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4.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5.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6.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63" r:id="rId5"/>
    <p:sldMasterId id="2147483682" r:id="rId6"/>
    <p:sldMasterId id="2147483699" r:id="rId7"/>
    <p:sldMasterId id="2147483733" r:id="rId8"/>
    <p:sldMasterId id="2147483753" r:id="rId9"/>
    <p:sldMasterId id="2147483765" r:id="rId10"/>
  </p:sldMasterIdLst>
  <p:notesMasterIdLst>
    <p:notesMasterId r:id="rId42"/>
  </p:notesMasterIdLst>
  <p:sldIdLst>
    <p:sldId id="2146846442" r:id="rId11"/>
    <p:sldId id="2146846483" r:id="rId12"/>
    <p:sldId id="2146846564" r:id="rId13"/>
    <p:sldId id="2146846686" r:id="rId14"/>
    <p:sldId id="2146846688" r:id="rId15"/>
    <p:sldId id="2146846689" r:id="rId16"/>
    <p:sldId id="2146846565" r:id="rId17"/>
    <p:sldId id="2146846252" r:id="rId18"/>
    <p:sldId id="2146846277" r:id="rId19"/>
    <p:sldId id="2146846293" r:id="rId20"/>
    <p:sldId id="2146846690" r:id="rId21"/>
    <p:sldId id="2146846695" r:id="rId22"/>
    <p:sldId id="2146846697" r:id="rId23"/>
    <p:sldId id="2146846638" r:id="rId24"/>
    <p:sldId id="2144328309" r:id="rId25"/>
    <p:sldId id="2146846641" r:id="rId26"/>
    <p:sldId id="2146846696" r:id="rId27"/>
    <p:sldId id="2146846691" r:id="rId28"/>
    <p:sldId id="2146846654" r:id="rId29"/>
    <p:sldId id="2146846590" r:id="rId30"/>
    <p:sldId id="2146846566" r:id="rId31"/>
    <p:sldId id="2146846345" r:id="rId32"/>
    <p:sldId id="2146846692" r:id="rId33"/>
    <p:sldId id="2146846652" r:id="rId34"/>
    <p:sldId id="2146846670" r:id="rId35"/>
    <p:sldId id="2146846297" r:id="rId36"/>
    <p:sldId id="2146846608" r:id="rId37"/>
    <p:sldId id="2146846687" r:id="rId38"/>
    <p:sldId id="2144328304" r:id="rId39"/>
    <p:sldId id="2146846275" r:id="rId40"/>
    <p:sldId id="2146846599" r:id="rId41"/>
  </p:sldIdLst>
  <p:sldSz cx="12192000" cy="6858000"/>
  <p:notesSz cx="7099300" cy="9385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385A107-2D3E-7AFE-0528-70F5B03A336C}" name="Marianne Vita" initials="MV" userId="S::mariannev@thevab.com::35b1102d-d340-4a85-a709-12ee727aa48b" providerId="AD"/>
  <p188:author id="{6644001F-98D2-AF68-925B-F4D39E797894}" name="Jason Wiese" initials="JW" userId="S::jasonw@thevab.com::4bff8d5b-7de6-4655-b397-69b0afc81113" providerId="AD"/>
  <p188:author id="{41E8424B-45FD-3ECB-0948-723F916FFB79}" name="Danielle Delauro" initials="DD" userId="S::danielled@thevab.com::79c3a64d-209a-45df-902b-7cba6cccfd68" providerId="AD"/>
  <p188:author id="{18B05F85-EBC3-986A-C4C9-9A586B89E728}" name="Marianne Vita" initials="MV" userId="1457f4d67c0e3ffe" providerId="Windows Live"/>
  <p188:author id="{A5C48789-DAFD-4389-7A87-B92CBB8A351A}" name="Reed Kiely" initials="RK" userId="S::reedk@thevab.com::768be38e-2fb5-40ce-925d-bd8e9d9e3c31" providerId="AD"/>
  <p188:author id="{F0141AB7-7F25-3C16-C77D-5FEA2DA4B116}" name="Karolina Guillen" initials="KG" userId="S::karolinaG@thevab.com::c1c08796-a0be-47c6-af52-5d31fd96ec50" providerId="AD"/>
  <p188:author id="{40CDBCD8-5C78-F3A3-F41F-DA4694EE60DF}" name="Kaileen Cain" initials="KC" userId="S::KaileenC@thevab.com::21167d2d-fdf2-4320-ae3a-272888c89590" providerId="AD"/>
  <p188:author id="{21855EDF-F9CE-3B66-C6A5-06158391F461}" name="Leah Montner Dixon" initials="LMD" userId="S::leahm@thevab.com::d5b2ae9e-9213-4442-b7df-4db8cbe51e5d" providerId="AD"/>
  <p188:author id="{FCE3F7EB-DC72-F237-D662-44918D558BC7}" name="Benjamin Vandegrift" initials="BV" userId="S::benjaminv@thevab.com::2e5c2a8a-c606-4888-a2a6-2a14dfaa97a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athy Grey" initials="KG" lastIdx="46" clrIdx="0">
    <p:extLst>
      <p:ext uri="{19B8F6BF-5375-455C-9EA6-DF929625EA0E}">
        <p15:presenceInfo xmlns:p15="http://schemas.microsoft.com/office/powerpoint/2012/main" userId="S::kathyg@thevab.com::22e59b4b-9f3d-435f-a82c-af8fffbcfca0" providerId="AD"/>
      </p:ext>
    </p:extLst>
  </p:cmAuthor>
  <p:cmAuthor id="2" name="Danielle Delauro" initials="DD" lastIdx="16" clrIdx="1">
    <p:extLst>
      <p:ext uri="{19B8F6BF-5375-455C-9EA6-DF929625EA0E}">
        <p15:presenceInfo xmlns:p15="http://schemas.microsoft.com/office/powerpoint/2012/main" userId="S-1-5-21-196352387-3830531953-789369879-1177" providerId="AD"/>
      </p:ext>
    </p:extLst>
  </p:cmAuthor>
  <p:cmAuthor id="3" name="Jason Wiese" initials="JW" lastIdx="10" clrIdx="2">
    <p:extLst>
      <p:ext uri="{19B8F6BF-5375-455C-9EA6-DF929625EA0E}">
        <p15:presenceInfo xmlns:p15="http://schemas.microsoft.com/office/powerpoint/2012/main" userId="S::jasonw@thevab.com::4bff8d5b-7de6-4655-b397-69b0afc81113" providerId="AD"/>
      </p:ext>
    </p:extLst>
  </p:cmAuthor>
  <p:cmAuthor id="4" name="Leah Montner Dixon" initials="LMD" lastIdx="20" clrIdx="3">
    <p:extLst>
      <p:ext uri="{19B8F6BF-5375-455C-9EA6-DF929625EA0E}">
        <p15:presenceInfo xmlns:p15="http://schemas.microsoft.com/office/powerpoint/2012/main" userId="S::leahm@thevab.com::d5b2ae9e-9213-4442-b7df-4db8cbe51e5d" providerId="AD"/>
      </p:ext>
    </p:extLst>
  </p:cmAuthor>
  <p:cmAuthor id="5" name="Karolina Guillen" initials="KG" lastIdx="1" clrIdx="4">
    <p:extLst>
      <p:ext uri="{19B8F6BF-5375-455C-9EA6-DF929625EA0E}">
        <p15:presenceInfo xmlns:p15="http://schemas.microsoft.com/office/powerpoint/2012/main" userId="S::karolinaG@thevab.com::c1c08796-a0be-47c6-af52-5d31fd96ec5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BEA4"/>
    <a:srgbClr val="ACBDCE"/>
    <a:srgbClr val="1B1464"/>
    <a:srgbClr val="E2E8F0"/>
    <a:srgbClr val="E2E8F1"/>
    <a:srgbClr val="D0D0D0"/>
    <a:srgbClr val="FFFFFF"/>
    <a:srgbClr val="ED3C8D"/>
    <a:srgbClr val="FFE600"/>
    <a:srgbClr val="00BF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2BC76B-18BB-4733-9233-B47CC343B583}" v="3" dt="2024-07-15T13:48:06.943"/>
    <p1510:client id="{3B1B56FA-E207-4E27-BDF2-12461188AD03}" v="93" dt="2024-07-15T20:52:37.412"/>
    <p1510:client id="{EAEBAA4C-18AB-4A95-9F86-E0EC9F6B6B94}" v="64" dt="2024-07-15T20:56:44.0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43" d="100"/>
          <a:sy n="143" d="100"/>
        </p:scale>
        <p:origin x="474" y="3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notesMaster" Target="notesMasters/notesMaster1.xml"/><Relationship Id="rId47" Type="http://schemas.openxmlformats.org/officeDocument/2006/relationships/tableStyles" Target="tableStyles.xml"/><Relationship Id="rId50"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microsoft.com/office/2015/10/relationships/revisionInfo" Target="revisionInfo.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commentAuthors" Target="commentAuthors.xml"/><Relationship Id="rId48" Type="http://schemas.microsoft.com/office/2016/11/relationships/changesInfo" Target="changesInfos/changesInfo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theme" Target="theme/theme1.xml"/><Relationship Id="rId20" Type="http://schemas.openxmlformats.org/officeDocument/2006/relationships/slide" Target="slides/slide10.xml"/><Relationship Id="rId41" Type="http://schemas.openxmlformats.org/officeDocument/2006/relationships/slide" Target="slides/slide31.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ed Kiely" userId="768be38e-2fb5-40ce-925d-bd8e9d9e3c31" providerId="ADAL" clId="{DEBF3475-359A-44E3-B568-A204208100C8}"/>
    <pc:docChg chg="undo custSel modSld">
      <pc:chgData name="Reed Kiely" userId="768be38e-2fb5-40ce-925d-bd8e9d9e3c31" providerId="ADAL" clId="{DEBF3475-359A-44E3-B568-A204208100C8}" dt="2024-06-21T16:27:38.561" v="21"/>
      <pc:docMkLst>
        <pc:docMk/>
      </pc:docMkLst>
      <pc:sldChg chg="addSp modSp mod delCm">
        <pc:chgData name="Reed Kiely" userId="768be38e-2fb5-40ce-925d-bd8e9d9e3c31" providerId="ADAL" clId="{DEBF3475-359A-44E3-B568-A204208100C8}" dt="2024-06-21T16:27:38.561" v="21"/>
        <pc:sldMkLst>
          <pc:docMk/>
          <pc:sldMk cId="3407319842" sldId="2146846599"/>
        </pc:sldMkLst>
        <pc:spChg chg="add mod">
          <ac:chgData name="Reed Kiely" userId="768be38e-2fb5-40ce-925d-bd8e9d9e3c31" providerId="ADAL" clId="{DEBF3475-359A-44E3-B568-A204208100C8}" dt="2024-06-21T16:27:23.308" v="20" actId="20577"/>
          <ac:spMkLst>
            <pc:docMk/>
            <pc:sldMk cId="3407319842" sldId="2146846599"/>
            <ac:spMk id="3" creationId="{66634879-7C85-C004-BD58-48E23A325F1F}"/>
          </ac:spMkLst>
        </pc:spChg>
        <pc:spChg chg="mod">
          <ac:chgData name="Reed Kiely" userId="768be38e-2fb5-40ce-925d-bd8e9d9e3c31" providerId="ADAL" clId="{DEBF3475-359A-44E3-B568-A204208100C8}" dt="2024-06-21T16:26:30.491" v="4" actId="1076"/>
          <ac:spMkLst>
            <pc:docMk/>
            <pc:sldMk cId="3407319842" sldId="2146846599"/>
            <ac:spMk id="26" creationId="{A9C445BF-5591-D09A-A8BC-6A2DB67D3CAE}"/>
          </ac:spMkLst>
        </pc:spChg>
        <pc:extLst>
          <p:ext xmlns:p="http://schemas.openxmlformats.org/presentationml/2006/main" uri="{D6D511B9-2390-475A-947B-AFAB55BFBCF1}">
            <pc226:cmChg xmlns:pc226="http://schemas.microsoft.com/office/powerpoint/2022/06/main/command" chg="del">
              <pc226:chgData name="Reed Kiely" userId="768be38e-2fb5-40ce-925d-bd8e9d9e3c31" providerId="ADAL" clId="{DEBF3475-359A-44E3-B568-A204208100C8}" dt="2024-06-21T16:27:38.561" v="21"/>
              <pc2:cmMkLst xmlns:pc2="http://schemas.microsoft.com/office/powerpoint/2019/9/main/command">
                <pc:docMk/>
                <pc:sldMk cId="3407319842" sldId="2146846599"/>
                <pc2:cmMk id="{37D39601-24D1-4E6A-9713-DCF47B04220B}"/>
              </pc2:cmMkLst>
            </pc226:cmChg>
          </p:ext>
        </pc:extLst>
      </pc:sldChg>
      <pc:sldChg chg="addSp delSp mod">
        <pc:chgData name="Reed Kiely" userId="768be38e-2fb5-40ce-925d-bd8e9d9e3c31" providerId="ADAL" clId="{DEBF3475-359A-44E3-B568-A204208100C8}" dt="2024-06-21T15:43:37.671" v="1" actId="22"/>
        <pc:sldMkLst>
          <pc:docMk/>
          <pc:sldMk cId="2796751560" sldId="2146846688"/>
        </pc:sldMkLst>
        <pc:spChg chg="add del">
          <ac:chgData name="Reed Kiely" userId="768be38e-2fb5-40ce-925d-bd8e9d9e3c31" providerId="ADAL" clId="{DEBF3475-359A-44E3-B568-A204208100C8}" dt="2024-06-21T15:43:37.671" v="1" actId="22"/>
          <ac:spMkLst>
            <pc:docMk/>
            <pc:sldMk cId="2796751560" sldId="2146846688"/>
            <ac:spMk id="4" creationId="{1DD8F2AD-6D25-2634-AE15-5868D4459879}"/>
          </ac:spMkLst>
        </pc:spChg>
      </pc:sldChg>
    </pc:docChg>
  </pc:docChgLst>
  <pc:docChgLst>
    <pc:chgData name="Kaileen Cain" userId="21167d2d-fdf2-4320-ae3a-272888c89590" providerId="ADAL" clId="{A7770784-32B1-423F-8E84-98701B64CDDC}"/>
    <pc:docChg chg="modSld">
      <pc:chgData name="Kaileen Cain" userId="21167d2d-fdf2-4320-ae3a-272888c89590" providerId="ADAL" clId="{A7770784-32B1-423F-8E84-98701B64CDDC}" dt="2024-05-07T20:49:12.815" v="4" actId="1076"/>
      <pc:docMkLst>
        <pc:docMk/>
      </pc:docMkLst>
      <pc:sldChg chg="modSp">
        <pc:chgData name="Kaileen Cain" userId="21167d2d-fdf2-4320-ae3a-272888c89590" providerId="ADAL" clId="{A7770784-32B1-423F-8E84-98701B64CDDC}" dt="2024-05-07T20:49:12.815" v="4" actId="1076"/>
        <pc:sldMkLst>
          <pc:docMk/>
          <pc:sldMk cId="445600926" sldId="2146846572"/>
        </pc:sldMkLst>
        <pc:picChg chg="mod">
          <ac:chgData name="Kaileen Cain" userId="21167d2d-fdf2-4320-ae3a-272888c89590" providerId="ADAL" clId="{A7770784-32B1-423F-8E84-98701B64CDDC}" dt="2024-05-07T20:49:12.815" v="4" actId="1076"/>
          <ac:picMkLst>
            <pc:docMk/>
            <pc:sldMk cId="445600926" sldId="2146846572"/>
            <ac:picMk id="207" creationId="{67BC4A89-1131-40A0-7F38-A39AF72EBC83}"/>
          </ac:picMkLst>
        </pc:picChg>
      </pc:sldChg>
    </pc:docChg>
  </pc:docChgLst>
  <pc:docChgLst>
    <pc:chgData name="Reed Kiely" userId="768be38e-2fb5-40ce-925d-bd8e9d9e3c31" providerId="ADAL" clId="{073C5D09-2946-44AA-8F72-E76A8E08C34C}"/>
    <pc:docChg chg="undo redo custSel addSld delSld modSld sldOrd delMainMaster">
      <pc:chgData name="Reed Kiely" userId="768be38e-2fb5-40ce-925d-bd8e9d9e3c31" providerId="ADAL" clId="{073C5D09-2946-44AA-8F72-E76A8E08C34C}" dt="2024-05-22T21:27:18.085" v="18487"/>
      <pc:docMkLst>
        <pc:docMk/>
      </pc:docMkLst>
      <pc:sldChg chg="addSp delSp modSp mod addCm delCm">
        <pc:chgData name="Reed Kiely" userId="768be38e-2fb5-40ce-925d-bd8e9d9e3c31" providerId="ADAL" clId="{073C5D09-2946-44AA-8F72-E76A8E08C34C}" dt="2024-05-22T21:26:15.056" v="18486"/>
        <pc:sldMkLst>
          <pc:docMk/>
          <pc:sldMk cId="4212683403" sldId="2144327877"/>
        </pc:sldMkLst>
        <pc:spChg chg="del mod">
          <ac:chgData name="Reed Kiely" userId="768be38e-2fb5-40ce-925d-bd8e9d9e3c31" providerId="ADAL" clId="{073C5D09-2946-44AA-8F72-E76A8E08C34C}" dt="2024-05-20T19:02:49.328" v="17147" actId="478"/>
          <ac:spMkLst>
            <pc:docMk/>
            <pc:sldMk cId="4212683403" sldId="2144327877"/>
            <ac:spMk id="2" creationId="{8D572EC4-62EA-3B51-DBD3-FC10AE67C75B}"/>
          </ac:spMkLst>
        </pc:spChg>
        <pc:spChg chg="mod">
          <ac:chgData name="Reed Kiely" userId="768be38e-2fb5-40ce-925d-bd8e9d9e3c31" providerId="ADAL" clId="{073C5D09-2946-44AA-8F72-E76A8E08C34C}" dt="2024-05-20T14:49:20.544" v="15394" actId="208"/>
          <ac:spMkLst>
            <pc:docMk/>
            <pc:sldMk cId="4212683403" sldId="2144327877"/>
            <ac:spMk id="3" creationId="{04D51C8E-7DBD-468F-8413-E52C3CC99149}"/>
          </ac:spMkLst>
        </pc:spChg>
        <pc:spChg chg="mod">
          <ac:chgData name="Reed Kiely" userId="768be38e-2fb5-40ce-925d-bd8e9d9e3c31" providerId="ADAL" clId="{073C5D09-2946-44AA-8F72-E76A8E08C34C}" dt="2024-05-20T19:05:16.357" v="17265" actId="403"/>
          <ac:spMkLst>
            <pc:docMk/>
            <pc:sldMk cId="4212683403" sldId="2144327877"/>
            <ac:spMk id="5" creationId="{20325821-D3C3-47B3-BC5B-D972B60A7668}"/>
          </ac:spMkLst>
        </pc:spChg>
        <pc:spChg chg="mod">
          <ac:chgData name="Reed Kiely" userId="768be38e-2fb5-40ce-925d-bd8e9d9e3c31" providerId="ADAL" clId="{073C5D09-2946-44AA-8F72-E76A8E08C34C}" dt="2024-05-20T20:24:41.143" v="18105" actId="207"/>
          <ac:spMkLst>
            <pc:docMk/>
            <pc:sldMk cId="4212683403" sldId="2144327877"/>
            <ac:spMk id="6" creationId="{1EE2780E-B479-CB84-03DB-50B6D5A62DBC}"/>
          </ac:spMkLst>
        </pc:spChg>
        <pc:spChg chg="mod">
          <ac:chgData name="Reed Kiely" userId="768be38e-2fb5-40ce-925d-bd8e9d9e3c31" providerId="ADAL" clId="{073C5D09-2946-44AA-8F72-E76A8E08C34C}" dt="2024-05-20T19:05:16.357" v="17265" actId="403"/>
          <ac:spMkLst>
            <pc:docMk/>
            <pc:sldMk cId="4212683403" sldId="2144327877"/>
            <ac:spMk id="7" creationId="{47C2C805-4308-9886-56D3-9EB5BCD97D00}"/>
          </ac:spMkLst>
        </pc:spChg>
        <pc:spChg chg="mod">
          <ac:chgData name="Reed Kiely" userId="768be38e-2fb5-40ce-925d-bd8e9d9e3c31" providerId="ADAL" clId="{073C5D09-2946-44AA-8F72-E76A8E08C34C}" dt="2024-05-20T19:05:16.357" v="17265" actId="403"/>
          <ac:spMkLst>
            <pc:docMk/>
            <pc:sldMk cId="4212683403" sldId="2144327877"/>
            <ac:spMk id="9" creationId="{348066F1-5946-304E-2953-6223BEAD0FA4}"/>
          </ac:spMkLst>
        </pc:spChg>
        <pc:spChg chg="add del mod">
          <ac:chgData name="Reed Kiely" userId="768be38e-2fb5-40ce-925d-bd8e9d9e3c31" providerId="ADAL" clId="{073C5D09-2946-44AA-8F72-E76A8E08C34C}" dt="2024-05-20T20:24:51.176" v="18107" actId="478"/>
          <ac:spMkLst>
            <pc:docMk/>
            <pc:sldMk cId="4212683403" sldId="2144327877"/>
            <ac:spMk id="10" creationId="{D6FDBABA-7602-B601-CD17-E1EA25629F06}"/>
          </ac:spMkLst>
        </pc:spChg>
        <pc:spChg chg="add del mod">
          <ac:chgData name="Reed Kiely" userId="768be38e-2fb5-40ce-925d-bd8e9d9e3c31" providerId="ADAL" clId="{073C5D09-2946-44AA-8F72-E76A8E08C34C}" dt="2024-05-20T20:24:52.275" v="18108" actId="478"/>
          <ac:spMkLst>
            <pc:docMk/>
            <pc:sldMk cId="4212683403" sldId="2144327877"/>
            <ac:spMk id="13" creationId="{F64F485F-C0AE-2E0F-5704-C97D078784E3}"/>
          </ac:spMkLst>
        </pc:spChg>
        <pc:spChg chg="add del mod">
          <ac:chgData name="Reed Kiely" userId="768be38e-2fb5-40ce-925d-bd8e9d9e3c31" providerId="ADAL" clId="{073C5D09-2946-44AA-8F72-E76A8E08C34C}" dt="2024-05-20T20:24:45.428" v="18106" actId="478"/>
          <ac:spMkLst>
            <pc:docMk/>
            <pc:sldMk cId="4212683403" sldId="2144327877"/>
            <ac:spMk id="16" creationId="{647D44E5-5A79-0825-D5BD-98136574D31B}"/>
          </ac:spMkLst>
        </pc:spChg>
        <pc:spChg chg="mod">
          <ac:chgData name="Reed Kiely" userId="768be38e-2fb5-40ce-925d-bd8e9d9e3c31" providerId="ADAL" clId="{073C5D09-2946-44AA-8F72-E76A8E08C34C}" dt="2024-05-20T14:49:20.544" v="15394" actId="208"/>
          <ac:spMkLst>
            <pc:docMk/>
            <pc:sldMk cId="4212683403" sldId="2144327877"/>
            <ac:spMk id="19" creationId="{2F88C82D-7CF0-438E-BB5E-A33A77D936B6}"/>
          </ac:spMkLst>
        </pc:spChg>
        <pc:spChg chg="mod">
          <ac:chgData name="Reed Kiely" userId="768be38e-2fb5-40ce-925d-bd8e9d9e3c31" providerId="ADAL" clId="{073C5D09-2946-44AA-8F72-E76A8E08C34C}" dt="2024-05-20T14:49:20.544" v="15394" actId="208"/>
          <ac:spMkLst>
            <pc:docMk/>
            <pc:sldMk cId="4212683403" sldId="2144327877"/>
            <ac:spMk id="20" creationId="{B796AA46-05F7-4348-A8B5-A2211DF268D5}"/>
          </ac:spMkLst>
        </pc:spChg>
        <pc:spChg chg="mod">
          <ac:chgData name="Reed Kiely" userId="768be38e-2fb5-40ce-925d-bd8e9d9e3c31" providerId="ADAL" clId="{073C5D09-2946-44AA-8F72-E76A8E08C34C}" dt="2024-05-20T14:49:20.544" v="15394" actId="208"/>
          <ac:spMkLst>
            <pc:docMk/>
            <pc:sldMk cId="4212683403" sldId="2144327877"/>
            <ac:spMk id="21" creationId="{079D04CA-35FF-4320-A06E-87F2D7AC5E31}"/>
          </ac:spMkLst>
        </pc:spChg>
        <pc:spChg chg="mod">
          <ac:chgData name="Reed Kiely" userId="768be38e-2fb5-40ce-925d-bd8e9d9e3c31" providerId="ADAL" clId="{073C5D09-2946-44AA-8F72-E76A8E08C34C}" dt="2024-05-20T14:49:24.528" v="15395" actId="207"/>
          <ac:spMkLst>
            <pc:docMk/>
            <pc:sldMk cId="4212683403" sldId="2144327877"/>
            <ac:spMk id="22" creationId="{9FC49F6C-5188-457F-BE6C-625753CA72DF}"/>
          </ac:spMkLst>
        </pc:spChg>
        <pc:spChg chg="mod">
          <ac:chgData name="Reed Kiely" userId="768be38e-2fb5-40ce-925d-bd8e9d9e3c31" providerId="ADAL" clId="{073C5D09-2946-44AA-8F72-E76A8E08C34C}" dt="2024-05-20T14:49:24.528" v="15395" actId="207"/>
          <ac:spMkLst>
            <pc:docMk/>
            <pc:sldMk cId="4212683403" sldId="2144327877"/>
            <ac:spMk id="23" creationId="{7463450E-C761-4861-8D01-CDB4E291AF7B}"/>
          </ac:spMkLst>
        </pc:spChg>
        <pc:spChg chg="mod">
          <ac:chgData name="Reed Kiely" userId="768be38e-2fb5-40ce-925d-bd8e9d9e3c31" providerId="ADAL" clId="{073C5D09-2946-44AA-8F72-E76A8E08C34C}" dt="2024-05-20T14:49:24.528" v="15395" actId="207"/>
          <ac:spMkLst>
            <pc:docMk/>
            <pc:sldMk cId="4212683403" sldId="2144327877"/>
            <ac:spMk id="24" creationId="{0FD4F9FF-9CE9-415E-823F-6DE0CB1EC38F}"/>
          </ac:spMkLst>
        </pc:spChg>
        <pc:spChg chg="add del mod">
          <ac:chgData name="Reed Kiely" userId="768be38e-2fb5-40ce-925d-bd8e9d9e3c31" providerId="ADAL" clId="{073C5D09-2946-44AA-8F72-E76A8E08C34C}" dt="2024-05-20T20:24:45.428" v="18106" actId="478"/>
          <ac:spMkLst>
            <pc:docMk/>
            <pc:sldMk cId="4212683403" sldId="2144327877"/>
            <ac:spMk id="25" creationId="{3561BFA3-9892-8C73-EEA9-993801257028}"/>
          </ac:spMkLst>
        </pc:spChg>
        <pc:spChg chg="mod">
          <ac:chgData name="Reed Kiely" userId="768be38e-2fb5-40ce-925d-bd8e9d9e3c31" providerId="ADAL" clId="{073C5D09-2946-44AA-8F72-E76A8E08C34C}" dt="2024-05-20T14:49:24.528" v="15395" actId="207"/>
          <ac:spMkLst>
            <pc:docMk/>
            <pc:sldMk cId="4212683403" sldId="2144327877"/>
            <ac:spMk id="26" creationId="{E19C2C8D-1398-4F10-A589-3ACAB67B7712}"/>
          </ac:spMkLst>
        </pc:spChg>
        <pc:spChg chg="mod">
          <ac:chgData name="Reed Kiely" userId="768be38e-2fb5-40ce-925d-bd8e9d9e3c31" providerId="ADAL" clId="{073C5D09-2946-44AA-8F72-E76A8E08C34C}" dt="2024-05-20T14:49:20.544" v="15394" actId="208"/>
          <ac:spMkLst>
            <pc:docMk/>
            <pc:sldMk cId="4212683403" sldId="2144327877"/>
            <ac:spMk id="27" creationId="{353321FC-C493-4AD2-B64C-EB2CC0B8AAB2}"/>
          </ac:spMkLst>
        </pc:spChg>
        <pc:spChg chg="mod">
          <ac:chgData name="Reed Kiely" userId="768be38e-2fb5-40ce-925d-bd8e9d9e3c31" providerId="ADAL" clId="{073C5D09-2946-44AA-8F72-E76A8E08C34C}" dt="2024-05-20T14:49:47.293" v="15403" actId="1076"/>
          <ac:spMkLst>
            <pc:docMk/>
            <pc:sldMk cId="4212683403" sldId="2144327877"/>
            <ac:spMk id="28" creationId="{B1090EA5-9E24-420F-B356-BFA5C7B32400}"/>
          </ac:spMkLst>
        </pc:spChg>
        <pc:spChg chg="mod">
          <ac:chgData name="Reed Kiely" userId="768be38e-2fb5-40ce-925d-bd8e9d9e3c31" providerId="ADAL" clId="{073C5D09-2946-44AA-8F72-E76A8E08C34C}" dt="2024-05-20T14:49:24.528" v="15395" actId="207"/>
          <ac:spMkLst>
            <pc:docMk/>
            <pc:sldMk cId="4212683403" sldId="2144327877"/>
            <ac:spMk id="29" creationId="{E047380B-98FF-4E96-B125-1612C476C6B1}"/>
          </ac:spMkLst>
        </pc:spChg>
        <pc:spChg chg="add del mod">
          <ac:chgData name="Reed Kiely" userId="768be38e-2fb5-40ce-925d-bd8e9d9e3c31" providerId="ADAL" clId="{073C5D09-2946-44AA-8F72-E76A8E08C34C}" dt="2024-05-20T20:24:45.428" v="18106" actId="478"/>
          <ac:spMkLst>
            <pc:docMk/>
            <pc:sldMk cId="4212683403" sldId="2144327877"/>
            <ac:spMk id="30" creationId="{6AD6BAB6-9BE8-EEA2-93E9-E8821488C111}"/>
          </ac:spMkLst>
        </pc:spChg>
        <pc:spChg chg="mod">
          <ac:chgData name="Reed Kiely" userId="768be38e-2fb5-40ce-925d-bd8e9d9e3c31" providerId="ADAL" clId="{073C5D09-2946-44AA-8F72-E76A8E08C34C}" dt="2024-05-20T19:05:16.357" v="17265" actId="403"/>
          <ac:spMkLst>
            <pc:docMk/>
            <pc:sldMk cId="4212683403" sldId="2144327877"/>
            <ac:spMk id="31" creationId="{D0BAD055-91AD-4520-994B-4F672A06C61C}"/>
          </ac:spMkLst>
        </pc:spChg>
        <pc:spChg chg="mod">
          <ac:chgData name="Reed Kiely" userId="768be38e-2fb5-40ce-925d-bd8e9d9e3c31" providerId="ADAL" clId="{073C5D09-2946-44AA-8F72-E76A8E08C34C}" dt="2024-05-20T19:05:16.357" v="17265" actId="403"/>
          <ac:spMkLst>
            <pc:docMk/>
            <pc:sldMk cId="4212683403" sldId="2144327877"/>
            <ac:spMk id="32" creationId="{9F892B9F-9B52-4AD9-9785-2F644E29E7E6}"/>
          </ac:spMkLst>
        </pc:spChg>
        <pc:extLst>
          <p:ext xmlns:p="http://schemas.openxmlformats.org/presentationml/2006/main" uri="{D6D511B9-2390-475A-947B-AFAB55BFBCF1}">
            <pc226:cmChg xmlns:pc226="http://schemas.microsoft.com/office/powerpoint/2022/06/main/command" chg="add">
              <pc226:chgData name="Reed Kiely" userId="768be38e-2fb5-40ce-925d-bd8e9d9e3c31" providerId="ADAL" clId="{073C5D09-2946-44AA-8F72-E76A8E08C34C}" dt="2024-05-20T19:40:24.436" v="17270"/>
              <pc2:cmMkLst xmlns:pc2="http://schemas.microsoft.com/office/powerpoint/2019/9/main/command">
                <pc:docMk/>
                <pc:sldMk cId="4212683403" sldId="2144327877"/>
                <pc2:cmMk id="{43982600-C3DC-4915-A538-3C7ABDC8E8B0}"/>
              </pc2:cmMkLst>
            </pc226:cmChg>
            <pc226:cmChg xmlns:pc226="http://schemas.microsoft.com/office/powerpoint/2022/06/main/command" chg="add del">
              <pc226:chgData name="Reed Kiely" userId="768be38e-2fb5-40ce-925d-bd8e9d9e3c31" providerId="ADAL" clId="{073C5D09-2946-44AA-8F72-E76A8E08C34C}" dt="2024-05-22T21:26:15.056" v="18486"/>
              <pc2:cmMkLst xmlns:pc2="http://schemas.microsoft.com/office/powerpoint/2019/9/main/command">
                <pc:docMk/>
                <pc:sldMk cId="4212683403" sldId="2144327877"/>
                <pc2:cmMk id="{64A0BA08-BB4C-42BB-A9F0-44B6DD918DF7}"/>
              </pc2:cmMkLst>
            </pc226:cmChg>
          </p:ext>
        </pc:extLst>
      </pc:sldChg>
      <pc:sldChg chg="del">
        <pc:chgData name="Reed Kiely" userId="768be38e-2fb5-40ce-925d-bd8e9d9e3c31" providerId="ADAL" clId="{073C5D09-2946-44AA-8F72-E76A8E08C34C}" dt="2024-04-26T17:07:35.817" v="59" actId="47"/>
        <pc:sldMkLst>
          <pc:docMk/>
          <pc:sldMk cId="1726731643" sldId="2144327907"/>
        </pc:sldMkLst>
      </pc:sldChg>
      <pc:sldChg chg="addSp delSp modSp mod delCm">
        <pc:chgData name="Reed Kiely" userId="768be38e-2fb5-40ce-925d-bd8e9d9e3c31" providerId="ADAL" clId="{073C5D09-2946-44AA-8F72-E76A8E08C34C}" dt="2024-05-20T17:52:38.991" v="16407"/>
        <pc:sldMkLst>
          <pc:docMk/>
          <pc:sldMk cId="198012473" sldId="2144328304"/>
        </pc:sldMkLst>
        <pc:spChg chg="mod">
          <ac:chgData name="Reed Kiely" userId="768be38e-2fb5-40ce-925d-bd8e9d9e3c31" providerId="ADAL" clId="{073C5D09-2946-44AA-8F72-E76A8E08C34C}" dt="2024-05-10T13:19:59.152" v="2717" actId="403"/>
          <ac:spMkLst>
            <pc:docMk/>
            <pc:sldMk cId="198012473" sldId="2144328304"/>
            <ac:spMk id="4" creationId="{B4C59D1C-E8EA-BDE4-EBE3-7F4FA02396B8}"/>
          </ac:spMkLst>
        </pc:spChg>
        <pc:spChg chg="mod">
          <ac:chgData name="Reed Kiely" userId="768be38e-2fb5-40ce-925d-bd8e9d9e3c31" providerId="ADAL" clId="{073C5D09-2946-44AA-8F72-E76A8E08C34C}" dt="2024-05-10T13:19:46.912" v="2712" actId="404"/>
          <ac:spMkLst>
            <pc:docMk/>
            <pc:sldMk cId="198012473" sldId="2144328304"/>
            <ac:spMk id="18" creationId="{2C6C566A-7106-BE03-03D5-B78BF1276C01}"/>
          </ac:spMkLst>
        </pc:spChg>
        <pc:spChg chg="add del mod">
          <ac:chgData name="Reed Kiely" userId="768be38e-2fb5-40ce-925d-bd8e9d9e3c31" providerId="ADAL" clId="{073C5D09-2946-44AA-8F72-E76A8E08C34C}" dt="2024-05-10T13:18:23.795" v="2565" actId="478"/>
          <ac:spMkLst>
            <pc:docMk/>
            <pc:sldMk cId="198012473" sldId="2144328304"/>
            <ac:spMk id="19" creationId="{56988230-2696-C25D-69F1-A81A5C151F7F}"/>
          </ac:spMkLst>
        </pc:spChg>
        <pc:spChg chg="add del mod">
          <ac:chgData name="Reed Kiely" userId="768be38e-2fb5-40ce-925d-bd8e9d9e3c31" providerId="ADAL" clId="{073C5D09-2946-44AA-8F72-E76A8E08C34C}" dt="2024-05-10T13:20:15.747" v="2720" actId="478"/>
          <ac:spMkLst>
            <pc:docMk/>
            <pc:sldMk cId="198012473" sldId="2144328304"/>
            <ac:spMk id="22" creationId="{97405707-9210-3E99-492A-08D59849781E}"/>
          </ac:spMkLst>
        </pc:spChg>
        <pc:spChg chg="mod">
          <ac:chgData name="Reed Kiely" userId="768be38e-2fb5-40ce-925d-bd8e9d9e3c31" providerId="ADAL" clId="{073C5D09-2946-44AA-8F72-E76A8E08C34C}" dt="2024-05-10T13:20:04.274" v="2718" actId="403"/>
          <ac:spMkLst>
            <pc:docMk/>
            <pc:sldMk cId="198012473" sldId="2144328304"/>
            <ac:spMk id="24" creationId="{95C04D85-134A-3F5C-0049-F82A67D89334}"/>
          </ac:spMkLst>
        </pc:spChg>
        <pc:spChg chg="mod">
          <ac:chgData name="Reed Kiely" userId="768be38e-2fb5-40ce-925d-bd8e9d9e3c31" providerId="ADAL" clId="{073C5D09-2946-44AA-8F72-E76A8E08C34C}" dt="2024-05-10T13:20:07.282" v="2719" actId="403"/>
          <ac:spMkLst>
            <pc:docMk/>
            <pc:sldMk cId="198012473" sldId="2144328304"/>
            <ac:spMk id="25" creationId="{36C13EE9-EE58-A65E-CB2E-ADC4AD8E5748}"/>
          </ac:spMkLst>
        </pc:spChg>
        <pc:spChg chg="mod">
          <ac:chgData name="Reed Kiely" userId="768be38e-2fb5-40ce-925d-bd8e9d9e3c31" providerId="ADAL" clId="{073C5D09-2946-44AA-8F72-E76A8E08C34C}" dt="2024-05-10T13:19:49.395" v="2713" actId="403"/>
          <ac:spMkLst>
            <pc:docMk/>
            <pc:sldMk cId="198012473" sldId="2144328304"/>
            <ac:spMk id="28" creationId="{C089F140-9E83-6166-BC70-B03608D44C03}"/>
          </ac:spMkLst>
        </pc:spChg>
        <pc:spChg chg="mod">
          <ac:chgData name="Reed Kiely" userId="768be38e-2fb5-40ce-925d-bd8e9d9e3c31" providerId="ADAL" clId="{073C5D09-2946-44AA-8F72-E76A8E08C34C}" dt="2024-05-10T13:19:57.343" v="2716" actId="1076"/>
          <ac:spMkLst>
            <pc:docMk/>
            <pc:sldMk cId="198012473" sldId="2144328304"/>
            <ac:spMk id="29" creationId="{37852191-EB88-603E-5AB3-C7B04C2D8411}"/>
          </ac:spMkLst>
        </pc:spChg>
        <pc:grpChg chg="del">
          <ac:chgData name="Reed Kiely" userId="768be38e-2fb5-40ce-925d-bd8e9d9e3c31" providerId="ADAL" clId="{073C5D09-2946-44AA-8F72-E76A8E08C34C}" dt="2024-05-17T21:13:31.855" v="13979" actId="478"/>
          <ac:grpSpMkLst>
            <pc:docMk/>
            <pc:sldMk cId="198012473" sldId="2144328304"/>
            <ac:grpSpMk id="2" creationId="{4AB4236E-8081-3D64-680B-32749E94F58F}"/>
          </ac:grpSpMkLst>
        </pc:grpChg>
        <pc:picChg chg="mod">
          <ac:chgData name="Reed Kiely" userId="768be38e-2fb5-40ce-925d-bd8e9d9e3c31" providerId="ADAL" clId="{073C5D09-2946-44AA-8F72-E76A8E08C34C}" dt="2024-05-10T13:19:29.954" v="2707" actId="1076"/>
          <ac:picMkLst>
            <pc:docMk/>
            <pc:sldMk cId="198012473" sldId="2144328304"/>
            <ac:picMk id="37" creationId="{1A536305-0EE9-2088-ECEB-D9B3AD72C0CD}"/>
          </ac:picMkLst>
        </pc:picChg>
        <pc:extLst>
          <p:ext xmlns:p="http://schemas.openxmlformats.org/presentationml/2006/main" uri="{D6D511B9-2390-475A-947B-AFAB55BFBCF1}">
            <pc226:cmChg xmlns:pc226="http://schemas.microsoft.com/office/powerpoint/2022/06/main/command" chg="del">
              <pc226:chgData name="Reed Kiely" userId="768be38e-2fb5-40ce-925d-bd8e9d9e3c31" providerId="ADAL" clId="{073C5D09-2946-44AA-8F72-E76A8E08C34C}" dt="2024-05-20T17:52:38.991" v="16407"/>
              <pc2:cmMkLst xmlns:pc2="http://schemas.microsoft.com/office/powerpoint/2019/9/main/command">
                <pc:docMk/>
                <pc:sldMk cId="198012473" sldId="2144328304"/>
                <pc2:cmMk id="{8B87B4D4-4ACE-4380-B2E5-35208AEE6054}"/>
              </pc2:cmMkLst>
            </pc226:cmChg>
          </p:ext>
        </pc:extLst>
      </pc:sldChg>
      <pc:sldChg chg="modSp mod">
        <pc:chgData name="Reed Kiely" userId="768be38e-2fb5-40ce-925d-bd8e9d9e3c31" providerId="ADAL" clId="{073C5D09-2946-44AA-8F72-E76A8E08C34C}" dt="2024-05-20T17:43:37.523" v="16010" actId="113"/>
        <pc:sldMkLst>
          <pc:docMk/>
          <pc:sldMk cId="2662385429" sldId="2144328309"/>
        </pc:sldMkLst>
        <pc:spChg chg="mod">
          <ac:chgData name="Reed Kiely" userId="768be38e-2fb5-40ce-925d-bd8e9d9e3c31" providerId="ADAL" clId="{073C5D09-2946-44AA-8F72-E76A8E08C34C}" dt="2024-05-20T13:48:25.077" v="15383" actId="1076"/>
          <ac:spMkLst>
            <pc:docMk/>
            <pc:sldMk cId="2662385429" sldId="2144328309"/>
            <ac:spMk id="56" creationId="{49DF06DB-0E04-43EB-906B-75F674482CF9}"/>
          </ac:spMkLst>
        </pc:spChg>
        <pc:graphicFrameChg chg="mod">
          <ac:chgData name="Reed Kiely" userId="768be38e-2fb5-40ce-925d-bd8e9d9e3c31" providerId="ADAL" clId="{073C5D09-2946-44AA-8F72-E76A8E08C34C}" dt="2024-05-20T17:43:37.523" v="16010" actId="113"/>
          <ac:graphicFrameMkLst>
            <pc:docMk/>
            <pc:sldMk cId="2662385429" sldId="2144328309"/>
            <ac:graphicFrameMk id="4" creationId="{5CB25319-57A9-413C-A8AB-CCC138DA467A}"/>
          </ac:graphicFrameMkLst>
        </pc:graphicFrameChg>
      </pc:sldChg>
      <pc:sldChg chg="modSp mod">
        <pc:chgData name="Reed Kiely" userId="768be38e-2fb5-40ce-925d-bd8e9d9e3c31" providerId="ADAL" clId="{073C5D09-2946-44AA-8F72-E76A8E08C34C}" dt="2024-05-17T21:10:18.294" v="13929" actId="1076"/>
        <pc:sldMkLst>
          <pc:docMk/>
          <pc:sldMk cId="1349503139" sldId="2146846252"/>
        </pc:sldMkLst>
        <pc:spChg chg="mod">
          <ac:chgData name="Reed Kiely" userId="768be38e-2fb5-40ce-925d-bd8e9d9e3c31" providerId="ADAL" clId="{073C5D09-2946-44AA-8F72-E76A8E08C34C}" dt="2024-05-17T21:10:18.294" v="13929" actId="1076"/>
          <ac:spMkLst>
            <pc:docMk/>
            <pc:sldMk cId="1349503139" sldId="2146846252"/>
            <ac:spMk id="9" creationId="{D0D49DEB-7177-4C53-A63F-C8DEAEFFD3CD}"/>
          </ac:spMkLst>
        </pc:spChg>
      </pc:sldChg>
      <pc:sldChg chg="del">
        <pc:chgData name="Reed Kiely" userId="768be38e-2fb5-40ce-925d-bd8e9d9e3c31" providerId="ADAL" clId="{073C5D09-2946-44AA-8F72-E76A8E08C34C}" dt="2024-04-26T17:07:32.506" v="58" actId="47"/>
        <pc:sldMkLst>
          <pc:docMk/>
          <pc:sldMk cId="1421682299" sldId="2146846254"/>
        </pc:sldMkLst>
      </pc:sldChg>
      <pc:sldChg chg="modSp mod">
        <pc:chgData name="Reed Kiely" userId="768be38e-2fb5-40ce-925d-bd8e9d9e3c31" providerId="ADAL" clId="{073C5D09-2946-44AA-8F72-E76A8E08C34C}" dt="2024-05-18T00:55:06.485" v="15041" actId="207"/>
        <pc:sldMkLst>
          <pc:docMk/>
          <pc:sldMk cId="10629880" sldId="2146846270"/>
        </pc:sldMkLst>
        <pc:spChg chg="mod">
          <ac:chgData name="Reed Kiely" userId="768be38e-2fb5-40ce-925d-bd8e9d9e3c31" providerId="ADAL" clId="{073C5D09-2946-44AA-8F72-E76A8E08C34C}" dt="2024-05-18T00:55:06.485" v="15041" actId="207"/>
          <ac:spMkLst>
            <pc:docMk/>
            <pc:sldMk cId="10629880" sldId="2146846270"/>
            <ac:spMk id="28" creationId="{AC067198-75A2-C91E-5749-49C6A0B74DFF}"/>
          </ac:spMkLst>
        </pc:spChg>
      </pc:sldChg>
      <pc:sldChg chg="modSp mod">
        <pc:chgData name="Reed Kiely" userId="768be38e-2fb5-40ce-925d-bd8e9d9e3c31" providerId="ADAL" clId="{073C5D09-2946-44AA-8F72-E76A8E08C34C}" dt="2024-05-17T20:56:15.150" v="13801" actId="208"/>
        <pc:sldMkLst>
          <pc:docMk/>
          <pc:sldMk cId="639355017" sldId="2146846277"/>
        </pc:sldMkLst>
        <pc:spChg chg="mod">
          <ac:chgData name="Reed Kiely" userId="768be38e-2fb5-40ce-925d-bd8e9d9e3c31" providerId="ADAL" clId="{073C5D09-2946-44AA-8F72-E76A8E08C34C}" dt="2024-05-15T15:23:00.773" v="8874" actId="207"/>
          <ac:spMkLst>
            <pc:docMk/>
            <pc:sldMk cId="639355017" sldId="2146846277"/>
            <ac:spMk id="6" creationId="{30189A44-1FC0-078A-8763-17B3E95FAD72}"/>
          </ac:spMkLst>
        </pc:spChg>
        <pc:spChg chg="mod">
          <ac:chgData name="Reed Kiely" userId="768be38e-2fb5-40ce-925d-bd8e9d9e3c31" providerId="ADAL" clId="{073C5D09-2946-44AA-8F72-E76A8E08C34C}" dt="2024-05-15T15:23:06.585" v="8877" actId="113"/>
          <ac:spMkLst>
            <pc:docMk/>
            <pc:sldMk cId="639355017" sldId="2146846277"/>
            <ac:spMk id="16" creationId="{75E80C57-F93E-E686-92D2-58CB51A58697}"/>
          </ac:spMkLst>
        </pc:spChg>
        <pc:spChg chg="mod">
          <ac:chgData name="Reed Kiely" userId="768be38e-2fb5-40ce-925d-bd8e9d9e3c31" providerId="ADAL" clId="{073C5D09-2946-44AA-8F72-E76A8E08C34C}" dt="2024-05-15T15:22:53.149" v="8872" actId="113"/>
          <ac:spMkLst>
            <pc:docMk/>
            <pc:sldMk cId="639355017" sldId="2146846277"/>
            <ac:spMk id="23" creationId="{B89A4B56-A110-66DB-3A87-DB0A9690AF73}"/>
          </ac:spMkLst>
        </pc:spChg>
        <pc:picChg chg="mod">
          <ac:chgData name="Reed Kiely" userId="768be38e-2fb5-40ce-925d-bd8e9d9e3c31" providerId="ADAL" clId="{073C5D09-2946-44AA-8F72-E76A8E08C34C}" dt="2024-05-17T20:56:15.150" v="13801" actId="208"/>
          <ac:picMkLst>
            <pc:docMk/>
            <pc:sldMk cId="639355017" sldId="2146846277"/>
            <ac:picMk id="15" creationId="{2A7E7B13-240C-703B-4798-A48917608DE5}"/>
          </ac:picMkLst>
        </pc:picChg>
        <pc:picChg chg="mod">
          <ac:chgData name="Reed Kiely" userId="768be38e-2fb5-40ce-925d-bd8e9d9e3c31" providerId="ADAL" clId="{073C5D09-2946-44AA-8F72-E76A8E08C34C}" dt="2024-05-17T20:56:15.150" v="13801" actId="208"/>
          <ac:picMkLst>
            <pc:docMk/>
            <pc:sldMk cId="639355017" sldId="2146846277"/>
            <ac:picMk id="17" creationId="{01A110F4-B2DF-5B7C-5CA4-E258FD6C2ACF}"/>
          </ac:picMkLst>
        </pc:picChg>
        <pc:picChg chg="mod">
          <ac:chgData name="Reed Kiely" userId="768be38e-2fb5-40ce-925d-bd8e9d9e3c31" providerId="ADAL" clId="{073C5D09-2946-44AA-8F72-E76A8E08C34C}" dt="2024-05-17T20:56:15.150" v="13801" actId="208"/>
          <ac:picMkLst>
            <pc:docMk/>
            <pc:sldMk cId="639355017" sldId="2146846277"/>
            <ac:picMk id="19" creationId="{5F2D515C-69B6-3264-7FF0-740457438608}"/>
          </ac:picMkLst>
        </pc:picChg>
      </pc:sldChg>
      <pc:sldChg chg="addSp delSp modSp mod addCm modCm">
        <pc:chgData name="Reed Kiely" userId="768be38e-2fb5-40ce-925d-bd8e9d9e3c31" providerId="ADAL" clId="{073C5D09-2946-44AA-8F72-E76A8E08C34C}" dt="2024-05-21T19:58:23.403" v="18485" actId="478"/>
        <pc:sldMkLst>
          <pc:docMk/>
          <pc:sldMk cId="3445435473" sldId="2146846277"/>
        </pc:sldMkLst>
        <pc:spChg chg="add mod">
          <ac:chgData name="Reed Kiely" userId="768be38e-2fb5-40ce-925d-bd8e9d9e3c31" providerId="ADAL" clId="{073C5D09-2946-44AA-8F72-E76A8E08C34C}" dt="2024-05-20T17:41:33.927" v="15931" actId="1076"/>
          <ac:spMkLst>
            <pc:docMk/>
            <pc:sldMk cId="3445435473" sldId="2146846277"/>
            <ac:spMk id="3" creationId="{A5ECD82E-AC6B-EA62-F9A6-40AEB030D745}"/>
          </ac:spMkLst>
        </pc:spChg>
        <pc:spChg chg="add del mod">
          <ac:chgData name="Reed Kiely" userId="768be38e-2fb5-40ce-925d-bd8e9d9e3c31" providerId="ADAL" clId="{073C5D09-2946-44AA-8F72-E76A8E08C34C}" dt="2024-05-21T19:58:23.403" v="18485" actId="478"/>
          <ac:spMkLst>
            <pc:docMk/>
            <pc:sldMk cId="3445435473" sldId="2146846277"/>
            <ac:spMk id="4" creationId="{B4737572-EE0D-7DE1-904D-56128AA5BB9D}"/>
          </ac:spMkLst>
        </pc:spChg>
        <pc:spChg chg="add mod">
          <ac:chgData name="Reed Kiely" userId="768be38e-2fb5-40ce-925d-bd8e9d9e3c31" providerId="ADAL" clId="{073C5D09-2946-44AA-8F72-E76A8E08C34C}" dt="2024-05-20T17:41:34.398" v="15932"/>
          <ac:spMkLst>
            <pc:docMk/>
            <pc:sldMk cId="3445435473" sldId="2146846277"/>
            <ac:spMk id="4" creationId="{E7E251F1-B366-536F-264C-4EE12B9E660D}"/>
          </ac:spMkLst>
        </pc:spChg>
        <pc:spChg chg="mod">
          <ac:chgData name="Reed Kiely" userId="768be38e-2fb5-40ce-925d-bd8e9d9e3c31" providerId="ADAL" clId="{073C5D09-2946-44AA-8F72-E76A8E08C34C}" dt="2024-05-21T13:56:54.942" v="18460" actId="1035"/>
          <ac:spMkLst>
            <pc:docMk/>
            <pc:sldMk cId="3445435473" sldId="2146846277"/>
            <ac:spMk id="6" creationId="{30189A44-1FC0-078A-8763-17B3E95FAD72}"/>
          </ac:spMkLst>
        </pc:spChg>
        <pc:spChg chg="mod">
          <ac:chgData name="Reed Kiely" userId="768be38e-2fb5-40ce-925d-bd8e9d9e3c31" providerId="ADAL" clId="{073C5D09-2946-44AA-8F72-E76A8E08C34C}" dt="2024-05-20T14:26:36.604" v="15386" actId="207"/>
          <ac:spMkLst>
            <pc:docMk/>
            <pc:sldMk cId="3445435473" sldId="2146846277"/>
            <ac:spMk id="7" creationId="{6BD165E2-77C2-727D-F96F-ADACA591B75F}"/>
          </ac:spMkLst>
        </pc:spChg>
        <pc:spChg chg="mod">
          <ac:chgData name="Reed Kiely" userId="768be38e-2fb5-40ce-925d-bd8e9d9e3c31" providerId="ADAL" clId="{073C5D09-2946-44AA-8F72-E76A8E08C34C}" dt="2024-05-21T13:56:54.942" v="18460" actId="1035"/>
          <ac:spMkLst>
            <pc:docMk/>
            <pc:sldMk cId="3445435473" sldId="2146846277"/>
            <ac:spMk id="8" creationId="{88494A52-6974-E3C3-67B7-3B6BDE7F7C97}"/>
          </ac:spMkLst>
        </pc:spChg>
        <pc:spChg chg="mod">
          <ac:chgData name="Reed Kiely" userId="768be38e-2fb5-40ce-925d-bd8e9d9e3c31" providerId="ADAL" clId="{073C5D09-2946-44AA-8F72-E76A8E08C34C}" dt="2024-05-21T13:56:54.942" v="18460" actId="1035"/>
          <ac:spMkLst>
            <pc:docMk/>
            <pc:sldMk cId="3445435473" sldId="2146846277"/>
            <ac:spMk id="9" creationId="{749FF1D4-9985-2A60-3431-F561DC4F8079}"/>
          </ac:spMkLst>
        </pc:spChg>
        <pc:spChg chg="add del mod">
          <ac:chgData name="Reed Kiely" userId="768be38e-2fb5-40ce-925d-bd8e9d9e3c31" providerId="ADAL" clId="{073C5D09-2946-44AA-8F72-E76A8E08C34C}" dt="2024-05-21T13:54:45.316" v="18375" actId="478"/>
          <ac:spMkLst>
            <pc:docMk/>
            <pc:sldMk cId="3445435473" sldId="2146846277"/>
            <ac:spMk id="11" creationId="{02CB17D8-1B98-1972-0710-4814C2D4CE2F}"/>
          </ac:spMkLst>
        </pc:spChg>
        <pc:spChg chg="mod">
          <ac:chgData name="Reed Kiely" userId="768be38e-2fb5-40ce-925d-bd8e9d9e3c31" providerId="ADAL" clId="{073C5D09-2946-44AA-8F72-E76A8E08C34C}" dt="2024-05-21T13:56:54.942" v="18460" actId="1035"/>
          <ac:spMkLst>
            <pc:docMk/>
            <pc:sldMk cId="3445435473" sldId="2146846277"/>
            <ac:spMk id="12" creationId="{AF7B4EBF-88E0-2878-AFEF-ADFAE76E084B}"/>
          </ac:spMkLst>
        </pc:spChg>
        <pc:spChg chg="mod">
          <ac:chgData name="Reed Kiely" userId="768be38e-2fb5-40ce-925d-bd8e9d9e3c31" providerId="ADAL" clId="{073C5D09-2946-44AA-8F72-E76A8E08C34C}" dt="2024-05-21T13:56:54.942" v="18460" actId="1035"/>
          <ac:spMkLst>
            <pc:docMk/>
            <pc:sldMk cId="3445435473" sldId="2146846277"/>
            <ac:spMk id="13" creationId="{171C707E-0CD5-4DA8-C1F7-14CA3B8BCC40}"/>
          </ac:spMkLst>
        </pc:spChg>
        <pc:spChg chg="mod">
          <ac:chgData name="Reed Kiely" userId="768be38e-2fb5-40ce-925d-bd8e9d9e3c31" providerId="ADAL" clId="{073C5D09-2946-44AA-8F72-E76A8E08C34C}" dt="2024-05-21T13:56:54.942" v="18460" actId="1035"/>
          <ac:spMkLst>
            <pc:docMk/>
            <pc:sldMk cId="3445435473" sldId="2146846277"/>
            <ac:spMk id="16" creationId="{75E80C57-F93E-E686-92D2-58CB51A58697}"/>
          </ac:spMkLst>
        </pc:spChg>
        <pc:spChg chg="mod">
          <ac:chgData name="Reed Kiely" userId="768be38e-2fb5-40ce-925d-bd8e9d9e3c31" providerId="ADAL" clId="{073C5D09-2946-44AA-8F72-E76A8E08C34C}" dt="2024-05-21T13:56:54.942" v="18460" actId="1035"/>
          <ac:spMkLst>
            <pc:docMk/>
            <pc:sldMk cId="3445435473" sldId="2146846277"/>
            <ac:spMk id="18" creationId="{399B090C-68EF-6C59-CD0B-A7A6D8D9FAE9}"/>
          </ac:spMkLst>
        </pc:spChg>
        <pc:spChg chg="mod">
          <ac:chgData name="Reed Kiely" userId="768be38e-2fb5-40ce-925d-bd8e9d9e3c31" providerId="ADAL" clId="{073C5D09-2946-44AA-8F72-E76A8E08C34C}" dt="2024-05-21T13:56:54.942" v="18460" actId="1035"/>
          <ac:spMkLst>
            <pc:docMk/>
            <pc:sldMk cId="3445435473" sldId="2146846277"/>
            <ac:spMk id="20" creationId="{CB5E03E2-0E34-25DE-CC54-8E454E7B9DE7}"/>
          </ac:spMkLst>
        </pc:spChg>
        <pc:spChg chg="add mod">
          <ac:chgData name="Reed Kiely" userId="768be38e-2fb5-40ce-925d-bd8e9d9e3c31" providerId="ADAL" clId="{073C5D09-2946-44AA-8F72-E76A8E08C34C}" dt="2024-05-21T13:57:03.561" v="18464"/>
          <ac:spMkLst>
            <pc:docMk/>
            <pc:sldMk cId="3445435473" sldId="2146846277"/>
            <ac:spMk id="21" creationId="{3DA42D01-856C-5000-0024-46930F7C22C3}"/>
          </ac:spMkLst>
        </pc:spChg>
        <pc:spChg chg="mod">
          <ac:chgData name="Reed Kiely" userId="768be38e-2fb5-40ce-925d-bd8e9d9e3c31" providerId="ADAL" clId="{073C5D09-2946-44AA-8F72-E76A8E08C34C}" dt="2024-05-21T13:56:54.942" v="18460" actId="1035"/>
          <ac:spMkLst>
            <pc:docMk/>
            <pc:sldMk cId="3445435473" sldId="2146846277"/>
            <ac:spMk id="23" creationId="{B89A4B56-A110-66DB-3A87-DB0A9690AF73}"/>
          </ac:spMkLst>
        </pc:spChg>
        <pc:spChg chg="mod">
          <ac:chgData name="Reed Kiely" userId="768be38e-2fb5-40ce-925d-bd8e9d9e3c31" providerId="ADAL" clId="{073C5D09-2946-44AA-8F72-E76A8E08C34C}" dt="2024-05-21T13:56:54.942" v="18460" actId="1035"/>
          <ac:spMkLst>
            <pc:docMk/>
            <pc:sldMk cId="3445435473" sldId="2146846277"/>
            <ac:spMk id="24" creationId="{9DB41CB7-F5F8-1362-3942-761CDC8B2A25}"/>
          </ac:spMkLst>
        </pc:spChg>
        <pc:spChg chg="mod">
          <ac:chgData name="Reed Kiely" userId="768be38e-2fb5-40ce-925d-bd8e9d9e3c31" providerId="ADAL" clId="{073C5D09-2946-44AA-8F72-E76A8E08C34C}" dt="2024-05-21T13:56:54.942" v="18460" actId="1035"/>
          <ac:spMkLst>
            <pc:docMk/>
            <pc:sldMk cId="3445435473" sldId="2146846277"/>
            <ac:spMk id="25" creationId="{1DFBE412-EBC6-D945-E236-C8BB45484701}"/>
          </ac:spMkLst>
        </pc:spChg>
        <pc:spChg chg="mod">
          <ac:chgData name="Reed Kiely" userId="768be38e-2fb5-40ce-925d-bd8e9d9e3c31" providerId="ADAL" clId="{073C5D09-2946-44AA-8F72-E76A8E08C34C}" dt="2024-05-21T13:56:54.942" v="18460" actId="1035"/>
          <ac:spMkLst>
            <pc:docMk/>
            <pc:sldMk cId="3445435473" sldId="2146846277"/>
            <ac:spMk id="26" creationId="{DC814C62-0317-C499-029A-7FB5949FBD20}"/>
          </ac:spMkLst>
        </pc:spChg>
        <pc:picChg chg="mod">
          <ac:chgData name="Reed Kiely" userId="768be38e-2fb5-40ce-925d-bd8e9d9e3c31" providerId="ADAL" clId="{073C5D09-2946-44AA-8F72-E76A8E08C34C}" dt="2024-05-21T13:56:54.942" v="18460" actId="1035"/>
          <ac:picMkLst>
            <pc:docMk/>
            <pc:sldMk cId="3445435473" sldId="2146846277"/>
            <ac:picMk id="15" creationId="{2A7E7B13-240C-703B-4798-A48917608DE5}"/>
          </ac:picMkLst>
        </pc:picChg>
        <pc:picChg chg="mod">
          <ac:chgData name="Reed Kiely" userId="768be38e-2fb5-40ce-925d-bd8e9d9e3c31" providerId="ADAL" clId="{073C5D09-2946-44AA-8F72-E76A8E08C34C}" dt="2024-05-21T13:56:54.942" v="18460" actId="1035"/>
          <ac:picMkLst>
            <pc:docMk/>
            <pc:sldMk cId="3445435473" sldId="2146846277"/>
            <ac:picMk id="17" creationId="{01A110F4-B2DF-5B7C-5CA4-E258FD6C2ACF}"/>
          </ac:picMkLst>
        </pc:picChg>
        <pc:picChg chg="mod">
          <ac:chgData name="Reed Kiely" userId="768be38e-2fb5-40ce-925d-bd8e9d9e3c31" providerId="ADAL" clId="{073C5D09-2946-44AA-8F72-E76A8E08C34C}" dt="2024-05-21T13:56:54.942" v="18460" actId="1035"/>
          <ac:picMkLst>
            <pc:docMk/>
            <pc:sldMk cId="3445435473" sldId="2146846277"/>
            <ac:picMk id="19" creationId="{5F2D515C-69B6-3264-7FF0-740457438608}"/>
          </ac:picMkLst>
        </pc:picChg>
        <pc:extLst>
          <p:ext xmlns:p="http://schemas.openxmlformats.org/presentationml/2006/main" uri="{D6D511B9-2390-475A-947B-AFAB55BFBCF1}">
            <pc226:cmChg xmlns:pc226="http://schemas.microsoft.com/office/powerpoint/2022/06/main/command" chg="add">
              <pc226:chgData name="Reed Kiely" userId="768be38e-2fb5-40ce-925d-bd8e9d9e3c31" providerId="ADAL" clId="{073C5D09-2946-44AA-8F72-E76A8E08C34C}" dt="2024-05-21T13:58:04.682" v="18479"/>
              <pc2:cmMkLst xmlns:pc2="http://schemas.microsoft.com/office/powerpoint/2019/9/main/command">
                <pc:docMk/>
                <pc:sldMk cId="3445435473" sldId="2146846277"/>
                <pc2:cmMk id="{671D1D46-38CF-4C06-8AEA-2255ECCABCB1}"/>
              </pc2:cmMkLst>
              <pc226:cmRplyChg chg="add">
                <pc226:chgData name="Reed Kiely" userId="768be38e-2fb5-40ce-925d-bd8e9d9e3c31" providerId="ADAL" clId="{073C5D09-2946-44AA-8F72-E76A8E08C34C}" dt="2024-05-21T13:58:04.682" v="18479"/>
                <pc2:cmRplyMkLst xmlns:pc2="http://schemas.microsoft.com/office/powerpoint/2019/9/main/command">
                  <pc:docMk/>
                  <pc:sldMk cId="3445435473" sldId="2146846277"/>
                  <pc2:cmMk id="{671D1D46-38CF-4C06-8AEA-2255ECCABCB1}"/>
                  <pc2:cmRplyMk id="{6E21A7B4-2EA9-4343-ADCB-4D59872C5ED5}"/>
                </pc2:cmRplyMkLst>
              </pc226:cmRplyChg>
            </pc226:cmChg>
          </p:ext>
        </pc:extLst>
      </pc:sldChg>
      <pc:sldChg chg="modSp mod addCm">
        <pc:chgData name="Reed Kiely" userId="768be38e-2fb5-40ce-925d-bd8e9d9e3c31" providerId="ADAL" clId="{073C5D09-2946-44AA-8F72-E76A8E08C34C}" dt="2024-05-20T14:34:25.448" v="15390"/>
        <pc:sldMkLst>
          <pc:docMk/>
          <pc:sldMk cId="815746604" sldId="2146846290"/>
        </pc:sldMkLst>
        <pc:spChg chg="mod">
          <ac:chgData name="Reed Kiely" userId="768be38e-2fb5-40ce-925d-bd8e9d9e3c31" providerId="ADAL" clId="{073C5D09-2946-44AA-8F72-E76A8E08C34C}" dt="2024-05-17T21:10:01.290" v="13927" actId="207"/>
          <ac:spMkLst>
            <pc:docMk/>
            <pc:sldMk cId="815746604" sldId="2146846290"/>
            <ac:spMk id="4" creationId="{27969C67-2D45-60F0-FCC0-6E0AD1C19B51}"/>
          </ac:spMkLst>
        </pc:spChg>
        <pc:extLst>
          <p:ext xmlns:p="http://schemas.openxmlformats.org/presentationml/2006/main" uri="{D6D511B9-2390-475A-947B-AFAB55BFBCF1}">
            <pc226:cmChg xmlns:pc226="http://schemas.microsoft.com/office/powerpoint/2022/06/main/command" chg="add">
              <pc226:chgData name="Reed Kiely" userId="768be38e-2fb5-40ce-925d-bd8e9d9e3c31" providerId="ADAL" clId="{073C5D09-2946-44AA-8F72-E76A8E08C34C}" dt="2024-05-20T14:34:25.448" v="15390"/>
              <pc2:cmMkLst xmlns:pc2="http://schemas.microsoft.com/office/powerpoint/2019/9/main/command">
                <pc:docMk/>
                <pc:sldMk cId="815746604" sldId="2146846290"/>
                <pc2:cmMk id="{8EA29770-AA0E-4D5D-AEA7-512719BCA826}"/>
              </pc2:cmMkLst>
            </pc226:cmChg>
          </p:ext>
        </pc:extLst>
      </pc:sldChg>
      <pc:sldChg chg="modSp mod">
        <pc:chgData name="Reed Kiely" userId="768be38e-2fb5-40ce-925d-bd8e9d9e3c31" providerId="ADAL" clId="{073C5D09-2946-44AA-8F72-E76A8E08C34C}" dt="2024-05-17T20:56:09.453" v="13800" actId="208"/>
        <pc:sldMkLst>
          <pc:docMk/>
          <pc:sldMk cId="2551227535" sldId="2146846293"/>
        </pc:sldMkLst>
        <pc:picChg chg="mod">
          <ac:chgData name="Reed Kiely" userId="768be38e-2fb5-40ce-925d-bd8e9d9e3c31" providerId="ADAL" clId="{073C5D09-2946-44AA-8F72-E76A8E08C34C}" dt="2024-05-17T20:56:04.274" v="13798" actId="208"/>
          <ac:picMkLst>
            <pc:docMk/>
            <pc:sldMk cId="2551227535" sldId="2146846293"/>
            <ac:picMk id="18" creationId="{A7EAF2FA-E67F-60CD-32DF-CB6C90372588}"/>
          </ac:picMkLst>
        </pc:picChg>
        <pc:picChg chg="mod">
          <ac:chgData name="Reed Kiely" userId="768be38e-2fb5-40ce-925d-bd8e9d9e3c31" providerId="ADAL" clId="{073C5D09-2946-44AA-8F72-E76A8E08C34C}" dt="2024-05-17T20:56:09.453" v="13800" actId="208"/>
          <ac:picMkLst>
            <pc:docMk/>
            <pc:sldMk cId="2551227535" sldId="2146846293"/>
            <ac:picMk id="27" creationId="{3CC0A05D-ED66-AC8E-66CE-27BEF6B32159}"/>
          </ac:picMkLst>
        </pc:picChg>
        <pc:picChg chg="mod">
          <ac:chgData name="Reed Kiely" userId="768be38e-2fb5-40ce-925d-bd8e9d9e3c31" providerId="ADAL" clId="{073C5D09-2946-44AA-8F72-E76A8E08C34C}" dt="2024-05-17T20:56:07.044" v="13799" actId="208"/>
          <ac:picMkLst>
            <pc:docMk/>
            <pc:sldMk cId="2551227535" sldId="2146846293"/>
            <ac:picMk id="35" creationId="{A1F7208A-8FF6-82E0-BE18-BE9A0E167E14}"/>
          </ac:picMkLst>
        </pc:picChg>
      </pc:sldChg>
      <pc:sldChg chg="addSp delSp modSp mod addCm">
        <pc:chgData name="Reed Kiely" userId="768be38e-2fb5-40ce-925d-bd8e9d9e3c31" providerId="ADAL" clId="{073C5D09-2946-44AA-8F72-E76A8E08C34C}" dt="2024-05-21T13:57:50.592" v="18478" actId="1076"/>
        <pc:sldMkLst>
          <pc:docMk/>
          <pc:sldMk cId="3334358121" sldId="2146846293"/>
        </pc:sldMkLst>
        <pc:spChg chg="mod">
          <ac:chgData name="Reed Kiely" userId="768be38e-2fb5-40ce-925d-bd8e9d9e3c31" providerId="ADAL" clId="{073C5D09-2946-44AA-8F72-E76A8E08C34C}" dt="2024-05-21T13:57:27.206" v="18473" actId="1035"/>
          <ac:spMkLst>
            <pc:docMk/>
            <pc:sldMk cId="3334358121" sldId="2146846293"/>
            <ac:spMk id="3" creationId="{F1909E60-3EA1-9FB2-ECC0-104FEF236D72}"/>
          </ac:spMkLst>
        </pc:spChg>
        <pc:spChg chg="mod">
          <ac:chgData name="Reed Kiely" userId="768be38e-2fb5-40ce-925d-bd8e9d9e3c31" providerId="ADAL" clId="{073C5D09-2946-44AA-8F72-E76A8E08C34C}" dt="2024-05-21T13:57:50.592" v="18478" actId="1076"/>
          <ac:spMkLst>
            <pc:docMk/>
            <pc:sldMk cId="3334358121" sldId="2146846293"/>
            <ac:spMk id="4" creationId="{68A09780-D74D-89E0-D140-E6753EE50260}"/>
          </ac:spMkLst>
        </pc:spChg>
        <pc:spChg chg="mod">
          <ac:chgData name="Reed Kiely" userId="768be38e-2fb5-40ce-925d-bd8e9d9e3c31" providerId="ADAL" clId="{073C5D09-2946-44AA-8F72-E76A8E08C34C}" dt="2024-05-21T13:57:38.231" v="18475" actId="113"/>
          <ac:spMkLst>
            <pc:docMk/>
            <pc:sldMk cId="3334358121" sldId="2146846293"/>
            <ac:spMk id="6" creationId="{30189A44-1FC0-078A-8763-17B3E95FAD72}"/>
          </ac:spMkLst>
        </pc:spChg>
        <pc:spChg chg="mod">
          <ac:chgData name="Reed Kiely" userId="768be38e-2fb5-40ce-925d-bd8e9d9e3c31" providerId="ADAL" clId="{073C5D09-2946-44AA-8F72-E76A8E08C34C}" dt="2024-05-20T14:26:47.739" v="15387" actId="207"/>
          <ac:spMkLst>
            <pc:docMk/>
            <pc:sldMk cId="3334358121" sldId="2146846293"/>
            <ac:spMk id="7" creationId="{6BD165E2-77C2-727D-F96F-ADACA591B75F}"/>
          </ac:spMkLst>
        </pc:spChg>
        <pc:spChg chg="mod">
          <ac:chgData name="Reed Kiely" userId="768be38e-2fb5-40ce-925d-bd8e9d9e3c31" providerId="ADAL" clId="{073C5D09-2946-44AA-8F72-E76A8E08C34C}" dt="2024-05-21T13:57:27.206" v="18473" actId="1035"/>
          <ac:spMkLst>
            <pc:docMk/>
            <pc:sldMk cId="3334358121" sldId="2146846293"/>
            <ac:spMk id="8" creationId="{88494A52-6974-E3C3-67B7-3B6BDE7F7C97}"/>
          </ac:spMkLst>
        </pc:spChg>
        <pc:spChg chg="add mod">
          <ac:chgData name="Reed Kiely" userId="768be38e-2fb5-40ce-925d-bd8e9d9e3c31" providerId="ADAL" clId="{073C5D09-2946-44AA-8F72-E76A8E08C34C}" dt="2024-05-21T13:57:27.206" v="18473" actId="1035"/>
          <ac:spMkLst>
            <pc:docMk/>
            <pc:sldMk cId="3334358121" sldId="2146846293"/>
            <ac:spMk id="9" creationId="{F034DA09-DEDE-6134-BA35-18772808CAEA}"/>
          </ac:spMkLst>
        </pc:spChg>
        <pc:spChg chg="mod">
          <ac:chgData name="Reed Kiely" userId="768be38e-2fb5-40ce-925d-bd8e9d9e3c31" providerId="ADAL" clId="{073C5D09-2946-44AA-8F72-E76A8E08C34C}" dt="2024-05-21T13:57:27.206" v="18473" actId="1035"/>
          <ac:spMkLst>
            <pc:docMk/>
            <pc:sldMk cId="3334358121" sldId="2146846293"/>
            <ac:spMk id="11" creationId="{86C9D452-19B0-57D9-AEF9-88AF1C6E5F3F}"/>
          </ac:spMkLst>
        </pc:spChg>
        <pc:spChg chg="mod">
          <ac:chgData name="Reed Kiely" userId="768be38e-2fb5-40ce-925d-bd8e9d9e3c31" providerId="ADAL" clId="{073C5D09-2946-44AA-8F72-E76A8E08C34C}" dt="2024-05-21T13:57:27.206" v="18473" actId="1035"/>
          <ac:spMkLst>
            <pc:docMk/>
            <pc:sldMk cId="3334358121" sldId="2146846293"/>
            <ac:spMk id="12" creationId="{AF7B4EBF-88E0-2878-AFEF-ADFAE76E084B}"/>
          </ac:spMkLst>
        </pc:spChg>
        <pc:spChg chg="mod">
          <ac:chgData name="Reed Kiely" userId="768be38e-2fb5-40ce-925d-bd8e9d9e3c31" providerId="ADAL" clId="{073C5D09-2946-44AA-8F72-E76A8E08C34C}" dt="2024-05-21T13:57:27.206" v="18473" actId="1035"/>
          <ac:spMkLst>
            <pc:docMk/>
            <pc:sldMk cId="3334358121" sldId="2146846293"/>
            <ac:spMk id="13" creationId="{171C707E-0CD5-4DA8-C1F7-14CA3B8BCC40}"/>
          </ac:spMkLst>
        </pc:spChg>
        <pc:spChg chg="add del mod">
          <ac:chgData name="Reed Kiely" userId="768be38e-2fb5-40ce-925d-bd8e9d9e3c31" providerId="ADAL" clId="{073C5D09-2946-44AA-8F72-E76A8E08C34C}" dt="2024-05-21T13:57:18.123" v="18467" actId="478"/>
          <ac:spMkLst>
            <pc:docMk/>
            <pc:sldMk cId="3334358121" sldId="2146846293"/>
            <ac:spMk id="15" creationId="{6CCE58D3-950C-3AE3-C92E-1CE9C641A264}"/>
          </ac:spMkLst>
        </pc:spChg>
        <pc:spChg chg="mod">
          <ac:chgData name="Reed Kiely" userId="768be38e-2fb5-40ce-925d-bd8e9d9e3c31" providerId="ADAL" clId="{073C5D09-2946-44AA-8F72-E76A8E08C34C}" dt="2024-05-21T13:57:40.087" v="18476" actId="113"/>
          <ac:spMkLst>
            <pc:docMk/>
            <pc:sldMk cId="3334358121" sldId="2146846293"/>
            <ac:spMk id="16" creationId="{75E80C57-F93E-E686-92D2-58CB51A58697}"/>
          </ac:spMkLst>
        </pc:spChg>
        <pc:spChg chg="add mod">
          <ac:chgData name="Reed Kiely" userId="768be38e-2fb5-40ce-925d-bd8e9d9e3c31" providerId="ADAL" clId="{073C5D09-2946-44AA-8F72-E76A8E08C34C}" dt="2024-05-21T13:57:18.464" v="18468"/>
          <ac:spMkLst>
            <pc:docMk/>
            <pc:sldMk cId="3334358121" sldId="2146846293"/>
            <ac:spMk id="17" creationId="{239EBD66-DF53-0899-1F56-D4750C01E1A3}"/>
          </ac:spMkLst>
        </pc:spChg>
        <pc:spChg chg="mod">
          <ac:chgData name="Reed Kiely" userId="768be38e-2fb5-40ce-925d-bd8e9d9e3c31" providerId="ADAL" clId="{073C5D09-2946-44AA-8F72-E76A8E08C34C}" dt="2024-05-21T13:57:35.687" v="18474" actId="113"/>
          <ac:spMkLst>
            <pc:docMk/>
            <pc:sldMk cId="3334358121" sldId="2146846293"/>
            <ac:spMk id="23" creationId="{B89A4B56-A110-66DB-3A87-DB0A9690AF73}"/>
          </ac:spMkLst>
        </pc:spChg>
        <pc:spChg chg="mod">
          <ac:chgData name="Reed Kiely" userId="768be38e-2fb5-40ce-925d-bd8e9d9e3c31" providerId="ADAL" clId="{073C5D09-2946-44AA-8F72-E76A8E08C34C}" dt="2024-05-21T13:57:27.206" v="18473" actId="1035"/>
          <ac:spMkLst>
            <pc:docMk/>
            <pc:sldMk cId="3334358121" sldId="2146846293"/>
            <ac:spMk id="24" creationId="{9DB41CB7-F5F8-1362-3942-761CDC8B2A25}"/>
          </ac:spMkLst>
        </pc:spChg>
        <pc:spChg chg="mod">
          <ac:chgData name="Reed Kiely" userId="768be38e-2fb5-40ce-925d-bd8e9d9e3c31" providerId="ADAL" clId="{073C5D09-2946-44AA-8F72-E76A8E08C34C}" dt="2024-05-21T13:57:27.206" v="18473" actId="1035"/>
          <ac:spMkLst>
            <pc:docMk/>
            <pc:sldMk cId="3334358121" sldId="2146846293"/>
            <ac:spMk id="25" creationId="{1DFBE412-EBC6-D945-E236-C8BB45484701}"/>
          </ac:spMkLst>
        </pc:spChg>
        <pc:spChg chg="mod">
          <ac:chgData name="Reed Kiely" userId="768be38e-2fb5-40ce-925d-bd8e9d9e3c31" providerId="ADAL" clId="{073C5D09-2946-44AA-8F72-E76A8E08C34C}" dt="2024-05-21T13:57:27.206" v="18473" actId="1035"/>
          <ac:spMkLst>
            <pc:docMk/>
            <pc:sldMk cId="3334358121" sldId="2146846293"/>
            <ac:spMk id="26" creationId="{DC814C62-0317-C499-029A-7FB5949FBD20}"/>
          </ac:spMkLst>
        </pc:spChg>
        <pc:picChg chg="mod">
          <ac:chgData name="Reed Kiely" userId="768be38e-2fb5-40ce-925d-bd8e9d9e3c31" providerId="ADAL" clId="{073C5D09-2946-44AA-8F72-E76A8E08C34C}" dt="2024-05-21T13:57:27.206" v="18473" actId="1035"/>
          <ac:picMkLst>
            <pc:docMk/>
            <pc:sldMk cId="3334358121" sldId="2146846293"/>
            <ac:picMk id="18" creationId="{A7EAF2FA-E67F-60CD-32DF-CB6C90372588}"/>
          </ac:picMkLst>
        </pc:picChg>
        <pc:picChg chg="mod">
          <ac:chgData name="Reed Kiely" userId="768be38e-2fb5-40ce-925d-bd8e9d9e3c31" providerId="ADAL" clId="{073C5D09-2946-44AA-8F72-E76A8E08C34C}" dt="2024-05-21T13:57:27.206" v="18473" actId="1035"/>
          <ac:picMkLst>
            <pc:docMk/>
            <pc:sldMk cId="3334358121" sldId="2146846293"/>
            <ac:picMk id="27" creationId="{3CC0A05D-ED66-AC8E-66CE-27BEF6B32159}"/>
          </ac:picMkLst>
        </pc:picChg>
        <pc:picChg chg="mod">
          <ac:chgData name="Reed Kiely" userId="768be38e-2fb5-40ce-925d-bd8e9d9e3c31" providerId="ADAL" clId="{073C5D09-2946-44AA-8F72-E76A8E08C34C}" dt="2024-05-21T13:57:27.206" v="18473" actId="1035"/>
          <ac:picMkLst>
            <pc:docMk/>
            <pc:sldMk cId="3334358121" sldId="2146846293"/>
            <ac:picMk id="35" creationId="{A1F7208A-8FF6-82E0-BE18-BE9A0E167E14}"/>
          </ac:picMkLst>
        </pc:picChg>
        <pc:extLst>
          <p:ext xmlns:p="http://schemas.openxmlformats.org/presentationml/2006/main" uri="{D6D511B9-2390-475A-947B-AFAB55BFBCF1}">
            <pc226:cmChg xmlns:pc226="http://schemas.microsoft.com/office/powerpoint/2022/06/main/command" chg="add">
              <pc226:chgData name="Reed Kiely" userId="768be38e-2fb5-40ce-925d-bd8e9d9e3c31" providerId="ADAL" clId="{073C5D09-2946-44AA-8F72-E76A8E08C34C}" dt="2024-05-20T14:27:41.454" v="15388"/>
              <pc2:cmMkLst xmlns:pc2="http://schemas.microsoft.com/office/powerpoint/2019/9/main/command">
                <pc:docMk/>
                <pc:sldMk cId="3334358121" sldId="2146846293"/>
                <pc2:cmMk id="{F9DA2410-224C-4319-B7EF-BA7D5C60D5BC}"/>
              </pc2:cmMkLst>
            </pc226:cmChg>
          </p:ext>
        </pc:extLst>
      </pc:sldChg>
      <pc:sldChg chg="modSp mod">
        <pc:chgData name="Reed Kiely" userId="768be38e-2fb5-40ce-925d-bd8e9d9e3c31" providerId="ADAL" clId="{073C5D09-2946-44AA-8F72-E76A8E08C34C}" dt="2024-05-18T00:55:19.272" v="15042" actId="207"/>
        <pc:sldMkLst>
          <pc:docMk/>
          <pc:sldMk cId="1742849064" sldId="2146846345"/>
        </pc:sldMkLst>
        <pc:spChg chg="mod">
          <ac:chgData name="Reed Kiely" userId="768be38e-2fb5-40ce-925d-bd8e9d9e3c31" providerId="ADAL" clId="{073C5D09-2946-44AA-8F72-E76A8E08C34C}" dt="2024-05-18T00:55:19.272" v="15042" actId="207"/>
          <ac:spMkLst>
            <pc:docMk/>
            <pc:sldMk cId="1742849064" sldId="2146846345"/>
            <ac:spMk id="9" creationId="{FF7A1309-2B97-402F-143D-0C61E2B14DF4}"/>
          </ac:spMkLst>
        </pc:spChg>
      </pc:sldChg>
      <pc:sldChg chg="del">
        <pc:chgData name="Reed Kiely" userId="768be38e-2fb5-40ce-925d-bd8e9d9e3c31" providerId="ADAL" clId="{073C5D09-2946-44AA-8F72-E76A8E08C34C}" dt="2024-04-26T17:07:32.506" v="58" actId="47"/>
        <pc:sldMkLst>
          <pc:docMk/>
          <pc:sldMk cId="1752311609" sldId="2146846368"/>
        </pc:sldMkLst>
      </pc:sldChg>
      <pc:sldChg chg="del">
        <pc:chgData name="Reed Kiely" userId="768be38e-2fb5-40ce-925d-bd8e9d9e3c31" providerId="ADAL" clId="{073C5D09-2946-44AA-8F72-E76A8E08C34C}" dt="2024-04-26T17:07:32.506" v="58" actId="47"/>
        <pc:sldMkLst>
          <pc:docMk/>
          <pc:sldMk cId="180655006" sldId="2146846378"/>
        </pc:sldMkLst>
      </pc:sldChg>
      <pc:sldChg chg="del">
        <pc:chgData name="Reed Kiely" userId="768be38e-2fb5-40ce-925d-bd8e9d9e3c31" providerId="ADAL" clId="{073C5D09-2946-44AA-8F72-E76A8E08C34C}" dt="2024-04-26T17:07:32.506" v="58" actId="47"/>
        <pc:sldMkLst>
          <pc:docMk/>
          <pc:sldMk cId="4156598636" sldId="2146846383"/>
        </pc:sldMkLst>
      </pc:sldChg>
      <pc:sldChg chg="del">
        <pc:chgData name="Reed Kiely" userId="768be38e-2fb5-40ce-925d-bd8e9d9e3c31" providerId="ADAL" clId="{073C5D09-2946-44AA-8F72-E76A8E08C34C}" dt="2024-04-26T17:07:32.506" v="58" actId="47"/>
        <pc:sldMkLst>
          <pc:docMk/>
          <pc:sldMk cId="3255566593" sldId="2146846396"/>
        </pc:sldMkLst>
      </pc:sldChg>
      <pc:sldChg chg="del">
        <pc:chgData name="Reed Kiely" userId="768be38e-2fb5-40ce-925d-bd8e9d9e3c31" providerId="ADAL" clId="{073C5D09-2946-44AA-8F72-E76A8E08C34C}" dt="2024-04-26T17:07:32.506" v="58" actId="47"/>
        <pc:sldMkLst>
          <pc:docMk/>
          <pc:sldMk cId="724112209" sldId="2146846408"/>
        </pc:sldMkLst>
      </pc:sldChg>
      <pc:sldChg chg="del">
        <pc:chgData name="Reed Kiely" userId="768be38e-2fb5-40ce-925d-bd8e9d9e3c31" providerId="ADAL" clId="{073C5D09-2946-44AA-8F72-E76A8E08C34C}" dt="2024-04-26T17:07:32.506" v="58" actId="47"/>
        <pc:sldMkLst>
          <pc:docMk/>
          <pc:sldMk cId="3944063152" sldId="2146846409"/>
        </pc:sldMkLst>
      </pc:sldChg>
      <pc:sldChg chg="del">
        <pc:chgData name="Reed Kiely" userId="768be38e-2fb5-40ce-925d-bd8e9d9e3c31" providerId="ADAL" clId="{073C5D09-2946-44AA-8F72-E76A8E08C34C}" dt="2024-04-26T17:07:32.506" v="58" actId="47"/>
        <pc:sldMkLst>
          <pc:docMk/>
          <pc:sldMk cId="3201768304" sldId="2146846410"/>
        </pc:sldMkLst>
      </pc:sldChg>
      <pc:sldChg chg="del">
        <pc:chgData name="Reed Kiely" userId="768be38e-2fb5-40ce-925d-bd8e9d9e3c31" providerId="ADAL" clId="{073C5D09-2946-44AA-8F72-E76A8E08C34C}" dt="2024-04-26T17:07:32.506" v="58" actId="47"/>
        <pc:sldMkLst>
          <pc:docMk/>
          <pc:sldMk cId="1318908601" sldId="2146846419"/>
        </pc:sldMkLst>
      </pc:sldChg>
      <pc:sldChg chg="del">
        <pc:chgData name="Reed Kiely" userId="768be38e-2fb5-40ce-925d-bd8e9d9e3c31" providerId="ADAL" clId="{073C5D09-2946-44AA-8F72-E76A8E08C34C}" dt="2024-04-26T17:07:32.506" v="58" actId="47"/>
        <pc:sldMkLst>
          <pc:docMk/>
          <pc:sldMk cId="2206369454" sldId="2146846425"/>
        </pc:sldMkLst>
      </pc:sldChg>
      <pc:sldChg chg="del">
        <pc:chgData name="Reed Kiely" userId="768be38e-2fb5-40ce-925d-bd8e9d9e3c31" providerId="ADAL" clId="{073C5D09-2946-44AA-8F72-E76A8E08C34C}" dt="2024-04-26T17:06:57.415" v="44" actId="47"/>
        <pc:sldMkLst>
          <pc:docMk/>
          <pc:sldMk cId="1923907544" sldId="2146846437"/>
        </pc:sldMkLst>
      </pc:sldChg>
      <pc:sldChg chg="del">
        <pc:chgData name="Reed Kiely" userId="768be38e-2fb5-40ce-925d-bd8e9d9e3c31" providerId="ADAL" clId="{073C5D09-2946-44AA-8F72-E76A8E08C34C}" dt="2024-04-26T17:07:32.506" v="58" actId="47"/>
        <pc:sldMkLst>
          <pc:docMk/>
          <pc:sldMk cId="324490398" sldId="2146846441"/>
        </pc:sldMkLst>
      </pc:sldChg>
      <pc:sldChg chg="addSp delSp modSp mod addCm modCm">
        <pc:chgData name="Reed Kiely" userId="768be38e-2fb5-40ce-925d-bd8e9d9e3c31" providerId="ADAL" clId="{073C5D09-2946-44AA-8F72-E76A8E08C34C}" dt="2024-05-20T21:16:46.962" v="18172" actId="1076"/>
        <pc:sldMkLst>
          <pc:docMk/>
          <pc:sldMk cId="2915586820" sldId="2146846442"/>
        </pc:sldMkLst>
        <pc:spChg chg="add del mod">
          <ac:chgData name="Reed Kiely" userId="768be38e-2fb5-40ce-925d-bd8e9d9e3c31" providerId="ADAL" clId="{073C5D09-2946-44AA-8F72-E76A8E08C34C}" dt="2024-05-20T18:38:44.295" v="16718" actId="478"/>
          <ac:spMkLst>
            <pc:docMk/>
            <pc:sldMk cId="2915586820" sldId="2146846442"/>
            <ac:spMk id="4" creationId="{36CFED55-8513-5A7D-A726-58EA109D968F}"/>
          </ac:spMkLst>
        </pc:spChg>
        <pc:spChg chg="del mod">
          <ac:chgData name="Reed Kiely" userId="768be38e-2fb5-40ce-925d-bd8e9d9e3c31" providerId="ADAL" clId="{073C5D09-2946-44AA-8F72-E76A8E08C34C}" dt="2024-05-17T18:33:09.066" v="13577" actId="478"/>
          <ac:spMkLst>
            <pc:docMk/>
            <pc:sldMk cId="2915586820" sldId="2146846442"/>
            <ac:spMk id="4" creationId="{42946C74-6685-5BB9-846D-7C97EC80B479}"/>
          </ac:spMkLst>
        </pc:spChg>
        <pc:spChg chg="del mod">
          <ac:chgData name="Reed Kiely" userId="768be38e-2fb5-40ce-925d-bd8e9d9e3c31" providerId="ADAL" clId="{073C5D09-2946-44AA-8F72-E76A8E08C34C}" dt="2024-05-08T19:14:00.748" v="1050" actId="478"/>
          <ac:spMkLst>
            <pc:docMk/>
            <pc:sldMk cId="2915586820" sldId="2146846442"/>
            <ac:spMk id="4" creationId="{44EFFB0F-50FE-ABA1-33CE-3722F47D3149}"/>
          </ac:spMkLst>
        </pc:spChg>
        <pc:spChg chg="mod">
          <ac:chgData name="Reed Kiely" userId="768be38e-2fb5-40ce-925d-bd8e9d9e3c31" providerId="ADAL" clId="{073C5D09-2946-44AA-8F72-E76A8E08C34C}" dt="2024-05-20T21:16:41.306" v="18170" actId="20577"/>
          <ac:spMkLst>
            <pc:docMk/>
            <pc:sldMk cId="2915586820" sldId="2146846442"/>
            <ac:spMk id="5" creationId="{21496FD2-DA86-382F-D051-F482BD4F7603}"/>
          </ac:spMkLst>
        </pc:spChg>
        <pc:spChg chg="add del mod">
          <ac:chgData name="Reed Kiely" userId="768be38e-2fb5-40ce-925d-bd8e9d9e3c31" providerId="ADAL" clId="{073C5D09-2946-44AA-8F72-E76A8E08C34C}" dt="2024-05-17T20:54:15.527" v="13787" actId="478"/>
          <ac:spMkLst>
            <pc:docMk/>
            <pc:sldMk cId="2915586820" sldId="2146846442"/>
            <ac:spMk id="6" creationId="{CA8066AA-9BE7-E2F5-2B24-4E318AE14D3E}"/>
          </ac:spMkLst>
        </pc:spChg>
        <pc:spChg chg="add del mod">
          <ac:chgData name="Reed Kiely" userId="768be38e-2fb5-40ce-925d-bd8e9d9e3c31" providerId="ADAL" clId="{073C5D09-2946-44AA-8F72-E76A8E08C34C}" dt="2024-05-17T20:54:19.214" v="13789" actId="478"/>
          <ac:spMkLst>
            <pc:docMk/>
            <pc:sldMk cId="2915586820" sldId="2146846442"/>
            <ac:spMk id="17" creationId="{71CA01A4-1E3C-F2EF-FD5B-EE2CB1B89CB6}"/>
          </ac:spMkLst>
        </pc:spChg>
        <pc:picChg chg="add mod ord modCrop">
          <ac:chgData name="Reed Kiely" userId="768be38e-2fb5-40ce-925d-bd8e9d9e3c31" providerId="ADAL" clId="{073C5D09-2946-44AA-8F72-E76A8E08C34C}" dt="2024-05-20T21:16:46.962" v="18172" actId="1076"/>
          <ac:picMkLst>
            <pc:docMk/>
            <pc:sldMk cId="2915586820" sldId="2146846442"/>
            <ac:picMk id="11" creationId="{CD0725C5-60F0-5D14-8F91-44DD3D868661}"/>
          </ac:picMkLst>
        </pc:picChg>
        <pc:picChg chg="mod">
          <ac:chgData name="Reed Kiely" userId="768be38e-2fb5-40ce-925d-bd8e9d9e3c31" providerId="ADAL" clId="{073C5D09-2946-44AA-8F72-E76A8E08C34C}" dt="2024-05-17T18:30:36.359" v="13393" actId="1076"/>
          <ac:picMkLst>
            <pc:docMk/>
            <pc:sldMk cId="2915586820" sldId="2146846442"/>
            <ac:picMk id="12" creationId="{4C3BDC65-8D60-4B6A-A6E4-F284D2B2831F}"/>
          </ac:picMkLst>
        </pc:picChg>
        <pc:extLst>
          <p:ext xmlns:p="http://schemas.openxmlformats.org/presentationml/2006/main" uri="{D6D511B9-2390-475A-947B-AFAB55BFBCF1}">
            <pc226:cmChg xmlns:pc226="http://schemas.microsoft.com/office/powerpoint/2022/06/main/command" chg="add mod">
              <pc226:chgData name="Reed Kiely" userId="768be38e-2fb5-40ce-925d-bd8e9d9e3c31" providerId="ADAL" clId="{073C5D09-2946-44AA-8F72-E76A8E08C34C}" dt="2024-05-17T20:54:15.531" v="13788" actId="2056"/>
              <pc2:cmMkLst xmlns:pc2="http://schemas.microsoft.com/office/powerpoint/2019/9/main/command">
                <pc:docMk/>
                <pc:sldMk cId="2915586820" sldId="2146846442"/>
                <pc2:cmMk id="{53409D06-FFD0-445B-8D67-78E7DE175150}"/>
              </pc2:cmMkLst>
            </pc226:cmChg>
          </p:ext>
        </pc:extLst>
      </pc:sldChg>
      <pc:sldChg chg="del">
        <pc:chgData name="Reed Kiely" userId="768be38e-2fb5-40ce-925d-bd8e9d9e3c31" providerId="ADAL" clId="{073C5D09-2946-44AA-8F72-E76A8E08C34C}" dt="2024-04-26T17:07:32.506" v="58" actId="47"/>
        <pc:sldMkLst>
          <pc:docMk/>
          <pc:sldMk cId="261376469" sldId="2146846445"/>
        </pc:sldMkLst>
      </pc:sldChg>
      <pc:sldChg chg="del">
        <pc:chgData name="Reed Kiely" userId="768be38e-2fb5-40ce-925d-bd8e9d9e3c31" providerId="ADAL" clId="{073C5D09-2946-44AA-8F72-E76A8E08C34C}" dt="2024-04-26T17:07:32.506" v="58" actId="47"/>
        <pc:sldMkLst>
          <pc:docMk/>
          <pc:sldMk cId="1672525181" sldId="2146846459"/>
        </pc:sldMkLst>
      </pc:sldChg>
      <pc:sldChg chg="del">
        <pc:chgData name="Reed Kiely" userId="768be38e-2fb5-40ce-925d-bd8e9d9e3c31" providerId="ADAL" clId="{073C5D09-2946-44AA-8F72-E76A8E08C34C}" dt="2024-04-26T17:07:32.506" v="58" actId="47"/>
        <pc:sldMkLst>
          <pc:docMk/>
          <pc:sldMk cId="420506289" sldId="2146846465"/>
        </pc:sldMkLst>
      </pc:sldChg>
      <pc:sldChg chg="addSp delSp modSp mod addCm">
        <pc:chgData name="Reed Kiely" userId="768be38e-2fb5-40ce-925d-bd8e9d9e3c31" providerId="ADAL" clId="{073C5D09-2946-44AA-8F72-E76A8E08C34C}" dt="2024-05-20T17:32:19.657" v="15410" actId="20577"/>
        <pc:sldMkLst>
          <pc:docMk/>
          <pc:sldMk cId="2309013104" sldId="2146846483"/>
        </pc:sldMkLst>
        <pc:spChg chg="add del mod">
          <ac:chgData name="Reed Kiely" userId="768be38e-2fb5-40ce-925d-bd8e9d9e3c31" providerId="ADAL" clId="{073C5D09-2946-44AA-8F72-E76A8E08C34C}" dt="2024-05-08T19:13:53.769" v="1049" actId="1076"/>
          <ac:spMkLst>
            <pc:docMk/>
            <pc:sldMk cId="2309013104" sldId="2146846483"/>
            <ac:spMk id="3" creationId="{E02A378D-802D-F888-AAFA-47D2BB4BB538}"/>
          </ac:spMkLst>
        </pc:spChg>
        <pc:spChg chg="mod">
          <ac:chgData name="Reed Kiely" userId="768be38e-2fb5-40ce-925d-bd8e9d9e3c31" providerId="ADAL" clId="{073C5D09-2946-44AA-8F72-E76A8E08C34C}" dt="2024-05-17T20:38:54.274" v="13783" actId="1076"/>
          <ac:spMkLst>
            <pc:docMk/>
            <pc:sldMk cId="2309013104" sldId="2146846483"/>
            <ac:spMk id="4" creationId="{C1A78658-3DFE-337E-79FD-AD5A1730B0F6}"/>
          </ac:spMkLst>
        </pc:spChg>
        <pc:spChg chg="mod">
          <ac:chgData name="Reed Kiely" userId="768be38e-2fb5-40ce-925d-bd8e9d9e3c31" providerId="ADAL" clId="{073C5D09-2946-44AA-8F72-E76A8E08C34C}" dt="2024-05-20T17:32:19.657" v="15410" actId="20577"/>
          <ac:spMkLst>
            <pc:docMk/>
            <pc:sldMk cId="2309013104" sldId="2146846483"/>
            <ac:spMk id="8" creationId="{03D5A568-8D0C-C1C8-F626-7CE29DEB58F2}"/>
          </ac:spMkLst>
        </pc:spChg>
        <pc:picChg chg="del">
          <ac:chgData name="Reed Kiely" userId="768be38e-2fb5-40ce-925d-bd8e9d9e3c31" providerId="ADAL" clId="{073C5D09-2946-44AA-8F72-E76A8E08C34C}" dt="2024-05-08T19:13:48.562" v="1045" actId="478"/>
          <ac:picMkLst>
            <pc:docMk/>
            <pc:sldMk cId="2309013104" sldId="2146846483"/>
            <ac:picMk id="5" creationId="{1D38DE08-57B7-E559-E4A3-1C364C9822F3}"/>
          </ac:picMkLst>
        </pc:picChg>
        <pc:picChg chg="add mod ord modCrop">
          <ac:chgData name="Reed Kiely" userId="768be38e-2fb5-40ce-925d-bd8e9d9e3c31" providerId="ADAL" clId="{073C5D09-2946-44AA-8F72-E76A8E08C34C}" dt="2024-05-08T19:13:46.727" v="1044" actId="167"/>
          <ac:picMkLst>
            <pc:docMk/>
            <pc:sldMk cId="2309013104" sldId="2146846483"/>
            <ac:picMk id="10" creationId="{82E003D3-2343-8FE6-E3AE-711462697530}"/>
          </ac:picMkLst>
        </pc:picChg>
        <pc:extLst>
          <p:ext xmlns:p="http://schemas.openxmlformats.org/presentationml/2006/main" uri="{D6D511B9-2390-475A-947B-AFAB55BFBCF1}">
            <pc226:cmChg xmlns:pc226="http://schemas.microsoft.com/office/powerpoint/2022/06/main/command" chg="add">
              <pc226:chgData name="Reed Kiely" userId="768be38e-2fb5-40ce-925d-bd8e9d9e3c31" providerId="ADAL" clId="{073C5D09-2946-44AA-8F72-E76A8E08C34C}" dt="2024-05-20T14:53:37.910" v="15405"/>
              <pc2:cmMkLst xmlns:pc2="http://schemas.microsoft.com/office/powerpoint/2019/9/main/command">
                <pc:docMk/>
                <pc:sldMk cId="2309013104" sldId="2146846483"/>
                <pc2:cmMk id="{92EC2222-1DD3-451E-A27E-B5397DE19AF8}"/>
              </pc2:cmMkLst>
            </pc226:cmChg>
            <pc226:cmChg xmlns:pc226="http://schemas.microsoft.com/office/powerpoint/2022/06/main/command" chg="add">
              <pc226:chgData name="Reed Kiely" userId="768be38e-2fb5-40ce-925d-bd8e9d9e3c31" providerId="ADAL" clId="{073C5D09-2946-44AA-8F72-E76A8E08C34C}" dt="2024-05-20T14:51:38.023" v="15404"/>
              <pc2:cmMkLst xmlns:pc2="http://schemas.microsoft.com/office/powerpoint/2019/9/main/command">
                <pc:docMk/>
                <pc:sldMk cId="2309013104" sldId="2146846483"/>
                <pc2:cmMk id="{E56215DD-06E1-4C0C-AAFF-3045B6822A5A}"/>
              </pc2:cmMkLst>
            </pc226:cmChg>
          </p:ext>
        </pc:extLst>
      </pc:sldChg>
      <pc:sldChg chg="del">
        <pc:chgData name="Reed Kiely" userId="768be38e-2fb5-40ce-925d-bd8e9d9e3c31" providerId="ADAL" clId="{073C5D09-2946-44AA-8F72-E76A8E08C34C}" dt="2024-04-26T17:07:32.506" v="58" actId="47"/>
        <pc:sldMkLst>
          <pc:docMk/>
          <pc:sldMk cId="3665627304" sldId="2146846484"/>
        </pc:sldMkLst>
      </pc:sldChg>
      <pc:sldChg chg="del">
        <pc:chgData name="Reed Kiely" userId="768be38e-2fb5-40ce-925d-bd8e9d9e3c31" providerId="ADAL" clId="{073C5D09-2946-44AA-8F72-E76A8E08C34C}" dt="2024-04-26T17:07:32.506" v="58" actId="47"/>
        <pc:sldMkLst>
          <pc:docMk/>
          <pc:sldMk cId="445332413" sldId="2146846485"/>
        </pc:sldMkLst>
      </pc:sldChg>
      <pc:sldChg chg="del">
        <pc:chgData name="Reed Kiely" userId="768be38e-2fb5-40ce-925d-bd8e9d9e3c31" providerId="ADAL" clId="{073C5D09-2946-44AA-8F72-E76A8E08C34C}" dt="2024-04-26T17:07:32.506" v="58" actId="47"/>
        <pc:sldMkLst>
          <pc:docMk/>
          <pc:sldMk cId="1516688881" sldId="2146846486"/>
        </pc:sldMkLst>
      </pc:sldChg>
      <pc:sldChg chg="del">
        <pc:chgData name="Reed Kiely" userId="768be38e-2fb5-40ce-925d-bd8e9d9e3c31" providerId="ADAL" clId="{073C5D09-2946-44AA-8F72-E76A8E08C34C}" dt="2024-04-26T17:07:32.506" v="58" actId="47"/>
        <pc:sldMkLst>
          <pc:docMk/>
          <pc:sldMk cId="595436195" sldId="2146846490"/>
        </pc:sldMkLst>
      </pc:sldChg>
      <pc:sldChg chg="del">
        <pc:chgData name="Reed Kiely" userId="768be38e-2fb5-40ce-925d-bd8e9d9e3c31" providerId="ADAL" clId="{073C5D09-2946-44AA-8F72-E76A8E08C34C}" dt="2024-04-26T17:07:32.506" v="58" actId="47"/>
        <pc:sldMkLst>
          <pc:docMk/>
          <pc:sldMk cId="2090345695" sldId="2146846491"/>
        </pc:sldMkLst>
      </pc:sldChg>
      <pc:sldChg chg="del">
        <pc:chgData name="Reed Kiely" userId="768be38e-2fb5-40ce-925d-bd8e9d9e3c31" providerId="ADAL" clId="{073C5D09-2946-44AA-8F72-E76A8E08C34C}" dt="2024-04-26T17:07:32.506" v="58" actId="47"/>
        <pc:sldMkLst>
          <pc:docMk/>
          <pc:sldMk cId="1755716198" sldId="2146846493"/>
        </pc:sldMkLst>
      </pc:sldChg>
      <pc:sldChg chg="addSp modSp del mod">
        <pc:chgData name="Reed Kiely" userId="768be38e-2fb5-40ce-925d-bd8e9d9e3c31" providerId="ADAL" clId="{073C5D09-2946-44AA-8F72-E76A8E08C34C}" dt="2024-05-14T16:03:17.723" v="8322" actId="47"/>
        <pc:sldMkLst>
          <pc:docMk/>
          <pc:sldMk cId="731986809" sldId="2146846506"/>
        </pc:sldMkLst>
        <pc:spChg chg="add mod">
          <ac:chgData name="Reed Kiely" userId="768be38e-2fb5-40ce-925d-bd8e9d9e3c31" providerId="ADAL" clId="{073C5D09-2946-44AA-8F72-E76A8E08C34C}" dt="2024-04-26T17:06:56.013" v="43" actId="207"/>
          <ac:spMkLst>
            <pc:docMk/>
            <pc:sldMk cId="731986809" sldId="2146846506"/>
            <ac:spMk id="3" creationId="{F2176E87-58D6-9FA4-E496-12B204C752F3}"/>
          </ac:spMkLst>
        </pc:spChg>
      </pc:sldChg>
      <pc:sldChg chg="addSp modSp mod">
        <pc:chgData name="Reed Kiely" userId="768be38e-2fb5-40ce-925d-bd8e9d9e3c31" providerId="ADAL" clId="{073C5D09-2946-44AA-8F72-E76A8E08C34C}" dt="2024-04-26T17:19:52.518" v="364" actId="20577"/>
        <pc:sldMkLst>
          <pc:docMk/>
          <pc:sldMk cId="1401493656" sldId="2146846509"/>
        </pc:sldMkLst>
        <pc:spChg chg="add mod">
          <ac:chgData name="Reed Kiely" userId="768be38e-2fb5-40ce-925d-bd8e9d9e3c31" providerId="ADAL" clId="{073C5D09-2946-44AA-8F72-E76A8E08C34C}" dt="2024-04-26T17:19:52.518" v="364" actId="20577"/>
          <ac:spMkLst>
            <pc:docMk/>
            <pc:sldMk cId="1401493656" sldId="2146846509"/>
            <ac:spMk id="3" creationId="{D50E08D5-B1B9-5541-C711-7DAEB8D77B4B}"/>
          </ac:spMkLst>
        </pc:spChg>
      </pc:sldChg>
      <pc:sldChg chg="del">
        <pc:chgData name="Reed Kiely" userId="768be38e-2fb5-40ce-925d-bd8e9d9e3c31" providerId="ADAL" clId="{073C5D09-2946-44AA-8F72-E76A8E08C34C}" dt="2024-04-26T17:07:32.506" v="58" actId="47"/>
        <pc:sldMkLst>
          <pc:docMk/>
          <pc:sldMk cId="1052803665" sldId="2146846510"/>
        </pc:sldMkLst>
      </pc:sldChg>
      <pc:sldChg chg="del">
        <pc:chgData name="Reed Kiely" userId="768be38e-2fb5-40ce-925d-bd8e9d9e3c31" providerId="ADAL" clId="{073C5D09-2946-44AA-8F72-E76A8E08C34C}" dt="2024-04-26T17:06:50.855" v="34" actId="47"/>
        <pc:sldMkLst>
          <pc:docMk/>
          <pc:sldMk cId="1746420058" sldId="2146846514"/>
        </pc:sldMkLst>
      </pc:sldChg>
      <pc:sldChg chg="del">
        <pc:chgData name="Reed Kiely" userId="768be38e-2fb5-40ce-925d-bd8e9d9e3c31" providerId="ADAL" clId="{073C5D09-2946-44AA-8F72-E76A8E08C34C}" dt="2024-04-26T17:07:32.506" v="58" actId="47"/>
        <pc:sldMkLst>
          <pc:docMk/>
          <pc:sldMk cId="148493051" sldId="2146846524"/>
        </pc:sldMkLst>
      </pc:sldChg>
      <pc:sldChg chg="del">
        <pc:chgData name="Reed Kiely" userId="768be38e-2fb5-40ce-925d-bd8e9d9e3c31" providerId="ADAL" clId="{073C5D09-2946-44AA-8F72-E76A8E08C34C}" dt="2024-04-26T17:07:32.506" v="58" actId="47"/>
        <pc:sldMkLst>
          <pc:docMk/>
          <pc:sldMk cId="4194893929" sldId="2146846526"/>
        </pc:sldMkLst>
      </pc:sldChg>
      <pc:sldChg chg="del">
        <pc:chgData name="Reed Kiely" userId="768be38e-2fb5-40ce-925d-bd8e9d9e3c31" providerId="ADAL" clId="{073C5D09-2946-44AA-8F72-E76A8E08C34C}" dt="2024-04-26T17:07:32.506" v="58" actId="47"/>
        <pc:sldMkLst>
          <pc:docMk/>
          <pc:sldMk cId="3930417232" sldId="2146846527"/>
        </pc:sldMkLst>
      </pc:sldChg>
      <pc:sldChg chg="del">
        <pc:chgData name="Reed Kiely" userId="768be38e-2fb5-40ce-925d-bd8e9d9e3c31" providerId="ADAL" clId="{073C5D09-2946-44AA-8F72-E76A8E08C34C}" dt="2024-04-26T17:07:32.506" v="58" actId="47"/>
        <pc:sldMkLst>
          <pc:docMk/>
          <pc:sldMk cId="865040210" sldId="2146846530"/>
        </pc:sldMkLst>
      </pc:sldChg>
      <pc:sldChg chg="del">
        <pc:chgData name="Reed Kiely" userId="768be38e-2fb5-40ce-925d-bd8e9d9e3c31" providerId="ADAL" clId="{073C5D09-2946-44AA-8F72-E76A8E08C34C}" dt="2024-04-26T17:07:32.506" v="58" actId="47"/>
        <pc:sldMkLst>
          <pc:docMk/>
          <pc:sldMk cId="1810048271" sldId="2146846532"/>
        </pc:sldMkLst>
      </pc:sldChg>
      <pc:sldChg chg="del">
        <pc:chgData name="Reed Kiely" userId="768be38e-2fb5-40ce-925d-bd8e9d9e3c31" providerId="ADAL" clId="{073C5D09-2946-44AA-8F72-E76A8E08C34C}" dt="2024-04-26T17:07:32.506" v="58" actId="47"/>
        <pc:sldMkLst>
          <pc:docMk/>
          <pc:sldMk cId="3235663202" sldId="2146846533"/>
        </pc:sldMkLst>
      </pc:sldChg>
      <pc:sldChg chg="del">
        <pc:chgData name="Reed Kiely" userId="768be38e-2fb5-40ce-925d-bd8e9d9e3c31" providerId="ADAL" clId="{073C5D09-2946-44AA-8F72-E76A8E08C34C}" dt="2024-04-26T17:07:32.506" v="58" actId="47"/>
        <pc:sldMkLst>
          <pc:docMk/>
          <pc:sldMk cId="4279620025" sldId="2146846537"/>
        </pc:sldMkLst>
      </pc:sldChg>
      <pc:sldChg chg="del">
        <pc:chgData name="Reed Kiely" userId="768be38e-2fb5-40ce-925d-bd8e9d9e3c31" providerId="ADAL" clId="{073C5D09-2946-44AA-8F72-E76A8E08C34C}" dt="2024-04-26T17:07:32.506" v="58" actId="47"/>
        <pc:sldMkLst>
          <pc:docMk/>
          <pc:sldMk cId="3159608473" sldId="2146846542"/>
        </pc:sldMkLst>
      </pc:sldChg>
      <pc:sldChg chg="del">
        <pc:chgData name="Reed Kiely" userId="768be38e-2fb5-40ce-925d-bd8e9d9e3c31" providerId="ADAL" clId="{073C5D09-2946-44AA-8F72-E76A8E08C34C}" dt="2024-04-26T17:07:32.506" v="58" actId="47"/>
        <pc:sldMkLst>
          <pc:docMk/>
          <pc:sldMk cId="2491429270" sldId="2146846543"/>
        </pc:sldMkLst>
      </pc:sldChg>
      <pc:sldChg chg="del">
        <pc:chgData name="Reed Kiely" userId="768be38e-2fb5-40ce-925d-bd8e9d9e3c31" providerId="ADAL" clId="{073C5D09-2946-44AA-8F72-E76A8E08C34C}" dt="2024-04-26T17:07:32.506" v="58" actId="47"/>
        <pc:sldMkLst>
          <pc:docMk/>
          <pc:sldMk cId="2213139045" sldId="2146846544"/>
        </pc:sldMkLst>
      </pc:sldChg>
      <pc:sldChg chg="del">
        <pc:chgData name="Reed Kiely" userId="768be38e-2fb5-40ce-925d-bd8e9d9e3c31" providerId="ADAL" clId="{073C5D09-2946-44AA-8F72-E76A8E08C34C}" dt="2024-04-26T17:07:32.506" v="58" actId="47"/>
        <pc:sldMkLst>
          <pc:docMk/>
          <pc:sldMk cId="1089864652" sldId="2146846546"/>
        </pc:sldMkLst>
      </pc:sldChg>
      <pc:sldChg chg="del">
        <pc:chgData name="Reed Kiely" userId="768be38e-2fb5-40ce-925d-bd8e9d9e3c31" providerId="ADAL" clId="{073C5D09-2946-44AA-8F72-E76A8E08C34C}" dt="2024-04-26T17:07:32.506" v="58" actId="47"/>
        <pc:sldMkLst>
          <pc:docMk/>
          <pc:sldMk cId="1272757963" sldId="2146846549"/>
        </pc:sldMkLst>
      </pc:sldChg>
      <pc:sldChg chg="del">
        <pc:chgData name="Reed Kiely" userId="768be38e-2fb5-40ce-925d-bd8e9d9e3c31" providerId="ADAL" clId="{073C5D09-2946-44AA-8F72-E76A8E08C34C}" dt="2024-04-26T17:07:32.506" v="58" actId="47"/>
        <pc:sldMkLst>
          <pc:docMk/>
          <pc:sldMk cId="525660307" sldId="2146846554"/>
        </pc:sldMkLst>
      </pc:sldChg>
      <pc:sldChg chg="del">
        <pc:chgData name="Reed Kiely" userId="768be38e-2fb5-40ce-925d-bd8e9d9e3c31" providerId="ADAL" clId="{073C5D09-2946-44AA-8F72-E76A8E08C34C}" dt="2024-04-26T17:07:32.506" v="58" actId="47"/>
        <pc:sldMkLst>
          <pc:docMk/>
          <pc:sldMk cId="2358090311" sldId="2146846555"/>
        </pc:sldMkLst>
      </pc:sldChg>
      <pc:sldChg chg="del">
        <pc:chgData name="Reed Kiely" userId="768be38e-2fb5-40ce-925d-bd8e9d9e3c31" providerId="ADAL" clId="{073C5D09-2946-44AA-8F72-E76A8E08C34C}" dt="2024-04-26T17:07:32.506" v="58" actId="47"/>
        <pc:sldMkLst>
          <pc:docMk/>
          <pc:sldMk cId="4211977824" sldId="2146846556"/>
        </pc:sldMkLst>
      </pc:sldChg>
      <pc:sldChg chg="del">
        <pc:chgData name="Reed Kiely" userId="768be38e-2fb5-40ce-925d-bd8e9d9e3c31" providerId="ADAL" clId="{073C5D09-2946-44AA-8F72-E76A8E08C34C}" dt="2024-04-26T17:07:32.506" v="58" actId="47"/>
        <pc:sldMkLst>
          <pc:docMk/>
          <pc:sldMk cId="1090943011" sldId="2146846557"/>
        </pc:sldMkLst>
      </pc:sldChg>
      <pc:sldChg chg="del">
        <pc:chgData name="Reed Kiely" userId="768be38e-2fb5-40ce-925d-bd8e9d9e3c31" providerId="ADAL" clId="{073C5D09-2946-44AA-8F72-E76A8E08C34C}" dt="2024-04-26T17:07:32.506" v="58" actId="47"/>
        <pc:sldMkLst>
          <pc:docMk/>
          <pc:sldMk cId="804567727" sldId="2146846559"/>
        </pc:sldMkLst>
      </pc:sldChg>
      <pc:sldChg chg="del">
        <pc:chgData name="Reed Kiely" userId="768be38e-2fb5-40ce-925d-bd8e9d9e3c31" providerId="ADAL" clId="{073C5D09-2946-44AA-8F72-E76A8E08C34C}" dt="2024-04-26T17:07:32.506" v="58" actId="47"/>
        <pc:sldMkLst>
          <pc:docMk/>
          <pc:sldMk cId="802533873" sldId="2146846560"/>
        </pc:sldMkLst>
      </pc:sldChg>
      <pc:sldChg chg="del">
        <pc:chgData name="Reed Kiely" userId="768be38e-2fb5-40ce-925d-bd8e9d9e3c31" providerId="ADAL" clId="{073C5D09-2946-44AA-8F72-E76A8E08C34C}" dt="2024-04-26T17:07:32.506" v="58" actId="47"/>
        <pc:sldMkLst>
          <pc:docMk/>
          <pc:sldMk cId="1379640838" sldId="2146846561"/>
        </pc:sldMkLst>
      </pc:sldChg>
      <pc:sldChg chg="del">
        <pc:chgData name="Reed Kiely" userId="768be38e-2fb5-40ce-925d-bd8e9d9e3c31" providerId="ADAL" clId="{073C5D09-2946-44AA-8F72-E76A8E08C34C}" dt="2024-04-26T17:07:32.506" v="58" actId="47"/>
        <pc:sldMkLst>
          <pc:docMk/>
          <pc:sldMk cId="1214179706" sldId="2146846562"/>
        </pc:sldMkLst>
      </pc:sldChg>
      <pc:sldChg chg="del">
        <pc:chgData name="Reed Kiely" userId="768be38e-2fb5-40ce-925d-bd8e9d9e3c31" providerId="ADAL" clId="{073C5D09-2946-44AA-8F72-E76A8E08C34C}" dt="2024-04-26T17:07:32.506" v="58" actId="47"/>
        <pc:sldMkLst>
          <pc:docMk/>
          <pc:sldMk cId="2797716688" sldId="2146846563"/>
        </pc:sldMkLst>
      </pc:sldChg>
      <pc:sldChg chg="addSp delSp modSp mod">
        <pc:chgData name="Reed Kiely" userId="768be38e-2fb5-40ce-925d-bd8e9d9e3c31" providerId="ADAL" clId="{073C5D09-2946-44AA-8F72-E76A8E08C34C}" dt="2024-05-14T16:13:30.379" v="8349" actId="1076"/>
        <pc:sldMkLst>
          <pc:docMk/>
          <pc:sldMk cId="1993010227" sldId="2146846564"/>
        </pc:sldMkLst>
        <pc:spChg chg="add del mod">
          <ac:chgData name="Reed Kiely" userId="768be38e-2fb5-40ce-925d-bd8e9d9e3c31" providerId="ADAL" clId="{073C5D09-2946-44AA-8F72-E76A8E08C34C}" dt="2024-05-14T16:12:33.781" v="8332" actId="478"/>
          <ac:spMkLst>
            <pc:docMk/>
            <pc:sldMk cId="1993010227" sldId="2146846564"/>
            <ac:spMk id="4" creationId="{078673CE-1FD1-EC72-FEA5-18483B9C3BDC}"/>
          </ac:spMkLst>
        </pc:spChg>
        <pc:spChg chg="mod">
          <ac:chgData name="Reed Kiely" userId="768be38e-2fb5-40ce-925d-bd8e9d9e3c31" providerId="ADAL" clId="{073C5D09-2946-44AA-8F72-E76A8E08C34C}" dt="2024-05-14T16:13:30.379" v="8349" actId="1076"/>
          <ac:spMkLst>
            <pc:docMk/>
            <pc:sldMk cId="1993010227" sldId="2146846564"/>
            <ac:spMk id="9" creationId="{7FAADF15-7B32-E6E8-C884-25EACA0A94D3}"/>
          </ac:spMkLst>
        </pc:spChg>
        <pc:spChg chg="mod">
          <ac:chgData name="Reed Kiely" userId="768be38e-2fb5-40ce-925d-bd8e9d9e3c31" providerId="ADAL" clId="{073C5D09-2946-44AA-8F72-E76A8E08C34C}" dt="2024-05-14T16:13:25.638" v="8348" actId="1076"/>
          <ac:spMkLst>
            <pc:docMk/>
            <pc:sldMk cId="1993010227" sldId="2146846564"/>
            <ac:spMk id="25" creationId="{BB7C2104-DEDE-299E-D869-4686B8DD520C}"/>
          </ac:spMkLst>
        </pc:spChg>
        <pc:spChg chg="mod">
          <ac:chgData name="Reed Kiely" userId="768be38e-2fb5-40ce-925d-bd8e9d9e3c31" providerId="ADAL" clId="{073C5D09-2946-44AA-8F72-E76A8E08C34C}" dt="2024-05-14T16:12:14" v="8326" actId="1076"/>
          <ac:spMkLst>
            <pc:docMk/>
            <pc:sldMk cId="1993010227" sldId="2146846564"/>
            <ac:spMk id="28" creationId="{3EF71A2E-E1FE-0B5D-F027-BACC1AE97149}"/>
          </ac:spMkLst>
        </pc:spChg>
        <pc:spChg chg="mod">
          <ac:chgData name="Reed Kiely" userId="768be38e-2fb5-40ce-925d-bd8e9d9e3c31" providerId="ADAL" clId="{073C5D09-2946-44AA-8F72-E76A8E08C34C}" dt="2024-05-14T16:13:19.990" v="8345" actId="1076"/>
          <ac:spMkLst>
            <pc:docMk/>
            <pc:sldMk cId="1993010227" sldId="2146846564"/>
            <ac:spMk id="32" creationId="{7E584186-D723-FC48-1C1E-92122278FC5B}"/>
          </ac:spMkLst>
        </pc:spChg>
        <pc:spChg chg="mod">
          <ac:chgData name="Reed Kiely" userId="768be38e-2fb5-40ce-925d-bd8e9d9e3c31" providerId="ADAL" clId="{073C5D09-2946-44AA-8F72-E76A8E08C34C}" dt="2024-05-14T16:13:13.788" v="8343" actId="14100"/>
          <ac:spMkLst>
            <pc:docMk/>
            <pc:sldMk cId="1993010227" sldId="2146846564"/>
            <ac:spMk id="35" creationId="{488A5594-6917-E9DB-CF6D-F6E23DA9CE84}"/>
          </ac:spMkLst>
        </pc:spChg>
        <pc:spChg chg="mod">
          <ac:chgData name="Reed Kiely" userId="768be38e-2fb5-40ce-925d-bd8e9d9e3c31" providerId="ADAL" clId="{073C5D09-2946-44AA-8F72-E76A8E08C34C}" dt="2024-05-14T16:13:17.222" v="8344" actId="1076"/>
          <ac:spMkLst>
            <pc:docMk/>
            <pc:sldMk cId="1993010227" sldId="2146846564"/>
            <ac:spMk id="36" creationId="{19ABC529-5003-5864-D32B-28ACD1A0153D}"/>
          </ac:spMkLst>
        </pc:spChg>
        <pc:spChg chg="mod">
          <ac:chgData name="Reed Kiely" userId="768be38e-2fb5-40ce-925d-bd8e9d9e3c31" providerId="ADAL" clId="{073C5D09-2946-44AA-8F72-E76A8E08C34C}" dt="2024-05-14T16:13:30.379" v="8349" actId="1076"/>
          <ac:spMkLst>
            <pc:docMk/>
            <pc:sldMk cId="1993010227" sldId="2146846564"/>
            <ac:spMk id="37" creationId="{AE59FCBE-5A2D-F324-D893-0A9666045F92}"/>
          </ac:spMkLst>
        </pc:spChg>
        <pc:spChg chg="mod">
          <ac:chgData name="Reed Kiely" userId="768be38e-2fb5-40ce-925d-bd8e9d9e3c31" providerId="ADAL" clId="{073C5D09-2946-44AA-8F72-E76A8E08C34C}" dt="2024-05-14T16:13:30.379" v="8349" actId="1076"/>
          <ac:spMkLst>
            <pc:docMk/>
            <pc:sldMk cId="1993010227" sldId="2146846564"/>
            <ac:spMk id="38" creationId="{B8D9E92D-C8F8-0ADA-13F0-223AE731B850}"/>
          </ac:spMkLst>
        </pc:spChg>
        <pc:spChg chg="mod">
          <ac:chgData name="Reed Kiely" userId="768be38e-2fb5-40ce-925d-bd8e9d9e3c31" providerId="ADAL" clId="{073C5D09-2946-44AA-8F72-E76A8E08C34C}" dt="2024-05-14T16:13:25.638" v="8348" actId="1076"/>
          <ac:spMkLst>
            <pc:docMk/>
            <pc:sldMk cId="1993010227" sldId="2146846564"/>
            <ac:spMk id="39" creationId="{7FFCA762-AE55-BC17-8CF8-13A9015DA5FA}"/>
          </ac:spMkLst>
        </pc:spChg>
        <pc:spChg chg="mod">
          <ac:chgData name="Reed Kiely" userId="768be38e-2fb5-40ce-925d-bd8e9d9e3c31" providerId="ADAL" clId="{073C5D09-2946-44AA-8F72-E76A8E08C34C}" dt="2024-05-14T16:13:25.638" v="8348" actId="1076"/>
          <ac:spMkLst>
            <pc:docMk/>
            <pc:sldMk cId="1993010227" sldId="2146846564"/>
            <ac:spMk id="40" creationId="{D0056694-69FC-6392-D655-F13044E12C77}"/>
          </ac:spMkLst>
        </pc:spChg>
        <pc:spChg chg="mod">
          <ac:chgData name="Reed Kiely" userId="768be38e-2fb5-40ce-925d-bd8e9d9e3c31" providerId="ADAL" clId="{073C5D09-2946-44AA-8F72-E76A8E08C34C}" dt="2024-05-14T16:12:14" v="8326" actId="1076"/>
          <ac:spMkLst>
            <pc:docMk/>
            <pc:sldMk cId="1993010227" sldId="2146846564"/>
            <ac:spMk id="58" creationId="{E94E4984-3539-2C6B-F105-617A904DBC7D}"/>
          </ac:spMkLst>
        </pc:spChg>
        <pc:spChg chg="mod">
          <ac:chgData name="Reed Kiely" userId="768be38e-2fb5-40ce-925d-bd8e9d9e3c31" providerId="ADAL" clId="{073C5D09-2946-44AA-8F72-E76A8E08C34C}" dt="2024-05-14T16:12:14" v="8326" actId="1076"/>
          <ac:spMkLst>
            <pc:docMk/>
            <pc:sldMk cId="1993010227" sldId="2146846564"/>
            <ac:spMk id="59" creationId="{5803DBDF-20DA-7809-7910-79D62DB04DF8}"/>
          </ac:spMkLst>
        </pc:spChg>
        <pc:picChg chg="mod">
          <ac:chgData name="Reed Kiely" userId="768be38e-2fb5-40ce-925d-bd8e9d9e3c31" providerId="ADAL" clId="{073C5D09-2946-44AA-8F72-E76A8E08C34C}" dt="2024-05-14T16:12:14" v="8326" actId="1076"/>
          <ac:picMkLst>
            <pc:docMk/>
            <pc:sldMk cId="1993010227" sldId="2146846564"/>
            <ac:picMk id="60" creationId="{15360019-A691-DA1C-5373-A9E5FC17E5CA}"/>
          </ac:picMkLst>
        </pc:picChg>
        <pc:picChg chg="mod">
          <ac:chgData name="Reed Kiely" userId="768be38e-2fb5-40ce-925d-bd8e9d9e3c31" providerId="ADAL" clId="{073C5D09-2946-44AA-8F72-E76A8E08C34C}" dt="2024-05-14T16:13:17.222" v="8344" actId="1076"/>
          <ac:picMkLst>
            <pc:docMk/>
            <pc:sldMk cId="1993010227" sldId="2146846564"/>
            <ac:picMk id="1026" creationId="{ED26A659-AC9C-35F0-5ECA-D34A86795A1A}"/>
          </ac:picMkLst>
        </pc:picChg>
        <pc:picChg chg="mod">
          <ac:chgData name="Reed Kiely" userId="768be38e-2fb5-40ce-925d-bd8e9d9e3c31" providerId="ADAL" clId="{073C5D09-2946-44AA-8F72-E76A8E08C34C}" dt="2024-05-14T16:13:30.379" v="8349" actId="1076"/>
          <ac:picMkLst>
            <pc:docMk/>
            <pc:sldMk cId="1993010227" sldId="2146846564"/>
            <ac:picMk id="1030" creationId="{956F6589-7A8A-7EAA-3144-CDB2FA1A3C34}"/>
          </ac:picMkLst>
        </pc:picChg>
        <pc:picChg chg="mod">
          <ac:chgData name="Reed Kiely" userId="768be38e-2fb5-40ce-925d-bd8e9d9e3c31" providerId="ADAL" clId="{073C5D09-2946-44AA-8F72-E76A8E08C34C}" dt="2024-05-14T16:13:25.638" v="8348" actId="1076"/>
          <ac:picMkLst>
            <pc:docMk/>
            <pc:sldMk cId="1993010227" sldId="2146846564"/>
            <ac:picMk id="1032" creationId="{BD51774F-1D29-3EBC-C710-7D31CAC1B37D}"/>
          </ac:picMkLst>
        </pc:picChg>
      </pc:sldChg>
      <pc:sldChg chg="addSp delSp modSp add mod">
        <pc:chgData name="Reed Kiely" userId="768be38e-2fb5-40ce-925d-bd8e9d9e3c31" providerId="ADAL" clId="{073C5D09-2946-44AA-8F72-E76A8E08C34C}" dt="2024-04-26T17:12:16.479" v="251" actId="20577"/>
        <pc:sldMkLst>
          <pc:docMk/>
          <pc:sldMk cId="2696828911" sldId="2146846564"/>
        </pc:sldMkLst>
        <pc:spChg chg="mod">
          <ac:chgData name="Reed Kiely" userId="768be38e-2fb5-40ce-925d-bd8e9d9e3c31" providerId="ADAL" clId="{073C5D09-2946-44AA-8F72-E76A8E08C34C}" dt="2024-04-26T17:07:15.954" v="50" actId="20577"/>
          <ac:spMkLst>
            <pc:docMk/>
            <pc:sldMk cId="2696828911" sldId="2146846564"/>
            <ac:spMk id="4" creationId="{4EECE67E-2570-77C8-4DCD-E83C5B83F9CE}"/>
          </ac:spMkLst>
        </pc:spChg>
        <pc:spChg chg="add del">
          <ac:chgData name="Reed Kiely" userId="768be38e-2fb5-40ce-925d-bd8e9d9e3c31" providerId="ADAL" clId="{073C5D09-2946-44AA-8F72-E76A8E08C34C}" dt="2024-04-26T17:08:28.908" v="84" actId="22"/>
          <ac:spMkLst>
            <pc:docMk/>
            <pc:sldMk cId="2696828911" sldId="2146846564"/>
            <ac:spMk id="7" creationId="{365F87D9-C2E7-2BA3-2958-6AB3974F59F4}"/>
          </ac:spMkLst>
        </pc:spChg>
        <pc:spChg chg="add mod">
          <ac:chgData name="Reed Kiely" userId="768be38e-2fb5-40ce-925d-bd8e9d9e3c31" providerId="ADAL" clId="{073C5D09-2946-44AA-8F72-E76A8E08C34C}" dt="2024-04-26T17:12:16.479" v="251" actId="20577"/>
          <ac:spMkLst>
            <pc:docMk/>
            <pc:sldMk cId="2696828911" sldId="2146846564"/>
            <ac:spMk id="8" creationId="{CB2963B8-2534-9E5C-34A2-786FFFEBDF9A}"/>
          </ac:spMkLst>
        </pc:spChg>
        <pc:spChg chg="mod">
          <ac:chgData name="Reed Kiely" userId="768be38e-2fb5-40ce-925d-bd8e9d9e3c31" providerId="ADAL" clId="{073C5D09-2946-44AA-8F72-E76A8E08C34C}" dt="2024-04-26T17:07:20.039" v="54" actId="20577"/>
          <ac:spMkLst>
            <pc:docMk/>
            <pc:sldMk cId="2696828911" sldId="2146846564"/>
            <ac:spMk id="16" creationId="{F3B08D31-8CD1-811E-0850-AF65E55C9EAD}"/>
          </ac:spMkLst>
        </pc:spChg>
        <pc:spChg chg="del">
          <ac:chgData name="Reed Kiely" userId="768be38e-2fb5-40ce-925d-bd8e9d9e3c31" providerId="ADAL" clId="{073C5D09-2946-44AA-8F72-E76A8E08C34C}" dt="2024-04-26T17:07:17.456" v="51" actId="478"/>
          <ac:spMkLst>
            <pc:docMk/>
            <pc:sldMk cId="2696828911" sldId="2146846564"/>
            <ac:spMk id="18" creationId="{F9B43449-AF29-63F8-49A5-B5E201F5C587}"/>
          </ac:spMkLst>
        </pc:spChg>
        <pc:spChg chg="del">
          <ac:chgData name="Reed Kiely" userId="768be38e-2fb5-40ce-925d-bd8e9d9e3c31" providerId="ADAL" clId="{073C5D09-2946-44AA-8F72-E76A8E08C34C}" dt="2024-04-26T17:07:18.312" v="52" actId="478"/>
          <ac:spMkLst>
            <pc:docMk/>
            <pc:sldMk cId="2696828911" sldId="2146846564"/>
            <ac:spMk id="21" creationId="{84C28C92-D23D-3E21-5BC1-6B8F9413C4F5}"/>
          </ac:spMkLst>
        </pc:spChg>
        <pc:spChg chg="del">
          <ac:chgData name="Reed Kiely" userId="768be38e-2fb5-40ce-925d-bd8e9d9e3c31" providerId="ADAL" clId="{073C5D09-2946-44AA-8F72-E76A8E08C34C}" dt="2024-04-26T17:07:10.887" v="46" actId="478"/>
          <ac:spMkLst>
            <pc:docMk/>
            <pc:sldMk cId="2696828911" sldId="2146846564"/>
            <ac:spMk id="22" creationId="{112DA1D3-9054-16C3-69B9-E3F7E2607608}"/>
          </ac:spMkLst>
        </pc:spChg>
        <pc:spChg chg="mod">
          <ac:chgData name="Reed Kiely" userId="768be38e-2fb5-40ce-925d-bd8e9d9e3c31" providerId="ADAL" clId="{073C5D09-2946-44AA-8F72-E76A8E08C34C}" dt="2024-04-26T17:09:13.239" v="117" actId="20577"/>
          <ac:spMkLst>
            <pc:docMk/>
            <pc:sldMk cId="2696828911" sldId="2146846564"/>
            <ac:spMk id="26" creationId="{A9C445BF-5591-D09A-A8BC-6A2DB67D3CAE}"/>
          </ac:spMkLst>
        </pc:spChg>
        <pc:graphicFrameChg chg="del">
          <ac:chgData name="Reed Kiely" userId="768be38e-2fb5-40ce-925d-bd8e9d9e3c31" providerId="ADAL" clId="{073C5D09-2946-44AA-8F72-E76A8E08C34C}" dt="2024-04-26T17:07:10.887" v="46" actId="478"/>
          <ac:graphicFrameMkLst>
            <pc:docMk/>
            <pc:sldMk cId="2696828911" sldId="2146846564"/>
            <ac:graphicFrameMk id="10" creationId="{F3A5638E-35D7-3479-A372-4DA6CC9BC9D4}"/>
          </ac:graphicFrameMkLst>
        </pc:graphicFrameChg>
      </pc:sldChg>
      <pc:sldChg chg="addSp delSp modSp add mod ord modCm">
        <pc:chgData name="Reed Kiely" userId="768be38e-2fb5-40ce-925d-bd8e9d9e3c31" providerId="ADAL" clId="{073C5D09-2946-44AA-8F72-E76A8E08C34C}" dt="2024-05-17T21:04:39.144" v="13917" actId="20577"/>
        <pc:sldMkLst>
          <pc:docMk/>
          <pc:sldMk cId="3536305244" sldId="2146846565"/>
        </pc:sldMkLst>
        <pc:spChg chg="add mod">
          <ac:chgData name="Reed Kiely" userId="768be38e-2fb5-40ce-925d-bd8e9d9e3c31" providerId="ADAL" clId="{073C5D09-2946-44AA-8F72-E76A8E08C34C}" dt="2024-04-26T17:09:47.336" v="195" actId="20577"/>
          <ac:spMkLst>
            <pc:docMk/>
            <pc:sldMk cId="3536305244" sldId="2146846565"/>
            <ac:spMk id="3" creationId="{4D1BFD48-A6B1-DCAC-73BC-602EA7A5D1EB}"/>
          </ac:spMkLst>
        </pc:spChg>
        <pc:spChg chg="add mod ord">
          <ac:chgData name="Reed Kiely" userId="768be38e-2fb5-40ce-925d-bd8e9d9e3c31" providerId="ADAL" clId="{073C5D09-2946-44AA-8F72-E76A8E08C34C}" dt="2024-05-13T21:06:58.271" v="7986" actId="12788"/>
          <ac:spMkLst>
            <pc:docMk/>
            <pc:sldMk cId="3536305244" sldId="2146846565"/>
            <ac:spMk id="3" creationId="{5EF48A0F-2E1C-CE10-9634-A46CC4E8FD80}"/>
          </ac:spMkLst>
        </pc:spChg>
        <pc:spChg chg="del mod">
          <ac:chgData name="Reed Kiely" userId="768be38e-2fb5-40ce-925d-bd8e9d9e3c31" providerId="ADAL" clId="{073C5D09-2946-44AA-8F72-E76A8E08C34C}" dt="2024-05-08T19:03:59.283" v="813" actId="478"/>
          <ac:spMkLst>
            <pc:docMk/>
            <pc:sldMk cId="3536305244" sldId="2146846565"/>
            <ac:spMk id="4" creationId="{A271DD24-B685-B82F-5592-C46ACF3025B3}"/>
          </ac:spMkLst>
        </pc:spChg>
        <pc:spChg chg="add mod">
          <ac:chgData name="Reed Kiely" userId="768be38e-2fb5-40ce-925d-bd8e9d9e3c31" providerId="ADAL" clId="{073C5D09-2946-44AA-8F72-E76A8E08C34C}" dt="2024-05-13T21:07:14.356" v="7990" actId="1076"/>
          <ac:spMkLst>
            <pc:docMk/>
            <pc:sldMk cId="3536305244" sldId="2146846565"/>
            <ac:spMk id="7" creationId="{3A54DFCF-1378-27E1-EBFF-3B8F0586A43A}"/>
          </ac:spMkLst>
        </pc:spChg>
        <pc:spChg chg="del">
          <ac:chgData name="Reed Kiely" userId="768be38e-2fb5-40ce-925d-bd8e9d9e3c31" providerId="ADAL" clId="{073C5D09-2946-44AA-8F72-E76A8E08C34C}" dt="2024-05-08T19:01:33.084" v="735" actId="478"/>
          <ac:spMkLst>
            <pc:docMk/>
            <pc:sldMk cId="3536305244" sldId="2146846565"/>
            <ac:spMk id="8" creationId="{EFD74CA8-A037-802C-EA00-71959BA99A9A}"/>
          </ac:spMkLst>
        </pc:spChg>
        <pc:spChg chg="add mod">
          <ac:chgData name="Reed Kiely" userId="768be38e-2fb5-40ce-925d-bd8e9d9e3c31" providerId="ADAL" clId="{073C5D09-2946-44AA-8F72-E76A8E08C34C}" dt="2024-05-14T14:35:54.315" v="7999" actId="113"/>
          <ac:spMkLst>
            <pc:docMk/>
            <pc:sldMk cId="3536305244" sldId="2146846565"/>
            <ac:spMk id="9" creationId="{FAF8F880-3C0C-503F-4823-21304395B10A}"/>
          </ac:spMkLst>
        </pc:spChg>
        <pc:spChg chg="mod">
          <ac:chgData name="Reed Kiely" userId="768be38e-2fb5-40ce-925d-bd8e9d9e3c31" providerId="ADAL" clId="{073C5D09-2946-44AA-8F72-E76A8E08C34C}" dt="2024-05-08T19:04:21.146" v="826" actId="1076"/>
          <ac:spMkLst>
            <pc:docMk/>
            <pc:sldMk cId="3536305244" sldId="2146846565"/>
            <ac:spMk id="10" creationId="{513433DE-B42E-50A6-8875-DCAE99DDD070}"/>
          </ac:spMkLst>
        </pc:spChg>
        <pc:spChg chg="mod">
          <ac:chgData name="Reed Kiely" userId="768be38e-2fb5-40ce-925d-bd8e9d9e3c31" providerId="ADAL" clId="{073C5D09-2946-44AA-8F72-E76A8E08C34C}" dt="2024-05-13T21:06:54.670" v="7985" actId="12788"/>
          <ac:spMkLst>
            <pc:docMk/>
            <pc:sldMk cId="3536305244" sldId="2146846565"/>
            <ac:spMk id="11" creationId="{80446E27-F3B6-5A36-90F5-155E8E262FA5}"/>
          </ac:spMkLst>
        </pc:spChg>
        <pc:spChg chg="add del mod">
          <ac:chgData name="Reed Kiely" userId="768be38e-2fb5-40ce-925d-bd8e9d9e3c31" providerId="ADAL" clId="{073C5D09-2946-44AA-8F72-E76A8E08C34C}" dt="2024-05-09T15:10:55.056" v="1074" actId="478"/>
          <ac:spMkLst>
            <pc:docMk/>
            <pc:sldMk cId="3536305244" sldId="2146846565"/>
            <ac:spMk id="12" creationId="{0438FF25-FFBD-E3AF-77C6-59A110AAF4EA}"/>
          </ac:spMkLst>
        </pc:spChg>
        <pc:spChg chg="del mod">
          <ac:chgData name="Reed Kiely" userId="768be38e-2fb5-40ce-925d-bd8e9d9e3c31" providerId="ADAL" clId="{073C5D09-2946-44AA-8F72-E76A8E08C34C}" dt="2024-05-08T19:02:47.812" v="780" actId="478"/>
          <ac:spMkLst>
            <pc:docMk/>
            <pc:sldMk cId="3536305244" sldId="2146846565"/>
            <ac:spMk id="13" creationId="{8EDB0912-EAB2-BEB7-9897-4ECDDCD74B1D}"/>
          </ac:spMkLst>
        </pc:spChg>
        <pc:spChg chg="add mod">
          <ac:chgData name="Reed Kiely" userId="768be38e-2fb5-40ce-925d-bd8e9d9e3c31" providerId="ADAL" clId="{073C5D09-2946-44AA-8F72-E76A8E08C34C}" dt="2024-05-13T21:07:14.356" v="7990" actId="1076"/>
          <ac:spMkLst>
            <pc:docMk/>
            <pc:sldMk cId="3536305244" sldId="2146846565"/>
            <ac:spMk id="14" creationId="{996D13C8-BC2C-9916-1075-FDD2D3136038}"/>
          </ac:spMkLst>
        </pc:spChg>
        <pc:spChg chg="add mod">
          <ac:chgData name="Reed Kiely" userId="768be38e-2fb5-40ce-925d-bd8e9d9e3c31" providerId="ADAL" clId="{073C5D09-2946-44AA-8F72-E76A8E08C34C}" dt="2024-05-14T14:35:14.405" v="7992" actId="113"/>
          <ac:spMkLst>
            <pc:docMk/>
            <pc:sldMk cId="3536305244" sldId="2146846565"/>
            <ac:spMk id="15" creationId="{2E737D36-5459-B636-B9E3-F9F97F0B4FA8}"/>
          </ac:spMkLst>
        </pc:spChg>
        <pc:spChg chg="mod">
          <ac:chgData name="Reed Kiely" userId="768be38e-2fb5-40ce-925d-bd8e9d9e3c31" providerId="ADAL" clId="{073C5D09-2946-44AA-8F72-E76A8E08C34C}" dt="2024-05-14T14:35:41.588" v="7997" actId="1076"/>
          <ac:spMkLst>
            <pc:docMk/>
            <pc:sldMk cId="3536305244" sldId="2146846565"/>
            <ac:spMk id="16" creationId="{F3B08D31-8CD1-811E-0850-AF65E55C9EAD}"/>
          </ac:spMkLst>
        </pc:spChg>
        <pc:spChg chg="add del mod">
          <ac:chgData name="Reed Kiely" userId="768be38e-2fb5-40ce-925d-bd8e9d9e3c31" providerId="ADAL" clId="{073C5D09-2946-44AA-8F72-E76A8E08C34C}" dt="2024-05-09T15:12:20.998" v="1082" actId="478"/>
          <ac:spMkLst>
            <pc:docMk/>
            <pc:sldMk cId="3536305244" sldId="2146846565"/>
            <ac:spMk id="17" creationId="{9F878C4A-84C9-F672-9CCE-1849089D59AD}"/>
          </ac:spMkLst>
        </pc:spChg>
        <pc:spChg chg="add mod">
          <ac:chgData name="Reed Kiely" userId="768be38e-2fb5-40ce-925d-bd8e9d9e3c31" providerId="ADAL" clId="{073C5D09-2946-44AA-8F72-E76A8E08C34C}" dt="2024-05-08T19:04:19.196" v="825" actId="1076"/>
          <ac:spMkLst>
            <pc:docMk/>
            <pc:sldMk cId="3536305244" sldId="2146846565"/>
            <ac:spMk id="19" creationId="{DA88771B-641E-6430-2289-73608A41DFAB}"/>
          </ac:spMkLst>
        </pc:spChg>
        <pc:spChg chg="mod">
          <ac:chgData name="Reed Kiely" userId="768be38e-2fb5-40ce-925d-bd8e9d9e3c31" providerId="ADAL" clId="{073C5D09-2946-44AA-8F72-E76A8E08C34C}" dt="2024-05-17T21:04:39.144" v="13917" actId="20577"/>
          <ac:spMkLst>
            <pc:docMk/>
            <pc:sldMk cId="3536305244" sldId="2146846565"/>
            <ac:spMk id="26" creationId="{A9C445BF-5591-D09A-A8BC-6A2DB67D3CAE}"/>
          </ac:spMkLst>
        </pc:spChg>
        <pc:picChg chg="add mod">
          <ac:chgData name="Reed Kiely" userId="768be38e-2fb5-40ce-925d-bd8e9d9e3c31" providerId="ADAL" clId="{073C5D09-2946-44AA-8F72-E76A8E08C34C}" dt="2024-05-13T21:07:02.242" v="7987" actId="554"/>
          <ac:picMkLst>
            <pc:docMk/>
            <pc:sldMk cId="3536305244" sldId="2146846565"/>
            <ac:picMk id="8" creationId="{6633C249-3F95-C28F-BDBA-00367AC28812}"/>
          </ac:picMkLst>
        </pc:picChg>
        <pc:picChg chg="add mod">
          <ac:chgData name="Reed Kiely" userId="768be38e-2fb5-40ce-925d-bd8e9d9e3c31" providerId="ADAL" clId="{073C5D09-2946-44AA-8F72-E76A8E08C34C}" dt="2024-05-13T21:07:02.242" v="7987" actId="554"/>
          <ac:picMkLst>
            <pc:docMk/>
            <pc:sldMk cId="3536305244" sldId="2146846565"/>
            <ac:picMk id="18" creationId="{349D1F86-38AA-EFCD-A394-BBF907EDED9D}"/>
          </ac:picMkLst>
        </pc:picChg>
        <pc:picChg chg="add del mod">
          <ac:chgData name="Reed Kiely" userId="768be38e-2fb5-40ce-925d-bd8e9d9e3c31" providerId="ADAL" clId="{073C5D09-2946-44AA-8F72-E76A8E08C34C}" dt="2024-05-09T15:15:58.176" v="1092"/>
          <ac:picMkLst>
            <pc:docMk/>
            <pc:sldMk cId="3536305244" sldId="2146846565"/>
            <ac:picMk id="21" creationId="{6C7EBF60-E8CE-C89F-81E4-19553BAE1990}"/>
          </ac:picMkLst>
        </pc:picChg>
        <pc:extLst>
          <p:ext xmlns:p="http://schemas.openxmlformats.org/presentationml/2006/main" uri="{D6D511B9-2390-475A-947B-AFAB55BFBCF1}">
            <pc226:cmChg xmlns:pc226="http://schemas.microsoft.com/office/powerpoint/2022/06/main/command" chg="mod">
              <pc226:chgData name="Reed Kiely" userId="768be38e-2fb5-40ce-925d-bd8e9d9e3c31" providerId="ADAL" clId="{073C5D09-2946-44AA-8F72-E76A8E08C34C}" dt="2024-05-17T21:04:39.144" v="13917" actId="20577"/>
              <pc2:cmMkLst xmlns:pc2="http://schemas.microsoft.com/office/powerpoint/2019/9/main/command">
                <pc:docMk/>
                <pc:sldMk cId="3536305244" sldId="2146846565"/>
                <pc2:cmMk id="{2723E79A-480C-174D-8766-48FB82104377}"/>
              </pc2:cmMkLst>
            </pc226:cmChg>
          </p:ext>
        </pc:extLst>
      </pc:sldChg>
      <pc:sldChg chg="addSp delSp modSp add mod addCm">
        <pc:chgData name="Reed Kiely" userId="768be38e-2fb5-40ce-925d-bd8e9d9e3c31" providerId="ADAL" clId="{073C5D09-2946-44AA-8F72-E76A8E08C34C}" dt="2024-05-18T00:54:57.697" v="15040" actId="20577"/>
        <pc:sldMkLst>
          <pc:docMk/>
          <pc:sldMk cId="2179407289" sldId="2146846566"/>
        </pc:sldMkLst>
        <pc:spChg chg="add del mod">
          <ac:chgData name="Reed Kiely" userId="768be38e-2fb5-40ce-925d-bd8e9d9e3c31" providerId="ADAL" clId="{073C5D09-2946-44AA-8F72-E76A8E08C34C}" dt="2024-05-14T16:16:36.188" v="8404" actId="478"/>
          <ac:spMkLst>
            <pc:docMk/>
            <pc:sldMk cId="2179407289" sldId="2146846566"/>
            <ac:spMk id="3" creationId="{D19A16A6-B699-31B1-CD0D-E69758F14CCA}"/>
          </ac:spMkLst>
        </pc:spChg>
        <pc:spChg chg="del mod">
          <ac:chgData name="Reed Kiely" userId="768be38e-2fb5-40ce-925d-bd8e9d9e3c31" providerId="ADAL" clId="{073C5D09-2946-44AA-8F72-E76A8E08C34C}" dt="2024-05-14T16:17:43.884" v="8425" actId="478"/>
          <ac:spMkLst>
            <pc:docMk/>
            <pc:sldMk cId="2179407289" sldId="2146846566"/>
            <ac:spMk id="4" creationId="{D9D997E1-38A4-9726-B118-1016C069C349}"/>
          </ac:spMkLst>
        </pc:spChg>
        <pc:spChg chg="del mod">
          <ac:chgData name="Reed Kiely" userId="768be38e-2fb5-40ce-925d-bd8e9d9e3c31" providerId="ADAL" clId="{073C5D09-2946-44AA-8F72-E76A8E08C34C}" dt="2024-05-14T16:17:11.723" v="8414" actId="478"/>
          <ac:spMkLst>
            <pc:docMk/>
            <pc:sldMk cId="2179407289" sldId="2146846566"/>
            <ac:spMk id="5" creationId="{71660966-135C-5985-1D20-0204903D2A86}"/>
          </ac:spMkLst>
        </pc:spChg>
        <pc:spChg chg="del">
          <ac:chgData name="Reed Kiely" userId="768be38e-2fb5-40ce-925d-bd8e9d9e3c31" providerId="ADAL" clId="{073C5D09-2946-44AA-8F72-E76A8E08C34C}" dt="2024-05-14T16:16:37.180" v="8405" actId="478"/>
          <ac:spMkLst>
            <pc:docMk/>
            <pc:sldMk cId="2179407289" sldId="2146846566"/>
            <ac:spMk id="7" creationId="{DF75D353-20F2-3B08-8999-08EF24686448}"/>
          </ac:spMkLst>
        </pc:spChg>
        <pc:spChg chg="del">
          <ac:chgData name="Reed Kiely" userId="768be38e-2fb5-40ce-925d-bd8e9d9e3c31" providerId="ADAL" clId="{073C5D09-2946-44AA-8F72-E76A8E08C34C}" dt="2024-05-14T16:15:22.613" v="8363" actId="478"/>
          <ac:spMkLst>
            <pc:docMk/>
            <pc:sldMk cId="2179407289" sldId="2146846566"/>
            <ac:spMk id="8" creationId="{FF16DA7F-7899-6A5C-595A-95A270E2385F}"/>
          </ac:spMkLst>
        </pc:spChg>
        <pc:spChg chg="mod">
          <ac:chgData name="Reed Kiely" userId="768be38e-2fb5-40ce-925d-bd8e9d9e3c31" providerId="ADAL" clId="{073C5D09-2946-44AA-8F72-E76A8E08C34C}" dt="2024-04-26T17:12:01.096" v="238" actId="1076"/>
          <ac:spMkLst>
            <pc:docMk/>
            <pc:sldMk cId="2179407289" sldId="2146846566"/>
            <ac:spMk id="11" creationId="{80446E27-F3B6-5A36-90F5-155E8E262FA5}"/>
          </ac:spMkLst>
        </pc:spChg>
        <pc:spChg chg="del">
          <ac:chgData name="Reed Kiely" userId="768be38e-2fb5-40ce-925d-bd8e9d9e3c31" providerId="ADAL" clId="{073C5D09-2946-44AA-8F72-E76A8E08C34C}" dt="2024-05-14T16:17:43.884" v="8425" actId="478"/>
          <ac:spMkLst>
            <pc:docMk/>
            <pc:sldMk cId="2179407289" sldId="2146846566"/>
            <ac:spMk id="12" creationId="{94269D7E-CD09-0D11-DD39-41E4A03C0608}"/>
          </ac:spMkLst>
        </pc:spChg>
        <pc:spChg chg="del">
          <ac:chgData name="Reed Kiely" userId="768be38e-2fb5-40ce-925d-bd8e9d9e3c31" providerId="ADAL" clId="{073C5D09-2946-44AA-8F72-E76A8E08C34C}" dt="2024-05-14T16:19:17.453" v="8452" actId="478"/>
          <ac:spMkLst>
            <pc:docMk/>
            <pc:sldMk cId="2179407289" sldId="2146846566"/>
            <ac:spMk id="13" creationId="{04CECC89-6518-5C30-D8D3-848301736DFD}"/>
          </ac:spMkLst>
        </pc:spChg>
        <pc:spChg chg="mod">
          <ac:chgData name="Reed Kiely" userId="768be38e-2fb5-40ce-925d-bd8e9d9e3c31" providerId="ADAL" clId="{073C5D09-2946-44AA-8F72-E76A8E08C34C}" dt="2024-05-14T16:18:50.229" v="8450" actId="255"/>
          <ac:spMkLst>
            <pc:docMk/>
            <pc:sldMk cId="2179407289" sldId="2146846566"/>
            <ac:spMk id="15" creationId="{BCAC936D-4628-8D69-75D0-58521D609C26}"/>
          </ac:spMkLst>
        </pc:spChg>
        <pc:spChg chg="mod">
          <ac:chgData name="Reed Kiely" userId="768be38e-2fb5-40ce-925d-bd8e9d9e3c31" providerId="ADAL" clId="{073C5D09-2946-44AA-8F72-E76A8E08C34C}" dt="2024-05-14T16:17:34.486" v="8422" actId="207"/>
          <ac:spMkLst>
            <pc:docMk/>
            <pc:sldMk cId="2179407289" sldId="2146846566"/>
            <ac:spMk id="21" creationId="{2F7B083F-B713-E77B-16F7-06E5F484C8D5}"/>
          </ac:spMkLst>
        </pc:spChg>
        <pc:spChg chg="mod">
          <ac:chgData name="Reed Kiely" userId="768be38e-2fb5-40ce-925d-bd8e9d9e3c31" providerId="ADAL" clId="{073C5D09-2946-44AA-8F72-E76A8E08C34C}" dt="2024-05-18T00:54:57.697" v="15040" actId="20577"/>
          <ac:spMkLst>
            <pc:docMk/>
            <pc:sldMk cId="2179407289" sldId="2146846566"/>
            <ac:spMk id="26" creationId="{A9C445BF-5591-D09A-A8BC-6A2DB67D3CAE}"/>
          </ac:spMkLst>
        </pc:spChg>
        <pc:spChg chg="mod">
          <ac:chgData name="Reed Kiely" userId="768be38e-2fb5-40ce-925d-bd8e9d9e3c31" providerId="ADAL" clId="{073C5D09-2946-44AA-8F72-E76A8E08C34C}" dt="2024-05-14T16:17:52.227" v="8428" actId="14100"/>
          <ac:spMkLst>
            <pc:docMk/>
            <pc:sldMk cId="2179407289" sldId="2146846566"/>
            <ac:spMk id="30" creationId="{AAB46A69-C91E-D888-32C4-2D736AB28CAE}"/>
          </ac:spMkLst>
        </pc:spChg>
        <pc:spChg chg="mod">
          <ac:chgData name="Reed Kiely" userId="768be38e-2fb5-40ce-925d-bd8e9d9e3c31" providerId="ADAL" clId="{073C5D09-2946-44AA-8F72-E76A8E08C34C}" dt="2024-05-14T16:18:06.221" v="8434" actId="1076"/>
          <ac:spMkLst>
            <pc:docMk/>
            <pc:sldMk cId="2179407289" sldId="2146846566"/>
            <ac:spMk id="51" creationId="{CBAFE665-2B2E-204D-58A5-5DB5379D3882}"/>
          </ac:spMkLst>
        </pc:spChg>
        <pc:spChg chg="mod">
          <ac:chgData name="Reed Kiely" userId="768be38e-2fb5-40ce-925d-bd8e9d9e3c31" providerId="ADAL" clId="{073C5D09-2946-44AA-8F72-E76A8E08C34C}" dt="2024-05-14T16:18:06.221" v="8434" actId="1076"/>
          <ac:spMkLst>
            <pc:docMk/>
            <pc:sldMk cId="2179407289" sldId="2146846566"/>
            <ac:spMk id="52" creationId="{D9065038-B810-6DB9-B7D2-09D2AC1A454D}"/>
          </ac:spMkLst>
        </pc:spChg>
        <pc:spChg chg="mod">
          <ac:chgData name="Reed Kiely" userId="768be38e-2fb5-40ce-925d-bd8e9d9e3c31" providerId="ADAL" clId="{073C5D09-2946-44AA-8F72-E76A8E08C34C}" dt="2024-05-14T16:18:06.221" v="8434" actId="1076"/>
          <ac:spMkLst>
            <pc:docMk/>
            <pc:sldMk cId="2179407289" sldId="2146846566"/>
            <ac:spMk id="53" creationId="{DCE3D9FF-9160-EFFF-38BF-110420F860A5}"/>
          </ac:spMkLst>
        </pc:spChg>
        <pc:spChg chg="del">
          <ac:chgData name="Reed Kiely" userId="768be38e-2fb5-40ce-925d-bd8e9d9e3c31" providerId="ADAL" clId="{073C5D09-2946-44AA-8F72-E76A8E08C34C}" dt="2024-05-14T16:15:25.698" v="8364" actId="478"/>
          <ac:spMkLst>
            <pc:docMk/>
            <pc:sldMk cId="2179407289" sldId="2146846566"/>
            <ac:spMk id="55" creationId="{9B293F65-D711-834F-3400-C447DC12786B}"/>
          </ac:spMkLst>
        </pc:spChg>
        <pc:spChg chg="mod">
          <ac:chgData name="Reed Kiely" userId="768be38e-2fb5-40ce-925d-bd8e9d9e3c31" providerId="ADAL" clId="{073C5D09-2946-44AA-8F72-E76A8E08C34C}" dt="2024-05-14T16:16:30.495" v="8399" actId="1076"/>
          <ac:spMkLst>
            <pc:docMk/>
            <pc:sldMk cId="2179407289" sldId="2146846566"/>
            <ac:spMk id="57" creationId="{AD356F39-AD9D-58BE-43C1-A6AD63D29638}"/>
          </ac:spMkLst>
        </pc:spChg>
        <pc:spChg chg="del">
          <ac:chgData name="Reed Kiely" userId="768be38e-2fb5-40ce-925d-bd8e9d9e3c31" providerId="ADAL" clId="{073C5D09-2946-44AA-8F72-E76A8E08C34C}" dt="2024-05-14T16:17:43.884" v="8425" actId="478"/>
          <ac:spMkLst>
            <pc:docMk/>
            <pc:sldMk cId="2179407289" sldId="2146846566"/>
            <ac:spMk id="58" creationId="{DD966F54-8266-731A-33F3-34A9AFF1F2C8}"/>
          </ac:spMkLst>
        </pc:spChg>
        <pc:spChg chg="del">
          <ac:chgData name="Reed Kiely" userId="768be38e-2fb5-40ce-925d-bd8e9d9e3c31" providerId="ADAL" clId="{073C5D09-2946-44AA-8F72-E76A8E08C34C}" dt="2024-05-14T16:17:43.884" v="8425" actId="478"/>
          <ac:spMkLst>
            <pc:docMk/>
            <pc:sldMk cId="2179407289" sldId="2146846566"/>
            <ac:spMk id="59" creationId="{84A6D88E-C3C7-2F00-E8F9-49C0A6F3B67F}"/>
          </ac:spMkLst>
        </pc:spChg>
        <pc:spChg chg="del">
          <ac:chgData name="Reed Kiely" userId="768be38e-2fb5-40ce-925d-bd8e9d9e3c31" providerId="ADAL" clId="{073C5D09-2946-44AA-8F72-E76A8E08C34C}" dt="2024-05-14T16:17:43.884" v="8425" actId="478"/>
          <ac:spMkLst>
            <pc:docMk/>
            <pc:sldMk cId="2179407289" sldId="2146846566"/>
            <ac:spMk id="60" creationId="{1714FA73-E8B7-559F-B22B-E6A9805C5BE0}"/>
          </ac:spMkLst>
        </pc:spChg>
        <pc:spChg chg="mod">
          <ac:chgData name="Reed Kiely" userId="768be38e-2fb5-40ce-925d-bd8e9d9e3c31" providerId="ADAL" clId="{073C5D09-2946-44AA-8F72-E76A8E08C34C}" dt="2024-05-14T16:17:20.424" v="8417" actId="1076"/>
          <ac:spMkLst>
            <pc:docMk/>
            <pc:sldMk cId="2179407289" sldId="2146846566"/>
            <ac:spMk id="1027" creationId="{9B7EEB1F-31D1-D62A-2817-63453BE9BDF4}"/>
          </ac:spMkLst>
        </pc:spChg>
        <pc:spChg chg="mod">
          <ac:chgData name="Reed Kiely" userId="768be38e-2fb5-40ce-925d-bd8e9d9e3c31" providerId="ADAL" clId="{073C5D09-2946-44AA-8F72-E76A8E08C34C}" dt="2024-05-14T16:17:20.424" v="8417" actId="1076"/>
          <ac:spMkLst>
            <pc:docMk/>
            <pc:sldMk cId="2179407289" sldId="2146846566"/>
            <ac:spMk id="1029" creationId="{878E3037-5D0B-6A00-7271-DD49D801CC28}"/>
          </ac:spMkLst>
        </pc:spChg>
        <pc:spChg chg="add mod">
          <ac:chgData name="Reed Kiely" userId="768be38e-2fb5-40ce-925d-bd8e9d9e3c31" providerId="ADAL" clId="{073C5D09-2946-44AA-8F72-E76A8E08C34C}" dt="2024-05-14T16:18:25.572" v="8440" actId="14100"/>
          <ac:spMkLst>
            <pc:docMk/>
            <pc:sldMk cId="2179407289" sldId="2146846566"/>
            <ac:spMk id="1030" creationId="{F5BD4C6C-C636-697D-27F9-BD3D4B2265F0}"/>
          </ac:spMkLst>
        </pc:spChg>
        <pc:spChg chg="add mod">
          <ac:chgData name="Reed Kiely" userId="768be38e-2fb5-40ce-925d-bd8e9d9e3c31" providerId="ADAL" clId="{073C5D09-2946-44AA-8F72-E76A8E08C34C}" dt="2024-05-14T16:18:29.114" v="8444" actId="404"/>
          <ac:spMkLst>
            <pc:docMk/>
            <pc:sldMk cId="2179407289" sldId="2146846566"/>
            <ac:spMk id="1031" creationId="{8B2DDCC5-4DAF-62FB-E5DA-8CF9B71020C8}"/>
          </ac:spMkLst>
        </pc:spChg>
        <pc:spChg chg="add mod">
          <ac:chgData name="Reed Kiely" userId="768be38e-2fb5-40ce-925d-bd8e9d9e3c31" providerId="ADAL" clId="{073C5D09-2946-44AA-8F72-E76A8E08C34C}" dt="2024-05-14T16:18:37.707" v="8446" actId="207"/>
          <ac:spMkLst>
            <pc:docMk/>
            <pc:sldMk cId="2179407289" sldId="2146846566"/>
            <ac:spMk id="1032" creationId="{C2638148-3E51-092A-968C-F584D42918C0}"/>
          </ac:spMkLst>
        </pc:spChg>
        <pc:spChg chg="add del mod">
          <ac:chgData name="Reed Kiely" userId="768be38e-2fb5-40ce-925d-bd8e9d9e3c31" providerId="ADAL" clId="{073C5D09-2946-44AA-8F72-E76A8E08C34C}" dt="2024-05-14T16:19:15.980" v="8451" actId="478"/>
          <ac:spMkLst>
            <pc:docMk/>
            <pc:sldMk cId="2179407289" sldId="2146846566"/>
            <ac:spMk id="1034" creationId="{39FA6F72-8D0A-F9A8-BE67-B2E1CB73818D}"/>
          </ac:spMkLst>
        </pc:spChg>
        <pc:spChg chg="mod">
          <ac:chgData name="Reed Kiely" userId="768be38e-2fb5-40ce-925d-bd8e9d9e3c31" providerId="ADAL" clId="{073C5D09-2946-44AA-8F72-E76A8E08C34C}" dt="2024-05-14T16:20:55.872" v="8495" actId="1038"/>
          <ac:spMkLst>
            <pc:docMk/>
            <pc:sldMk cId="2179407289" sldId="2146846566"/>
            <ac:spMk id="2055" creationId="{3D561B0C-0051-846D-E5C3-523D3694B844}"/>
          </ac:spMkLst>
        </pc:spChg>
        <pc:spChg chg="del">
          <ac:chgData name="Reed Kiely" userId="768be38e-2fb5-40ce-925d-bd8e9d9e3c31" providerId="ADAL" clId="{073C5D09-2946-44AA-8F72-E76A8E08C34C}" dt="2024-05-14T16:19:18.869" v="8453" actId="478"/>
          <ac:spMkLst>
            <pc:docMk/>
            <pc:sldMk cId="2179407289" sldId="2146846566"/>
            <ac:spMk id="2056" creationId="{BA8B2E87-716C-56E3-EFA9-5B86074C6261}"/>
          </ac:spMkLst>
        </pc:spChg>
        <pc:spChg chg="mod">
          <ac:chgData name="Reed Kiely" userId="768be38e-2fb5-40ce-925d-bd8e9d9e3c31" providerId="ADAL" clId="{073C5D09-2946-44AA-8F72-E76A8E08C34C}" dt="2024-05-14T16:20:55.872" v="8495" actId="1038"/>
          <ac:spMkLst>
            <pc:docMk/>
            <pc:sldMk cId="2179407289" sldId="2146846566"/>
            <ac:spMk id="2058" creationId="{EE581C13-A7CE-71C2-8348-808BDF9FC49A}"/>
          </ac:spMkLst>
        </pc:spChg>
        <pc:grpChg chg="add mod">
          <ac:chgData name="Reed Kiely" userId="768be38e-2fb5-40ce-925d-bd8e9d9e3c31" providerId="ADAL" clId="{073C5D09-2946-44AA-8F72-E76A8E08C34C}" dt="2024-05-14T16:18:39.784" v="8448" actId="1076"/>
          <ac:grpSpMkLst>
            <pc:docMk/>
            <pc:sldMk cId="2179407289" sldId="2146846566"/>
            <ac:grpSpMk id="17" creationId="{EE9D033E-5122-1306-A9ED-F6AF7BCB814C}"/>
          </ac:grpSpMkLst>
        </pc:grpChg>
        <pc:grpChg chg="mod">
          <ac:chgData name="Reed Kiely" userId="768be38e-2fb5-40ce-925d-bd8e9d9e3c31" providerId="ADAL" clId="{073C5D09-2946-44AA-8F72-E76A8E08C34C}" dt="2024-05-14T16:16:47.163" v="8407" actId="1076"/>
          <ac:grpSpMkLst>
            <pc:docMk/>
            <pc:sldMk cId="2179407289" sldId="2146846566"/>
            <ac:grpSpMk id="18" creationId="{3D8C4152-F7F0-26D9-0E8D-BC794607C1EC}"/>
          </ac:grpSpMkLst>
        </pc:grpChg>
        <pc:grpChg chg="mod">
          <ac:chgData name="Reed Kiely" userId="768be38e-2fb5-40ce-925d-bd8e9d9e3c31" providerId="ADAL" clId="{073C5D09-2946-44AA-8F72-E76A8E08C34C}" dt="2024-05-14T16:18:44.728" v="8449" actId="14100"/>
          <ac:grpSpMkLst>
            <pc:docMk/>
            <pc:sldMk cId="2179407289" sldId="2146846566"/>
            <ac:grpSpMk id="24" creationId="{1423B5F8-6297-25BE-698E-431D0018B9DD}"/>
          </ac:grpSpMkLst>
        </pc:grpChg>
        <pc:grpChg chg="add mod">
          <ac:chgData name="Reed Kiely" userId="768be38e-2fb5-40ce-925d-bd8e9d9e3c31" providerId="ADAL" clId="{073C5D09-2946-44AA-8F72-E76A8E08C34C}" dt="2024-05-14T16:17:20.424" v="8417" actId="1076"/>
          <ac:grpSpMkLst>
            <pc:docMk/>
            <pc:sldMk cId="2179407289" sldId="2146846566"/>
            <ac:grpSpMk id="31" creationId="{0322FE0E-E827-CB4F-45F9-C2CBF43D6976}"/>
          </ac:grpSpMkLst>
        </pc:grpChg>
        <pc:grpChg chg="del">
          <ac:chgData name="Reed Kiely" userId="768be38e-2fb5-40ce-925d-bd8e9d9e3c31" providerId="ADAL" clId="{073C5D09-2946-44AA-8F72-E76A8E08C34C}" dt="2024-05-14T16:17:43.884" v="8425" actId="478"/>
          <ac:grpSpMkLst>
            <pc:docMk/>
            <pc:sldMk cId="2179407289" sldId="2146846566"/>
            <ac:grpSpMk id="35" creationId="{13F322D4-401E-4AF3-2249-A7169C1DCB52}"/>
          </ac:grpSpMkLst>
        </pc:grpChg>
        <pc:grpChg chg="del">
          <ac:chgData name="Reed Kiely" userId="768be38e-2fb5-40ce-925d-bd8e9d9e3c31" providerId="ADAL" clId="{073C5D09-2946-44AA-8F72-E76A8E08C34C}" dt="2024-05-14T16:17:11.723" v="8414" actId="478"/>
          <ac:grpSpMkLst>
            <pc:docMk/>
            <pc:sldMk cId="2179407289" sldId="2146846566"/>
            <ac:grpSpMk id="40" creationId="{6082F273-8C6D-9E66-1C29-7E223FEA7F58}"/>
          </ac:grpSpMkLst>
        </pc:grpChg>
        <pc:grpChg chg="mod">
          <ac:chgData name="Reed Kiely" userId="768be38e-2fb5-40ce-925d-bd8e9d9e3c31" providerId="ADAL" clId="{073C5D09-2946-44AA-8F72-E76A8E08C34C}" dt="2024-05-14T16:17:20.424" v="8417" actId="1076"/>
          <ac:grpSpMkLst>
            <pc:docMk/>
            <pc:sldMk cId="2179407289" sldId="2146846566"/>
            <ac:grpSpMk id="1024" creationId="{33535423-95E6-DCDE-B4C3-6CC8127BE014}"/>
          </ac:grpSpMkLst>
        </pc:grpChg>
        <pc:grpChg chg="add mod">
          <ac:chgData name="Reed Kiely" userId="768be38e-2fb5-40ce-925d-bd8e9d9e3c31" providerId="ADAL" clId="{073C5D09-2946-44AA-8F72-E76A8E08C34C}" dt="2024-05-14T16:18:06.221" v="8434" actId="1076"/>
          <ac:grpSpMkLst>
            <pc:docMk/>
            <pc:sldMk cId="2179407289" sldId="2146846566"/>
            <ac:grpSpMk id="1035" creationId="{B762CF9E-66C3-C5A4-1F8E-1358B1A325E2}"/>
          </ac:grpSpMkLst>
        </pc:grpChg>
        <pc:grpChg chg="add mod">
          <ac:chgData name="Reed Kiely" userId="768be38e-2fb5-40ce-925d-bd8e9d9e3c31" providerId="ADAL" clId="{073C5D09-2946-44AA-8F72-E76A8E08C34C}" dt="2024-05-14T16:18:25.572" v="8440" actId="14100"/>
          <ac:grpSpMkLst>
            <pc:docMk/>
            <pc:sldMk cId="2179407289" sldId="2146846566"/>
            <ac:grpSpMk id="1036" creationId="{7DC741DD-F269-FB21-11C7-057D1BDA6E06}"/>
          </ac:grpSpMkLst>
        </pc:grpChg>
        <pc:picChg chg="add mod">
          <ac:chgData name="Reed Kiely" userId="768be38e-2fb5-40ce-925d-bd8e9d9e3c31" providerId="ADAL" clId="{073C5D09-2946-44AA-8F72-E76A8E08C34C}" dt="2024-05-14T16:15:33.411" v="8368" actId="14100"/>
          <ac:picMkLst>
            <pc:docMk/>
            <pc:sldMk cId="2179407289" sldId="2146846566"/>
            <ac:picMk id="16" creationId="{FAAED0A0-6D25-DFA5-33D3-B6AF8142E418}"/>
          </ac:picMkLst>
        </pc:picChg>
        <pc:picChg chg="mod">
          <ac:chgData name="Reed Kiely" userId="768be38e-2fb5-40ce-925d-bd8e9d9e3c31" providerId="ADAL" clId="{073C5D09-2946-44AA-8F72-E76A8E08C34C}" dt="2024-05-14T16:17:31.840" v="8420" actId="207"/>
          <ac:picMkLst>
            <pc:docMk/>
            <pc:sldMk cId="2179407289" sldId="2146846566"/>
            <ac:picMk id="20" creationId="{D81C13B2-0280-00E6-0975-77923E48B7D1}"/>
          </ac:picMkLst>
        </pc:picChg>
        <pc:picChg chg="mod">
          <ac:chgData name="Reed Kiely" userId="768be38e-2fb5-40ce-925d-bd8e9d9e3c31" providerId="ADAL" clId="{073C5D09-2946-44AA-8F72-E76A8E08C34C}" dt="2024-05-14T16:19:55.733" v="8469" actId="207"/>
          <ac:picMkLst>
            <pc:docMk/>
            <pc:sldMk cId="2179407289" sldId="2146846566"/>
            <ac:picMk id="29" creationId="{F7FBBE17-BE28-EA05-8314-5EF6943C1C62}"/>
          </ac:picMkLst>
        </pc:picChg>
        <pc:picChg chg="mod">
          <ac:chgData name="Reed Kiely" userId="768be38e-2fb5-40ce-925d-bd8e9d9e3c31" providerId="ADAL" clId="{073C5D09-2946-44AA-8F72-E76A8E08C34C}" dt="2024-05-14T16:18:06.221" v="8434" actId="1076"/>
          <ac:picMkLst>
            <pc:docMk/>
            <pc:sldMk cId="2179407289" sldId="2146846566"/>
            <ac:picMk id="54" creationId="{C0775A8A-C816-092A-90DA-87D007492F7E}"/>
          </ac:picMkLst>
        </pc:picChg>
        <pc:picChg chg="del">
          <ac:chgData name="Reed Kiely" userId="768be38e-2fb5-40ce-925d-bd8e9d9e3c31" providerId="ADAL" clId="{073C5D09-2946-44AA-8F72-E76A8E08C34C}" dt="2024-05-14T16:15:29.382" v="8365" actId="478"/>
          <ac:picMkLst>
            <pc:docMk/>
            <pc:sldMk cId="2179407289" sldId="2146846566"/>
            <ac:picMk id="56" creationId="{6D46738C-D9B7-C2D7-419F-1D598EFEE6CA}"/>
          </ac:picMkLst>
        </pc:picChg>
        <pc:picChg chg="del">
          <ac:chgData name="Reed Kiely" userId="768be38e-2fb5-40ce-925d-bd8e9d9e3c31" providerId="ADAL" clId="{073C5D09-2946-44AA-8F72-E76A8E08C34C}" dt="2024-05-14T16:17:43.884" v="8425" actId="478"/>
          <ac:picMkLst>
            <pc:docMk/>
            <pc:sldMk cId="2179407289" sldId="2146846566"/>
            <ac:picMk id="61" creationId="{09C0FA89-DBCB-7850-A8EE-F9168D705145}"/>
          </ac:picMkLst>
        </pc:picChg>
        <pc:picChg chg="mod">
          <ac:chgData name="Reed Kiely" userId="768be38e-2fb5-40ce-925d-bd8e9d9e3c31" providerId="ADAL" clId="{073C5D09-2946-44AA-8F72-E76A8E08C34C}" dt="2024-05-14T16:17:20.424" v="8417" actId="1076"/>
          <ac:picMkLst>
            <pc:docMk/>
            <pc:sldMk cId="2179407289" sldId="2146846566"/>
            <ac:picMk id="1025" creationId="{B4CD79ED-FD07-0B54-2194-3625FEBB0B48}"/>
          </ac:picMkLst>
        </pc:picChg>
        <pc:picChg chg="add mod">
          <ac:chgData name="Reed Kiely" userId="768be38e-2fb5-40ce-925d-bd8e9d9e3c31" providerId="ADAL" clId="{073C5D09-2946-44AA-8F72-E76A8E08C34C}" dt="2024-05-14T16:16:09.315" v="8396" actId="1076"/>
          <ac:picMkLst>
            <pc:docMk/>
            <pc:sldMk cId="2179407289" sldId="2146846566"/>
            <ac:picMk id="1026" creationId="{3BAD1D3F-99F1-FEE7-F2E8-14824ED12471}"/>
          </ac:picMkLst>
        </pc:picChg>
        <pc:picChg chg="mod">
          <ac:chgData name="Reed Kiely" userId="768be38e-2fb5-40ce-925d-bd8e9d9e3c31" providerId="ADAL" clId="{073C5D09-2946-44AA-8F72-E76A8E08C34C}" dt="2024-05-14T16:17:20.424" v="8417" actId="1076"/>
          <ac:picMkLst>
            <pc:docMk/>
            <pc:sldMk cId="2179407289" sldId="2146846566"/>
            <ac:picMk id="1028" creationId="{E8CCF2DD-23A2-6AE0-0A7C-E7150CB7EC30}"/>
          </ac:picMkLst>
        </pc:picChg>
        <pc:picChg chg="add mod">
          <ac:chgData name="Reed Kiely" userId="768be38e-2fb5-40ce-925d-bd8e9d9e3c31" providerId="ADAL" clId="{073C5D09-2946-44AA-8F72-E76A8E08C34C}" dt="2024-05-14T16:18:25.572" v="8440" actId="14100"/>
          <ac:picMkLst>
            <pc:docMk/>
            <pc:sldMk cId="2179407289" sldId="2146846566"/>
            <ac:picMk id="1033" creationId="{54536283-DD9F-6472-B18E-A7EB7838C723}"/>
          </ac:picMkLst>
        </pc:picChg>
        <pc:picChg chg="add mod">
          <ac:chgData name="Reed Kiely" userId="768be38e-2fb5-40ce-925d-bd8e9d9e3c31" providerId="ADAL" clId="{073C5D09-2946-44AA-8F72-E76A8E08C34C}" dt="2024-05-14T16:20:55.872" v="8495" actId="1038"/>
          <ac:picMkLst>
            <pc:docMk/>
            <pc:sldMk cId="2179407289" sldId="2146846566"/>
            <ac:picMk id="1038" creationId="{852821CD-C12A-53D5-C61C-AA26F09CCD7A}"/>
          </ac:picMkLst>
        </pc:picChg>
        <pc:picChg chg="add mod">
          <ac:chgData name="Reed Kiely" userId="768be38e-2fb5-40ce-925d-bd8e9d9e3c31" providerId="ADAL" clId="{073C5D09-2946-44AA-8F72-E76A8E08C34C}" dt="2024-05-14T16:20:55.872" v="8495" actId="1038"/>
          <ac:picMkLst>
            <pc:docMk/>
            <pc:sldMk cId="2179407289" sldId="2146846566"/>
            <ac:picMk id="1039" creationId="{C5FF19EF-7915-CFDC-0508-77DF86B8A8CB}"/>
          </ac:picMkLst>
        </pc:picChg>
        <pc:picChg chg="del">
          <ac:chgData name="Reed Kiely" userId="768be38e-2fb5-40ce-925d-bd8e9d9e3c31" providerId="ADAL" clId="{073C5D09-2946-44AA-8F72-E76A8E08C34C}" dt="2024-05-14T16:19:48.236" v="8468" actId="478"/>
          <ac:picMkLst>
            <pc:docMk/>
            <pc:sldMk cId="2179407289" sldId="2146846566"/>
            <ac:picMk id="2057" creationId="{1265863F-C127-0C77-C0D6-8E86BC9B7663}"/>
          </ac:picMkLst>
        </pc:picChg>
        <pc:extLst>
          <p:ext xmlns:p="http://schemas.openxmlformats.org/presentationml/2006/main" uri="{D6D511B9-2390-475A-947B-AFAB55BFBCF1}">
            <pc226:cmChg xmlns:pc226="http://schemas.microsoft.com/office/powerpoint/2022/06/main/command" chg="add">
              <pc226:chgData name="Reed Kiely" userId="768be38e-2fb5-40ce-925d-bd8e9d9e3c31" providerId="ADAL" clId="{073C5D09-2946-44AA-8F72-E76A8E08C34C}" dt="2024-05-14T16:21:47.650" v="8497"/>
              <pc2:cmMkLst xmlns:pc2="http://schemas.microsoft.com/office/powerpoint/2019/9/main/command">
                <pc:docMk/>
                <pc:sldMk cId="2179407289" sldId="2146846566"/>
                <pc2:cmMk id="{736C621E-BEEF-4EB8-8EA7-598B13B7E207}"/>
              </pc2:cmMkLst>
            </pc226:cmChg>
          </p:ext>
        </pc:extLst>
      </pc:sldChg>
      <pc:sldChg chg="add">
        <pc:chgData name="Reed Kiely" userId="768be38e-2fb5-40ce-925d-bd8e9d9e3c31" providerId="ADAL" clId="{073C5D09-2946-44AA-8F72-E76A8E08C34C}" dt="2024-04-26T17:07:48.321" v="71"/>
        <pc:sldMkLst>
          <pc:docMk/>
          <pc:sldMk cId="3737355587" sldId="2146846567"/>
        </pc:sldMkLst>
      </pc:sldChg>
      <pc:sldChg chg="addSp delSp modSp add del mod">
        <pc:chgData name="Reed Kiely" userId="768be38e-2fb5-40ce-925d-bd8e9d9e3c31" providerId="ADAL" clId="{073C5D09-2946-44AA-8F72-E76A8E08C34C}" dt="2024-05-14T16:21:11.066" v="8496" actId="47"/>
        <pc:sldMkLst>
          <pc:docMk/>
          <pc:sldMk cId="3301710895" sldId="2146846568"/>
        </pc:sldMkLst>
        <pc:spChg chg="del">
          <ac:chgData name="Reed Kiely" userId="768be38e-2fb5-40ce-925d-bd8e9d9e3c31" providerId="ADAL" clId="{073C5D09-2946-44AA-8F72-E76A8E08C34C}" dt="2024-05-14T15:04:23.061" v="8131" actId="478"/>
          <ac:spMkLst>
            <pc:docMk/>
            <pc:sldMk cId="3301710895" sldId="2146846568"/>
            <ac:spMk id="3" creationId="{DC53E73A-F053-DC52-1676-415ACBA7D37E}"/>
          </ac:spMkLst>
        </pc:spChg>
        <pc:spChg chg="add mod">
          <ac:chgData name="Reed Kiely" userId="768be38e-2fb5-40ce-925d-bd8e9d9e3c31" providerId="ADAL" clId="{073C5D09-2946-44AA-8F72-E76A8E08C34C}" dt="2024-05-14T15:04:28.610" v="8132" actId="207"/>
          <ac:spMkLst>
            <pc:docMk/>
            <pc:sldMk cId="3301710895" sldId="2146846568"/>
            <ac:spMk id="4" creationId="{7AD5718F-D2B4-71EC-60CB-E214323AC492}"/>
          </ac:spMkLst>
        </pc:spChg>
        <pc:spChg chg="add del">
          <ac:chgData name="Reed Kiely" userId="768be38e-2fb5-40ce-925d-bd8e9d9e3c31" providerId="ADAL" clId="{073C5D09-2946-44AA-8F72-E76A8E08C34C}" dt="2024-04-26T17:10:28.307" v="208" actId="22"/>
          <ac:spMkLst>
            <pc:docMk/>
            <pc:sldMk cId="3301710895" sldId="2146846568"/>
            <ac:spMk id="7" creationId="{D8061329-697D-95EA-2E90-DF626283EA25}"/>
          </ac:spMkLst>
        </pc:spChg>
        <pc:spChg chg="add del">
          <ac:chgData name="Reed Kiely" userId="768be38e-2fb5-40ce-925d-bd8e9d9e3c31" providerId="ADAL" clId="{073C5D09-2946-44AA-8F72-E76A8E08C34C}" dt="2024-04-26T17:10:31.802" v="210" actId="22"/>
          <ac:spMkLst>
            <pc:docMk/>
            <pc:sldMk cId="3301710895" sldId="2146846568"/>
            <ac:spMk id="9" creationId="{26DF415F-796F-7466-B11E-F0B7513C72D2}"/>
          </ac:spMkLst>
        </pc:spChg>
        <pc:spChg chg="add del mod">
          <ac:chgData name="Reed Kiely" userId="768be38e-2fb5-40ce-925d-bd8e9d9e3c31" providerId="ADAL" clId="{073C5D09-2946-44AA-8F72-E76A8E08C34C}" dt="2024-05-14T15:09:35.485" v="8181" actId="478"/>
          <ac:spMkLst>
            <pc:docMk/>
            <pc:sldMk cId="3301710895" sldId="2146846568"/>
            <ac:spMk id="10" creationId="{14091127-60B0-8D8A-1E31-BCEDBBEEFDF0}"/>
          </ac:spMkLst>
        </pc:spChg>
        <pc:spChg chg="add mod">
          <ac:chgData name="Reed Kiely" userId="768be38e-2fb5-40ce-925d-bd8e9d9e3c31" providerId="ADAL" clId="{073C5D09-2946-44AA-8F72-E76A8E08C34C}" dt="2024-05-14T15:06:08.244" v="8180" actId="1076"/>
          <ac:spMkLst>
            <pc:docMk/>
            <pc:sldMk cId="3301710895" sldId="2146846568"/>
            <ac:spMk id="16" creationId="{B8F6CAA6-FD91-3D30-E74A-7B135204149B}"/>
          </ac:spMkLst>
        </pc:spChg>
        <pc:spChg chg="mod">
          <ac:chgData name="Reed Kiely" userId="768be38e-2fb5-40ce-925d-bd8e9d9e3c31" providerId="ADAL" clId="{073C5D09-2946-44AA-8F72-E76A8E08C34C}" dt="2024-04-26T17:10:18.744" v="206" actId="20577"/>
          <ac:spMkLst>
            <pc:docMk/>
            <pc:sldMk cId="3301710895" sldId="2146846568"/>
            <ac:spMk id="26" creationId="{A9C445BF-5591-D09A-A8BC-6A2DB67D3CAE}"/>
          </ac:spMkLst>
        </pc:spChg>
        <pc:spChg chg="mod">
          <ac:chgData name="Reed Kiely" userId="768be38e-2fb5-40ce-925d-bd8e9d9e3c31" providerId="ADAL" clId="{073C5D09-2946-44AA-8F72-E76A8E08C34C}" dt="2024-05-14T15:05:22.388" v="8178" actId="207"/>
          <ac:spMkLst>
            <pc:docMk/>
            <pc:sldMk cId="3301710895" sldId="2146846568"/>
            <ac:spMk id="32" creationId="{6C41EF3B-08E8-3E5A-3500-BA58320D49DE}"/>
          </ac:spMkLst>
        </pc:spChg>
        <pc:spChg chg="del">
          <ac:chgData name="Reed Kiely" userId="768be38e-2fb5-40ce-925d-bd8e9d9e3c31" providerId="ADAL" clId="{073C5D09-2946-44AA-8F72-E76A8E08C34C}" dt="2024-05-14T15:05:10.035" v="8176" actId="478"/>
          <ac:spMkLst>
            <pc:docMk/>
            <pc:sldMk cId="3301710895" sldId="2146846568"/>
            <ac:spMk id="44" creationId="{F8BC81C2-9C73-3D20-4F3B-932812E8E4E5}"/>
          </ac:spMkLst>
        </pc:spChg>
        <pc:spChg chg="del">
          <ac:chgData name="Reed Kiely" userId="768be38e-2fb5-40ce-925d-bd8e9d9e3c31" providerId="ADAL" clId="{073C5D09-2946-44AA-8F72-E76A8E08C34C}" dt="2024-05-14T15:05:10.035" v="8176" actId="478"/>
          <ac:spMkLst>
            <pc:docMk/>
            <pc:sldMk cId="3301710895" sldId="2146846568"/>
            <ac:spMk id="45" creationId="{AD52C069-AF7A-313A-5EB3-930EEAAA00B6}"/>
          </ac:spMkLst>
        </pc:spChg>
        <pc:spChg chg="del">
          <ac:chgData name="Reed Kiely" userId="768be38e-2fb5-40ce-925d-bd8e9d9e3c31" providerId="ADAL" clId="{073C5D09-2946-44AA-8F72-E76A8E08C34C}" dt="2024-05-14T15:05:10.035" v="8176" actId="478"/>
          <ac:spMkLst>
            <pc:docMk/>
            <pc:sldMk cId="3301710895" sldId="2146846568"/>
            <ac:spMk id="46" creationId="{245E7B7E-E775-F860-7A7D-336D57E7E350}"/>
          </ac:spMkLst>
        </pc:spChg>
        <pc:spChg chg="del">
          <ac:chgData name="Reed Kiely" userId="768be38e-2fb5-40ce-925d-bd8e9d9e3c31" providerId="ADAL" clId="{073C5D09-2946-44AA-8F72-E76A8E08C34C}" dt="2024-05-14T15:05:05.410" v="8174" actId="478"/>
          <ac:spMkLst>
            <pc:docMk/>
            <pc:sldMk cId="3301710895" sldId="2146846568"/>
            <ac:spMk id="48" creationId="{FEC54C23-73C8-D522-76EC-753AB9002340}"/>
          </ac:spMkLst>
        </pc:spChg>
        <pc:spChg chg="del">
          <ac:chgData name="Reed Kiely" userId="768be38e-2fb5-40ce-925d-bd8e9d9e3c31" providerId="ADAL" clId="{073C5D09-2946-44AA-8F72-E76A8E08C34C}" dt="2024-05-14T15:05:05.410" v="8174" actId="478"/>
          <ac:spMkLst>
            <pc:docMk/>
            <pc:sldMk cId="3301710895" sldId="2146846568"/>
            <ac:spMk id="49" creationId="{2DFB48C0-8E71-1E45-8516-71172A120D84}"/>
          </ac:spMkLst>
        </pc:spChg>
        <pc:spChg chg="del">
          <ac:chgData name="Reed Kiely" userId="768be38e-2fb5-40ce-925d-bd8e9d9e3c31" providerId="ADAL" clId="{073C5D09-2946-44AA-8F72-E76A8E08C34C}" dt="2024-05-14T15:05:05.410" v="8174" actId="478"/>
          <ac:spMkLst>
            <pc:docMk/>
            <pc:sldMk cId="3301710895" sldId="2146846568"/>
            <ac:spMk id="50" creationId="{3604E3DC-36FD-D732-3994-FCD494AA3C58}"/>
          </ac:spMkLst>
        </pc:spChg>
        <pc:grpChg chg="del">
          <ac:chgData name="Reed Kiely" userId="768be38e-2fb5-40ce-925d-bd8e9d9e3c31" providerId="ADAL" clId="{073C5D09-2946-44AA-8F72-E76A8E08C34C}" dt="2024-05-14T15:05:55.858" v="8179" actId="478"/>
          <ac:grpSpMkLst>
            <pc:docMk/>
            <pc:sldMk cId="3301710895" sldId="2146846568"/>
            <ac:grpSpMk id="15" creationId="{F8C02293-BFC3-C1D0-7736-4E17C0227F12}"/>
          </ac:grpSpMkLst>
        </pc:grpChg>
        <pc:picChg chg="del">
          <ac:chgData name="Reed Kiely" userId="768be38e-2fb5-40ce-925d-bd8e9d9e3c31" providerId="ADAL" clId="{073C5D09-2946-44AA-8F72-E76A8E08C34C}" dt="2024-05-14T15:05:10.035" v="8176" actId="478"/>
          <ac:picMkLst>
            <pc:docMk/>
            <pc:sldMk cId="3301710895" sldId="2146846568"/>
            <ac:picMk id="47" creationId="{3AFFF3A1-C5BF-532C-9577-E2C31F4E72AD}"/>
          </ac:picMkLst>
        </pc:picChg>
        <pc:picChg chg="del">
          <ac:chgData name="Reed Kiely" userId="768be38e-2fb5-40ce-925d-bd8e9d9e3c31" providerId="ADAL" clId="{073C5D09-2946-44AA-8F72-E76A8E08C34C}" dt="2024-05-14T15:05:05.410" v="8174" actId="478"/>
          <ac:picMkLst>
            <pc:docMk/>
            <pc:sldMk cId="3301710895" sldId="2146846568"/>
            <ac:picMk id="51" creationId="{60955790-7BA5-49E6-CB93-B5754CA6556D}"/>
          </ac:picMkLst>
        </pc:picChg>
      </pc:sldChg>
      <pc:sldChg chg="addSp modSp add mod">
        <pc:chgData name="Reed Kiely" userId="768be38e-2fb5-40ce-925d-bd8e9d9e3c31" providerId="ADAL" clId="{073C5D09-2946-44AA-8F72-E76A8E08C34C}" dt="2024-04-26T17:11:24.021" v="234" actId="120"/>
        <pc:sldMkLst>
          <pc:docMk/>
          <pc:sldMk cId="2955418159" sldId="2146846569"/>
        </pc:sldMkLst>
        <pc:spChg chg="add mod">
          <ac:chgData name="Reed Kiely" userId="768be38e-2fb5-40ce-925d-bd8e9d9e3c31" providerId="ADAL" clId="{073C5D09-2946-44AA-8F72-E76A8E08C34C}" dt="2024-04-26T17:11:24.021" v="234" actId="120"/>
          <ac:spMkLst>
            <pc:docMk/>
            <pc:sldMk cId="2955418159" sldId="2146846569"/>
            <ac:spMk id="3" creationId="{701BA062-CEC9-20A2-20C3-DAFFA771BA2D}"/>
          </ac:spMkLst>
        </pc:spChg>
        <pc:spChg chg="mod">
          <ac:chgData name="Reed Kiely" userId="768be38e-2fb5-40ce-925d-bd8e9d9e3c31" providerId="ADAL" clId="{073C5D09-2946-44AA-8F72-E76A8E08C34C}" dt="2024-04-26T17:10:58.072" v="220" actId="20577"/>
          <ac:spMkLst>
            <pc:docMk/>
            <pc:sldMk cId="2955418159" sldId="2146846569"/>
            <ac:spMk id="26" creationId="{A9C445BF-5591-D09A-A8BC-6A2DB67D3CAE}"/>
          </ac:spMkLst>
        </pc:spChg>
      </pc:sldChg>
      <pc:sldChg chg="addSp delSp modSp mod">
        <pc:chgData name="Reed Kiely" userId="768be38e-2fb5-40ce-925d-bd8e9d9e3c31" providerId="ADAL" clId="{073C5D09-2946-44AA-8F72-E76A8E08C34C}" dt="2024-05-13T13:43:33.617" v="7010" actId="208"/>
        <pc:sldMkLst>
          <pc:docMk/>
          <pc:sldMk cId="703839735" sldId="2146846570"/>
        </pc:sldMkLst>
        <pc:spChg chg="add mod">
          <ac:chgData name="Reed Kiely" userId="768be38e-2fb5-40ce-925d-bd8e9d9e3c31" providerId="ADAL" clId="{073C5D09-2946-44AA-8F72-E76A8E08C34C}" dt="2024-05-13T13:42:08.111" v="6981" actId="1582"/>
          <ac:spMkLst>
            <pc:docMk/>
            <pc:sldMk cId="703839735" sldId="2146846570"/>
            <ac:spMk id="3" creationId="{962A7924-4743-4067-D2B8-A22AB4A30333}"/>
          </ac:spMkLst>
        </pc:spChg>
        <pc:spChg chg="add mod">
          <ac:chgData name="Reed Kiely" userId="768be38e-2fb5-40ce-925d-bd8e9d9e3c31" providerId="ADAL" clId="{073C5D09-2946-44AA-8F72-E76A8E08C34C}" dt="2024-05-13T13:42:28.432" v="6989" actId="1038"/>
          <ac:spMkLst>
            <pc:docMk/>
            <pc:sldMk cId="703839735" sldId="2146846570"/>
            <ac:spMk id="4" creationId="{64BE9DC5-BC8A-90B6-403E-1B1BBD02D8BE}"/>
          </ac:spMkLst>
        </pc:spChg>
        <pc:spChg chg="add mod">
          <ac:chgData name="Reed Kiely" userId="768be38e-2fb5-40ce-925d-bd8e9d9e3c31" providerId="ADAL" clId="{073C5D09-2946-44AA-8F72-E76A8E08C34C}" dt="2024-05-13T13:42:43.935" v="6993" actId="208"/>
          <ac:spMkLst>
            <pc:docMk/>
            <pc:sldMk cId="703839735" sldId="2146846570"/>
            <ac:spMk id="7" creationId="{389B806C-8928-83BB-A27B-3D8D7DF554E7}"/>
          </ac:spMkLst>
        </pc:spChg>
        <pc:spChg chg="del mod">
          <ac:chgData name="Reed Kiely" userId="768be38e-2fb5-40ce-925d-bd8e9d9e3c31" providerId="ADAL" clId="{073C5D09-2946-44AA-8F72-E76A8E08C34C}" dt="2024-05-10T20:59:34.667" v="6831" actId="478"/>
          <ac:spMkLst>
            <pc:docMk/>
            <pc:sldMk cId="703839735" sldId="2146846570"/>
            <ac:spMk id="8" creationId="{177E3C32-A910-4888-5744-62D9B8FB85BB}"/>
          </ac:spMkLst>
        </pc:spChg>
        <pc:spChg chg="add mod">
          <ac:chgData name="Reed Kiely" userId="768be38e-2fb5-40ce-925d-bd8e9d9e3c31" providerId="ADAL" clId="{073C5D09-2946-44AA-8F72-E76A8E08C34C}" dt="2024-05-13T13:43:08.858" v="7006" actId="208"/>
          <ac:spMkLst>
            <pc:docMk/>
            <pc:sldMk cId="703839735" sldId="2146846570"/>
            <ac:spMk id="8" creationId="{AB6904E9-A60A-C164-64AE-85C9ED826758}"/>
          </ac:spMkLst>
        </pc:spChg>
        <pc:spChg chg="add mod">
          <ac:chgData name="Reed Kiely" userId="768be38e-2fb5-40ce-925d-bd8e9d9e3c31" providerId="ADAL" clId="{073C5D09-2946-44AA-8F72-E76A8E08C34C}" dt="2024-05-10T20:53:47.157" v="6788" actId="1036"/>
          <ac:spMkLst>
            <pc:docMk/>
            <pc:sldMk cId="703839735" sldId="2146846570"/>
            <ac:spMk id="10" creationId="{7A24007A-D51B-56E4-2565-A288B799C609}"/>
          </ac:spMkLst>
        </pc:spChg>
        <pc:spChg chg="mod">
          <ac:chgData name="Reed Kiely" userId="768be38e-2fb5-40ce-925d-bd8e9d9e3c31" providerId="ADAL" clId="{073C5D09-2946-44AA-8F72-E76A8E08C34C}" dt="2024-05-10T20:41:33.884" v="6191" actId="34135"/>
          <ac:spMkLst>
            <pc:docMk/>
            <pc:sldMk cId="703839735" sldId="2146846570"/>
            <ac:spMk id="11" creationId="{80446E27-F3B6-5A36-90F5-155E8E262FA5}"/>
          </ac:spMkLst>
        </pc:spChg>
        <pc:spChg chg="add mod">
          <ac:chgData name="Reed Kiely" userId="768be38e-2fb5-40ce-925d-bd8e9d9e3c31" providerId="ADAL" clId="{073C5D09-2946-44AA-8F72-E76A8E08C34C}" dt="2024-05-10T20:53:47.157" v="6788" actId="1036"/>
          <ac:spMkLst>
            <pc:docMk/>
            <pc:sldMk cId="703839735" sldId="2146846570"/>
            <ac:spMk id="12" creationId="{184AF97A-04B4-C846-4360-C0747DA70A6A}"/>
          </ac:spMkLst>
        </pc:spChg>
        <pc:spChg chg="add mod ord">
          <ac:chgData name="Reed Kiely" userId="768be38e-2fb5-40ce-925d-bd8e9d9e3c31" providerId="ADAL" clId="{073C5D09-2946-44AA-8F72-E76A8E08C34C}" dt="2024-05-10T20:53:47.157" v="6788" actId="1036"/>
          <ac:spMkLst>
            <pc:docMk/>
            <pc:sldMk cId="703839735" sldId="2146846570"/>
            <ac:spMk id="13" creationId="{68CAAC68-C570-553B-FED3-35B0A30424AC}"/>
          </ac:spMkLst>
        </pc:spChg>
        <pc:spChg chg="add mod">
          <ac:chgData name="Reed Kiely" userId="768be38e-2fb5-40ce-925d-bd8e9d9e3c31" providerId="ADAL" clId="{073C5D09-2946-44AA-8F72-E76A8E08C34C}" dt="2024-05-13T13:42:10.283" v="6984" actId="1076"/>
          <ac:spMkLst>
            <pc:docMk/>
            <pc:sldMk cId="703839735" sldId="2146846570"/>
            <ac:spMk id="14" creationId="{88C96B93-3252-D7DD-FFCA-3C9A6A7E36C2}"/>
          </ac:spMkLst>
        </pc:spChg>
        <pc:spChg chg="add mod">
          <ac:chgData name="Reed Kiely" userId="768be38e-2fb5-40ce-925d-bd8e9d9e3c31" providerId="ADAL" clId="{073C5D09-2946-44AA-8F72-E76A8E08C34C}" dt="2024-05-13T13:42:01.038" v="6980" actId="12788"/>
          <ac:spMkLst>
            <pc:docMk/>
            <pc:sldMk cId="703839735" sldId="2146846570"/>
            <ac:spMk id="15" creationId="{73E5EDFD-97E4-C34D-51EB-203C9FACFF53}"/>
          </ac:spMkLst>
        </pc:spChg>
        <pc:spChg chg="mod">
          <ac:chgData name="Reed Kiely" userId="768be38e-2fb5-40ce-925d-bd8e9d9e3c31" providerId="ADAL" clId="{073C5D09-2946-44AA-8F72-E76A8E08C34C}" dt="2024-05-10T20:59:27.667" v="6830" actId="20577"/>
          <ac:spMkLst>
            <pc:docMk/>
            <pc:sldMk cId="703839735" sldId="2146846570"/>
            <ac:spMk id="16" creationId="{F3B08D31-8CD1-811E-0850-AF65E55C9EAD}"/>
          </ac:spMkLst>
        </pc:spChg>
        <pc:spChg chg="add mod">
          <ac:chgData name="Reed Kiely" userId="768be38e-2fb5-40ce-925d-bd8e9d9e3c31" providerId="ADAL" clId="{073C5D09-2946-44AA-8F72-E76A8E08C34C}" dt="2024-05-13T13:42:01.038" v="6980" actId="12788"/>
          <ac:spMkLst>
            <pc:docMk/>
            <pc:sldMk cId="703839735" sldId="2146846570"/>
            <ac:spMk id="17" creationId="{CD594BC5-7DFA-57BE-1053-C4A6CFFEE82D}"/>
          </ac:spMkLst>
        </pc:spChg>
        <pc:spChg chg="add mod">
          <ac:chgData name="Reed Kiely" userId="768be38e-2fb5-40ce-925d-bd8e9d9e3c31" providerId="ADAL" clId="{073C5D09-2946-44AA-8F72-E76A8E08C34C}" dt="2024-05-13T13:42:28.432" v="6989" actId="1038"/>
          <ac:spMkLst>
            <pc:docMk/>
            <pc:sldMk cId="703839735" sldId="2146846570"/>
            <ac:spMk id="18" creationId="{F8AA84DC-9A72-A4D9-0A2B-C6CCDAF8192E}"/>
          </ac:spMkLst>
        </pc:spChg>
        <pc:spChg chg="add mod">
          <ac:chgData name="Reed Kiely" userId="768be38e-2fb5-40ce-925d-bd8e9d9e3c31" providerId="ADAL" clId="{073C5D09-2946-44AA-8F72-E76A8E08C34C}" dt="2024-05-13T13:42:28.432" v="6989" actId="1038"/>
          <ac:spMkLst>
            <pc:docMk/>
            <pc:sldMk cId="703839735" sldId="2146846570"/>
            <ac:spMk id="19" creationId="{4E39FC7E-0A3B-C4C1-76D3-1446F4C39A4E}"/>
          </ac:spMkLst>
        </pc:spChg>
        <pc:spChg chg="add mod">
          <ac:chgData name="Reed Kiely" userId="768be38e-2fb5-40ce-925d-bd8e9d9e3c31" providerId="ADAL" clId="{073C5D09-2946-44AA-8F72-E76A8E08C34C}" dt="2024-05-13T13:43:04.296" v="7005" actId="12788"/>
          <ac:spMkLst>
            <pc:docMk/>
            <pc:sldMk cId="703839735" sldId="2146846570"/>
            <ac:spMk id="20" creationId="{ED4C9140-B104-BADC-38FB-E2FBCF94BDA3}"/>
          </ac:spMkLst>
        </pc:spChg>
        <pc:spChg chg="add mod">
          <ac:chgData name="Reed Kiely" userId="768be38e-2fb5-40ce-925d-bd8e9d9e3c31" providerId="ADAL" clId="{073C5D09-2946-44AA-8F72-E76A8E08C34C}" dt="2024-05-13T13:43:04.296" v="7005" actId="12788"/>
          <ac:spMkLst>
            <pc:docMk/>
            <pc:sldMk cId="703839735" sldId="2146846570"/>
            <ac:spMk id="21" creationId="{4A8046CF-847A-3189-9919-CBEE008F709A}"/>
          </ac:spMkLst>
        </pc:spChg>
        <pc:spChg chg="add mod">
          <ac:chgData name="Reed Kiely" userId="768be38e-2fb5-40ce-925d-bd8e9d9e3c31" providerId="ADAL" clId="{073C5D09-2946-44AA-8F72-E76A8E08C34C}" dt="2024-05-10T21:00:20.272" v="6853" actId="1038"/>
          <ac:spMkLst>
            <pc:docMk/>
            <pc:sldMk cId="703839735" sldId="2146846570"/>
            <ac:spMk id="22" creationId="{5281A61A-8E31-02CC-1656-AB8F80C9CFD3}"/>
          </ac:spMkLst>
        </pc:spChg>
        <pc:spChg chg="add mod">
          <ac:chgData name="Reed Kiely" userId="768be38e-2fb5-40ce-925d-bd8e9d9e3c31" providerId="ADAL" clId="{073C5D09-2946-44AA-8F72-E76A8E08C34C}" dt="2024-05-10T21:00:20.272" v="6853" actId="1038"/>
          <ac:spMkLst>
            <pc:docMk/>
            <pc:sldMk cId="703839735" sldId="2146846570"/>
            <ac:spMk id="23" creationId="{5E49B2F2-00AB-95A8-EAB6-468B4E02EC16}"/>
          </ac:spMkLst>
        </pc:spChg>
        <pc:spChg chg="add mod">
          <ac:chgData name="Reed Kiely" userId="768be38e-2fb5-40ce-925d-bd8e9d9e3c31" providerId="ADAL" clId="{073C5D09-2946-44AA-8F72-E76A8E08C34C}" dt="2024-05-13T13:43:28.601" v="7009" actId="12788"/>
          <ac:spMkLst>
            <pc:docMk/>
            <pc:sldMk cId="703839735" sldId="2146846570"/>
            <ac:spMk id="24" creationId="{A1012A66-9222-CC09-60C3-145BC169F79C}"/>
          </ac:spMkLst>
        </pc:spChg>
        <pc:spChg chg="add mod">
          <ac:chgData name="Reed Kiely" userId="768be38e-2fb5-40ce-925d-bd8e9d9e3c31" providerId="ADAL" clId="{073C5D09-2946-44AA-8F72-E76A8E08C34C}" dt="2024-05-13T13:43:28.601" v="7009" actId="12788"/>
          <ac:spMkLst>
            <pc:docMk/>
            <pc:sldMk cId="703839735" sldId="2146846570"/>
            <ac:spMk id="25" creationId="{71B612CC-F03E-EB7C-E3AF-4B9015CAB1B2}"/>
          </ac:spMkLst>
        </pc:spChg>
        <pc:spChg chg="add del mod">
          <ac:chgData name="Reed Kiely" userId="768be38e-2fb5-40ce-925d-bd8e9d9e3c31" providerId="ADAL" clId="{073C5D09-2946-44AA-8F72-E76A8E08C34C}" dt="2024-05-10T20:50:21.036" v="6644" actId="478"/>
          <ac:spMkLst>
            <pc:docMk/>
            <pc:sldMk cId="703839735" sldId="2146846570"/>
            <ac:spMk id="27" creationId="{34D2B318-34F0-DEDF-3C95-8BDD00CAA977}"/>
          </ac:spMkLst>
        </pc:spChg>
        <pc:spChg chg="add mod">
          <ac:chgData name="Reed Kiely" userId="768be38e-2fb5-40ce-925d-bd8e9d9e3c31" providerId="ADAL" clId="{073C5D09-2946-44AA-8F72-E76A8E08C34C}" dt="2024-05-13T13:43:33.617" v="7010" actId="208"/>
          <ac:spMkLst>
            <pc:docMk/>
            <pc:sldMk cId="703839735" sldId="2146846570"/>
            <ac:spMk id="27" creationId="{A7D471C5-0F30-B654-D642-6987A68B0DDB}"/>
          </ac:spMkLst>
        </pc:spChg>
        <pc:spChg chg="add del mod">
          <ac:chgData name="Reed Kiely" userId="768be38e-2fb5-40ce-925d-bd8e9d9e3c31" providerId="ADAL" clId="{073C5D09-2946-44AA-8F72-E76A8E08C34C}" dt="2024-05-10T20:50:21.036" v="6644" actId="478"/>
          <ac:spMkLst>
            <pc:docMk/>
            <pc:sldMk cId="703839735" sldId="2146846570"/>
            <ac:spMk id="28" creationId="{97CA6D93-5DF6-E6F8-4FF7-8A80A05CAECD}"/>
          </ac:spMkLst>
        </pc:spChg>
        <pc:spChg chg="add del mod">
          <ac:chgData name="Reed Kiely" userId="768be38e-2fb5-40ce-925d-bd8e9d9e3c31" providerId="ADAL" clId="{073C5D09-2946-44AA-8F72-E76A8E08C34C}" dt="2024-05-10T20:51:51.931" v="6745" actId="478"/>
          <ac:spMkLst>
            <pc:docMk/>
            <pc:sldMk cId="703839735" sldId="2146846570"/>
            <ac:spMk id="29" creationId="{203C280E-C082-18E1-54FC-0D411DF8EB33}"/>
          </ac:spMkLst>
        </pc:spChg>
        <pc:spChg chg="add del mod">
          <ac:chgData name="Reed Kiely" userId="768be38e-2fb5-40ce-925d-bd8e9d9e3c31" providerId="ADAL" clId="{073C5D09-2946-44AA-8F72-E76A8E08C34C}" dt="2024-05-10T20:51:51.931" v="6745" actId="478"/>
          <ac:spMkLst>
            <pc:docMk/>
            <pc:sldMk cId="703839735" sldId="2146846570"/>
            <ac:spMk id="30" creationId="{1F78EACC-C2A4-C608-E836-6D5847FE56EE}"/>
          </ac:spMkLst>
        </pc:spChg>
        <pc:spChg chg="add del mod">
          <ac:chgData name="Reed Kiely" userId="768be38e-2fb5-40ce-925d-bd8e9d9e3c31" providerId="ADAL" clId="{073C5D09-2946-44AA-8F72-E76A8E08C34C}" dt="2024-05-10T20:51:51.931" v="6745" actId="478"/>
          <ac:spMkLst>
            <pc:docMk/>
            <pc:sldMk cId="703839735" sldId="2146846570"/>
            <ac:spMk id="31" creationId="{EC6BA52B-3361-0AB0-BE5C-8592E5F29677}"/>
          </ac:spMkLst>
        </pc:spChg>
        <pc:spChg chg="add mod">
          <ac:chgData name="Reed Kiely" userId="768be38e-2fb5-40ce-925d-bd8e9d9e3c31" providerId="ADAL" clId="{073C5D09-2946-44AA-8F72-E76A8E08C34C}" dt="2024-05-13T13:43:04.296" v="7005" actId="12788"/>
          <ac:spMkLst>
            <pc:docMk/>
            <pc:sldMk cId="703839735" sldId="2146846570"/>
            <ac:spMk id="32" creationId="{AEF9459A-6667-4E8D-73A7-DBCB69263F11}"/>
          </ac:spMkLst>
        </pc:spChg>
        <pc:spChg chg="add mod">
          <ac:chgData name="Reed Kiely" userId="768be38e-2fb5-40ce-925d-bd8e9d9e3c31" providerId="ADAL" clId="{073C5D09-2946-44AA-8F72-E76A8E08C34C}" dt="2024-05-13T13:43:04.296" v="7005" actId="12788"/>
          <ac:spMkLst>
            <pc:docMk/>
            <pc:sldMk cId="703839735" sldId="2146846570"/>
            <ac:spMk id="33" creationId="{20FC59B5-6622-D823-10F4-8E34E3B27918}"/>
          </ac:spMkLst>
        </pc:spChg>
        <pc:spChg chg="add del mod">
          <ac:chgData name="Reed Kiely" userId="768be38e-2fb5-40ce-925d-bd8e9d9e3c31" providerId="ADAL" clId="{073C5D09-2946-44AA-8F72-E76A8E08C34C}" dt="2024-05-10T21:00:08.586" v="6845" actId="478"/>
          <ac:spMkLst>
            <pc:docMk/>
            <pc:sldMk cId="703839735" sldId="2146846570"/>
            <ac:spMk id="34" creationId="{DB024C9A-C0ED-8D06-1FFD-56ABB548414C}"/>
          </ac:spMkLst>
        </pc:spChg>
        <pc:spChg chg="add del mod">
          <ac:chgData name="Reed Kiely" userId="768be38e-2fb5-40ce-925d-bd8e9d9e3c31" providerId="ADAL" clId="{073C5D09-2946-44AA-8F72-E76A8E08C34C}" dt="2024-05-10T21:00:08.586" v="6845" actId="478"/>
          <ac:spMkLst>
            <pc:docMk/>
            <pc:sldMk cId="703839735" sldId="2146846570"/>
            <ac:spMk id="35" creationId="{F64CB87A-E204-53BD-D6D4-5091A9175307}"/>
          </ac:spMkLst>
        </pc:spChg>
        <pc:picChg chg="del mod ord">
          <ac:chgData name="Reed Kiely" userId="768be38e-2fb5-40ce-925d-bd8e9d9e3c31" providerId="ADAL" clId="{073C5D09-2946-44AA-8F72-E76A8E08C34C}" dt="2024-05-10T20:58:50.298" v="6811" actId="478"/>
          <ac:picMkLst>
            <pc:docMk/>
            <pc:sldMk cId="703839735" sldId="2146846570"/>
            <ac:picMk id="3" creationId="{FE7E8F1B-C967-6C2F-3D0F-537C4DD9C139}"/>
          </ac:picMkLst>
        </pc:picChg>
        <pc:picChg chg="add del mod ord modCrop">
          <ac:chgData name="Reed Kiely" userId="768be38e-2fb5-40ce-925d-bd8e9d9e3c31" providerId="ADAL" clId="{073C5D09-2946-44AA-8F72-E76A8E08C34C}" dt="2024-05-10T20:58:51.098" v="6812" actId="478"/>
          <ac:picMkLst>
            <pc:docMk/>
            <pc:sldMk cId="703839735" sldId="2146846570"/>
            <ac:picMk id="7" creationId="{D5BB0DD6-BD6F-A3FE-0854-2AE8C545248C}"/>
          </ac:picMkLst>
        </pc:picChg>
        <pc:cxnChg chg="add mod">
          <ac:chgData name="Reed Kiely" userId="768be38e-2fb5-40ce-925d-bd8e9d9e3c31" providerId="ADAL" clId="{073C5D09-2946-44AA-8F72-E76A8E08C34C}" dt="2024-05-10T20:53:47.157" v="6788" actId="1036"/>
          <ac:cxnSpMkLst>
            <pc:docMk/>
            <pc:sldMk cId="703839735" sldId="2146846570"/>
            <ac:cxnSpMk id="9" creationId="{8A6FC58A-A327-4125-509C-844BD1667D4A}"/>
          </ac:cxnSpMkLst>
        </pc:cxnChg>
      </pc:sldChg>
      <pc:sldChg chg="modSp del mod">
        <pc:chgData name="Reed Kiely" userId="768be38e-2fb5-40ce-925d-bd8e9d9e3c31" providerId="ADAL" clId="{073C5D09-2946-44AA-8F72-E76A8E08C34C}" dt="2024-05-17T21:05:31.315" v="13924" actId="2696"/>
        <pc:sldMkLst>
          <pc:docMk/>
          <pc:sldMk cId="1303113134" sldId="2146846570"/>
        </pc:sldMkLst>
        <pc:spChg chg="mod">
          <ac:chgData name="Reed Kiely" userId="768be38e-2fb5-40ce-925d-bd8e9d9e3c31" providerId="ADAL" clId="{073C5D09-2946-44AA-8F72-E76A8E08C34C}" dt="2024-05-17T21:05:01.685" v="13922" actId="2"/>
          <ac:spMkLst>
            <pc:docMk/>
            <pc:sldMk cId="1303113134" sldId="2146846570"/>
            <ac:spMk id="16" creationId="{F3B08D31-8CD1-811E-0850-AF65E55C9EAD}"/>
          </ac:spMkLst>
        </pc:spChg>
      </pc:sldChg>
      <pc:sldChg chg="add">
        <pc:chgData name="Reed Kiely" userId="768be38e-2fb5-40ce-925d-bd8e9d9e3c31" providerId="ADAL" clId="{073C5D09-2946-44AA-8F72-E76A8E08C34C}" dt="2024-04-26T17:07:48.626" v="73"/>
        <pc:sldMkLst>
          <pc:docMk/>
          <pc:sldMk cId="3033239696" sldId="2146846570"/>
        </pc:sldMkLst>
      </pc:sldChg>
      <pc:sldChg chg="addSp modSp add del mod">
        <pc:chgData name="Reed Kiely" userId="768be38e-2fb5-40ce-925d-bd8e9d9e3c31" providerId="ADAL" clId="{073C5D09-2946-44AA-8F72-E76A8E08C34C}" dt="2024-05-10T20:37:21.260" v="5970" actId="2696"/>
        <pc:sldMkLst>
          <pc:docMk/>
          <pc:sldMk cId="2111336334" sldId="2146846571"/>
        </pc:sldMkLst>
        <pc:spChg chg="add mod">
          <ac:chgData name="Reed Kiely" userId="768be38e-2fb5-40ce-925d-bd8e9d9e3c31" providerId="ADAL" clId="{073C5D09-2946-44AA-8F72-E76A8E08C34C}" dt="2024-04-26T17:13:01.852" v="275" actId="20577"/>
          <ac:spMkLst>
            <pc:docMk/>
            <pc:sldMk cId="2111336334" sldId="2146846571"/>
            <ac:spMk id="3" creationId="{7DF152D4-D41A-2502-C9E8-6240B18423B0}"/>
          </ac:spMkLst>
        </pc:spChg>
        <pc:spChg chg="add mod">
          <ac:chgData name="Reed Kiely" userId="768be38e-2fb5-40ce-925d-bd8e9d9e3c31" providerId="ADAL" clId="{073C5D09-2946-44AA-8F72-E76A8E08C34C}" dt="2024-05-08T19:11:27.470" v="1035" actId="1076"/>
          <ac:spMkLst>
            <pc:docMk/>
            <pc:sldMk cId="2111336334" sldId="2146846571"/>
            <ac:spMk id="8" creationId="{FB3E9349-9C86-CC2C-3BDA-E5FD62409725}"/>
          </ac:spMkLst>
        </pc:spChg>
        <pc:spChg chg="mod">
          <ac:chgData name="Reed Kiely" userId="768be38e-2fb5-40ce-925d-bd8e9d9e3c31" providerId="ADAL" clId="{073C5D09-2946-44AA-8F72-E76A8E08C34C}" dt="2024-04-26T17:12:35.057" v="256" actId="1076"/>
          <ac:spMkLst>
            <pc:docMk/>
            <pc:sldMk cId="2111336334" sldId="2146846571"/>
            <ac:spMk id="11" creationId="{80446E27-F3B6-5A36-90F5-155E8E262FA5}"/>
          </ac:spMkLst>
        </pc:spChg>
        <pc:spChg chg="mod">
          <ac:chgData name="Reed Kiely" userId="768be38e-2fb5-40ce-925d-bd8e9d9e3c31" providerId="ADAL" clId="{073C5D09-2946-44AA-8F72-E76A8E08C34C}" dt="2024-04-26T17:12:30.977" v="253" actId="20577"/>
          <ac:spMkLst>
            <pc:docMk/>
            <pc:sldMk cId="2111336334" sldId="2146846571"/>
            <ac:spMk id="26" creationId="{A9C445BF-5591-D09A-A8BC-6A2DB67D3CAE}"/>
          </ac:spMkLst>
        </pc:spChg>
      </pc:sldChg>
      <pc:sldChg chg="modSp del mod">
        <pc:chgData name="Reed Kiely" userId="768be38e-2fb5-40ce-925d-bd8e9d9e3c31" providerId="ADAL" clId="{073C5D09-2946-44AA-8F72-E76A8E08C34C}" dt="2024-05-17T21:05:31.315" v="13924" actId="2696"/>
        <pc:sldMkLst>
          <pc:docMk/>
          <pc:sldMk cId="4288786701" sldId="2146846571"/>
        </pc:sldMkLst>
        <pc:spChg chg="mod">
          <ac:chgData name="Reed Kiely" userId="768be38e-2fb5-40ce-925d-bd8e9d9e3c31" providerId="ADAL" clId="{073C5D09-2946-44AA-8F72-E76A8E08C34C}" dt="2024-05-17T21:04:59.424" v="13919" actId="2"/>
          <ac:spMkLst>
            <pc:docMk/>
            <pc:sldMk cId="4288786701" sldId="2146846571"/>
            <ac:spMk id="3" creationId="{7DF152D4-D41A-2502-C9E8-6240B18423B0}"/>
          </ac:spMkLst>
        </pc:spChg>
      </pc:sldChg>
      <pc:sldChg chg="addSp delSp modSp add mod addCm delCm modCm">
        <pc:chgData name="Reed Kiely" userId="768be38e-2fb5-40ce-925d-bd8e9d9e3c31" providerId="ADAL" clId="{073C5D09-2946-44AA-8F72-E76A8E08C34C}" dt="2024-05-13T13:41:25.362" v="6970" actId="1076"/>
        <pc:sldMkLst>
          <pc:docMk/>
          <pc:sldMk cId="445600926" sldId="2146846572"/>
        </pc:sldMkLst>
        <pc:spChg chg="add del mod">
          <ac:chgData name="Reed Kiely" userId="768be38e-2fb5-40ce-925d-bd8e9d9e3c31" providerId="ADAL" clId="{073C5D09-2946-44AA-8F72-E76A8E08C34C}" dt="2024-05-07T20:42:48.797" v="587" actId="478"/>
          <ac:spMkLst>
            <pc:docMk/>
            <pc:sldMk cId="445600926" sldId="2146846572"/>
            <ac:spMk id="3" creationId="{20F72CFF-EBB9-8519-727B-8D55B3174E47}"/>
          </ac:spMkLst>
        </pc:spChg>
        <pc:spChg chg="mod">
          <ac:chgData name="Reed Kiely" userId="768be38e-2fb5-40ce-925d-bd8e9d9e3c31" providerId="ADAL" clId="{073C5D09-2946-44AA-8F72-E76A8E08C34C}" dt="2024-05-07T20:41:50.592" v="567" actId="12788"/>
          <ac:spMkLst>
            <pc:docMk/>
            <pc:sldMk cId="445600926" sldId="2146846572"/>
            <ac:spMk id="4" creationId="{4EECE67E-2570-77C8-4DCD-E83C5B83F9CE}"/>
          </ac:spMkLst>
        </pc:spChg>
        <pc:spChg chg="add mod ord">
          <ac:chgData name="Reed Kiely" userId="768be38e-2fb5-40ce-925d-bd8e9d9e3c31" providerId="ADAL" clId="{073C5D09-2946-44AA-8F72-E76A8E08C34C}" dt="2024-05-07T20:51:14.773" v="601" actId="2085"/>
          <ac:spMkLst>
            <pc:docMk/>
            <pc:sldMk cId="445600926" sldId="2146846572"/>
            <ac:spMk id="7" creationId="{E92B821F-AFA8-E06A-1DEB-C127DF9C87A6}"/>
          </ac:spMkLst>
        </pc:spChg>
        <pc:spChg chg="add mod ord">
          <ac:chgData name="Reed Kiely" userId="768be38e-2fb5-40ce-925d-bd8e9d9e3c31" providerId="ADAL" clId="{073C5D09-2946-44AA-8F72-E76A8E08C34C}" dt="2024-05-07T20:41:59.983" v="570" actId="164"/>
          <ac:spMkLst>
            <pc:docMk/>
            <pc:sldMk cId="445600926" sldId="2146846572"/>
            <ac:spMk id="8" creationId="{725D1C1A-8606-B796-2493-4C19A075F675}"/>
          </ac:spMkLst>
        </pc:spChg>
        <pc:spChg chg="add mod ord">
          <ac:chgData name="Reed Kiely" userId="768be38e-2fb5-40ce-925d-bd8e9d9e3c31" providerId="ADAL" clId="{073C5D09-2946-44AA-8F72-E76A8E08C34C}" dt="2024-05-07T20:51:14.773" v="601" actId="2085"/>
          <ac:spMkLst>
            <pc:docMk/>
            <pc:sldMk cId="445600926" sldId="2146846572"/>
            <ac:spMk id="9" creationId="{F240D280-8E47-778A-C01C-981E0E0056CF}"/>
          </ac:spMkLst>
        </pc:spChg>
        <pc:spChg chg="add mod ord">
          <ac:chgData name="Reed Kiely" userId="768be38e-2fb5-40ce-925d-bd8e9d9e3c31" providerId="ADAL" clId="{073C5D09-2946-44AA-8F72-E76A8E08C34C}" dt="2024-05-07T20:41:59.983" v="570" actId="164"/>
          <ac:spMkLst>
            <pc:docMk/>
            <pc:sldMk cId="445600926" sldId="2146846572"/>
            <ac:spMk id="10" creationId="{554BD3E1-4483-D191-F5F5-EAF5B91683D2}"/>
          </ac:spMkLst>
        </pc:spChg>
        <pc:spChg chg="mod">
          <ac:chgData name="Reed Kiely" userId="768be38e-2fb5-40ce-925d-bd8e9d9e3c31" providerId="ADAL" clId="{073C5D09-2946-44AA-8F72-E76A8E08C34C}" dt="2024-05-07T20:39:26.908" v="475" actId="34135"/>
          <ac:spMkLst>
            <pc:docMk/>
            <pc:sldMk cId="445600926" sldId="2146846572"/>
            <ac:spMk id="11" creationId="{80446E27-F3B6-5A36-90F5-155E8E262FA5}"/>
          </ac:spMkLst>
        </pc:spChg>
        <pc:spChg chg="add mod ord">
          <ac:chgData name="Reed Kiely" userId="768be38e-2fb5-40ce-925d-bd8e9d9e3c31" providerId="ADAL" clId="{073C5D09-2946-44AA-8F72-E76A8E08C34C}" dt="2024-05-07T20:52:54.221" v="700" actId="1037"/>
          <ac:spMkLst>
            <pc:docMk/>
            <pc:sldMk cId="445600926" sldId="2146846572"/>
            <ac:spMk id="12" creationId="{5B3D8824-016A-8D80-B4E2-BC9DDDFAFD9B}"/>
          </ac:spMkLst>
        </pc:spChg>
        <pc:spChg chg="add mod ord">
          <ac:chgData name="Reed Kiely" userId="768be38e-2fb5-40ce-925d-bd8e9d9e3c31" providerId="ADAL" clId="{073C5D09-2946-44AA-8F72-E76A8E08C34C}" dt="2024-05-07T20:52:54.221" v="700" actId="1037"/>
          <ac:spMkLst>
            <pc:docMk/>
            <pc:sldMk cId="445600926" sldId="2146846572"/>
            <ac:spMk id="13" creationId="{59DF7BE1-B010-72BF-C6E9-3B4DB5770B1A}"/>
          </ac:spMkLst>
        </pc:spChg>
        <pc:spChg chg="mod">
          <ac:chgData name="Reed Kiely" userId="768be38e-2fb5-40ce-925d-bd8e9d9e3c31" providerId="ADAL" clId="{073C5D09-2946-44AA-8F72-E76A8E08C34C}" dt="2024-05-07T20:54:02.225" v="728" actId="1035"/>
          <ac:spMkLst>
            <pc:docMk/>
            <pc:sldMk cId="445600926" sldId="2146846572"/>
            <ac:spMk id="16" creationId="{F3B08D31-8CD1-811E-0850-AF65E55C9EAD}"/>
          </ac:spMkLst>
        </pc:spChg>
        <pc:spChg chg="mod">
          <ac:chgData name="Reed Kiely" userId="768be38e-2fb5-40ce-925d-bd8e9d9e3c31" providerId="ADAL" clId="{073C5D09-2946-44AA-8F72-E76A8E08C34C}" dt="2024-05-07T20:38:28.291" v="456"/>
          <ac:spMkLst>
            <pc:docMk/>
            <pc:sldMk cId="445600926" sldId="2146846572"/>
            <ac:spMk id="17" creationId="{CF542A0B-621D-6E3E-9D05-3D8E1B8086EB}"/>
          </ac:spMkLst>
        </pc:spChg>
        <pc:spChg chg="mod">
          <ac:chgData name="Reed Kiely" userId="768be38e-2fb5-40ce-925d-bd8e9d9e3c31" providerId="ADAL" clId="{073C5D09-2946-44AA-8F72-E76A8E08C34C}" dt="2024-05-07T20:38:28.291" v="456"/>
          <ac:spMkLst>
            <pc:docMk/>
            <pc:sldMk cId="445600926" sldId="2146846572"/>
            <ac:spMk id="18" creationId="{66798C56-B5E5-5C6C-5B67-18E98D1BCA8E}"/>
          </ac:spMkLst>
        </pc:spChg>
        <pc:spChg chg="mod">
          <ac:chgData name="Reed Kiely" userId="768be38e-2fb5-40ce-925d-bd8e9d9e3c31" providerId="ADAL" clId="{073C5D09-2946-44AA-8F72-E76A8E08C34C}" dt="2024-05-07T20:38:28.291" v="456"/>
          <ac:spMkLst>
            <pc:docMk/>
            <pc:sldMk cId="445600926" sldId="2146846572"/>
            <ac:spMk id="19" creationId="{D20294AD-E0AA-DCCB-B841-880298666F7C}"/>
          </ac:spMkLst>
        </pc:spChg>
        <pc:spChg chg="mod">
          <ac:chgData name="Reed Kiely" userId="768be38e-2fb5-40ce-925d-bd8e9d9e3c31" providerId="ADAL" clId="{073C5D09-2946-44AA-8F72-E76A8E08C34C}" dt="2024-05-07T20:38:28.291" v="456"/>
          <ac:spMkLst>
            <pc:docMk/>
            <pc:sldMk cId="445600926" sldId="2146846572"/>
            <ac:spMk id="20" creationId="{52CBE4B2-4ECE-995B-4FAC-8B2551DA410C}"/>
          </ac:spMkLst>
        </pc:spChg>
        <pc:spChg chg="mod">
          <ac:chgData name="Reed Kiely" userId="768be38e-2fb5-40ce-925d-bd8e9d9e3c31" providerId="ADAL" clId="{073C5D09-2946-44AA-8F72-E76A8E08C34C}" dt="2024-05-07T20:38:28.291" v="456"/>
          <ac:spMkLst>
            <pc:docMk/>
            <pc:sldMk cId="445600926" sldId="2146846572"/>
            <ac:spMk id="21" creationId="{FA07178F-9F93-2A9B-25AC-D8F1B74EF919}"/>
          </ac:spMkLst>
        </pc:spChg>
        <pc:spChg chg="mod">
          <ac:chgData name="Reed Kiely" userId="768be38e-2fb5-40ce-925d-bd8e9d9e3c31" providerId="ADAL" clId="{073C5D09-2946-44AA-8F72-E76A8E08C34C}" dt="2024-05-07T20:38:28.291" v="456"/>
          <ac:spMkLst>
            <pc:docMk/>
            <pc:sldMk cId="445600926" sldId="2146846572"/>
            <ac:spMk id="22" creationId="{D2784B42-89C5-8556-2B64-3BFBD12ECE9F}"/>
          </ac:spMkLst>
        </pc:spChg>
        <pc:spChg chg="mod">
          <ac:chgData name="Reed Kiely" userId="768be38e-2fb5-40ce-925d-bd8e9d9e3c31" providerId="ADAL" clId="{073C5D09-2946-44AA-8F72-E76A8E08C34C}" dt="2024-05-07T20:38:28.291" v="456"/>
          <ac:spMkLst>
            <pc:docMk/>
            <pc:sldMk cId="445600926" sldId="2146846572"/>
            <ac:spMk id="23" creationId="{61A58BDA-FE6D-888C-9603-7E1DD4BEC504}"/>
          </ac:spMkLst>
        </pc:spChg>
        <pc:spChg chg="mod">
          <ac:chgData name="Reed Kiely" userId="768be38e-2fb5-40ce-925d-bd8e9d9e3c31" providerId="ADAL" clId="{073C5D09-2946-44AA-8F72-E76A8E08C34C}" dt="2024-05-07T20:38:28.291" v="456"/>
          <ac:spMkLst>
            <pc:docMk/>
            <pc:sldMk cId="445600926" sldId="2146846572"/>
            <ac:spMk id="24" creationId="{B8807497-4C82-715E-B1A2-C89B9010E9A2}"/>
          </ac:spMkLst>
        </pc:spChg>
        <pc:spChg chg="mod">
          <ac:chgData name="Reed Kiely" userId="768be38e-2fb5-40ce-925d-bd8e9d9e3c31" providerId="ADAL" clId="{073C5D09-2946-44AA-8F72-E76A8E08C34C}" dt="2024-05-07T20:38:28.291" v="456"/>
          <ac:spMkLst>
            <pc:docMk/>
            <pc:sldMk cId="445600926" sldId="2146846572"/>
            <ac:spMk id="25" creationId="{C7D28AE5-F025-DCBF-6ABC-A7CA2F06D797}"/>
          </ac:spMkLst>
        </pc:spChg>
        <pc:spChg chg="mod">
          <ac:chgData name="Reed Kiely" userId="768be38e-2fb5-40ce-925d-bd8e9d9e3c31" providerId="ADAL" clId="{073C5D09-2946-44AA-8F72-E76A8E08C34C}" dt="2024-05-07T20:38:28.291" v="456"/>
          <ac:spMkLst>
            <pc:docMk/>
            <pc:sldMk cId="445600926" sldId="2146846572"/>
            <ac:spMk id="27" creationId="{161144B4-C789-82FC-AB87-FECEC64D0EC9}"/>
          </ac:spMkLst>
        </pc:spChg>
        <pc:spChg chg="mod">
          <ac:chgData name="Reed Kiely" userId="768be38e-2fb5-40ce-925d-bd8e9d9e3c31" providerId="ADAL" clId="{073C5D09-2946-44AA-8F72-E76A8E08C34C}" dt="2024-05-07T20:38:28.291" v="456"/>
          <ac:spMkLst>
            <pc:docMk/>
            <pc:sldMk cId="445600926" sldId="2146846572"/>
            <ac:spMk id="29" creationId="{923ACEBE-97B0-F4D5-A1C3-236A5F0F2467}"/>
          </ac:spMkLst>
        </pc:spChg>
        <pc:spChg chg="mod">
          <ac:chgData name="Reed Kiely" userId="768be38e-2fb5-40ce-925d-bd8e9d9e3c31" providerId="ADAL" clId="{073C5D09-2946-44AA-8F72-E76A8E08C34C}" dt="2024-05-07T20:38:28.291" v="456"/>
          <ac:spMkLst>
            <pc:docMk/>
            <pc:sldMk cId="445600926" sldId="2146846572"/>
            <ac:spMk id="31" creationId="{9F14EB32-DC65-579B-549A-71912D4F93AD}"/>
          </ac:spMkLst>
        </pc:spChg>
        <pc:spChg chg="mod">
          <ac:chgData name="Reed Kiely" userId="768be38e-2fb5-40ce-925d-bd8e9d9e3c31" providerId="ADAL" clId="{073C5D09-2946-44AA-8F72-E76A8E08C34C}" dt="2024-05-07T20:38:28.291" v="456"/>
          <ac:spMkLst>
            <pc:docMk/>
            <pc:sldMk cId="445600926" sldId="2146846572"/>
            <ac:spMk id="33" creationId="{52280875-12D4-79C7-E1F8-F5D5DE9BE3AC}"/>
          </ac:spMkLst>
        </pc:spChg>
        <pc:spChg chg="mod">
          <ac:chgData name="Reed Kiely" userId="768be38e-2fb5-40ce-925d-bd8e9d9e3c31" providerId="ADAL" clId="{073C5D09-2946-44AA-8F72-E76A8E08C34C}" dt="2024-05-07T20:38:28.291" v="456"/>
          <ac:spMkLst>
            <pc:docMk/>
            <pc:sldMk cId="445600926" sldId="2146846572"/>
            <ac:spMk id="35" creationId="{B57E0C2A-113F-4D20-EECF-7F5F4E0621B7}"/>
          </ac:spMkLst>
        </pc:spChg>
        <pc:spChg chg="mod">
          <ac:chgData name="Reed Kiely" userId="768be38e-2fb5-40ce-925d-bd8e9d9e3c31" providerId="ADAL" clId="{073C5D09-2946-44AA-8F72-E76A8E08C34C}" dt="2024-05-07T20:38:28.291" v="456"/>
          <ac:spMkLst>
            <pc:docMk/>
            <pc:sldMk cId="445600926" sldId="2146846572"/>
            <ac:spMk id="37" creationId="{D36AD87C-3776-CA27-A096-893DE0CB70C7}"/>
          </ac:spMkLst>
        </pc:spChg>
        <pc:spChg chg="mod">
          <ac:chgData name="Reed Kiely" userId="768be38e-2fb5-40ce-925d-bd8e9d9e3c31" providerId="ADAL" clId="{073C5D09-2946-44AA-8F72-E76A8E08C34C}" dt="2024-05-07T20:38:28.291" v="456"/>
          <ac:spMkLst>
            <pc:docMk/>
            <pc:sldMk cId="445600926" sldId="2146846572"/>
            <ac:spMk id="38" creationId="{A975A946-4715-0CAB-A5B1-EF369004B98E}"/>
          </ac:spMkLst>
        </pc:spChg>
        <pc:spChg chg="mod">
          <ac:chgData name="Reed Kiely" userId="768be38e-2fb5-40ce-925d-bd8e9d9e3c31" providerId="ADAL" clId="{073C5D09-2946-44AA-8F72-E76A8E08C34C}" dt="2024-05-07T20:38:28.291" v="456"/>
          <ac:spMkLst>
            <pc:docMk/>
            <pc:sldMk cId="445600926" sldId="2146846572"/>
            <ac:spMk id="39" creationId="{217E772F-CA38-D42D-42EB-52CC3DF71903}"/>
          </ac:spMkLst>
        </pc:spChg>
        <pc:spChg chg="mod">
          <ac:chgData name="Reed Kiely" userId="768be38e-2fb5-40ce-925d-bd8e9d9e3c31" providerId="ADAL" clId="{073C5D09-2946-44AA-8F72-E76A8E08C34C}" dt="2024-05-07T20:38:28.291" v="456"/>
          <ac:spMkLst>
            <pc:docMk/>
            <pc:sldMk cId="445600926" sldId="2146846572"/>
            <ac:spMk id="40" creationId="{685692F9-A0E5-0811-C267-D52D9E824A30}"/>
          </ac:spMkLst>
        </pc:spChg>
        <pc:spChg chg="mod">
          <ac:chgData name="Reed Kiely" userId="768be38e-2fb5-40ce-925d-bd8e9d9e3c31" providerId="ADAL" clId="{073C5D09-2946-44AA-8F72-E76A8E08C34C}" dt="2024-05-07T20:38:28.291" v="456"/>
          <ac:spMkLst>
            <pc:docMk/>
            <pc:sldMk cId="445600926" sldId="2146846572"/>
            <ac:spMk id="41" creationId="{C6117337-282E-EC1D-061F-A54F5E26835B}"/>
          </ac:spMkLst>
        </pc:spChg>
        <pc:spChg chg="mod">
          <ac:chgData name="Reed Kiely" userId="768be38e-2fb5-40ce-925d-bd8e9d9e3c31" providerId="ADAL" clId="{073C5D09-2946-44AA-8F72-E76A8E08C34C}" dt="2024-05-07T20:38:28.291" v="456"/>
          <ac:spMkLst>
            <pc:docMk/>
            <pc:sldMk cId="445600926" sldId="2146846572"/>
            <ac:spMk id="43" creationId="{55A3C011-72C6-6829-FE88-4B45F8988CA5}"/>
          </ac:spMkLst>
        </pc:spChg>
        <pc:spChg chg="mod">
          <ac:chgData name="Reed Kiely" userId="768be38e-2fb5-40ce-925d-bd8e9d9e3c31" providerId="ADAL" clId="{073C5D09-2946-44AA-8F72-E76A8E08C34C}" dt="2024-05-07T20:38:28.291" v="456"/>
          <ac:spMkLst>
            <pc:docMk/>
            <pc:sldMk cId="445600926" sldId="2146846572"/>
            <ac:spMk id="44" creationId="{E5F209AF-F446-67D9-3DF6-905E31B0D71B}"/>
          </ac:spMkLst>
        </pc:spChg>
        <pc:spChg chg="mod">
          <ac:chgData name="Reed Kiely" userId="768be38e-2fb5-40ce-925d-bd8e9d9e3c31" providerId="ADAL" clId="{073C5D09-2946-44AA-8F72-E76A8E08C34C}" dt="2024-05-07T20:38:28.291" v="456"/>
          <ac:spMkLst>
            <pc:docMk/>
            <pc:sldMk cId="445600926" sldId="2146846572"/>
            <ac:spMk id="45" creationId="{A2965825-6193-1CAD-9C8D-BA137F0B3267}"/>
          </ac:spMkLst>
        </pc:spChg>
        <pc:spChg chg="mod">
          <ac:chgData name="Reed Kiely" userId="768be38e-2fb5-40ce-925d-bd8e9d9e3c31" providerId="ADAL" clId="{073C5D09-2946-44AA-8F72-E76A8E08C34C}" dt="2024-05-07T20:38:28.291" v="456"/>
          <ac:spMkLst>
            <pc:docMk/>
            <pc:sldMk cId="445600926" sldId="2146846572"/>
            <ac:spMk id="46" creationId="{002A3605-1ABD-28DF-FAEC-A4209EFF8C4F}"/>
          </ac:spMkLst>
        </pc:spChg>
        <pc:spChg chg="mod">
          <ac:chgData name="Reed Kiely" userId="768be38e-2fb5-40ce-925d-bd8e9d9e3c31" providerId="ADAL" clId="{073C5D09-2946-44AA-8F72-E76A8E08C34C}" dt="2024-05-07T20:38:28.291" v="456"/>
          <ac:spMkLst>
            <pc:docMk/>
            <pc:sldMk cId="445600926" sldId="2146846572"/>
            <ac:spMk id="47" creationId="{CAEADC26-06A1-697E-B76C-0791CB3CE8E7}"/>
          </ac:spMkLst>
        </pc:spChg>
        <pc:spChg chg="mod">
          <ac:chgData name="Reed Kiely" userId="768be38e-2fb5-40ce-925d-bd8e9d9e3c31" providerId="ADAL" clId="{073C5D09-2946-44AA-8F72-E76A8E08C34C}" dt="2024-05-07T20:38:28.291" v="456"/>
          <ac:spMkLst>
            <pc:docMk/>
            <pc:sldMk cId="445600926" sldId="2146846572"/>
            <ac:spMk id="48" creationId="{DC9BB088-3F95-7234-63DC-27B9BE996244}"/>
          </ac:spMkLst>
        </pc:spChg>
        <pc:spChg chg="mod">
          <ac:chgData name="Reed Kiely" userId="768be38e-2fb5-40ce-925d-bd8e9d9e3c31" providerId="ADAL" clId="{073C5D09-2946-44AA-8F72-E76A8E08C34C}" dt="2024-05-07T20:38:28.291" v="456"/>
          <ac:spMkLst>
            <pc:docMk/>
            <pc:sldMk cId="445600926" sldId="2146846572"/>
            <ac:spMk id="49" creationId="{E660E500-94B8-8151-F59A-1579811E4888}"/>
          </ac:spMkLst>
        </pc:spChg>
        <pc:spChg chg="mod">
          <ac:chgData name="Reed Kiely" userId="768be38e-2fb5-40ce-925d-bd8e9d9e3c31" providerId="ADAL" clId="{073C5D09-2946-44AA-8F72-E76A8E08C34C}" dt="2024-05-07T20:38:28.291" v="456"/>
          <ac:spMkLst>
            <pc:docMk/>
            <pc:sldMk cId="445600926" sldId="2146846572"/>
            <ac:spMk id="50" creationId="{4C59FB3C-7761-BF58-0814-9E2ADD8B26B0}"/>
          </ac:spMkLst>
        </pc:spChg>
        <pc:spChg chg="mod">
          <ac:chgData name="Reed Kiely" userId="768be38e-2fb5-40ce-925d-bd8e9d9e3c31" providerId="ADAL" clId="{073C5D09-2946-44AA-8F72-E76A8E08C34C}" dt="2024-05-07T20:38:28.291" v="456"/>
          <ac:spMkLst>
            <pc:docMk/>
            <pc:sldMk cId="445600926" sldId="2146846572"/>
            <ac:spMk id="51" creationId="{F19703F3-276B-440A-AC8D-E38D1D94522D}"/>
          </ac:spMkLst>
        </pc:spChg>
        <pc:spChg chg="mod">
          <ac:chgData name="Reed Kiely" userId="768be38e-2fb5-40ce-925d-bd8e9d9e3c31" providerId="ADAL" clId="{073C5D09-2946-44AA-8F72-E76A8E08C34C}" dt="2024-05-07T20:38:28.291" v="456"/>
          <ac:spMkLst>
            <pc:docMk/>
            <pc:sldMk cId="445600926" sldId="2146846572"/>
            <ac:spMk id="52" creationId="{1989449A-CB30-35EC-A2AF-8A15F3A87094}"/>
          </ac:spMkLst>
        </pc:spChg>
        <pc:spChg chg="mod">
          <ac:chgData name="Reed Kiely" userId="768be38e-2fb5-40ce-925d-bd8e9d9e3c31" providerId="ADAL" clId="{073C5D09-2946-44AA-8F72-E76A8E08C34C}" dt="2024-05-07T20:38:28.291" v="456"/>
          <ac:spMkLst>
            <pc:docMk/>
            <pc:sldMk cId="445600926" sldId="2146846572"/>
            <ac:spMk id="53" creationId="{295BE5DC-013E-8617-5363-480650C51FCC}"/>
          </ac:spMkLst>
        </pc:spChg>
        <pc:spChg chg="mod">
          <ac:chgData name="Reed Kiely" userId="768be38e-2fb5-40ce-925d-bd8e9d9e3c31" providerId="ADAL" clId="{073C5D09-2946-44AA-8F72-E76A8E08C34C}" dt="2024-05-07T20:38:28.291" v="456"/>
          <ac:spMkLst>
            <pc:docMk/>
            <pc:sldMk cId="445600926" sldId="2146846572"/>
            <ac:spMk id="54" creationId="{397ED231-A05D-8164-30EA-82A2F0189417}"/>
          </ac:spMkLst>
        </pc:spChg>
        <pc:spChg chg="mod">
          <ac:chgData name="Reed Kiely" userId="768be38e-2fb5-40ce-925d-bd8e9d9e3c31" providerId="ADAL" clId="{073C5D09-2946-44AA-8F72-E76A8E08C34C}" dt="2024-05-07T20:38:28.291" v="456"/>
          <ac:spMkLst>
            <pc:docMk/>
            <pc:sldMk cId="445600926" sldId="2146846572"/>
            <ac:spMk id="55" creationId="{7FD762FB-69E6-E081-3E87-0BB6E2C3DBC5}"/>
          </ac:spMkLst>
        </pc:spChg>
        <pc:spChg chg="mod">
          <ac:chgData name="Reed Kiely" userId="768be38e-2fb5-40ce-925d-bd8e9d9e3c31" providerId="ADAL" clId="{073C5D09-2946-44AA-8F72-E76A8E08C34C}" dt="2024-05-07T20:42:16.998" v="574" actId="20577"/>
          <ac:spMkLst>
            <pc:docMk/>
            <pc:sldMk cId="445600926" sldId="2146846572"/>
            <ac:spMk id="56" creationId="{B03B3DB9-9B90-BA80-500B-382A7217BDD6}"/>
          </ac:spMkLst>
        </pc:spChg>
        <pc:spChg chg="mod">
          <ac:chgData name="Reed Kiely" userId="768be38e-2fb5-40ce-925d-bd8e9d9e3c31" providerId="ADAL" clId="{073C5D09-2946-44AA-8F72-E76A8E08C34C}" dt="2024-05-07T20:38:28.291" v="456"/>
          <ac:spMkLst>
            <pc:docMk/>
            <pc:sldMk cId="445600926" sldId="2146846572"/>
            <ac:spMk id="57" creationId="{6CD72662-3A9E-5C77-057D-707E44D773E7}"/>
          </ac:spMkLst>
        </pc:spChg>
        <pc:spChg chg="mod">
          <ac:chgData name="Reed Kiely" userId="768be38e-2fb5-40ce-925d-bd8e9d9e3c31" providerId="ADAL" clId="{073C5D09-2946-44AA-8F72-E76A8E08C34C}" dt="2024-05-07T20:38:28.291" v="456"/>
          <ac:spMkLst>
            <pc:docMk/>
            <pc:sldMk cId="445600926" sldId="2146846572"/>
            <ac:spMk id="58" creationId="{2845FBA1-ED14-EADF-2A62-0DBE74659A97}"/>
          </ac:spMkLst>
        </pc:spChg>
        <pc:spChg chg="mod">
          <ac:chgData name="Reed Kiely" userId="768be38e-2fb5-40ce-925d-bd8e9d9e3c31" providerId="ADAL" clId="{073C5D09-2946-44AA-8F72-E76A8E08C34C}" dt="2024-05-07T20:38:28.291" v="456"/>
          <ac:spMkLst>
            <pc:docMk/>
            <pc:sldMk cId="445600926" sldId="2146846572"/>
            <ac:spMk id="59" creationId="{4CF3D7B6-8E78-DCC9-FC27-15945050F92E}"/>
          </ac:spMkLst>
        </pc:spChg>
        <pc:spChg chg="mod">
          <ac:chgData name="Reed Kiely" userId="768be38e-2fb5-40ce-925d-bd8e9d9e3c31" providerId="ADAL" clId="{073C5D09-2946-44AA-8F72-E76A8E08C34C}" dt="2024-05-07T20:38:28.291" v="456"/>
          <ac:spMkLst>
            <pc:docMk/>
            <pc:sldMk cId="445600926" sldId="2146846572"/>
            <ac:spMk id="60" creationId="{ED261E74-8472-5081-9CB2-C651ED7DFB9A}"/>
          </ac:spMkLst>
        </pc:spChg>
        <pc:spChg chg="mod">
          <ac:chgData name="Reed Kiely" userId="768be38e-2fb5-40ce-925d-bd8e9d9e3c31" providerId="ADAL" clId="{073C5D09-2946-44AA-8F72-E76A8E08C34C}" dt="2024-05-07T20:38:28.291" v="456"/>
          <ac:spMkLst>
            <pc:docMk/>
            <pc:sldMk cId="445600926" sldId="2146846572"/>
            <ac:spMk id="61" creationId="{DBEE8878-C5EE-28A8-B786-234B203B0F27}"/>
          </ac:spMkLst>
        </pc:spChg>
        <pc:spChg chg="mod">
          <ac:chgData name="Reed Kiely" userId="768be38e-2fb5-40ce-925d-bd8e9d9e3c31" providerId="ADAL" clId="{073C5D09-2946-44AA-8F72-E76A8E08C34C}" dt="2024-05-07T20:38:28.291" v="456"/>
          <ac:spMkLst>
            <pc:docMk/>
            <pc:sldMk cId="445600926" sldId="2146846572"/>
            <ac:spMk id="62" creationId="{0B0C23EA-C958-3017-64C6-935017F9AAB3}"/>
          </ac:spMkLst>
        </pc:spChg>
        <pc:spChg chg="mod">
          <ac:chgData name="Reed Kiely" userId="768be38e-2fb5-40ce-925d-bd8e9d9e3c31" providerId="ADAL" clId="{073C5D09-2946-44AA-8F72-E76A8E08C34C}" dt="2024-05-07T20:38:28.291" v="456"/>
          <ac:spMkLst>
            <pc:docMk/>
            <pc:sldMk cId="445600926" sldId="2146846572"/>
            <ac:spMk id="63" creationId="{12C4E286-5910-F657-47CC-BCF360BEAAB0}"/>
          </ac:spMkLst>
        </pc:spChg>
        <pc:spChg chg="mod">
          <ac:chgData name="Reed Kiely" userId="768be38e-2fb5-40ce-925d-bd8e9d9e3c31" providerId="ADAL" clId="{073C5D09-2946-44AA-8F72-E76A8E08C34C}" dt="2024-05-07T20:38:28.291" v="456"/>
          <ac:spMkLst>
            <pc:docMk/>
            <pc:sldMk cId="445600926" sldId="2146846572"/>
            <ac:spMk id="64" creationId="{5359085A-D5BC-13C2-8943-64E3DED073E4}"/>
          </ac:spMkLst>
        </pc:spChg>
        <pc:spChg chg="mod">
          <ac:chgData name="Reed Kiely" userId="768be38e-2fb5-40ce-925d-bd8e9d9e3c31" providerId="ADAL" clId="{073C5D09-2946-44AA-8F72-E76A8E08C34C}" dt="2024-05-07T20:38:28.291" v="456"/>
          <ac:spMkLst>
            <pc:docMk/>
            <pc:sldMk cId="445600926" sldId="2146846572"/>
            <ac:spMk id="65" creationId="{6C844947-5669-FCC9-DC4C-C3B9EED6D0D5}"/>
          </ac:spMkLst>
        </pc:spChg>
        <pc:spChg chg="mod">
          <ac:chgData name="Reed Kiely" userId="768be38e-2fb5-40ce-925d-bd8e9d9e3c31" providerId="ADAL" clId="{073C5D09-2946-44AA-8F72-E76A8E08C34C}" dt="2024-05-07T20:38:28.291" v="456"/>
          <ac:spMkLst>
            <pc:docMk/>
            <pc:sldMk cId="445600926" sldId="2146846572"/>
            <ac:spMk id="66" creationId="{C635D9B7-099D-5250-A7B3-7E7970561B32}"/>
          </ac:spMkLst>
        </pc:spChg>
        <pc:spChg chg="mod">
          <ac:chgData name="Reed Kiely" userId="768be38e-2fb5-40ce-925d-bd8e9d9e3c31" providerId="ADAL" clId="{073C5D09-2946-44AA-8F72-E76A8E08C34C}" dt="2024-05-07T20:38:28.291" v="456"/>
          <ac:spMkLst>
            <pc:docMk/>
            <pc:sldMk cId="445600926" sldId="2146846572"/>
            <ac:spMk id="67" creationId="{FC5463A9-B047-434C-6AB9-B4EC0AB0CDAF}"/>
          </ac:spMkLst>
        </pc:spChg>
        <pc:spChg chg="mod">
          <ac:chgData name="Reed Kiely" userId="768be38e-2fb5-40ce-925d-bd8e9d9e3c31" providerId="ADAL" clId="{073C5D09-2946-44AA-8F72-E76A8E08C34C}" dt="2024-05-07T20:38:28.291" v="456"/>
          <ac:spMkLst>
            <pc:docMk/>
            <pc:sldMk cId="445600926" sldId="2146846572"/>
            <ac:spMk id="68" creationId="{A6BBDA1F-D295-C003-62B5-F08CA9CF4522}"/>
          </ac:spMkLst>
        </pc:spChg>
        <pc:spChg chg="mod">
          <ac:chgData name="Reed Kiely" userId="768be38e-2fb5-40ce-925d-bd8e9d9e3c31" providerId="ADAL" clId="{073C5D09-2946-44AA-8F72-E76A8E08C34C}" dt="2024-05-07T20:38:28.291" v="456"/>
          <ac:spMkLst>
            <pc:docMk/>
            <pc:sldMk cId="445600926" sldId="2146846572"/>
            <ac:spMk id="69" creationId="{F60FB799-E7DE-1BE2-7C37-E288DE7836E5}"/>
          </ac:spMkLst>
        </pc:spChg>
        <pc:spChg chg="mod">
          <ac:chgData name="Reed Kiely" userId="768be38e-2fb5-40ce-925d-bd8e9d9e3c31" providerId="ADAL" clId="{073C5D09-2946-44AA-8F72-E76A8E08C34C}" dt="2024-05-07T20:38:28.291" v="456"/>
          <ac:spMkLst>
            <pc:docMk/>
            <pc:sldMk cId="445600926" sldId="2146846572"/>
            <ac:spMk id="70" creationId="{C7F080CE-73FE-5F48-B1E8-6F5D1A77E930}"/>
          </ac:spMkLst>
        </pc:spChg>
        <pc:spChg chg="mod">
          <ac:chgData name="Reed Kiely" userId="768be38e-2fb5-40ce-925d-bd8e9d9e3c31" providerId="ADAL" clId="{073C5D09-2946-44AA-8F72-E76A8E08C34C}" dt="2024-05-07T20:50:33.393" v="597" actId="207"/>
          <ac:spMkLst>
            <pc:docMk/>
            <pc:sldMk cId="445600926" sldId="2146846572"/>
            <ac:spMk id="71" creationId="{27526FA1-ED6B-92F7-52F1-5092F16CF8A8}"/>
          </ac:spMkLst>
        </pc:spChg>
        <pc:spChg chg="mod">
          <ac:chgData name="Reed Kiely" userId="768be38e-2fb5-40ce-925d-bd8e9d9e3c31" providerId="ADAL" clId="{073C5D09-2946-44AA-8F72-E76A8E08C34C}" dt="2024-05-07T20:38:28.291" v="456"/>
          <ac:spMkLst>
            <pc:docMk/>
            <pc:sldMk cId="445600926" sldId="2146846572"/>
            <ac:spMk id="72" creationId="{89E7BBF5-099D-9E16-7D57-620EA396CAD3}"/>
          </ac:spMkLst>
        </pc:spChg>
        <pc:spChg chg="mod">
          <ac:chgData name="Reed Kiely" userId="768be38e-2fb5-40ce-925d-bd8e9d9e3c31" providerId="ADAL" clId="{073C5D09-2946-44AA-8F72-E76A8E08C34C}" dt="2024-05-07T20:38:28.291" v="456"/>
          <ac:spMkLst>
            <pc:docMk/>
            <pc:sldMk cId="445600926" sldId="2146846572"/>
            <ac:spMk id="73" creationId="{4AA4B9A5-4241-4837-F07A-94D610250CBC}"/>
          </ac:spMkLst>
        </pc:spChg>
        <pc:spChg chg="mod">
          <ac:chgData name="Reed Kiely" userId="768be38e-2fb5-40ce-925d-bd8e9d9e3c31" providerId="ADAL" clId="{073C5D09-2946-44AA-8F72-E76A8E08C34C}" dt="2024-05-07T20:38:28.291" v="456"/>
          <ac:spMkLst>
            <pc:docMk/>
            <pc:sldMk cId="445600926" sldId="2146846572"/>
            <ac:spMk id="74" creationId="{0A0D6D18-B46C-DF3F-2C83-42DEDFA5F541}"/>
          </ac:spMkLst>
        </pc:spChg>
        <pc:spChg chg="mod">
          <ac:chgData name="Reed Kiely" userId="768be38e-2fb5-40ce-925d-bd8e9d9e3c31" providerId="ADAL" clId="{073C5D09-2946-44AA-8F72-E76A8E08C34C}" dt="2024-05-07T20:38:28.291" v="456"/>
          <ac:spMkLst>
            <pc:docMk/>
            <pc:sldMk cId="445600926" sldId="2146846572"/>
            <ac:spMk id="75" creationId="{FC9D75A1-6086-466A-976B-4CB1E06C78C4}"/>
          </ac:spMkLst>
        </pc:spChg>
        <pc:spChg chg="mod">
          <ac:chgData name="Reed Kiely" userId="768be38e-2fb5-40ce-925d-bd8e9d9e3c31" providerId="ADAL" clId="{073C5D09-2946-44AA-8F72-E76A8E08C34C}" dt="2024-05-07T20:38:28.291" v="456"/>
          <ac:spMkLst>
            <pc:docMk/>
            <pc:sldMk cId="445600926" sldId="2146846572"/>
            <ac:spMk id="76" creationId="{9D5887F9-0E23-0557-23EB-C28A4A7711E5}"/>
          </ac:spMkLst>
        </pc:spChg>
        <pc:spChg chg="mod">
          <ac:chgData name="Reed Kiely" userId="768be38e-2fb5-40ce-925d-bd8e9d9e3c31" providerId="ADAL" clId="{073C5D09-2946-44AA-8F72-E76A8E08C34C}" dt="2024-05-07T20:38:28.291" v="456"/>
          <ac:spMkLst>
            <pc:docMk/>
            <pc:sldMk cId="445600926" sldId="2146846572"/>
            <ac:spMk id="77" creationId="{F0C2F216-067C-91FE-992A-27234982E0A5}"/>
          </ac:spMkLst>
        </pc:spChg>
        <pc:spChg chg="mod">
          <ac:chgData name="Reed Kiely" userId="768be38e-2fb5-40ce-925d-bd8e9d9e3c31" providerId="ADAL" clId="{073C5D09-2946-44AA-8F72-E76A8E08C34C}" dt="2024-05-07T20:48:57.879" v="593" actId="207"/>
          <ac:spMkLst>
            <pc:docMk/>
            <pc:sldMk cId="445600926" sldId="2146846572"/>
            <ac:spMk id="78" creationId="{4B003872-F06C-1EE9-55FE-75A8AD6E1B23}"/>
          </ac:spMkLst>
        </pc:spChg>
        <pc:spChg chg="mod">
          <ac:chgData name="Reed Kiely" userId="768be38e-2fb5-40ce-925d-bd8e9d9e3c31" providerId="ADAL" clId="{073C5D09-2946-44AA-8F72-E76A8E08C34C}" dt="2024-05-07T20:38:28.291" v="456"/>
          <ac:spMkLst>
            <pc:docMk/>
            <pc:sldMk cId="445600926" sldId="2146846572"/>
            <ac:spMk id="79" creationId="{5463CE45-C4A4-91BA-6413-94A3158C3D2C}"/>
          </ac:spMkLst>
        </pc:spChg>
        <pc:spChg chg="mod">
          <ac:chgData name="Reed Kiely" userId="768be38e-2fb5-40ce-925d-bd8e9d9e3c31" providerId="ADAL" clId="{073C5D09-2946-44AA-8F72-E76A8E08C34C}" dt="2024-05-07T20:38:28.291" v="456"/>
          <ac:spMkLst>
            <pc:docMk/>
            <pc:sldMk cId="445600926" sldId="2146846572"/>
            <ac:spMk id="80" creationId="{332D46D8-9E0E-4A51-37C4-E220778CB38E}"/>
          </ac:spMkLst>
        </pc:spChg>
        <pc:spChg chg="mod">
          <ac:chgData name="Reed Kiely" userId="768be38e-2fb5-40ce-925d-bd8e9d9e3c31" providerId="ADAL" clId="{073C5D09-2946-44AA-8F72-E76A8E08C34C}" dt="2024-05-07T20:38:28.291" v="456"/>
          <ac:spMkLst>
            <pc:docMk/>
            <pc:sldMk cId="445600926" sldId="2146846572"/>
            <ac:spMk id="81" creationId="{64F59C4D-1BC6-9588-FB64-1ABD50DAC06F}"/>
          </ac:spMkLst>
        </pc:spChg>
        <pc:spChg chg="mod">
          <ac:chgData name="Reed Kiely" userId="768be38e-2fb5-40ce-925d-bd8e9d9e3c31" providerId="ADAL" clId="{073C5D09-2946-44AA-8F72-E76A8E08C34C}" dt="2024-05-07T20:38:28.291" v="456"/>
          <ac:spMkLst>
            <pc:docMk/>
            <pc:sldMk cId="445600926" sldId="2146846572"/>
            <ac:spMk id="82" creationId="{1F9F142C-4A18-D443-4438-5495535BE8CC}"/>
          </ac:spMkLst>
        </pc:spChg>
        <pc:spChg chg="mod">
          <ac:chgData name="Reed Kiely" userId="768be38e-2fb5-40ce-925d-bd8e9d9e3c31" providerId="ADAL" clId="{073C5D09-2946-44AA-8F72-E76A8E08C34C}" dt="2024-05-07T20:38:28.291" v="456"/>
          <ac:spMkLst>
            <pc:docMk/>
            <pc:sldMk cId="445600926" sldId="2146846572"/>
            <ac:spMk id="83" creationId="{CE563F4A-147F-7D73-8318-D6C32CCFBC29}"/>
          </ac:spMkLst>
        </pc:spChg>
        <pc:spChg chg="mod">
          <ac:chgData name="Reed Kiely" userId="768be38e-2fb5-40ce-925d-bd8e9d9e3c31" providerId="ADAL" clId="{073C5D09-2946-44AA-8F72-E76A8E08C34C}" dt="2024-05-07T20:38:28.291" v="456"/>
          <ac:spMkLst>
            <pc:docMk/>
            <pc:sldMk cId="445600926" sldId="2146846572"/>
            <ac:spMk id="84" creationId="{D4FA2C25-4682-3A39-0873-4003C4037DE6}"/>
          </ac:spMkLst>
        </pc:spChg>
        <pc:spChg chg="mod">
          <ac:chgData name="Reed Kiely" userId="768be38e-2fb5-40ce-925d-bd8e9d9e3c31" providerId="ADAL" clId="{073C5D09-2946-44AA-8F72-E76A8E08C34C}" dt="2024-05-07T20:38:28.291" v="456"/>
          <ac:spMkLst>
            <pc:docMk/>
            <pc:sldMk cId="445600926" sldId="2146846572"/>
            <ac:spMk id="85" creationId="{46605351-AFB0-05B7-6943-919A9B73C034}"/>
          </ac:spMkLst>
        </pc:spChg>
        <pc:spChg chg="mod">
          <ac:chgData name="Reed Kiely" userId="768be38e-2fb5-40ce-925d-bd8e9d9e3c31" providerId="ADAL" clId="{073C5D09-2946-44AA-8F72-E76A8E08C34C}" dt="2024-05-07T20:38:28.291" v="456"/>
          <ac:spMkLst>
            <pc:docMk/>
            <pc:sldMk cId="445600926" sldId="2146846572"/>
            <ac:spMk id="86" creationId="{6D11AEF2-3B6E-17D8-2B45-DB8CEDEB400C}"/>
          </ac:spMkLst>
        </pc:spChg>
        <pc:spChg chg="mod">
          <ac:chgData name="Reed Kiely" userId="768be38e-2fb5-40ce-925d-bd8e9d9e3c31" providerId="ADAL" clId="{073C5D09-2946-44AA-8F72-E76A8E08C34C}" dt="2024-05-07T20:38:28.291" v="456"/>
          <ac:spMkLst>
            <pc:docMk/>
            <pc:sldMk cId="445600926" sldId="2146846572"/>
            <ac:spMk id="87" creationId="{5AFD2113-D607-3011-F531-1DACC333E3FF}"/>
          </ac:spMkLst>
        </pc:spChg>
        <pc:spChg chg="mod">
          <ac:chgData name="Reed Kiely" userId="768be38e-2fb5-40ce-925d-bd8e9d9e3c31" providerId="ADAL" clId="{073C5D09-2946-44AA-8F72-E76A8E08C34C}" dt="2024-05-07T20:38:28.291" v="456"/>
          <ac:spMkLst>
            <pc:docMk/>
            <pc:sldMk cId="445600926" sldId="2146846572"/>
            <ac:spMk id="88" creationId="{56FDA342-A6DE-D4A1-D804-862A81CB7DE4}"/>
          </ac:spMkLst>
        </pc:spChg>
        <pc:spChg chg="mod">
          <ac:chgData name="Reed Kiely" userId="768be38e-2fb5-40ce-925d-bd8e9d9e3c31" providerId="ADAL" clId="{073C5D09-2946-44AA-8F72-E76A8E08C34C}" dt="2024-05-07T20:38:28.291" v="456"/>
          <ac:spMkLst>
            <pc:docMk/>
            <pc:sldMk cId="445600926" sldId="2146846572"/>
            <ac:spMk id="89" creationId="{BE141936-049D-BB1E-428E-314446C257F2}"/>
          </ac:spMkLst>
        </pc:spChg>
        <pc:spChg chg="mod">
          <ac:chgData name="Reed Kiely" userId="768be38e-2fb5-40ce-925d-bd8e9d9e3c31" providerId="ADAL" clId="{073C5D09-2946-44AA-8F72-E76A8E08C34C}" dt="2024-05-07T20:38:28.291" v="456"/>
          <ac:spMkLst>
            <pc:docMk/>
            <pc:sldMk cId="445600926" sldId="2146846572"/>
            <ac:spMk id="90" creationId="{C789633D-924E-3951-0A38-523F385D430A}"/>
          </ac:spMkLst>
        </pc:spChg>
        <pc:spChg chg="mod">
          <ac:chgData name="Reed Kiely" userId="768be38e-2fb5-40ce-925d-bd8e9d9e3c31" providerId="ADAL" clId="{073C5D09-2946-44AA-8F72-E76A8E08C34C}" dt="2024-05-07T20:38:28.291" v="456"/>
          <ac:spMkLst>
            <pc:docMk/>
            <pc:sldMk cId="445600926" sldId="2146846572"/>
            <ac:spMk id="91" creationId="{D4798729-3D5C-B6E1-B5BB-8F26229C9C16}"/>
          </ac:spMkLst>
        </pc:spChg>
        <pc:spChg chg="mod">
          <ac:chgData name="Reed Kiely" userId="768be38e-2fb5-40ce-925d-bd8e9d9e3c31" providerId="ADAL" clId="{073C5D09-2946-44AA-8F72-E76A8E08C34C}" dt="2024-05-07T20:38:28.291" v="456"/>
          <ac:spMkLst>
            <pc:docMk/>
            <pc:sldMk cId="445600926" sldId="2146846572"/>
            <ac:spMk id="92" creationId="{5BE309F5-ECA5-2180-284B-ADB9E5CB7D33}"/>
          </ac:spMkLst>
        </pc:spChg>
        <pc:spChg chg="mod">
          <ac:chgData name="Reed Kiely" userId="768be38e-2fb5-40ce-925d-bd8e9d9e3c31" providerId="ADAL" clId="{073C5D09-2946-44AA-8F72-E76A8E08C34C}" dt="2024-05-07T20:38:28.291" v="456"/>
          <ac:spMkLst>
            <pc:docMk/>
            <pc:sldMk cId="445600926" sldId="2146846572"/>
            <ac:spMk id="93" creationId="{999769A8-7E1F-76D1-0A34-2066ADD75CA7}"/>
          </ac:spMkLst>
        </pc:spChg>
        <pc:spChg chg="mod">
          <ac:chgData name="Reed Kiely" userId="768be38e-2fb5-40ce-925d-bd8e9d9e3c31" providerId="ADAL" clId="{073C5D09-2946-44AA-8F72-E76A8E08C34C}" dt="2024-05-07T20:38:28.291" v="456"/>
          <ac:spMkLst>
            <pc:docMk/>
            <pc:sldMk cId="445600926" sldId="2146846572"/>
            <ac:spMk id="94" creationId="{98E1F68D-77C8-786E-34B2-3C23AC60AC17}"/>
          </ac:spMkLst>
        </pc:spChg>
        <pc:spChg chg="mod">
          <ac:chgData name="Reed Kiely" userId="768be38e-2fb5-40ce-925d-bd8e9d9e3c31" providerId="ADAL" clId="{073C5D09-2946-44AA-8F72-E76A8E08C34C}" dt="2024-05-07T20:38:28.291" v="456"/>
          <ac:spMkLst>
            <pc:docMk/>
            <pc:sldMk cId="445600926" sldId="2146846572"/>
            <ac:spMk id="96" creationId="{115439DB-2A20-4E6D-3C4D-E7DBC001970B}"/>
          </ac:spMkLst>
        </pc:spChg>
        <pc:spChg chg="mod">
          <ac:chgData name="Reed Kiely" userId="768be38e-2fb5-40ce-925d-bd8e9d9e3c31" providerId="ADAL" clId="{073C5D09-2946-44AA-8F72-E76A8E08C34C}" dt="2024-05-07T20:38:28.291" v="456"/>
          <ac:spMkLst>
            <pc:docMk/>
            <pc:sldMk cId="445600926" sldId="2146846572"/>
            <ac:spMk id="97" creationId="{41BDA2C4-B0F3-BAC0-0DAF-F732605CB6E6}"/>
          </ac:spMkLst>
        </pc:spChg>
        <pc:spChg chg="mod">
          <ac:chgData name="Reed Kiely" userId="768be38e-2fb5-40ce-925d-bd8e9d9e3c31" providerId="ADAL" clId="{073C5D09-2946-44AA-8F72-E76A8E08C34C}" dt="2024-05-07T20:38:28.291" v="456"/>
          <ac:spMkLst>
            <pc:docMk/>
            <pc:sldMk cId="445600926" sldId="2146846572"/>
            <ac:spMk id="98" creationId="{B33BB618-18B5-8265-DEBE-7AAE3A23E7E4}"/>
          </ac:spMkLst>
        </pc:spChg>
        <pc:spChg chg="mod">
          <ac:chgData name="Reed Kiely" userId="768be38e-2fb5-40ce-925d-bd8e9d9e3c31" providerId="ADAL" clId="{073C5D09-2946-44AA-8F72-E76A8E08C34C}" dt="2024-05-07T20:38:28.291" v="456"/>
          <ac:spMkLst>
            <pc:docMk/>
            <pc:sldMk cId="445600926" sldId="2146846572"/>
            <ac:spMk id="99" creationId="{C88E1039-420C-503D-E03C-60B9026E218D}"/>
          </ac:spMkLst>
        </pc:spChg>
        <pc:spChg chg="mod">
          <ac:chgData name="Reed Kiely" userId="768be38e-2fb5-40ce-925d-bd8e9d9e3c31" providerId="ADAL" clId="{073C5D09-2946-44AA-8F72-E76A8E08C34C}" dt="2024-05-07T20:38:28.291" v="456"/>
          <ac:spMkLst>
            <pc:docMk/>
            <pc:sldMk cId="445600926" sldId="2146846572"/>
            <ac:spMk id="100" creationId="{54A42FB2-DF81-B2C4-EB36-44CA9C320F7F}"/>
          </ac:spMkLst>
        </pc:spChg>
        <pc:spChg chg="mod">
          <ac:chgData name="Reed Kiely" userId="768be38e-2fb5-40ce-925d-bd8e9d9e3c31" providerId="ADAL" clId="{073C5D09-2946-44AA-8F72-E76A8E08C34C}" dt="2024-05-07T20:38:28.291" v="456"/>
          <ac:spMkLst>
            <pc:docMk/>
            <pc:sldMk cId="445600926" sldId="2146846572"/>
            <ac:spMk id="101" creationId="{E284D979-530E-40D8-D73A-916EDEF573F0}"/>
          </ac:spMkLst>
        </pc:spChg>
        <pc:spChg chg="mod">
          <ac:chgData name="Reed Kiely" userId="768be38e-2fb5-40ce-925d-bd8e9d9e3c31" providerId="ADAL" clId="{073C5D09-2946-44AA-8F72-E76A8E08C34C}" dt="2024-05-07T20:38:28.291" v="456"/>
          <ac:spMkLst>
            <pc:docMk/>
            <pc:sldMk cId="445600926" sldId="2146846572"/>
            <ac:spMk id="102" creationId="{A509F06E-1E91-C1EA-412F-F284ED911AB1}"/>
          </ac:spMkLst>
        </pc:spChg>
        <pc:spChg chg="mod">
          <ac:chgData name="Reed Kiely" userId="768be38e-2fb5-40ce-925d-bd8e9d9e3c31" providerId="ADAL" clId="{073C5D09-2946-44AA-8F72-E76A8E08C34C}" dt="2024-05-07T20:38:28.291" v="456"/>
          <ac:spMkLst>
            <pc:docMk/>
            <pc:sldMk cId="445600926" sldId="2146846572"/>
            <ac:spMk id="103" creationId="{875FA012-7340-41B9-3F55-2E8BF5830534}"/>
          </ac:spMkLst>
        </pc:spChg>
        <pc:spChg chg="mod">
          <ac:chgData name="Reed Kiely" userId="768be38e-2fb5-40ce-925d-bd8e9d9e3c31" providerId="ADAL" clId="{073C5D09-2946-44AA-8F72-E76A8E08C34C}" dt="2024-05-07T20:38:28.291" v="456"/>
          <ac:spMkLst>
            <pc:docMk/>
            <pc:sldMk cId="445600926" sldId="2146846572"/>
            <ac:spMk id="104" creationId="{36CC88E8-0694-D00A-9FFA-B73E655446AB}"/>
          </ac:spMkLst>
        </pc:spChg>
        <pc:spChg chg="mod">
          <ac:chgData name="Reed Kiely" userId="768be38e-2fb5-40ce-925d-bd8e9d9e3c31" providerId="ADAL" clId="{073C5D09-2946-44AA-8F72-E76A8E08C34C}" dt="2024-05-07T20:38:28.291" v="456"/>
          <ac:spMkLst>
            <pc:docMk/>
            <pc:sldMk cId="445600926" sldId="2146846572"/>
            <ac:spMk id="105" creationId="{2A490BAD-5B31-7181-682D-001AEDB811A6}"/>
          </ac:spMkLst>
        </pc:spChg>
        <pc:spChg chg="mod">
          <ac:chgData name="Reed Kiely" userId="768be38e-2fb5-40ce-925d-bd8e9d9e3c31" providerId="ADAL" clId="{073C5D09-2946-44AA-8F72-E76A8E08C34C}" dt="2024-05-07T20:38:28.291" v="456"/>
          <ac:spMkLst>
            <pc:docMk/>
            <pc:sldMk cId="445600926" sldId="2146846572"/>
            <ac:spMk id="106" creationId="{020C4534-8DE5-A662-7EF6-362D863C59A6}"/>
          </ac:spMkLst>
        </pc:spChg>
        <pc:spChg chg="mod">
          <ac:chgData name="Reed Kiely" userId="768be38e-2fb5-40ce-925d-bd8e9d9e3c31" providerId="ADAL" clId="{073C5D09-2946-44AA-8F72-E76A8E08C34C}" dt="2024-05-07T20:38:28.291" v="456"/>
          <ac:spMkLst>
            <pc:docMk/>
            <pc:sldMk cId="445600926" sldId="2146846572"/>
            <ac:spMk id="107" creationId="{1968FD0F-631C-7146-6807-0BF5830C17DA}"/>
          </ac:spMkLst>
        </pc:spChg>
        <pc:spChg chg="mod">
          <ac:chgData name="Reed Kiely" userId="768be38e-2fb5-40ce-925d-bd8e9d9e3c31" providerId="ADAL" clId="{073C5D09-2946-44AA-8F72-E76A8E08C34C}" dt="2024-05-07T20:38:28.291" v="456"/>
          <ac:spMkLst>
            <pc:docMk/>
            <pc:sldMk cId="445600926" sldId="2146846572"/>
            <ac:spMk id="108" creationId="{76901BF5-A6F5-6DDA-0255-22B433D77601}"/>
          </ac:spMkLst>
        </pc:spChg>
        <pc:spChg chg="mod">
          <ac:chgData name="Reed Kiely" userId="768be38e-2fb5-40ce-925d-bd8e9d9e3c31" providerId="ADAL" clId="{073C5D09-2946-44AA-8F72-E76A8E08C34C}" dt="2024-05-07T20:38:28.291" v="456"/>
          <ac:spMkLst>
            <pc:docMk/>
            <pc:sldMk cId="445600926" sldId="2146846572"/>
            <ac:spMk id="109" creationId="{056B0A50-CE23-33E4-CB44-340E12188A04}"/>
          </ac:spMkLst>
        </pc:spChg>
        <pc:spChg chg="mod">
          <ac:chgData name="Reed Kiely" userId="768be38e-2fb5-40ce-925d-bd8e9d9e3c31" providerId="ADAL" clId="{073C5D09-2946-44AA-8F72-E76A8E08C34C}" dt="2024-05-07T20:38:28.291" v="456"/>
          <ac:spMkLst>
            <pc:docMk/>
            <pc:sldMk cId="445600926" sldId="2146846572"/>
            <ac:spMk id="110" creationId="{EF0605D3-6AD6-DFE6-C025-D382E9C38732}"/>
          </ac:spMkLst>
        </pc:spChg>
        <pc:spChg chg="mod">
          <ac:chgData name="Reed Kiely" userId="768be38e-2fb5-40ce-925d-bd8e9d9e3c31" providerId="ADAL" clId="{073C5D09-2946-44AA-8F72-E76A8E08C34C}" dt="2024-05-07T20:38:28.291" v="456"/>
          <ac:spMkLst>
            <pc:docMk/>
            <pc:sldMk cId="445600926" sldId="2146846572"/>
            <ac:spMk id="111" creationId="{134C992C-B4AB-31F9-AAED-EAD943FEF437}"/>
          </ac:spMkLst>
        </pc:spChg>
        <pc:spChg chg="mod">
          <ac:chgData name="Reed Kiely" userId="768be38e-2fb5-40ce-925d-bd8e9d9e3c31" providerId="ADAL" clId="{073C5D09-2946-44AA-8F72-E76A8E08C34C}" dt="2024-05-07T20:38:28.291" v="456"/>
          <ac:spMkLst>
            <pc:docMk/>
            <pc:sldMk cId="445600926" sldId="2146846572"/>
            <ac:spMk id="112" creationId="{978A45F4-BC67-64D7-9322-E41E23D74C87}"/>
          </ac:spMkLst>
        </pc:spChg>
        <pc:spChg chg="mod">
          <ac:chgData name="Reed Kiely" userId="768be38e-2fb5-40ce-925d-bd8e9d9e3c31" providerId="ADAL" clId="{073C5D09-2946-44AA-8F72-E76A8E08C34C}" dt="2024-05-07T20:38:28.291" v="456"/>
          <ac:spMkLst>
            <pc:docMk/>
            <pc:sldMk cId="445600926" sldId="2146846572"/>
            <ac:spMk id="113" creationId="{79C1F2F4-D0A5-7BC5-9784-C2122B05C7E0}"/>
          </ac:spMkLst>
        </pc:spChg>
        <pc:spChg chg="mod">
          <ac:chgData name="Reed Kiely" userId="768be38e-2fb5-40ce-925d-bd8e9d9e3c31" providerId="ADAL" clId="{073C5D09-2946-44AA-8F72-E76A8E08C34C}" dt="2024-05-07T20:38:28.291" v="456"/>
          <ac:spMkLst>
            <pc:docMk/>
            <pc:sldMk cId="445600926" sldId="2146846572"/>
            <ac:spMk id="114" creationId="{BC51EDCD-BF58-404E-4D2F-68F7684E86DF}"/>
          </ac:spMkLst>
        </pc:spChg>
        <pc:spChg chg="mod">
          <ac:chgData name="Reed Kiely" userId="768be38e-2fb5-40ce-925d-bd8e9d9e3c31" providerId="ADAL" clId="{073C5D09-2946-44AA-8F72-E76A8E08C34C}" dt="2024-05-07T20:38:28.291" v="456"/>
          <ac:spMkLst>
            <pc:docMk/>
            <pc:sldMk cId="445600926" sldId="2146846572"/>
            <ac:spMk id="115" creationId="{8B506BB5-E59D-18C8-50F8-D0F25372A38A}"/>
          </ac:spMkLst>
        </pc:spChg>
        <pc:spChg chg="mod">
          <ac:chgData name="Reed Kiely" userId="768be38e-2fb5-40ce-925d-bd8e9d9e3c31" providerId="ADAL" clId="{073C5D09-2946-44AA-8F72-E76A8E08C34C}" dt="2024-05-07T20:38:28.291" v="456"/>
          <ac:spMkLst>
            <pc:docMk/>
            <pc:sldMk cId="445600926" sldId="2146846572"/>
            <ac:spMk id="116" creationId="{BADFB7F2-CB00-C0AB-9E5B-726677D0123B}"/>
          </ac:spMkLst>
        </pc:spChg>
        <pc:spChg chg="mod">
          <ac:chgData name="Reed Kiely" userId="768be38e-2fb5-40ce-925d-bd8e9d9e3c31" providerId="ADAL" clId="{073C5D09-2946-44AA-8F72-E76A8E08C34C}" dt="2024-05-07T20:38:28.291" v="456"/>
          <ac:spMkLst>
            <pc:docMk/>
            <pc:sldMk cId="445600926" sldId="2146846572"/>
            <ac:spMk id="117" creationId="{2A297FFC-4636-B4B9-E0D4-B4B86C00C20A}"/>
          </ac:spMkLst>
        </pc:spChg>
        <pc:spChg chg="mod">
          <ac:chgData name="Reed Kiely" userId="768be38e-2fb5-40ce-925d-bd8e9d9e3c31" providerId="ADAL" clId="{073C5D09-2946-44AA-8F72-E76A8E08C34C}" dt="2024-05-07T20:38:28.291" v="456"/>
          <ac:spMkLst>
            <pc:docMk/>
            <pc:sldMk cId="445600926" sldId="2146846572"/>
            <ac:spMk id="118" creationId="{93B4D434-6494-FF66-D311-184C25022380}"/>
          </ac:spMkLst>
        </pc:spChg>
        <pc:spChg chg="mod">
          <ac:chgData name="Reed Kiely" userId="768be38e-2fb5-40ce-925d-bd8e9d9e3c31" providerId="ADAL" clId="{073C5D09-2946-44AA-8F72-E76A8E08C34C}" dt="2024-05-07T20:38:28.291" v="456"/>
          <ac:spMkLst>
            <pc:docMk/>
            <pc:sldMk cId="445600926" sldId="2146846572"/>
            <ac:spMk id="119" creationId="{4930B53A-AB7E-FCCF-A17E-1DBAEF36D95F}"/>
          </ac:spMkLst>
        </pc:spChg>
        <pc:spChg chg="mod">
          <ac:chgData name="Reed Kiely" userId="768be38e-2fb5-40ce-925d-bd8e9d9e3c31" providerId="ADAL" clId="{073C5D09-2946-44AA-8F72-E76A8E08C34C}" dt="2024-05-07T20:38:28.291" v="456"/>
          <ac:spMkLst>
            <pc:docMk/>
            <pc:sldMk cId="445600926" sldId="2146846572"/>
            <ac:spMk id="120" creationId="{F0943340-173D-94AD-B337-B365B04D9049}"/>
          </ac:spMkLst>
        </pc:spChg>
        <pc:spChg chg="mod">
          <ac:chgData name="Reed Kiely" userId="768be38e-2fb5-40ce-925d-bd8e9d9e3c31" providerId="ADAL" clId="{073C5D09-2946-44AA-8F72-E76A8E08C34C}" dt="2024-05-07T20:38:28.291" v="456"/>
          <ac:spMkLst>
            <pc:docMk/>
            <pc:sldMk cId="445600926" sldId="2146846572"/>
            <ac:spMk id="121" creationId="{4E95FB27-8411-4C1D-AF22-A6291FDA0936}"/>
          </ac:spMkLst>
        </pc:spChg>
        <pc:spChg chg="mod">
          <ac:chgData name="Reed Kiely" userId="768be38e-2fb5-40ce-925d-bd8e9d9e3c31" providerId="ADAL" clId="{073C5D09-2946-44AA-8F72-E76A8E08C34C}" dt="2024-05-07T20:38:28.291" v="456"/>
          <ac:spMkLst>
            <pc:docMk/>
            <pc:sldMk cId="445600926" sldId="2146846572"/>
            <ac:spMk id="122" creationId="{11FDF7C4-4A0C-0FEC-2131-0DF6A0EA6EBA}"/>
          </ac:spMkLst>
        </pc:spChg>
        <pc:spChg chg="mod">
          <ac:chgData name="Reed Kiely" userId="768be38e-2fb5-40ce-925d-bd8e9d9e3c31" providerId="ADAL" clId="{073C5D09-2946-44AA-8F72-E76A8E08C34C}" dt="2024-05-07T20:38:28.291" v="456"/>
          <ac:spMkLst>
            <pc:docMk/>
            <pc:sldMk cId="445600926" sldId="2146846572"/>
            <ac:spMk id="123" creationId="{FC22A62C-E442-342A-20F7-F85B694E73DF}"/>
          </ac:spMkLst>
        </pc:spChg>
        <pc:spChg chg="mod">
          <ac:chgData name="Reed Kiely" userId="768be38e-2fb5-40ce-925d-bd8e9d9e3c31" providerId="ADAL" clId="{073C5D09-2946-44AA-8F72-E76A8E08C34C}" dt="2024-05-07T20:38:28.291" v="456"/>
          <ac:spMkLst>
            <pc:docMk/>
            <pc:sldMk cId="445600926" sldId="2146846572"/>
            <ac:spMk id="124" creationId="{D80C921C-9562-CCD0-7342-BD74143364EA}"/>
          </ac:spMkLst>
        </pc:spChg>
        <pc:spChg chg="mod">
          <ac:chgData name="Reed Kiely" userId="768be38e-2fb5-40ce-925d-bd8e9d9e3c31" providerId="ADAL" clId="{073C5D09-2946-44AA-8F72-E76A8E08C34C}" dt="2024-05-07T20:38:28.291" v="456"/>
          <ac:spMkLst>
            <pc:docMk/>
            <pc:sldMk cId="445600926" sldId="2146846572"/>
            <ac:spMk id="125" creationId="{8C16C7C2-00AC-B4DD-6550-C48E2EF57BBD}"/>
          </ac:spMkLst>
        </pc:spChg>
        <pc:spChg chg="mod">
          <ac:chgData name="Reed Kiely" userId="768be38e-2fb5-40ce-925d-bd8e9d9e3c31" providerId="ADAL" clId="{073C5D09-2946-44AA-8F72-E76A8E08C34C}" dt="2024-05-07T20:38:28.291" v="456"/>
          <ac:spMkLst>
            <pc:docMk/>
            <pc:sldMk cId="445600926" sldId="2146846572"/>
            <ac:spMk id="126" creationId="{A0484B0E-D3AE-B9D6-E107-86835211E8E7}"/>
          </ac:spMkLst>
        </pc:spChg>
        <pc:spChg chg="mod">
          <ac:chgData name="Reed Kiely" userId="768be38e-2fb5-40ce-925d-bd8e9d9e3c31" providerId="ADAL" clId="{073C5D09-2946-44AA-8F72-E76A8E08C34C}" dt="2024-05-07T20:38:28.291" v="456"/>
          <ac:spMkLst>
            <pc:docMk/>
            <pc:sldMk cId="445600926" sldId="2146846572"/>
            <ac:spMk id="127" creationId="{61633FBB-E03A-0626-C6CD-EA4BA1DD8B7F}"/>
          </ac:spMkLst>
        </pc:spChg>
        <pc:spChg chg="mod">
          <ac:chgData name="Reed Kiely" userId="768be38e-2fb5-40ce-925d-bd8e9d9e3c31" providerId="ADAL" clId="{073C5D09-2946-44AA-8F72-E76A8E08C34C}" dt="2024-05-07T20:38:28.291" v="456"/>
          <ac:spMkLst>
            <pc:docMk/>
            <pc:sldMk cId="445600926" sldId="2146846572"/>
            <ac:spMk id="128" creationId="{B291EDA4-0856-6F7F-DDBB-43DF1EAEB59C}"/>
          </ac:spMkLst>
        </pc:spChg>
        <pc:spChg chg="mod">
          <ac:chgData name="Reed Kiely" userId="768be38e-2fb5-40ce-925d-bd8e9d9e3c31" providerId="ADAL" clId="{073C5D09-2946-44AA-8F72-E76A8E08C34C}" dt="2024-05-07T20:38:28.291" v="456"/>
          <ac:spMkLst>
            <pc:docMk/>
            <pc:sldMk cId="445600926" sldId="2146846572"/>
            <ac:spMk id="129" creationId="{F40A8A6D-E94B-3A2C-6E52-FC9DC80CC6EA}"/>
          </ac:spMkLst>
        </pc:spChg>
        <pc:spChg chg="mod">
          <ac:chgData name="Reed Kiely" userId="768be38e-2fb5-40ce-925d-bd8e9d9e3c31" providerId="ADAL" clId="{073C5D09-2946-44AA-8F72-E76A8E08C34C}" dt="2024-05-07T20:38:28.291" v="456"/>
          <ac:spMkLst>
            <pc:docMk/>
            <pc:sldMk cId="445600926" sldId="2146846572"/>
            <ac:spMk id="130" creationId="{61CD00CE-07D8-C26F-7791-BFF7A1961C1C}"/>
          </ac:spMkLst>
        </pc:spChg>
        <pc:spChg chg="mod">
          <ac:chgData name="Reed Kiely" userId="768be38e-2fb5-40ce-925d-bd8e9d9e3c31" providerId="ADAL" clId="{073C5D09-2946-44AA-8F72-E76A8E08C34C}" dt="2024-05-07T20:38:28.291" v="456"/>
          <ac:spMkLst>
            <pc:docMk/>
            <pc:sldMk cId="445600926" sldId="2146846572"/>
            <ac:spMk id="131" creationId="{9624A87C-59AE-9D73-6D5C-CEFB93FC6450}"/>
          </ac:spMkLst>
        </pc:spChg>
        <pc:spChg chg="mod">
          <ac:chgData name="Reed Kiely" userId="768be38e-2fb5-40ce-925d-bd8e9d9e3c31" providerId="ADAL" clId="{073C5D09-2946-44AA-8F72-E76A8E08C34C}" dt="2024-05-07T20:38:28.291" v="456"/>
          <ac:spMkLst>
            <pc:docMk/>
            <pc:sldMk cId="445600926" sldId="2146846572"/>
            <ac:spMk id="132" creationId="{28C4D9FF-5B74-EAED-47F9-2BF27C1AB678}"/>
          </ac:spMkLst>
        </pc:spChg>
        <pc:spChg chg="mod">
          <ac:chgData name="Reed Kiely" userId="768be38e-2fb5-40ce-925d-bd8e9d9e3c31" providerId="ADAL" clId="{073C5D09-2946-44AA-8F72-E76A8E08C34C}" dt="2024-05-07T20:38:28.291" v="456"/>
          <ac:spMkLst>
            <pc:docMk/>
            <pc:sldMk cId="445600926" sldId="2146846572"/>
            <ac:spMk id="133" creationId="{FBEE837C-FD2B-B802-7BAF-E154919A9CFE}"/>
          </ac:spMkLst>
        </pc:spChg>
        <pc:spChg chg="mod">
          <ac:chgData name="Reed Kiely" userId="768be38e-2fb5-40ce-925d-bd8e9d9e3c31" providerId="ADAL" clId="{073C5D09-2946-44AA-8F72-E76A8E08C34C}" dt="2024-05-07T20:38:28.291" v="456"/>
          <ac:spMkLst>
            <pc:docMk/>
            <pc:sldMk cId="445600926" sldId="2146846572"/>
            <ac:spMk id="134" creationId="{21771399-8ABC-60E9-14BA-DA104AE85F20}"/>
          </ac:spMkLst>
        </pc:spChg>
        <pc:spChg chg="mod">
          <ac:chgData name="Reed Kiely" userId="768be38e-2fb5-40ce-925d-bd8e9d9e3c31" providerId="ADAL" clId="{073C5D09-2946-44AA-8F72-E76A8E08C34C}" dt="2024-05-07T20:38:28.291" v="456"/>
          <ac:spMkLst>
            <pc:docMk/>
            <pc:sldMk cId="445600926" sldId="2146846572"/>
            <ac:spMk id="135" creationId="{D5318B1B-11CF-5C90-946E-2BDC161A64DD}"/>
          </ac:spMkLst>
        </pc:spChg>
        <pc:spChg chg="mod">
          <ac:chgData name="Reed Kiely" userId="768be38e-2fb5-40ce-925d-bd8e9d9e3c31" providerId="ADAL" clId="{073C5D09-2946-44AA-8F72-E76A8E08C34C}" dt="2024-05-07T20:38:28.291" v="456"/>
          <ac:spMkLst>
            <pc:docMk/>
            <pc:sldMk cId="445600926" sldId="2146846572"/>
            <ac:spMk id="136" creationId="{D487F368-A51A-79BD-BB0E-98B61CE837C5}"/>
          </ac:spMkLst>
        </pc:spChg>
        <pc:spChg chg="mod">
          <ac:chgData name="Reed Kiely" userId="768be38e-2fb5-40ce-925d-bd8e9d9e3c31" providerId="ADAL" clId="{073C5D09-2946-44AA-8F72-E76A8E08C34C}" dt="2024-05-07T20:38:28.291" v="456"/>
          <ac:spMkLst>
            <pc:docMk/>
            <pc:sldMk cId="445600926" sldId="2146846572"/>
            <ac:spMk id="137" creationId="{F1F7CAC8-6754-B539-8BA7-F530E1E71CB3}"/>
          </ac:spMkLst>
        </pc:spChg>
        <pc:spChg chg="mod">
          <ac:chgData name="Reed Kiely" userId="768be38e-2fb5-40ce-925d-bd8e9d9e3c31" providerId="ADAL" clId="{073C5D09-2946-44AA-8F72-E76A8E08C34C}" dt="2024-05-07T20:38:28.291" v="456"/>
          <ac:spMkLst>
            <pc:docMk/>
            <pc:sldMk cId="445600926" sldId="2146846572"/>
            <ac:spMk id="138" creationId="{E4CE66B3-DA91-F0F5-0BBD-88A473414A85}"/>
          </ac:spMkLst>
        </pc:spChg>
        <pc:spChg chg="mod">
          <ac:chgData name="Reed Kiely" userId="768be38e-2fb5-40ce-925d-bd8e9d9e3c31" providerId="ADAL" clId="{073C5D09-2946-44AA-8F72-E76A8E08C34C}" dt="2024-05-07T20:38:28.291" v="456"/>
          <ac:spMkLst>
            <pc:docMk/>
            <pc:sldMk cId="445600926" sldId="2146846572"/>
            <ac:spMk id="139" creationId="{E21FE6E2-5E94-E361-0EC1-8793A8A52962}"/>
          </ac:spMkLst>
        </pc:spChg>
        <pc:spChg chg="mod">
          <ac:chgData name="Reed Kiely" userId="768be38e-2fb5-40ce-925d-bd8e9d9e3c31" providerId="ADAL" clId="{073C5D09-2946-44AA-8F72-E76A8E08C34C}" dt="2024-05-07T20:38:28.291" v="456"/>
          <ac:spMkLst>
            <pc:docMk/>
            <pc:sldMk cId="445600926" sldId="2146846572"/>
            <ac:spMk id="140" creationId="{72609259-38C8-5B60-DA68-1918FD86844D}"/>
          </ac:spMkLst>
        </pc:spChg>
        <pc:spChg chg="mod">
          <ac:chgData name="Reed Kiely" userId="768be38e-2fb5-40ce-925d-bd8e9d9e3c31" providerId="ADAL" clId="{073C5D09-2946-44AA-8F72-E76A8E08C34C}" dt="2024-05-07T20:38:28.291" v="456"/>
          <ac:spMkLst>
            <pc:docMk/>
            <pc:sldMk cId="445600926" sldId="2146846572"/>
            <ac:spMk id="141" creationId="{9EA7BE70-A62D-4AF3-16B6-5B0B70FF41E1}"/>
          </ac:spMkLst>
        </pc:spChg>
        <pc:spChg chg="mod">
          <ac:chgData name="Reed Kiely" userId="768be38e-2fb5-40ce-925d-bd8e9d9e3c31" providerId="ADAL" clId="{073C5D09-2946-44AA-8F72-E76A8E08C34C}" dt="2024-05-07T20:38:28.291" v="456"/>
          <ac:spMkLst>
            <pc:docMk/>
            <pc:sldMk cId="445600926" sldId="2146846572"/>
            <ac:spMk id="142" creationId="{5C16D84A-EDF0-C70C-7499-1DB321545C0D}"/>
          </ac:spMkLst>
        </pc:spChg>
        <pc:spChg chg="mod">
          <ac:chgData name="Reed Kiely" userId="768be38e-2fb5-40ce-925d-bd8e9d9e3c31" providerId="ADAL" clId="{073C5D09-2946-44AA-8F72-E76A8E08C34C}" dt="2024-05-07T20:38:28.291" v="456"/>
          <ac:spMkLst>
            <pc:docMk/>
            <pc:sldMk cId="445600926" sldId="2146846572"/>
            <ac:spMk id="143" creationId="{DFE3052A-FA11-92E0-4432-D4C3BE6E99D0}"/>
          </ac:spMkLst>
        </pc:spChg>
        <pc:spChg chg="mod">
          <ac:chgData name="Reed Kiely" userId="768be38e-2fb5-40ce-925d-bd8e9d9e3c31" providerId="ADAL" clId="{073C5D09-2946-44AA-8F72-E76A8E08C34C}" dt="2024-05-07T20:38:28.291" v="456"/>
          <ac:spMkLst>
            <pc:docMk/>
            <pc:sldMk cId="445600926" sldId="2146846572"/>
            <ac:spMk id="144" creationId="{64A5279A-A814-BF6F-D404-051697DFCE68}"/>
          </ac:spMkLst>
        </pc:spChg>
        <pc:spChg chg="mod">
          <ac:chgData name="Reed Kiely" userId="768be38e-2fb5-40ce-925d-bd8e9d9e3c31" providerId="ADAL" clId="{073C5D09-2946-44AA-8F72-E76A8E08C34C}" dt="2024-05-07T20:38:28.291" v="456"/>
          <ac:spMkLst>
            <pc:docMk/>
            <pc:sldMk cId="445600926" sldId="2146846572"/>
            <ac:spMk id="145" creationId="{117A13F4-A5C4-6D1D-9D58-DCD55CBB6F9F}"/>
          </ac:spMkLst>
        </pc:spChg>
        <pc:spChg chg="mod">
          <ac:chgData name="Reed Kiely" userId="768be38e-2fb5-40ce-925d-bd8e9d9e3c31" providerId="ADAL" clId="{073C5D09-2946-44AA-8F72-E76A8E08C34C}" dt="2024-05-07T20:38:28.291" v="456"/>
          <ac:spMkLst>
            <pc:docMk/>
            <pc:sldMk cId="445600926" sldId="2146846572"/>
            <ac:spMk id="146" creationId="{61E7DB8D-26A7-054A-6AB9-E1B62C10A0F7}"/>
          </ac:spMkLst>
        </pc:spChg>
        <pc:spChg chg="mod">
          <ac:chgData name="Reed Kiely" userId="768be38e-2fb5-40ce-925d-bd8e9d9e3c31" providerId="ADAL" clId="{073C5D09-2946-44AA-8F72-E76A8E08C34C}" dt="2024-05-07T20:38:28.291" v="456"/>
          <ac:spMkLst>
            <pc:docMk/>
            <pc:sldMk cId="445600926" sldId="2146846572"/>
            <ac:spMk id="147" creationId="{D995FF5F-97E3-6DD5-79C2-5F126AAA8E36}"/>
          </ac:spMkLst>
        </pc:spChg>
        <pc:spChg chg="mod">
          <ac:chgData name="Reed Kiely" userId="768be38e-2fb5-40ce-925d-bd8e9d9e3c31" providerId="ADAL" clId="{073C5D09-2946-44AA-8F72-E76A8E08C34C}" dt="2024-05-07T20:38:28.291" v="456"/>
          <ac:spMkLst>
            <pc:docMk/>
            <pc:sldMk cId="445600926" sldId="2146846572"/>
            <ac:spMk id="148" creationId="{24D89ACE-F120-713A-5200-27FB66B0207A}"/>
          </ac:spMkLst>
        </pc:spChg>
        <pc:spChg chg="mod">
          <ac:chgData name="Reed Kiely" userId="768be38e-2fb5-40ce-925d-bd8e9d9e3c31" providerId="ADAL" clId="{073C5D09-2946-44AA-8F72-E76A8E08C34C}" dt="2024-05-07T20:38:28.291" v="456"/>
          <ac:spMkLst>
            <pc:docMk/>
            <pc:sldMk cId="445600926" sldId="2146846572"/>
            <ac:spMk id="149" creationId="{187F9D6A-E6B0-5C2A-F927-FA8D221735EA}"/>
          </ac:spMkLst>
        </pc:spChg>
        <pc:spChg chg="mod">
          <ac:chgData name="Reed Kiely" userId="768be38e-2fb5-40ce-925d-bd8e9d9e3c31" providerId="ADAL" clId="{073C5D09-2946-44AA-8F72-E76A8E08C34C}" dt="2024-05-07T20:38:28.291" v="456"/>
          <ac:spMkLst>
            <pc:docMk/>
            <pc:sldMk cId="445600926" sldId="2146846572"/>
            <ac:spMk id="150" creationId="{5EAD51C3-1451-EA77-A68C-231FC6463FBF}"/>
          </ac:spMkLst>
        </pc:spChg>
        <pc:spChg chg="mod">
          <ac:chgData name="Reed Kiely" userId="768be38e-2fb5-40ce-925d-bd8e9d9e3c31" providerId="ADAL" clId="{073C5D09-2946-44AA-8F72-E76A8E08C34C}" dt="2024-05-07T20:38:28.291" v="456"/>
          <ac:spMkLst>
            <pc:docMk/>
            <pc:sldMk cId="445600926" sldId="2146846572"/>
            <ac:spMk id="151" creationId="{0E9C9E0F-862C-CFF5-7101-3B9C15E0B69F}"/>
          </ac:spMkLst>
        </pc:spChg>
        <pc:spChg chg="mod">
          <ac:chgData name="Reed Kiely" userId="768be38e-2fb5-40ce-925d-bd8e9d9e3c31" providerId="ADAL" clId="{073C5D09-2946-44AA-8F72-E76A8E08C34C}" dt="2024-05-07T20:38:28.291" v="456"/>
          <ac:spMkLst>
            <pc:docMk/>
            <pc:sldMk cId="445600926" sldId="2146846572"/>
            <ac:spMk id="152" creationId="{AEF3A15C-F777-4555-0022-52BDC1298CB2}"/>
          </ac:spMkLst>
        </pc:spChg>
        <pc:spChg chg="mod">
          <ac:chgData name="Reed Kiely" userId="768be38e-2fb5-40ce-925d-bd8e9d9e3c31" providerId="ADAL" clId="{073C5D09-2946-44AA-8F72-E76A8E08C34C}" dt="2024-05-07T20:38:28.291" v="456"/>
          <ac:spMkLst>
            <pc:docMk/>
            <pc:sldMk cId="445600926" sldId="2146846572"/>
            <ac:spMk id="153" creationId="{AB686023-66DE-395B-4576-87BFCE2B1378}"/>
          </ac:spMkLst>
        </pc:spChg>
        <pc:spChg chg="mod">
          <ac:chgData name="Reed Kiely" userId="768be38e-2fb5-40ce-925d-bd8e9d9e3c31" providerId="ADAL" clId="{073C5D09-2946-44AA-8F72-E76A8E08C34C}" dt="2024-05-07T20:38:28.291" v="456"/>
          <ac:spMkLst>
            <pc:docMk/>
            <pc:sldMk cId="445600926" sldId="2146846572"/>
            <ac:spMk id="154" creationId="{D42F6A1A-5F47-D0F6-E263-2571B73530FF}"/>
          </ac:spMkLst>
        </pc:spChg>
        <pc:spChg chg="mod">
          <ac:chgData name="Reed Kiely" userId="768be38e-2fb5-40ce-925d-bd8e9d9e3c31" providerId="ADAL" clId="{073C5D09-2946-44AA-8F72-E76A8E08C34C}" dt="2024-05-07T20:38:28.291" v="456"/>
          <ac:spMkLst>
            <pc:docMk/>
            <pc:sldMk cId="445600926" sldId="2146846572"/>
            <ac:spMk id="155" creationId="{92E5B46B-BBC5-A9D4-BBC2-7DC2CDE6C59C}"/>
          </ac:spMkLst>
        </pc:spChg>
        <pc:spChg chg="mod">
          <ac:chgData name="Reed Kiely" userId="768be38e-2fb5-40ce-925d-bd8e9d9e3c31" providerId="ADAL" clId="{073C5D09-2946-44AA-8F72-E76A8E08C34C}" dt="2024-05-07T20:38:28.291" v="456"/>
          <ac:spMkLst>
            <pc:docMk/>
            <pc:sldMk cId="445600926" sldId="2146846572"/>
            <ac:spMk id="156" creationId="{8DA7BD96-33AE-1B76-66AD-FD73FFEEB2F5}"/>
          </ac:spMkLst>
        </pc:spChg>
        <pc:spChg chg="mod">
          <ac:chgData name="Reed Kiely" userId="768be38e-2fb5-40ce-925d-bd8e9d9e3c31" providerId="ADAL" clId="{073C5D09-2946-44AA-8F72-E76A8E08C34C}" dt="2024-05-07T20:38:28.291" v="456"/>
          <ac:spMkLst>
            <pc:docMk/>
            <pc:sldMk cId="445600926" sldId="2146846572"/>
            <ac:spMk id="157" creationId="{31DABD94-121E-4822-0143-294E156A929A}"/>
          </ac:spMkLst>
        </pc:spChg>
        <pc:spChg chg="mod">
          <ac:chgData name="Reed Kiely" userId="768be38e-2fb5-40ce-925d-bd8e9d9e3c31" providerId="ADAL" clId="{073C5D09-2946-44AA-8F72-E76A8E08C34C}" dt="2024-05-07T20:38:28.291" v="456"/>
          <ac:spMkLst>
            <pc:docMk/>
            <pc:sldMk cId="445600926" sldId="2146846572"/>
            <ac:spMk id="158" creationId="{747BA1BE-9CE1-6A7F-5514-BEC57661DD53}"/>
          </ac:spMkLst>
        </pc:spChg>
        <pc:spChg chg="mod">
          <ac:chgData name="Reed Kiely" userId="768be38e-2fb5-40ce-925d-bd8e9d9e3c31" providerId="ADAL" clId="{073C5D09-2946-44AA-8F72-E76A8E08C34C}" dt="2024-05-07T20:38:28.291" v="456"/>
          <ac:spMkLst>
            <pc:docMk/>
            <pc:sldMk cId="445600926" sldId="2146846572"/>
            <ac:spMk id="159" creationId="{DFEAE551-0D5C-1F99-80FB-B3713E41C630}"/>
          </ac:spMkLst>
        </pc:spChg>
        <pc:spChg chg="mod">
          <ac:chgData name="Reed Kiely" userId="768be38e-2fb5-40ce-925d-bd8e9d9e3c31" providerId="ADAL" clId="{073C5D09-2946-44AA-8F72-E76A8E08C34C}" dt="2024-05-07T20:38:28.291" v="456"/>
          <ac:spMkLst>
            <pc:docMk/>
            <pc:sldMk cId="445600926" sldId="2146846572"/>
            <ac:spMk id="160" creationId="{41CB334C-F0FD-12F4-347E-20DEF462DE0A}"/>
          </ac:spMkLst>
        </pc:spChg>
        <pc:spChg chg="mod">
          <ac:chgData name="Reed Kiely" userId="768be38e-2fb5-40ce-925d-bd8e9d9e3c31" providerId="ADAL" clId="{073C5D09-2946-44AA-8F72-E76A8E08C34C}" dt="2024-05-07T20:38:28.291" v="456"/>
          <ac:spMkLst>
            <pc:docMk/>
            <pc:sldMk cId="445600926" sldId="2146846572"/>
            <ac:spMk id="161" creationId="{EE839532-6CE0-45A9-06D2-F4D8D19CAC06}"/>
          </ac:spMkLst>
        </pc:spChg>
        <pc:spChg chg="mod">
          <ac:chgData name="Reed Kiely" userId="768be38e-2fb5-40ce-925d-bd8e9d9e3c31" providerId="ADAL" clId="{073C5D09-2946-44AA-8F72-E76A8E08C34C}" dt="2024-05-07T20:38:28.291" v="456"/>
          <ac:spMkLst>
            <pc:docMk/>
            <pc:sldMk cId="445600926" sldId="2146846572"/>
            <ac:spMk id="162" creationId="{E46E0B75-28A5-96FD-60F3-8B82FF93A419}"/>
          </ac:spMkLst>
        </pc:spChg>
        <pc:spChg chg="mod">
          <ac:chgData name="Reed Kiely" userId="768be38e-2fb5-40ce-925d-bd8e9d9e3c31" providerId="ADAL" clId="{073C5D09-2946-44AA-8F72-E76A8E08C34C}" dt="2024-05-07T20:38:28.291" v="456"/>
          <ac:spMkLst>
            <pc:docMk/>
            <pc:sldMk cId="445600926" sldId="2146846572"/>
            <ac:spMk id="163" creationId="{BC5F0B4C-0C0D-4141-E579-B95E564EB717}"/>
          </ac:spMkLst>
        </pc:spChg>
        <pc:spChg chg="mod">
          <ac:chgData name="Reed Kiely" userId="768be38e-2fb5-40ce-925d-bd8e9d9e3c31" providerId="ADAL" clId="{073C5D09-2946-44AA-8F72-E76A8E08C34C}" dt="2024-05-07T20:38:28.291" v="456"/>
          <ac:spMkLst>
            <pc:docMk/>
            <pc:sldMk cId="445600926" sldId="2146846572"/>
            <ac:spMk id="164" creationId="{38EC3408-CB8A-6E4B-C725-F879BB00435C}"/>
          </ac:spMkLst>
        </pc:spChg>
        <pc:spChg chg="mod">
          <ac:chgData name="Reed Kiely" userId="768be38e-2fb5-40ce-925d-bd8e9d9e3c31" providerId="ADAL" clId="{073C5D09-2946-44AA-8F72-E76A8E08C34C}" dt="2024-05-07T20:38:28.291" v="456"/>
          <ac:spMkLst>
            <pc:docMk/>
            <pc:sldMk cId="445600926" sldId="2146846572"/>
            <ac:spMk id="165" creationId="{FB2ABF03-33A1-9D8B-10E4-E6C55050306D}"/>
          </ac:spMkLst>
        </pc:spChg>
        <pc:spChg chg="mod">
          <ac:chgData name="Reed Kiely" userId="768be38e-2fb5-40ce-925d-bd8e9d9e3c31" providerId="ADAL" clId="{073C5D09-2946-44AA-8F72-E76A8E08C34C}" dt="2024-05-07T20:38:28.291" v="456"/>
          <ac:spMkLst>
            <pc:docMk/>
            <pc:sldMk cId="445600926" sldId="2146846572"/>
            <ac:spMk id="166" creationId="{1088471D-59C3-E71F-74BF-8FF84D746ADB}"/>
          </ac:spMkLst>
        </pc:spChg>
        <pc:spChg chg="mod">
          <ac:chgData name="Reed Kiely" userId="768be38e-2fb5-40ce-925d-bd8e9d9e3c31" providerId="ADAL" clId="{073C5D09-2946-44AA-8F72-E76A8E08C34C}" dt="2024-05-07T20:38:28.291" v="456"/>
          <ac:spMkLst>
            <pc:docMk/>
            <pc:sldMk cId="445600926" sldId="2146846572"/>
            <ac:spMk id="167" creationId="{0293A4B5-FD12-441F-4840-8348C54F9E9B}"/>
          </ac:spMkLst>
        </pc:spChg>
        <pc:spChg chg="mod">
          <ac:chgData name="Reed Kiely" userId="768be38e-2fb5-40ce-925d-bd8e9d9e3c31" providerId="ADAL" clId="{073C5D09-2946-44AA-8F72-E76A8E08C34C}" dt="2024-05-07T20:38:28.291" v="456"/>
          <ac:spMkLst>
            <pc:docMk/>
            <pc:sldMk cId="445600926" sldId="2146846572"/>
            <ac:spMk id="168" creationId="{437D31A6-82CC-7E8B-F87A-7DEDC02247ED}"/>
          </ac:spMkLst>
        </pc:spChg>
        <pc:spChg chg="mod">
          <ac:chgData name="Reed Kiely" userId="768be38e-2fb5-40ce-925d-bd8e9d9e3c31" providerId="ADAL" clId="{073C5D09-2946-44AA-8F72-E76A8E08C34C}" dt="2024-05-07T20:38:28.291" v="456"/>
          <ac:spMkLst>
            <pc:docMk/>
            <pc:sldMk cId="445600926" sldId="2146846572"/>
            <ac:spMk id="169" creationId="{14B3EF09-D51B-4BC1-FA18-59B8D70F375A}"/>
          </ac:spMkLst>
        </pc:spChg>
        <pc:spChg chg="mod">
          <ac:chgData name="Reed Kiely" userId="768be38e-2fb5-40ce-925d-bd8e9d9e3c31" providerId="ADAL" clId="{073C5D09-2946-44AA-8F72-E76A8E08C34C}" dt="2024-05-07T20:38:28.291" v="456"/>
          <ac:spMkLst>
            <pc:docMk/>
            <pc:sldMk cId="445600926" sldId="2146846572"/>
            <ac:spMk id="170" creationId="{9D2A9156-B9C3-8B8B-388F-956C1FEFDFCE}"/>
          </ac:spMkLst>
        </pc:spChg>
        <pc:spChg chg="mod">
          <ac:chgData name="Reed Kiely" userId="768be38e-2fb5-40ce-925d-bd8e9d9e3c31" providerId="ADAL" clId="{073C5D09-2946-44AA-8F72-E76A8E08C34C}" dt="2024-05-07T20:38:28.291" v="456"/>
          <ac:spMkLst>
            <pc:docMk/>
            <pc:sldMk cId="445600926" sldId="2146846572"/>
            <ac:spMk id="171" creationId="{664C01B8-5435-ABC2-872D-7FBF512E5A31}"/>
          </ac:spMkLst>
        </pc:spChg>
        <pc:spChg chg="mod">
          <ac:chgData name="Reed Kiely" userId="768be38e-2fb5-40ce-925d-bd8e9d9e3c31" providerId="ADAL" clId="{073C5D09-2946-44AA-8F72-E76A8E08C34C}" dt="2024-05-07T20:38:28.291" v="456"/>
          <ac:spMkLst>
            <pc:docMk/>
            <pc:sldMk cId="445600926" sldId="2146846572"/>
            <ac:spMk id="172" creationId="{035154C1-71A4-72C7-C171-75B2724D9028}"/>
          </ac:spMkLst>
        </pc:spChg>
        <pc:spChg chg="mod">
          <ac:chgData name="Reed Kiely" userId="768be38e-2fb5-40ce-925d-bd8e9d9e3c31" providerId="ADAL" clId="{073C5D09-2946-44AA-8F72-E76A8E08C34C}" dt="2024-05-07T20:38:28.291" v="456"/>
          <ac:spMkLst>
            <pc:docMk/>
            <pc:sldMk cId="445600926" sldId="2146846572"/>
            <ac:spMk id="173" creationId="{3196CA90-19B1-318B-4CA6-95736D5EE34F}"/>
          </ac:spMkLst>
        </pc:spChg>
        <pc:spChg chg="mod">
          <ac:chgData name="Reed Kiely" userId="768be38e-2fb5-40ce-925d-bd8e9d9e3c31" providerId="ADAL" clId="{073C5D09-2946-44AA-8F72-E76A8E08C34C}" dt="2024-05-07T20:38:28.291" v="456"/>
          <ac:spMkLst>
            <pc:docMk/>
            <pc:sldMk cId="445600926" sldId="2146846572"/>
            <ac:spMk id="174" creationId="{3953BF1F-3A53-6184-B45A-F9C07BE91A9A}"/>
          </ac:spMkLst>
        </pc:spChg>
        <pc:spChg chg="mod">
          <ac:chgData name="Reed Kiely" userId="768be38e-2fb5-40ce-925d-bd8e9d9e3c31" providerId="ADAL" clId="{073C5D09-2946-44AA-8F72-E76A8E08C34C}" dt="2024-05-07T20:38:28.291" v="456"/>
          <ac:spMkLst>
            <pc:docMk/>
            <pc:sldMk cId="445600926" sldId="2146846572"/>
            <ac:spMk id="175" creationId="{6FD22E4E-1FC8-FE34-3A7D-76E325B73B59}"/>
          </ac:spMkLst>
        </pc:spChg>
        <pc:spChg chg="mod">
          <ac:chgData name="Reed Kiely" userId="768be38e-2fb5-40ce-925d-bd8e9d9e3c31" providerId="ADAL" clId="{073C5D09-2946-44AA-8F72-E76A8E08C34C}" dt="2024-05-07T20:38:28.291" v="456"/>
          <ac:spMkLst>
            <pc:docMk/>
            <pc:sldMk cId="445600926" sldId="2146846572"/>
            <ac:spMk id="176" creationId="{F1EEAED3-782D-452B-C6E0-9AF80AA605CB}"/>
          </ac:spMkLst>
        </pc:spChg>
        <pc:spChg chg="mod">
          <ac:chgData name="Reed Kiely" userId="768be38e-2fb5-40ce-925d-bd8e9d9e3c31" providerId="ADAL" clId="{073C5D09-2946-44AA-8F72-E76A8E08C34C}" dt="2024-05-07T20:38:28.291" v="456"/>
          <ac:spMkLst>
            <pc:docMk/>
            <pc:sldMk cId="445600926" sldId="2146846572"/>
            <ac:spMk id="177" creationId="{C0F318F2-DA06-F02A-460A-ABCA83DEBC40}"/>
          </ac:spMkLst>
        </pc:spChg>
        <pc:spChg chg="mod">
          <ac:chgData name="Reed Kiely" userId="768be38e-2fb5-40ce-925d-bd8e9d9e3c31" providerId="ADAL" clId="{073C5D09-2946-44AA-8F72-E76A8E08C34C}" dt="2024-05-07T20:38:28.291" v="456"/>
          <ac:spMkLst>
            <pc:docMk/>
            <pc:sldMk cId="445600926" sldId="2146846572"/>
            <ac:spMk id="178" creationId="{0C23CC68-A533-3BCD-64FF-C0A673424C91}"/>
          </ac:spMkLst>
        </pc:spChg>
        <pc:spChg chg="mod">
          <ac:chgData name="Reed Kiely" userId="768be38e-2fb5-40ce-925d-bd8e9d9e3c31" providerId="ADAL" clId="{073C5D09-2946-44AA-8F72-E76A8E08C34C}" dt="2024-05-07T20:38:28.291" v="456"/>
          <ac:spMkLst>
            <pc:docMk/>
            <pc:sldMk cId="445600926" sldId="2146846572"/>
            <ac:spMk id="179" creationId="{FD62FD26-4370-83BD-359C-2EBD881D8AE9}"/>
          </ac:spMkLst>
        </pc:spChg>
        <pc:spChg chg="mod">
          <ac:chgData name="Reed Kiely" userId="768be38e-2fb5-40ce-925d-bd8e9d9e3c31" providerId="ADAL" clId="{073C5D09-2946-44AA-8F72-E76A8E08C34C}" dt="2024-05-07T20:38:28.291" v="456"/>
          <ac:spMkLst>
            <pc:docMk/>
            <pc:sldMk cId="445600926" sldId="2146846572"/>
            <ac:spMk id="180" creationId="{B7BD0105-0143-7BBE-E3F2-9B1A6FF6E327}"/>
          </ac:spMkLst>
        </pc:spChg>
        <pc:spChg chg="mod">
          <ac:chgData name="Reed Kiely" userId="768be38e-2fb5-40ce-925d-bd8e9d9e3c31" providerId="ADAL" clId="{073C5D09-2946-44AA-8F72-E76A8E08C34C}" dt="2024-05-07T20:38:28.291" v="456"/>
          <ac:spMkLst>
            <pc:docMk/>
            <pc:sldMk cId="445600926" sldId="2146846572"/>
            <ac:spMk id="181" creationId="{B3BDEEC2-4E8B-4E8B-297C-D225B9832D9A}"/>
          </ac:spMkLst>
        </pc:spChg>
        <pc:spChg chg="mod">
          <ac:chgData name="Reed Kiely" userId="768be38e-2fb5-40ce-925d-bd8e9d9e3c31" providerId="ADAL" clId="{073C5D09-2946-44AA-8F72-E76A8E08C34C}" dt="2024-05-07T20:38:28.291" v="456"/>
          <ac:spMkLst>
            <pc:docMk/>
            <pc:sldMk cId="445600926" sldId="2146846572"/>
            <ac:spMk id="182" creationId="{B5C1098F-725C-887A-4ECD-10917B11598A}"/>
          </ac:spMkLst>
        </pc:spChg>
        <pc:spChg chg="mod">
          <ac:chgData name="Reed Kiely" userId="768be38e-2fb5-40ce-925d-bd8e9d9e3c31" providerId="ADAL" clId="{073C5D09-2946-44AA-8F72-E76A8E08C34C}" dt="2024-05-07T20:38:28.291" v="456"/>
          <ac:spMkLst>
            <pc:docMk/>
            <pc:sldMk cId="445600926" sldId="2146846572"/>
            <ac:spMk id="183" creationId="{53F0DB8E-9A07-F214-9DE7-306EF27EBB47}"/>
          </ac:spMkLst>
        </pc:spChg>
        <pc:spChg chg="mod">
          <ac:chgData name="Reed Kiely" userId="768be38e-2fb5-40ce-925d-bd8e9d9e3c31" providerId="ADAL" clId="{073C5D09-2946-44AA-8F72-E76A8E08C34C}" dt="2024-05-07T20:38:28.291" v="456"/>
          <ac:spMkLst>
            <pc:docMk/>
            <pc:sldMk cId="445600926" sldId="2146846572"/>
            <ac:spMk id="184" creationId="{6D8F1C36-A4C3-F6BD-1C0B-3E9B4F4A15E7}"/>
          </ac:spMkLst>
        </pc:spChg>
        <pc:spChg chg="mod">
          <ac:chgData name="Reed Kiely" userId="768be38e-2fb5-40ce-925d-bd8e9d9e3c31" providerId="ADAL" clId="{073C5D09-2946-44AA-8F72-E76A8E08C34C}" dt="2024-05-07T20:38:28.291" v="456"/>
          <ac:spMkLst>
            <pc:docMk/>
            <pc:sldMk cId="445600926" sldId="2146846572"/>
            <ac:spMk id="185" creationId="{A22BF455-9258-97AD-DE3A-027B2AD76B3D}"/>
          </ac:spMkLst>
        </pc:spChg>
        <pc:spChg chg="mod">
          <ac:chgData name="Reed Kiely" userId="768be38e-2fb5-40ce-925d-bd8e9d9e3c31" providerId="ADAL" clId="{073C5D09-2946-44AA-8F72-E76A8E08C34C}" dt="2024-05-07T20:38:28.291" v="456"/>
          <ac:spMkLst>
            <pc:docMk/>
            <pc:sldMk cId="445600926" sldId="2146846572"/>
            <ac:spMk id="186" creationId="{5C673A91-01FE-7B97-DDE4-293BB957A1C4}"/>
          </ac:spMkLst>
        </pc:spChg>
        <pc:spChg chg="mod">
          <ac:chgData name="Reed Kiely" userId="768be38e-2fb5-40ce-925d-bd8e9d9e3c31" providerId="ADAL" clId="{073C5D09-2946-44AA-8F72-E76A8E08C34C}" dt="2024-05-07T20:38:28.291" v="456"/>
          <ac:spMkLst>
            <pc:docMk/>
            <pc:sldMk cId="445600926" sldId="2146846572"/>
            <ac:spMk id="187" creationId="{4C3F1966-F9B2-9887-FBEF-887383784C98}"/>
          </ac:spMkLst>
        </pc:spChg>
        <pc:spChg chg="mod">
          <ac:chgData name="Reed Kiely" userId="768be38e-2fb5-40ce-925d-bd8e9d9e3c31" providerId="ADAL" clId="{073C5D09-2946-44AA-8F72-E76A8E08C34C}" dt="2024-05-07T20:38:28.291" v="456"/>
          <ac:spMkLst>
            <pc:docMk/>
            <pc:sldMk cId="445600926" sldId="2146846572"/>
            <ac:spMk id="188" creationId="{A63DBD82-107A-5A98-E4BD-55724DD497B4}"/>
          </ac:spMkLst>
        </pc:spChg>
        <pc:spChg chg="mod">
          <ac:chgData name="Reed Kiely" userId="768be38e-2fb5-40ce-925d-bd8e9d9e3c31" providerId="ADAL" clId="{073C5D09-2946-44AA-8F72-E76A8E08C34C}" dt="2024-05-07T20:38:28.291" v="456"/>
          <ac:spMkLst>
            <pc:docMk/>
            <pc:sldMk cId="445600926" sldId="2146846572"/>
            <ac:spMk id="189" creationId="{8DAEBD1A-D2EC-1378-EB36-4FAFF75F547A}"/>
          </ac:spMkLst>
        </pc:spChg>
        <pc:spChg chg="mod">
          <ac:chgData name="Reed Kiely" userId="768be38e-2fb5-40ce-925d-bd8e9d9e3c31" providerId="ADAL" clId="{073C5D09-2946-44AA-8F72-E76A8E08C34C}" dt="2024-05-07T20:38:28.291" v="456"/>
          <ac:spMkLst>
            <pc:docMk/>
            <pc:sldMk cId="445600926" sldId="2146846572"/>
            <ac:spMk id="190" creationId="{FF2A1077-8C43-D8A6-8E24-C5F1F544BB8D}"/>
          </ac:spMkLst>
        </pc:spChg>
        <pc:spChg chg="mod">
          <ac:chgData name="Reed Kiely" userId="768be38e-2fb5-40ce-925d-bd8e9d9e3c31" providerId="ADAL" clId="{073C5D09-2946-44AA-8F72-E76A8E08C34C}" dt="2024-05-07T20:38:28.291" v="456"/>
          <ac:spMkLst>
            <pc:docMk/>
            <pc:sldMk cId="445600926" sldId="2146846572"/>
            <ac:spMk id="191" creationId="{6CDCC7A9-7D5C-C0AB-0DCB-E62323705BC1}"/>
          </ac:spMkLst>
        </pc:spChg>
        <pc:spChg chg="mod">
          <ac:chgData name="Reed Kiely" userId="768be38e-2fb5-40ce-925d-bd8e9d9e3c31" providerId="ADAL" clId="{073C5D09-2946-44AA-8F72-E76A8E08C34C}" dt="2024-05-07T20:38:28.291" v="456"/>
          <ac:spMkLst>
            <pc:docMk/>
            <pc:sldMk cId="445600926" sldId="2146846572"/>
            <ac:spMk id="192" creationId="{E557F994-1566-B174-7A15-855F18F6EF30}"/>
          </ac:spMkLst>
        </pc:spChg>
        <pc:spChg chg="mod">
          <ac:chgData name="Reed Kiely" userId="768be38e-2fb5-40ce-925d-bd8e9d9e3c31" providerId="ADAL" clId="{073C5D09-2946-44AA-8F72-E76A8E08C34C}" dt="2024-05-07T20:38:28.291" v="456"/>
          <ac:spMkLst>
            <pc:docMk/>
            <pc:sldMk cId="445600926" sldId="2146846572"/>
            <ac:spMk id="193" creationId="{FDB54330-1989-28CE-3AF7-2344F83C3C56}"/>
          </ac:spMkLst>
        </pc:spChg>
        <pc:spChg chg="mod">
          <ac:chgData name="Reed Kiely" userId="768be38e-2fb5-40ce-925d-bd8e9d9e3c31" providerId="ADAL" clId="{073C5D09-2946-44AA-8F72-E76A8E08C34C}" dt="2024-05-07T20:38:28.291" v="456"/>
          <ac:spMkLst>
            <pc:docMk/>
            <pc:sldMk cId="445600926" sldId="2146846572"/>
            <ac:spMk id="194" creationId="{44E033AB-BCAE-C409-640B-CEF8D32CE091}"/>
          </ac:spMkLst>
        </pc:spChg>
        <pc:spChg chg="mod">
          <ac:chgData name="Reed Kiely" userId="768be38e-2fb5-40ce-925d-bd8e9d9e3c31" providerId="ADAL" clId="{073C5D09-2946-44AA-8F72-E76A8E08C34C}" dt="2024-05-07T20:38:28.291" v="456"/>
          <ac:spMkLst>
            <pc:docMk/>
            <pc:sldMk cId="445600926" sldId="2146846572"/>
            <ac:spMk id="195" creationId="{ED6E1157-B6C7-9A1D-1C78-291D41E1B99B}"/>
          </ac:spMkLst>
        </pc:spChg>
        <pc:spChg chg="mod">
          <ac:chgData name="Reed Kiely" userId="768be38e-2fb5-40ce-925d-bd8e9d9e3c31" providerId="ADAL" clId="{073C5D09-2946-44AA-8F72-E76A8E08C34C}" dt="2024-05-07T20:38:28.291" v="456"/>
          <ac:spMkLst>
            <pc:docMk/>
            <pc:sldMk cId="445600926" sldId="2146846572"/>
            <ac:spMk id="196" creationId="{6177E35E-0FAC-F07F-03EA-7CB14845E8DB}"/>
          </ac:spMkLst>
        </pc:spChg>
        <pc:spChg chg="mod">
          <ac:chgData name="Reed Kiely" userId="768be38e-2fb5-40ce-925d-bd8e9d9e3c31" providerId="ADAL" clId="{073C5D09-2946-44AA-8F72-E76A8E08C34C}" dt="2024-05-07T20:38:28.291" v="456"/>
          <ac:spMkLst>
            <pc:docMk/>
            <pc:sldMk cId="445600926" sldId="2146846572"/>
            <ac:spMk id="197" creationId="{A5012A7D-EA73-35F9-2BBF-9AC688DFEA6B}"/>
          </ac:spMkLst>
        </pc:spChg>
        <pc:spChg chg="mod">
          <ac:chgData name="Reed Kiely" userId="768be38e-2fb5-40ce-925d-bd8e9d9e3c31" providerId="ADAL" clId="{073C5D09-2946-44AA-8F72-E76A8E08C34C}" dt="2024-05-07T20:38:28.291" v="456"/>
          <ac:spMkLst>
            <pc:docMk/>
            <pc:sldMk cId="445600926" sldId="2146846572"/>
            <ac:spMk id="198" creationId="{E0EC1F1F-214B-4993-F6D7-B1D52C439C71}"/>
          </ac:spMkLst>
        </pc:spChg>
        <pc:spChg chg="mod">
          <ac:chgData name="Reed Kiely" userId="768be38e-2fb5-40ce-925d-bd8e9d9e3c31" providerId="ADAL" clId="{073C5D09-2946-44AA-8F72-E76A8E08C34C}" dt="2024-05-07T20:38:28.291" v="456"/>
          <ac:spMkLst>
            <pc:docMk/>
            <pc:sldMk cId="445600926" sldId="2146846572"/>
            <ac:spMk id="199" creationId="{DB32C75C-26DB-117E-01F6-68CFFAF7179F}"/>
          </ac:spMkLst>
        </pc:spChg>
        <pc:spChg chg="mod">
          <ac:chgData name="Reed Kiely" userId="768be38e-2fb5-40ce-925d-bd8e9d9e3c31" providerId="ADAL" clId="{073C5D09-2946-44AA-8F72-E76A8E08C34C}" dt="2024-05-07T20:38:28.291" v="456"/>
          <ac:spMkLst>
            <pc:docMk/>
            <pc:sldMk cId="445600926" sldId="2146846572"/>
            <ac:spMk id="200" creationId="{1163CDC7-30C5-3876-1B92-370616BFA553}"/>
          </ac:spMkLst>
        </pc:spChg>
        <pc:spChg chg="mod">
          <ac:chgData name="Reed Kiely" userId="768be38e-2fb5-40ce-925d-bd8e9d9e3c31" providerId="ADAL" clId="{073C5D09-2946-44AA-8F72-E76A8E08C34C}" dt="2024-05-07T20:38:28.291" v="456"/>
          <ac:spMkLst>
            <pc:docMk/>
            <pc:sldMk cId="445600926" sldId="2146846572"/>
            <ac:spMk id="201" creationId="{C9AF5A47-1062-7D87-4076-86CFC927970A}"/>
          </ac:spMkLst>
        </pc:spChg>
        <pc:spChg chg="mod">
          <ac:chgData name="Reed Kiely" userId="768be38e-2fb5-40ce-925d-bd8e9d9e3c31" providerId="ADAL" clId="{073C5D09-2946-44AA-8F72-E76A8E08C34C}" dt="2024-05-07T20:38:28.291" v="456"/>
          <ac:spMkLst>
            <pc:docMk/>
            <pc:sldMk cId="445600926" sldId="2146846572"/>
            <ac:spMk id="202" creationId="{7938ADCF-51BE-393E-36A8-023171960444}"/>
          </ac:spMkLst>
        </pc:spChg>
        <pc:spChg chg="add mod ord">
          <ac:chgData name="Reed Kiely" userId="768be38e-2fb5-40ce-925d-bd8e9d9e3c31" providerId="ADAL" clId="{073C5D09-2946-44AA-8F72-E76A8E08C34C}" dt="2024-05-07T20:54:37.978" v="731" actId="14100"/>
          <ac:spMkLst>
            <pc:docMk/>
            <pc:sldMk cId="445600926" sldId="2146846572"/>
            <ac:spMk id="203" creationId="{DF42F725-763B-AF83-6089-887BBBC36AF0}"/>
          </ac:spMkLst>
        </pc:spChg>
        <pc:spChg chg="add mod">
          <ac:chgData name="Reed Kiely" userId="768be38e-2fb5-40ce-925d-bd8e9d9e3c31" providerId="ADAL" clId="{073C5D09-2946-44AA-8F72-E76A8E08C34C}" dt="2024-05-07T20:54:32.715" v="729" actId="1582"/>
          <ac:spMkLst>
            <pc:docMk/>
            <pc:sldMk cId="445600926" sldId="2146846572"/>
            <ac:spMk id="204" creationId="{273CF8FB-BAFB-9FD1-F25A-E4C10780D4D4}"/>
          </ac:spMkLst>
        </pc:spChg>
        <pc:spChg chg="add mod">
          <ac:chgData name="Reed Kiely" userId="768be38e-2fb5-40ce-925d-bd8e9d9e3c31" providerId="ADAL" clId="{073C5D09-2946-44AA-8F72-E76A8E08C34C}" dt="2024-05-07T20:53:45.549" v="721" actId="164"/>
          <ac:spMkLst>
            <pc:docMk/>
            <pc:sldMk cId="445600926" sldId="2146846572"/>
            <ac:spMk id="206" creationId="{FFB8D33D-F1E4-8825-262E-BEF7CE47922F}"/>
          </ac:spMkLst>
        </pc:spChg>
        <pc:spChg chg="add mod">
          <ac:chgData name="Reed Kiely" userId="768be38e-2fb5-40ce-925d-bd8e9d9e3c31" providerId="ADAL" clId="{073C5D09-2946-44AA-8F72-E76A8E08C34C}" dt="2024-05-07T20:53:18.985" v="709" actId="1035"/>
          <ac:spMkLst>
            <pc:docMk/>
            <pc:sldMk cId="445600926" sldId="2146846572"/>
            <ac:spMk id="208" creationId="{444C9275-BD7E-CB33-8699-CB58D172F7AF}"/>
          </ac:spMkLst>
        </pc:spChg>
        <pc:spChg chg="add mod">
          <ac:chgData name="Reed Kiely" userId="768be38e-2fb5-40ce-925d-bd8e9d9e3c31" providerId="ADAL" clId="{073C5D09-2946-44AA-8F72-E76A8E08C34C}" dt="2024-05-07T20:54:47.797" v="732" actId="164"/>
          <ac:spMkLst>
            <pc:docMk/>
            <pc:sldMk cId="445600926" sldId="2146846572"/>
            <ac:spMk id="209" creationId="{E7A48727-2FA7-3038-509C-73514092E1C8}"/>
          </ac:spMkLst>
        </pc:spChg>
        <pc:spChg chg="add del">
          <ac:chgData name="Reed Kiely" userId="768be38e-2fb5-40ce-925d-bd8e9d9e3c31" providerId="ADAL" clId="{073C5D09-2946-44AA-8F72-E76A8E08C34C}" dt="2024-05-07T20:53:31.085" v="717" actId="478"/>
          <ac:spMkLst>
            <pc:docMk/>
            <pc:sldMk cId="445600926" sldId="2146846572"/>
            <ac:spMk id="211" creationId="{399DCB8A-4FC2-5692-6074-CC2F318EAE97}"/>
          </ac:spMkLst>
        </pc:spChg>
        <pc:spChg chg="add del mod">
          <ac:chgData name="Reed Kiely" userId="768be38e-2fb5-40ce-925d-bd8e9d9e3c31" providerId="ADAL" clId="{073C5D09-2946-44AA-8F72-E76A8E08C34C}" dt="2024-05-07T20:53:32.229" v="718" actId="478"/>
          <ac:spMkLst>
            <pc:docMk/>
            <pc:sldMk cId="445600926" sldId="2146846572"/>
            <ac:spMk id="212" creationId="{209B6219-891E-4527-A642-A4479F7B8F83}"/>
          </ac:spMkLst>
        </pc:spChg>
        <pc:spChg chg="add del mod">
          <ac:chgData name="Reed Kiely" userId="768be38e-2fb5-40ce-925d-bd8e9d9e3c31" providerId="ADAL" clId="{073C5D09-2946-44AA-8F72-E76A8E08C34C}" dt="2024-05-07T20:53:32.981" v="719" actId="478"/>
          <ac:spMkLst>
            <pc:docMk/>
            <pc:sldMk cId="445600926" sldId="2146846572"/>
            <ac:spMk id="213" creationId="{4ECF9246-00D1-46CC-D4D7-A5E54895B0EE}"/>
          </ac:spMkLst>
        </pc:spChg>
        <pc:grpChg chg="add mod">
          <ac:chgData name="Reed Kiely" userId="768be38e-2fb5-40ce-925d-bd8e9d9e3c31" providerId="ADAL" clId="{073C5D09-2946-44AA-8F72-E76A8E08C34C}" dt="2024-05-07T20:53:45.549" v="721" actId="164"/>
          <ac:grpSpMkLst>
            <pc:docMk/>
            <pc:sldMk cId="445600926" sldId="2146846572"/>
            <ac:grpSpMk id="14" creationId="{5D1E5B16-7F54-4E51-DAAA-5CA24C1AE1B0}"/>
          </ac:grpSpMkLst>
        </pc:grpChg>
        <pc:grpChg chg="mod">
          <ac:chgData name="Reed Kiely" userId="768be38e-2fb5-40ce-925d-bd8e9d9e3c31" providerId="ADAL" clId="{073C5D09-2946-44AA-8F72-E76A8E08C34C}" dt="2024-05-07T20:38:28.291" v="456"/>
          <ac:grpSpMkLst>
            <pc:docMk/>
            <pc:sldMk cId="445600926" sldId="2146846572"/>
            <ac:grpSpMk id="15" creationId="{DC2EFC24-DB9D-7D3F-E790-CA0C64E03726}"/>
          </ac:grpSpMkLst>
        </pc:grpChg>
        <pc:grpChg chg="mod">
          <ac:chgData name="Reed Kiely" userId="768be38e-2fb5-40ce-925d-bd8e9d9e3c31" providerId="ADAL" clId="{073C5D09-2946-44AA-8F72-E76A8E08C34C}" dt="2024-05-07T20:38:28.291" v="456"/>
          <ac:grpSpMkLst>
            <pc:docMk/>
            <pc:sldMk cId="445600926" sldId="2146846572"/>
            <ac:grpSpMk id="95" creationId="{3961FA93-BE3D-3932-6475-A1967FD1F2C7}"/>
          </ac:grpSpMkLst>
        </pc:grpChg>
        <pc:grpChg chg="add mod">
          <ac:chgData name="Reed Kiely" userId="768be38e-2fb5-40ce-925d-bd8e9d9e3c31" providerId="ADAL" clId="{073C5D09-2946-44AA-8F72-E76A8E08C34C}" dt="2024-05-07T20:50:55.472" v="599" actId="164"/>
          <ac:grpSpMkLst>
            <pc:docMk/>
            <pc:sldMk cId="445600926" sldId="2146846572"/>
            <ac:grpSpMk id="205" creationId="{5A574D5E-5463-361A-95C8-FE9F5FDED196}"/>
          </ac:grpSpMkLst>
        </pc:grpChg>
        <pc:grpChg chg="add mod">
          <ac:chgData name="Reed Kiely" userId="768be38e-2fb5-40ce-925d-bd8e9d9e3c31" providerId="ADAL" clId="{073C5D09-2946-44AA-8F72-E76A8E08C34C}" dt="2024-05-07T20:54:47.797" v="732" actId="164"/>
          <ac:grpSpMkLst>
            <pc:docMk/>
            <pc:sldMk cId="445600926" sldId="2146846572"/>
            <ac:grpSpMk id="210" creationId="{B3ED7224-8727-67B5-6E0D-21B5819E92DA}"/>
          </ac:grpSpMkLst>
        </pc:grpChg>
        <pc:grpChg chg="add mod">
          <ac:chgData name="Reed Kiely" userId="768be38e-2fb5-40ce-925d-bd8e9d9e3c31" providerId="ADAL" clId="{073C5D09-2946-44AA-8F72-E76A8E08C34C}" dt="2024-05-07T20:53:57.467" v="725" actId="1036"/>
          <ac:grpSpMkLst>
            <pc:docMk/>
            <pc:sldMk cId="445600926" sldId="2146846572"/>
            <ac:grpSpMk id="214" creationId="{FBD48064-65B4-F0B8-1B87-01574FC5E247}"/>
          </ac:grpSpMkLst>
        </pc:grpChg>
        <pc:grpChg chg="add mod">
          <ac:chgData name="Reed Kiely" userId="768be38e-2fb5-40ce-925d-bd8e9d9e3c31" providerId="ADAL" clId="{073C5D09-2946-44AA-8F72-E76A8E08C34C}" dt="2024-05-07T20:54:49.648" v="734" actId="1076"/>
          <ac:grpSpMkLst>
            <pc:docMk/>
            <pc:sldMk cId="445600926" sldId="2146846572"/>
            <ac:grpSpMk id="215" creationId="{2B5FE073-1A0C-2007-A476-150A4CC02DB7}"/>
          </ac:grpSpMkLst>
        </pc:grpChg>
        <pc:picChg chg="add mod">
          <ac:chgData name="Reed Kiely" userId="768be38e-2fb5-40ce-925d-bd8e9d9e3c31" providerId="ADAL" clId="{073C5D09-2946-44AA-8F72-E76A8E08C34C}" dt="2024-05-13T13:41:25.362" v="6970" actId="1076"/>
          <ac:picMkLst>
            <pc:docMk/>
            <pc:sldMk cId="445600926" sldId="2146846572"/>
            <ac:picMk id="207" creationId="{67BC4A89-1131-40A0-7F38-A39AF72EBC83}"/>
          </ac:picMkLst>
        </pc:picChg>
        <pc:cxnChg chg="mod">
          <ac:chgData name="Reed Kiely" userId="768be38e-2fb5-40ce-925d-bd8e9d9e3c31" providerId="ADAL" clId="{073C5D09-2946-44AA-8F72-E76A8E08C34C}" dt="2024-05-07T20:38:28.291" v="456"/>
          <ac:cxnSpMkLst>
            <pc:docMk/>
            <pc:sldMk cId="445600926" sldId="2146846572"/>
            <ac:cxnSpMk id="28" creationId="{3CCC7381-4190-77B2-BC9B-451522ED008A}"/>
          </ac:cxnSpMkLst>
        </pc:cxnChg>
        <pc:cxnChg chg="mod">
          <ac:chgData name="Reed Kiely" userId="768be38e-2fb5-40ce-925d-bd8e9d9e3c31" providerId="ADAL" clId="{073C5D09-2946-44AA-8F72-E76A8E08C34C}" dt="2024-05-07T20:38:28.291" v="456"/>
          <ac:cxnSpMkLst>
            <pc:docMk/>
            <pc:sldMk cId="445600926" sldId="2146846572"/>
            <ac:cxnSpMk id="30" creationId="{1616FDD3-6763-4832-7081-D4B9D076824F}"/>
          </ac:cxnSpMkLst>
        </pc:cxnChg>
        <pc:cxnChg chg="mod">
          <ac:chgData name="Reed Kiely" userId="768be38e-2fb5-40ce-925d-bd8e9d9e3c31" providerId="ADAL" clId="{073C5D09-2946-44AA-8F72-E76A8E08C34C}" dt="2024-05-07T20:38:28.291" v="456"/>
          <ac:cxnSpMkLst>
            <pc:docMk/>
            <pc:sldMk cId="445600926" sldId="2146846572"/>
            <ac:cxnSpMk id="32" creationId="{017FB133-5EF6-42CE-B872-3004974DB2FC}"/>
          </ac:cxnSpMkLst>
        </pc:cxnChg>
        <pc:cxnChg chg="mod">
          <ac:chgData name="Reed Kiely" userId="768be38e-2fb5-40ce-925d-bd8e9d9e3c31" providerId="ADAL" clId="{073C5D09-2946-44AA-8F72-E76A8E08C34C}" dt="2024-05-07T20:38:28.291" v="456"/>
          <ac:cxnSpMkLst>
            <pc:docMk/>
            <pc:sldMk cId="445600926" sldId="2146846572"/>
            <ac:cxnSpMk id="34" creationId="{BB80AD10-C5C9-00D2-CAB0-50A2286295BA}"/>
          </ac:cxnSpMkLst>
        </pc:cxnChg>
        <pc:cxnChg chg="mod">
          <ac:chgData name="Reed Kiely" userId="768be38e-2fb5-40ce-925d-bd8e9d9e3c31" providerId="ADAL" clId="{073C5D09-2946-44AA-8F72-E76A8E08C34C}" dt="2024-05-07T20:38:28.291" v="456"/>
          <ac:cxnSpMkLst>
            <pc:docMk/>
            <pc:sldMk cId="445600926" sldId="2146846572"/>
            <ac:cxnSpMk id="36" creationId="{4A857858-3826-4BF8-7654-265C6016F7D5}"/>
          </ac:cxnSpMkLst>
        </pc:cxnChg>
        <pc:cxnChg chg="mod">
          <ac:chgData name="Reed Kiely" userId="768be38e-2fb5-40ce-925d-bd8e9d9e3c31" providerId="ADAL" clId="{073C5D09-2946-44AA-8F72-E76A8E08C34C}" dt="2024-05-07T20:38:28.291" v="456"/>
          <ac:cxnSpMkLst>
            <pc:docMk/>
            <pc:sldMk cId="445600926" sldId="2146846572"/>
            <ac:cxnSpMk id="42" creationId="{29BB84A3-ACA6-F11D-5BDF-D5805BE8CE0B}"/>
          </ac:cxnSpMkLst>
        </pc:cxnChg>
        <pc:extLst>
          <p:ext xmlns:p="http://schemas.openxmlformats.org/presentationml/2006/main" uri="{D6D511B9-2390-475A-947B-AFAB55BFBCF1}">
            <pc226:cmChg xmlns:pc226="http://schemas.microsoft.com/office/powerpoint/2022/06/main/command" chg="add">
              <pc226:chgData name="Reed Kiely" userId="768be38e-2fb5-40ce-925d-bd8e9d9e3c31" providerId="ADAL" clId="{073C5D09-2946-44AA-8F72-E76A8E08C34C}" dt="2024-05-10T22:06:44.891" v="6959"/>
              <pc2:cmMkLst xmlns:pc2="http://schemas.microsoft.com/office/powerpoint/2019/9/main/command">
                <pc:docMk/>
                <pc:sldMk cId="445600926" sldId="2146846572"/>
                <pc2:cmMk id="{19E85A9B-B1B4-4F47-B20F-E71B80AE5538}"/>
              </pc2:cmMkLst>
            </pc226:cmChg>
            <pc226:cmChg xmlns:pc226="http://schemas.microsoft.com/office/powerpoint/2022/06/main/command" chg="add del mod">
              <pc226:chgData name="Reed Kiely" userId="768be38e-2fb5-40ce-925d-bd8e9d9e3c31" providerId="ADAL" clId="{073C5D09-2946-44AA-8F72-E76A8E08C34C}" dt="2024-05-10T20:38:36.391" v="5971"/>
              <pc2:cmMkLst xmlns:pc2="http://schemas.microsoft.com/office/powerpoint/2019/9/main/command">
                <pc:docMk/>
                <pc:sldMk cId="445600926" sldId="2146846572"/>
                <pc2:cmMk id="{E78F64AC-F745-488B-9370-F01F871FFDE2}"/>
              </pc2:cmMkLst>
            </pc226:cmChg>
          </p:ext>
        </pc:extLst>
      </pc:sldChg>
      <pc:sldChg chg="addSp delSp modSp mod addCm modCm">
        <pc:chgData name="Reed Kiely" userId="768be38e-2fb5-40ce-925d-bd8e9d9e3c31" providerId="ADAL" clId="{073C5D09-2946-44AA-8F72-E76A8E08C34C}" dt="2024-05-21T14:01:45.047" v="18483" actId="1076"/>
        <pc:sldMkLst>
          <pc:docMk/>
          <pc:sldMk cId="1017036720" sldId="2146846572"/>
        </pc:sldMkLst>
        <pc:spChg chg="add del mod">
          <ac:chgData name="Reed Kiely" userId="768be38e-2fb5-40ce-925d-bd8e9d9e3c31" providerId="ADAL" clId="{073C5D09-2946-44AA-8F72-E76A8E08C34C}" dt="2024-05-20T18:56:49.695" v="17145" actId="478"/>
          <ac:spMkLst>
            <pc:docMk/>
            <pc:sldMk cId="1017036720" sldId="2146846572"/>
            <ac:spMk id="3" creationId="{7F6A269A-0FB2-D2C5-6B49-32C1DC4A8464}"/>
          </ac:spMkLst>
        </pc:spChg>
        <pc:spChg chg="mod">
          <ac:chgData name="Reed Kiely" userId="768be38e-2fb5-40ce-925d-bd8e9d9e3c31" providerId="ADAL" clId="{073C5D09-2946-44AA-8F72-E76A8E08C34C}" dt="2024-05-20T20:27:26.062" v="18164" actId="1036"/>
          <ac:spMkLst>
            <pc:docMk/>
            <pc:sldMk cId="1017036720" sldId="2146846572"/>
            <ac:spMk id="4" creationId="{4EECE67E-2570-77C8-4DCD-E83C5B83F9CE}"/>
          </ac:spMkLst>
        </pc:spChg>
        <pc:spChg chg="mod">
          <ac:chgData name="Reed Kiely" userId="768be38e-2fb5-40ce-925d-bd8e9d9e3c31" providerId="ADAL" clId="{073C5D09-2946-44AA-8F72-E76A8E08C34C}" dt="2024-05-20T20:27:32.581" v="18166" actId="14100"/>
          <ac:spMkLst>
            <pc:docMk/>
            <pc:sldMk cId="1017036720" sldId="2146846572"/>
            <ac:spMk id="11" creationId="{80446E27-F3B6-5A36-90F5-155E8E262FA5}"/>
          </ac:spMkLst>
        </pc:spChg>
        <pc:spChg chg="mod">
          <ac:chgData name="Reed Kiely" userId="768be38e-2fb5-40ce-925d-bd8e9d9e3c31" providerId="ADAL" clId="{073C5D09-2946-44AA-8F72-E76A8E08C34C}" dt="2024-05-20T18:56:46.992" v="17144" actId="1036"/>
          <ac:spMkLst>
            <pc:docMk/>
            <pc:sldMk cId="1017036720" sldId="2146846572"/>
            <ac:spMk id="26" creationId="{A9C445BF-5591-D09A-A8BC-6A2DB67D3CAE}"/>
          </ac:spMkLst>
        </pc:spChg>
        <pc:spChg chg="mod">
          <ac:chgData name="Reed Kiely" userId="768be38e-2fb5-40ce-925d-bd8e9d9e3c31" providerId="ADAL" clId="{073C5D09-2946-44AA-8F72-E76A8E08C34C}" dt="2024-05-21T14:01:45.047" v="18483" actId="1076"/>
          <ac:spMkLst>
            <pc:docMk/>
            <pc:sldMk cId="1017036720" sldId="2146846572"/>
            <ac:spMk id="45" creationId="{A2965825-6193-1CAD-9C8D-BA137F0B3267}"/>
          </ac:spMkLst>
        </pc:spChg>
        <pc:spChg chg="add mod">
          <ac:chgData name="Reed Kiely" userId="768be38e-2fb5-40ce-925d-bd8e9d9e3c31" providerId="ADAL" clId="{073C5D09-2946-44AA-8F72-E76A8E08C34C}" dt="2024-05-20T20:27:38.175" v="18168" actId="1076"/>
          <ac:spMkLst>
            <pc:docMk/>
            <pc:sldMk cId="1017036720" sldId="2146846572"/>
            <ac:spMk id="207" creationId="{E4FF6C37-B09B-78EE-E8B0-D6D75D4CAF5E}"/>
          </ac:spMkLst>
        </pc:spChg>
        <pc:spChg chg="add del mod">
          <ac:chgData name="Reed Kiely" userId="768be38e-2fb5-40ce-925d-bd8e9d9e3c31" providerId="ADAL" clId="{073C5D09-2946-44AA-8F72-E76A8E08C34C}" dt="2024-05-20T18:56:49.695" v="17145" actId="478"/>
          <ac:spMkLst>
            <pc:docMk/>
            <pc:sldMk cId="1017036720" sldId="2146846572"/>
            <ac:spMk id="211" creationId="{4703C856-AEAD-6524-4473-208FAEC3CDBA}"/>
          </ac:spMkLst>
        </pc:spChg>
        <pc:grpChg chg="mod">
          <ac:chgData name="Reed Kiely" userId="768be38e-2fb5-40ce-925d-bd8e9d9e3c31" providerId="ADAL" clId="{073C5D09-2946-44AA-8F72-E76A8E08C34C}" dt="2024-05-20T20:27:26.062" v="18164" actId="1036"/>
          <ac:grpSpMkLst>
            <pc:docMk/>
            <pc:sldMk cId="1017036720" sldId="2146846572"/>
            <ac:grpSpMk id="214" creationId="{FBD48064-65B4-F0B8-1B87-01574FC5E247}"/>
          </ac:grpSpMkLst>
        </pc:grpChg>
        <pc:grpChg chg="mod">
          <ac:chgData name="Reed Kiely" userId="768be38e-2fb5-40ce-925d-bd8e9d9e3c31" providerId="ADAL" clId="{073C5D09-2946-44AA-8F72-E76A8E08C34C}" dt="2024-05-20T20:27:36.083" v="18167" actId="1076"/>
          <ac:grpSpMkLst>
            <pc:docMk/>
            <pc:sldMk cId="1017036720" sldId="2146846572"/>
            <ac:grpSpMk id="215" creationId="{2B5FE073-1A0C-2007-A476-150A4CC02DB7}"/>
          </ac:grpSpMkLst>
        </pc:grpChg>
        <pc:picChg chg="del mod">
          <ac:chgData name="Reed Kiely" userId="768be38e-2fb5-40ce-925d-bd8e9d9e3c31" providerId="ADAL" clId="{073C5D09-2946-44AA-8F72-E76A8E08C34C}" dt="2024-05-15T17:56:08.457" v="9363" actId="478"/>
          <ac:picMkLst>
            <pc:docMk/>
            <pc:sldMk cId="1017036720" sldId="2146846572"/>
            <ac:picMk id="207" creationId="{67BC4A89-1131-40A0-7F38-A39AF72EBC83}"/>
          </ac:picMkLst>
        </pc:picChg>
        <pc:extLst>
          <p:ext xmlns:p="http://schemas.openxmlformats.org/presentationml/2006/main" uri="{D6D511B9-2390-475A-947B-AFAB55BFBCF1}">
            <pc226:cmChg xmlns:pc226="http://schemas.microsoft.com/office/powerpoint/2022/06/main/command" chg="add">
              <pc226:chgData name="Reed Kiely" userId="768be38e-2fb5-40ce-925d-bd8e9d9e3c31" providerId="ADAL" clId="{073C5D09-2946-44AA-8F72-E76A8E08C34C}" dt="2024-05-20T18:57:04.961" v="17146"/>
              <pc2:cmMkLst xmlns:pc2="http://schemas.microsoft.com/office/powerpoint/2019/9/main/command">
                <pc:docMk/>
                <pc:sldMk cId="1017036720" sldId="2146846572"/>
                <pc2:cmMk id="{E1618F51-35F1-464D-8925-200C86828D8D}"/>
              </pc2:cmMkLst>
              <pc226:cmRplyChg chg="add">
                <pc226:chgData name="Reed Kiely" userId="768be38e-2fb5-40ce-925d-bd8e9d9e3c31" providerId="ADAL" clId="{073C5D09-2946-44AA-8F72-E76A8E08C34C}" dt="2024-05-20T18:57:04.961" v="17146"/>
                <pc2:cmRplyMkLst xmlns:pc2="http://schemas.microsoft.com/office/powerpoint/2019/9/main/command">
                  <pc:docMk/>
                  <pc:sldMk cId="1017036720" sldId="2146846572"/>
                  <pc2:cmMk id="{E1618F51-35F1-464D-8925-200C86828D8D}"/>
                  <pc2:cmRplyMk id="{8F527B88-568A-418F-81A3-B96DFFF5D02E}"/>
                </pc2:cmRplyMkLst>
              </pc226:cmRplyChg>
            </pc226:cmChg>
          </p:ext>
        </pc:extLst>
      </pc:sldChg>
      <pc:sldChg chg="modSp mod">
        <pc:chgData name="Reed Kiely" userId="768be38e-2fb5-40ce-925d-bd8e9d9e3c31" providerId="ADAL" clId="{073C5D09-2946-44AA-8F72-E76A8E08C34C}" dt="2024-05-18T00:53:29.339" v="14841" actId="14100"/>
        <pc:sldMkLst>
          <pc:docMk/>
          <pc:sldMk cId="1002035669" sldId="2146846573"/>
        </pc:sldMkLst>
        <pc:spChg chg="mod">
          <ac:chgData name="Reed Kiely" userId="768be38e-2fb5-40ce-925d-bd8e9d9e3c31" providerId="ADAL" clId="{073C5D09-2946-44AA-8F72-E76A8E08C34C}" dt="2024-05-18T00:53:29.339" v="14841" actId="14100"/>
          <ac:spMkLst>
            <pc:docMk/>
            <pc:sldMk cId="1002035669" sldId="2146846573"/>
            <ac:spMk id="26" creationId="{A9C445BF-5591-D09A-A8BC-6A2DB67D3CAE}"/>
          </ac:spMkLst>
        </pc:spChg>
      </pc:sldChg>
      <pc:sldChg chg="addSp delSp modSp add mod">
        <pc:chgData name="Reed Kiely" userId="768be38e-2fb5-40ce-925d-bd8e9d9e3c31" providerId="ADAL" clId="{073C5D09-2946-44AA-8F72-E76A8E08C34C}" dt="2024-05-13T19:39:55.420" v="7779" actId="478"/>
        <pc:sldMkLst>
          <pc:docMk/>
          <pc:sldMk cId="2894522944" sldId="2146846573"/>
        </pc:sldMkLst>
        <pc:spChg chg="mod">
          <ac:chgData name="Reed Kiely" userId="768be38e-2fb5-40ce-925d-bd8e9d9e3c31" providerId="ADAL" clId="{073C5D09-2946-44AA-8F72-E76A8E08C34C}" dt="2024-05-13T19:38:51.883" v="7770"/>
          <ac:spMkLst>
            <pc:docMk/>
            <pc:sldMk cId="2894522944" sldId="2146846573"/>
            <ac:spMk id="4" creationId="{4EECE67E-2570-77C8-4DCD-E83C5B83F9CE}"/>
          </ac:spMkLst>
        </pc:spChg>
        <pc:spChg chg="mod">
          <ac:chgData name="Reed Kiely" userId="768be38e-2fb5-40ce-925d-bd8e9d9e3c31" providerId="ADAL" clId="{073C5D09-2946-44AA-8F72-E76A8E08C34C}" dt="2024-05-13T19:38:12.276" v="7766"/>
          <ac:spMkLst>
            <pc:docMk/>
            <pc:sldMk cId="2894522944" sldId="2146846573"/>
            <ac:spMk id="7" creationId="{480705C7-2B0C-E1DA-1B6E-3BE9133ECD7C}"/>
          </ac:spMkLst>
        </pc:spChg>
        <pc:spChg chg="mod">
          <ac:chgData name="Reed Kiely" userId="768be38e-2fb5-40ce-925d-bd8e9d9e3c31" providerId="ADAL" clId="{073C5D09-2946-44AA-8F72-E76A8E08C34C}" dt="2024-05-13T19:38:31.944" v="7768"/>
          <ac:spMkLst>
            <pc:docMk/>
            <pc:sldMk cId="2894522944" sldId="2146846573"/>
            <ac:spMk id="9" creationId="{4CEF78A5-E111-04A3-8ABE-A4F951375E96}"/>
          </ac:spMkLst>
        </pc:spChg>
        <pc:spChg chg="mod ord">
          <ac:chgData name="Reed Kiely" userId="768be38e-2fb5-40ce-925d-bd8e9d9e3c31" providerId="ADAL" clId="{073C5D09-2946-44AA-8F72-E76A8E08C34C}" dt="2024-05-13T19:31:59.584" v="7575" actId="34135"/>
          <ac:spMkLst>
            <pc:docMk/>
            <pc:sldMk cId="2894522944" sldId="2146846573"/>
            <ac:spMk id="11" creationId="{80446E27-F3B6-5A36-90F5-155E8E262FA5}"/>
          </ac:spMkLst>
        </pc:spChg>
        <pc:spChg chg="mod">
          <ac:chgData name="Reed Kiely" userId="768be38e-2fb5-40ce-925d-bd8e9d9e3c31" providerId="ADAL" clId="{073C5D09-2946-44AA-8F72-E76A8E08C34C}" dt="2024-05-13T19:39:06.830" v="7772"/>
          <ac:spMkLst>
            <pc:docMk/>
            <pc:sldMk cId="2894522944" sldId="2146846573"/>
            <ac:spMk id="13" creationId="{7878FC71-C3F4-5A18-0110-30A8EC5BDC40}"/>
          </ac:spMkLst>
        </pc:spChg>
        <pc:spChg chg="del mod">
          <ac:chgData name="Reed Kiely" userId="768be38e-2fb5-40ce-925d-bd8e9d9e3c31" providerId="ADAL" clId="{073C5D09-2946-44AA-8F72-E76A8E08C34C}" dt="2024-05-13T19:39:55.420" v="7779" actId="478"/>
          <ac:spMkLst>
            <pc:docMk/>
            <pc:sldMk cId="2894522944" sldId="2146846573"/>
            <ac:spMk id="14" creationId="{406CAE3B-0F83-EE90-BD2A-C66C7387CA2E}"/>
          </ac:spMkLst>
        </pc:spChg>
        <pc:spChg chg="add mod ord">
          <ac:chgData name="Reed Kiely" userId="768be38e-2fb5-40ce-925d-bd8e9d9e3c31" providerId="ADAL" clId="{073C5D09-2946-44AA-8F72-E76A8E08C34C}" dt="2024-05-13T19:37:23.925" v="7762" actId="1036"/>
          <ac:spMkLst>
            <pc:docMk/>
            <pc:sldMk cId="2894522944" sldId="2146846573"/>
            <ac:spMk id="15" creationId="{ED55E0DB-3BD3-D345-5540-56CB3B1CAF3E}"/>
          </ac:spMkLst>
        </pc:spChg>
        <pc:spChg chg="mod">
          <ac:chgData name="Reed Kiely" userId="768be38e-2fb5-40ce-925d-bd8e9d9e3c31" providerId="ADAL" clId="{073C5D09-2946-44AA-8F72-E76A8E08C34C}" dt="2024-05-13T19:32:59.311" v="7662" actId="114"/>
          <ac:spMkLst>
            <pc:docMk/>
            <pc:sldMk cId="2894522944" sldId="2146846573"/>
            <ac:spMk id="16" creationId="{F3B08D31-8CD1-811E-0850-AF65E55C9EAD}"/>
          </ac:spMkLst>
        </pc:spChg>
        <pc:spChg chg="mod">
          <ac:chgData name="Reed Kiely" userId="768be38e-2fb5-40ce-925d-bd8e9d9e3c31" providerId="ADAL" clId="{073C5D09-2946-44AA-8F72-E76A8E08C34C}" dt="2024-05-13T19:39:22.365" v="7774"/>
          <ac:spMkLst>
            <pc:docMk/>
            <pc:sldMk cId="2894522944" sldId="2146846573"/>
            <ac:spMk id="17" creationId="{1BBC953E-BFCC-8262-0AB4-A0ABB5A8F936}"/>
          </ac:spMkLst>
        </pc:spChg>
        <pc:spChg chg="mod">
          <ac:chgData name="Reed Kiely" userId="768be38e-2fb5-40ce-925d-bd8e9d9e3c31" providerId="ADAL" clId="{073C5D09-2946-44AA-8F72-E76A8E08C34C}" dt="2024-05-13T19:39:45.719" v="7777" actId="1076"/>
          <ac:spMkLst>
            <pc:docMk/>
            <pc:sldMk cId="2894522944" sldId="2146846573"/>
            <ac:spMk id="18" creationId="{EE46D3CB-2566-9183-8443-8BA90CEAAEAD}"/>
          </ac:spMkLst>
        </pc:spChg>
        <pc:spChg chg="add mod">
          <ac:chgData name="Reed Kiely" userId="768be38e-2fb5-40ce-925d-bd8e9d9e3c31" providerId="ADAL" clId="{073C5D09-2946-44AA-8F72-E76A8E08C34C}" dt="2024-05-13T19:37:16.173" v="7754" actId="1036"/>
          <ac:spMkLst>
            <pc:docMk/>
            <pc:sldMk cId="2894522944" sldId="2146846573"/>
            <ac:spMk id="19" creationId="{6B944CB0-1AD9-F1CC-3D9A-D401893D7D4B}"/>
          </ac:spMkLst>
        </pc:spChg>
        <pc:picChg chg="mod">
          <ac:chgData name="Reed Kiely" userId="768be38e-2fb5-40ce-925d-bd8e9d9e3c31" providerId="ADAL" clId="{073C5D09-2946-44AA-8F72-E76A8E08C34C}" dt="2024-05-13T19:38:08.720" v="7765"/>
          <ac:picMkLst>
            <pc:docMk/>
            <pc:sldMk cId="2894522944" sldId="2146846573"/>
            <ac:picMk id="3" creationId="{640840EE-F411-7DAB-6BD6-F1C8601AF94F}"/>
          </ac:picMkLst>
        </pc:picChg>
        <pc:picChg chg="mod">
          <ac:chgData name="Reed Kiely" userId="768be38e-2fb5-40ce-925d-bd8e9d9e3c31" providerId="ADAL" clId="{073C5D09-2946-44AA-8F72-E76A8E08C34C}" dt="2024-05-13T19:38:26.404" v="7767"/>
          <ac:picMkLst>
            <pc:docMk/>
            <pc:sldMk cId="2894522944" sldId="2146846573"/>
            <ac:picMk id="8" creationId="{D39E18B9-B560-A6BB-2802-5726DABEA466}"/>
          </ac:picMkLst>
        </pc:picChg>
        <pc:picChg chg="mod">
          <ac:chgData name="Reed Kiely" userId="768be38e-2fb5-40ce-925d-bd8e9d9e3c31" providerId="ADAL" clId="{073C5D09-2946-44AA-8F72-E76A8E08C34C}" dt="2024-05-13T19:38:48.441" v="7769"/>
          <ac:picMkLst>
            <pc:docMk/>
            <pc:sldMk cId="2894522944" sldId="2146846573"/>
            <ac:picMk id="10" creationId="{E887E26F-F9A5-4D3D-0976-8246D525F5C9}"/>
          </ac:picMkLst>
        </pc:picChg>
        <pc:picChg chg="del mod">
          <ac:chgData name="Reed Kiely" userId="768be38e-2fb5-40ce-925d-bd8e9d9e3c31" providerId="ADAL" clId="{073C5D09-2946-44AA-8F72-E76A8E08C34C}" dt="2024-05-13T19:34:27.381" v="7678" actId="478"/>
          <ac:picMkLst>
            <pc:docMk/>
            <pc:sldMk cId="2894522944" sldId="2146846573"/>
            <ac:picMk id="12" creationId="{B7429C49-C563-F29E-D6F9-3C2D98CB29EC}"/>
          </ac:picMkLst>
        </pc:picChg>
        <pc:picChg chg="add mod">
          <ac:chgData name="Reed Kiely" userId="768be38e-2fb5-40ce-925d-bd8e9d9e3c31" providerId="ADAL" clId="{073C5D09-2946-44AA-8F72-E76A8E08C34C}" dt="2024-05-13T19:39:03.400" v="7771"/>
          <ac:picMkLst>
            <pc:docMk/>
            <pc:sldMk cId="2894522944" sldId="2146846573"/>
            <ac:picMk id="1026" creationId="{D8A81054-F277-57F7-0CAF-87409C9CF3E4}"/>
          </ac:picMkLst>
        </pc:picChg>
        <pc:picChg chg="mod">
          <ac:chgData name="Reed Kiely" userId="768be38e-2fb5-40ce-925d-bd8e9d9e3c31" providerId="ADAL" clId="{073C5D09-2946-44AA-8F72-E76A8E08C34C}" dt="2024-05-13T19:39:19.164" v="7773"/>
          <ac:picMkLst>
            <pc:docMk/>
            <pc:sldMk cId="2894522944" sldId="2146846573"/>
            <ac:picMk id="1028" creationId="{333A2E13-1AC4-3D00-8BE8-9F342690BA89}"/>
          </ac:picMkLst>
        </pc:picChg>
        <pc:picChg chg="mod">
          <ac:chgData name="Reed Kiely" userId="768be38e-2fb5-40ce-925d-bd8e9d9e3c31" providerId="ADAL" clId="{073C5D09-2946-44AA-8F72-E76A8E08C34C}" dt="2024-05-13T19:39:52.258" v="7778" actId="1076"/>
          <ac:picMkLst>
            <pc:docMk/>
            <pc:sldMk cId="2894522944" sldId="2146846573"/>
            <ac:picMk id="1030" creationId="{842FBE4F-2B7A-F148-A61F-6770BB5993CF}"/>
          </ac:picMkLst>
        </pc:picChg>
      </pc:sldChg>
      <pc:sldChg chg="modSp del mod">
        <pc:chgData name="Reed Kiely" userId="768be38e-2fb5-40ce-925d-bd8e9d9e3c31" providerId="ADAL" clId="{073C5D09-2946-44AA-8F72-E76A8E08C34C}" dt="2024-05-17T21:05:31.315" v="13924" actId="2696"/>
        <pc:sldMkLst>
          <pc:docMk/>
          <pc:sldMk cId="377120136" sldId="2146846574"/>
        </pc:sldMkLst>
        <pc:spChg chg="mod">
          <ac:chgData name="Reed Kiely" userId="768be38e-2fb5-40ce-925d-bd8e9d9e3c31" providerId="ADAL" clId="{073C5D09-2946-44AA-8F72-E76A8E08C34C}" dt="2024-05-17T21:05:00.131" v="13920" actId="2"/>
          <ac:spMkLst>
            <pc:docMk/>
            <pc:sldMk cId="377120136" sldId="2146846574"/>
            <ac:spMk id="29" creationId="{97F8CC57-46C9-D0C2-44B9-13F5349ECFCB}"/>
          </ac:spMkLst>
        </pc:spChg>
      </pc:sldChg>
      <pc:sldChg chg="addSp delSp modSp add mod">
        <pc:chgData name="Reed Kiely" userId="768be38e-2fb5-40ce-925d-bd8e9d9e3c31" providerId="ADAL" clId="{073C5D09-2946-44AA-8F72-E76A8E08C34C}" dt="2024-04-26T17:14:26.178" v="300" actId="14100"/>
        <pc:sldMkLst>
          <pc:docMk/>
          <pc:sldMk cId="3739449892" sldId="2146846574"/>
        </pc:sldMkLst>
        <pc:spChg chg="add mod">
          <ac:chgData name="Reed Kiely" userId="768be38e-2fb5-40ce-925d-bd8e9d9e3c31" providerId="ADAL" clId="{073C5D09-2946-44AA-8F72-E76A8E08C34C}" dt="2024-04-26T17:13:46.098" v="278"/>
          <ac:spMkLst>
            <pc:docMk/>
            <pc:sldMk cId="3739449892" sldId="2146846574"/>
            <ac:spMk id="3" creationId="{3169B812-174A-BFDD-25D4-8F45AC807E54}"/>
          </ac:spMkLst>
        </pc:spChg>
        <pc:spChg chg="add del mod">
          <ac:chgData name="Reed Kiely" userId="768be38e-2fb5-40ce-925d-bd8e9d9e3c31" providerId="ADAL" clId="{073C5D09-2946-44AA-8F72-E76A8E08C34C}" dt="2024-04-26T17:13:54.452" v="282" actId="1076"/>
          <ac:spMkLst>
            <pc:docMk/>
            <pc:sldMk cId="3739449892" sldId="2146846574"/>
            <ac:spMk id="4" creationId="{4EECE67E-2570-77C8-4DCD-E83C5B83F9CE}"/>
          </ac:spMkLst>
        </pc:spChg>
        <pc:spChg chg="add mod">
          <ac:chgData name="Reed Kiely" userId="768be38e-2fb5-40ce-925d-bd8e9d9e3c31" providerId="ADAL" clId="{073C5D09-2946-44AA-8F72-E76A8E08C34C}" dt="2024-04-26T17:13:46.098" v="278"/>
          <ac:spMkLst>
            <pc:docMk/>
            <pc:sldMk cId="3739449892" sldId="2146846574"/>
            <ac:spMk id="7" creationId="{0791D935-C42B-F152-E3D7-E3E18DF62563}"/>
          </ac:spMkLst>
        </pc:spChg>
        <pc:spChg chg="add mod">
          <ac:chgData name="Reed Kiely" userId="768be38e-2fb5-40ce-925d-bd8e9d9e3c31" providerId="ADAL" clId="{073C5D09-2946-44AA-8F72-E76A8E08C34C}" dt="2024-04-26T17:13:46.098" v="278"/>
          <ac:spMkLst>
            <pc:docMk/>
            <pc:sldMk cId="3739449892" sldId="2146846574"/>
            <ac:spMk id="9" creationId="{84583198-0986-B165-0646-2C13E835A42E}"/>
          </ac:spMkLst>
        </pc:spChg>
        <pc:spChg chg="add mod">
          <ac:chgData name="Reed Kiely" userId="768be38e-2fb5-40ce-925d-bd8e9d9e3c31" providerId="ADAL" clId="{073C5D09-2946-44AA-8F72-E76A8E08C34C}" dt="2024-04-26T17:13:46.098" v="278"/>
          <ac:spMkLst>
            <pc:docMk/>
            <pc:sldMk cId="3739449892" sldId="2146846574"/>
            <ac:spMk id="10" creationId="{F0253A24-19B8-E1AF-9FD5-8ABAC4FAB287}"/>
          </ac:spMkLst>
        </pc:spChg>
        <pc:spChg chg="del">
          <ac:chgData name="Reed Kiely" userId="768be38e-2fb5-40ce-925d-bd8e9d9e3c31" providerId="ADAL" clId="{073C5D09-2946-44AA-8F72-E76A8E08C34C}" dt="2024-04-26T17:13:50.887" v="281" actId="478"/>
          <ac:spMkLst>
            <pc:docMk/>
            <pc:sldMk cId="3739449892" sldId="2146846574"/>
            <ac:spMk id="11" creationId="{80446E27-F3B6-5A36-90F5-155E8E262FA5}"/>
          </ac:spMkLst>
        </pc:spChg>
        <pc:spChg chg="add mod">
          <ac:chgData name="Reed Kiely" userId="768be38e-2fb5-40ce-925d-bd8e9d9e3c31" providerId="ADAL" clId="{073C5D09-2946-44AA-8F72-E76A8E08C34C}" dt="2024-04-26T17:13:46.098" v="278"/>
          <ac:spMkLst>
            <pc:docMk/>
            <pc:sldMk cId="3739449892" sldId="2146846574"/>
            <ac:spMk id="12" creationId="{68B4B002-AE8A-D5F1-1E44-FE2031B4A5EB}"/>
          </ac:spMkLst>
        </pc:spChg>
        <pc:spChg chg="add mod">
          <ac:chgData name="Reed Kiely" userId="768be38e-2fb5-40ce-925d-bd8e9d9e3c31" providerId="ADAL" clId="{073C5D09-2946-44AA-8F72-E76A8E08C34C}" dt="2024-04-26T17:13:46.098" v="278"/>
          <ac:spMkLst>
            <pc:docMk/>
            <pc:sldMk cId="3739449892" sldId="2146846574"/>
            <ac:spMk id="14" creationId="{1F8BEA5A-1CBC-A702-06E2-73D753289115}"/>
          </ac:spMkLst>
        </pc:spChg>
        <pc:spChg chg="add mod">
          <ac:chgData name="Reed Kiely" userId="768be38e-2fb5-40ce-925d-bd8e9d9e3c31" providerId="ADAL" clId="{073C5D09-2946-44AA-8F72-E76A8E08C34C}" dt="2024-04-26T17:13:46.098" v="278"/>
          <ac:spMkLst>
            <pc:docMk/>
            <pc:sldMk cId="3739449892" sldId="2146846574"/>
            <ac:spMk id="15" creationId="{FB4B06DF-9BD6-1165-EEFB-046D1A21E1E2}"/>
          </ac:spMkLst>
        </pc:spChg>
        <pc:spChg chg="mod">
          <ac:chgData name="Reed Kiely" userId="768be38e-2fb5-40ce-925d-bd8e9d9e3c31" providerId="ADAL" clId="{073C5D09-2946-44AA-8F72-E76A8E08C34C}" dt="2024-04-26T17:14:24.848" v="299" actId="1076"/>
          <ac:spMkLst>
            <pc:docMk/>
            <pc:sldMk cId="3739449892" sldId="2146846574"/>
            <ac:spMk id="16" creationId="{F3B08D31-8CD1-811E-0850-AF65E55C9EAD}"/>
          </ac:spMkLst>
        </pc:spChg>
        <pc:spChg chg="add mod">
          <ac:chgData name="Reed Kiely" userId="768be38e-2fb5-40ce-925d-bd8e9d9e3c31" providerId="ADAL" clId="{073C5D09-2946-44AA-8F72-E76A8E08C34C}" dt="2024-04-26T17:13:46.098" v="278"/>
          <ac:spMkLst>
            <pc:docMk/>
            <pc:sldMk cId="3739449892" sldId="2146846574"/>
            <ac:spMk id="18" creationId="{04F93612-AB20-FD35-BFCD-58800D409049}"/>
          </ac:spMkLst>
        </pc:spChg>
        <pc:spChg chg="add mod">
          <ac:chgData name="Reed Kiely" userId="768be38e-2fb5-40ce-925d-bd8e9d9e3c31" providerId="ADAL" clId="{073C5D09-2946-44AA-8F72-E76A8E08C34C}" dt="2024-04-26T17:13:58.513" v="284" actId="1076"/>
          <ac:spMkLst>
            <pc:docMk/>
            <pc:sldMk cId="3739449892" sldId="2146846574"/>
            <ac:spMk id="19" creationId="{94C77B4F-0722-344B-9A58-D197F984A28B}"/>
          </ac:spMkLst>
        </pc:spChg>
        <pc:spChg chg="add mod">
          <ac:chgData name="Reed Kiely" userId="768be38e-2fb5-40ce-925d-bd8e9d9e3c31" providerId="ADAL" clId="{073C5D09-2946-44AA-8F72-E76A8E08C34C}" dt="2024-04-26T17:13:46.098" v="278"/>
          <ac:spMkLst>
            <pc:docMk/>
            <pc:sldMk cId="3739449892" sldId="2146846574"/>
            <ac:spMk id="20" creationId="{11E28ADF-7E12-700E-BF2C-FCE783547E6B}"/>
          </ac:spMkLst>
        </pc:spChg>
        <pc:spChg chg="add mod">
          <ac:chgData name="Reed Kiely" userId="768be38e-2fb5-40ce-925d-bd8e9d9e3c31" providerId="ADAL" clId="{073C5D09-2946-44AA-8F72-E76A8E08C34C}" dt="2024-04-26T17:13:46.098" v="278"/>
          <ac:spMkLst>
            <pc:docMk/>
            <pc:sldMk cId="3739449892" sldId="2146846574"/>
            <ac:spMk id="22" creationId="{921DCCC2-8660-A514-DD6C-E8BCFA06E94A}"/>
          </ac:spMkLst>
        </pc:spChg>
        <pc:spChg chg="add mod">
          <ac:chgData name="Reed Kiely" userId="768be38e-2fb5-40ce-925d-bd8e9d9e3c31" providerId="ADAL" clId="{073C5D09-2946-44AA-8F72-E76A8E08C34C}" dt="2024-04-26T17:13:46.098" v="278"/>
          <ac:spMkLst>
            <pc:docMk/>
            <pc:sldMk cId="3739449892" sldId="2146846574"/>
            <ac:spMk id="23" creationId="{39A5B558-A317-1397-B6EF-A5C02D77BE1C}"/>
          </ac:spMkLst>
        </pc:spChg>
        <pc:spChg chg="add mod">
          <ac:chgData name="Reed Kiely" userId="768be38e-2fb5-40ce-925d-bd8e9d9e3c31" providerId="ADAL" clId="{073C5D09-2946-44AA-8F72-E76A8E08C34C}" dt="2024-04-26T17:13:46.098" v="278"/>
          <ac:spMkLst>
            <pc:docMk/>
            <pc:sldMk cId="3739449892" sldId="2146846574"/>
            <ac:spMk id="25" creationId="{368E8B28-2B9F-7666-3980-7E85254E121D}"/>
          </ac:spMkLst>
        </pc:spChg>
        <pc:spChg chg="mod">
          <ac:chgData name="Reed Kiely" userId="768be38e-2fb5-40ce-925d-bd8e9d9e3c31" providerId="ADAL" clId="{073C5D09-2946-44AA-8F72-E76A8E08C34C}" dt="2024-04-26T17:13:15.048" v="277" actId="20577"/>
          <ac:spMkLst>
            <pc:docMk/>
            <pc:sldMk cId="3739449892" sldId="2146846574"/>
            <ac:spMk id="26" creationId="{A9C445BF-5591-D09A-A8BC-6A2DB67D3CAE}"/>
          </ac:spMkLst>
        </pc:spChg>
        <pc:spChg chg="add mod">
          <ac:chgData name="Reed Kiely" userId="768be38e-2fb5-40ce-925d-bd8e9d9e3c31" providerId="ADAL" clId="{073C5D09-2946-44AA-8F72-E76A8E08C34C}" dt="2024-04-26T17:13:46.098" v="278"/>
          <ac:spMkLst>
            <pc:docMk/>
            <pc:sldMk cId="3739449892" sldId="2146846574"/>
            <ac:spMk id="27" creationId="{1EE89FF4-0557-B9E5-731F-468B97EB3831}"/>
          </ac:spMkLst>
        </pc:spChg>
        <pc:spChg chg="add mod">
          <ac:chgData name="Reed Kiely" userId="768be38e-2fb5-40ce-925d-bd8e9d9e3c31" providerId="ADAL" clId="{073C5D09-2946-44AA-8F72-E76A8E08C34C}" dt="2024-04-26T17:13:46.098" v="278"/>
          <ac:spMkLst>
            <pc:docMk/>
            <pc:sldMk cId="3739449892" sldId="2146846574"/>
            <ac:spMk id="28" creationId="{7507F4D8-FD17-4CA3-C445-7C0E12B701DE}"/>
          </ac:spMkLst>
        </pc:spChg>
        <pc:spChg chg="add mod">
          <ac:chgData name="Reed Kiely" userId="768be38e-2fb5-40ce-925d-bd8e9d9e3c31" providerId="ADAL" clId="{073C5D09-2946-44AA-8F72-E76A8E08C34C}" dt="2024-04-26T17:14:26.178" v="300" actId="14100"/>
          <ac:spMkLst>
            <pc:docMk/>
            <pc:sldMk cId="3739449892" sldId="2146846574"/>
            <ac:spMk id="29" creationId="{97F8CC57-46C9-D0C2-44B9-13F5349ECFCB}"/>
          </ac:spMkLst>
        </pc:spChg>
        <pc:cxnChg chg="add mod">
          <ac:chgData name="Reed Kiely" userId="768be38e-2fb5-40ce-925d-bd8e9d9e3c31" providerId="ADAL" clId="{073C5D09-2946-44AA-8F72-E76A8E08C34C}" dt="2024-04-26T17:13:46.098" v="278"/>
          <ac:cxnSpMkLst>
            <pc:docMk/>
            <pc:sldMk cId="3739449892" sldId="2146846574"/>
            <ac:cxnSpMk id="8" creationId="{92D34077-8B88-DF54-40E0-BA96C7BDE920}"/>
          </ac:cxnSpMkLst>
        </pc:cxnChg>
        <pc:cxnChg chg="add mod">
          <ac:chgData name="Reed Kiely" userId="768be38e-2fb5-40ce-925d-bd8e9d9e3c31" providerId="ADAL" clId="{073C5D09-2946-44AA-8F72-E76A8E08C34C}" dt="2024-04-26T17:13:46.098" v="278"/>
          <ac:cxnSpMkLst>
            <pc:docMk/>
            <pc:sldMk cId="3739449892" sldId="2146846574"/>
            <ac:cxnSpMk id="13" creationId="{33A5DC38-8B78-FB89-7BA9-F9177727304F}"/>
          </ac:cxnSpMkLst>
        </pc:cxnChg>
        <pc:cxnChg chg="add mod">
          <ac:chgData name="Reed Kiely" userId="768be38e-2fb5-40ce-925d-bd8e9d9e3c31" providerId="ADAL" clId="{073C5D09-2946-44AA-8F72-E76A8E08C34C}" dt="2024-04-26T17:13:46.098" v="278"/>
          <ac:cxnSpMkLst>
            <pc:docMk/>
            <pc:sldMk cId="3739449892" sldId="2146846574"/>
            <ac:cxnSpMk id="17" creationId="{E94E2AAB-8BB1-1474-BE16-35A0174FFE1C}"/>
          </ac:cxnSpMkLst>
        </pc:cxnChg>
        <pc:cxnChg chg="add mod">
          <ac:chgData name="Reed Kiely" userId="768be38e-2fb5-40ce-925d-bd8e9d9e3c31" providerId="ADAL" clId="{073C5D09-2946-44AA-8F72-E76A8E08C34C}" dt="2024-04-26T17:13:46.098" v="278"/>
          <ac:cxnSpMkLst>
            <pc:docMk/>
            <pc:sldMk cId="3739449892" sldId="2146846574"/>
            <ac:cxnSpMk id="21" creationId="{C0783083-D641-7C27-97CA-8CE93C61C578}"/>
          </ac:cxnSpMkLst>
        </pc:cxnChg>
        <pc:cxnChg chg="add mod">
          <ac:chgData name="Reed Kiely" userId="768be38e-2fb5-40ce-925d-bd8e9d9e3c31" providerId="ADAL" clId="{073C5D09-2946-44AA-8F72-E76A8E08C34C}" dt="2024-04-26T17:13:46.098" v="278"/>
          <ac:cxnSpMkLst>
            <pc:docMk/>
            <pc:sldMk cId="3739449892" sldId="2146846574"/>
            <ac:cxnSpMk id="24" creationId="{221FC29B-A5C4-DA3D-F014-C69C005C296E}"/>
          </ac:cxnSpMkLst>
        </pc:cxnChg>
      </pc:sldChg>
      <pc:sldChg chg="addSp delSp modSp add mod addCm modCm">
        <pc:chgData name="Reed Kiely" userId="768be38e-2fb5-40ce-925d-bd8e9d9e3c31" providerId="ADAL" clId="{073C5D09-2946-44AA-8F72-E76A8E08C34C}" dt="2024-05-20T20:04:03.369" v="17556" actId="207"/>
        <pc:sldMkLst>
          <pc:docMk/>
          <pc:sldMk cId="2718393775" sldId="2146846575"/>
        </pc:sldMkLst>
        <pc:spChg chg="add mod">
          <ac:chgData name="Reed Kiely" userId="768be38e-2fb5-40ce-925d-bd8e9d9e3c31" providerId="ADAL" clId="{073C5D09-2946-44AA-8F72-E76A8E08C34C}" dt="2024-05-20T17:50:04.348" v="16377" actId="14100"/>
          <ac:spMkLst>
            <pc:docMk/>
            <pc:sldMk cId="2718393775" sldId="2146846575"/>
            <ac:spMk id="3" creationId="{5628596F-80E0-DC56-7E39-55926B516B5A}"/>
          </ac:spMkLst>
        </pc:spChg>
        <pc:spChg chg="del mod ord">
          <ac:chgData name="Reed Kiely" userId="768be38e-2fb5-40ce-925d-bd8e9d9e3c31" providerId="ADAL" clId="{073C5D09-2946-44AA-8F72-E76A8E08C34C}" dt="2024-05-15T18:49:09.558" v="9858" actId="478"/>
          <ac:spMkLst>
            <pc:docMk/>
            <pc:sldMk cId="2718393775" sldId="2146846575"/>
            <ac:spMk id="4" creationId="{4EECE67E-2570-77C8-4DCD-E83C5B83F9CE}"/>
          </ac:spMkLst>
        </pc:spChg>
        <pc:spChg chg="del mod">
          <ac:chgData name="Reed Kiely" userId="768be38e-2fb5-40ce-925d-bd8e9d9e3c31" providerId="ADAL" clId="{073C5D09-2946-44AA-8F72-E76A8E08C34C}" dt="2024-05-15T18:49:10.653" v="9859" actId="478"/>
          <ac:spMkLst>
            <pc:docMk/>
            <pc:sldMk cId="2718393775" sldId="2146846575"/>
            <ac:spMk id="7" creationId="{AD4CCE67-7A9F-D862-FFCB-78E9A1299579}"/>
          </ac:spMkLst>
        </pc:spChg>
        <pc:spChg chg="mod topLvl">
          <ac:chgData name="Reed Kiely" userId="768be38e-2fb5-40ce-925d-bd8e9d9e3c31" providerId="ADAL" clId="{073C5D09-2946-44AA-8F72-E76A8E08C34C}" dt="2024-05-20T20:02:56.198" v="17546" actId="12789"/>
          <ac:spMkLst>
            <pc:docMk/>
            <pc:sldMk cId="2718393775" sldId="2146846575"/>
            <ac:spMk id="8" creationId="{2161FDB2-DAFC-2BCB-9329-8343C4811E7A}"/>
          </ac:spMkLst>
        </pc:spChg>
        <pc:spChg chg="mod topLvl">
          <ac:chgData name="Reed Kiely" userId="768be38e-2fb5-40ce-925d-bd8e9d9e3c31" providerId="ADAL" clId="{073C5D09-2946-44AA-8F72-E76A8E08C34C}" dt="2024-05-20T20:02:56.198" v="17546" actId="12789"/>
          <ac:spMkLst>
            <pc:docMk/>
            <pc:sldMk cId="2718393775" sldId="2146846575"/>
            <ac:spMk id="9" creationId="{C19174AA-5295-DA5F-F7AD-5A26A2402B1E}"/>
          </ac:spMkLst>
        </pc:spChg>
        <pc:spChg chg="add mod">
          <ac:chgData name="Reed Kiely" userId="768be38e-2fb5-40ce-925d-bd8e9d9e3c31" providerId="ADAL" clId="{073C5D09-2946-44AA-8F72-E76A8E08C34C}" dt="2024-05-17T21:19:13.663" v="14000" actId="1035"/>
          <ac:spMkLst>
            <pc:docMk/>
            <pc:sldMk cId="2718393775" sldId="2146846575"/>
            <ac:spMk id="10" creationId="{A5D680EC-6941-35A1-ADFF-255D813C7182}"/>
          </ac:spMkLst>
        </pc:spChg>
        <pc:spChg chg="mod">
          <ac:chgData name="Reed Kiely" userId="768be38e-2fb5-40ce-925d-bd8e9d9e3c31" providerId="ADAL" clId="{073C5D09-2946-44AA-8F72-E76A8E08C34C}" dt="2024-05-09T20:11:53.053" v="2375" actId="34135"/>
          <ac:spMkLst>
            <pc:docMk/>
            <pc:sldMk cId="2718393775" sldId="2146846575"/>
            <ac:spMk id="11" creationId="{80446E27-F3B6-5A36-90F5-155E8E262FA5}"/>
          </ac:spMkLst>
        </pc:spChg>
        <pc:spChg chg="mod topLvl">
          <ac:chgData name="Reed Kiely" userId="768be38e-2fb5-40ce-925d-bd8e9d9e3c31" providerId="ADAL" clId="{073C5D09-2946-44AA-8F72-E76A8E08C34C}" dt="2024-05-20T20:02:56.198" v="17546" actId="12789"/>
          <ac:spMkLst>
            <pc:docMk/>
            <pc:sldMk cId="2718393775" sldId="2146846575"/>
            <ac:spMk id="15" creationId="{5540EE4F-44D4-7A08-8AFE-449E3B69CBA7}"/>
          </ac:spMkLst>
        </pc:spChg>
        <pc:spChg chg="del mod">
          <ac:chgData name="Reed Kiely" userId="768be38e-2fb5-40ce-925d-bd8e9d9e3c31" providerId="ADAL" clId="{073C5D09-2946-44AA-8F72-E76A8E08C34C}" dt="2024-05-15T18:48:56.053" v="9846" actId="478"/>
          <ac:spMkLst>
            <pc:docMk/>
            <pc:sldMk cId="2718393775" sldId="2146846575"/>
            <ac:spMk id="16" creationId="{F3B08D31-8CD1-811E-0850-AF65E55C9EAD}"/>
          </ac:spMkLst>
        </pc:spChg>
        <pc:spChg chg="mod topLvl">
          <ac:chgData name="Reed Kiely" userId="768be38e-2fb5-40ce-925d-bd8e9d9e3c31" providerId="ADAL" clId="{073C5D09-2946-44AA-8F72-E76A8E08C34C}" dt="2024-05-20T20:04:03.369" v="17556" actId="207"/>
          <ac:spMkLst>
            <pc:docMk/>
            <pc:sldMk cId="2718393775" sldId="2146846575"/>
            <ac:spMk id="17" creationId="{AD279E8C-D078-3F80-B98D-126450270E1E}"/>
          </ac:spMkLst>
        </pc:spChg>
        <pc:spChg chg="add del mod">
          <ac:chgData name="Reed Kiely" userId="768be38e-2fb5-40ce-925d-bd8e9d9e3c31" providerId="ADAL" clId="{073C5D09-2946-44AA-8F72-E76A8E08C34C}" dt="2024-05-15T18:05:49.176" v="9484" actId="478"/>
          <ac:spMkLst>
            <pc:docMk/>
            <pc:sldMk cId="2718393775" sldId="2146846575"/>
            <ac:spMk id="18" creationId="{840085C7-2C90-1C9D-C162-EA7C2EB04645}"/>
          </ac:spMkLst>
        </pc:spChg>
        <pc:spChg chg="mod topLvl">
          <ac:chgData name="Reed Kiely" userId="768be38e-2fb5-40ce-925d-bd8e9d9e3c31" providerId="ADAL" clId="{073C5D09-2946-44AA-8F72-E76A8E08C34C}" dt="2024-05-20T20:02:56.198" v="17546" actId="12789"/>
          <ac:spMkLst>
            <pc:docMk/>
            <pc:sldMk cId="2718393775" sldId="2146846575"/>
            <ac:spMk id="20" creationId="{BEDFB923-F48C-C6FD-67F2-6933F386BC69}"/>
          </ac:spMkLst>
        </pc:spChg>
        <pc:spChg chg="mod topLvl">
          <ac:chgData name="Reed Kiely" userId="768be38e-2fb5-40ce-925d-bd8e9d9e3c31" providerId="ADAL" clId="{073C5D09-2946-44AA-8F72-E76A8E08C34C}" dt="2024-05-20T20:02:56.198" v="17546" actId="12789"/>
          <ac:spMkLst>
            <pc:docMk/>
            <pc:sldMk cId="2718393775" sldId="2146846575"/>
            <ac:spMk id="21" creationId="{96F0F69B-318E-50A8-69A0-2F7E55A7FD85}"/>
          </ac:spMkLst>
        </pc:spChg>
        <pc:spChg chg="add del mod">
          <ac:chgData name="Reed Kiely" userId="768be38e-2fb5-40ce-925d-bd8e9d9e3c31" providerId="ADAL" clId="{073C5D09-2946-44AA-8F72-E76A8E08C34C}" dt="2024-05-15T18:06:10.568" v="9490" actId="478"/>
          <ac:spMkLst>
            <pc:docMk/>
            <pc:sldMk cId="2718393775" sldId="2146846575"/>
            <ac:spMk id="22" creationId="{DC248C1A-5B34-007B-2510-A0B42DAA0DAD}"/>
          </ac:spMkLst>
        </pc:spChg>
        <pc:spChg chg="add del mod">
          <ac:chgData name="Reed Kiely" userId="768be38e-2fb5-40ce-925d-bd8e9d9e3c31" providerId="ADAL" clId="{073C5D09-2946-44AA-8F72-E76A8E08C34C}" dt="2024-05-15T18:44:24.045" v="9741" actId="478"/>
          <ac:spMkLst>
            <pc:docMk/>
            <pc:sldMk cId="2718393775" sldId="2146846575"/>
            <ac:spMk id="23" creationId="{C8A9A77D-531D-52C0-15DF-C1CE80C26738}"/>
          </ac:spMkLst>
        </pc:spChg>
        <pc:spChg chg="add del mod">
          <ac:chgData name="Reed Kiely" userId="768be38e-2fb5-40ce-925d-bd8e9d9e3c31" providerId="ADAL" clId="{073C5D09-2946-44AA-8F72-E76A8E08C34C}" dt="2024-05-15T18:49:07.253" v="9857" actId="478"/>
          <ac:spMkLst>
            <pc:docMk/>
            <pc:sldMk cId="2718393775" sldId="2146846575"/>
            <ac:spMk id="24" creationId="{AB1127EF-D2F9-C633-51D9-A8F3EEBE87FB}"/>
          </ac:spMkLst>
        </pc:spChg>
        <pc:spChg chg="add del mod">
          <ac:chgData name="Reed Kiely" userId="768be38e-2fb5-40ce-925d-bd8e9d9e3c31" providerId="ADAL" clId="{073C5D09-2946-44AA-8F72-E76A8E08C34C}" dt="2024-05-15T18:36:33.717" v="9506" actId="478"/>
          <ac:spMkLst>
            <pc:docMk/>
            <pc:sldMk cId="2718393775" sldId="2146846575"/>
            <ac:spMk id="25" creationId="{9D836AA9-E5F8-97B6-E9CF-C00413B10C5E}"/>
          </ac:spMkLst>
        </pc:spChg>
        <pc:spChg chg="mod">
          <ac:chgData name="Reed Kiely" userId="768be38e-2fb5-40ce-925d-bd8e9d9e3c31" providerId="ADAL" clId="{073C5D09-2946-44AA-8F72-E76A8E08C34C}" dt="2024-05-18T00:57:56.376" v="15380" actId="20577"/>
          <ac:spMkLst>
            <pc:docMk/>
            <pc:sldMk cId="2718393775" sldId="2146846575"/>
            <ac:spMk id="26" creationId="{A9C445BF-5591-D09A-A8BC-6A2DB67D3CAE}"/>
          </ac:spMkLst>
        </pc:spChg>
        <pc:spChg chg="add del mod">
          <ac:chgData name="Reed Kiely" userId="768be38e-2fb5-40ce-925d-bd8e9d9e3c31" providerId="ADAL" clId="{073C5D09-2946-44AA-8F72-E76A8E08C34C}" dt="2024-05-15T18:43:43.989" v="9722" actId="478"/>
          <ac:spMkLst>
            <pc:docMk/>
            <pc:sldMk cId="2718393775" sldId="2146846575"/>
            <ac:spMk id="27" creationId="{50C18E0C-3A87-5850-66DD-E2844FB72DF1}"/>
          </ac:spMkLst>
        </pc:spChg>
        <pc:spChg chg="add del mod">
          <ac:chgData name="Reed Kiely" userId="768be38e-2fb5-40ce-925d-bd8e9d9e3c31" providerId="ADAL" clId="{073C5D09-2946-44AA-8F72-E76A8E08C34C}" dt="2024-05-15T18:36:33.717" v="9506" actId="478"/>
          <ac:spMkLst>
            <pc:docMk/>
            <pc:sldMk cId="2718393775" sldId="2146846575"/>
            <ac:spMk id="28" creationId="{81BB69DC-EB33-B45B-CEA6-2577E082EFE4}"/>
          </ac:spMkLst>
        </pc:spChg>
        <pc:spChg chg="add del mod">
          <ac:chgData name="Reed Kiely" userId="768be38e-2fb5-40ce-925d-bd8e9d9e3c31" providerId="ADAL" clId="{073C5D09-2946-44AA-8F72-E76A8E08C34C}" dt="2024-05-15T18:49:05.334" v="9856" actId="478"/>
          <ac:spMkLst>
            <pc:docMk/>
            <pc:sldMk cId="2718393775" sldId="2146846575"/>
            <ac:spMk id="29" creationId="{8E663F47-408A-FE5C-A9E3-14D994483886}"/>
          </ac:spMkLst>
        </pc:spChg>
        <pc:spChg chg="add mod">
          <ac:chgData name="Reed Kiely" userId="768be38e-2fb5-40ce-925d-bd8e9d9e3c31" providerId="ADAL" clId="{073C5D09-2946-44AA-8F72-E76A8E08C34C}" dt="2024-05-17T21:19:13.663" v="14000" actId="1035"/>
          <ac:spMkLst>
            <pc:docMk/>
            <pc:sldMk cId="2718393775" sldId="2146846575"/>
            <ac:spMk id="30" creationId="{0EB74536-CD07-B53E-28F7-43C9846EF274}"/>
          </ac:spMkLst>
        </pc:spChg>
        <pc:spChg chg="add mod">
          <ac:chgData name="Reed Kiely" userId="768be38e-2fb5-40ce-925d-bd8e9d9e3c31" providerId="ADAL" clId="{073C5D09-2946-44AA-8F72-E76A8E08C34C}" dt="2024-05-17T21:19:13.663" v="14000" actId="1035"/>
          <ac:spMkLst>
            <pc:docMk/>
            <pc:sldMk cId="2718393775" sldId="2146846575"/>
            <ac:spMk id="31" creationId="{FDDBE23D-F2A1-716A-C14B-98D117E1A694}"/>
          </ac:spMkLst>
        </pc:spChg>
        <pc:grpChg chg="add del mod">
          <ac:chgData name="Reed Kiely" userId="768be38e-2fb5-40ce-925d-bd8e9d9e3c31" providerId="ADAL" clId="{073C5D09-2946-44AA-8F72-E76A8E08C34C}" dt="2024-05-15T18:48:44.386" v="9844" actId="165"/>
          <ac:grpSpMkLst>
            <pc:docMk/>
            <pc:sldMk cId="2718393775" sldId="2146846575"/>
            <ac:grpSpMk id="3" creationId="{C42A549B-2111-875A-89B9-203FB1435476}"/>
          </ac:grpSpMkLst>
        </pc:grpChg>
        <pc:grpChg chg="add del mod">
          <ac:chgData name="Reed Kiely" userId="768be38e-2fb5-40ce-925d-bd8e9d9e3c31" providerId="ADAL" clId="{073C5D09-2946-44AA-8F72-E76A8E08C34C}" dt="2024-05-15T18:48:44.386" v="9844" actId="165"/>
          <ac:grpSpMkLst>
            <pc:docMk/>
            <pc:sldMk cId="2718393775" sldId="2146846575"/>
            <ac:grpSpMk id="14" creationId="{B9A4D818-D892-8D99-151B-BCC6A9E4713E}"/>
          </ac:grpSpMkLst>
        </pc:grpChg>
        <pc:grpChg chg="add del mod">
          <ac:chgData name="Reed Kiely" userId="768be38e-2fb5-40ce-925d-bd8e9d9e3c31" providerId="ADAL" clId="{073C5D09-2946-44AA-8F72-E76A8E08C34C}" dt="2024-05-15T18:48:44.386" v="9844" actId="165"/>
          <ac:grpSpMkLst>
            <pc:docMk/>
            <pc:sldMk cId="2718393775" sldId="2146846575"/>
            <ac:grpSpMk id="19" creationId="{721588A3-64B6-087B-BEDD-B1C817F637D5}"/>
          </ac:grpSpMkLst>
        </pc:grpChg>
        <pc:cxnChg chg="add del mod">
          <ac:chgData name="Reed Kiely" userId="768be38e-2fb5-40ce-925d-bd8e9d9e3c31" providerId="ADAL" clId="{073C5D09-2946-44AA-8F72-E76A8E08C34C}" dt="2024-05-17T21:19:13.663" v="14000" actId="1035"/>
          <ac:cxnSpMkLst>
            <pc:docMk/>
            <pc:sldMk cId="2718393775" sldId="2146846575"/>
            <ac:cxnSpMk id="12" creationId="{81D9CA26-8E28-7131-D49F-F030E208F2AE}"/>
          </ac:cxnSpMkLst>
        </pc:cxnChg>
        <pc:cxnChg chg="add del mod">
          <ac:chgData name="Reed Kiely" userId="768be38e-2fb5-40ce-925d-bd8e9d9e3c31" providerId="ADAL" clId="{073C5D09-2946-44AA-8F72-E76A8E08C34C}" dt="2024-05-17T21:19:13.663" v="14000" actId="1035"/>
          <ac:cxnSpMkLst>
            <pc:docMk/>
            <pc:sldMk cId="2718393775" sldId="2146846575"/>
            <ac:cxnSpMk id="13" creationId="{7F83190B-2879-7F39-42ED-DE1277CE2303}"/>
          </ac:cxnSpMkLst>
        </pc:cxnChg>
        <pc:extLst>
          <p:ext xmlns:p="http://schemas.openxmlformats.org/presentationml/2006/main" uri="{D6D511B9-2390-475A-947B-AFAB55BFBCF1}">
            <pc226:cmChg xmlns:pc226="http://schemas.microsoft.com/office/powerpoint/2022/06/main/command" chg="add">
              <pc226:chgData name="Reed Kiely" userId="768be38e-2fb5-40ce-925d-bd8e9d9e3c31" providerId="ADAL" clId="{073C5D09-2946-44AA-8F72-E76A8E08C34C}" dt="2024-05-20T20:03:42.354" v="17551"/>
              <pc2:cmMkLst xmlns:pc2="http://schemas.microsoft.com/office/powerpoint/2019/9/main/command">
                <pc:docMk/>
                <pc:sldMk cId="2718393775" sldId="2146846575"/>
                <pc2:cmMk id="{42FD8B00-A5A5-416F-9259-32888927E780}"/>
              </pc2:cmMkLst>
            </pc226:cmChg>
            <pc226:cmChg xmlns:pc226="http://schemas.microsoft.com/office/powerpoint/2022/06/main/command" chg="mod">
              <pc226:chgData name="Reed Kiely" userId="768be38e-2fb5-40ce-925d-bd8e9d9e3c31" providerId="ADAL" clId="{073C5D09-2946-44AA-8F72-E76A8E08C34C}" dt="2024-05-20T20:03:44.256" v="17553" actId="313"/>
              <pc2:cmMkLst xmlns:pc2="http://schemas.microsoft.com/office/powerpoint/2019/9/main/command">
                <pc:docMk/>
                <pc:sldMk cId="2718393775" sldId="2146846575"/>
                <pc2:cmMk id="{60EBD76D-351B-40B0-B6D0-7E1D47602F99}"/>
              </pc2:cmMkLst>
            </pc226:cmChg>
          </p:ext>
        </pc:extLst>
      </pc:sldChg>
      <pc:sldChg chg="addSp delSp modSp add mod modCm">
        <pc:chgData name="Reed Kiely" userId="768be38e-2fb5-40ce-925d-bd8e9d9e3c31" providerId="ADAL" clId="{073C5D09-2946-44AA-8F72-E76A8E08C34C}" dt="2024-05-20T17:51:34.959" v="16406" actId="1076"/>
        <pc:sldMkLst>
          <pc:docMk/>
          <pc:sldMk cId="2401150598" sldId="2146846576"/>
        </pc:sldMkLst>
        <pc:spChg chg="add mod">
          <ac:chgData name="Reed Kiely" userId="768be38e-2fb5-40ce-925d-bd8e9d9e3c31" providerId="ADAL" clId="{073C5D09-2946-44AA-8F72-E76A8E08C34C}" dt="2024-05-20T17:50:45.750" v="16398" actId="207"/>
          <ac:spMkLst>
            <pc:docMk/>
            <pc:sldMk cId="2401150598" sldId="2146846576"/>
            <ac:spMk id="3" creationId="{BE15CACB-9CEE-FFFB-237A-F0C949D5F3D5}"/>
          </ac:spMkLst>
        </pc:spChg>
        <pc:spChg chg="mod">
          <ac:chgData name="Reed Kiely" userId="768be38e-2fb5-40ce-925d-bd8e9d9e3c31" providerId="ADAL" clId="{073C5D09-2946-44AA-8F72-E76A8E08C34C}" dt="2024-05-17T21:03:43.026" v="13899" actId="552"/>
          <ac:spMkLst>
            <pc:docMk/>
            <pc:sldMk cId="2401150598" sldId="2146846576"/>
            <ac:spMk id="4" creationId="{4EECE67E-2570-77C8-4DCD-E83C5B83F9CE}"/>
          </ac:spMkLst>
        </pc:spChg>
        <pc:spChg chg="add del mod">
          <ac:chgData name="Reed Kiely" userId="768be38e-2fb5-40ce-925d-bd8e9d9e3c31" providerId="ADAL" clId="{073C5D09-2946-44AA-8F72-E76A8E08C34C}" dt="2024-05-20T17:51:28.984" v="16404" actId="478"/>
          <ac:spMkLst>
            <pc:docMk/>
            <pc:sldMk cId="2401150598" sldId="2146846576"/>
            <ac:spMk id="7" creationId="{34A3C86A-5273-A55A-3443-CB1E3682FCB3}"/>
          </ac:spMkLst>
        </pc:spChg>
        <pc:spChg chg="del mod">
          <ac:chgData name="Reed Kiely" userId="768be38e-2fb5-40ce-925d-bd8e9d9e3c31" providerId="ADAL" clId="{073C5D09-2946-44AA-8F72-E76A8E08C34C}" dt="2024-05-20T17:51:28.984" v="16404" actId="478"/>
          <ac:spMkLst>
            <pc:docMk/>
            <pc:sldMk cId="2401150598" sldId="2146846576"/>
            <ac:spMk id="8" creationId="{979383FC-4B7F-0D27-7B26-A5A835F908A0}"/>
          </ac:spMkLst>
        </pc:spChg>
        <pc:spChg chg="mod">
          <ac:chgData name="Reed Kiely" userId="768be38e-2fb5-40ce-925d-bd8e9d9e3c31" providerId="ADAL" clId="{073C5D09-2946-44AA-8F72-E76A8E08C34C}" dt="2024-05-20T17:51:34.959" v="16406" actId="1076"/>
          <ac:spMkLst>
            <pc:docMk/>
            <pc:sldMk cId="2401150598" sldId="2146846576"/>
            <ac:spMk id="9" creationId="{EB77DCBE-C464-48B0-22E4-4F5444BE86E0}"/>
          </ac:spMkLst>
        </pc:spChg>
        <pc:spChg chg="add mod">
          <ac:chgData name="Reed Kiely" userId="768be38e-2fb5-40ce-925d-bd8e9d9e3c31" providerId="ADAL" clId="{073C5D09-2946-44AA-8F72-E76A8E08C34C}" dt="2024-05-20T17:51:26.140" v="16403" actId="1076"/>
          <ac:spMkLst>
            <pc:docMk/>
            <pc:sldMk cId="2401150598" sldId="2146846576"/>
            <ac:spMk id="11" creationId="{27093016-C61E-B585-515A-373304243784}"/>
          </ac:spMkLst>
        </pc:spChg>
        <pc:spChg chg="mod ord">
          <ac:chgData name="Reed Kiely" userId="768be38e-2fb5-40ce-925d-bd8e9d9e3c31" providerId="ADAL" clId="{073C5D09-2946-44AA-8F72-E76A8E08C34C}" dt="2024-05-17T21:01:41.936" v="13848" actId="1076"/>
          <ac:spMkLst>
            <pc:docMk/>
            <pc:sldMk cId="2401150598" sldId="2146846576"/>
            <ac:spMk id="11" creationId="{80446E27-F3B6-5A36-90F5-155E8E262FA5}"/>
          </ac:spMkLst>
        </pc:spChg>
        <pc:spChg chg="add mod">
          <ac:chgData name="Reed Kiely" userId="768be38e-2fb5-40ce-925d-bd8e9d9e3c31" providerId="ADAL" clId="{073C5D09-2946-44AA-8F72-E76A8E08C34C}" dt="2024-05-20T17:51:26.140" v="16403" actId="1076"/>
          <ac:spMkLst>
            <pc:docMk/>
            <pc:sldMk cId="2401150598" sldId="2146846576"/>
            <ac:spMk id="12" creationId="{CB12B6E8-098E-4588-4EBD-FBE75F378DA2}"/>
          </ac:spMkLst>
        </pc:spChg>
        <pc:spChg chg="add mod">
          <ac:chgData name="Reed Kiely" userId="768be38e-2fb5-40ce-925d-bd8e9d9e3c31" providerId="ADAL" clId="{073C5D09-2946-44AA-8F72-E76A8E08C34C}" dt="2024-05-20T17:51:26.140" v="16403" actId="1076"/>
          <ac:spMkLst>
            <pc:docMk/>
            <pc:sldMk cId="2401150598" sldId="2146846576"/>
            <ac:spMk id="16" creationId="{11B4FFEF-2EAF-8CEA-984A-4B56D72DD5D1}"/>
          </ac:spMkLst>
        </pc:spChg>
        <pc:spChg chg="del">
          <ac:chgData name="Reed Kiely" userId="768be38e-2fb5-40ce-925d-bd8e9d9e3c31" providerId="ADAL" clId="{073C5D09-2946-44AA-8F72-E76A8E08C34C}" dt="2024-05-17T21:00:53.438" v="13836" actId="478"/>
          <ac:spMkLst>
            <pc:docMk/>
            <pc:sldMk cId="2401150598" sldId="2146846576"/>
            <ac:spMk id="16" creationId="{F3B08D31-8CD1-811E-0850-AF65E55C9EAD}"/>
          </ac:spMkLst>
        </pc:spChg>
        <pc:spChg chg="add del mod ord">
          <ac:chgData name="Reed Kiely" userId="768be38e-2fb5-40ce-925d-bd8e9d9e3c31" providerId="ADAL" clId="{073C5D09-2946-44AA-8F72-E76A8E08C34C}" dt="2024-05-20T17:51:28.984" v="16404" actId="478"/>
          <ac:spMkLst>
            <pc:docMk/>
            <pc:sldMk cId="2401150598" sldId="2146846576"/>
            <ac:spMk id="17" creationId="{4424E1EB-D1B9-10CF-D678-34F4BD1B6848}"/>
          </ac:spMkLst>
        </pc:spChg>
        <pc:spChg chg="add mod ord">
          <ac:chgData name="Reed Kiely" userId="768be38e-2fb5-40ce-925d-bd8e9d9e3c31" providerId="ADAL" clId="{073C5D09-2946-44AA-8F72-E76A8E08C34C}" dt="2024-05-20T17:51:34.959" v="16406" actId="1076"/>
          <ac:spMkLst>
            <pc:docMk/>
            <pc:sldMk cId="2401150598" sldId="2146846576"/>
            <ac:spMk id="18" creationId="{125BC27E-CBBE-C666-B921-3C03D6C61617}"/>
          </ac:spMkLst>
        </pc:spChg>
        <pc:spChg chg="add mod ord">
          <ac:chgData name="Reed Kiely" userId="768be38e-2fb5-40ce-925d-bd8e9d9e3c31" providerId="ADAL" clId="{073C5D09-2946-44AA-8F72-E76A8E08C34C}" dt="2024-05-17T21:03:47.361" v="13900" actId="552"/>
          <ac:spMkLst>
            <pc:docMk/>
            <pc:sldMk cId="2401150598" sldId="2146846576"/>
            <ac:spMk id="19" creationId="{29624039-9644-9F36-0434-4E0424BD39CB}"/>
          </ac:spMkLst>
        </pc:spChg>
        <pc:spChg chg="mod">
          <ac:chgData name="Reed Kiely" userId="768be38e-2fb5-40ce-925d-bd8e9d9e3c31" providerId="ADAL" clId="{073C5D09-2946-44AA-8F72-E76A8E08C34C}" dt="2024-05-17T21:02:36.989" v="13882" actId="20577"/>
          <ac:spMkLst>
            <pc:docMk/>
            <pc:sldMk cId="2401150598" sldId="2146846576"/>
            <ac:spMk id="26" creationId="{A9C445BF-5591-D09A-A8BC-6A2DB67D3CAE}"/>
          </ac:spMkLst>
        </pc:spChg>
        <pc:picChg chg="add del mod">
          <ac:chgData name="Reed Kiely" userId="768be38e-2fb5-40ce-925d-bd8e9d9e3c31" providerId="ADAL" clId="{073C5D09-2946-44AA-8F72-E76A8E08C34C}" dt="2024-05-20T17:51:28.984" v="16404" actId="478"/>
          <ac:picMkLst>
            <pc:docMk/>
            <pc:sldMk cId="2401150598" sldId="2146846576"/>
            <ac:picMk id="10" creationId="{B672CBCC-F829-A6D9-9FDA-259D5FE0130A}"/>
          </ac:picMkLst>
        </pc:picChg>
        <pc:picChg chg="add mod">
          <ac:chgData name="Reed Kiely" userId="768be38e-2fb5-40ce-925d-bd8e9d9e3c31" providerId="ADAL" clId="{073C5D09-2946-44AA-8F72-E76A8E08C34C}" dt="2024-05-20T17:51:34.959" v="16406" actId="1076"/>
          <ac:picMkLst>
            <pc:docMk/>
            <pc:sldMk cId="2401150598" sldId="2146846576"/>
            <ac:picMk id="13" creationId="{AB46D813-E38F-AA0D-926D-D9946673E198}"/>
          </ac:picMkLst>
        </pc:picChg>
        <pc:picChg chg="add mod">
          <ac:chgData name="Reed Kiely" userId="768be38e-2fb5-40ce-925d-bd8e9d9e3c31" providerId="ADAL" clId="{073C5D09-2946-44AA-8F72-E76A8E08C34C}" dt="2024-05-20T17:51:26.140" v="16403" actId="1076"/>
          <ac:picMkLst>
            <pc:docMk/>
            <pc:sldMk cId="2401150598" sldId="2146846576"/>
            <ac:picMk id="14" creationId="{44D40E03-AFEF-1BC6-325B-ECE5576F764F}"/>
          </ac:picMkLst>
        </pc:picChg>
        <pc:picChg chg="add mod">
          <ac:chgData name="Reed Kiely" userId="768be38e-2fb5-40ce-925d-bd8e9d9e3c31" providerId="ADAL" clId="{073C5D09-2946-44AA-8F72-E76A8E08C34C}" dt="2024-05-17T21:03:37.574" v="13898" actId="12788"/>
          <ac:picMkLst>
            <pc:docMk/>
            <pc:sldMk cId="2401150598" sldId="2146846576"/>
            <ac:picMk id="15" creationId="{7BBCCAB2-ECB3-BA8E-8784-AC9DE4ACC743}"/>
          </ac:picMkLst>
        </pc:picChg>
        <pc:extLst>
          <p:ext xmlns:p="http://schemas.openxmlformats.org/presentationml/2006/main" uri="{D6D511B9-2390-475A-947B-AFAB55BFBCF1}">
            <pc226:cmChg xmlns:pc226="http://schemas.microsoft.com/office/powerpoint/2022/06/main/command" chg="mod">
              <pc226:chgData name="Reed Kiely" userId="768be38e-2fb5-40ce-925d-bd8e9d9e3c31" providerId="ADAL" clId="{073C5D09-2946-44AA-8F72-E76A8E08C34C}" dt="2024-05-20T17:51:28.987" v="16405" actId="2056"/>
              <pc2:cmMkLst xmlns:pc2="http://schemas.microsoft.com/office/powerpoint/2019/9/main/command">
                <pc:docMk/>
                <pc:sldMk cId="2401150598" sldId="2146846576"/>
                <pc2:cmMk id="{6D78752F-4CE2-4278-9B33-31BE08E56EC6}"/>
              </pc2:cmMkLst>
            </pc226:cmChg>
          </p:ext>
        </pc:extLst>
      </pc:sldChg>
      <pc:sldChg chg="addSp delSp modSp add mod">
        <pc:chgData name="Reed Kiely" userId="768be38e-2fb5-40ce-925d-bd8e9d9e3c31" providerId="ADAL" clId="{073C5D09-2946-44AA-8F72-E76A8E08C34C}" dt="2024-05-13T18:30:46.969" v="7388" actId="1076"/>
        <pc:sldMkLst>
          <pc:docMk/>
          <pc:sldMk cId="561992657" sldId="2146846577"/>
        </pc:sldMkLst>
        <pc:spChg chg="mod">
          <ac:chgData name="Reed Kiely" userId="768be38e-2fb5-40ce-925d-bd8e9d9e3c31" providerId="ADAL" clId="{073C5D09-2946-44AA-8F72-E76A8E08C34C}" dt="2024-05-10T21:06:45.705" v="6956" actId="12788"/>
          <ac:spMkLst>
            <pc:docMk/>
            <pc:sldMk cId="561992657" sldId="2146846577"/>
            <ac:spMk id="3" creationId="{D5D3A9C5-B422-49D3-B37F-354AAD3E1222}"/>
          </ac:spMkLst>
        </pc:spChg>
        <pc:spChg chg="mod">
          <ac:chgData name="Reed Kiely" userId="768be38e-2fb5-40ce-925d-bd8e9d9e3c31" providerId="ADAL" clId="{073C5D09-2946-44AA-8F72-E76A8E08C34C}" dt="2024-05-10T20:57:30.487" v="6810" actId="1076"/>
          <ac:spMkLst>
            <pc:docMk/>
            <pc:sldMk cId="561992657" sldId="2146846577"/>
            <ac:spMk id="4" creationId="{6980BD9A-366E-3F72-D6CA-2F0EF6B47CA2}"/>
          </ac:spMkLst>
        </pc:spChg>
        <pc:spChg chg="mod">
          <ac:chgData name="Reed Kiely" userId="768be38e-2fb5-40ce-925d-bd8e9d9e3c31" providerId="ADAL" clId="{073C5D09-2946-44AA-8F72-E76A8E08C34C}" dt="2024-05-10T21:06:45.705" v="6956" actId="12788"/>
          <ac:spMkLst>
            <pc:docMk/>
            <pc:sldMk cId="561992657" sldId="2146846577"/>
            <ac:spMk id="7" creationId="{18CB1D72-3B37-1589-1CBE-6E43FB932E40}"/>
          </ac:spMkLst>
        </pc:spChg>
        <pc:spChg chg="mod">
          <ac:chgData name="Reed Kiely" userId="768be38e-2fb5-40ce-925d-bd8e9d9e3c31" providerId="ADAL" clId="{073C5D09-2946-44AA-8F72-E76A8E08C34C}" dt="2024-05-13T18:30:46.969" v="7388" actId="1076"/>
          <ac:spMkLst>
            <pc:docMk/>
            <pc:sldMk cId="561992657" sldId="2146846577"/>
            <ac:spMk id="8" creationId="{D90DBE45-5F9B-C9CF-75B4-20A283620E97}"/>
          </ac:spMkLst>
        </pc:spChg>
        <pc:spChg chg="mod">
          <ac:chgData name="Reed Kiely" userId="768be38e-2fb5-40ce-925d-bd8e9d9e3c31" providerId="ADAL" clId="{073C5D09-2946-44AA-8F72-E76A8E08C34C}" dt="2024-05-13T18:30:46.969" v="7388" actId="1076"/>
          <ac:spMkLst>
            <pc:docMk/>
            <pc:sldMk cId="561992657" sldId="2146846577"/>
            <ac:spMk id="9" creationId="{7CC84002-D44F-476F-A47E-D9A4B943549C}"/>
          </ac:spMkLst>
        </pc:spChg>
        <pc:spChg chg="mod">
          <ac:chgData name="Reed Kiely" userId="768be38e-2fb5-40ce-925d-bd8e9d9e3c31" providerId="ADAL" clId="{073C5D09-2946-44AA-8F72-E76A8E08C34C}" dt="2024-05-10T21:06:52.689" v="6958" actId="1076"/>
          <ac:spMkLst>
            <pc:docMk/>
            <pc:sldMk cId="561992657" sldId="2146846577"/>
            <ac:spMk id="10" creationId="{DAEBC4A0-B441-90BD-4222-05A3A44A82A1}"/>
          </ac:spMkLst>
        </pc:spChg>
        <pc:spChg chg="mod">
          <ac:chgData name="Reed Kiely" userId="768be38e-2fb5-40ce-925d-bd8e9d9e3c31" providerId="ADAL" clId="{073C5D09-2946-44AA-8F72-E76A8E08C34C}" dt="2024-05-10T21:03:42.414" v="6938" actId="34135"/>
          <ac:spMkLst>
            <pc:docMk/>
            <pc:sldMk cId="561992657" sldId="2146846577"/>
            <ac:spMk id="11" creationId="{80446E27-F3B6-5A36-90F5-155E8E262FA5}"/>
          </ac:spMkLst>
        </pc:spChg>
        <pc:spChg chg="mod">
          <ac:chgData name="Reed Kiely" userId="768be38e-2fb5-40ce-925d-bd8e9d9e3c31" providerId="ADAL" clId="{073C5D09-2946-44AA-8F72-E76A8E08C34C}" dt="2024-05-10T21:06:52.689" v="6958" actId="1076"/>
          <ac:spMkLst>
            <pc:docMk/>
            <pc:sldMk cId="561992657" sldId="2146846577"/>
            <ac:spMk id="12" creationId="{9DB45EBC-0C9D-D322-45CF-C3B76497D495}"/>
          </ac:spMkLst>
        </pc:spChg>
        <pc:spChg chg="mod">
          <ac:chgData name="Reed Kiely" userId="768be38e-2fb5-40ce-925d-bd8e9d9e3c31" providerId="ADAL" clId="{073C5D09-2946-44AA-8F72-E76A8E08C34C}" dt="2024-05-13T18:30:46.969" v="7388" actId="1076"/>
          <ac:spMkLst>
            <pc:docMk/>
            <pc:sldMk cId="561992657" sldId="2146846577"/>
            <ac:spMk id="13" creationId="{2E08061E-131F-4926-C5D3-1754EBB74EBF}"/>
          </ac:spMkLst>
        </pc:spChg>
        <pc:spChg chg="mod">
          <ac:chgData name="Reed Kiely" userId="768be38e-2fb5-40ce-925d-bd8e9d9e3c31" providerId="ADAL" clId="{073C5D09-2946-44AA-8F72-E76A8E08C34C}" dt="2024-05-10T20:56:55.298" v="6792" actId="2711"/>
          <ac:spMkLst>
            <pc:docMk/>
            <pc:sldMk cId="561992657" sldId="2146846577"/>
            <ac:spMk id="16" creationId="{F3B08D31-8CD1-811E-0850-AF65E55C9EAD}"/>
          </ac:spMkLst>
        </pc:spChg>
        <pc:spChg chg="mod">
          <ac:chgData name="Reed Kiely" userId="768be38e-2fb5-40ce-925d-bd8e9d9e3c31" providerId="ADAL" clId="{073C5D09-2946-44AA-8F72-E76A8E08C34C}" dt="2024-05-10T21:06:52.689" v="6958" actId="1076"/>
          <ac:spMkLst>
            <pc:docMk/>
            <pc:sldMk cId="561992657" sldId="2146846577"/>
            <ac:spMk id="18" creationId="{C9C1BFA5-CE22-8CF4-BB15-94D911BBBA7A}"/>
          </ac:spMkLst>
        </pc:spChg>
        <pc:spChg chg="add del mod">
          <ac:chgData name="Reed Kiely" userId="768be38e-2fb5-40ce-925d-bd8e9d9e3c31" providerId="ADAL" clId="{073C5D09-2946-44AA-8F72-E76A8E08C34C}" dt="2024-05-10T21:00:59.082" v="6876" actId="478"/>
          <ac:spMkLst>
            <pc:docMk/>
            <pc:sldMk cId="561992657" sldId="2146846577"/>
            <ac:spMk id="19" creationId="{47B33AEE-E56A-AECA-9892-D39447E09E8C}"/>
          </ac:spMkLst>
        </pc:spChg>
        <pc:spChg chg="add del mod">
          <ac:chgData name="Reed Kiely" userId="768be38e-2fb5-40ce-925d-bd8e9d9e3c31" providerId="ADAL" clId="{073C5D09-2946-44AA-8F72-E76A8E08C34C}" dt="2024-05-10T21:03:02.971" v="6923" actId="478"/>
          <ac:spMkLst>
            <pc:docMk/>
            <pc:sldMk cId="561992657" sldId="2146846577"/>
            <ac:spMk id="20" creationId="{D5B76238-3E1D-2E12-8537-760C7BC85B0D}"/>
          </ac:spMkLst>
        </pc:spChg>
        <pc:spChg chg="add del mod">
          <ac:chgData name="Reed Kiely" userId="768be38e-2fb5-40ce-925d-bd8e9d9e3c31" providerId="ADAL" clId="{073C5D09-2946-44AA-8F72-E76A8E08C34C}" dt="2024-05-10T21:03:02.971" v="6923" actId="478"/>
          <ac:spMkLst>
            <pc:docMk/>
            <pc:sldMk cId="561992657" sldId="2146846577"/>
            <ac:spMk id="21" creationId="{FCA3DF2A-E161-D14F-A34F-4BAA3ADD3CA9}"/>
          </ac:spMkLst>
        </pc:spChg>
        <pc:spChg chg="add mod">
          <ac:chgData name="Reed Kiely" userId="768be38e-2fb5-40ce-925d-bd8e9d9e3c31" providerId="ADAL" clId="{073C5D09-2946-44AA-8F72-E76A8E08C34C}" dt="2024-05-13T18:30:46.969" v="7388" actId="1076"/>
          <ac:spMkLst>
            <pc:docMk/>
            <pc:sldMk cId="561992657" sldId="2146846577"/>
            <ac:spMk id="24" creationId="{873D535D-500D-4AFE-0DD7-2C613ABE0548}"/>
          </ac:spMkLst>
        </pc:spChg>
        <pc:spChg chg="add mod">
          <ac:chgData name="Reed Kiely" userId="768be38e-2fb5-40ce-925d-bd8e9d9e3c31" providerId="ADAL" clId="{073C5D09-2946-44AA-8F72-E76A8E08C34C}" dt="2024-05-13T18:30:46.969" v="7388" actId="1076"/>
          <ac:spMkLst>
            <pc:docMk/>
            <pc:sldMk cId="561992657" sldId="2146846577"/>
            <ac:spMk id="27" creationId="{E86CB8EE-0E5A-35DB-74BC-3296BFC81E52}"/>
          </ac:spMkLst>
        </pc:spChg>
        <pc:spChg chg="add mod">
          <ac:chgData name="Reed Kiely" userId="768be38e-2fb5-40ce-925d-bd8e9d9e3c31" providerId="ADAL" clId="{073C5D09-2946-44AA-8F72-E76A8E08C34C}" dt="2024-05-13T18:30:46.969" v="7388" actId="1076"/>
          <ac:spMkLst>
            <pc:docMk/>
            <pc:sldMk cId="561992657" sldId="2146846577"/>
            <ac:spMk id="28" creationId="{DE9E576D-07C7-6E17-C72E-C4FBD66AE548}"/>
          </ac:spMkLst>
        </pc:spChg>
        <pc:picChg chg="del mod">
          <ac:chgData name="Reed Kiely" userId="768be38e-2fb5-40ce-925d-bd8e9d9e3c31" providerId="ADAL" clId="{073C5D09-2946-44AA-8F72-E76A8E08C34C}" dt="2024-05-10T21:03:02.971" v="6923" actId="478"/>
          <ac:picMkLst>
            <pc:docMk/>
            <pc:sldMk cId="561992657" sldId="2146846577"/>
            <ac:picMk id="14" creationId="{6E057B82-50DD-B5A4-3621-CC08F3BEAE99}"/>
          </ac:picMkLst>
        </pc:picChg>
        <pc:picChg chg="del mod">
          <ac:chgData name="Reed Kiely" userId="768be38e-2fb5-40ce-925d-bd8e9d9e3c31" providerId="ADAL" clId="{073C5D09-2946-44AA-8F72-E76A8E08C34C}" dt="2024-05-10T21:03:02.971" v="6923" actId="478"/>
          <ac:picMkLst>
            <pc:docMk/>
            <pc:sldMk cId="561992657" sldId="2146846577"/>
            <ac:picMk id="15" creationId="{550A0507-769C-68A5-8019-3404F1D6584E}"/>
          </ac:picMkLst>
        </pc:picChg>
        <pc:picChg chg="del mod">
          <ac:chgData name="Reed Kiely" userId="768be38e-2fb5-40ce-925d-bd8e9d9e3c31" providerId="ADAL" clId="{073C5D09-2946-44AA-8F72-E76A8E08C34C}" dt="2024-05-10T21:03:02.971" v="6923" actId="478"/>
          <ac:picMkLst>
            <pc:docMk/>
            <pc:sldMk cId="561992657" sldId="2146846577"/>
            <ac:picMk id="17" creationId="{47C43277-0DA1-076B-0595-9873D036E867}"/>
          </ac:picMkLst>
        </pc:picChg>
        <pc:cxnChg chg="add mod">
          <ac:chgData name="Reed Kiely" userId="768be38e-2fb5-40ce-925d-bd8e9d9e3c31" providerId="ADAL" clId="{073C5D09-2946-44AA-8F72-E76A8E08C34C}" dt="2024-05-13T18:30:46.969" v="7388" actId="1076"/>
          <ac:cxnSpMkLst>
            <pc:docMk/>
            <pc:sldMk cId="561992657" sldId="2146846577"/>
            <ac:cxnSpMk id="23" creationId="{C8618E86-29AE-BDAD-390B-1FF92561AFB3}"/>
          </ac:cxnSpMkLst>
        </pc:cxnChg>
        <pc:cxnChg chg="add mod">
          <ac:chgData name="Reed Kiely" userId="768be38e-2fb5-40ce-925d-bd8e9d9e3c31" providerId="ADAL" clId="{073C5D09-2946-44AA-8F72-E76A8E08C34C}" dt="2024-05-10T21:01:54.472" v="6906" actId="1076"/>
          <ac:cxnSpMkLst>
            <pc:docMk/>
            <pc:sldMk cId="561992657" sldId="2146846577"/>
            <ac:cxnSpMk id="25" creationId="{FE301D3C-2C17-9287-F06F-1689DF115515}"/>
          </ac:cxnSpMkLst>
        </pc:cxnChg>
      </pc:sldChg>
      <pc:sldChg chg="add">
        <pc:chgData name="Reed Kiely" userId="768be38e-2fb5-40ce-925d-bd8e9d9e3c31" providerId="ADAL" clId="{073C5D09-2946-44AA-8F72-E76A8E08C34C}" dt="2024-04-26T17:07:49.187" v="77"/>
        <pc:sldMkLst>
          <pc:docMk/>
          <pc:sldMk cId="234235997" sldId="2146846578"/>
        </pc:sldMkLst>
      </pc:sldChg>
      <pc:sldChg chg="add del">
        <pc:chgData name="Reed Kiely" userId="768be38e-2fb5-40ce-925d-bd8e9d9e3c31" providerId="ADAL" clId="{073C5D09-2946-44AA-8F72-E76A8E08C34C}" dt="2024-05-08T20:15:31.144" v="1062" actId="47"/>
        <pc:sldMkLst>
          <pc:docMk/>
          <pc:sldMk cId="1061164837" sldId="2146846579"/>
        </pc:sldMkLst>
      </pc:sldChg>
      <pc:sldChg chg="modSp add del mod">
        <pc:chgData name="Reed Kiely" userId="768be38e-2fb5-40ce-925d-bd8e9d9e3c31" providerId="ADAL" clId="{073C5D09-2946-44AA-8F72-E76A8E08C34C}" dt="2024-05-17T21:05:31.315" v="13924" actId="2696"/>
        <pc:sldMkLst>
          <pc:docMk/>
          <pc:sldMk cId="3052151279" sldId="2146846580"/>
        </pc:sldMkLst>
        <pc:spChg chg="mod">
          <ac:chgData name="Reed Kiely" userId="768be38e-2fb5-40ce-925d-bd8e9d9e3c31" providerId="ADAL" clId="{073C5D09-2946-44AA-8F72-E76A8E08C34C}" dt="2024-05-13T18:36:58.029" v="7558" actId="20577"/>
          <ac:spMkLst>
            <pc:docMk/>
            <pc:sldMk cId="3052151279" sldId="2146846580"/>
            <ac:spMk id="4" creationId="{4EECE67E-2570-77C8-4DCD-E83C5B83F9CE}"/>
          </ac:spMkLst>
        </pc:spChg>
      </pc:sldChg>
      <pc:sldChg chg="add">
        <pc:chgData name="Reed Kiely" userId="768be38e-2fb5-40ce-925d-bd8e9d9e3c31" providerId="ADAL" clId="{073C5D09-2946-44AA-8F72-E76A8E08C34C}" dt="2024-04-26T17:07:49.825" v="78"/>
        <pc:sldMkLst>
          <pc:docMk/>
          <pc:sldMk cId="2608484935" sldId="2146846581"/>
        </pc:sldMkLst>
      </pc:sldChg>
      <pc:sldChg chg="add del">
        <pc:chgData name="Reed Kiely" userId="768be38e-2fb5-40ce-925d-bd8e9d9e3c31" providerId="ADAL" clId="{073C5D09-2946-44AA-8F72-E76A8E08C34C}" dt="2024-04-26T17:19:14.060" v="354" actId="47"/>
        <pc:sldMkLst>
          <pc:docMk/>
          <pc:sldMk cId="1093149975" sldId="2146846582"/>
        </pc:sldMkLst>
      </pc:sldChg>
      <pc:sldChg chg="add del">
        <pc:chgData name="Reed Kiely" userId="768be38e-2fb5-40ce-925d-bd8e9d9e3c31" providerId="ADAL" clId="{073C5D09-2946-44AA-8F72-E76A8E08C34C}" dt="2024-04-26T17:19:14.060" v="354" actId="47"/>
        <pc:sldMkLst>
          <pc:docMk/>
          <pc:sldMk cId="336437921" sldId="2146846583"/>
        </pc:sldMkLst>
      </pc:sldChg>
      <pc:sldChg chg="add del">
        <pc:chgData name="Reed Kiely" userId="768be38e-2fb5-40ce-925d-bd8e9d9e3c31" providerId="ADAL" clId="{073C5D09-2946-44AA-8F72-E76A8E08C34C}" dt="2024-04-26T17:19:14.060" v="354" actId="47"/>
        <pc:sldMkLst>
          <pc:docMk/>
          <pc:sldMk cId="2616249906" sldId="2146846584"/>
        </pc:sldMkLst>
      </pc:sldChg>
      <pc:sldChg chg="add del">
        <pc:chgData name="Reed Kiely" userId="768be38e-2fb5-40ce-925d-bd8e9d9e3c31" providerId="ADAL" clId="{073C5D09-2946-44AA-8F72-E76A8E08C34C}" dt="2024-04-26T17:19:14.060" v="354" actId="47"/>
        <pc:sldMkLst>
          <pc:docMk/>
          <pc:sldMk cId="3830939151" sldId="2146846585"/>
        </pc:sldMkLst>
      </pc:sldChg>
      <pc:sldChg chg="add del">
        <pc:chgData name="Reed Kiely" userId="768be38e-2fb5-40ce-925d-bd8e9d9e3c31" providerId="ADAL" clId="{073C5D09-2946-44AA-8F72-E76A8E08C34C}" dt="2024-04-26T17:19:14.060" v="354" actId="47"/>
        <pc:sldMkLst>
          <pc:docMk/>
          <pc:sldMk cId="1526106857" sldId="2146846586"/>
        </pc:sldMkLst>
      </pc:sldChg>
      <pc:sldChg chg="add del">
        <pc:chgData name="Reed Kiely" userId="768be38e-2fb5-40ce-925d-bd8e9d9e3c31" providerId="ADAL" clId="{073C5D09-2946-44AA-8F72-E76A8E08C34C}" dt="2024-04-26T17:19:14.060" v="354" actId="47"/>
        <pc:sldMkLst>
          <pc:docMk/>
          <pc:sldMk cId="3412431687" sldId="2146846587"/>
        </pc:sldMkLst>
      </pc:sldChg>
      <pc:sldChg chg="add del">
        <pc:chgData name="Reed Kiely" userId="768be38e-2fb5-40ce-925d-bd8e9d9e3c31" providerId="ADAL" clId="{073C5D09-2946-44AA-8F72-E76A8E08C34C}" dt="2024-04-26T17:19:14.060" v="354" actId="47"/>
        <pc:sldMkLst>
          <pc:docMk/>
          <pc:sldMk cId="2224102325" sldId="2146846588"/>
        </pc:sldMkLst>
      </pc:sldChg>
      <pc:sldChg chg="add del">
        <pc:chgData name="Reed Kiely" userId="768be38e-2fb5-40ce-925d-bd8e9d9e3c31" providerId="ADAL" clId="{073C5D09-2946-44AA-8F72-E76A8E08C34C}" dt="2024-04-26T17:19:14.060" v="354" actId="47"/>
        <pc:sldMkLst>
          <pc:docMk/>
          <pc:sldMk cId="2658981303" sldId="2146846589"/>
        </pc:sldMkLst>
      </pc:sldChg>
      <pc:sldChg chg="addSp delSp modSp add mod ord">
        <pc:chgData name="Reed Kiely" userId="768be38e-2fb5-40ce-925d-bd8e9d9e3c31" providerId="ADAL" clId="{073C5D09-2946-44AA-8F72-E76A8E08C34C}" dt="2024-05-21T14:01:51.975" v="18484" actId="14100"/>
        <pc:sldMkLst>
          <pc:docMk/>
          <pc:sldMk cId="3062678903" sldId="2146846590"/>
        </pc:sldMkLst>
        <pc:spChg chg="add del mod">
          <ac:chgData name="Reed Kiely" userId="768be38e-2fb5-40ce-925d-bd8e9d9e3c31" providerId="ADAL" clId="{073C5D09-2946-44AA-8F72-E76A8E08C34C}" dt="2024-05-10T15:08:42.077" v="2958" actId="478"/>
          <ac:spMkLst>
            <pc:docMk/>
            <pc:sldMk cId="3062678903" sldId="2146846590"/>
            <ac:spMk id="3" creationId="{C710ACD3-39BE-294C-1884-6307B40023A3}"/>
          </ac:spMkLst>
        </pc:spChg>
        <pc:spChg chg="del mod">
          <ac:chgData name="Reed Kiely" userId="768be38e-2fb5-40ce-925d-bd8e9d9e3c31" providerId="ADAL" clId="{073C5D09-2946-44AA-8F72-E76A8E08C34C}" dt="2024-05-10T15:15:40.084" v="3188" actId="478"/>
          <ac:spMkLst>
            <pc:docMk/>
            <pc:sldMk cId="3062678903" sldId="2146846590"/>
            <ac:spMk id="4" creationId="{4EECE67E-2570-77C8-4DCD-E83C5B83F9CE}"/>
          </ac:spMkLst>
        </pc:spChg>
        <pc:spChg chg="del mod">
          <ac:chgData name="Reed Kiely" userId="768be38e-2fb5-40ce-925d-bd8e9d9e3c31" providerId="ADAL" clId="{073C5D09-2946-44AA-8F72-E76A8E08C34C}" dt="2024-05-10T15:08:42.077" v="2958" actId="478"/>
          <ac:spMkLst>
            <pc:docMk/>
            <pc:sldMk cId="3062678903" sldId="2146846590"/>
            <ac:spMk id="7" creationId="{D0FA5204-3765-858D-C523-66EA0DC554EF}"/>
          </ac:spMkLst>
        </pc:spChg>
        <pc:spChg chg="del mod">
          <ac:chgData name="Reed Kiely" userId="768be38e-2fb5-40ce-925d-bd8e9d9e3c31" providerId="ADAL" clId="{073C5D09-2946-44AA-8F72-E76A8E08C34C}" dt="2024-05-10T15:08:42.077" v="2958" actId="478"/>
          <ac:spMkLst>
            <pc:docMk/>
            <pc:sldMk cId="3062678903" sldId="2146846590"/>
            <ac:spMk id="8" creationId="{CB2963B8-2534-9E5C-34A2-786FFFEBDF9A}"/>
          </ac:spMkLst>
        </pc:spChg>
        <pc:spChg chg="add del mod">
          <ac:chgData name="Reed Kiely" userId="768be38e-2fb5-40ce-925d-bd8e9d9e3c31" providerId="ADAL" clId="{073C5D09-2946-44AA-8F72-E76A8E08C34C}" dt="2024-05-10T15:35:49.322" v="3599" actId="478"/>
          <ac:spMkLst>
            <pc:docMk/>
            <pc:sldMk cId="3062678903" sldId="2146846590"/>
            <ac:spMk id="10" creationId="{04F70DF6-8DDA-1679-BD7E-6D75E3955162}"/>
          </ac:spMkLst>
        </pc:spChg>
        <pc:spChg chg="mod">
          <ac:chgData name="Reed Kiely" userId="768be38e-2fb5-40ce-925d-bd8e9d9e3c31" providerId="ADAL" clId="{073C5D09-2946-44AA-8F72-E76A8E08C34C}" dt="2024-05-10T15:19:14.710" v="3468" actId="14100"/>
          <ac:spMkLst>
            <pc:docMk/>
            <pc:sldMk cId="3062678903" sldId="2146846590"/>
            <ac:spMk id="11" creationId="{80446E27-F3B6-5A36-90F5-155E8E262FA5}"/>
          </ac:spMkLst>
        </pc:spChg>
        <pc:spChg chg="del mod">
          <ac:chgData name="Reed Kiely" userId="768be38e-2fb5-40ce-925d-bd8e9d9e3c31" providerId="ADAL" clId="{073C5D09-2946-44AA-8F72-E76A8E08C34C}" dt="2024-05-10T15:38:19.507" v="3742" actId="478"/>
          <ac:spMkLst>
            <pc:docMk/>
            <pc:sldMk cId="3062678903" sldId="2146846590"/>
            <ac:spMk id="12" creationId="{31F8BE1A-D447-8DB0-88E0-EBDF0C45F76E}"/>
          </ac:spMkLst>
        </pc:spChg>
        <pc:spChg chg="add mod ord">
          <ac:chgData name="Reed Kiely" userId="768be38e-2fb5-40ce-925d-bd8e9d9e3c31" providerId="ADAL" clId="{073C5D09-2946-44AA-8F72-E76A8E08C34C}" dt="2024-05-10T15:20:20.663" v="3486" actId="403"/>
          <ac:spMkLst>
            <pc:docMk/>
            <pc:sldMk cId="3062678903" sldId="2146846590"/>
            <ac:spMk id="14" creationId="{E2167F7C-D4AD-88D8-1A90-9748BE289B61}"/>
          </ac:spMkLst>
        </pc:spChg>
        <pc:spChg chg="mod">
          <ac:chgData name="Reed Kiely" userId="768be38e-2fb5-40ce-925d-bd8e9d9e3c31" providerId="ADAL" clId="{073C5D09-2946-44AA-8F72-E76A8E08C34C}" dt="2024-05-21T14:01:51.975" v="18484" actId="14100"/>
          <ac:spMkLst>
            <pc:docMk/>
            <pc:sldMk cId="3062678903" sldId="2146846590"/>
            <ac:spMk id="16" creationId="{F3B08D31-8CD1-811E-0850-AF65E55C9EAD}"/>
          </ac:spMkLst>
        </pc:spChg>
        <pc:spChg chg="add mod ord">
          <ac:chgData name="Reed Kiely" userId="768be38e-2fb5-40ce-925d-bd8e9d9e3c31" providerId="ADAL" clId="{073C5D09-2946-44AA-8F72-E76A8E08C34C}" dt="2024-05-10T15:34:05.939" v="3587" actId="207"/>
          <ac:spMkLst>
            <pc:docMk/>
            <pc:sldMk cId="3062678903" sldId="2146846590"/>
            <ac:spMk id="18" creationId="{CF1B13E9-92A6-B3F7-DAC5-90A20EAFC816}"/>
          </ac:spMkLst>
        </pc:spChg>
        <pc:spChg chg="add del mod">
          <ac:chgData name="Reed Kiely" userId="768be38e-2fb5-40ce-925d-bd8e9d9e3c31" providerId="ADAL" clId="{073C5D09-2946-44AA-8F72-E76A8E08C34C}" dt="2024-05-10T15:18:59.004" v="3463" actId="478"/>
          <ac:spMkLst>
            <pc:docMk/>
            <pc:sldMk cId="3062678903" sldId="2146846590"/>
            <ac:spMk id="21" creationId="{79939C45-D9D6-04EF-9B16-44C31FAB0026}"/>
          </ac:spMkLst>
        </pc:spChg>
        <pc:spChg chg="add del mod">
          <ac:chgData name="Reed Kiely" userId="768be38e-2fb5-40ce-925d-bd8e9d9e3c31" providerId="ADAL" clId="{073C5D09-2946-44AA-8F72-E76A8E08C34C}" dt="2024-05-10T15:38:10.611" v="3741" actId="1036"/>
          <ac:spMkLst>
            <pc:docMk/>
            <pc:sldMk cId="3062678903" sldId="2146846590"/>
            <ac:spMk id="22" creationId="{46B34F65-2C3C-4508-57D3-1F9FCF1B265F}"/>
          </ac:spMkLst>
        </pc:spChg>
        <pc:spChg chg="add mod">
          <ac:chgData name="Reed Kiely" userId="768be38e-2fb5-40ce-925d-bd8e9d9e3c31" providerId="ADAL" clId="{073C5D09-2946-44AA-8F72-E76A8E08C34C}" dt="2024-05-10T15:38:10.611" v="3741" actId="1036"/>
          <ac:spMkLst>
            <pc:docMk/>
            <pc:sldMk cId="3062678903" sldId="2146846590"/>
            <ac:spMk id="23" creationId="{3CE51ABA-AD7C-A002-155B-B35C8435EEA3}"/>
          </ac:spMkLst>
        </pc:spChg>
        <pc:spChg chg="add mod">
          <ac:chgData name="Reed Kiely" userId="768be38e-2fb5-40ce-925d-bd8e9d9e3c31" providerId="ADAL" clId="{073C5D09-2946-44AA-8F72-E76A8E08C34C}" dt="2024-05-10T15:38:10.611" v="3741" actId="1036"/>
          <ac:spMkLst>
            <pc:docMk/>
            <pc:sldMk cId="3062678903" sldId="2146846590"/>
            <ac:spMk id="24" creationId="{4382E799-2E66-9EBA-BE91-A28841CD910D}"/>
          </ac:spMkLst>
        </pc:spChg>
        <pc:spChg chg="add del mod">
          <ac:chgData name="Reed Kiely" userId="768be38e-2fb5-40ce-925d-bd8e9d9e3c31" providerId="ADAL" clId="{073C5D09-2946-44AA-8F72-E76A8E08C34C}" dt="2024-05-10T15:17:09.957" v="3314" actId="478"/>
          <ac:spMkLst>
            <pc:docMk/>
            <pc:sldMk cId="3062678903" sldId="2146846590"/>
            <ac:spMk id="25" creationId="{63C6401D-9315-F34C-A69B-5DCD002DC305}"/>
          </ac:spMkLst>
        </pc:spChg>
        <pc:spChg chg="add del mod">
          <ac:chgData name="Reed Kiely" userId="768be38e-2fb5-40ce-925d-bd8e9d9e3c31" providerId="ADAL" clId="{073C5D09-2946-44AA-8F72-E76A8E08C34C}" dt="2024-05-10T15:20:55.147" v="3499" actId="478"/>
          <ac:spMkLst>
            <pc:docMk/>
            <pc:sldMk cId="3062678903" sldId="2146846590"/>
            <ac:spMk id="27" creationId="{9616FBC1-1309-0380-6926-31264F364747}"/>
          </ac:spMkLst>
        </pc:spChg>
        <pc:spChg chg="add del mod">
          <ac:chgData name="Reed Kiely" userId="768be38e-2fb5-40ce-925d-bd8e9d9e3c31" providerId="ADAL" clId="{073C5D09-2946-44AA-8F72-E76A8E08C34C}" dt="2024-05-10T15:20:55.147" v="3499" actId="478"/>
          <ac:spMkLst>
            <pc:docMk/>
            <pc:sldMk cId="3062678903" sldId="2146846590"/>
            <ac:spMk id="28" creationId="{4B631715-6F65-A9FE-FD03-99D21330F992}"/>
          </ac:spMkLst>
        </pc:spChg>
        <pc:spChg chg="add mod">
          <ac:chgData name="Reed Kiely" userId="768be38e-2fb5-40ce-925d-bd8e9d9e3c31" providerId="ADAL" clId="{073C5D09-2946-44AA-8F72-E76A8E08C34C}" dt="2024-05-14T16:22:10.004" v="8503" actId="20577"/>
          <ac:spMkLst>
            <pc:docMk/>
            <pc:sldMk cId="3062678903" sldId="2146846590"/>
            <ac:spMk id="30" creationId="{0D1BC952-AFC6-DED4-F1D1-D58667A93CCB}"/>
          </ac:spMkLst>
        </pc:spChg>
        <pc:spChg chg="add mod ord">
          <ac:chgData name="Reed Kiely" userId="768be38e-2fb5-40ce-925d-bd8e9d9e3c31" providerId="ADAL" clId="{073C5D09-2946-44AA-8F72-E76A8E08C34C}" dt="2024-05-10T15:37:28.667" v="3628" actId="207"/>
          <ac:spMkLst>
            <pc:docMk/>
            <pc:sldMk cId="3062678903" sldId="2146846590"/>
            <ac:spMk id="31" creationId="{B2F7D516-5ACE-D6FB-DA3B-35B0AC65B6D7}"/>
          </ac:spMkLst>
        </pc:spChg>
        <pc:spChg chg="add mod">
          <ac:chgData name="Reed Kiely" userId="768be38e-2fb5-40ce-925d-bd8e9d9e3c31" providerId="ADAL" clId="{073C5D09-2946-44AA-8F72-E76A8E08C34C}" dt="2024-05-10T15:38:10.611" v="3741" actId="1036"/>
          <ac:spMkLst>
            <pc:docMk/>
            <pc:sldMk cId="3062678903" sldId="2146846590"/>
            <ac:spMk id="32" creationId="{310E677B-1E74-5F8E-8F51-C637A6F21707}"/>
          </ac:spMkLst>
        </pc:spChg>
        <pc:spChg chg="add mod">
          <ac:chgData name="Reed Kiely" userId="768be38e-2fb5-40ce-925d-bd8e9d9e3c31" providerId="ADAL" clId="{073C5D09-2946-44AA-8F72-E76A8E08C34C}" dt="2024-05-10T15:38:10.611" v="3741" actId="1036"/>
          <ac:spMkLst>
            <pc:docMk/>
            <pc:sldMk cId="3062678903" sldId="2146846590"/>
            <ac:spMk id="33" creationId="{FB5C2804-EBFD-EB31-47D9-60DAB305A087}"/>
          </ac:spMkLst>
        </pc:spChg>
        <pc:spChg chg="add mod">
          <ac:chgData name="Reed Kiely" userId="768be38e-2fb5-40ce-925d-bd8e9d9e3c31" providerId="ADAL" clId="{073C5D09-2946-44AA-8F72-E76A8E08C34C}" dt="2024-05-10T15:38:10.611" v="3741" actId="1036"/>
          <ac:spMkLst>
            <pc:docMk/>
            <pc:sldMk cId="3062678903" sldId="2146846590"/>
            <ac:spMk id="34" creationId="{ECC04C90-D2A9-14E6-30B7-E58F28FD4E01}"/>
          </ac:spMkLst>
        </pc:spChg>
        <pc:picChg chg="del mod ord">
          <ac:chgData name="Reed Kiely" userId="768be38e-2fb5-40ce-925d-bd8e9d9e3c31" providerId="ADAL" clId="{073C5D09-2946-44AA-8F72-E76A8E08C34C}" dt="2024-05-10T15:38:25.194" v="3743" actId="478"/>
          <ac:picMkLst>
            <pc:docMk/>
            <pc:sldMk cId="3062678903" sldId="2146846590"/>
            <ac:picMk id="9" creationId="{CB5C2478-54AF-A376-DBDF-62DEC1B0AE80}"/>
          </ac:picMkLst>
        </pc:picChg>
        <pc:picChg chg="del mod">
          <ac:chgData name="Reed Kiely" userId="768be38e-2fb5-40ce-925d-bd8e9d9e3c31" providerId="ADAL" clId="{073C5D09-2946-44AA-8F72-E76A8E08C34C}" dt="2024-05-10T15:38:26.123" v="3744" actId="478"/>
          <ac:picMkLst>
            <pc:docMk/>
            <pc:sldMk cId="3062678903" sldId="2146846590"/>
            <ac:picMk id="13" creationId="{CEE4313F-DBF5-95DD-3011-657F7384946A}"/>
          </ac:picMkLst>
        </pc:picChg>
        <pc:cxnChg chg="add del mod">
          <ac:chgData name="Reed Kiely" userId="768be38e-2fb5-40ce-925d-bd8e9d9e3c31" providerId="ADAL" clId="{073C5D09-2946-44AA-8F72-E76A8E08C34C}" dt="2024-05-10T15:15:12.532" v="3178" actId="478"/>
          <ac:cxnSpMkLst>
            <pc:docMk/>
            <pc:sldMk cId="3062678903" sldId="2146846590"/>
            <ac:cxnSpMk id="15" creationId="{09D00550-68B4-B586-7D49-F4071FE7743D}"/>
          </ac:cxnSpMkLst>
        </pc:cxnChg>
        <pc:cxnChg chg="add del mod">
          <ac:chgData name="Reed Kiely" userId="768be38e-2fb5-40ce-925d-bd8e9d9e3c31" providerId="ADAL" clId="{073C5D09-2946-44AA-8F72-E76A8E08C34C}" dt="2024-05-10T15:15:11.869" v="3177" actId="478"/>
          <ac:cxnSpMkLst>
            <pc:docMk/>
            <pc:sldMk cId="3062678903" sldId="2146846590"/>
            <ac:cxnSpMk id="17" creationId="{97A1C209-D1F0-D916-A987-CF0D104175EE}"/>
          </ac:cxnSpMkLst>
        </pc:cxnChg>
        <pc:cxnChg chg="add mod">
          <ac:chgData name="Reed Kiely" userId="768be38e-2fb5-40ce-925d-bd8e9d9e3c31" providerId="ADAL" clId="{073C5D09-2946-44AA-8F72-E76A8E08C34C}" dt="2024-05-10T15:13:26.428" v="3091"/>
          <ac:cxnSpMkLst>
            <pc:docMk/>
            <pc:sldMk cId="3062678903" sldId="2146846590"/>
            <ac:cxnSpMk id="19" creationId="{71C52540-4CA8-1916-2491-88216EB66B7A}"/>
          </ac:cxnSpMkLst>
        </pc:cxnChg>
        <pc:cxnChg chg="add mod">
          <ac:chgData name="Reed Kiely" userId="768be38e-2fb5-40ce-925d-bd8e9d9e3c31" providerId="ADAL" clId="{073C5D09-2946-44AA-8F72-E76A8E08C34C}" dt="2024-05-10T15:13:26.428" v="3091"/>
          <ac:cxnSpMkLst>
            <pc:docMk/>
            <pc:sldMk cId="3062678903" sldId="2146846590"/>
            <ac:cxnSpMk id="20" creationId="{482C97C2-86CC-D80B-F3F3-302ECEFA13BA}"/>
          </ac:cxnSpMkLst>
        </pc:cxnChg>
      </pc:sldChg>
      <pc:sldChg chg="modSp add del mod">
        <pc:chgData name="Reed Kiely" userId="768be38e-2fb5-40ce-925d-bd8e9d9e3c31" providerId="ADAL" clId="{073C5D09-2946-44AA-8F72-E76A8E08C34C}" dt="2024-05-17T21:05:31.315" v="13924" actId="2696"/>
        <pc:sldMkLst>
          <pc:docMk/>
          <pc:sldMk cId="3632885173" sldId="2146846591"/>
        </pc:sldMkLst>
        <pc:spChg chg="mod">
          <ac:chgData name="Reed Kiely" userId="768be38e-2fb5-40ce-925d-bd8e9d9e3c31" providerId="ADAL" clId="{073C5D09-2946-44AA-8F72-E76A8E08C34C}" dt="2024-04-26T17:16:12.494" v="353" actId="20577"/>
          <ac:spMkLst>
            <pc:docMk/>
            <pc:sldMk cId="3632885173" sldId="2146846591"/>
            <ac:spMk id="26" creationId="{A9C445BF-5591-D09A-A8BC-6A2DB67D3CAE}"/>
          </ac:spMkLst>
        </pc:spChg>
      </pc:sldChg>
      <pc:sldChg chg="addSp delSp modSp mod">
        <pc:chgData name="Reed Kiely" userId="768be38e-2fb5-40ce-925d-bd8e9d9e3c31" providerId="ADAL" clId="{073C5D09-2946-44AA-8F72-E76A8E08C34C}" dt="2024-05-20T18:37:55.984" v="16712" actId="20577"/>
        <pc:sldMkLst>
          <pc:docMk/>
          <pc:sldMk cId="1941764190" sldId="2146846592"/>
        </pc:sldMkLst>
        <pc:spChg chg="add mod">
          <ac:chgData name="Reed Kiely" userId="768be38e-2fb5-40ce-925d-bd8e9d9e3c31" providerId="ADAL" clId="{073C5D09-2946-44AA-8F72-E76A8E08C34C}" dt="2024-05-14T16:13:43.594" v="8350" actId="1076"/>
          <ac:spMkLst>
            <pc:docMk/>
            <pc:sldMk cId="1941764190" sldId="2146846592"/>
            <ac:spMk id="3" creationId="{14F6EC04-73EF-7BD2-EE62-C6CB368D1310}"/>
          </ac:spMkLst>
        </pc:spChg>
        <pc:spChg chg="mod">
          <ac:chgData name="Reed Kiely" userId="768be38e-2fb5-40ce-925d-bd8e9d9e3c31" providerId="ADAL" clId="{073C5D09-2946-44AA-8F72-E76A8E08C34C}" dt="2024-05-14T16:13:43.594" v="8350" actId="1076"/>
          <ac:spMkLst>
            <pc:docMk/>
            <pc:sldMk cId="1941764190" sldId="2146846592"/>
            <ac:spMk id="4" creationId="{7BEE3489-74E3-C13B-AE5E-5D9A4195B91A}"/>
          </ac:spMkLst>
        </pc:spChg>
        <pc:spChg chg="del">
          <ac:chgData name="Reed Kiely" userId="768be38e-2fb5-40ce-925d-bd8e9d9e3c31" providerId="ADAL" clId="{073C5D09-2946-44AA-8F72-E76A8E08C34C}" dt="2024-05-08T19:05:49.588" v="855" actId="478"/>
          <ac:spMkLst>
            <pc:docMk/>
            <pc:sldMk cId="1941764190" sldId="2146846592"/>
            <ac:spMk id="4" creationId="{A271DD24-B685-B82F-5592-C46ACF3025B3}"/>
          </ac:spMkLst>
        </pc:spChg>
        <pc:spChg chg="add del mod">
          <ac:chgData name="Reed Kiely" userId="768be38e-2fb5-40ce-925d-bd8e9d9e3c31" providerId="ADAL" clId="{073C5D09-2946-44AA-8F72-E76A8E08C34C}" dt="2024-05-08T19:07:29.259" v="907" actId="478"/>
          <ac:spMkLst>
            <pc:docMk/>
            <pc:sldMk cId="1941764190" sldId="2146846592"/>
            <ac:spMk id="7" creationId="{2F9B1088-A909-BC38-D9BF-770AEC8F105A}"/>
          </ac:spMkLst>
        </pc:spChg>
        <pc:spChg chg="del">
          <ac:chgData name="Reed Kiely" userId="768be38e-2fb5-40ce-925d-bd8e9d9e3c31" providerId="ADAL" clId="{073C5D09-2946-44AA-8F72-E76A8E08C34C}" dt="2024-05-08T19:06:09.075" v="863" actId="478"/>
          <ac:spMkLst>
            <pc:docMk/>
            <pc:sldMk cId="1941764190" sldId="2146846592"/>
            <ac:spMk id="8" creationId="{EFD74CA8-A037-802C-EA00-71959BA99A9A}"/>
          </ac:spMkLst>
        </pc:spChg>
        <pc:spChg chg="add del mod">
          <ac:chgData name="Reed Kiely" userId="768be38e-2fb5-40ce-925d-bd8e9d9e3c31" providerId="ADAL" clId="{073C5D09-2946-44AA-8F72-E76A8E08C34C}" dt="2024-05-08T19:07:29.259" v="907" actId="478"/>
          <ac:spMkLst>
            <pc:docMk/>
            <pc:sldMk cId="1941764190" sldId="2146846592"/>
            <ac:spMk id="9" creationId="{E9826DC4-7E5E-F19D-FDB4-138DC136E3BA}"/>
          </ac:spMkLst>
        </pc:spChg>
        <pc:spChg chg="mod">
          <ac:chgData name="Reed Kiely" userId="768be38e-2fb5-40ce-925d-bd8e9d9e3c31" providerId="ADAL" clId="{073C5D09-2946-44AA-8F72-E76A8E08C34C}" dt="2024-05-08T19:06:51.819" v="894" actId="1076"/>
          <ac:spMkLst>
            <pc:docMk/>
            <pc:sldMk cId="1941764190" sldId="2146846592"/>
            <ac:spMk id="10" creationId="{513433DE-B42E-50A6-8875-DCAE99DDD070}"/>
          </ac:spMkLst>
        </pc:spChg>
        <pc:spChg chg="mod">
          <ac:chgData name="Reed Kiely" userId="768be38e-2fb5-40ce-925d-bd8e9d9e3c31" providerId="ADAL" clId="{073C5D09-2946-44AA-8F72-E76A8E08C34C}" dt="2024-05-08T19:05:41.087" v="853" actId="12788"/>
          <ac:spMkLst>
            <pc:docMk/>
            <pc:sldMk cId="1941764190" sldId="2146846592"/>
            <ac:spMk id="11" creationId="{80446E27-F3B6-5A36-90F5-155E8E262FA5}"/>
          </ac:spMkLst>
        </pc:spChg>
        <pc:spChg chg="add del mod">
          <ac:chgData name="Reed Kiely" userId="768be38e-2fb5-40ce-925d-bd8e9d9e3c31" providerId="ADAL" clId="{073C5D09-2946-44AA-8F72-E76A8E08C34C}" dt="2024-05-08T19:07:29.259" v="907" actId="478"/>
          <ac:spMkLst>
            <pc:docMk/>
            <pc:sldMk cId="1941764190" sldId="2146846592"/>
            <ac:spMk id="12" creationId="{E3489E9E-AB5A-E298-7118-B063630BD0CC}"/>
          </ac:spMkLst>
        </pc:spChg>
        <pc:spChg chg="add mod">
          <ac:chgData name="Reed Kiely" userId="768be38e-2fb5-40ce-925d-bd8e9d9e3c31" providerId="ADAL" clId="{073C5D09-2946-44AA-8F72-E76A8E08C34C}" dt="2024-05-14T16:13:43.594" v="8350" actId="1076"/>
          <ac:spMkLst>
            <pc:docMk/>
            <pc:sldMk cId="1941764190" sldId="2146846592"/>
            <ac:spMk id="14" creationId="{242FCD40-B482-766E-CA00-89D7E65F01DD}"/>
          </ac:spMkLst>
        </pc:spChg>
        <pc:spChg chg="add mod">
          <ac:chgData name="Reed Kiely" userId="768be38e-2fb5-40ce-925d-bd8e9d9e3c31" providerId="ADAL" clId="{073C5D09-2946-44AA-8F72-E76A8E08C34C}" dt="2024-05-14T16:13:43.594" v="8350" actId="1076"/>
          <ac:spMkLst>
            <pc:docMk/>
            <pc:sldMk cId="1941764190" sldId="2146846592"/>
            <ac:spMk id="15" creationId="{C1E84C94-8AE4-CBF7-CD98-5A0DB6BDAC36}"/>
          </ac:spMkLst>
        </pc:spChg>
        <pc:spChg chg="mod">
          <ac:chgData name="Reed Kiely" userId="768be38e-2fb5-40ce-925d-bd8e9d9e3c31" providerId="ADAL" clId="{073C5D09-2946-44AA-8F72-E76A8E08C34C}" dt="2024-05-18T00:48:19.330" v="14006" actId="20577"/>
          <ac:spMkLst>
            <pc:docMk/>
            <pc:sldMk cId="1941764190" sldId="2146846592"/>
            <ac:spMk id="16" creationId="{F3B08D31-8CD1-811E-0850-AF65E55C9EAD}"/>
          </ac:spMkLst>
        </pc:spChg>
        <pc:spChg chg="add mod">
          <ac:chgData name="Reed Kiely" userId="768be38e-2fb5-40ce-925d-bd8e9d9e3c31" providerId="ADAL" clId="{073C5D09-2946-44AA-8F72-E76A8E08C34C}" dt="2024-05-14T16:13:43.594" v="8350" actId="1076"/>
          <ac:spMkLst>
            <pc:docMk/>
            <pc:sldMk cId="1941764190" sldId="2146846592"/>
            <ac:spMk id="17" creationId="{9B72D73E-837C-A406-5E19-BDB481ECA013}"/>
          </ac:spMkLst>
        </pc:spChg>
        <pc:spChg chg="add mod">
          <ac:chgData name="Reed Kiely" userId="768be38e-2fb5-40ce-925d-bd8e9d9e3c31" providerId="ADAL" clId="{073C5D09-2946-44AA-8F72-E76A8E08C34C}" dt="2024-05-14T16:13:43.594" v="8350" actId="1076"/>
          <ac:spMkLst>
            <pc:docMk/>
            <pc:sldMk cId="1941764190" sldId="2146846592"/>
            <ac:spMk id="18" creationId="{FE6DFA2C-5D02-E73F-5E1F-E9D00C867AFF}"/>
          </ac:spMkLst>
        </pc:spChg>
        <pc:spChg chg="add mod">
          <ac:chgData name="Reed Kiely" userId="768be38e-2fb5-40ce-925d-bd8e9d9e3c31" providerId="ADAL" clId="{073C5D09-2946-44AA-8F72-E76A8E08C34C}" dt="2024-05-08T19:07:57.752" v="932" actId="1076"/>
          <ac:spMkLst>
            <pc:docMk/>
            <pc:sldMk cId="1941764190" sldId="2146846592"/>
            <ac:spMk id="19" creationId="{8F1D8AAB-3224-81BF-4744-C0401678D487}"/>
          </ac:spMkLst>
        </pc:spChg>
        <pc:spChg chg="mod">
          <ac:chgData name="Reed Kiely" userId="768be38e-2fb5-40ce-925d-bd8e9d9e3c31" providerId="ADAL" clId="{073C5D09-2946-44AA-8F72-E76A8E08C34C}" dt="2024-05-20T18:37:55.984" v="16712" actId="20577"/>
          <ac:spMkLst>
            <pc:docMk/>
            <pc:sldMk cId="1941764190" sldId="2146846592"/>
            <ac:spMk id="26" creationId="{A9C445BF-5591-D09A-A8BC-6A2DB67D3CAE}"/>
          </ac:spMkLst>
        </pc:spChg>
        <pc:spChg chg="add del mod">
          <ac:chgData name="Reed Kiely" userId="768be38e-2fb5-40ce-925d-bd8e9d9e3c31" providerId="ADAL" clId="{073C5D09-2946-44AA-8F72-E76A8E08C34C}" dt="2024-05-09T15:19:52.709" v="1110" actId="478"/>
          <ac:spMkLst>
            <pc:docMk/>
            <pc:sldMk cId="1941764190" sldId="2146846592"/>
            <ac:spMk id="28" creationId="{5132B480-70BF-F7FC-A574-E7CE74186B35}"/>
          </ac:spMkLst>
        </pc:spChg>
        <pc:spChg chg="add del mod">
          <ac:chgData name="Reed Kiely" userId="768be38e-2fb5-40ce-925d-bd8e9d9e3c31" providerId="ADAL" clId="{073C5D09-2946-44AA-8F72-E76A8E08C34C}" dt="2024-05-09T15:19:52.709" v="1110" actId="478"/>
          <ac:spMkLst>
            <pc:docMk/>
            <pc:sldMk cId="1941764190" sldId="2146846592"/>
            <ac:spMk id="29" creationId="{377A0625-D7A4-1E78-3C98-8AD9C12CA9FE}"/>
          </ac:spMkLst>
        </pc:spChg>
        <pc:spChg chg="add del mod">
          <ac:chgData name="Reed Kiely" userId="768be38e-2fb5-40ce-925d-bd8e9d9e3c31" providerId="ADAL" clId="{073C5D09-2946-44AA-8F72-E76A8E08C34C}" dt="2024-05-09T15:19:52.709" v="1110" actId="478"/>
          <ac:spMkLst>
            <pc:docMk/>
            <pc:sldMk cId="1941764190" sldId="2146846592"/>
            <ac:spMk id="30" creationId="{8E31BD72-84AD-AD79-68E6-2ED19EE0422A}"/>
          </ac:spMkLst>
        </pc:spChg>
        <pc:picChg chg="add mod">
          <ac:chgData name="Reed Kiely" userId="768be38e-2fb5-40ce-925d-bd8e9d9e3c31" providerId="ADAL" clId="{073C5D09-2946-44AA-8F72-E76A8E08C34C}" dt="2024-05-14T16:13:43.594" v="8350" actId="1076"/>
          <ac:picMkLst>
            <pc:docMk/>
            <pc:sldMk cId="1941764190" sldId="2146846592"/>
            <ac:picMk id="7" creationId="{8DCEB141-0CF9-13F2-E3F7-7698807C23C0}"/>
          </ac:picMkLst>
        </pc:picChg>
        <pc:picChg chg="add mod">
          <ac:chgData name="Reed Kiely" userId="768be38e-2fb5-40ce-925d-bd8e9d9e3c31" providerId="ADAL" clId="{073C5D09-2946-44AA-8F72-E76A8E08C34C}" dt="2024-05-14T16:13:43.594" v="8350" actId="1076"/>
          <ac:picMkLst>
            <pc:docMk/>
            <pc:sldMk cId="1941764190" sldId="2146846592"/>
            <ac:picMk id="9" creationId="{AB380622-A8D3-B03A-FBB0-F993D9D98936}"/>
          </ac:picMkLst>
        </pc:picChg>
        <pc:picChg chg="add mod">
          <ac:chgData name="Reed Kiely" userId="768be38e-2fb5-40ce-925d-bd8e9d9e3c31" providerId="ADAL" clId="{073C5D09-2946-44AA-8F72-E76A8E08C34C}" dt="2024-05-14T16:13:43.594" v="8350" actId="1076"/>
          <ac:picMkLst>
            <pc:docMk/>
            <pc:sldMk cId="1941764190" sldId="2146846592"/>
            <ac:picMk id="13" creationId="{465BD00B-9749-4495-FF75-01C7F9287332}"/>
          </ac:picMkLst>
        </pc:picChg>
        <pc:cxnChg chg="add mod">
          <ac:chgData name="Reed Kiely" userId="768be38e-2fb5-40ce-925d-bd8e9d9e3c31" providerId="ADAL" clId="{073C5D09-2946-44AA-8F72-E76A8E08C34C}" dt="2024-05-14T16:13:54.612" v="8353" actId="1076"/>
          <ac:cxnSpMkLst>
            <pc:docMk/>
            <pc:sldMk cId="1941764190" sldId="2146846592"/>
            <ac:cxnSpMk id="21" creationId="{5C9ACB5B-4303-B894-6944-2991A66BF78B}"/>
          </ac:cxnSpMkLst>
        </pc:cxnChg>
        <pc:cxnChg chg="add mod">
          <ac:chgData name="Reed Kiely" userId="768be38e-2fb5-40ce-925d-bd8e9d9e3c31" providerId="ADAL" clId="{073C5D09-2946-44AA-8F72-E76A8E08C34C}" dt="2024-05-14T16:13:54.612" v="8353" actId="1076"/>
          <ac:cxnSpMkLst>
            <pc:docMk/>
            <pc:sldMk cId="1941764190" sldId="2146846592"/>
            <ac:cxnSpMk id="22" creationId="{7B4734B7-9EAE-7BBD-0C1C-2F933631181A}"/>
          </ac:cxnSpMkLst>
        </pc:cxnChg>
      </pc:sldChg>
      <pc:sldChg chg="del">
        <pc:chgData name="Reed Kiely" userId="768be38e-2fb5-40ce-925d-bd8e9d9e3c31" providerId="ADAL" clId="{073C5D09-2946-44AA-8F72-E76A8E08C34C}" dt="2024-05-08T19:09:29.781" v="965" actId="47"/>
        <pc:sldMkLst>
          <pc:docMk/>
          <pc:sldMk cId="412022544" sldId="2146846593"/>
        </pc:sldMkLst>
      </pc:sldChg>
      <pc:sldChg chg="addSp delSp modSp add mod">
        <pc:chgData name="Reed Kiely" userId="768be38e-2fb5-40ce-925d-bd8e9d9e3c31" providerId="ADAL" clId="{073C5D09-2946-44AA-8F72-E76A8E08C34C}" dt="2024-05-10T16:43:55.482" v="3924" actId="1035"/>
        <pc:sldMkLst>
          <pc:docMk/>
          <pc:sldMk cId="396302437" sldId="2146846594"/>
        </pc:sldMkLst>
        <pc:spChg chg="add mod">
          <ac:chgData name="Reed Kiely" userId="768be38e-2fb5-40ce-925d-bd8e9d9e3c31" providerId="ADAL" clId="{073C5D09-2946-44AA-8F72-E76A8E08C34C}" dt="2024-05-10T16:43:38.273" v="3919" actId="1076"/>
          <ac:spMkLst>
            <pc:docMk/>
            <pc:sldMk cId="396302437" sldId="2146846594"/>
            <ac:spMk id="3" creationId="{82928C6A-C224-0CE1-D6A2-1B3CA842DB5E}"/>
          </ac:spMkLst>
        </pc:spChg>
        <pc:spChg chg="del">
          <ac:chgData name="Reed Kiely" userId="768be38e-2fb5-40ce-925d-bd8e9d9e3c31" providerId="ADAL" clId="{073C5D09-2946-44AA-8F72-E76A8E08C34C}" dt="2024-05-08T19:09:16.363" v="960" actId="478"/>
          <ac:spMkLst>
            <pc:docMk/>
            <pc:sldMk cId="396302437" sldId="2146846594"/>
            <ac:spMk id="3" creationId="{FB024EF2-3931-12E6-DD82-FA8347618A87}"/>
          </ac:spMkLst>
        </pc:spChg>
        <pc:spChg chg="del">
          <ac:chgData name="Reed Kiely" userId="768be38e-2fb5-40ce-925d-bd8e9d9e3c31" providerId="ADAL" clId="{073C5D09-2946-44AA-8F72-E76A8E08C34C}" dt="2024-05-09T19:29:33.404" v="2088" actId="478"/>
          <ac:spMkLst>
            <pc:docMk/>
            <pc:sldMk cId="396302437" sldId="2146846594"/>
            <ac:spMk id="4" creationId="{4EECE67E-2570-77C8-4DCD-E83C5B83F9CE}"/>
          </ac:spMkLst>
        </pc:spChg>
        <pc:spChg chg="add del mod">
          <ac:chgData name="Reed Kiely" userId="768be38e-2fb5-40ce-925d-bd8e9d9e3c31" providerId="ADAL" clId="{073C5D09-2946-44AA-8F72-E76A8E08C34C}" dt="2024-05-10T16:37:42.715" v="3835" actId="478"/>
          <ac:spMkLst>
            <pc:docMk/>
            <pc:sldMk cId="396302437" sldId="2146846594"/>
            <ac:spMk id="4" creationId="{A28DD770-5A3C-6C05-9778-FC2F15CA4C93}"/>
          </ac:spMkLst>
        </pc:spChg>
        <pc:spChg chg="add del mod">
          <ac:chgData name="Reed Kiely" userId="768be38e-2fb5-40ce-925d-bd8e9d9e3c31" providerId="ADAL" clId="{073C5D09-2946-44AA-8F72-E76A8E08C34C}" dt="2024-05-10T16:37:42.715" v="3835" actId="478"/>
          <ac:spMkLst>
            <pc:docMk/>
            <pc:sldMk cId="396302437" sldId="2146846594"/>
            <ac:spMk id="7" creationId="{78E19378-57CC-91DE-874C-09961DDC74A5}"/>
          </ac:spMkLst>
        </pc:spChg>
        <pc:spChg chg="add mod ord">
          <ac:chgData name="Reed Kiely" userId="768be38e-2fb5-40ce-925d-bd8e9d9e3c31" providerId="ADAL" clId="{073C5D09-2946-44AA-8F72-E76A8E08C34C}" dt="2024-05-09T19:46:29.664" v="2357" actId="207"/>
          <ac:spMkLst>
            <pc:docMk/>
            <pc:sldMk cId="396302437" sldId="2146846594"/>
            <ac:spMk id="8" creationId="{C466D1DF-A251-7A98-66B5-0FBBAF0F3C5A}"/>
          </ac:spMkLst>
        </pc:spChg>
        <pc:spChg chg="del">
          <ac:chgData name="Reed Kiely" userId="768be38e-2fb5-40ce-925d-bd8e9d9e3c31" providerId="ADAL" clId="{073C5D09-2946-44AA-8F72-E76A8E08C34C}" dt="2024-05-08T19:09:14.114" v="959" actId="478"/>
          <ac:spMkLst>
            <pc:docMk/>
            <pc:sldMk cId="396302437" sldId="2146846594"/>
            <ac:spMk id="8" creationId="{CB2963B8-2534-9E5C-34A2-786FFFEBDF9A}"/>
          </ac:spMkLst>
        </pc:spChg>
        <pc:spChg chg="add del mod">
          <ac:chgData name="Reed Kiely" userId="768be38e-2fb5-40ce-925d-bd8e9d9e3c31" providerId="ADAL" clId="{073C5D09-2946-44AA-8F72-E76A8E08C34C}" dt="2024-05-09T19:29:22.341" v="2087" actId="478"/>
          <ac:spMkLst>
            <pc:docMk/>
            <pc:sldMk cId="396302437" sldId="2146846594"/>
            <ac:spMk id="9" creationId="{EDCFE964-1763-B7CE-DA78-E91D55A438C5}"/>
          </ac:spMkLst>
        </pc:spChg>
        <pc:spChg chg="add del mod">
          <ac:chgData name="Reed Kiely" userId="768be38e-2fb5-40ce-925d-bd8e9d9e3c31" providerId="ADAL" clId="{073C5D09-2946-44AA-8F72-E76A8E08C34C}" dt="2024-05-09T19:29:22.341" v="2087" actId="478"/>
          <ac:spMkLst>
            <pc:docMk/>
            <pc:sldMk cId="396302437" sldId="2146846594"/>
            <ac:spMk id="10" creationId="{F30BBD1F-9776-7953-427B-57355A30F267}"/>
          </ac:spMkLst>
        </pc:spChg>
        <pc:spChg chg="del mod">
          <ac:chgData name="Reed Kiely" userId="768be38e-2fb5-40ce-925d-bd8e9d9e3c31" providerId="ADAL" clId="{073C5D09-2946-44AA-8F72-E76A8E08C34C}" dt="2024-05-10T16:39:19.529" v="3842" actId="478"/>
          <ac:spMkLst>
            <pc:docMk/>
            <pc:sldMk cId="396302437" sldId="2146846594"/>
            <ac:spMk id="11" creationId="{80446E27-F3B6-5A36-90F5-155E8E262FA5}"/>
          </ac:spMkLst>
        </pc:spChg>
        <pc:spChg chg="add del mod">
          <ac:chgData name="Reed Kiely" userId="768be38e-2fb5-40ce-925d-bd8e9d9e3c31" providerId="ADAL" clId="{073C5D09-2946-44AA-8F72-E76A8E08C34C}" dt="2024-05-09T19:29:22.341" v="2087" actId="478"/>
          <ac:spMkLst>
            <pc:docMk/>
            <pc:sldMk cId="396302437" sldId="2146846594"/>
            <ac:spMk id="12" creationId="{0387800F-30B1-C52A-61E7-6F356D61FF4A}"/>
          </ac:spMkLst>
        </pc:spChg>
        <pc:spChg chg="add del mod">
          <ac:chgData name="Reed Kiely" userId="768be38e-2fb5-40ce-925d-bd8e9d9e3c31" providerId="ADAL" clId="{073C5D09-2946-44AA-8F72-E76A8E08C34C}" dt="2024-05-09T19:29:22.341" v="2087" actId="478"/>
          <ac:spMkLst>
            <pc:docMk/>
            <pc:sldMk cId="396302437" sldId="2146846594"/>
            <ac:spMk id="13" creationId="{FAED8FFE-BFF4-9893-E31E-A8A5B2C1BAC2}"/>
          </ac:spMkLst>
        </pc:spChg>
        <pc:spChg chg="add del mod">
          <ac:chgData name="Reed Kiely" userId="768be38e-2fb5-40ce-925d-bd8e9d9e3c31" providerId="ADAL" clId="{073C5D09-2946-44AA-8F72-E76A8E08C34C}" dt="2024-05-09T19:29:22.341" v="2087" actId="478"/>
          <ac:spMkLst>
            <pc:docMk/>
            <pc:sldMk cId="396302437" sldId="2146846594"/>
            <ac:spMk id="14" creationId="{74DD43E7-1BF2-7980-4853-67566CC5A43E}"/>
          </ac:spMkLst>
        </pc:spChg>
        <pc:spChg chg="add mod">
          <ac:chgData name="Reed Kiely" userId="768be38e-2fb5-40ce-925d-bd8e9d9e3c31" providerId="ADAL" clId="{073C5D09-2946-44AA-8F72-E76A8E08C34C}" dt="2024-05-10T16:43:40.546" v="3920" actId="1076"/>
          <ac:spMkLst>
            <pc:docMk/>
            <pc:sldMk cId="396302437" sldId="2146846594"/>
            <ac:spMk id="15" creationId="{0DD4B363-8C68-5C23-A3E9-FFE1CC488ADA}"/>
          </ac:spMkLst>
        </pc:spChg>
        <pc:spChg chg="mod">
          <ac:chgData name="Reed Kiely" userId="768be38e-2fb5-40ce-925d-bd8e9d9e3c31" providerId="ADAL" clId="{073C5D09-2946-44AA-8F72-E76A8E08C34C}" dt="2024-05-10T16:43:55.482" v="3924" actId="1035"/>
          <ac:spMkLst>
            <pc:docMk/>
            <pc:sldMk cId="396302437" sldId="2146846594"/>
            <ac:spMk id="16" creationId="{F3B08D31-8CD1-811E-0850-AF65E55C9EAD}"/>
          </ac:spMkLst>
        </pc:spChg>
        <pc:spChg chg="add del mod">
          <ac:chgData name="Reed Kiely" userId="768be38e-2fb5-40ce-925d-bd8e9d9e3c31" providerId="ADAL" clId="{073C5D09-2946-44AA-8F72-E76A8E08C34C}" dt="2024-05-09T19:29:22.341" v="2087" actId="478"/>
          <ac:spMkLst>
            <pc:docMk/>
            <pc:sldMk cId="396302437" sldId="2146846594"/>
            <ac:spMk id="17" creationId="{56E22027-95F8-BFFE-6437-95D07A342BC5}"/>
          </ac:spMkLst>
        </pc:spChg>
        <pc:spChg chg="mod">
          <ac:chgData name="Reed Kiely" userId="768be38e-2fb5-40ce-925d-bd8e9d9e3c31" providerId="ADAL" clId="{073C5D09-2946-44AA-8F72-E76A8E08C34C}" dt="2024-05-09T19:38:25.381" v="2330" actId="207"/>
          <ac:spMkLst>
            <pc:docMk/>
            <pc:sldMk cId="396302437" sldId="2146846594"/>
            <ac:spMk id="26" creationId="{A9C445BF-5591-D09A-A8BC-6A2DB67D3CAE}"/>
          </ac:spMkLst>
        </pc:spChg>
        <pc:spChg chg="add mod">
          <ac:chgData name="Reed Kiely" userId="768be38e-2fb5-40ce-925d-bd8e9d9e3c31" providerId="ADAL" clId="{073C5D09-2946-44AA-8F72-E76A8E08C34C}" dt="2024-05-10T16:43:42.789" v="3921" actId="1076"/>
          <ac:spMkLst>
            <pc:docMk/>
            <pc:sldMk cId="396302437" sldId="2146846594"/>
            <ac:spMk id="57" creationId="{1FB40152-9CAA-DBC7-3135-F6B3B96F9670}"/>
          </ac:spMkLst>
        </pc:spChg>
        <pc:grpChg chg="add del mod">
          <ac:chgData name="Reed Kiely" userId="768be38e-2fb5-40ce-925d-bd8e9d9e3c31" providerId="ADAL" clId="{073C5D09-2946-44AA-8F72-E76A8E08C34C}" dt="2024-05-10T16:37:38.466" v="3834" actId="478"/>
          <ac:grpSpMkLst>
            <pc:docMk/>
            <pc:sldMk cId="396302437" sldId="2146846594"/>
            <ac:grpSpMk id="60" creationId="{6C94759C-5EEB-8121-AE1C-7BBC37313B66}"/>
          </ac:grpSpMkLst>
        </pc:grpChg>
        <pc:picChg chg="add del mod ord">
          <ac:chgData name="Reed Kiely" userId="768be38e-2fb5-40ce-925d-bd8e9d9e3c31" providerId="ADAL" clId="{073C5D09-2946-44AA-8F72-E76A8E08C34C}" dt="2024-05-09T19:36:42.908" v="2310" actId="478"/>
          <ac:picMkLst>
            <pc:docMk/>
            <pc:sldMk cId="396302437" sldId="2146846594"/>
            <ac:picMk id="7" creationId="{C726FEBA-911E-4C8A-C192-1D4D3CFAC772}"/>
          </ac:picMkLst>
        </pc:picChg>
        <pc:picChg chg="add mod ord modCrop">
          <ac:chgData name="Reed Kiely" userId="768be38e-2fb5-40ce-925d-bd8e9d9e3c31" providerId="ADAL" clId="{073C5D09-2946-44AA-8F72-E76A8E08C34C}" dt="2024-05-10T16:39:32.647" v="3845" actId="732"/>
          <ac:picMkLst>
            <pc:docMk/>
            <pc:sldMk cId="396302437" sldId="2146846594"/>
            <ac:picMk id="10" creationId="{0B97A769-34C7-025C-7F61-FF923C732EF4}"/>
          </ac:picMkLst>
        </pc:picChg>
        <pc:picChg chg="add mod">
          <ac:chgData name="Reed Kiely" userId="768be38e-2fb5-40ce-925d-bd8e9d9e3c31" providerId="ADAL" clId="{073C5D09-2946-44AA-8F72-E76A8E08C34C}" dt="2024-05-09T19:38:20.035" v="2329" actId="1035"/>
          <ac:picMkLst>
            <pc:docMk/>
            <pc:sldMk cId="396302437" sldId="2146846594"/>
            <ac:picMk id="18" creationId="{A9B1A336-0A5A-8FDE-334E-1B9C9E3CF810}"/>
          </ac:picMkLst>
        </pc:picChg>
        <pc:picChg chg="add mod">
          <ac:chgData name="Reed Kiely" userId="768be38e-2fb5-40ce-925d-bd8e9d9e3c31" providerId="ADAL" clId="{073C5D09-2946-44AA-8F72-E76A8E08C34C}" dt="2024-05-09T19:38:20.035" v="2329" actId="1035"/>
          <ac:picMkLst>
            <pc:docMk/>
            <pc:sldMk cId="396302437" sldId="2146846594"/>
            <ac:picMk id="19" creationId="{687E48A4-5D8F-AFDF-F0C2-43F2D3047316}"/>
          </ac:picMkLst>
        </pc:picChg>
        <pc:picChg chg="add mod">
          <ac:chgData name="Reed Kiely" userId="768be38e-2fb5-40ce-925d-bd8e9d9e3c31" providerId="ADAL" clId="{073C5D09-2946-44AA-8F72-E76A8E08C34C}" dt="2024-05-09T19:38:20.035" v="2329" actId="1035"/>
          <ac:picMkLst>
            <pc:docMk/>
            <pc:sldMk cId="396302437" sldId="2146846594"/>
            <ac:picMk id="20" creationId="{1EF2B560-8DEE-23F2-82F3-1C45B43A7C56}"/>
          </ac:picMkLst>
        </pc:picChg>
        <pc:picChg chg="add mod">
          <ac:chgData name="Reed Kiely" userId="768be38e-2fb5-40ce-925d-bd8e9d9e3c31" providerId="ADAL" clId="{073C5D09-2946-44AA-8F72-E76A8E08C34C}" dt="2024-05-09T19:38:20.035" v="2329" actId="1035"/>
          <ac:picMkLst>
            <pc:docMk/>
            <pc:sldMk cId="396302437" sldId="2146846594"/>
            <ac:picMk id="21" creationId="{494DFA1C-85A7-C59B-77C7-D3D410A8F5BB}"/>
          </ac:picMkLst>
        </pc:picChg>
        <pc:picChg chg="add mod">
          <ac:chgData name="Reed Kiely" userId="768be38e-2fb5-40ce-925d-bd8e9d9e3c31" providerId="ADAL" clId="{073C5D09-2946-44AA-8F72-E76A8E08C34C}" dt="2024-05-09T19:38:20.035" v="2329" actId="1035"/>
          <ac:picMkLst>
            <pc:docMk/>
            <pc:sldMk cId="396302437" sldId="2146846594"/>
            <ac:picMk id="22" creationId="{52BF74A2-F1E3-111D-BDC3-8B511EB3F0CA}"/>
          </ac:picMkLst>
        </pc:picChg>
        <pc:picChg chg="add mod">
          <ac:chgData name="Reed Kiely" userId="768be38e-2fb5-40ce-925d-bd8e9d9e3c31" providerId="ADAL" clId="{073C5D09-2946-44AA-8F72-E76A8E08C34C}" dt="2024-05-09T19:25:13.456" v="1955" actId="1076"/>
          <ac:picMkLst>
            <pc:docMk/>
            <pc:sldMk cId="396302437" sldId="2146846594"/>
            <ac:picMk id="23" creationId="{C42785BF-9205-3DDC-4040-A52DBD3C67D2}"/>
          </ac:picMkLst>
        </pc:picChg>
        <pc:picChg chg="add mod">
          <ac:chgData name="Reed Kiely" userId="768be38e-2fb5-40ce-925d-bd8e9d9e3c31" providerId="ADAL" clId="{073C5D09-2946-44AA-8F72-E76A8E08C34C}" dt="2024-05-09T19:25:13.456" v="1955" actId="1076"/>
          <ac:picMkLst>
            <pc:docMk/>
            <pc:sldMk cId="396302437" sldId="2146846594"/>
            <ac:picMk id="24" creationId="{0CEF7417-C063-B710-0099-1BC20DE4B4F7}"/>
          </ac:picMkLst>
        </pc:picChg>
        <pc:picChg chg="add mod">
          <ac:chgData name="Reed Kiely" userId="768be38e-2fb5-40ce-925d-bd8e9d9e3c31" providerId="ADAL" clId="{073C5D09-2946-44AA-8F72-E76A8E08C34C}" dt="2024-05-09T19:38:20.035" v="2329" actId="1035"/>
          <ac:picMkLst>
            <pc:docMk/>
            <pc:sldMk cId="396302437" sldId="2146846594"/>
            <ac:picMk id="25" creationId="{33368F82-265F-D630-7D57-A86D7B9FEE5F}"/>
          </ac:picMkLst>
        </pc:picChg>
        <pc:picChg chg="add mod">
          <ac:chgData name="Reed Kiely" userId="768be38e-2fb5-40ce-925d-bd8e9d9e3c31" providerId="ADAL" clId="{073C5D09-2946-44AA-8F72-E76A8E08C34C}" dt="2024-05-09T19:38:20.035" v="2329" actId="1035"/>
          <ac:picMkLst>
            <pc:docMk/>
            <pc:sldMk cId="396302437" sldId="2146846594"/>
            <ac:picMk id="27" creationId="{FB06F605-9224-FF94-5109-D6CAD56C7959}"/>
          </ac:picMkLst>
        </pc:picChg>
        <pc:picChg chg="add mod">
          <ac:chgData name="Reed Kiely" userId="768be38e-2fb5-40ce-925d-bd8e9d9e3c31" providerId="ADAL" clId="{073C5D09-2946-44AA-8F72-E76A8E08C34C}" dt="2024-05-09T19:38:20.035" v="2329" actId="1035"/>
          <ac:picMkLst>
            <pc:docMk/>
            <pc:sldMk cId="396302437" sldId="2146846594"/>
            <ac:picMk id="28" creationId="{60B3D94B-E804-BBD4-5389-D85F29F7F53C}"/>
          </ac:picMkLst>
        </pc:picChg>
        <pc:picChg chg="add mod">
          <ac:chgData name="Reed Kiely" userId="768be38e-2fb5-40ce-925d-bd8e9d9e3c31" providerId="ADAL" clId="{073C5D09-2946-44AA-8F72-E76A8E08C34C}" dt="2024-05-09T19:38:20.035" v="2329" actId="1035"/>
          <ac:picMkLst>
            <pc:docMk/>
            <pc:sldMk cId="396302437" sldId="2146846594"/>
            <ac:picMk id="29" creationId="{AE580F64-90EF-B53F-0886-1935B51934A9}"/>
          </ac:picMkLst>
        </pc:picChg>
        <pc:picChg chg="add mod">
          <ac:chgData name="Reed Kiely" userId="768be38e-2fb5-40ce-925d-bd8e9d9e3c31" providerId="ADAL" clId="{073C5D09-2946-44AA-8F72-E76A8E08C34C}" dt="2024-05-09T19:38:20.035" v="2329" actId="1035"/>
          <ac:picMkLst>
            <pc:docMk/>
            <pc:sldMk cId="396302437" sldId="2146846594"/>
            <ac:picMk id="30" creationId="{3B4A310B-1F2A-0455-7EC1-A4CD1DE0ADAE}"/>
          </ac:picMkLst>
        </pc:picChg>
        <pc:picChg chg="add mod">
          <ac:chgData name="Reed Kiely" userId="768be38e-2fb5-40ce-925d-bd8e9d9e3c31" providerId="ADAL" clId="{073C5D09-2946-44AA-8F72-E76A8E08C34C}" dt="2024-05-09T19:38:20.035" v="2329" actId="1035"/>
          <ac:picMkLst>
            <pc:docMk/>
            <pc:sldMk cId="396302437" sldId="2146846594"/>
            <ac:picMk id="31" creationId="{02A99B0E-9028-C79F-AC94-F6D6078AD0BD}"/>
          </ac:picMkLst>
        </pc:picChg>
        <pc:picChg chg="add mod">
          <ac:chgData name="Reed Kiely" userId="768be38e-2fb5-40ce-925d-bd8e9d9e3c31" providerId="ADAL" clId="{073C5D09-2946-44AA-8F72-E76A8E08C34C}" dt="2024-05-09T19:38:20.035" v="2329" actId="1035"/>
          <ac:picMkLst>
            <pc:docMk/>
            <pc:sldMk cId="396302437" sldId="2146846594"/>
            <ac:picMk id="32" creationId="{9A450122-4209-DD10-FDB4-E9E22676F3AB}"/>
          </ac:picMkLst>
        </pc:picChg>
        <pc:picChg chg="add mod">
          <ac:chgData name="Reed Kiely" userId="768be38e-2fb5-40ce-925d-bd8e9d9e3c31" providerId="ADAL" clId="{073C5D09-2946-44AA-8F72-E76A8E08C34C}" dt="2024-05-09T19:38:20.035" v="2329" actId="1035"/>
          <ac:picMkLst>
            <pc:docMk/>
            <pc:sldMk cId="396302437" sldId="2146846594"/>
            <ac:picMk id="33" creationId="{2E62E7C8-43C2-7860-C6A7-221CFFED19F8}"/>
          </ac:picMkLst>
        </pc:picChg>
        <pc:picChg chg="add mod">
          <ac:chgData name="Reed Kiely" userId="768be38e-2fb5-40ce-925d-bd8e9d9e3c31" providerId="ADAL" clId="{073C5D09-2946-44AA-8F72-E76A8E08C34C}" dt="2024-05-09T19:38:20.035" v="2329" actId="1035"/>
          <ac:picMkLst>
            <pc:docMk/>
            <pc:sldMk cId="396302437" sldId="2146846594"/>
            <ac:picMk id="34" creationId="{EF474B0E-2C7C-A518-CA5E-3905C76A965E}"/>
          </ac:picMkLst>
        </pc:picChg>
        <pc:picChg chg="add mod">
          <ac:chgData name="Reed Kiely" userId="768be38e-2fb5-40ce-925d-bd8e9d9e3c31" providerId="ADAL" clId="{073C5D09-2946-44AA-8F72-E76A8E08C34C}" dt="2024-05-09T19:38:20.035" v="2329" actId="1035"/>
          <ac:picMkLst>
            <pc:docMk/>
            <pc:sldMk cId="396302437" sldId="2146846594"/>
            <ac:picMk id="35" creationId="{7B1A9C68-9853-4722-C4E6-C2AE4A6347E7}"/>
          </ac:picMkLst>
        </pc:picChg>
        <pc:picChg chg="add mod">
          <ac:chgData name="Reed Kiely" userId="768be38e-2fb5-40ce-925d-bd8e9d9e3c31" providerId="ADAL" clId="{073C5D09-2946-44AA-8F72-E76A8E08C34C}" dt="2024-05-09T19:38:20.035" v="2329" actId="1035"/>
          <ac:picMkLst>
            <pc:docMk/>
            <pc:sldMk cId="396302437" sldId="2146846594"/>
            <ac:picMk id="36" creationId="{50E468FE-1B83-DD3A-DFCF-2CFC8331A944}"/>
          </ac:picMkLst>
        </pc:picChg>
        <pc:picChg chg="add mod">
          <ac:chgData name="Reed Kiely" userId="768be38e-2fb5-40ce-925d-bd8e9d9e3c31" providerId="ADAL" clId="{073C5D09-2946-44AA-8F72-E76A8E08C34C}" dt="2024-05-09T19:38:20.035" v="2329" actId="1035"/>
          <ac:picMkLst>
            <pc:docMk/>
            <pc:sldMk cId="396302437" sldId="2146846594"/>
            <ac:picMk id="37" creationId="{B7A854DC-2D15-EB94-EED4-8BC5D38B7667}"/>
          </ac:picMkLst>
        </pc:picChg>
        <pc:picChg chg="add mod">
          <ac:chgData name="Reed Kiely" userId="768be38e-2fb5-40ce-925d-bd8e9d9e3c31" providerId="ADAL" clId="{073C5D09-2946-44AA-8F72-E76A8E08C34C}" dt="2024-05-09T19:38:20.035" v="2329" actId="1035"/>
          <ac:picMkLst>
            <pc:docMk/>
            <pc:sldMk cId="396302437" sldId="2146846594"/>
            <ac:picMk id="38" creationId="{56841D6F-F302-BC0C-7AA8-5C2651C651DE}"/>
          </ac:picMkLst>
        </pc:picChg>
        <pc:picChg chg="add mod">
          <ac:chgData name="Reed Kiely" userId="768be38e-2fb5-40ce-925d-bd8e9d9e3c31" providerId="ADAL" clId="{073C5D09-2946-44AA-8F72-E76A8E08C34C}" dt="2024-05-09T19:38:20.035" v="2329" actId="1035"/>
          <ac:picMkLst>
            <pc:docMk/>
            <pc:sldMk cId="396302437" sldId="2146846594"/>
            <ac:picMk id="39" creationId="{69EA62D2-BA83-C83A-CE8B-2C8D4AA5498D}"/>
          </ac:picMkLst>
        </pc:picChg>
        <pc:picChg chg="add mod">
          <ac:chgData name="Reed Kiely" userId="768be38e-2fb5-40ce-925d-bd8e9d9e3c31" providerId="ADAL" clId="{073C5D09-2946-44AA-8F72-E76A8E08C34C}" dt="2024-05-09T19:38:20.035" v="2329" actId="1035"/>
          <ac:picMkLst>
            <pc:docMk/>
            <pc:sldMk cId="396302437" sldId="2146846594"/>
            <ac:picMk id="40" creationId="{4F8B37EC-8BE6-6C5D-16C1-105E3EDC29EA}"/>
          </ac:picMkLst>
        </pc:picChg>
        <pc:picChg chg="add mod">
          <ac:chgData name="Reed Kiely" userId="768be38e-2fb5-40ce-925d-bd8e9d9e3c31" providerId="ADAL" clId="{073C5D09-2946-44AA-8F72-E76A8E08C34C}" dt="2024-05-09T19:38:20.035" v="2329" actId="1035"/>
          <ac:picMkLst>
            <pc:docMk/>
            <pc:sldMk cId="396302437" sldId="2146846594"/>
            <ac:picMk id="41" creationId="{C11405E5-1C27-8085-5E6D-4B053220EAFC}"/>
          </ac:picMkLst>
        </pc:picChg>
        <pc:picChg chg="add mod">
          <ac:chgData name="Reed Kiely" userId="768be38e-2fb5-40ce-925d-bd8e9d9e3c31" providerId="ADAL" clId="{073C5D09-2946-44AA-8F72-E76A8E08C34C}" dt="2024-05-09T19:38:20.035" v="2329" actId="1035"/>
          <ac:picMkLst>
            <pc:docMk/>
            <pc:sldMk cId="396302437" sldId="2146846594"/>
            <ac:picMk id="42" creationId="{D5A54F1F-3D5F-7E1A-1375-E00DF52E94B7}"/>
          </ac:picMkLst>
        </pc:picChg>
        <pc:picChg chg="add mod">
          <ac:chgData name="Reed Kiely" userId="768be38e-2fb5-40ce-925d-bd8e9d9e3c31" providerId="ADAL" clId="{073C5D09-2946-44AA-8F72-E76A8E08C34C}" dt="2024-05-09T19:38:20.035" v="2329" actId="1035"/>
          <ac:picMkLst>
            <pc:docMk/>
            <pc:sldMk cId="396302437" sldId="2146846594"/>
            <ac:picMk id="43" creationId="{632F35F1-1C37-72A5-3F78-24CA7F2C8E9D}"/>
          </ac:picMkLst>
        </pc:picChg>
        <pc:picChg chg="add mod">
          <ac:chgData name="Reed Kiely" userId="768be38e-2fb5-40ce-925d-bd8e9d9e3c31" providerId="ADAL" clId="{073C5D09-2946-44AA-8F72-E76A8E08C34C}" dt="2024-05-09T19:38:20.035" v="2329" actId="1035"/>
          <ac:picMkLst>
            <pc:docMk/>
            <pc:sldMk cId="396302437" sldId="2146846594"/>
            <ac:picMk id="44" creationId="{99283CD0-D37D-0EF6-8D50-95FB56B88102}"/>
          </ac:picMkLst>
        </pc:picChg>
        <pc:picChg chg="add mod">
          <ac:chgData name="Reed Kiely" userId="768be38e-2fb5-40ce-925d-bd8e9d9e3c31" providerId="ADAL" clId="{073C5D09-2946-44AA-8F72-E76A8E08C34C}" dt="2024-05-09T19:38:20.035" v="2329" actId="1035"/>
          <ac:picMkLst>
            <pc:docMk/>
            <pc:sldMk cId="396302437" sldId="2146846594"/>
            <ac:picMk id="45" creationId="{11A68650-25B0-357C-D37A-CC929C508BE8}"/>
          </ac:picMkLst>
        </pc:picChg>
        <pc:picChg chg="add mod">
          <ac:chgData name="Reed Kiely" userId="768be38e-2fb5-40ce-925d-bd8e9d9e3c31" providerId="ADAL" clId="{073C5D09-2946-44AA-8F72-E76A8E08C34C}" dt="2024-05-09T19:38:20.035" v="2329" actId="1035"/>
          <ac:picMkLst>
            <pc:docMk/>
            <pc:sldMk cId="396302437" sldId="2146846594"/>
            <ac:picMk id="46" creationId="{140BCA86-1509-287A-B5A1-3984B75A1D9C}"/>
          </ac:picMkLst>
        </pc:picChg>
        <pc:picChg chg="add mod">
          <ac:chgData name="Reed Kiely" userId="768be38e-2fb5-40ce-925d-bd8e9d9e3c31" providerId="ADAL" clId="{073C5D09-2946-44AA-8F72-E76A8E08C34C}" dt="2024-05-09T19:38:20.035" v="2329" actId="1035"/>
          <ac:picMkLst>
            <pc:docMk/>
            <pc:sldMk cId="396302437" sldId="2146846594"/>
            <ac:picMk id="47" creationId="{3D2A07CE-01AF-6059-12A7-657743726050}"/>
          </ac:picMkLst>
        </pc:picChg>
        <pc:picChg chg="add mod">
          <ac:chgData name="Reed Kiely" userId="768be38e-2fb5-40ce-925d-bd8e9d9e3c31" providerId="ADAL" clId="{073C5D09-2946-44AA-8F72-E76A8E08C34C}" dt="2024-05-09T19:38:20.035" v="2329" actId="1035"/>
          <ac:picMkLst>
            <pc:docMk/>
            <pc:sldMk cId="396302437" sldId="2146846594"/>
            <ac:picMk id="48" creationId="{14AC4244-4047-2E69-A8D9-BAF1E9EA399F}"/>
          </ac:picMkLst>
        </pc:picChg>
        <pc:picChg chg="add mod">
          <ac:chgData name="Reed Kiely" userId="768be38e-2fb5-40ce-925d-bd8e9d9e3c31" providerId="ADAL" clId="{073C5D09-2946-44AA-8F72-E76A8E08C34C}" dt="2024-05-09T19:38:20.035" v="2329" actId="1035"/>
          <ac:picMkLst>
            <pc:docMk/>
            <pc:sldMk cId="396302437" sldId="2146846594"/>
            <ac:picMk id="49" creationId="{348CBA96-220B-5E39-F7C7-31C8267CB6B0}"/>
          </ac:picMkLst>
        </pc:picChg>
        <pc:picChg chg="add mod">
          <ac:chgData name="Reed Kiely" userId="768be38e-2fb5-40ce-925d-bd8e9d9e3c31" providerId="ADAL" clId="{073C5D09-2946-44AA-8F72-E76A8E08C34C}" dt="2024-05-09T19:38:20.035" v="2329" actId="1035"/>
          <ac:picMkLst>
            <pc:docMk/>
            <pc:sldMk cId="396302437" sldId="2146846594"/>
            <ac:picMk id="50" creationId="{8BE1B228-7E67-474C-FD32-8F42411960D6}"/>
          </ac:picMkLst>
        </pc:picChg>
        <pc:picChg chg="add mod">
          <ac:chgData name="Reed Kiely" userId="768be38e-2fb5-40ce-925d-bd8e9d9e3c31" providerId="ADAL" clId="{073C5D09-2946-44AA-8F72-E76A8E08C34C}" dt="2024-05-09T19:38:20.035" v="2329" actId="1035"/>
          <ac:picMkLst>
            <pc:docMk/>
            <pc:sldMk cId="396302437" sldId="2146846594"/>
            <ac:picMk id="51" creationId="{330F3F65-396E-49AF-FDAC-EE7798861CA0}"/>
          </ac:picMkLst>
        </pc:picChg>
        <pc:picChg chg="add mod">
          <ac:chgData name="Reed Kiely" userId="768be38e-2fb5-40ce-925d-bd8e9d9e3c31" providerId="ADAL" clId="{073C5D09-2946-44AA-8F72-E76A8E08C34C}" dt="2024-05-09T19:38:20.035" v="2329" actId="1035"/>
          <ac:picMkLst>
            <pc:docMk/>
            <pc:sldMk cId="396302437" sldId="2146846594"/>
            <ac:picMk id="52" creationId="{D1DC28C5-4BB6-2C7C-02B7-9982EA068676}"/>
          </ac:picMkLst>
        </pc:picChg>
        <pc:picChg chg="add mod">
          <ac:chgData name="Reed Kiely" userId="768be38e-2fb5-40ce-925d-bd8e9d9e3c31" providerId="ADAL" clId="{073C5D09-2946-44AA-8F72-E76A8E08C34C}" dt="2024-05-09T19:38:20.035" v="2329" actId="1035"/>
          <ac:picMkLst>
            <pc:docMk/>
            <pc:sldMk cId="396302437" sldId="2146846594"/>
            <ac:picMk id="53" creationId="{EFD1C552-0EA9-C392-3F48-188DEAED23C3}"/>
          </ac:picMkLst>
        </pc:picChg>
        <pc:picChg chg="add mod">
          <ac:chgData name="Reed Kiely" userId="768be38e-2fb5-40ce-925d-bd8e9d9e3c31" providerId="ADAL" clId="{073C5D09-2946-44AA-8F72-E76A8E08C34C}" dt="2024-05-09T19:38:20.035" v="2329" actId="1035"/>
          <ac:picMkLst>
            <pc:docMk/>
            <pc:sldMk cId="396302437" sldId="2146846594"/>
            <ac:picMk id="54" creationId="{037A5E72-89E1-1C61-7C93-A0153648080E}"/>
          </ac:picMkLst>
        </pc:picChg>
        <pc:picChg chg="add mod">
          <ac:chgData name="Reed Kiely" userId="768be38e-2fb5-40ce-925d-bd8e9d9e3c31" providerId="ADAL" clId="{073C5D09-2946-44AA-8F72-E76A8E08C34C}" dt="2024-05-09T19:38:20.035" v="2329" actId="1035"/>
          <ac:picMkLst>
            <pc:docMk/>
            <pc:sldMk cId="396302437" sldId="2146846594"/>
            <ac:picMk id="55" creationId="{9AE176D4-76D0-4A9A-01F4-1ACB87AB2138}"/>
          </ac:picMkLst>
        </pc:picChg>
        <pc:picChg chg="add mod">
          <ac:chgData name="Reed Kiely" userId="768be38e-2fb5-40ce-925d-bd8e9d9e3c31" providerId="ADAL" clId="{073C5D09-2946-44AA-8F72-E76A8E08C34C}" dt="2024-05-09T19:38:20.035" v="2329" actId="1035"/>
          <ac:picMkLst>
            <pc:docMk/>
            <pc:sldMk cId="396302437" sldId="2146846594"/>
            <ac:picMk id="56" creationId="{47FFD546-0954-2946-BDB8-C4B86FBA2E10}"/>
          </ac:picMkLst>
        </pc:picChg>
        <pc:picChg chg="add mod">
          <ac:chgData name="Reed Kiely" userId="768be38e-2fb5-40ce-925d-bd8e9d9e3c31" providerId="ADAL" clId="{073C5D09-2946-44AA-8F72-E76A8E08C34C}" dt="2024-05-10T16:43:38.273" v="3919" actId="1076"/>
          <ac:picMkLst>
            <pc:docMk/>
            <pc:sldMk cId="396302437" sldId="2146846594"/>
            <ac:picMk id="59" creationId="{3F993CB9-08B6-2C82-03FB-9191B7CDA5E3}"/>
          </ac:picMkLst>
        </pc:picChg>
        <pc:picChg chg="add mod">
          <ac:chgData name="Reed Kiely" userId="768be38e-2fb5-40ce-925d-bd8e9d9e3c31" providerId="ADAL" clId="{073C5D09-2946-44AA-8F72-E76A8E08C34C}" dt="2024-05-09T19:38:20.035" v="2329" actId="1035"/>
          <ac:picMkLst>
            <pc:docMk/>
            <pc:sldMk cId="396302437" sldId="2146846594"/>
            <ac:picMk id="1026" creationId="{59F10B87-EB41-EB7A-E410-A7FB5D2E2E4C}"/>
          </ac:picMkLst>
        </pc:picChg>
      </pc:sldChg>
      <pc:sldChg chg="addSp delSp modSp mod modCm">
        <pc:chgData name="Reed Kiely" userId="768be38e-2fb5-40ce-925d-bd8e9d9e3c31" providerId="ADAL" clId="{073C5D09-2946-44AA-8F72-E76A8E08C34C}" dt="2024-05-20T17:36:59.939" v="15782"/>
        <pc:sldMkLst>
          <pc:docMk/>
          <pc:sldMk cId="2600741668" sldId="2146846594"/>
        </pc:sldMkLst>
        <pc:spChg chg="add del mod">
          <ac:chgData name="Reed Kiely" userId="768be38e-2fb5-40ce-925d-bd8e9d9e3c31" providerId="ADAL" clId="{073C5D09-2946-44AA-8F72-E76A8E08C34C}" dt="2024-05-20T17:36:54.904" v="15781" actId="478"/>
          <ac:spMkLst>
            <pc:docMk/>
            <pc:sldMk cId="2600741668" sldId="2146846594"/>
            <ac:spMk id="4" creationId="{CA57F770-0006-AF9D-EEAD-3516C21EBC85}"/>
          </ac:spMkLst>
        </pc:spChg>
        <pc:spChg chg="mod">
          <ac:chgData name="Reed Kiely" userId="768be38e-2fb5-40ce-925d-bd8e9d9e3c31" providerId="ADAL" clId="{073C5D09-2946-44AA-8F72-E76A8E08C34C}" dt="2024-05-15T15:10:06.715" v="8781" actId="20577"/>
          <ac:spMkLst>
            <pc:docMk/>
            <pc:sldMk cId="2600741668" sldId="2146846594"/>
            <ac:spMk id="16" creationId="{F3B08D31-8CD1-811E-0850-AF65E55C9EAD}"/>
          </ac:spMkLst>
        </pc:spChg>
        <pc:spChg chg="mod">
          <ac:chgData name="Reed Kiely" userId="768be38e-2fb5-40ce-925d-bd8e9d9e3c31" providerId="ADAL" clId="{073C5D09-2946-44AA-8F72-E76A8E08C34C}" dt="2024-05-20T17:36:50.238" v="15780"/>
          <ac:spMkLst>
            <pc:docMk/>
            <pc:sldMk cId="2600741668" sldId="2146846594"/>
            <ac:spMk id="26" creationId="{A9C445BF-5591-D09A-A8BC-6A2DB67D3CAE}"/>
          </ac:spMkLst>
        </pc:spChg>
        <pc:spChg chg="mod">
          <ac:chgData name="Reed Kiely" userId="768be38e-2fb5-40ce-925d-bd8e9d9e3c31" providerId="ADAL" clId="{073C5D09-2946-44AA-8F72-E76A8E08C34C}" dt="2024-05-15T15:09:49.228" v="8779" actId="20577"/>
          <ac:spMkLst>
            <pc:docMk/>
            <pc:sldMk cId="2600741668" sldId="2146846594"/>
            <ac:spMk id="57" creationId="{1FB40152-9CAA-DBC7-3135-F6B3B96F9670}"/>
          </ac:spMkLst>
        </pc:spChg>
        <pc:picChg chg="mod">
          <ac:chgData name="Reed Kiely" userId="768be38e-2fb5-40ce-925d-bd8e9d9e3c31" providerId="ADAL" clId="{073C5D09-2946-44AA-8F72-E76A8E08C34C}" dt="2024-05-18T00:47:56.217" v="14004" actId="14100"/>
          <ac:picMkLst>
            <pc:docMk/>
            <pc:sldMk cId="2600741668" sldId="2146846594"/>
            <ac:picMk id="10" creationId="{0B97A769-34C7-025C-7F61-FF923C732EF4}"/>
          </ac:picMkLst>
        </pc:picChg>
        <pc:extLst>
          <p:ext xmlns:p="http://schemas.openxmlformats.org/presentationml/2006/main" uri="{D6D511B9-2390-475A-947B-AFAB55BFBCF1}">
            <pc226:cmChg xmlns:pc226="http://schemas.microsoft.com/office/powerpoint/2022/06/main/command" chg="mod">
              <pc226:chgData name="Reed Kiely" userId="768be38e-2fb5-40ce-925d-bd8e9d9e3c31" providerId="ADAL" clId="{073C5D09-2946-44AA-8F72-E76A8E08C34C}" dt="2024-05-20T17:36:59.939" v="15782"/>
              <pc2:cmMkLst xmlns:pc2="http://schemas.microsoft.com/office/powerpoint/2019/9/main/command">
                <pc:docMk/>
                <pc:sldMk cId="2600741668" sldId="2146846594"/>
                <pc2:cmMk id="{5362978D-0341-4D98-9896-FF6C710CB29F}"/>
              </pc2:cmMkLst>
              <pc226:cmRplyChg chg="add">
                <pc226:chgData name="Reed Kiely" userId="768be38e-2fb5-40ce-925d-bd8e9d9e3c31" providerId="ADAL" clId="{073C5D09-2946-44AA-8F72-E76A8E08C34C}" dt="2024-05-20T17:36:59.939" v="15782"/>
                <pc2:cmRplyMkLst xmlns:pc2="http://schemas.microsoft.com/office/powerpoint/2019/9/main/command">
                  <pc:docMk/>
                  <pc:sldMk cId="2600741668" sldId="2146846594"/>
                  <pc2:cmMk id="{5362978D-0341-4D98-9896-FF6C710CB29F}"/>
                  <pc2:cmRplyMk id="{D4791812-3FC5-4859-AECB-5B75F0F1C253}"/>
                </pc2:cmRplyMkLst>
              </pc226:cmRplyChg>
            </pc226:cmChg>
          </p:ext>
        </pc:extLst>
      </pc:sldChg>
      <pc:sldChg chg="mod">
        <pc:chgData name="Reed Kiely" userId="768be38e-2fb5-40ce-925d-bd8e9d9e3c31" providerId="ADAL" clId="{073C5D09-2946-44AA-8F72-E76A8E08C34C}" dt="2024-05-15T15:10:47.220" v="8784" actId="27918"/>
        <pc:sldMkLst>
          <pc:docMk/>
          <pc:sldMk cId="755322436" sldId="2146846595"/>
        </pc:sldMkLst>
      </pc:sldChg>
      <pc:sldChg chg="addSp delSp modSp add mod">
        <pc:chgData name="Reed Kiely" userId="768be38e-2fb5-40ce-925d-bd8e9d9e3c31" providerId="ADAL" clId="{073C5D09-2946-44AA-8F72-E76A8E08C34C}" dt="2024-05-09T15:48:08.355" v="1544" actId="1076"/>
        <pc:sldMkLst>
          <pc:docMk/>
          <pc:sldMk cId="2378986768" sldId="2146846595"/>
        </pc:sldMkLst>
        <pc:spChg chg="mod">
          <ac:chgData name="Reed Kiely" userId="768be38e-2fb5-40ce-925d-bd8e9d9e3c31" providerId="ADAL" clId="{073C5D09-2946-44AA-8F72-E76A8E08C34C}" dt="2024-05-09T15:35:28.338" v="1423" actId="115"/>
          <ac:spMkLst>
            <pc:docMk/>
            <pc:sldMk cId="2378986768" sldId="2146846595"/>
            <ac:spMk id="4" creationId="{4EECE67E-2570-77C8-4DCD-E83C5B83F9CE}"/>
          </ac:spMkLst>
        </pc:spChg>
        <pc:spChg chg="add del mod">
          <ac:chgData name="Reed Kiely" userId="768be38e-2fb5-40ce-925d-bd8e9d9e3c31" providerId="ADAL" clId="{073C5D09-2946-44AA-8F72-E76A8E08C34C}" dt="2024-05-09T15:36:24.917" v="1537" actId="478"/>
          <ac:spMkLst>
            <pc:docMk/>
            <pc:sldMk cId="2378986768" sldId="2146846595"/>
            <ac:spMk id="8" creationId="{02807492-70A1-294C-4C1E-5550CE49D0F2}"/>
          </ac:spMkLst>
        </pc:spChg>
        <pc:spChg chg="add mod">
          <ac:chgData name="Reed Kiely" userId="768be38e-2fb5-40ce-925d-bd8e9d9e3c31" providerId="ADAL" clId="{073C5D09-2946-44AA-8F72-E76A8E08C34C}" dt="2024-05-09T15:36:29.804" v="1541" actId="1076"/>
          <ac:spMkLst>
            <pc:docMk/>
            <pc:sldMk cId="2378986768" sldId="2146846595"/>
            <ac:spMk id="9" creationId="{C2BDE288-0FD0-F1AA-6D14-20CABAC78672}"/>
          </ac:spMkLst>
        </pc:spChg>
        <pc:spChg chg="mod">
          <ac:chgData name="Reed Kiely" userId="768be38e-2fb5-40ce-925d-bd8e9d9e3c31" providerId="ADAL" clId="{073C5D09-2946-44AA-8F72-E76A8E08C34C}" dt="2024-05-09T15:28:38.884" v="1260" actId="14100"/>
          <ac:spMkLst>
            <pc:docMk/>
            <pc:sldMk cId="2378986768" sldId="2146846595"/>
            <ac:spMk id="11" creationId="{80446E27-F3B6-5A36-90F5-155E8E262FA5}"/>
          </ac:spMkLst>
        </pc:spChg>
        <pc:spChg chg="add mod ord">
          <ac:chgData name="Reed Kiely" userId="768be38e-2fb5-40ce-925d-bd8e9d9e3c31" providerId="ADAL" clId="{073C5D09-2946-44AA-8F72-E76A8E08C34C}" dt="2024-05-09T15:29:26.760" v="1275" actId="207"/>
          <ac:spMkLst>
            <pc:docMk/>
            <pc:sldMk cId="2378986768" sldId="2146846595"/>
            <ac:spMk id="12" creationId="{054776F5-C88C-57B2-3EE1-75336E859857}"/>
          </ac:spMkLst>
        </pc:spChg>
        <pc:spChg chg="add del">
          <ac:chgData name="Reed Kiely" userId="768be38e-2fb5-40ce-925d-bd8e9d9e3c31" providerId="ADAL" clId="{073C5D09-2946-44AA-8F72-E76A8E08C34C}" dt="2024-05-08T19:11:18.032" v="1030" actId="22"/>
          <ac:spMkLst>
            <pc:docMk/>
            <pc:sldMk cId="2378986768" sldId="2146846595"/>
            <ac:spMk id="12" creationId="{C23B2999-176A-5115-820C-3072756B0C07}"/>
          </ac:spMkLst>
        </pc:spChg>
        <pc:spChg chg="add mod">
          <ac:chgData name="Reed Kiely" userId="768be38e-2fb5-40ce-925d-bd8e9d9e3c31" providerId="ADAL" clId="{073C5D09-2946-44AA-8F72-E76A8E08C34C}" dt="2024-05-09T15:35:13.123" v="1376" actId="208"/>
          <ac:spMkLst>
            <pc:docMk/>
            <pc:sldMk cId="2378986768" sldId="2146846595"/>
            <ac:spMk id="13" creationId="{EB3423B6-18F6-FD56-C69C-D656EBDA23CF}"/>
          </ac:spMkLst>
        </pc:spChg>
        <pc:spChg chg="add mod">
          <ac:chgData name="Reed Kiely" userId="768be38e-2fb5-40ce-925d-bd8e9d9e3c31" providerId="ADAL" clId="{073C5D09-2946-44AA-8F72-E76A8E08C34C}" dt="2024-05-09T15:35:06.251" v="1373" actId="1076"/>
          <ac:spMkLst>
            <pc:docMk/>
            <pc:sldMk cId="2378986768" sldId="2146846595"/>
            <ac:spMk id="14" creationId="{4DB38B18-C035-7BD3-18C0-A46CA7E9DB71}"/>
          </ac:spMkLst>
        </pc:spChg>
        <pc:spChg chg="mod">
          <ac:chgData name="Reed Kiely" userId="768be38e-2fb5-40ce-925d-bd8e9d9e3c31" providerId="ADAL" clId="{073C5D09-2946-44AA-8F72-E76A8E08C34C}" dt="2024-05-09T15:36:16.733" v="1535" actId="20577"/>
          <ac:spMkLst>
            <pc:docMk/>
            <pc:sldMk cId="2378986768" sldId="2146846595"/>
            <ac:spMk id="16" creationId="{F3B08D31-8CD1-811E-0850-AF65E55C9EAD}"/>
          </ac:spMkLst>
        </pc:spChg>
        <pc:spChg chg="mod">
          <ac:chgData name="Reed Kiely" userId="768be38e-2fb5-40ce-925d-bd8e9d9e3c31" providerId="ADAL" clId="{073C5D09-2946-44AA-8F72-E76A8E08C34C}" dt="2024-05-08T19:10:43.467" v="1007" actId="20577"/>
          <ac:spMkLst>
            <pc:docMk/>
            <pc:sldMk cId="2378986768" sldId="2146846595"/>
            <ac:spMk id="26" creationId="{A9C445BF-5591-D09A-A8BC-6A2DB67D3CAE}"/>
          </ac:spMkLst>
        </pc:spChg>
        <pc:graphicFrameChg chg="add mod">
          <ac:chgData name="Reed Kiely" userId="768be38e-2fb5-40ce-925d-bd8e9d9e3c31" providerId="ADAL" clId="{073C5D09-2946-44AA-8F72-E76A8E08C34C}" dt="2024-05-09T15:29:13.550" v="1272"/>
          <ac:graphicFrameMkLst>
            <pc:docMk/>
            <pc:sldMk cId="2378986768" sldId="2146846595"/>
            <ac:graphicFrameMk id="10" creationId="{8FCB20C1-05B1-6301-A469-09CBC37EEDC3}"/>
          </ac:graphicFrameMkLst>
        </pc:graphicFrameChg>
        <pc:picChg chg="del">
          <ac:chgData name="Reed Kiely" userId="768be38e-2fb5-40ce-925d-bd8e9d9e3c31" providerId="ADAL" clId="{073C5D09-2946-44AA-8F72-E76A8E08C34C}" dt="2024-05-08T19:10:32.850" v="967" actId="478"/>
          <ac:picMkLst>
            <pc:docMk/>
            <pc:sldMk cId="2378986768" sldId="2146846595"/>
            <ac:picMk id="7" creationId="{C726FEBA-911E-4C8A-C192-1D4D3CFAC772}"/>
          </ac:picMkLst>
        </pc:picChg>
        <pc:picChg chg="add mod">
          <ac:chgData name="Reed Kiely" userId="768be38e-2fb5-40ce-925d-bd8e9d9e3c31" providerId="ADAL" clId="{073C5D09-2946-44AA-8F72-E76A8E08C34C}" dt="2024-05-09T15:34:15.037" v="1362"/>
          <ac:picMkLst>
            <pc:docMk/>
            <pc:sldMk cId="2378986768" sldId="2146846595"/>
            <ac:picMk id="17" creationId="{326719E4-C2A4-A13D-45D4-BB5924D22FBC}"/>
          </ac:picMkLst>
        </pc:picChg>
        <pc:picChg chg="add mod">
          <ac:chgData name="Reed Kiely" userId="768be38e-2fb5-40ce-925d-bd8e9d9e3c31" providerId="ADAL" clId="{073C5D09-2946-44AA-8F72-E76A8E08C34C}" dt="2024-05-09T15:48:08.355" v="1544" actId="1076"/>
          <ac:picMkLst>
            <pc:docMk/>
            <pc:sldMk cId="2378986768" sldId="2146846595"/>
            <ac:picMk id="19" creationId="{404CC239-AAEA-0E12-8D9A-2EF05DA2F2E6}"/>
          </ac:picMkLst>
        </pc:picChg>
        <pc:picChg chg="add mod">
          <ac:chgData name="Reed Kiely" userId="768be38e-2fb5-40ce-925d-bd8e9d9e3c31" providerId="ADAL" clId="{073C5D09-2946-44AA-8F72-E76A8E08C34C}" dt="2024-05-09T15:36:32.212" v="1543" actId="208"/>
          <ac:picMkLst>
            <pc:docMk/>
            <pc:sldMk cId="2378986768" sldId="2146846595"/>
            <ac:picMk id="1026" creationId="{77C73D5A-8F91-EE21-4DA1-F84979C61AAE}"/>
          </ac:picMkLst>
        </pc:picChg>
      </pc:sldChg>
      <pc:sldChg chg="addSp modSp mod">
        <pc:chgData name="Reed Kiely" userId="768be38e-2fb5-40ce-925d-bd8e9d9e3c31" providerId="ADAL" clId="{073C5D09-2946-44AA-8F72-E76A8E08C34C}" dt="2024-05-09T15:07:03.587" v="1064" actId="167"/>
        <pc:sldMkLst>
          <pc:docMk/>
          <pc:sldMk cId="1787229537" sldId="2146846596"/>
        </pc:sldMkLst>
        <pc:spChg chg="add mod ord">
          <ac:chgData name="Reed Kiely" userId="768be38e-2fb5-40ce-925d-bd8e9d9e3c31" providerId="ADAL" clId="{073C5D09-2946-44AA-8F72-E76A8E08C34C}" dt="2024-05-09T15:07:03.587" v="1064" actId="167"/>
          <ac:spMkLst>
            <pc:docMk/>
            <pc:sldMk cId="1787229537" sldId="2146846596"/>
            <ac:spMk id="3" creationId="{41743056-9D68-9F3F-6381-F39BE004E72F}"/>
          </ac:spMkLst>
        </pc:spChg>
      </pc:sldChg>
      <pc:sldChg chg="addSp delSp modSp mod modCm">
        <pc:chgData name="Reed Kiely" userId="768be38e-2fb5-40ce-925d-bd8e9d9e3c31" providerId="ADAL" clId="{073C5D09-2946-44AA-8F72-E76A8E08C34C}" dt="2024-05-16T15:16:01.900" v="11199" actId="1076"/>
        <pc:sldMkLst>
          <pc:docMk/>
          <pc:sldMk cId="2768443174" sldId="2146846596"/>
        </pc:sldMkLst>
        <pc:spChg chg="mod">
          <ac:chgData name="Reed Kiely" userId="768be38e-2fb5-40ce-925d-bd8e9d9e3c31" providerId="ADAL" clId="{073C5D09-2946-44AA-8F72-E76A8E08C34C}" dt="2024-05-16T15:15:56.188" v="11198" actId="12788"/>
          <ac:spMkLst>
            <pc:docMk/>
            <pc:sldMk cId="2768443174" sldId="2146846596"/>
            <ac:spMk id="3" creationId="{41743056-9D68-9F3F-6381-F39BE004E72F}"/>
          </ac:spMkLst>
        </pc:spChg>
        <pc:spChg chg="mod">
          <ac:chgData name="Reed Kiely" userId="768be38e-2fb5-40ce-925d-bd8e9d9e3c31" providerId="ADAL" clId="{073C5D09-2946-44AA-8F72-E76A8E08C34C}" dt="2024-05-16T15:15:56.188" v="11198" actId="12788"/>
          <ac:spMkLst>
            <pc:docMk/>
            <pc:sldMk cId="2768443174" sldId="2146846596"/>
            <ac:spMk id="12" creationId="{6514C9D1-A945-1ED7-934B-646D56D8AB5C}"/>
          </ac:spMkLst>
        </pc:spChg>
        <pc:spChg chg="add del mod">
          <ac:chgData name="Reed Kiely" userId="768be38e-2fb5-40ce-925d-bd8e9d9e3c31" providerId="ADAL" clId="{073C5D09-2946-44AA-8F72-E76A8E08C34C}" dt="2024-05-16T15:03:32.508" v="11183" actId="478"/>
          <ac:spMkLst>
            <pc:docMk/>
            <pc:sldMk cId="2768443174" sldId="2146846596"/>
            <ac:spMk id="15" creationId="{29593D52-6E38-D6D2-A002-EBBD463A0591}"/>
          </ac:spMkLst>
        </pc:spChg>
        <pc:spChg chg="del mod">
          <ac:chgData name="Reed Kiely" userId="768be38e-2fb5-40ce-925d-bd8e9d9e3c31" providerId="ADAL" clId="{073C5D09-2946-44AA-8F72-E76A8E08C34C}" dt="2024-05-16T14:59:58.300" v="11162" actId="478"/>
          <ac:spMkLst>
            <pc:docMk/>
            <pc:sldMk cId="2768443174" sldId="2146846596"/>
            <ac:spMk id="17" creationId="{F201E59D-E52D-38A4-E75E-07AD480CCE4C}"/>
          </ac:spMkLst>
        </pc:spChg>
        <pc:spChg chg="del mod">
          <ac:chgData name="Reed Kiely" userId="768be38e-2fb5-40ce-925d-bd8e9d9e3c31" providerId="ADAL" clId="{073C5D09-2946-44AA-8F72-E76A8E08C34C}" dt="2024-05-16T14:59:58.300" v="11162" actId="478"/>
          <ac:spMkLst>
            <pc:docMk/>
            <pc:sldMk cId="2768443174" sldId="2146846596"/>
            <ac:spMk id="18" creationId="{364554B7-A0F8-EB71-3BBF-F7E642230A43}"/>
          </ac:spMkLst>
        </pc:spChg>
        <pc:spChg chg="del mod">
          <ac:chgData name="Reed Kiely" userId="768be38e-2fb5-40ce-925d-bd8e9d9e3c31" providerId="ADAL" clId="{073C5D09-2946-44AA-8F72-E76A8E08C34C}" dt="2024-05-16T14:59:58.300" v="11162" actId="478"/>
          <ac:spMkLst>
            <pc:docMk/>
            <pc:sldMk cId="2768443174" sldId="2146846596"/>
            <ac:spMk id="19" creationId="{9D9B9D95-6451-6313-67D1-F7F0D433B415}"/>
          </ac:spMkLst>
        </pc:spChg>
        <pc:spChg chg="del mod">
          <ac:chgData name="Reed Kiely" userId="768be38e-2fb5-40ce-925d-bd8e9d9e3c31" providerId="ADAL" clId="{073C5D09-2946-44AA-8F72-E76A8E08C34C}" dt="2024-05-16T14:59:58.300" v="11162" actId="478"/>
          <ac:spMkLst>
            <pc:docMk/>
            <pc:sldMk cId="2768443174" sldId="2146846596"/>
            <ac:spMk id="20" creationId="{C1D1FF3B-F1A5-A31F-4737-B33D314AAD16}"/>
          </ac:spMkLst>
        </pc:spChg>
        <pc:spChg chg="add del mod">
          <ac:chgData name="Reed Kiely" userId="768be38e-2fb5-40ce-925d-bd8e9d9e3c31" providerId="ADAL" clId="{073C5D09-2946-44AA-8F72-E76A8E08C34C}" dt="2024-05-16T14:57:02.699" v="11075" actId="478"/>
          <ac:spMkLst>
            <pc:docMk/>
            <pc:sldMk cId="2768443174" sldId="2146846596"/>
            <ac:spMk id="21" creationId="{83AA7459-1926-A74C-8570-C29E091E8E07}"/>
          </ac:spMkLst>
        </pc:spChg>
        <pc:spChg chg="add mod">
          <ac:chgData name="Reed Kiely" userId="768be38e-2fb5-40ce-925d-bd8e9d9e3c31" providerId="ADAL" clId="{073C5D09-2946-44AA-8F72-E76A8E08C34C}" dt="2024-05-16T15:15:56.188" v="11198" actId="12788"/>
          <ac:spMkLst>
            <pc:docMk/>
            <pc:sldMk cId="2768443174" sldId="2146846596"/>
            <ac:spMk id="22" creationId="{96A49607-918A-6B3D-24AD-6D27B4FEF169}"/>
          </ac:spMkLst>
        </pc:spChg>
        <pc:spChg chg="del mod">
          <ac:chgData name="Reed Kiely" userId="768be38e-2fb5-40ce-925d-bd8e9d9e3c31" providerId="ADAL" clId="{073C5D09-2946-44AA-8F72-E76A8E08C34C}" dt="2024-05-16T14:59:58.300" v="11162" actId="478"/>
          <ac:spMkLst>
            <pc:docMk/>
            <pc:sldMk cId="2768443174" sldId="2146846596"/>
            <ac:spMk id="23" creationId="{22305E12-5C23-6B6C-2229-8E5F14DFEE19}"/>
          </ac:spMkLst>
        </pc:spChg>
        <pc:spChg chg="del mod">
          <ac:chgData name="Reed Kiely" userId="768be38e-2fb5-40ce-925d-bd8e9d9e3c31" providerId="ADAL" clId="{073C5D09-2946-44AA-8F72-E76A8E08C34C}" dt="2024-05-16T14:59:58.300" v="11162" actId="478"/>
          <ac:spMkLst>
            <pc:docMk/>
            <pc:sldMk cId="2768443174" sldId="2146846596"/>
            <ac:spMk id="24" creationId="{D5E990EF-CEFE-9455-F28D-9747E6E103C9}"/>
          </ac:spMkLst>
        </pc:spChg>
        <pc:spChg chg="del mod">
          <ac:chgData name="Reed Kiely" userId="768be38e-2fb5-40ce-925d-bd8e9d9e3c31" providerId="ADAL" clId="{073C5D09-2946-44AA-8F72-E76A8E08C34C}" dt="2024-05-16T14:59:58.300" v="11162" actId="478"/>
          <ac:spMkLst>
            <pc:docMk/>
            <pc:sldMk cId="2768443174" sldId="2146846596"/>
            <ac:spMk id="25" creationId="{4B790E91-5283-6B92-6961-6B7F092E6971}"/>
          </ac:spMkLst>
        </pc:spChg>
        <pc:spChg chg="del mod">
          <ac:chgData name="Reed Kiely" userId="768be38e-2fb5-40ce-925d-bd8e9d9e3c31" providerId="ADAL" clId="{073C5D09-2946-44AA-8F72-E76A8E08C34C}" dt="2024-05-16T14:59:58.300" v="11162" actId="478"/>
          <ac:spMkLst>
            <pc:docMk/>
            <pc:sldMk cId="2768443174" sldId="2146846596"/>
            <ac:spMk id="27" creationId="{546AEA9A-0D03-2F11-BB93-838FEE09E416}"/>
          </ac:spMkLst>
        </pc:spChg>
        <pc:spChg chg="add mod">
          <ac:chgData name="Reed Kiely" userId="768be38e-2fb5-40ce-925d-bd8e9d9e3c31" providerId="ADAL" clId="{073C5D09-2946-44AA-8F72-E76A8E08C34C}" dt="2024-05-16T15:15:56.188" v="11198" actId="12788"/>
          <ac:spMkLst>
            <pc:docMk/>
            <pc:sldMk cId="2768443174" sldId="2146846596"/>
            <ac:spMk id="28" creationId="{EBF19D94-8D46-554C-E451-A997323503D7}"/>
          </ac:spMkLst>
        </pc:spChg>
        <pc:spChg chg="add mod">
          <ac:chgData name="Reed Kiely" userId="768be38e-2fb5-40ce-925d-bd8e9d9e3c31" providerId="ADAL" clId="{073C5D09-2946-44AA-8F72-E76A8E08C34C}" dt="2024-05-16T15:16:01.900" v="11199" actId="1076"/>
          <ac:spMkLst>
            <pc:docMk/>
            <pc:sldMk cId="2768443174" sldId="2146846596"/>
            <ac:spMk id="29" creationId="{4FCF1DE0-34A5-AC5D-2422-6FD4ED0FB9D8}"/>
          </ac:spMkLst>
        </pc:spChg>
        <pc:spChg chg="add mod">
          <ac:chgData name="Reed Kiely" userId="768be38e-2fb5-40ce-925d-bd8e9d9e3c31" providerId="ADAL" clId="{073C5D09-2946-44AA-8F72-E76A8E08C34C}" dt="2024-05-16T15:15:42.662" v="11195" actId="1076"/>
          <ac:spMkLst>
            <pc:docMk/>
            <pc:sldMk cId="2768443174" sldId="2146846596"/>
            <ac:spMk id="30" creationId="{F9212D0B-61B7-B813-AB5F-33A68489D172}"/>
          </ac:spMkLst>
        </pc:spChg>
        <pc:spChg chg="add mod">
          <ac:chgData name="Reed Kiely" userId="768be38e-2fb5-40ce-925d-bd8e9d9e3c31" providerId="ADAL" clId="{073C5D09-2946-44AA-8F72-E76A8E08C34C}" dt="2024-05-16T15:15:56.188" v="11198" actId="12788"/>
          <ac:spMkLst>
            <pc:docMk/>
            <pc:sldMk cId="2768443174" sldId="2146846596"/>
            <ac:spMk id="31" creationId="{1AA0FE55-B88E-4300-B2AF-09ED4EC520EE}"/>
          </ac:spMkLst>
        </pc:spChg>
        <pc:picChg chg="add mod ord modCrop">
          <ac:chgData name="Reed Kiely" userId="768be38e-2fb5-40ce-925d-bd8e9d9e3c31" providerId="ADAL" clId="{073C5D09-2946-44AA-8F72-E76A8E08C34C}" dt="2024-05-16T15:02:49.594" v="11180" actId="167"/>
          <ac:picMkLst>
            <pc:docMk/>
            <pc:sldMk cId="2768443174" sldId="2146846596"/>
            <ac:picMk id="33" creationId="{453E75F2-66C6-2864-05B9-CD4FAE1D67BA}"/>
          </ac:picMkLst>
        </pc:picChg>
        <pc:extLst>
          <p:ext xmlns:p="http://schemas.openxmlformats.org/presentationml/2006/main" uri="{D6D511B9-2390-475A-947B-AFAB55BFBCF1}">
            <pc226:cmChg xmlns:pc226="http://schemas.microsoft.com/office/powerpoint/2022/06/main/command" chg="">
              <pc226:chgData name="Reed Kiely" userId="768be38e-2fb5-40ce-925d-bd8e9d9e3c31" providerId="ADAL" clId="{073C5D09-2946-44AA-8F72-E76A8E08C34C}" dt="2024-05-16T15:03:20.373" v="11182"/>
              <pc2:cmMkLst xmlns:pc2="http://schemas.microsoft.com/office/powerpoint/2019/9/main/command">
                <pc:docMk/>
                <pc:sldMk cId="2768443174" sldId="2146846596"/>
                <pc2:cmMk id="{7C091FCA-D9DD-C04D-8771-DF92BF39C95B}"/>
              </pc2:cmMkLst>
              <pc226:cmRplyChg chg="add">
                <pc226:chgData name="Reed Kiely" userId="768be38e-2fb5-40ce-925d-bd8e9d9e3c31" providerId="ADAL" clId="{073C5D09-2946-44AA-8F72-E76A8E08C34C}" dt="2024-05-16T15:03:20.373" v="11182"/>
                <pc2:cmRplyMkLst xmlns:pc2="http://schemas.microsoft.com/office/powerpoint/2019/9/main/command">
                  <pc:docMk/>
                  <pc:sldMk cId="2768443174" sldId="2146846596"/>
                  <pc2:cmMk id="{7C091FCA-D9DD-C04D-8771-DF92BF39C95B}"/>
                  <pc2:cmRplyMk id="{D2E52C5C-6EA8-4BAC-BE90-E0520D6573E6}"/>
                </pc2:cmRplyMkLst>
              </pc226:cmRplyChg>
            </pc226:cmChg>
          </p:ext>
        </pc:extLst>
      </pc:sldChg>
      <pc:sldChg chg="modSp mod delCm">
        <pc:chgData name="Reed Kiely" userId="768be38e-2fb5-40ce-925d-bd8e9d9e3c31" providerId="ADAL" clId="{073C5D09-2946-44AA-8F72-E76A8E08C34C}" dt="2024-05-22T21:27:18.085" v="18487"/>
        <pc:sldMkLst>
          <pc:docMk/>
          <pc:sldMk cId="2808813643" sldId="2146846596"/>
        </pc:sldMkLst>
        <pc:spChg chg="mod">
          <ac:chgData name="Reed Kiely" userId="768be38e-2fb5-40ce-925d-bd8e9d9e3c31" providerId="ADAL" clId="{073C5D09-2946-44AA-8F72-E76A8E08C34C}" dt="2024-05-18T00:56:27.842" v="15161" actId="20577"/>
          <ac:spMkLst>
            <pc:docMk/>
            <pc:sldMk cId="2808813643" sldId="2146846596"/>
            <ac:spMk id="26" creationId="{A9C445BF-5591-D09A-A8BC-6A2DB67D3CAE}"/>
          </ac:spMkLst>
        </pc:spChg>
        <pc:extLst>
          <p:ext xmlns:p="http://schemas.openxmlformats.org/presentationml/2006/main" uri="{D6D511B9-2390-475A-947B-AFAB55BFBCF1}">
            <pc226:cmChg xmlns:pc226="http://schemas.microsoft.com/office/powerpoint/2022/06/main/command" chg="del">
              <pc226:chgData name="Reed Kiely" userId="768be38e-2fb5-40ce-925d-bd8e9d9e3c31" providerId="ADAL" clId="{073C5D09-2946-44AA-8F72-E76A8E08C34C}" dt="2024-05-22T21:27:18.085" v="18487"/>
              <pc2:cmMkLst xmlns:pc2="http://schemas.microsoft.com/office/powerpoint/2019/9/main/command">
                <pc:docMk/>
                <pc:sldMk cId="2808813643" sldId="2146846596"/>
                <pc2:cmMk id="{1C1A28F4-98C9-914F-9483-0BB3C790DB8C}"/>
              </pc2:cmMkLst>
            </pc226:cmChg>
          </p:ext>
        </pc:extLst>
      </pc:sldChg>
      <pc:sldChg chg="del">
        <pc:chgData name="Reed Kiely" userId="768be38e-2fb5-40ce-925d-bd8e9d9e3c31" providerId="ADAL" clId="{073C5D09-2946-44AA-8F72-E76A8E08C34C}" dt="2024-05-09T15:23:07.644" v="1178" actId="47"/>
        <pc:sldMkLst>
          <pc:docMk/>
          <pc:sldMk cId="2954293752" sldId="2146846597"/>
        </pc:sldMkLst>
      </pc:sldChg>
      <pc:sldChg chg="del">
        <pc:chgData name="Reed Kiely" userId="768be38e-2fb5-40ce-925d-bd8e9d9e3c31" providerId="ADAL" clId="{073C5D09-2946-44AA-8F72-E76A8E08C34C}" dt="2024-05-17T21:05:31.315" v="13924" actId="2696"/>
        <pc:sldMkLst>
          <pc:docMk/>
          <pc:sldMk cId="1691475861" sldId="2146846598"/>
        </pc:sldMkLst>
      </pc:sldChg>
      <pc:sldChg chg="addSp delSp modSp add mod">
        <pc:chgData name="Reed Kiely" userId="768be38e-2fb5-40ce-925d-bd8e9d9e3c31" providerId="ADAL" clId="{073C5D09-2946-44AA-8F72-E76A8E08C34C}" dt="2024-05-10T20:39:27.602" v="5984" actId="1076"/>
        <pc:sldMkLst>
          <pc:docMk/>
          <pc:sldMk cId="2047940735" sldId="2146846598"/>
        </pc:sldMkLst>
        <pc:spChg chg="del mod">
          <ac:chgData name="Reed Kiely" userId="768be38e-2fb5-40ce-925d-bd8e9d9e3c31" providerId="ADAL" clId="{073C5D09-2946-44AA-8F72-E76A8E08C34C}" dt="2024-05-09T15:21:09.590" v="1130" actId="478"/>
          <ac:spMkLst>
            <pc:docMk/>
            <pc:sldMk cId="2047940735" sldId="2146846598"/>
            <ac:spMk id="3" creationId="{14F6EC04-73EF-7BD2-EE62-C6CB368D1310}"/>
          </ac:spMkLst>
        </pc:spChg>
        <pc:spChg chg="add mod">
          <ac:chgData name="Reed Kiely" userId="768be38e-2fb5-40ce-925d-bd8e9d9e3c31" providerId="ADAL" clId="{073C5D09-2946-44AA-8F72-E76A8E08C34C}" dt="2024-05-09T15:58:30.087" v="1565" actId="1076"/>
          <ac:spMkLst>
            <pc:docMk/>
            <pc:sldMk cId="2047940735" sldId="2146846598"/>
            <ac:spMk id="4" creationId="{56869F5C-60EE-6990-6322-15F020A2202C}"/>
          </ac:spMkLst>
        </pc:spChg>
        <pc:spChg chg="del">
          <ac:chgData name="Reed Kiely" userId="768be38e-2fb5-40ce-925d-bd8e9d9e3c31" providerId="ADAL" clId="{073C5D09-2946-44AA-8F72-E76A8E08C34C}" dt="2024-05-09T15:22:52.942" v="1171" actId="478"/>
          <ac:spMkLst>
            <pc:docMk/>
            <pc:sldMk cId="2047940735" sldId="2146846598"/>
            <ac:spMk id="10" creationId="{513433DE-B42E-50A6-8875-DCAE99DDD070}"/>
          </ac:spMkLst>
        </pc:spChg>
        <pc:spChg chg="mod">
          <ac:chgData name="Reed Kiely" userId="768be38e-2fb5-40ce-925d-bd8e9d9e3c31" providerId="ADAL" clId="{073C5D09-2946-44AA-8F72-E76A8E08C34C}" dt="2024-05-09T15:57:17.714" v="1557" actId="34135"/>
          <ac:spMkLst>
            <pc:docMk/>
            <pc:sldMk cId="2047940735" sldId="2146846598"/>
            <ac:spMk id="11" creationId="{80446E27-F3B6-5A36-90F5-155E8E262FA5}"/>
          </ac:spMkLst>
        </pc:spChg>
        <pc:spChg chg="mod">
          <ac:chgData name="Reed Kiely" userId="768be38e-2fb5-40ce-925d-bd8e9d9e3c31" providerId="ADAL" clId="{073C5D09-2946-44AA-8F72-E76A8E08C34C}" dt="2024-05-09T15:58:34.439" v="1566" actId="1076"/>
          <ac:spMkLst>
            <pc:docMk/>
            <pc:sldMk cId="2047940735" sldId="2146846598"/>
            <ac:spMk id="14" creationId="{242FCD40-B482-766E-CA00-89D7E65F01DD}"/>
          </ac:spMkLst>
        </pc:spChg>
        <pc:spChg chg="mod">
          <ac:chgData name="Reed Kiely" userId="768be38e-2fb5-40ce-925d-bd8e9d9e3c31" providerId="ADAL" clId="{073C5D09-2946-44AA-8F72-E76A8E08C34C}" dt="2024-05-09T15:58:34.439" v="1566" actId="1076"/>
          <ac:spMkLst>
            <pc:docMk/>
            <pc:sldMk cId="2047940735" sldId="2146846598"/>
            <ac:spMk id="15" creationId="{C1E84C94-8AE4-CBF7-CD98-5A0DB6BDAC36}"/>
          </ac:spMkLst>
        </pc:spChg>
        <pc:spChg chg="del">
          <ac:chgData name="Reed Kiely" userId="768be38e-2fb5-40ce-925d-bd8e9d9e3c31" providerId="ADAL" clId="{073C5D09-2946-44AA-8F72-E76A8E08C34C}" dt="2024-05-09T15:21:10.397" v="1131" actId="478"/>
          <ac:spMkLst>
            <pc:docMk/>
            <pc:sldMk cId="2047940735" sldId="2146846598"/>
            <ac:spMk id="17" creationId="{9B72D73E-837C-A406-5E19-BDB481ECA013}"/>
          </ac:spMkLst>
        </pc:spChg>
        <pc:spChg chg="mod">
          <ac:chgData name="Reed Kiely" userId="768be38e-2fb5-40ce-925d-bd8e9d9e3c31" providerId="ADAL" clId="{073C5D09-2946-44AA-8F72-E76A8E08C34C}" dt="2024-05-09T15:58:34.439" v="1566" actId="1076"/>
          <ac:spMkLst>
            <pc:docMk/>
            <pc:sldMk cId="2047940735" sldId="2146846598"/>
            <ac:spMk id="18" creationId="{FE6DFA2C-5D02-E73F-5E1F-E9D00C867AFF}"/>
          </ac:spMkLst>
        </pc:spChg>
        <pc:spChg chg="mod">
          <ac:chgData name="Reed Kiely" userId="768be38e-2fb5-40ce-925d-bd8e9d9e3c31" providerId="ADAL" clId="{073C5D09-2946-44AA-8F72-E76A8E08C34C}" dt="2024-05-09T15:58:34.439" v="1566" actId="1076"/>
          <ac:spMkLst>
            <pc:docMk/>
            <pc:sldMk cId="2047940735" sldId="2146846598"/>
            <ac:spMk id="19" creationId="{8F1D8AAB-3224-81BF-4744-C0401678D487}"/>
          </ac:spMkLst>
        </pc:spChg>
        <pc:spChg chg="mod">
          <ac:chgData name="Reed Kiely" userId="768be38e-2fb5-40ce-925d-bd8e9d9e3c31" providerId="ADAL" clId="{073C5D09-2946-44AA-8F72-E76A8E08C34C}" dt="2024-05-09T15:20:46.341" v="1127" actId="20577"/>
          <ac:spMkLst>
            <pc:docMk/>
            <pc:sldMk cId="2047940735" sldId="2146846598"/>
            <ac:spMk id="26" creationId="{A9C445BF-5591-D09A-A8BC-6A2DB67D3CAE}"/>
          </ac:spMkLst>
        </pc:spChg>
        <pc:picChg chg="del">
          <ac:chgData name="Reed Kiely" userId="768be38e-2fb5-40ce-925d-bd8e9d9e3c31" providerId="ADAL" clId="{073C5D09-2946-44AA-8F72-E76A8E08C34C}" dt="2024-05-09T15:20:30.462" v="1117" actId="478"/>
          <ac:picMkLst>
            <pc:docMk/>
            <pc:sldMk cId="2047940735" sldId="2146846598"/>
            <ac:picMk id="7" creationId="{8DCEB141-0CF9-13F2-E3F7-7698807C23C0}"/>
          </ac:picMkLst>
        </pc:picChg>
        <pc:picChg chg="del">
          <ac:chgData name="Reed Kiely" userId="768be38e-2fb5-40ce-925d-bd8e9d9e3c31" providerId="ADAL" clId="{073C5D09-2946-44AA-8F72-E76A8E08C34C}" dt="2024-05-09T15:20:30.462" v="1117" actId="478"/>
          <ac:picMkLst>
            <pc:docMk/>
            <pc:sldMk cId="2047940735" sldId="2146846598"/>
            <ac:picMk id="9" creationId="{AB380622-A8D3-B03A-FBB0-F993D9D98936}"/>
          </ac:picMkLst>
        </pc:picChg>
        <pc:picChg chg="add mod">
          <ac:chgData name="Reed Kiely" userId="768be38e-2fb5-40ce-925d-bd8e9d9e3c31" providerId="ADAL" clId="{073C5D09-2946-44AA-8F72-E76A8E08C34C}" dt="2024-05-09T15:58:34.439" v="1566" actId="1076"/>
          <ac:picMkLst>
            <pc:docMk/>
            <pc:sldMk cId="2047940735" sldId="2146846598"/>
            <ac:picMk id="12" creationId="{610D8356-6BF2-1D22-2F8B-E9E887E57B67}"/>
          </ac:picMkLst>
        </pc:picChg>
        <pc:picChg chg="del">
          <ac:chgData name="Reed Kiely" userId="768be38e-2fb5-40ce-925d-bd8e9d9e3c31" providerId="ADAL" clId="{073C5D09-2946-44AA-8F72-E76A8E08C34C}" dt="2024-05-09T15:20:30.462" v="1117" actId="478"/>
          <ac:picMkLst>
            <pc:docMk/>
            <pc:sldMk cId="2047940735" sldId="2146846598"/>
            <ac:picMk id="13" creationId="{465BD00B-9749-4495-FF75-01C7F9287332}"/>
          </ac:picMkLst>
        </pc:picChg>
        <pc:picChg chg="add mod">
          <ac:chgData name="Reed Kiely" userId="768be38e-2fb5-40ce-925d-bd8e9d9e3c31" providerId="ADAL" clId="{073C5D09-2946-44AA-8F72-E76A8E08C34C}" dt="2024-05-09T15:58:34.439" v="1566" actId="1076"/>
          <ac:picMkLst>
            <pc:docMk/>
            <pc:sldMk cId="2047940735" sldId="2146846598"/>
            <ac:picMk id="23" creationId="{FFBFC86F-47D4-8E41-B83F-1B818B3F0EE7}"/>
          </ac:picMkLst>
        </pc:picChg>
        <pc:cxnChg chg="del">
          <ac:chgData name="Reed Kiely" userId="768be38e-2fb5-40ce-925d-bd8e9d9e3c31" providerId="ADAL" clId="{073C5D09-2946-44AA-8F72-E76A8E08C34C}" dt="2024-05-09T15:21:08.128" v="1128" actId="478"/>
          <ac:cxnSpMkLst>
            <pc:docMk/>
            <pc:sldMk cId="2047940735" sldId="2146846598"/>
            <ac:cxnSpMk id="21" creationId="{5C9ACB5B-4303-B894-6944-2991A66BF78B}"/>
          </ac:cxnSpMkLst>
        </pc:cxnChg>
        <pc:cxnChg chg="mod">
          <ac:chgData name="Reed Kiely" userId="768be38e-2fb5-40ce-925d-bd8e9d9e3c31" providerId="ADAL" clId="{073C5D09-2946-44AA-8F72-E76A8E08C34C}" dt="2024-05-10T20:39:27.602" v="5984" actId="1076"/>
          <ac:cxnSpMkLst>
            <pc:docMk/>
            <pc:sldMk cId="2047940735" sldId="2146846598"/>
            <ac:cxnSpMk id="22" creationId="{7B4734B7-9EAE-7BBD-0C1C-2F933631181A}"/>
          </ac:cxnSpMkLst>
        </pc:cxnChg>
      </pc:sldChg>
      <pc:sldChg chg="addSp modSp mod modCm">
        <pc:chgData name="Reed Kiely" userId="768be38e-2fb5-40ce-925d-bd8e9d9e3c31" providerId="ADAL" clId="{073C5D09-2946-44AA-8F72-E76A8E08C34C}" dt="2024-05-20T18:53:33.398" v="16938" actId="207"/>
        <pc:sldMkLst>
          <pc:docMk/>
          <pc:sldMk cId="3407319842" sldId="2146846599"/>
        </pc:sldMkLst>
        <pc:spChg chg="add mod">
          <ac:chgData name="Reed Kiely" userId="768be38e-2fb5-40ce-925d-bd8e9d9e3c31" providerId="ADAL" clId="{073C5D09-2946-44AA-8F72-E76A8E08C34C}" dt="2024-05-20T18:53:33.398" v="16938" actId="207"/>
          <ac:spMkLst>
            <pc:docMk/>
            <pc:sldMk cId="3407319842" sldId="2146846599"/>
            <ac:spMk id="3" creationId="{97EA98C2-9928-29FB-A57B-98FB87CF7574}"/>
          </ac:spMkLst>
        </pc:spChg>
        <pc:spChg chg="mod">
          <ac:chgData name="Reed Kiely" userId="768be38e-2fb5-40ce-925d-bd8e9d9e3c31" providerId="ADAL" clId="{073C5D09-2946-44AA-8F72-E76A8E08C34C}" dt="2024-05-14T16:00:41.403" v="8264" actId="1582"/>
          <ac:spMkLst>
            <pc:docMk/>
            <pc:sldMk cId="3407319842" sldId="2146846599"/>
            <ac:spMk id="8" creationId="{36610E99-7BB8-26B9-89B6-34B6CFA8DB8C}"/>
          </ac:spMkLst>
        </pc:spChg>
        <pc:spChg chg="mod">
          <ac:chgData name="Reed Kiely" userId="768be38e-2fb5-40ce-925d-bd8e9d9e3c31" providerId="ADAL" clId="{073C5D09-2946-44AA-8F72-E76A8E08C34C}" dt="2024-05-15T15:12:17.148" v="8786" actId="20577"/>
          <ac:spMkLst>
            <pc:docMk/>
            <pc:sldMk cId="3407319842" sldId="2146846599"/>
            <ac:spMk id="21" creationId="{B96C98EB-654F-CD30-4C99-D85CD08DB716}"/>
          </ac:spMkLst>
        </pc:spChg>
        <pc:spChg chg="mod">
          <ac:chgData name="Reed Kiely" userId="768be38e-2fb5-40ce-925d-bd8e9d9e3c31" providerId="ADAL" clId="{073C5D09-2946-44AA-8F72-E76A8E08C34C}" dt="2024-05-18T00:50:49.905" v="14354" actId="20577"/>
          <ac:spMkLst>
            <pc:docMk/>
            <pc:sldMk cId="3407319842" sldId="2146846599"/>
            <ac:spMk id="26" creationId="{A9C445BF-5591-D09A-A8BC-6A2DB67D3CAE}"/>
          </ac:spMkLst>
        </pc:spChg>
        <pc:spChg chg="mod">
          <ac:chgData name="Reed Kiely" userId="768be38e-2fb5-40ce-925d-bd8e9d9e3c31" providerId="ADAL" clId="{073C5D09-2946-44AA-8F72-E76A8E08C34C}" dt="2024-05-15T15:15:47.140" v="8797" actId="3626"/>
          <ac:spMkLst>
            <pc:docMk/>
            <pc:sldMk cId="3407319842" sldId="2146846599"/>
            <ac:spMk id="41" creationId="{45B1B2A2-D7D0-7A29-1B58-4AAEB9435BEB}"/>
          </ac:spMkLst>
        </pc:spChg>
        <pc:spChg chg="mod">
          <ac:chgData name="Reed Kiely" userId="768be38e-2fb5-40ce-925d-bd8e9d9e3c31" providerId="ADAL" clId="{073C5D09-2946-44AA-8F72-E76A8E08C34C}" dt="2024-05-15T15:13:57.982" v="8794" actId="20577"/>
          <ac:spMkLst>
            <pc:docMk/>
            <pc:sldMk cId="3407319842" sldId="2146846599"/>
            <ac:spMk id="45" creationId="{D1CB688F-23C5-B058-4452-6B600DBAF766}"/>
          </ac:spMkLst>
        </pc:spChg>
        <pc:spChg chg="mod">
          <ac:chgData name="Reed Kiely" userId="768be38e-2fb5-40ce-925d-bd8e9d9e3c31" providerId="ADAL" clId="{073C5D09-2946-44AA-8F72-E76A8E08C34C}" dt="2024-05-14T18:47:38.014" v="8505" actId="20577"/>
          <ac:spMkLst>
            <pc:docMk/>
            <pc:sldMk cId="3407319842" sldId="2146846599"/>
            <ac:spMk id="49" creationId="{F9739AD5-7C71-F7E6-CD1D-EFEF1A22EEB1}"/>
          </ac:spMkLst>
        </pc:spChg>
        <pc:extLst>
          <p:ext xmlns:p="http://schemas.openxmlformats.org/presentationml/2006/main" uri="{D6D511B9-2390-475A-947B-AFAB55BFBCF1}">
            <pc226:cmChg xmlns:pc226="http://schemas.microsoft.com/office/powerpoint/2022/06/main/command" chg="mod">
              <pc226:chgData name="Reed Kiely" userId="768be38e-2fb5-40ce-925d-bd8e9d9e3c31" providerId="ADAL" clId="{073C5D09-2946-44AA-8F72-E76A8E08C34C}" dt="2024-05-14T18:47:38.014" v="8505" actId="20577"/>
              <pc2:cmMkLst xmlns:pc2="http://schemas.microsoft.com/office/powerpoint/2019/9/main/command">
                <pc:docMk/>
                <pc:sldMk cId="3407319842" sldId="2146846599"/>
                <pc2:cmMk id="{00605041-33B0-1F4B-AFA1-E1871F9CCC34}"/>
              </pc2:cmMkLst>
            </pc226:cmChg>
          </p:ext>
        </pc:extLst>
      </pc:sldChg>
      <pc:sldChg chg="addSp delSp modSp add mod addCm">
        <pc:chgData name="Reed Kiely" userId="768be38e-2fb5-40ce-925d-bd8e9d9e3c31" providerId="ADAL" clId="{073C5D09-2946-44AA-8F72-E76A8E08C34C}" dt="2024-05-13T19:41:18.152" v="7821"/>
        <pc:sldMkLst>
          <pc:docMk/>
          <pc:sldMk cId="4198809741" sldId="2146846599"/>
        </pc:sldMkLst>
        <pc:spChg chg="del mod">
          <ac:chgData name="Reed Kiely" userId="768be38e-2fb5-40ce-925d-bd8e9d9e3c31" providerId="ADAL" clId="{073C5D09-2946-44AA-8F72-E76A8E08C34C}" dt="2024-05-10T17:40:12.659" v="4259" actId="478"/>
          <ac:spMkLst>
            <pc:docMk/>
            <pc:sldMk cId="4198809741" sldId="2146846599"/>
            <ac:spMk id="3" creationId="{D8D66019-7698-1C67-4FC9-1F1AA50D9144}"/>
          </ac:spMkLst>
        </pc:spChg>
        <pc:spChg chg="mod">
          <ac:chgData name="Reed Kiely" userId="768be38e-2fb5-40ce-925d-bd8e9d9e3c31" providerId="ADAL" clId="{073C5D09-2946-44AA-8F72-E76A8E08C34C}" dt="2024-05-10T20:22:51.720" v="4974" actId="1036"/>
          <ac:spMkLst>
            <pc:docMk/>
            <pc:sldMk cId="4198809741" sldId="2146846599"/>
            <ac:spMk id="4" creationId="{4EECE67E-2570-77C8-4DCD-E83C5B83F9CE}"/>
          </ac:spMkLst>
        </pc:spChg>
        <pc:spChg chg="del mod">
          <ac:chgData name="Reed Kiely" userId="768be38e-2fb5-40ce-925d-bd8e9d9e3c31" providerId="ADAL" clId="{073C5D09-2946-44AA-8F72-E76A8E08C34C}" dt="2024-05-10T20:11:27.745" v="4789" actId="478"/>
          <ac:spMkLst>
            <pc:docMk/>
            <pc:sldMk cId="4198809741" sldId="2146846599"/>
            <ac:spMk id="7" creationId="{0CBDEC4C-A128-9C31-EFC2-7C3F215D8C0F}"/>
          </ac:spMkLst>
        </pc:spChg>
        <pc:spChg chg="add mod ord">
          <ac:chgData name="Reed Kiely" userId="768be38e-2fb5-40ce-925d-bd8e9d9e3c31" providerId="ADAL" clId="{073C5D09-2946-44AA-8F72-E76A8E08C34C}" dt="2024-05-13T13:40:59.932" v="6960" actId="166"/>
          <ac:spMkLst>
            <pc:docMk/>
            <pc:sldMk cId="4198809741" sldId="2146846599"/>
            <ac:spMk id="8" creationId="{36610E99-7BB8-26B9-89B6-34B6CFA8DB8C}"/>
          </ac:spMkLst>
        </pc:spChg>
        <pc:spChg chg="del mod">
          <ac:chgData name="Reed Kiely" userId="768be38e-2fb5-40ce-925d-bd8e9d9e3c31" providerId="ADAL" clId="{073C5D09-2946-44AA-8F72-E76A8E08C34C}" dt="2024-05-10T20:10:53.114" v="4753" actId="478"/>
          <ac:spMkLst>
            <pc:docMk/>
            <pc:sldMk cId="4198809741" sldId="2146846599"/>
            <ac:spMk id="9" creationId="{62275512-6776-5F92-30A3-432B86A260F4}"/>
          </ac:spMkLst>
        </pc:spChg>
        <pc:spChg chg="del mod">
          <ac:chgData name="Reed Kiely" userId="768be38e-2fb5-40ce-925d-bd8e9d9e3c31" providerId="ADAL" clId="{073C5D09-2946-44AA-8F72-E76A8E08C34C}" dt="2024-05-10T20:36:32.942" v="5969" actId="478"/>
          <ac:spMkLst>
            <pc:docMk/>
            <pc:sldMk cId="4198809741" sldId="2146846599"/>
            <ac:spMk id="10" creationId="{C656CDC8-C6EA-99BB-16C2-08674ECBB05B}"/>
          </ac:spMkLst>
        </pc:spChg>
        <pc:spChg chg="mod">
          <ac:chgData name="Reed Kiely" userId="768be38e-2fb5-40ce-925d-bd8e9d9e3c31" providerId="ADAL" clId="{073C5D09-2946-44AA-8F72-E76A8E08C34C}" dt="2024-05-10T17:14:54.101" v="3942" actId="34135"/>
          <ac:spMkLst>
            <pc:docMk/>
            <pc:sldMk cId="4198809741" sldId="2146846599"/>
            <ac:spMk id="11" creationId="{80446E27-F3B6-5A36-90F5-155E8E262FA5}"/>
          </ac:spMkLst>
        </pc:spChg>
        <pc:spChg chg="del mod">
          <ac:chgData name="Reed Kiely" userId="768be38e-2fb5-40ce-925d-bd8e9d9e3c31" providerId="ADAL" clId="{073C5D09-2946-44AA-8F72-E76A8E08C34C}" dt="2024-05-10T20:36:32.942" v="5969" actId="478"/>
          <ac:spMkLst>
            <pc:docMk/>
            <pc:sldMk cId="4198809741" sldId="2146846599"/>
            <ac:spMk id="12" creationId="{9910CB3B-4A4F-7041-BDE9-C08E8F4DF311}"/>
          </ac:spMkLst>
        </pc:spChg>
        <pc:spChg chg="del mod">
          <ac:chgData name="Reed Kiely" userId="768be38e-2fb5-40ce-925d-bd8e9d9e3c31" providerId="ADAL" clId="{073C5D09-2946-44AA-8F72-E76A8E08C34C}" dt="2024-05-10T20:11:12.241" v="4771" actId="478"/>
          <ac:spMkLst>
            <pc:docMk/>
            <pc:sldMk cId="4198809741" sldId="2146846599"/>
            <ac:spMk id="13" creationId="{9C02D1D6-3F95-2959-24CC-908778DEC8FC}"/>
          </ac:spMkLst>
        </pc:spChg>
        <pc:spChg chg="add del mod">
          <ac:chgData name="Reed Kiely" userId="768be38e-2fb5-40ce-925d-bd8e9d9e3c31" providerId="ADAL" clId="{073C5D09-2946-44AA-8F72-E76A8E08C34C}" dt="2024-05-10T17:22:51.526" v="4048" actId="478"/>
          <ac:spMkLst>
            <pc:docMk/>
            <pc:sldMk cId="4198809741" sldId="2146846599"/>
            <ac:spMk id="14" creationId="{1A941346-AEFF-BC45-961E-357C713573FC}"/>
          </ac:spMkLst>
        </pc:spChg>
        <pc:spChg chg="del mod">
          <ac:chgData name="Reed Kiely" userId="768be38e-2fb5-40ce-925d-bd8e9d9e3c31" providerId="ADAL" clId="{073C5D09-2946-44AA-8F72-E76A8E08C34C}" dt="2024-05-10T20:22:45.824" v="4961" actId="478"/>
          <ac:spMkLst>
            <pc:docMk/>
            <pc:sldMk cId="4198809741" sldId="2146846599"/>
            <ac:spMk id="16" creationId="{F3B08D31-8CD1-811E-0850-AF65E55C9EAD}"/>
          </ac:spMkLst>
        </pc:spChg>
        <pc:spChg chg="add del">
          <ac:chgData name="Reed Kiely" userId="768be38e-2fb5-40ce-925d-bd8e9d9e3c31" providerId="ADAL" clId="{073C5D09-2946-44AA-8F72-E76A8E08C34C}" dt="2024-05-10T17:21:31.104" v="4008" actId="22"/>
          <ac:spMkLst>
            <pc:docMk/>
            <pc:sldMk cId="4198809741" sldId="2146846599"/>
            <ac:spMk id="17" creationId="{A9262180-6339-0FB4-AF18-DAE4B3F1844C}"/>
          </ac:spMkLst>
        </pc:spChg>
        <pc:spChg chg="add del mod">
          <ac:chgData name="Reed Kiely" userId="768be38e-2fb5-40ce-925d-bd8e9d9e3c31" providerId="ADAL" clId="{073C5D09-2946-44AA-8F72-E76A8E08C34C}" dt="2024-05-10T17:24:55.733" v="4051" actId="478"/>
          <ac:spMkLst>
            <pc:docMk/>
            <pc:sldMk cId="4198809741" sldId="2146846599"/>
            <ac:spMk id="18" creationId="{84065AFB-4020-AADC-79CD-159B8201DEB5}"/>
          </ac:spMkLst>
        </pc:spChg>
        <pc:spChg chg="add del mod">
          <ac:chgData name="Reed Kiely" userId="768be38e-2fb5-40ce-925d-bd8e9d9e3c31" providerId="ADAL" clId="{073C5D09-2946-44AA-8F72-E76A8E08C34C}" dt="2024-05-10T17:22:54.021" v="4049" actId="478"/>
          <ac:spMkLst>
            <pc:docMk/>
            <pc:sldMk cId="4198809741" sldId="2146846599"/>
            <ac:spMk id="19" creationId="{DB0F0493-08A3-F4B1-6BFC-BBB07F84C6BD}"/>
          </ac:spMkLst>
        </pc:spChg>
        <pc:spChg chg="add del mod">
          <ac:chgData name="Reed Kiely" userId="768be38e-2fb5-40ce-925d-bd8e9d9e3c31" providerId="ADAL" clId="{073C5D09-2946-44AA-8F72-E76A8E08C34C}" dt="2024-05-10T17:36:05.660" v="4116" actId="478"/>
          <ac:spMkLst>
            <pc:docMk/>
            <pc:sldMk cId="4198809741" sldId="2146846599"/>
            <ac:spMk id="20" creationId="{DF9BF0A1-09B1-EA54-BAD7-79717D3C7171}"/>
          </ac:spMkLst>
        </pc:spChg>
        <pc:spChg chg="add del mod ord">
          <ac:chgData name="Reed Kiely" userId="768be38e-2fb5-40ce-925d-bd8e9d9e3c31" providerId="ADAL" clId="{073C5D09-2946-44AA-8F72-E76A8E08C34C}" dt="2024-05-13T13:41:18.600" v="6969" actId="20577"/>
          <ac:spMkLst>
            <pc:docMk/>
            <pc:sldMk cId="4198809741" sldId="2146846599"/>
            <ac:spMk id="21" creationId="{B96C98EB-654F-CD30-4C99-D85CD08DB716}"/>
          </ac:spMkLst>
        </pc:spChg>
        <pc:spChg chg="add del mod">
          <ac:chgData name="Reed Kiely" userId="768be38e-2fb5-40ce-925d-bd8e9d9e3c31" providerId="ADAL" clId="{073C5D09-2946-44AA-8F72-E76A8E08C34C}" dt="2024-05-10T17:41:31.354" v="4286" actId="478"/>
          <ac:spMkLst>
            <pc:docMk/>
            <pc:sldMk cId="4198809741" sldId="2146846599"/>
            <ac:spMk id="22" creationId="{56B63D87-A571-6798-6969-EB27F6ACBD4F}"/>
          </ac:spMkLst>
        </pc:spChg>
        <pc:spChg chg="add del mod">
          <ac:chgData name="Reed Kiely" userId="768be38e-2fb5-40ce-925d-bd8e9d9e3c31" providerId="ADAL" clId="{073C5D09-2946-44AA-8F72-E76A8E08C34C}" dt="2024-05-10T20:11:40.671" v="4792" actId="478"/>
          <ac:spMkLst>
            <pc:docMk/>
            <pc:sldMk cId="4198809741" sldId="2146846599"/>
            <ac:spMk id="23" creationId="{25C617F1-64D6-9D8F-E974-D12CC13A4496}"/>
          </ac:spMkLst>
        </pc:spChg>
        <pc:spChg chg="add del mod">
          <ac:chgData name="Reed Kiely" userId="768be38e-2fb5-40ce-925d-bd8e9d9e3c31" providerId="ADAL" clId="{073C5D09-2946-44AA-8F72-E76A8E08C34C}" dt="2024-05-10T20:11:40.671" v="4792" actId="478"/>
          <ac:spMkLst>
            <pc:docMk/>
            <pc:sldMk cId="4198809741" sldId="2146846599"/>
            <ac:spMk id="24" creationId="{84BA2245-E399-A2BB-945E-D6FE1577BD9C}"/>
          </ac:spMkLst>
        </pc:spChg>
        <pc:spChg chg="add del mod">
          <ac:chgData name="Reed Kiely" userId="768be38e-2fb5-40ce-925d-bd8e9d9e3c31" providerId="ADAL" clId="{073C5D09-2946-44AA-8F72-E76A8E08C34C}" dt="2024-05-10T20:11:40.671" v="4792" actId="478"/>
          <ac:spMkLst>
            <pc:docMk/>
            <pc:sldMk cId="4198809741" sldId="2146846599"/>
            <ac:spMk id="25" creationId="{3539FBEA-9E5F-1562-D8C1-CB17BF05914F}"/>
          </ac:spMkLst>
        </pc:spChg>
        <pc:spChg chg="mod">
          <ac:chgData name="Reed Kiely" userId="768be38e-2fb5-40ce-925d-bd8e9d9e3c31" providerId="ADAL" clId="{073C5D09-2946-44AA-8F72-E76A8E08C34C}" dt="2024-05-09T16:45:39.305" v="1746" actId="20577"/>
          <ac:spMkLst>
            <pc:docMk/>
            <pc:sldMk cId="4198809741" sldId="2146846599"/>
            <ac:spMk id="26" creationId="{A9C445BF-5591-D09A-A8BC-6A2DB67D3CAE}"/>
          </ac:spMkLst>
        </pc:spChg>
        <pc:spChg chg="add mod">
          <ac:chgData name="Reed Kiely" userId="768be38e-2fb5-40ce-925d-bd8e9d9e3c31" providerId="ADAL" clId="{073C5D09-2946-44AA-8F72-E76A8E08C34C}" dt="2024-05-10T17:40:35.725" v="4265" actId="1076"/>
          <ac:spMkLst>
            <pc:docMk/>
            <pc:sldMk cId="4198809741" sldId="2146846599"/>
            <ac:spMk id="27" creationId="{E4F968B6-CE05-C856-3886-364465547FC9}"/>
          </ac:spMkLst>
        </pc:spChg>
        <pc:spChg chg="add mod">
          <ac:chgData name="Reed Kiely" userId="768be38e-2fb5-40ce-925d-bd8e9d9e3c31" providerId="ADAL" clId="{073C5D09-2946-44AA-8F72-E76A8E08C34C}" dt="2024-05-10T17:40:35.725" v="4265" actId="1076"/>
          <ac:spMkLst>
            <pc:docMk/>
            <pc:sldMk cId="4198809741" sldId="2146846599"/>
            <ac:spMk id="28" creationId="{EA61B73E-452A-BF0A-BE04-17B6E2452546}"/>
          </ac:spMkLst>
        </pc:spChg>
        <pc:spChg chg="add mod">
          <ac:chgData name="Reed Kiely" userId="768be38e-2fb5-40ce-925d-bd8e9d9e3c31" providerId="ADAL" clId="{073C5D09-2946-44AA-8F72-E76A8E08C34C}" dt="2024-05-10T17:40:35.725" v="4265" actId="1076"/>
          <ac:spMkLst>
            <pc:docMk/>
            <pc:sldMk cId="4198809741" sldId="2146846599"/>
            <ac:spMk id="29" creationId="{17B46E9B-F7DB-2CF0-5D00-02D44F89046A}"/>
          </ac:spMkLst>
        </pc:spChg>
        <pc:spChg chg="add del mod">
          <ac:chgData name="Reed Kiely" userId="768be38e-2fb5-40ce-925d-bd8e9d9e3c31" providerId="ADAL" clId="{073C5D09-2946-44AA-8F72-E76A8E08C34C}" dt="2024-05-10T20:14:01.088" v="4856" actId="478"/>
          <ac:spMkLst>
            <pc:docMk/>
            <pc:sldMk cId="4198809741" sldId="2146846599"/>
            <ac:spMk id="30" creationId="{B509B0E9-62C2-E0C8-DE37-E5715FB5000B}"/>
          </ac:spMkLst>
        </pc:spChg>
        <pc:spChg chg="add del mod">
          <ac:chgData name="Reed Kiely" userId="768be38e-2fb5-40ce-925d-bd8e9d9e3c31" providerId="ADAL" clId="{073C5D09-2946-44AA-8F72-E76A8E08C34C}" dt="2024-05-10T20:14:01.088" v="4856" actId="478"/>
          <ac:spMkLst>
            <pc:docMk/>
            <pc:sldMk cId="4198809741" sldId="2146846599"/>
            <ac:spMk id="31" creationId="{B159692B-2337-6F11-5143-04736EFE2CF2}"/>
          </ac:spMkLst>
        </pc:spChg>
        <pc:spChg chg="add del mod">
          <ac:chgData name="Reed Kiely" userId="768be38e-2fb5-40ce-925d-bd8e9d9e3c31" providerId="ADAL" clId="{073C5D09-2946-44AA-8F72-E76A8E08C34C}" dt="2024-05-10T20:14:01.088" v="4856" actId="478"/>
          <ac:spMkLst>
            <pc:docMk/>
            <pc:sldMk cId="4198809741" sldId="2146846599"/>
            <ac:spMk id="32" creationId="{983A218E-7D53-011B-0E1B-A434F8911129}"/>
          </ac:spMkLst>
        </pc:spChg>
        <pc:spChg chg="add mod">
          <ac:chgData name="Reed Kiely" userId="768be38e-2fb5-40ce-925d-bd8e9d9e3c31" providerId="ADAL" clId="{073C5D09-2946-44AA-8F72-E76A8E08C34C}" dt="2024-05-10T20:27:01.065" v="5239" actId="12788"/>
          <ac:spMkLst>
            <pc:docMk/>
            <pc:sldMk cId="4198809741" sldId="2146846599"/>
            <ac:spMk id="33" creationId="{EBBA7DEC-90BE-F2CC-C447-079B912676AF}"/>
          </ac:spMkLst>
        </pc:spChg>
        <pc:spChg chg="add mod">
          <ac:chgData name="Reed Kiely" userId="768be38e-2fb5-40ce-925d-bd8e9d9e3c31" providerId="ADAL" clId="{073C5D09-2946-44AA-8F72-E76A8E08C34C}" dt="2024-05-10T20:22:48.827" v="4968" actId="1036"/>
          <ac:spMkLst>
            <pc:docMk/>
            <pc:sldMk cId="4198809741" sldId="2146846599"/>
            <ac:spMk id="34" creationId="{B869B0CA-304A-5A00-D163-19111FE463BC}"/>
          </ac:spMkLst>
        </pc:spChg>
        <pc:spChg chg="add mod">
          <ac:chgData name="Reed Kiely" userId="768be38e-2fb5-40ce-925d-bd8e9d9e3c31" providerId="ADAL" clId="{073C5D09-2946-44AA-8F72-E76A8E08C34C}" dt="2024-05-10T20:35:52.726" v="5887" actId="20577"/>
          <ac:spMkLst>
            <pc:docMk/>
            <pc:sldMk cId="4198809741" sldId="2146846599"/>
            <ac:spMk id="35" creationId="{8C008E8C-C5BA-1014-5B48-D5A9A273C06A}"/>
          </ac:spMkLst>
        </pc:spChg>
        <pc:spChg chg="add del mod">
          <ac:chgData name="Reed Kiely" userId="768be38e-2fb5-40ce-925d-bd8e9d9e3c31" providerId="ADAL" clId="{073C5D09-2946-44AA-8F72-E76A8E08C34C}" dt="2024-05-10T18:53:10.891" v="4524" actId="478"/>
          <ac:spMkLst>
            <pc:docMk/>
            <pc:sldMk cId="4198809741" sldId="2146846599"/>
            <ac:spMk id="36" creationId="{FA8E33BB-7142-40BC-6828-271F42E5276F}"/>
          </ac:spMkLst>
        </pc:spChg>
        <pc:spChg chg="add del mod">
          <ac:chgData name="Reed Kiely" userId="768be38e-2fb5-40ce-925d-bd8e9d9e3c31" providerId="ADAL" clId="{073C5D09-2946-44AA-8F72-E76A8E08C34C}" dt="2024-05-10T20:09:46.209" v="4690" actId="478"/>
          <ac:spMkLst>
            <pc:docMk/>
            <pc:sldMk cId="4198809741" sldId="2146846599"/>
            <ac:spMk id="37" creationId="{2082197A-49D2-E399-F4EF-7519A213E850}"/>
          </ac:spMkLst>
        </pc:spChg>
        <pc:spChg chg="add mod">
          <ac:chgData name="Reed Kiely" userId="768be38e-2fb5-40ce-925d-bd8e9d9e3c31" providerId="ADAL" clId="{073C5D09-2946-44AA-8F72-E76A8E08C34C}" dt="2024-05-10T19:43:45.612" v="4549"/>
          <ac:spMkLst>
            <pc:docMk/>
            <pc:sldMk cId="4198809741" sldId="2146846599"/>
            <ac:spMk id="38" creationId="{7ECA865A-2A0E-5963-44A2-CEE422D6F3A8}"/>
          </ac:spMkLst>
        </pc:spChg>
        <pc:spChg chg="add mod">
          <ac:chgData name="Reed Kiely" userId="768be38e-2fb5-40ce-925d-bd8e9d9e3c31" providerId="ADAL" clId="{073C5D09-2946-44AA-8F72-E76A8E08C34C}" dt="2024-05-10T19:43:45.612" v="4549"/>
          <ac:spMkLst>
            <pc:docMk/>
            <pc:sldMk cId="4198809741" sldId="2146846599"/>
            <ac:spMk id="39" creationId="{421DFE80-468B-3A7E-7DA2-D931BDB1C963}"/>
          </ac:spMkLst>
        </pc:spChg>
        <pc:spChg chg="add mod">
          <ac:chgData name="Reed Kiely" userId="768be38e-2fb5-40ce-925d-bd8e9d9e3c31" providerId="ADAL" clId="{073C5D09-2946-44AA-8F72-E76A8E08C34C}" dt="2024-05-10T20:27:38.585" v="5248" actId="1076"/>
          <ac:spMkLst>
            <pc:docMk/>
            <pc:sldMk cId="4198809741" sldId="2146846599"/>
            <ac:spMk id="40" creationId="{657A1959-C25C-3411-3732-9688A5CEA6B8}"/>
          </ac:spMkLst>
        </pc:spChg>
        <pc:spChg chg="add mod">
          <ac:chgData name="Reed Kiely" userId="768be38e-2fb5-40ce-925d-bd8e9d9e3c31" providerId="ADAL" clId="{073C5D09-2946-44AA-8F72-E76A8E08C34C}" dt="2024-05-10T20:27:38.585" v="5248" actId="1076"/>
          <ac:spMkLst>
            <pc:docMk/>
            <pc:sldMk cId="4198809741" sldId="2146846599"/>
            <ac:spMk id="41" creationId="{45B1B2A2-D7D0-7A29-1B58-4AAEB9435BEB}"/>
          </ac:spMkLst>
        </pc:spChg>
        <pc:spChg chg="add mod">
          <ac:chgData name="Reed Kiely" userId="768be38e-2fb5-40ce-925d-bd8e9d9e3c31" providerId="ADAL" clId="{073C5D09-2946-44AA-8F72-E76A8E08C34C}" dt="2024-05-10T20:22:48.827" v="4968" actId="1036"/>
          <ac:spMkLst>
            <pc:docMk/>
            <pc:sldMk cId="4198809741" sldId="2146846599"/>
            <ac:spMk id="42" creationId="{13E180B4-C3FE-FED1-E68D-FB44E230222A}"/>
          </ac:spMkLst>
        </pc:spChg>
        <pc:spChg chg="add mod">
          <ac:chgData name="Reed Kiely" userId="768be38e-2fb5-40ce-925d-bd8e9d9e3c31" providerId="ADAL" clId="{073C5D09-2946-44AA-8F72-E76A8E08C34C}" dt="2024-05-10T20:36:28.734" v="5968" actId="20577"/>
          <ac:spMkLst>
            <pc:docMk/>
            <pc:sldMk cId="4198809741" sldId="2146846599"/>
            <ac:spMk id="43" creationId="{4A7FC07D-B5F4-2CE1-DB5C-1C3BD673D0D2}"/>
          </ac:spMkLst>
        </pc:spChg>
        <pc:spChg chg="add mod">
          <ac:chgData name="Reed Kiely" userId="768be38e-2fb5-40ce-925d-bd8e9d9e3c31" providerId="ADAL" clId="{073C5D09-2946-44AA-8F72-E76A8E08C34C}" dt="2024-05-10T20:33:54.262" v="5820" actId="1076"/>
          <ac:spMkLst>
            <pc:docMk/>
            <pc:sldMk cId="4198809741" sldId="2146846599"/>
            <ac:spMk id="44" creationId="{B23CCE09-DB6F-CCAA-8605-A74E5AC9AD4C}"/>
          </ac:spMkLst>
        </pc:spChg>
        <pc:spChg chg="add mod">
          <ac:chgData name="Reed Kiely" userId="768be38e-2fb5-40ce-925d-bd8e9d9e3c31" providerId="ADAL" clId="{073C5D09-2946-44AA-8F72-E76A8E08C34C}" dt="2024-05-13T13:41:06.916" v="6962" actId="20577"/>
          <ac:spMkLst>
            <pc:docMk/>
            <pc:sldMk cId="4198809741" sldId="2146846599"/>
            <ac:spMk id="45" creationId="{D1CB688F-23C5-B058-4452-6B600DBAF766}"/>
          </ac:spMkLst>
        </pc:spChg>
        <pc:spChg chg="add mod">
          <ac:chgData name="Reed Kiely" userId="768be38e-2fb5-40ce-925d-bd8e9d9e3c31" providerId="ADAL" clId="{073C5D09-2946-44AA-8F72-E76A8E08C34C}" dt="2024-05-10T20:27:38.585" v="5248" actId="1076"/>
          <ac:spMkLst>
            <pc:docMk/>
            <pc:sldMk cId="4198809741" sldId="2146846599"/>
            <ac:spMk id="46" creationId="{6D206A96-D82F-AA79-07B7-7523579154A1}"/>
          </ac:spMkLst>
        </pc:spChg>
        <pc:spChg chg="add mod">
          <ac:chgData name="Reed Kiely" userId="768be38e-2fb5-40ce-925d-bd8e9d9e3c31" providerId="ADAL" clId="{073C5D09-2946-44AA-8F72-E76A8E08C34C}" dt="2024-05-10T20:32:43.464" v="5769" actId="255"/>
          <ac:spMkLst>
            <pc:docMk/>
            <pc:sldMk cId="4198809741" sldId="2146846599"/>
            <ac:spMk id="47" creationId="{2F6F459F-04C5-855A-ADA8-9EA4025FB824}"/>
          </ac:spMkLst>
        </pc:spChg>
        <pc:spChg chg="add mod">
          <ac:chgData name="Reed Kiely" userId="768be38e-2fb5-40ce-925d-bd8e9d9e3c31" providerId="ADAL" clId="{073C5D09-2946-44AA-8F72-E76A8E08C34C}" dt="2024-05-10T20:27:38.585" v="5248" actId="1076"/>
          <ac:spMkLst>
            <pc:docMk/>
            <pc:sldMk cId="4198809741" sldId="2146846599"/>
            <ac:spMk id="48" creationId="{D8097CF4-F47D-FFEF-BA74-F966A1A170D3}"/>
          </ac:spMkLst>
        </pc:spChg>
        <pc:spChg chg="add mod">
          <ac:chgData name="Reed Kiely" userId="768be38e-2fb5-40ce-925d-bd8e9d9e3c31" providerId="ADAL" clId="{073C5D09-2946-44AA-8F72-E76A8E08C34C}" dt="2024-05-13T19:41:01.366" v="7820" actId="20577"/>
          <ac:spMkLst>
            <pc:docMk/>
            <pc:sldMk cId="4198809741" sldId="2146846599"/>
            <ac:spMk id="49" creationId="{F9739AD5-7C71-F7E6-CD1D-EFEF1A22EEB1}"/>
          </ac:spMkLst>
        </pc:spChg>
        <pc:spChg chg="add del mod">
          <ac:chgData name="Reed Kiely" userId="768be38e-2fb5-40ce-925d-bd8e9d9e3c31" providerId="ADAL" clId="{073C5D09-2946-44AA-8F72-E76A8E08C34C}" dt="2024-05-10T20:26:45.935" v="5235" actId="478"/>
          <ac:spMkLst>
            <pc:docMk/>
            <pc:sldMk cId="4198809741" sldId="2146846599"/>
            <ac:spMk id="59" creationId="{E84F88D0-FD52-1972-F5D6-F8A4B75F3023}"/>
          </ac:spMkLst>
        </pc:spChg>
        <pc:spChg chg="add del mod">
          <ac:chgData name="Reed Kiely" userId="768be38e-2fb5-40ce-925d-bd8e9d9e3c31" providerId="ADAL" clId="{073C5D09-2946-44AA-8F72-E76A8E08C34C}" dt="2024-05-10T20:27:19.143" v="5244" actId="478"/>
          <ac:spMkLst>
            <pc:docMk/>
            <pc:sldMk cId="4198809741" sldId="2146846599"/>
            <ac:spMk id="60" creationId="{5B1E032D-38AD-3ADD-31EC-62E866FD1CE3}"/>
          </ac:spMkLst>
        </pc:spChg>
        <pc:cxnChg chg="add del mod">
          <ac:chgData name="Reed Kiely" userId="768be38e-2fb5-40ce-925d-bd8e9d9e3c31" providerId="ADAL" clId="{073C5D09-2946-44AA-8F72-E76A8E08C34C}" dt="2024-05-09T16:45:51.383" v="1749" actId="478"/>
          <ac:cxnSpMkLst>
            <pc:docMk/>
            <pc:sldMk cId="4198809741" sldId="2146846599"/>
            <ac:cxnSpMk id="7" creationId="{4315B257-2EE7-E586-6D6B-5C1EA335D83C}"/>
          </ac:cxnSpMkLst>
        </pc:cxnChg>
        <pc:cxnChg chg="add mod">
          <ac:chgData name="Reed Kiely" userId="768be38e-2fb5-40ce-925d-bd8e9d9e3c31" providerId="ADAL" clId="{073C5D09-2946-44AA-8F72-E76A8E08C34C}" dt="2024-05-10T20:27:01.065" v="5239" actId="12788"/>
          <ac:cxnSpMkLst>
            <pc:docMk/>
            <pc:sldMk cId="4198809741" sldId="2146846599"/>
            <ac:cxnSpMk id="51" creationId="{475E9C40-1374-25D5-5EA7-8A4336061BB6}"/>
          </ac:cxnSpMkLst>
        </pc:cxnChg>
        <pc:cxnChg chg="add mod">
          <ac:chgData name="Reed Kiely" userId="768be38e-2fb5-40ce-925d-bd8e9d9e3c31" providerId="ADAL" clId="{073C5D09-2946-44AA-8F72-E76A8E08C34C}" dt="2024-05-10T20:27:38.585" v="5248" actId="1076"/>
          <ac:cxnSpMkLst>
            <pc:docMk/>
            <pc:sldMk cId="4198809741" sldId="2146846599"/>
            <ac:cxnSpMk id="52" creationId="{6188268A-AF44-1DA4-9ABA-97C78F4DCA58}"/>
          </ac:cxnSpMkLst>
        </pc:cxnChg>
        <pc:cxnChg chg="add mod">
          <ac:chgData name="Reed Kiely" userId="768be38e-2fb5-40ce-925d-bd8e9d9e3c31" providerId="ADAL" clId="{073C5D09-2946-44AA-8F72-E76A8E08C34C}" dt="2024-05-10T20:22:48.827" v="4968" actId="1036"/>
          <ac:cxnSpMkLst>
            <pc:docMk/>
            <pc:sldMk cId="4198809741" sldId="2146846599"/>
            <ac:cxnSpMk id="53" creationId="{07270F36-6DD3-ABCE-50F0-C66D53A2583D}"/>
          </ac:cxnSpMkLst>
        </pc:cxnChg>
        <pc:cxnChg chg="add mod">
          <ac:chgData name="Reed Kiely" userId="768be38e-2fb5-40ce-925d-bd8e9d9e3c31" providerId="ADAL" clId="{073C5D09-2946-44AA-8F72-E76A8E08C34C}" dt="2024-05-10T20:22:48.827" v="4968" actId="1036"/>
          <ac:cxnSpMkLst>
            <pc:docMk/>
            <pc:sldMk cId="4198809741" sldId="2146846599"/>
            <ac:cxnSpMk id="55" creationId="{E4FDD05D-66F0-6C7D-B63E-04210A688938}"/>
          </ac:cxnSpMkLst>
        </pc:cxnChg>
        <pc:cxnChg chg="add mod">
          <ac:chgData name="Reed Kiely" userId="768be38e-2fb5-40ce-925d-bd8e9d9e3c31" providerId="ADAL" clId="{073C5D09-2946-44AA-8F72-E76A8E08C34C}" dt="2024-05-10T20:22:48.827" v="4968" actId="1036"/>
          <ac:cxnSpMkLst>
            <pc:docMk/>
            <pc:sldMk cId="4198809741" sldId="2146846599"/>
            <ac:cxnSpMk id="56" creationId="{C172AEF1-70B5-BDC6-B5A3-C287CD1816C4}"/>
          </ac:cxnSpMkLst>
        </pc:cxnChg>
        <pc:cxnChg chg="add mod">
          <ac:chgData name="Reed Kiely" userId="768be38e-2fb5-40ce-925d-bd8e9d9e3c31" providerId="ADAL" clId="{073C5D09-2946-44AA-8F72-E76A8E08C34C}" dt="2024-05-10T20:27:38.585" v="5248" actId="1076"/>
          <ac:cxnSpMkLst>
            <pc:docMk/>
            <pc:sldMk cId="4198809741" sldId="2146846599"/>
            <ac:cxnSpMk id="57" creationId="{9C0164C2-C0B7-D5EA-70D2-898407B5A6DB}"/>
          </ac:cxnSpMkLst>
        </pc:cxnChg>
        <pc:cxnChg chg="add mod">
          <ac:chgData name="Reed Kiely" userId="768be38e-2fb5-40ce-925d-bd8e9d9e3c31" providerId="ADAL" clId="{073C5D09-2946-44AA-8F72-E76A8E08C34C}" dt="2024-05-10T20:27:38.585" v="5248" actId="1076"/>
          <ac:cxnSpMkLst>
            <pc:docMk/>
            <pc:sldMk cId="4198809741" sldId="2146846599"/>
            <ac:cxnSpMk id="58" creationId="{0943D3E9-8238-20F3-6565-A4B04115D1B5}"/>
          </ac:cxnSpMkLst>
        </pc:cxnChg>
        <pc:extLst>
          <p:ext xmlns:p="http://schemas.openxmlformats.org/presentationml/2006/main" uri="{D6D511B9-2390-475A-947B-AFAB55BFBCF1}">
            <pc226:cmChg xmlns:pc226="http://schemas.microsoft.com/office/powerpoint/2022/06/main/command" chg="add">
              <pc226:chgData name="Reed Kiely" userId="768be38e-2fb5-40ce-925d-bd8e9d9e3c31" providerId="ADAL" clId="{073C5D09-2946-44AA-8F72-E76A8E08C34C}" dt="2024-05-13T19:41:18.152" v="7821"/>
              <pc2:cmMkLst xmlns:pc2="http://schemas.microsoft.com/office/powerpoint/2019/9/main/command">
                <pc:docMk/>
                <pc:sldMk cId="4198809741" sldId="2146846599"/>
                <pc2:cmMk id="{26B44663-A564-41B3-86B8-C9490E8D54B5}"/>
              </pc2:cmMkLst>
            </pc226:cmChg>
          </p:ext>
        </pc:extLst>
      </pc:sldChg>
      <pc:sldChg chg="addSp delSp modSp mod modCm">
        <pc:chgData name="Reed Kiely" userId="768be38e-2fb5-40ce-925d-bd8e9d9e3c31" providerId="ADAL" clId="{073C5D09-2946-44AA-8F72-E76A8E08C34C}" dt="2024-05-17T21:19:07.917" v="13993"/>
        <pc:sldMkLst>
          <pc:docMk/>
          <pc:sldMk cId="3938727423" sldId="2146846600"/>
        </pc:sldMkLst>
        <pc:spChg chg="add del mod">
          <ac:chgData name="Reed Kiely" userId="768be38e-2fb5-40ce-925d-bd8e9d9e3c31" providerId="ADAL" clId="{073C5D09-2946-44AA-8F72-E76A8E08C34C}" dt="2024-05-15T21:01:44.586" v="10730" actId="478"/>
          <ac:spMkLst>
            <pc:docMk/>
            <pc:sldMk cId="3938727423" sldId="2146846600"/>
            <ac:spMk id="3" creationId="{070B40A3-C33D-8E0F-412A-A0BBE0B3D1F4}"/>
          </ac:spMkLst>
        </pc:spChg>
        <pc:spChg chg="del mod">
          <ac:chgData name="Reed Kiely" userId="768be38e-2fb5-40ce-925d-bd8e9d9e3c31" providerId="ADAL" clId="{073C5D09-2946-44AA-8F72-E76A8E08C34C}" dt="2024-05-13T18:34:12.484" v="7441" actId="478"/>
          <ac:spMkLst>
            <pc:docMk/>
            <pc:sldMk cId="3938727423" sldId="2146846600"/>
            <ac:spMk id="4" creationId="{1D52E92C-BBF3-C542-7586-0DE8D37CA660}"/>
          </ac:spMkLst>
        </pc:spChg>
        <pc:spChg chg="add del mod">
          <ac:chgData name="Reed Kiely" userId="768be38e-2fb5-40ce-925d-bd8e9d9e3c31" providerId="ADAL" clId="{073C5D09-2946-44AA-8F72-E76A8E08C34C}" dt="2024-05-15T21:00:53.612" v="10717" actId="478"/>
          <ac:spMkLst>
            <pc:docMk/>
            <pc:sldMk cId="3938727423" sldId="2146846600"/>
            <ac:spMk id="4" creationId="{E07BE46C-0F8E-31FB-34EA-57DA2427CC65}"/>
          </ac:spMkLst>
        </pc:spChg>
        <pc:spChg chg="add del mod">
          <ac:chgData name="Reed Kiely" userId="768be38e-2fb5-40ce-925d-bd8e9d9e3c31" providerId="ADAL" clId="{073C5D09-2946-44AA-8F72-E76A8E08C34C}" dt="2024-05-14T16:00:56.495" v="8265" actId="478"/>
          <ac:spMkLst>
            <pc:docMk/>
            <pc:sldMk cId="3938727423" sldId="2146846600"/>
            <ac:spMk id="4" creationId="{EDD7D747-1EB8-731F-84FC-D13A3A4A0F83}"/>
          </ac:spMkLst>
        </pc:spChg>
        <pc:spChg chg="del mod">
          <ac:chgData name="Reed Kiely" userId="768be38e-2fb5-40ce-925d-bd8e9d9e3c31" providerId="ADAL" clId="{073C5D09-2946-44AA-8F72-E76A8E08C34C}" dt="2024-05-15T21:00:50.292" v="10716" actId="478"/>
          <ac:spMkLst>
            <pc:docMk/>
            <pc:sldMk cId="3938727423" sldId="2146846600"/>
            <ac:spMk id="7" creationId="{13460F20-3C7B-8647-C69D-70112FFA3FB0}"/>
          </ac:spMkLst>
        </pc:spChg>
        <pc:spChg chg="add del mod">
          <ac:chgData name="Reed Kiely" userId="768be38e-2fb5-40ce-925d-bd8e9d9e3c31" providerId="ADAL" clId="{073C5D09-2946-44AA-8F72-E76A8E08C34C}" dt="2024-05-13T18:31:00.102" v="7392" actId="478"/>
          <ac:spMkLst>
            <pc:docMk/>
            <pc:sldMk cId="3938727423" sldId="2146846600"/>
            <ac:spMk id="7" creationId="{A3DD2648-294F-7EE8-7F6F-8C41051EAC79}"/>
          </ac:spMkLst>
        </pc:spChg>
        <pc:spChg chg="add mod">
          <ac:chgData name="Reed Kiely" userId="768be38e-2fb5-40ce-925d-bd8e9d9e3c31" providerId="ADAL" clId="{073C5D09-2946-44AA-8F72-E76A8E08C34C}" dt="2024-05-15T21:02:44.531" v="10763" actId="12788"/>
          <ac:spMkLst>
            <pc:docMk/>
            <pc:sldMk cId="3938727423" sldId="2146846600"/>
            <ac:spMk id="8" creationId="{28D18A41-8370-D4CA-4EED-60FD072D9055}"/>
          </ac:spMkLst>
        </pc:spChg>
        <pc:spChg chg="add mod">
          <ac:chgData name="Reed Kiely" userId="768be38e-2fb5-40ce-925d-bd8e9d9e3c31" providerId="ADAL" clId="{073C5D09-2946-44AA-8F72-E76A8E08C34C}" dt="2024-05-15T21:02:44.531" v="10763" actId="12788"/>
          <ac:spMkLst>
            <pc:docMk/>
            <pc:sldMk cId="3938727423" sldId="2146846600"/>
            <ac:spMk id="9" creationId="{626A4DA4-9240-9B3B-4CDB-366D59A3F583}"/>
          </ac:spMkLst>
        </pc:spChg>
        <pc:spChg chg="del mod">
          <ac:chgData name="Reed Kiely" userId="768be38e-2fb5-40ce-925d-bd8e9d9e3c31" providerId="ADAL" clId="{073C5D09-2946-44AA-8F72-E76A8E08C34C}" dt="2024-05-13T18:34:12.484" v="7441" actId="478"/>
          <ac:spMkLst>
            <pc:docMk/>
            <pc:sldMk cId="3938727423" sldId="2146846600"/>
            <ac:spMk id="10" creationId="{7208CD87-D42A-8C32-41B5-922749B3F90D}"/>
          </ac:spMkLst>
        </pc:spChg>
        <pc:spChg chg="add mod">
          <ac:chgData name="Reed Kiely" userId="768be38e-2fb5-40ce-925d-bd8e9d9e3c31" providerId="ADAL" clId="{073C5D09-2946-44AA-8F72-E76A8E08C34C}" dt="2024-05-17T21:17:19.462" v="13985" actId="1038"/>
          <ac:spMkLst>
            <pc:docMk/>
            <pc:sldMk cId="3938727423" sldId="2146846600"/>
            <ac:spMk id="12" creationId="{AD48FBBB-418B-BFC8-6BFE-FFC574DE56AB}"/>
          </ac:spMkLst>
        </pc:spChg>
        <pc:spChg chg="add mod">
          <ac:chgData name="Reed Kiely" userId="768be38e-2fb5-40ce-925d-bd8e9d9e3c31" providerId="ADAL" clId="{073C5D09-2946-44AA-8F72-E76A8E08C34C}" dt="2024-05-17T21:17:19.462" v="13985" actId="1038"/>
          <ac:spMkLst>
            <pc:docMk/>
            <pc:sldMk cId="3938727423" sldId="2146846600"/>
            <ac:spMk id="13" creationId="{FF6ACA15-79F9-00D9-8E4A-CB280B93B012}"/>
          </ac:spMkLst>
        </pc:spChg>
        <pc:spChg chg="add mod">
          <ac:chgData name="Reed Kiely" userId="768be38e-2fb5-40ce-925d-bd8e9d9e3c31" providerId="ADAL" clId="{073C5D09-2946-44AA-8F72-E76A8E08C34C}" dt="2024-05-15T21:01:56.047" v="10739" actId="554"/>
          <ac:spMkLst>
            <pc:docMk/>
            <pc:sldMk cId="3938727423" sldId="2146846600"/>
            <ac:spMk id="14" creationId="{BE5C5EBC-F832-060D-D1F6-D962B6043474}"/>
          </ac:spMkLst>
        </pc:spChg>
        <pc:spChg chg="del mod">
          <ac:chgData name="Reed Kiely" userId="768be38e-2fb5-40ce-925d-bd8e9d9e3c31" providerId="ADAL" clId="{073C5D09-2946-44AA-8F72-E76A8E08C34C}" dt="2024-05-13T18:34:12.484" v="7441" actId="478"/>
          <ac:spMkLst>
            <pc:docMk/>
            <pc:sldMk cId="3938727423" sldId="2146846600"/>
            <ac:spMk id="15" creationId="{523E4692-D414-7C78-EDFB-E43CF1C8AD1C}"/>
          </ac:spMkLst>
        </pc:spChg>
        <pc:spChg chg="del mod">
          <ac:chgData name="Reed Kiely" userId="768be38e-2fb5-40ce-925d-bd8e9d9e3c31" providerId="ADAL" clId="{073C5D09-2946-44AA-8F72-E76A8E08C34C}" dt="2024-05-15T21:00:50.292" v="10716" actId="478"/>
          <ac:spMkLst>
            <pc:docMk/>
            <pc:sldMk cId="3938727423" sldId="2146846600"/>
            <ac:spMk id="15" creationId="{6D4D767C-EF9F-CC0D-5791-70C8C5559964}"/>
          </ac:spMkLst>
        </pc:spChg>
        <pc:spChg chg="add del mod">
          <ac:chgData name="Reed Kiely" userId="768be38e-2fb5-40ce-925d-bd8e9d9e3c31" providerId="ADAL" clId="{073C5D09-2946-44AA-8F72-E76A8E08C34C}" dt="2024-05-17T21:13:00.319" v="13975" actId="478"/>
          <ac:spMkLst>
            <pc:docMk/>
            <pc:sldMk cId="3938727423" sldId="2146846600"/>
            <ac:spMk id="16" creationId="{F3B08D31-8CD1-811E-0850-AF65E55C9EAD}"/>
          </ac:spMkLst>
        </pc:spChg>
        <pc:spChg chg="del mod">
          <ac:chgData name="Reed Kiely" userId="768be38e-2fb5-40ce-925d-bd8e9d9e3c31" providerId="ADAL" clId="{073C5D09-2946-44AA-8F72-E76A8E08C34C}" dt="2024-05-15T21:00:50.292" v="10716" actId="478"/>
          <ac:spMkLst>
            <pc:docMk/>
            <pc:sldMk cId="3938727423" sldId="2146846600"/>
            <ac:spMk id="17" creationId="{7A028594-37B1-B3BB-AB00-C7172BDC7C60}"/>
          </ac:spMkLst>
        </pc:spChg>
        <pc:spChg chg="del mod">
          <ac:chgData name="Reed Kiely" userId="768be38e-2fb5-40ce-925d-bd8e9d9e3c31" providerId="ADAL" clId="{073C5D09-2946-44AA-8F72-E76A8E08C34C}" dt="2024-05-13T18:34:12.484" v="7441" actId="478"/>
          <ac:spMkLst>
            <pc:docMk/>
            <pc:sldMk cId="3938727423" sldId="2146846600"/>
            <ac:spMk id="17" creationId="{E24F40CB-4DFD-C9DE-47B9-03286636A1C9}"/>
          </ac:spMkLst>
        </pc:spChg>
        <pc:spChg chg="add mod">
          <ac:chgData name="Reed Kiely" userId="768be38e-2fb5-40ce-925d-bd8e9d9e3c31" providerId="ADAL" clId="{073C5D09-2946-44AA-8F72-E76A8E08C34C}" dt="2024-05-15T21:01:50.613" v="10738" actId="1035"/>
          <ac:spMkLst>
            <pc:docMk/>
            <pc:sldMk cId="3938727423" sldId="2146846600"/>
            <ac:spMk id="18" creationId="{832C38C9-3203-FC35-7BEC-29B560828BEE}"/>
          </ac:spMkLst>
        </pc:spChg>
        <pc:spChg chg="add mod">
          <ac:chgData name="Reed Kiely" userId="768be38e-2fb5-40ce-925d-bd8e9d9e3c31" providerId="ADAL" clId="{073C5D09-2946-44AA-8F72-E76A8E08C34C}" dt="2024-05-15T21:02:44.531" v="10763" actId="12788"/>
          <ac:spMkLst>
            <pc:docMk/>
            <pc:sldMk cId="3938727423" sldId="2146846600"/>
            <ac:spMk id="19" creationId="{62F74806-C317-C678-3040-9763F5DBA3FC}"/>
          </ac:spMkLst>
        </pc:spChg>
        <pc:spChg chg="del mod">
          <ac:chgData name="Reed Kiely" userId="768be38e-2fb5-40ce-925d-bd8e9d9e3c31" providerId="ADAL" clId="{073C5D09-2946-44AA-8F72-E76A8E08C34C}" dt="2024-05-13T18:34:12.484" v="7441" actId="478"/>
          <ac:spMkLst>
            <pc:docMk/>
            <pc:sldMk cId="3938727423" sldId="2146846600"/>
            <ac:spMk id="21" creationId="{17070ED2-1E8F-B987-D0B4-75CEE5F93863}"/>
          </ac:spMkLst>
        </pc:spChg>
        <pc:spChg chg="add mod">
          <ac:chgData name="Reed Kiely" userId="768be38e-2fb5-40ce-925d-bd8e9d9e3c31" providerId="ADAL" clId="{073C5D09-2946-44AA-8F72-E76A8E08C34C}" dt="2024-05-17T21:17:19.462" v="13985" actId="1038"/>
          <ac:spMkLst>
            <pc:docMk/>
            <pc:sldMk cId="3938727423" sldId="2146846600"/>
            <ac:spMk id="21" creationId="{D10E33C0-3EB0-F0A2-E110-C21C419DE62A}"/>
          </ac:spMkLst>
        </pc:spChg>
        <pc:spChg chg="add del mod">
          <ac:chgData name="Reed Kiely" userId="768be38e-2fb5-40ce-925d-bd8e9d9e3c31" providerId="ADAL" clId="{073C5D09-2946-44AA-8F72-E76A8E08C34C}" dt="2024-05-14T16:00:56.495" v="8265" actId="478"/>
          <ac:spMkLst>
            <pc:docMk/>
            <pc:sldMk cId="3938727423" sldId="2146846600"/>
            <ac:spMk id="22" creationId="{4144E7D9-760C-46DA-3328-AC880701FD7A}"/>
          </ac:spMkLst>
        </pc:spChg>
        <pc:spChg chg="add mod">
          <ac:chgData name="Reed Kiely" userId="768be38e-2fb5-40ce-925d-bd8e9d9e3c31" providerId="ADAL" clId="{073C5D09-2946-44AA-8F72-E76A8E08C34C}" dt="2024-05-17T21:17:19.462" v="13985" actId="1038"/>
          <ac:spMkLst>
            <pc:docMk/>
            <pc:sldMk cId="3938727423" sldId="2146846600"/>
            <ac:spMk id="23" creationId="{051C9FDE-3933-A72C-8774-1CD377E6DA92}"/>
          </ac:spMkLst>
        </pc:spChg>
        <pc:spChg chg="add del mod">
          <ac:chgData name="Reed Kiely" userId="768be38e-2fb5-40ce-925d-bd8e9d9e3c31" providerId="ADAL" clId="{073C5D09-2946-44AA-8F72-E76A8E08C34C}" dt="2024-05-14T16:00:56.495" v="8265" actId="478"/>
          <ac:spMkLst>
            <pc:docMk/>
            <pc:sldMk cId="3938727423" sldId="2146846600"/>
            <ac:spMk id="23" creationId="{B1B4979E-2ED1-D0FA-C0DD-B3596A0B85A4}"/>
          </ac:spMkLst>
        </pc:spChg>
        <pc:spChg chg="del mod">
          <ac:chgData name="Reed Kiely" userId="768be38e-2fb5-40ce-925d-bd8e9d9e3c31" providerId="ADAL" clId="{073C5D09-2946-44AA-8F72-E76A8E08C34C}" dt="2024-05-13T18:34:12.484" v="7441" actId="478"/>
          <ac:spMkLst>
            <pc:docMk/>
            <pc:sldMk cId="3938727423" sldId="2146846600"/>
            <ac:spMk id="24" creationId="{F3DB528E-09E3-73CC-4D90-5387FA3B6A37}"/>
          </ac:spMkLst>
        </pc:spChg>
        <pc:spChg chg="add del mod">
          <ac:chgData name="Reed Kiely" userId="768be38e-2fb5-40ce-925d-bd8e9d9e3c31" providerId="ADAL" clId="{073C5D09-2946-44AA-8F72-E76A8E08C34C}" dt="2024-05-14T16:00:56.495" v="8265" actId="478"/>
          <ac:spMkLst>
            <pc:docMk/>
            <pc:sldMk cId="3938727423" sldId="2146846600"/>
            <ac:spMk id="25" creationId="{5A449034-FEBD-E1E6-A5A8-2BEFEDFDD3AD}"/>
          </ac:spMkLst>
        </pc:spChg>
        <pc:spChg chg="add del">
          <ac:chgData name="Reed Kiely" userId="768be38e-2fb5-40ce-925d-bd8e9d9e3c31" providerId="ADAL" clId="{073C5D09-2946-44AA-8F72-E76A8E08C34C}" dt="2024-05-13T18:32:53.692" v="7422" actId="478"/>
          <ac:spMkLst>
            <pc:docMk/>
            <pc:sldMk cId="3938727423" sldId="2146846600"/>
            <ac:spMk id="28" creationId="{0D8D37E9-5479-2BB7-84F7-97B42C285B74}"/>
          </ac:spMkLst>
        </pc:spChg>
        <pc:spChg chg="add mod">
          <ac:chgData name="Reed Kiely" userId="768be38e-2fb5-40ce-925d-bd8e9d9e3c31" providerId="ADAL" clId="{073C5D09-2946-44AA-8F72-E76A8E08C34C}" dt="2024-05-15T21:02:26.060" v="10751" actId="1036"/>
          <ac:spMkLst>
            <pc:docMk/>
            <pc:sldMk cId="3938727423" sldId="2146846600"/>
            <ac:spMk id="28" creationId="{933CBABC-C264-94D2-6A5C-0B53F6D59F6D}"/>
          </ac:spMkLst>
        </pc:spChg>
        <pc:spChg chg="add del mod">
          <ac:chgData name="Reed Kiely" userId="768be38e-2fb5-40ce-925d-bd8e9d9e3c31" providerId="ADAL" clId="{073C5D09-2946-44AA-8F72-E76A8E08C34C}" dt="2024-05-13T18:32:53.692" v="7422" actId="478"/>
          <ac:spMkLst>
            <pc:docMk/>
            <pc:sldMk cId="3938727423" sldId="2146846600"/>
            <ac:spMk id="29" creationId="{ED240E62-EDCF-8C46-8143-752E11DC36AA}"/>
          </ac:spMkLst>
        </pc:spChg>
        <pc:spChg chg="add del mod">
          <ac:chgData name="Reed Kiely" userId="768be38e-2fb5-40ce-925d-bd8e9d9e3c31" providerId="ADAL" clId="{073C5D09-2946-44AA-8F72-E76A8E08C34C}" dt="2024-05-13T18:32:53.692" v="7422" actId="478"/>
          <ac:spMkLst>
            <pc:docMk/>
            <pc:sldMk cId="3938727423" sldId="2146846600"/>
            <ac:spMk id="30" creationId="{E993ED9F-C009-3C73-61AC-9D8D5F372549}"/>
          </ac:spMkLst>
        </pc:spChg>
        <pc:spChg chg="add mod">
          <ac:chgData name="Reed Kiely" userId="768be38e-2fb5-40ce-925d-bd8e9d9e3c31" providerId="ADAL" clId="{073C5D09-2946-44AA-8F72-E76A8E08C34C}" dt="2024-05-15T21:02:26.060" v="10751" actId="1036"/>
          <ac:spMkLst>
            <pc:docMk/>
            <pc:sldMk cId="3938727423" sldId="2146846600"/>
            <ac:spMk id="32" creationId="{8D57FAE1-A336-478A-E2E9-D6CED0354D1C}"/>
          </ac:spMkLst>
        </pc:spChg>
        <pc:spChg chg="add del mod">
          <ac:chgData name="Reed Kiely" userId="768be38e-2fb5-40ce-925d-bd8e9d9e3c31" providerId="ADAL" clId="{073C5D09-2946-44AA-8F72-E76A8E08C34C}" dt="2024-05-16T16:06:22.923" v="11253" actId="21"/>
          <ac:spMkLst>
            <pc:docMk/>
            <pc:sldMk cId="3938727423" sldId="2146846600"/>
            <ac:spMk id="33" creationId="{0600768E-34C5-F297-9DD6-4B66594188C9}"/>
          </ac:spMkLst>
        </pc:spChg>
        <pc:spChg chg="add del mod">
          <ac:chgData name="Reed Kiely" userId="768be38e-2fb5-40ce-925d-bd8e9d9e3c31" providerId="ADAL" clId="{073C5D09-2946-44AA-8F72-E76A8E08C34C}" dt="2024-05-16T16:06:22.923" v="11253" actId="21"/>
          <ac:spMkLst>
            <pc:docMk/>
            <pc:sldMk cId="3938727423" sldId="2146846600"/>
            <ac:spMk id="34" creationId="{4AB267E3-1EC1-3439-104A-0B8056600033}"/>
          </ac:spMkLst>
        </pc:spChg>
        <pc:picChg chg="mod">
          <ac:chgData name="Reed Kiely" userId="768be38e-2fb5-40ce-925d-bd8e9d9e3c31" providerId="ADAL" clId="{073C5D09-2946-44AA-8F72-E76A8E08C34C}" dt="2024-05-17T21:19:07.917" v="13993"/>
          <ac:picMkLst>
            <pc:docMk/>
            <pc:sldMk cId="3938727423" sldId="2146846600"/>
            <ac:picMk id="4" creationId="{06B72808-50F1-E36F-55A6-55EAC4E0D025}"/>
          </ac:picMkLst>
        </pc:picChg>
        <pc:picChg chg="add mod">
          <ac:chgData name="Reed Kiely" userId="768be38e-2fb5-40ce-925d-bd8e9d9e3c31" providerId="ADAL" clId="{073C5D09-2946-44AA-8F72-E76A8E08C34C}" dt="2024-05-17T21:17:19.462" v="13985" actId="1038"/>
          <ac:picMkLst>
            <pc:docMk/>
            <pc:sldMk cId="3938727423" sldId="2146846600"/>
            <ac:picMk id="10" creationId="{C1F4CD37-A7C9-3C68-A8BF-35195CC4802C}"/>
          </ac:picMkLst>
        </pc:picChg>
        <pc:picChg chg="add mod">
          <ac:chgData name="Reed Kiely" userId="768be38e-2fb5-40ce-925d-bd8e9d9e3c31" providerId="ADAL" clId="{073C5D09-2946-44AA-8F72-E76A8E08C34C}" dt="2024-05-14T16:01:25.266" v="8276"/>
          <ac:picMkLst>
            <pc:docMk/>
            <pc:sldMk cId="3938727423" sldId="2146846600"/>
            <ac:picMk id="17" creationId="{66CAD82A-B381-EC2B-8A4A-CF4A08D4C644}"/>
          </ac:picMkLst>
        </pc:picChg>
        <pc:picChg chg="add mod">
          <ac:chgData name="Reed Kiely" userId="768be38e-2fb5-40ce-925d-bd8e9d9e3c31" providerId="ADAL" clId="{073C5D09-2946-44AA-8F72-E76A8E08C34C}" dt="2024-05-15T21:02:44.531" v="10763" actId="12788"/>
          <ac:picMkLst>
            <pc:docMk/>
            <pc:sldMk cId="3938727423" sldId="2146846600"/>
            <ac:picMk id="24" creationId="{550456E8-431C-1BB1-B722-7FBEE981DB01}"/>
          </ac:picMkLst>
        </pc:picChg>
        <pc:picChg chg="mod ord">
          <ac:chgData name="Reed Kiely" userId="768be38e-2fb5-40ce-925d-bd8e9d9e3c31" providerId="ADAL" clId="{073C5D09-2946-44AA-8F72-E76A8E08C34C}" dt="2024-05-17T21:18:53.267" v="13992"/>
          <ac:picMkLst>
            <pc:docMk/>
            <pc:sldMk cId="3938727423" sldId="2146846600"/>
            <ac:picMk id="25" creationId="{64E035E1-5450-7665-2B28-5B8BBFCAA6DC}"/>
          </ac:picMkLst>
        </pc:picChg>
        <pc:picChg chg="add mod">
          <ac:chgData name="Reed Kiely" userId="768be38e-2fb5-40ce-925d-bd8e9d9e3c31" providerId="ADAL" clId="{073C5D09-2946-44AA-8F72-E76A8E08C34C}" dt="2024-05-15T21:01:47.231" v="10731" actId="1076"/>
          <ac:picMkLst>
            <pc:docMk/>
            <pc:sldMk cId="3938727423" sldId="2146846600"/>
            <ac:picMk id="29" creationId="{405F4BDB-ECB0-D96C-9702-319E0DD2652C}"/>
          </ac:picMkLst>
        </pc:picChg>
        <pc:picChg chg="add del mod">
          <ac:chgData name="Reed Kiely" userId="768be38e-2fb5-40ce-925d-bd8e9d9e3c31" providerId="ADAL" clId="{073C5D09-2946-44AA-8F72-E76A8E08C34C}" dt="2024-05-15T20:46:57.949" v="10494" actId="478"/>
          <ac:picMkLst>
            <pc:docMk/>
            <pc:sldMk cId="3938727423" sldId="2146846600"/>
            <ac:picMk id="30" creationId="{0F9BA334-3C35-4BF0-A243-29927D00A82A}"/>
          </ac:picMkLst>
        </pc:picChg>
        <pc:picChg chg="add del mod">
          <ac:chgData name="Reed Kiely" userId="768be38e-2fb5-40ce-925d-bd8e9d9e3c31" providerId="ADAL" clId="{073C5D09-2946-44AA-8F72-E76A8E08C34C}" dt="2024-05-15T20:46:57.949" v="10494" actId="478"/>
          <ac:picMkLst>
            <pc:docMk/>
            <pc:sldMk cId="3938727423" sldId="2146846600"/>
            <ac:picMk id="31" creationId="{1EAB345B-B6E0-1B89-7447-3712C7D23A75}"/>
          </ac:picMkLst>
        </pc:picChg>
        <pc:picChg chg="mod">
          <ac:chgData name="Reed Kiely" userId="768be38e-2fb5-40ce-925d-bd8e9d9e3c31" providerId="ADAL" clId="{073C5D09-2946-44AA-8F72-E76A8E08C34C}" dt="2024-05-17T21:18:10.784" v="13988"/>
          <ac:picMkLst>
            <pc:docMk/>
            <pc:sldMk cId="3938727423" sldId="2146846600"/>
            <ac:picMk id="36" creationId="{DE5E1319-E38B-5FD8-8551-C98772D6FB62}"/>
          </ac:picMkLst>
        </pc:picChg>
        <pc:picChg chg="mod">
          <ac:chgData name="Reed Kiely" userId="768be38e-2fb5-40ce-925d-bd8e9d9e3c31" providerId="ADAL" clId="{073C5D09-2946-44AA-8F72-E76A8E08C34C}" dt="2024-05-17T21:18:37.286" v="13991"/>
          <ac:picMkLst>
            <pc:docMk/>
            <pc:sldMk cId="3938727423" sldId="2146846600"/>
            <ac:picMk id="37" creationId="{B8D6975A-99B0-98BD-2C75-6833A998DA83}"/>
          </ac:picMkLst>
        </pc:picChg>
        <pc:picChg chg="add mod">
          <ac:chgData name="Reed Kiely" userId="768be38e-2fb5-40ce-925d-bd8e9d9e3c31" providerId="ADAL" clId="{073C5D09-2946-44AA-8F72-E76A8E08C34C}" dt="2024-05-17T21:17:38.155" v="13986"/>
          <ac:picMkLst>
            <pc:docMk/>
            <pc:sldMk cId="3938727423" sldId="2146846600"/>
            <ac:picMk id="1026" creationId="{062F2154-A0A2-FC98-802E-FB591E4172AB}"/>
          </ac:picMkLst>
        </pc:picChg>
        <pc:picChg chg="add mod">
          <ac:chgData name="Reed Kiely" userId="768be38e-2fb5-40ce-925d-bd8e9d9e3c31" providerId="ADAL" clId="{073C5D09-2946-44AA-8F72-E76A8E08C34C}" dt="2024-05-17T21:17:48.824" v="13987"/>
          <ac:picMkLst>
            <pc:docMk/>
            <pc:sldMk cId="3938727423" sldId="2146846600"/>
            <ac:picMk id="1028" creationId="{101CB7A3-5B63-C3E4-8FD8-25B91D6DDD58}"/>
          </ac:picMkLst>
        </pc:picChg>
        <pc:picChg chg="add mod">
          <ac:chgData name="Reed Kiely" userId="768be38e-2fb5-40ce-925d-bd8e9d9e3c31" providerId="ADAL" clId="{073C5D09-2946-44AA-8F72-E76A8E08C34C}" dt="2024-05-15T21:02:26.060" v="10751" actId="1036"/>
          <ac:picMkLst>
            <pc:docMk/>
            <pc:sldMk cId="3938727423" sldId="2146846600"/>
            <ac:picMk id="1030" creationId="{B8F4B1CA-6B52-AECC-78D7-521E8AFB319E}"/>
          </ac:picMkLst>
        </pc:picChg>
        <pc:cxnChg chg="add mod">
          <ac:chgData name="Reed Kiely" userId="768be38e-2fb5-40ce-925d-bd8e9d9e3c31" providerId="ADAL" clId="{073C5D09-2946-44AA-8F72-E76A8E08C34C}" dt="2024-05-15T21:02:50.980" v="10764" actId="1038"/>
          <ac:cxnSpMkLst>
            <pc:docMk/>
            <pc:sldMk cId="3938727423" sldId="2146846600"/>
            <ac:cxnSpMk id="20" creationId="{C7C7747D-D009-E22F-FB80-39B78F81DBAE}"/>
          </ac:cxnSpMkLst>
        </pc:cxnChg>
        <pc:cxnChg chg="add mod">
          <ac:chgData name="Reed Kiely" userId="768be38e-2fb5-40ce-925d-bd8e9d9e3c31" providerId="ADAL" clId="{073C5D09-2946-44AA-8F72-E76A8E08C34C}" dt="2024-05-17T21:17:17.297" v="13983" actId="1038"/>
          <ac:cxnSpMkLst>
            <pc:docMk/>
            <pc:sldMk cId="3938727423" sldId="2146846600"/>
            <ac:cxnSpMk id="27" creationId="{3977AD93-EB11-7FB5-52FA-F54A6BE2E755}"/>
          </ac:cxnSpMkLst>
        </pc:cxnChg>
        <pc:extLst>
          <p:ext xmlns:p="http://schemas.openxmlformats.org/presentationml/2006/main" uri="{D6D511B9-2390-475A-947B-AFAB55BFBCF1}">
            <pc226:cmChg xmlns:pc226="http://schemas.microsoft.com/office/powerpoint/2022/06/main/command" chg="mod">
              <pc226:chgData name="Reed Kiely" userId="768be38e-2fb5-40ce-925d-bd8e9d9e3c31" providerId="ADAL" clId="{073C5D09-2946-44AA-8F72-E76A8E08C34C}" dt="2024-05-14T16:00:56.498" v="8266" actId="2056"/>
              <pc2:cmMkLst xmlns:pc2="http://schemas.microsoft.com/office/powerpoint/2019/9/main/command">
                <pc:docMk/>
                <pc:sldMk cId="3938727423" sldId="2146846600"/>
                <pc2:cmMk id="{21E35B99-DFF0-8948-A12B-4DC163D014A2}"/>
              </pc2:cmMkLst>
            </pc226:cmChg>
          </p:ext>
        </pc:extLst>
      </pc:sldChg>
      <pc:sldChg chg="addSp add del mod">
        <pc:chgData name="Reed Kiely" userId="768be38e-2fb5-40ce-925d-bd8e9d9e3c31" providerId="ADAL" clId="{073C5D09-2946-44AA-8F72-E76A8E08C34C}" dt="2024-05-09T20:34:21.703" v="2563" actId="47"/>
        <pc:sldMkLst>
          <pc:docMk/>
          <pc:sldMk cId="4218156521" sldId="2146846600"/>
        </pc:sldMkLst>
        <pc:spChg chg="add">
          <ac:chgData name="Reed Kiely" userId="768be38e-2fb5-40ce-925d-bd8e9d9e3c31" providerId="ADAL" clId="{073C5D09-2946-44AA-8F72-E76A8E08C34C}" dt="2024-05-09T19:44:15.450" v="2356" actId="22"/>
          <ac:spMkLst>
            <pc:docMk/>
            <pc:sldMk cId="4218156521" sldId="2146846600"/>
            <ac:spMk id="7" creationId="{82696AB3-9C7E-F85F-F9BF-D0BA226B55C0}"/>
          </ac:spMkLst>
        </pc:spChg>
      </pc:sldChg>
      <pc:sldChg chg="addSp delSp modSp mod">
        <pc:chgData name="Reed Kiely" userId="768be38e-2fb5-40ce-925d-bd8e9d9e3c31" providerId="ADAL" clId="{073C5D09-2946-44AA-8F72-E76A8E08C34C}" dt="2024-05-17T21:10:49.989" v="13933" actId="1076"/>
        <pc:sldMkLst>
          <pc:docMk/>
          <pc:sldMk cId="1803757123" sldId="2146846601"/>
        </pc:sldMkLst>
        <pc:spChg chg="mod ord">
          <ac:chgData name="Reed Kiely" userId="768be38e-2fb5-40ce-925d-bd8e9d9e3c31" providerId="ADAL" clId="{073C5D09-2946-44AA-8F72-E76A8E08C34C}" dt="2024-05-16T16:05:31.088" v="11237" actId="1036"/>
          <ac:spMkLst>
            <pc:docMk/>
            <pc:sldMk cId="1803757123" sldId="2146846601"/>
            <ac:spMk id="3" creationId="{11C12309-3FEC-A81D-87E4-760E63836874}"/>
          </ac:spMkLst>
        </pc:spChg>
        <pc:spChg chg="add del mod">
          <ac:chgData name="Reed Kiely" userId="768be38e-2fb5-40ce-925d-bd8e9d9e3c31" providerId="ADAL" clId="{073C5D09-2946-44AA-8F72-E76A8E08C34C}" dt="2024-05-13T18:30:29.180" v="7385" actId="478"/>
          <ac:spMkLst>
            <pc:docMk/>
            <pc:sldMk cId="1803757123" sldId="2146846601"/>
            <ac:spMk id="4" creationId="{250C9FE5-CF7E-B92C-2936-D35AD860D71E}"/>
          </ac:spMkLst>
        </pc:spChg>
        <pc:spChg chg="add mod">
          <ac:chgData name="Reed Kiely" userId="768be38e-2fb5-40ce-925d-bd8e9d9e3c31" providerId="ADAL" clId="{073C5D09-2946-44AA-8F72-E76A8E08C34C}" dt="2024-05-17T21:10:48.504" v="13932" actId="1076"/>
          <ac:spMkLst>
            <pc:docMk/>
            <pc:sldMk cId="1803757123" sldId="2146846601"/>
            <ac:spMk id="4" creationId="{943224BD-A0EB-3731-93AF-61D9E7675E29}"/>
          </ac:spMkLst>
        </pc:spChg>
        <pc:spChg chg="add mod">
          <ac:chgData name="Reed Kiely" userId="768be38e-2fb5-40ce-925d-bd8e9d9e3c31" providerId="ADAL" clId="{073C5D09-2946-44AA-8F72-E76A8E08C34C}" dt="2024-05-16T16:04:44.509" v="11212" actId="14100"/>
          <ac:spMkLst>
            <pc:docMk/>
            <pc:sldMk cId="1803757123" sldId="2146846601"/>
            <ac:spMk id="7" creationId="{3ECD3EF5-87C8-0863-0B67-E813A1C39D3C}"/>
          </ac:spMkLst>
        </pc:spChg>
        <pc:spChg chg="add mod">
          <ac:chgData name="Reed Kiely" userId="768be38e-2fb5-40ce-925d-bd8e9d9e3c31" providerId="ADAL" clId="{073C5D09-2946-44AA-8F72-E76A8E08C34C}" dt="2024-05-16T16:04:44.509" v="11212" actId="14100"/>
          <ac:spMkLst>
            <pc:docMk/>
            <pc:sldMk cId="1803757123" sldId="2146846601"/>
            <ac:spMk id="8" creationId="{A7C460EE-F9FE-A13D-E951-187E8D0312C4}"/>
          </ac:spMkLst>
        </pc:spChg>
        <pc:spChg chg="add mod">
          <ac:chgData name="Reed Kiely" userId="768be38e-2fb5-40ce-925d-bd8e9d9e3c31" providerId="ADAL" clId="{073C5D09-2946-44AA-8F72-E76A8E08C34C}" dt="2024-05-16T16:04:44.509" v="11212" actId="14100"/>
          <ac:spMkLst>
            <pc:docMk/>
            <pc:sldMk cId="1803757123" sldId="2146846601"/>
            <ac:spMk id="9" creationId="{ADEBECA2-4D09-9838-910B-C96437A1CD75}"/>
          </ac:spMkLst>
        </pc:spChg>
        <pc:spChg chg="mod ord">
          <ac:chgData name="Reed Kiely" userId="768be38e-2fb5-40ce-925d-bd8e9d9e3c31" providerId="ADAL" clId="{073C5D09-2946-44AA-8F72-E76A8E08C34C}" dt="2024-05-16T16:21:39.216" v="11367" actId="113"/>
          <ac:spMkLst>
            <pc:docMk/>
            <pc:sldMk cId="1803757123" sldId="2146846601"/>
            <ac:spMk id="10" creationId="{633726A6-0158-853E-5F8E-CA8FA593113D}"/>
          </ac:spMkLst>
        </pc:spChg>
        <pc:spChg chg="mod">
          <ac:chgData name="Reed Kiely" userId="768be38e-2fb5-40ce-925d-bd8e9d9e3c31" providerId="ADAL" clId="{073C5D09-2946-44AA-8F72-E76A8E08C34C}" dt="2024-05-17T21:10:46.217" v="13931" actId="14100"/>
          <ac:spMkLst>
            <pc:docMk/>
            <pc:sldMk cId="1803757123" sldId="2146846601"/>
            <ac:spMk id="11" creationId="{80446E27-F3B6-5A36-90F5-155E8E262FA5}"/>
          </ac:spMkLst>
        </pc:spChg>
        <pc:spChg chg="mod ord">
          <ac:chgData name="Reed Kiely" userId="768be38e-2fb5-40ce-925d-bd8e9d9e3c31" providerId="ADAL" clId="{073C5D09-2946-44AA-8F72-E76A8E08C34C}" dt="2024-05-16T16:21:06.534" v="11344" actId="554"/>
          <ac:spMkLst>
            <pc:docMk/>
            <pc:sldMk cId="1803757123" sldId="2146846601"/>
            <ac:spMk id="12" creationId="{B0DDB78C-016B-17B8-AB84-237A1A4943C9}"/>
          </ac:spMkLst>
        </pc:spChg>
        <pc:spChg chg="add del mod">
          <ac:chgData name="Reed Kiely" userId="768be38e-2fb5-40ce-925d-bd8e9d9e3c31" providerId="ADAL" clId="{073C5D09-2946-44AA-8F72-E76A8E08C34C}" dt="2024-05-13T18:21:35.086" v="7224" actId="478"/>
          <ac:spMkLst>
            <pc:docMk/>
            <pc:sldMk cId="1803757123" sldId="2146846601"/>
            <ac:spMk id="14" creationId="{28851291-F799-B45F-F0DB-0F0537541040}"/>
          </ac:spMkLst>
        </pc:spChg>
        <pc:spChg chg="mod">
          <ac:chgData name="Reed Kiely" userId="768be38e-2fb5-40ce-925d-bd8e9d9e3c31" providerId="ADAL" clId="{073C5D09-2946-44AA-8F72-E76A8E08C34C}" dt="2024-05-16T16:08:04.176" v="11330" actId="1036"/>
          <ac:spMkLst>
            <pc:docMk/>
            <pc:sldMk cId="1803757123" sldId="2146846601"/>
            <ac:spMk id="16" creationId="{F3B08D31-8CD1-811E-0850-AF65E55C9EAD}"/>
          </ac:spMkLst>
        </pc:spChg>
        <pc:spChg chg="add del mod">
          <ac:chgData name="Reed Kiely" userId="768be38e-2fb5-40ce-925d-bd8e9d9e3c31" providerId="ADAL" clId="{073C5D09-2946-44AA-8F72-E76A8E08C34C}" dt="2024-05-16T16:06:29.464" v="11255" actId="478"/>
          <ac:spMkLst>
            <pc:docMk/>
            <pc:sldMk cId="1803757123" sldId="2146846601"/>
            <ac:spMk id="17" creationId="{86B313C4-842F-A531-553F-9C66FA19ECE6}"/>
          </ac:spMkLst>
        </pc:spChg>
        <pc:spChg chg="add del mod">
          <ac:chgData name="Reed Kiely" userId="768be38e-2fb5-40ce-925d-bd8e9d9e3c31" providerId="ADAL" clId="{073C5D09-2946-44AA-8F72-E76A8E08C34C}" dt="2024-05-13T18:21:35.086" v="7224" actId="478"/>
          <ac:spMkLst>
            <pc:docMk/>
            <pc:sldMk cId="1803757123" sldId="2146846601"/>
            <ac:spMk id="17" creationId="{9DA1C078-A9D3-BE83-CA37-946509123275}"/>
          </ac:spMkLst>
        </pc:spChg>
        <pc:spChg chg="mod ord">
          <ac:chgData name="Reed Kiely" userId="768be38e-2fb5-40ce-925d-bd8e9d9e3c31" providerId="ADAL" clId="{073C5D09-2946-44AA-8F72-E76A8E08C34C}" dt="2024-05-16T16:05:31.088" v="11237" actId="1036"/>
          <ac:spMkLst>
            <pc:docMk/>
            <pc:sldMk cId="1803757123" sldId="2146846601"/>
            <ac:spMk id="18" creationId="{F56C6B9C-EB82-7095-4866-5324D5E051E9}"/>
          </ac:spMkLst>
        </pc:spChg>
        <pc:spChg chg="add mod">
          <ac:chgData name="Reed Kiely" userId="768be38e-2fb5-40ce-925d-bd8e9d9e3c31" providerId="ADAL" clId="{073C5D09-2946-44AA-8F72-E76A8E08C34C}" dt="2024-05-16T16:21:20.846" v="11364" actId="1035"/>
          <ac:spMkLst>
            <pc:docMk/>
            <pc:sldMk cId="1803757123" sldId="2146846601"/>
            <ac:spMk id="19" creationId="{5FEEBAF7-C59D-FCEE-272F-4D2581169825}"/>
          </ac:spMkLst>
        </pc:spChg>
        <pc:spChg chg="add del mod">
          <ac:chgData name="Reed Kiely" userId="768be38e-2fb5-40ce-925d-bd8e9d9e3c31" providerId="ADAL" clId="{073C5D09-2946-44AA-8F72-E76A8E08C34C}" dt="2024-05-13T18:28:01.060" v="7304" actId="478"/>
          <ac:spMkLst>
            <pc:docMk/>
            <pc:sldMk cId="1803757123" sldId="2146846601"/>
            <ac:spMk id="20" creationId="{93C3DE53-26E8-44B3-F3C3-ACAA3CEA9405}"/>
          </ac:spMkLst>
        </pc:spChg>
        <pc:spChg chg="add mod">
          <ac:chgData name="Reed Kiely" userId="768be38e-2fb5-40ce-925d-bd8e9d9e3c31" providerId="ADAL" clId="{073C5D09-2946-44AA-8F72-E76A8E08C34C}" dt="2024-05-16T16:21:20.846" v="11364" actId="1035"/>
          <ac:spMkLst>
            <pc:docMk/>
            <pc:sldMk cId="1803757123" sldId="2146846601"/>
            <ac:spMk id="20" creationId="{C0344D48-638A-7E2F-FFC7-F56AC5518A69}"/>
          </ac:spMkLst>
        </pc:spChg>
        <pc:spChg chg="del mod ord">
          <ac:chgData name="Reed Kiely" userId="768be38e-2fb5-40ce-925d-bd8e9d9e3c31" providerId="ADAL" clId="{073C5D09-2946-44AA-8F72-E76A8E08C34C}" dt="2024-05-16T16:03:54.960" v="11210" actId="478"/>
          <ac:spMkLst>
            <pc:docMk/>
            <pc:sldMk cId="1803757123" sldId="2146846601"/>
            <ac:spMk id="21" creationId="{0AB0A2DD-2200-0743-3553-46867AA44570}"/>
          </ac:spMkLst>
        </pc:spChg>
        <pc:spChg chg="add mod">
          <ac:chgData name="Reed Kiely" userId="768be38e-2fb5-40ce-925d-bd8e9d9e3c31" providerId="ADAL" clId="{073C5D09-2946-44AA-8F72-E76A8E08C34C}" dt="2024-05-16T16:21:20.846" v="11364" actId="1035"/>
          <ac:spMkLst>
            <pc:docMk/>
            <pc:sldMk cId="1803757123" sldId="2146846601"/>
            <ac:spMk id="22" creationId="{1608CAD1-0F3D-C012-AD8B-990BE5BE1351}"/>
          </ac:spMkLst>
        </pc:spChg>
        <pc:spChg chg="add del mod">
          <ac:chgData name="Reed Kiely" userId="768be38e-2fb5-40ce-925d-bd8e9d9e3c31" providerId="ADAL" clId="{073C5D09-2946-44AA-8F72-E76A8E08C34C}" dt="2024-05-13T18:28:01.060" v="7304" actId="478"/>
          <ac:spMkLst>
            <pc:docMk/>
            <pc:sldMk cId="1803757123" sldId="2146846601"/>
            <ac:spMk id="22" creationId="{D57FBAFB-6C51-FF9F-544F-475DBDD06CAC}"/>
          </ac:spMkLst>
        </pc:spChg>
        <pc:spChg chg="mod ord">
          <ac:chgData name="Reed Kiely" userId="768be38e-2fb5-40ce-925d-bd8e9d9e3c31" providerId="ADAL" clId="{073C5D09-2946-44AA-8F72-E76A8E08C34C}" dt="2024-05-16T16:05:31.088" v="11237" actId="1036"/>
          <ac:spMkLst>
            <pc:docMk/>
            <pc:sldMk cId="1803757123" sldId="2146846601"/>
            <ac:spMk id="23" creationId="{AAE0DE32-AB76-711A-35CC-731B7FC23FA2}"/>
          </ac:spMkLst>
        </pc:spChg>
        <pc:spChg chg="add del mod">
          <ac:chgData name="Reed Kiely" userId="768be38e-2fb5-40ce-925d-bd8e9d9e3c31" providerId="ADAL" clId="{073C5D09-2946-44AA-8F72-E76A8E08C34C}" dt="2024-05-13T18:28:01.060" v="7304" actId="478"/>
          <ac:spMkLst>
            <pc:docMk/>
            <pc:sldMk cId="1803757123" sldId="2146846601"/>
            <ac:spMk id="24" creationId="{48585028-B866-3335-2252-089D38FE4A9C}"/>
          </ac:spMkLst>
        </pc:spChg>
        <pc:spChg chg="del mod ord">
          <ac:chgData name="Reed Kiely" userId="768be38e-2fb5-40ce-925d-bd8e9d9e3c31" providerId="ADAL" clId="{073C5D09-2946-44AA-8F72-E76A8E08C34C}" dt="2024-05-13T18:21:35.086" v="7224" actId="478"/>
          <ac:spMkLst>
            <pc:docMk/>
            <pc:sldMk cId="1803757123" sldId="2146846601"/>
            <ac:spMk id="25" creationId="{632F6488-420A-540D-0E69-25BF69DA62EB}"/>
          </ac:spMkLst>
        </pc:spChg>
        <pc:spChg chg="mod">
          <ac:chgData name="Reed Kiely" userId="768be38e-2fb5-40ce-925d-bd8e9d9e3c31" providerId="ADAL" clId="{073C5D09-2946-44AA-8F72-E76A8E08C34C}" dt="2024-05-17T21:10:49.989" v="13933" actId="1076"/>
          <ac:spMkLst>
            <pc:docMk/>
            <pc:sldMk cId="1803757123" sldId="2146846601"/>
            <ac:spMk id="26" creationId="{A9C445BF-5591-D09A-A8BC-6A2DB67D3CAE}"/>
          </ac:spMkLst>
        </pc:spChg>
        <pc:spChg chg="add mod">
          <ac:chgData name="Reed Kiely" userId="768be38e-2fb5-40ce-925d-bd8e9d9e3c31" providerId="ADAL" clId="{073C5D09-2946-44AA-8F72-E76A8E08C34C}" dt="2024-05-16T16:21:29.943" v="11366" actId="1035"/>
          <ac:spMkLst>
            <pc:docMk/>
            <pc:sldMk cId="1803757123" sldId="2146846601"/>
            <ac:spMk id="27" creationId="{C49E02B5-369D-EB1F-4A0F-D91EC05BCEE9}"/>
          </ac:spMkLst>
        </pc:spChg>
        <pc:spChg chg="mod ord">
          <ac:chgData name="Reed Kiely" userId="768be38e-2fb5-40ce-925d-bd8e9d9e3c31" providerId="ADAL" clId="{073C5D09-2946-44AA-8F72-E76A8E08C34C}" dt="2024-05-16T16:21:06.534" v="11344" actId="554"/>
          <ac:spMkLst>
            <pc:docMk/>
            <pc:sldMk cId="1803757123" sldId="2146846601"/>
            <ac:spMk id="29" creationId="{1BFAFF28-ED18-0BD8-F614-20CE70E302B1}"/>
          </ac:spMkLst>
        </pc:spChg>
        <pc:spChg chg="add mod">
          <ac:chgData name="Reed Kiely" userId="768be38e-2fb5-40ce-925d-bd8e9d9e3c31" providerId="ADAL" clId="{073C5D09-2946-44AA-8F72-E76A8E08C34C}" dt="2024-05-16T16:21:29.943" v="11366" actId="1035"/>
          <ac:spMkLst>
            <pc:docMk/>
            <pc:sldMk cId="1803757123" sldId="2146846601"/>
            <ac:spMk id="33" creationId="{D6EAB2B1-12A4-A3CE-6DA6-C15328D2E676}"/>
          </ac:spMkLst>
        </pc:spChg>
        <pc:spChg chg="add mod">
          <ac:chgData name="Reed Kiely" userId="768be38e-2fb5-40ce-925d-bd8e9d9e3c31" providerId="ADAL" clId="{073C5D09-2946-44AA-8F72-E76A8E08C34C}" dt="2024-05-13T18:20:51.310" v="7206"/>
          <ac:spMkLst>
            <pc:docMk/>
            <pc:sldMk cId="1803757123" sldId="2146846601"/>
            <ac:spMk id="35" creationId="{57F5A16A-B16B-5DAE-EA8E-CC34CB726791}"/>
          </ac:spMkLst>
        </pc:spChg>
        <pc:spChg chg="add mod">
          <ac:chgData name="Reed Kiely" userId="768be38e-2fb5-40ce-925d-bd8e9d9e3c31" providerId="ADAL" clId="{073C5D09-2946-44AA-8F72-E76A8E08C34C}" dt="2024-05-16T16:21:29.943" v="11366" actId="1035"/>
          <ac:spMkLst>
            <pc:docMk/>
            <pc:sldMk cId="1803757123" sldId="2146846601"/>
            <ac:spMk id="37" creationId="{B3CFFFDB-D064-37C8-A017-761AEAF25DB7}"/>
          </ac:spMkLst>
        </pc:spChg>
        <pc:spChg chg="add del mod">
          <ac:chgData name="Reed Kiely" userId="768be38e-2fb5-40ce-925d-bd8e9d9e3c31" providerId="ADAL" clId="{073C5D09-2946-44AA-8F72-E76A8E08C34C}" dt="2024-05-16T16:03:53.880" v="11209" actId="478"/>
          <ac:spMkLst>
            <pc:docMk/>
            <pc:sldMk cId="1803757123" sldId="2146846601"/>
            <ac:spMk id="45" creationId="{B05634CA-F742-5183-5C9E-8763A3F017D1}"/>
          </ac:spMkLst>
        </pc:spChg>
        <pc:picChg chg="del mod ord">
          <ac:chgData name="Reed Kiely" userId="768be38e-2fb5-40ce-925d-bd8e9d9e3c31" providerId="ADAL" clId="{073C5D09-2946-44AA-8F72-E76A8E08C34C}" dt="2024-05-13T18:24:02.198" v="7247" actId="478"/>
          <ac:picMkLst>
            <pc:docMk/>
            <pc:sldMk cId="1803757123" sldId="2146846601"/>
            <ac:picMk id="19" creationId="{6A0FB2CB-5E5E-D2D1-E15E-E2FDBD04AFBB}"/>
          </ac:picMkLst>
        </pc:picChg>
        <pc:picChg chg="add del mod ord">
          <ac:chgData name="Reed Kiely" userId="768be38e-2fb5-40ce-925d-bd8e9d9e3c31" providerId="ADAL" clId="{073C5D09-2946-44AA-8F72-E76A8E08C34C}" dt="2024-05-13T18:27:06.507" v="7291" actId="478"/>
          <ac:picMkLst>
            <pc:docMk/>
            <pc:sldMk cId="1803757123" sldId="2146846601"/>
            <ac:picMk id="30" creationId="{78C345EE-7ACA-47D5-E192-A4676C681651}"/>
          </ac:picMkLst>
        </pc:picChg>
        <pc:picChg chg="add del mod ord">
          <ac:chgData name="Reed Kiely" userId="768be38e-2fb5-40ce-925d-bd8e9d9e3c31" providerId="ADAL" clId="{073C5D09-2946-44AA-8F72-E76A8E08C34C}" dt="2024-05-13T18:27:06.372" v="7290" actId="478"/>
          <ac:picMkLst>
            <pc:docMk/>
            <pc:sldMk cId="1803757123" sldId="2146846601"/>
            <ac:picMk id="31" creationId="{244F1650-0BF7-B35A-889F-A0AC0ACB5820}"/>
          </ac:picMkLst>
        </pc:picChg>
        <pc:picChg chg="add mod">
          <ac:chgData name="Reed Kiely" userId="768be38e-2fb5-40ce-925d-bd8e9d9e3c31" providerId="ADAL" clId="{073C5D09-2946-44AA-8F72-E76A8E08C34C}" dt="2024-05-16T16:05:31.088" v="11237" actId="1036"/>
          <ac:picMkLst>
            <pc:docMk/>
            <pc:sldMk cId="1803757123" sldId="2146846601"/>
            <ac:picMk id="40" creationId="{2579B88F-8127-C872-F391-ED99E1851932}"/>
          </ac:picMkLst>
        </pc:picChg>
        <pc:picChg chg="add mod">
          <ac:chgData name="Reed Kiely" userId="768be38e-2fb5-40ce-925d-bd8e9d9e3c31" providerId="ADAL" clId="{073C5D09-2946-44AA-8F72-E76A8E08C34C}" dt="2024-05-16T16:05:31.088" v="11237" actId="1036"/>
          <ac:picMkLst>
            <pc:docMk/>
            <pc:sldMk cId="1803757123" sldId="2146846601"/>
            <ac:picMk id="42" creationId="{E0026927-6D26-BF4A-8883-8387E6D149E9}"/>
          </ac:picMkLst>
        </pc:picChg>
        <pc:picChg chg="add mod">
          <ac:chgData name="Reed Kiely" userId="768be38e-2fb5-40ce-925d-bd8e9d9e3c31" providerId="ADAL" clId="{073C5D09-2946-44AA-8F72-E76A8E08C34C}" dt="2024-05-16T16:05:31.088" v="11237" actId="1036"/>
          <ac:picMkLst>
            <pc:docMk/>
            <pc:sldMk cId="1803757123" sldId="2146846601"/>
            <ac:picMk id="44" creationId="{2BB5641B-926B-206E-6057-EE2C529001B8}"/>
          </ac:picMkLst>
        </pc:picChg>
        <pc:cxnChg chg="add mod">
          <ac:chgData name="Reed Kiely" userId="768be38e-2fb5-40ce-925d-bd8e9d9e3c31" providerId="ADAL" clId="{073C5D09-2946-44AA-8F72-E76A8E08C34C}" dt="2024-05-16T16:21:20.846" v="11364" actId="1035"/>
          <ac:cxnSpMkLst>
            <pc:docMk/>
            <pc:sldMk cId="1803757123" sldId="2146846601"/>
            <ac:cxnSpMk id="13" creationId="{6C1D7672-0B7D-C9B2-5531-F7B3522040A0}"/>
          </ac:cxnSpMkLst>
        </pc:cxnChg>
        <pc:cxnChg chg="add mod">
          <ac:chgData name="Reed Kiely" userId="768be38e-2fb5-40ce-925d-bd8e9d9e3c31" providerId="ADAL" clId="{073C5D09-2946-44AA-8F72-E76A8E08C34C}" dt="2024-05-16T16:21:20.846" v="11364" actId="1035"/>
          <ac:cxnSpMkLst>
            <pc:docMk/>
            <pc:sldMk cId="1803757123" sldId="2146846601"/>
            <ac:cxnSpMk id="14" creationId="{3D0AF204-9581-CEA1-A3EF-99D2C3324842}"/>
          </ac:cxnSpMkLst>
        </pc:cxnChg>
        <pc:cxnChg chg="add mod">
          <ac:chgData name="Reed Kiely" userId="768be38e-2fb5-40ce-925d-bd8e9d9e3c31" providerId="ADAL" clId="{073C5D09-2946-44AA-8F72-E76A8E08C34C}" dt="2024-05-16T16:21:20.846" v="11364" actId="1035"/>
          <ac:cxnSpMkLst>
            <pc:docMk/>
            <pc:sldMk cId="1803757123" sldId="2146846601"/>
            <ac:cxnSpMk id="15" creationId="{AC9040CF-B54D-4FF8-5D57-12536D7932BE}"/>
          </ac:cxnSpMkLst>
        </pc:cxnChg>
        <pc:cxnChg chg="add mod">
          <ac:chgData name="Reed Kiely" userId="768be38e-2fb5-40ce-925d-bd8e9d9e3c31" providerId="ADAL" clId="{073C5D09-2946-44AA-8F72-E76A8E08C34C}" dt="2024-05-16T16:21:15.048" v="11355" actId="1035"/>
          <ac:cxnSpMkLst>
            <pc:docMk/>
            <pc:sldMk cId="1803757123" sldId="2146846601"/>
            <ac:cxnSpMk id="32" creationId="{48E54E51-3F1D-0582-3D49-72432F84EA50}"/>
          </ac:cxnSpMkLst>
        </pc:cxnChg>
        <pc:cxnChg chg="add mod">
          <ac:chgData name="Reed Kiely" userId="768be38e-2fb5-40ce-925d-bd8e9d9e3c31" providerId="ADAL" clId="{073C5D09-2946-44AA-8F72-E76A8E08C34C}" dt="2024-05-16T16:21:15.048" v="11355" actId="1035"/>
          <ac:cxnSpMkLst>
            <pc:docMk/>
            <pc:sldMk cId="1803757123" sldId="2146846601"/>
            <ac:cxnSpMk id="34" creationId="{E82A9A76-8067-FB0B-6779-D2D387014B42}"/>
          </ac:cxnSpMkLst>
        </pc:cxnChg>
        <pc:cxnChg chg="add mod">
          <ac:chgData name="Reed Kiely" userId="768be38e-2fb5-40ce-925d-bd8e9d9e3c31" providerId="ADAL" clId="{073C5D09-2946-44AA-8F72-E76A8E08C34C}" dt="2024-05-13T18:20:51.310" v="7206"/>
          <ac:cxnSpMkLst>
            <pc:docMk/>
            <pc:sldMk cId="1803757123" sldId="2146846601"/>
            <ac:cxnSpMk id="36" creationId="{D3EBF252-BB3D-72E3-5928-425AB4DA0C03}"/>
          </ac:cxnSpMkLst>
        </pc:cxnChg>
        <pc:cxnChg chg="add mod">
          <ac:chgData name="Reed Kiely" userId="768be38e-2fb5-40ce-925d-bd8e9d9e3c31" providerId="ADAL" clId="{073C5D09-2946-44AA-8F72-E76A8E08C34C}" dt="2024-05-16T16:21:15.048" v="11355" actId="1035"/>
          <ac:cxnSpMkLst>
            <pc:docMk/>
            <pc:sldMk cId="1803757123" sldId="2146846601"/>
            <ac:cxnSpMk id="38" creationId="{258E4F1F-8F0C-E63E-7C2A-D7188D1E4CF4}"/>
          </ac:cxnSpMkLst>
        </pc:cxnChg>
      </pc:sldChg>
      <pc:sldChg chg="add del">
        <pc:chgData name="Reed Kiely" userId="768be38e-2fb5-40ce-925d-bd8e9d9e3c31" providerId="ADAL" clId="{073C5D09-2946-44AA-8F72-E76A8E08C34C}" dt="2024-05-17T21:05:31.315" v="13924" actId="2696"/>
        <pc:sldMkLst>
          <pc:docMk/>
          <pc:sldMk cId="1994996019" sldId="2146846603"/>
        </pc:sldMkLst>
      </pc:sldChg>
      <pc:sldChg chg="addSp modSp new del mod">
        <pc:chgData name="Reed Kiely" userId="768be38e-2fb5-40ce-925d-bd8e9d9e3c31" providerId="ADAL" clId="{073C5D09-2946-44AA-8F72-E76A8E08C34C}" dt="2024-05-17T21:05:31.315" v="13924" actId="2696"/>
        <pc:sldMkLst>
          <pc:docMk/>
          <pc:sldMk cId="804036555" sldId="2146846604"/>
        </pc:sldMkLst>
        <pc:spChg chg="add mod">
          <ac:chgData name="Reed Kiely" userId="768be38e-2fb5-40ce-925d-bd8e9d9e3c31" providerId="ADAL" clId="{073C5D09-2946-44AA-8F72-E76A8E08C34C}" dt="2024-05-10T15:08:32.753" v="2957" actId="1076"/>
          <ac:spMkLst>
            <pc:docMk/>
            <pc:sldMk cId="804036555" sldId="2146846604"/>
            <ac:spMk id="2" creationId="{37BC7549-00BE-0347-6409-AA07C4CD2697}"/>
          </ac:spMkLst>
        </pc:spChg>
      </pc:sldChg>
      <pc:sldChg chg="modSp del mod">
        <pc:chgData name="Reed Kiely" userId="768be38e-2fb5-40ce-925d-bd8e9d9e3c31" providerId="ADAL" clId="{073C5D09-2946-44AA-8F72-E76A8E08C34C}" dt="2024-05-17T21:05:31.315" v="13924" actId="2696"/>
        <pc:sldMkLst>
          <pc:docMk/>
          <pc:sldMk cId="241953011" sldId="2146846605"/>
        </pc:sldMkLst>
        <pc:spChg chg="mod">
          <ac:chgData name="Reed Kiely" userId="768be38e-2fb5-40ce-925d-bd8e9d9e3c31" providerId="ADAL" clId="{073C5D09-2946-44AA-8F72-E76A8E08C34C}" dt="2024-05-17T21:04:58.645" v="13918" actId="2"/>
          <ac:spMkLst>
            <pc:docMk/>
            <pc:sldMk cId="241953011" sldId="2146846605"/>
            <ac:spMk id="16" creationId="{F3B08D31-8CD1-811E-0850-AF65E55C9EAD}"/>
          </ac:spMkLst>
        </pc:spChg>
      </pc:sldChg>
      <pc:sldChg chg="addSp delSp modSp mod delCm">
        <pc:chgData name="Reed Kiely" userId="768be38e-2fb5-40ce-925d-bd8e9d9e3c31" providerId="ADAL" clId="{073C5D09-2946-44AA-8F72-E76A8E08C34C}" dt="2024-05-18T00:49:29.305" v="14162" actId="20577"/>
        <pc:sldMkLst>
          <pc:docMk/>
          <pc:sldMk cId="3200985108" sldId="2146846606"/>
        </pc:sldMkLst>
        <pc:spChg chg="add del mod">
          <ac:chgData name="Reed Kiely" userId="768be38e-2fb5-40ce-925d-bd8e9d9e3c31" providerId="ADAL" clId="{073C5D09-2946-44AA-8F72-E76A8E08C34C}" dt="2024-05-15T20:25:55.686" v="10177" actId="478"/>
          <ac:spMkLst>
            <pc:docMk/>
            <pc:sldMk cId="3200985108" sldId="2146846606"/>
            <ac:spMk id="3" creationId="{EB1B03B1-7577-9EE0-BA92-F9EFE441C2D4}"/>
          </ac:spMkLst>
        </pc:spChg>
        <pc:spChg chg="mod">
          <ac:chgData name="Reed Kiely" userId="768be38e-2fb5-40ce-925d-bd8e9d9e3c31" providerId="ADAL" clId="{073C5D09-2946-44AA-8F72-E76A8E08C34C}" dt="2024-05-17T13:32:16.151" v="11876" actId="1076"/>
          <ac:spMkLst>
            <pc:docMk/>
            <pc:sldMk cId="3200985108" sldId="2146846606"/>
            <ac:spMk id="5" creationId="{071C1C73-D52F-CFFA-DCB9-BE10FCA800D4}"/>
          </ac:spMkLst>
        </pc:spChg>
        <pc:spChg chg="add del mod ord">
          <ac:chgData name="Reed Kiely" userId="768be38e-2fb5-40ce-925d-bd8e9d9e3c31" providerId="ADAL" clId="{073C5D09-2946-44AA-8F72-E76A8E08C34C}" dt="2024-05-15T20:14:25.591" v="10074" actId="478"/>
          <ac:spMkLst>
            <pc:docMk/>
            <pc:sldMk cId="3200985108" sldId="2146846606"/>
            <ac:spMk id="6" creationId="{69C5B998-24FE-26AD-9718-9F19725B9356}"/>
          </ac:spMkLst>
        </pc:spChg>
        <pc:spChg chg="add mod ord">
          <ac:chgData name="Reed Kiely" userId="768be38e-2fb5-40ce-925d-bd8e9d9e3c31" providerId="ADAL" clId="{073C5D09-2946-44AA-8F72-E76A8E08C34C}" dt="2024-05-15T20:27:15.347" v="10210" actId="207"/>
          <ac:spMkLst>
            <pc:docMk/>
            <pc:sldMk cId="3200985108" sldId="2146846606"/>
            <ac:spMk id="8" creationId="{E7869EB3-8B5E-346C-082B-3E75A70BDEA1}"/>
          </ac:spMkLst>
        </pc:spChg>
        <pc:spChg chg="add mod ord">
          <ac:chgData name="Reed Kiely" userId="768be38e-2fb5-40ce-925d-bd8e9d9e3c31" providerId="ADAL" clId="{073C5D09-2946-44AA-8F72-E76A8E08C34C}" dt="2024-05-15T20:28:17.279" v="10245" actId="12788"/>
          <ac:spMkLst>
            <pc:docMk/>
            <pc:sldMk cId="3200985108" sldId="2146846606"/>
            <ac:spMk id="9" creationId="{79D039C6-B987-1D0C-2DDB-11E48A797D27}"/>
          </ac:spMkLst>
        </pc:spChg>
        <pc:spChg chg="mod">
          <ac:chgData name="Reed Kiely" userId="768be38e-2fb5-40ce-925d-bd8e9d9e3c31" providerId="ADAL" clId="{073C5D09-2946-44AA-8F72-E76A8E08C34C}" dt="2024-05-18T00:49:29.305" v="14162" actId="20577"/>
          <ac:spMkLst>
            <pc:docMk/>
            <pc:sldMk cId="3200985108" sldId="2146846606"/>
            <ac:spMk id="10" creationId="{318CB64C-E993-6C91-8E7F-0953B993C72F}"/>
          </ac:spMkLst>
        </pc:spChg>
        <pc:spChg chg="add mod ord">
          <ac:chgData name="Reed Kiely" userId="768be38e-2fb5-40ce-925d-bd8e9d9e3c31" providerId="ADAL" clId="{073C5D09-2946-44AA-8F72-E76A8E08C34C}" dt="2024-05-17T13:34:32.530" v="11902" actId="554"/>
          <ac:spMkLst>
            <pc:docMk/>
            <pc:sldMk cId="3200985108" sldId="2146846606"/>
            <ac:spMk id="11" creationId="{561370C5-6C41-5238-7A75-3BA476E95610}"/>
          </ac:spMkLst>
        </pc:spChg>
        <pc:spChg chg="add mod">
          <ac:chgData name="Reed Kiely" userId="768be38e-2fb5-40ce-925d-bd8e9d9e3c31" providerId="ADAL" clId="{073C5D09-2946-44AA-8F72-E76A8E08C34C}" dt="2024-05-15T20:23:54.514" v="10126" actId="1076"/>
          <ac:spMkLst>
            <pc:docMk/>
            <pc:sldMk cId="3200985108" sldId="2146846606"/>
            <ac:spMk id="12" creationId="{55E301DD-50F5-5D9F-5098-D25814CAAC87}"/>
          </ac:spMkLst>
        </pc:spChg>
        <pc:spChg chg="add mod">
          <ac:chgData name="Reed Kiely" userId="768be38e-2fb5-40ce-925d-bd8e9d9e3c31" providerId="ADAL" clId="{073C5D09-2946-44AA-8F72-E76A8E08C34C}" dt="2024-05-17T13:35:00.710" v="11907" actId="554"/>
          <ac:spMkLst>
            <pc:docMk/>
            <pc:sldMk cId="3200985108" sldId="2146846606"/>
            <ac:spMk id="13" creationId="{4AAC2A27-A332-4FDF-5FDA-F50B9909E001}"/>
          </ac:spMkLst>
        </pc:spChg>
        <pc:spChg chg="add mod">
          <ac:chgData name="Reed Kiely" userId="768be38e-2fb5-40ce-925d-bd8e9d9e3c31" providerId="ADAL" clId="{073C5D09-2946-44AA-8F72-E76A8E08C34C}" dt="2024-05-15T20:28:23.574" v="10246" actId="12788"/>
          <ac:spMkLst>
            <pc:docMk/>
            <pc:sldMk cId="3200985108" sldId="2146846606"/>
            <ac:spMk id="15" creationId="{BFC48F23-0467-5AE5-7166-C8CEA08FA677}"/>
          </ac:spMkLst>
        </pc:spChg>
        <pc:spChg chg="add mod">
          <ac:chgData name="Reed Kiely" userId="768be38e-2fb5-40ce-925d-bd8e9d9e3c31" providerId="ADAL" clId="{073C5D09-2946-44AA-8F72-E76A8E08C34C}" dt="2024-05-17T13:34:32.530" v="11902" actId="554"/>
          <ac:spMkLst>
            <pc:docMk/>
            <pc:sldMk cId="3200985108" sldId="2146846606"/>
            <ac:spMk id="16" creationId="{5A7A1B97-78EC-0AED-7684-7397A9FB3604}"/>
          </ac:spMkLst>
        </pc:spChg>
        <pc:spChg chg="add del mod">
          <ac:chgData name="Reed Kiely" userId="768be38e-2fb5-40ce-925d-bd8e9d9e3c31" providerId="ADAL" clId="{073C5D09-2946-44AA-8F72-E76A8E08C34C}" dt="2024-05-15T20:26:39.541" v="10199" actId="478"/>
          <ac:spMkLst>
            <pc:docMk/>
            <pc:sldMk cId="3200985108" sldId="2146846606"/>
            <ac:spMk id="17" creationId="{F135749D-D96D-7066-1677-AEEAA0E8C11B}"/>
          </ac:spMkLst>
        </pc:spChg>
        <pc:spChg chg="add del mod">
          <ac:chgData name="Reed Kiely" userId="768be38e-2fb5-40ce-925d-bd8e9d9e3c31" providerId="ADAL" clId="{073C5D09-2946-44AA-8F72-E76A8E08C34C}" dt="2024-05-15T20:26:39.541" v="10199" actId="478"/>
          <ac:spMkLst>
            <pc:docMk/>
            <pc:sldMk cId="3200985108" sldId="2146846606"/>
            <ac:spMk id="18" creationId="{ADD9391B-78BD-F87D-F21F-A4628A7E82D9}"/>
          </ac:spMkLst>
        </pc:spChg>
        <pc:spChg chg="add mod">
          <ac:chgData name="Reed Kiely" userId="768be38e-2fb5-40ce-925d-bd8e9d9e3c31" providerId="ADAL" clId="{073C5D09-2946-44AA-8F72-E76A8E08C34C}" dt="2024-05-17T13:34:35.687" v="11906" actId="1036"/>
          <ac:spMkLst>
            <pc:docMk/>
            <pc:sldMk cId="3200985108" sldId="2146846606"/>
            <ac:spMk id="19" creationId="{96D71E90-73A3-8DFC-A940-A3E86C40CDC7}"/>
          </ac:spMkLst>
        </pc:spChg>
        <pc:spChg chg="add mod">
          <ac:chgData name="Reed Kiely" userId="768be38e-2fb5-40ce-925d-bd8e9d9e3c31" providerId="ADAL" clId="{073C5D09-2946-44AA-8F72-E76A8E08C34C}" dt="2024-05-17T13:35:00.710" v="11907" actId="554"/>
          <ac:spMkLst>
            <pc:docMk/>
            <pc:sldMk cId="3200985108" sldId="2146846606"/>
            <ac:spMk id="20" creationId="{558968C1-DEA4-43ED-A266-D8855B93AC61}"/>
          </ac:spMkLst>
        </pc:spChg>
        <pc:spChg chg="add mod">
          <ac:chgData name="Reed Kiely" userId="768be38e-2fb5-40ce-925d-bd8e9d9e3c31" providerId="ADAL" clId="{073C5D09-2946-44AA-8F72-E76A8E08C34C}" dt="2024-05-15T20:28:17.279" v="10245" actId="12788"/>
          <ac:spMkLst>
            <pc:docMk/>
            <pc:sldMk cId="3200985108" sldId="2146846606"/>
            <ac:spMk id="21" creationId="{1DD5B08B-FB5B-1E2B-4E88-04513FABD68C}"/>
          </ac:spMkLst>
        </pc:spChg>
        <pc:spChg chg="add del mod">
          <ac:chgData name="Reed Kiely" userId="768be38e-2fb5-40ce-925d-bd8e9d9e3c31" providerId="ADAL" clId="{073C5D09-2946-44AA-8F72-E76A8E08C34C}" dt="2024-05-15T20:27:26.102" v="10212" actId="478"/>
          <ac:spMkLst>
            <pc:docMk/>
            <pc:sldMk cId="3200985108" sldId="2146846606"/>
            <ac:spMk id="22" creationId="{F305D047-46AC-F611-FAFE-EFA18D570106}"/>
          </ac:spMkLst>
        </pc:spChg>
        <pc:spChg chg="add mod">
          <ac:chgData name="Reed Kiely" userId="768be38e-2fb5-40ce-925d-bd8e9d9e3c31" providerId="ADAL" clId="{073C5D09-2946-44AA-8F72-E76A8E08C34C}" dt="2024-05-17T13:32:16.151" v="11876" actId="1076"/>
          <ac:spMkLst>
            <pc:docMk/>
            <pc:sldMk cId="3200985108" sldId="2146846606"/>
            <ac:spMk id="23" creationId="{A19EC210-3F7C-F324-38CB-10332815612B}"/>
          </ac:spMkLst>
        </pc:spChg>
        <pc:spChg chg="add mod">
          <ac:chgData name="Reed Kiely" userId="768be38e-2fb5-40ce-925d-bd8e9d9e3c31" providerId="ADAL" clId="{073C5D09-2946-44AA-8F72-E76A8E08C34C}" dt="2024-05-17T13:32:16.151" v="11876" actId="1076"/>
          <ac:spMkLst>
            <pc:docMk/>
            <pc:sldMk cId="3200985108" sldId="2146846606"/>
            <ac:spMk id="25" creationId="{D40DA022-7855-8385-1141-9747B78DF15A}"/>
          </ac:spMkLst>
        </pc:spChg>
        <pc:spChg chg="add mod">
          <ac:chgData name="Reed Kiely" userId="768be38e-2fb5-40ce-925d-bd8e9d9e3c31" providerId="ADAL" clId="{073C5D09-2946-44AA-8F72-E76A8E08C34C}" dt="2024-05-17T13:32:16.151" v="11876" actId="1076"/>
          <ac:spMkLst>
            <pc:docMk/>
            <pc:sldMk cId="3200985108" sldId="2146846606"/>
            <ac:spMk id="26" creationId="{644598D8-1041-CB0C-633D-9D45495E9B81}"/>
          </ac:spMkLst>
        </pc:spChg>
        <pc:spChg chg="add mod">
          <ac:chgData name="Reed Kiely" userId="768be38e-2fb5-40ce-925d-bd8e9d9e3c31" providerId="ADAL" clId="{073C5D09-2946-44AA-8F72-E76A8E08C34C}" dt="2024-05-17T13:32:16.151" v="11876" actId="1076"/>
          <ac:spMkLst>
            <pc:docMk/>
            <pc:sldMk cId="3200985108" sldId="2146846606"/>
            <ac:spMk id="27" creationId="{9E08C097-1D75-66CA-6B34-B73A7E6FAE83}"/>
          </ac:spMkLst>
        </pc:spChg>
        <pc:spChg chg="add mod">
          <ac:chgData name="Reed Kiely" userId="768be38e-2fb5-40ce-925d-bd8e9d9e3c31" providerId="ADAL" clId="{073C5D09-2946-44AA-8F72-E76A8E08C34C}" dt="2024-05-17T13:32:16.151" v="11876" actId="1076"/>
          <ac:spMkLst>
            <pc:docMk/>
            <pc:sldMk cId="3200985108" sldId="2146846606"/>
            <ac:spMk id="28" creationId="{1DF32AF8-8F84-A3BD-93A9-79EB3934FC5E}"/>
          </ac:spMkLst>
        </pc:spChg>
        <pc:spChg chg="add mod">
          <ac:chgData name="Reed Kiely" userId="768be38e-2fb5-40ce-925d-bd8e9d9e3c31" providerId="ADAL" clId="{073C5D09-2946-44AA-8F72-E76A8E08C34C}" dt="2024-05-17T13:32:16.151" v="11876" actId="1076"/>
          <ac:spMkLst>
            <pc:docMk/>
            <pc:sldMk cId="3200985108" sldId="2146846606"/>
            <ac:spMk id="29" creationId="{5C55E004-3914-4A5D-A827-822355D3969C}"/>
          </ac:spMkLst>
        </pc:spChg>
        <pc:spChg chg="add mod">
          <ac:chgData name="Reed Kiely" userId="768be38e-2fb5-40ce-925d-bd8e9d9e3c31" providerId="ADAL" clId="{073C5D09-2946-44AA-8F72-E76A8E08C34C}" dt="2024-05-17T13:32:16.151" v="11876" actId="1076"/>
          <ac:spMkLst>
            <pc:docMk/>
            <pc:sldMk cId="3200985108" sldId="2146846606"/>
            <ac:spMk id="30" creationId="{E8100B57-32DF-759C-CF2D-5C990AED40BB}"/>
          </ac:spMkLst>
        </pc:spChg>
        <pc:spChg chg="add mod">
          <ac:chgData name="Reed Kiely" userId="768be38e-2fb5-40ce-925d-bd8e9d9e3c31" providerId="ADAL" clId="{073C5D09-2946-44AA-8F72-E76A8E08C34C}" dt="2024-05-17T13:32:16.151" v="11876" actId="1076"/>
          <ac:spMkLst>
            <pc:docMk/>
            <pc:sldMk cId="3200985108" sldId="2146846606"/>
            <ac:spMk id="31" creationId="{6BB9A16A-2B11-B8D8-7975-7445ADC5E42E}"/>
          </ac:spMkLst>
        </pc:spChg>
        <pc:spChg chg="add mod">
          <ac:chgData name="Reed Kiely" userId="768be38e-2fb5-40ce-925d-bd8e9d9e3c31" providerId="ADAL" clId="{073C5D09-2946-44AA-8F72-E76A8E08C34C}" dt="2024-05-17T13:32:16.151" v="11876" actId="1076"/>
          <ac:spMkLst>
            <pc:docMk/>
            <pc:sldMk cId="3200985108" sldId="2146846606"/>
            <ac:spMk id="32" creationId="{E4013FC2-740C-86B5-36A5-471099A21C14}"/>
          </ac:spMkLst>
        </pc:spChg>
        <pc:spChg chg="add mod">
          <ac:chgData name="Reed Kiely" userId="768be38e-2fb5-40ce-925d-bd8e9d9e3c31" providerId="ADAL" clId="{073C5D09-2946-44AA-8F72-E76A8E08C34C}" dt="2024-05-17T13:32:22.146" v="11882" actId="1036"/>
          <ac:spMkLst>
            <pc:docMk/>
            <pc:sldMk cId="3200985108" sldId="2146846606"/>
            <ac:spMk id="33" creationId="{C343E4E5-3F48-5C42-BC12-A776A9F0ACF9}"/>
          </ac:spMkLst>
        </pc:spChg>
        <pc:spChg chg="add mod">
          <ac:chgData name="Reed Kiely" userId="768be38e-2fb5-40ce-925d-bd8e9d9e3c31" providerId="ADAL" clId="{073C5D09-2946-44AA-8F72-E76A8E08C34C}" dt="2024-05-17T13:32:22.146" v="11882" actId="1036"/>
          <ac:spMkLst>
            <pc:docMk/>
            <pc:sldMk cId="3200985108" sldId="2146846606"/>
            <ac:spMk id="34" creationId="{FCC579D5-9745-0BB6-13A7-267041DFB3E5}"/>
          </ac:spMkLst>
        </pc:spChg>
        <pc:spChg chg="add mod">
          <ac:chgData name="Reed Kiely" userId="768be38e-2fb5-40ce-925d-bd8e9d9e3c31" providerId="ADAL" clId="{073C5D09-2946-44AA-8F72-E76A8E08C34C}" dt="2024-05-17T13:32:22.146" v="11882" actId="1036"/>
          <ac:spMkLst>
            <pc:docMk/>
            <pc:sldMk cId="3200985108" sldId="2146846606"/>
            <ac:spMk id="35" creationId="{7297070C-CD0B-91AD-6D04-533E14E8EBE4}"/>
          </ac:spMkLst>
        </pc:spChg>
        <pc:spChg chg="add mod">
          <ac:chgData name="Reed Kiely" userId="768be38e-2fb5-40ce-925d-bd8e9d9e3c31" providerId="ADAL" clId="{073C5D09-2946-44AA-8F72-E76A8E08C34C}" dt="2024-05-17T13:32:22.146" v="11882" actId="1036"/>
          <ac:spMkLst>
            <pc:docMk/>
            <pc:sldMk cId="3200985108" sldId="2146846606"/>
            <ac:spMk id="43" creationId="{242A893C-8928-EE75-060E-01CE1930708A}"/>
          </ac:spMkLst>
        </pc:spChg>
        <pc:spChg chg="add mod">
          <ac:chgData name="Reed Kiely" userId="768be38e-2fb5-40ce-925d-bd8e9d9e3c31" providerId="ADAL" clId="{073C5D09-2946-44AA-8F72-E76A8E08C34C}" dt="2024-05-17T13:32:22.146" v="11882" actId="1036"/>
          <ac:spMkLst>
            <pc:docMk/>
            <pc:sldMk cId="3200985108" sldId="2146846606"/>
            <ac:spMk id="45" creationId="{3AAED6CF-3B71-CD15-6B57-736F84499B86}"/>
          </ac:spMkLst>
        </pc:spChg>
        <pc:spChg chg="add mod">
          <ac:chgData name="Reed Kiely" userId="768be38e-2fb5-40ce-925d-bd8e9d9e3c31" providerId="ADAL" clId="{073C5D09-2946-44AA-8F72-E76A8E08C34C}" dt="2024-05-17T13:32:22.146" v="11882" actId="1036"/>
          <ac:spMkLst>
            <pc:docMk/>
            <pc:sldMk cId="3200985108" sldId="2146846606"/>
            <ac:spMk id="46" creationId="{A6C6CA59-33A5-A4A5-1361-CC1035E7960D}"/>
          </ac:spMkLst>
        </pc:spChg>
        <pc:spChg chg="add mod">
          <ac:chgData name="Reed Kiely" userId="768be38e-2fb5-40ce-925d-bd8e9d9e3c31" providerId="ADAL" clId="{073C5D09-2946-44AA-8F72-E76A8E08C34C}" dt="2024-05-17T13:32:22.146" v="11882" actId="1036"/>
          <ac:spMkLst>
            <pc:docMk/>
            <pc:sldMk cId="3200985108" sldId="2146846606"/>
            <ac:spMk id="48" creationId="{D615F813-609A-99E0-50D6-DF6124821CCE}"/>
          </ac:spMkLst>
        </pc:spChg>
        <pc:spChg chg="mod">
          <ac:chgData name="Reed Kiely" userId="768be38e-2fb5-40ce-925d-bd8e9d9e3c31" providerId="ADAL" clId="{073C5D09-2946-44AA-8F72-E76A8E08C34C}" dt="2024-05-17T13:34:20.848" v="11901" actId="404"/>
          <ac:spMkLst>
            <pc:docMk/>
            <pc:sldMk cId="3200985108" sldId="2146846606"/>
            <ac:spMk id="49" creationId="{5BFDCC62-CEBD-853B-529E-AF6330878204}"/>
          </ac:spMkLst>
        </pc:spChg>
        <pc:spChg chg="add mod">
          <ac:chgData name="Reed Kiely" userId="768be38e-2fb5-40ce-925d-bd8e9d9e3c31" providerId="ADAL" clId="{073C5D09-2946-44AA-8F72-E76A8E08C34C}" dt="2024-05-17T13:32:22.146" v="11882" actId="1036"/>
          <ac:spMkLst>
            <pc:docMk/>
            <pc:sldMk cId="3200985108" sldId="2146846606"/>
            <ac:spMk id="50" creationId="{E41C445B-B46D-95B8-7099-90D0A31A937E}"/>
          </ac:spMkLst>
        </pc:spChg>
        <pc:spChg chg="mod ord">
          <ac:chgData name="Reed Kiely" userId="768be38e-2fb5-40ce-925d-bd8e9d9e3c31" providerId="ADAL" clId="{073C5D09-2946-44AA-8F72-E76A8E08C34C}" dt="2024-05-17T13:32:25.511" v="11890" actId="1076"/>
          <ac:spMkLst>
            <pc:docMk/>
            <pc:sldMk cId="3200985108" sldId="2146846606"/>
            <ac:spMk id="52" creationId="{3007D054-FE6A-B651-E474-165C8EA52B5F}"/>
          </ac:spMkLst>
        </pc:spChg>
        <pc:spChg chg="add del mod">
          <ac:chgData name="Reed Kiely" userId="768be38e-2fb5-40ce-925d-bd8e9d9e3c31" providerId="ADAL" clId="{073C5D09-2946-44AA-8F72-E76A8E08C34C}" dt="2024-05-15T20:12:06.743" v="10043" actId="478"/>
          <ac:spMkLst>
            <pc:docMk/>
            <pc:sldMk cId="3200985108" sldId="2146846606"/>
            <ac:spMk id="54" creationId="{F9A77C2A-CA96-08CB-28AB-F29AFA331C4E}"/>
          </ac:spMkLst>
        </pc:spChg>
        <pc:spChg chg="mod">
          <ac:chgData name="Reed Kiely" userId="768be38e-2fb5-40ce-925d-bd8e9d9e3c31" providerId="ADAL" clId="{073C5D09-2946-44AA-8F72-E76A8E08C34C}" dt="2024-05-15T20:28:17.279" v="10245" actId="12788"/>
          <ac:spMkLst>
            <pc:docMk/>
            <pc:sldMk cId="3200985108" sldId="2146846606"/>
            <ac:spMk id="56" creationId="{2A880B38-2CA4-BCD5-B7A0-FF01FE152E0D}"/>
          </ac:spMkLst>
        </pc:spChg>
        <pc:spChg chg="mod ord">
          <ac:chgData name="Reed Kiely" userId="768be38e-2fb5-40ce-925d-bd8e9d9e3c31" providerId="ADAL" clId="{073C5D09-2946-44AA-8F72-E76A8E08C34C}" dt="2024-05-15T20:30:30.826" v="10287" actId="113"/>
          <ac:spMkLst>
            <pc:docMk/>
            <pc:sldMk cId="3200985108" sldId="2146846606"/>
            <ac:spMk id="58" creationId="{9CD5D529-10B1-817F-FE81-A648FA54009B}"/>
          </ac:spMkLst>
        </pc:spChg>
        <pc:spChg chg="del">
          <ac:chgData name="Reed Kiely" userId="768be38e-2fb5-40ce-925d-bd8e9d9e3c31" providerId="ADAL" clId="{073C5D09-2946-44AA-8F72-E76A8E08C34C}" dt="2024-05-15T20:11:16.776" v="10024" actId="478"/>
          <ac:spMkLst>
            <pc:docMk/>
            <pc:sldMk cId="3200985108" sldId="2146846606"/>
            <ac:spMk id="59" creationId="{4CEE98B7-BF65-0D98-291F-C7041E7766F3}"/>
          </ac:spMkLst>
        </pc:spChg>
        <pc:spChg chg="mod">
          <ac:chgData name="Reed Kiely" userId="768be38e-2fb5-40ce-925d-bd8e9d9e3c31" providerId="ADAL" clId="{073C5D09-2946-44AA-8F72-E76A8E08C34C}" dt="2024-05-17T13:32:16.151" v="11876" actId="1076"/>
          <ac:spMkLst>
            <pc:docMk/>
            <pc:sldMk cId="3200985108" sldId="2146846606"/>
            <ac:spMk id="61" creationId="{D4D737A4-911B-64FC-CCC7-14C327E44B51}"/>
          </ac:spMkLst>
        </pc:spChg>
        <pc:spChg chg="mod ord">
          <ac:chgData name="Reed Kiely" userId="768be38e-2fb5-40ce-925d-bd8e9d9e3c31" providerId="ADAL" clId="{073C5D09-2946-44AA-8F72-E76A8E08C34C}" dt="2024-05-17T13:32:25.511" v="11890" actId="1076"/>
          <ac:spMkLst>
            <pc:docMk/>
            <pc:sldMk cId="3200985108" sldId="2146846606"/>
            <ac:spMk id="63" creationId="{86CCAAC2-AA53-16CE-EC75-D50A5272897B}"/>
          </ac:spMkLst>
        </pc:spChg>
        <pc:spChg chg="del mod">
          <ac:chgData name="Reed Kiely" userId="768be38e-2fb5-40ce-925d-bd8e9d9e3c31" providerId="ADAL" clId="{073C5D09-2946-44AA-8F72-E76A8E08C34C}" dt="2024-05-15T20:28:28.734" v="10247" actId="478"/>
          <ac:spMkLst>
            <pc:docMk/>
            <pc:sldMk cId="3200985108" sldId="2146846606"/>
            <ac:spMk id="65" creationId="{2A8F3E95-8F06-E3B3-F6F1-EA0431C53872}"/>
          </ac:spMkLst>
        </pc:spChg>
        <pc:spChg chg="mod">
          <ac:chgData name="Reed Kiely" userId="768be38e-2fb5-40ce-925d-bd8e9d9e3c31" providerId="ADAL" clId="{073C5D09-2946-44AA-8F72-E76A8E08C34C}" dt="2024-05-17T13:34:35.687" v="11906" actId="1036"/>
          <ac:spMkLst>
            <pc:docMk/>
            <pc:sldMk cId="3200985108" sldId="2146846606"/>
            <ac:spMk id="67" creationId="{5331DA13-FBD3-088B-96B3-C130AF902FF0}"/>
          </ac:spMkLst>
        </pc:spChg>
        <pc:spChg chg="del mod">
          <ac:chgData name="Reed Kiely" userId="768be38e-2fb5-40ce-925d-bd8e9d9e3c31" providerId="ADAL" clId="{073C5D09-2946-44AA-8F72-E76A8E08C34C}" dt="2024-05-15T20:28:30.663" v="10248" actId="478"/>
          <ac:spMkLst>
            <pc:docMk/>
            <pc:sldMk cId="3200985108" sldId="2146846606"/>
            <ac:spMk id="68" creationId="{F09ED9B5-FEBE-CA0F-1AB4-71D28EBA4396}"/>
          </ac:spMkLst>
        </pc:spChg>
        <pc:extLst>
          <p:ext xmlns:p="http://schemas.openxmlformats.org/presentationml/2006/main" uri="{D6D511B9-2390-475A-947B-AFAB55BFBCF1}">
            <pc226:cmChg xmlns:pc226="http://schemas.microsoft.com/office/powerpoint/2022/06/main/command" chg="del">
              <pc226:chgData name="Reed Kiely" userId="768be38e-2fb5-40ce-925d-bd8e9d9e3c31" providerId="ADAL" clId="{073C5D09-2946-44AA-8F72-E76A8E08C34C}" dt="2024-05-17T21:08:32.845" v="13925"/>
              <pc2:cmMkLst xmlns:pc2="http://schemas.microsoft.com/office/powerpoint/2019/9/main/command">
                <pc:docMk/>
                <pc:sldMk cId="3200985108" sldId="2146846606"/>
                <pc2:cmMk id="{5BDCDC1A-0DCA-B447-BE87-22327B6F8505}"/>
              </pc2:cmMkLst>
            </pc226:cmChg>
            <pc226:cmChg xmlns:pc226="http://schemas.microsoft.com/office/powerpoint/2022/06/main/command" chg="del">
              <pc226:chgData name="Reed Kiely" userId="768be38e-2fb5-40ce-925d-bd8e9d9e3c31" providerId="ADAL" clId="{073C5D09-2946-44AA-8F72-E76A8E08C34C}" dt="2024-05-17T21:08:34.246" v="13926"/>
              <pc2:cmMkLst xmlns:pc2="http://schemas.microsoft.com/office/powerpoint/2019/9/main/command">
                <pc:docMk/>
                <pc:sldMk cId="3200985108" sldId="2146846606"/>
                <pc2:cmMk id="{EA02505F-9823-B340-A2C2-C799DC018342}"/>
              </pc2:cmMkLst>
            </pc226:cmChg>
          </p:ext>
        </pc:extLst>
      </pc:sldChg>
      <pc:sldChg chg="addSp delSp modSp add mod">
        <pc:chgData name="Reed Kiely" userId="768be38e-2fb5-40ce-925d-bd8e9d9e3c31" providerId="ADAL" clId="{073C5D09-2946-44AA-8F72-E76A8E08C34C}" dt="2024-05-13T20:03:42.727" v="7910" actId="1076"/>
        <pc:sldMkLst>
          <pc:docMk/>
          <pc:sldMk cId="723559283" sldId="2146846607"/>
        </pc:sldMkLst>
        <pc:spChg chg="del">
          <ac:chgData name="Reed Kiely" userId="768be38e-2fb5-40ce-925d-bd8e9d9e3c31" providerId="ADAL" clId="{073C5D09-2946-44AA-8F72-E76A8E08C34C}" dt="2024-05-13T20:03:07.273" v="7823" actId="478"/>
          <ac:spMkLst>
            <pc:docMk/>
            <pc:sldMk cId="723559283" sldId="2146846607"/>
            <ac:spMk id="2" creationId="{43828843-8431-40F1-C64E-E60B04D35236}"/>
          </ac:spMkLst>
        </pc:spChg>
        <pc:spChg chg="add mod">
          <ac:chgData name="Reed Kiely" userId="768be38e-2fb5-40ce-925d-bd8e9d9e3c31" providerId="ADAL" clId="{073C5D09-2946-44AA-8F72-E76A8E08C34C}" dt="2024-05-13T20:03:42.727" v="7910" actId="1076"/>
          <ac:spMkLst>
            <pc:docMk/>
            <pc:sldMk cId="723559283" sldId="2146846607"/>
            <ac:spMk id="3" creationId="{24560B6C-7E10-6BE6-1455-22AC286686E6}"/>
          </ac:spMkLst>
        </pc:spChg>
        <pc:picChg chg="add mod">
          <ac:chgData name="Reed Kiely" userId="768be38e-2fb5-40ce-925d-bd8e9d9e3c31" providerId="ADAL" clId="{073C5D09-2946-44AA-8F72-E76A8E08C34C}" dt="2024-05-13T20:03:41.190" v="7909" actId="1076"/>
          <ac:picMkLst>
            <pc:docMk/>
            <pc:sldMk cId="723559283" sldId="2146846607"/>
            <ac:picMk id="2050" creationId="{6B02ED5B-B1E3-62A6-3442-5EE3EB834899}"/>
          </ac:picMkLst>
        </pc:picChg>
      </pc:sldChg>
      <pc:sldChg chg="delSp mod">
        <pc:chgData name="Reed Kiely" userId="768be38e-2fb5-40ce-925d-bd8e9d9e3c31" providerId="ADAL" clId="{073C5D09-2946-44AA-8F72-E76A8E08C34C}" dt="2024-05-14T16:22:24.981" v="8504" actId="478"/>
        <pc:sldMkLst>
          <pc:docMk/>
          <pc:sldMk cId="664514120" sldId="2146846608"/>
        </pc:sldMkLst>
        <pc:spChg chg="del">
          <ac:chgData name="Reed Kiely" userId="768be38e-2fb5-40ce-925d-bd8e9d9e3c31" providerId="ADAL" clId="{073C5D09-2946-44AA-8F72-E76A8E08C34C}" dt="2024-05-14T16:22:24.981" v="8504" actId="478"/>
          <ac:spMkLst>
            <pc:docMk/>
            <pc:sldMk cId="664514120" sldId="2146846608"/>
            <ac:spMk id="4" creationId="{6980BD9A-366E-3F72-D6CA-2F0EF6B47CA2}"/>
          </ac:spMkLst>
        </pc:spChg>
      </pc:sldChg>
      <pc:sldChg chg="modSp mod">
        <pc:chgData name="Reed Kiely" userId="768be38e-2fb5-40ce-925d-bd8e9d9e3c31" providerId="ADAL" clId="{073C5D09-2946-44AA-8F72-E76A8E08C34C}" dt="2024-05-20T20:19:51.285" v="17558" actId="1076"/>
        <pc:sldMkLst>
          <pc:docMk/>
          <pc:sldMk cId="2427508812" sldId="2146846608"/>
        </pc:sldMkLst>
        <pc:spChg chg="mod">
          <ac:chgData name="Reed Kiely" userId="768be38e-2fb5-40ce-925d-bd8e9d9e3c31" providerId="ADAL" clId="{073C5D09-2946-44AA-8F72-E76A8E08C34C}" dt="2024-05-20T20:19:51.285" v="17558" actId="1076"/>
          <ac:spMkLst>
            <pc:docMk/>
            <pc:sldMk cId="2427508812" sldId="2146846608"/>
            <ac:spMk id="3" creationId="{D5D3A9C5-B422-49D3-B37F-354AAD3E1222}"/>
          </ac:spMkLst>
        </pc:spChg>
        <pc:spChg chg="mod">
          <ac:chgData name="Reed Kiely" userId="768be38e-2fb5-40ce-925d-bd8e9d9e3c31" providerId="ADAL" clId="{073C5D09-2946-44AA-8F72-E76A8E08C34C}" dt="2024-05-20T20:19:51.285" v="17558" actId="1076"/>
          <ac:spMkLst>
            <pc:docMk/>
            <pc:sldMk cId="2427508812" sldId="2146846608"/>
            <ac:spMk id="12" creationId="{9DB45EBC-0C9D-D322-45CF-C3B76497D495}"/>
          </ac:spMkLst>
        </pc:spChg>
      </pc:sldChg>
      <pc:sldChg chg="modSp mod">
        <pc:chgData name="Reed Kiely" userId="768be38e-2fb5-40ce-925d-bd8e9d9e3c31" providerId="ADAL" clId="{073C5D09-2946-44AA-8F72-E76A8E08C34C}" dt="2024-05-21T13:58:34.819" v="18481" actId="1035"/>
        <pc:sldMkLst>
          <pc:docMk/>
          <pc:sldMk cId="941964184" sldId="2146846609"/>
        </pc:sldMkLst>
        <pc:spChg chg="mod">
          <ac:chgData name="Reed Kiely" userId="768be38e-2fb5-40ce-925d-bd8e9d9e3c31" providerId="ADAL" clId="{073C5D09-2946-44AA-8F72-E76A8E08C34C}" dt="2024-05-21T13:58:34.819" v="18481" actId="1035"/>
          <ac:spMkLst>
            <pc:docMk/>
            <pc:sldMk cId="941964184" sldId="2146846609"/>
            <ac:spMk id="16" creationId="{F3B08D31-8CD1-811E-0850-AF65E55C9EAD}"/>
          </ac:spMkLst>
        </pc:spChg>
      </pc:sldChg>
      <pc:sldChg chg="addSp delSp modSp mod">
        <pc:chgData name="Reed Kiely" userId="768be38e-2fb5-40ce-925d-bd8e9d9e3c31" providerId="ADAL" clId="{073C5D09-2946-44AA-8F72-E76A8E08C34C}" dt="2024-05-16T15:15:07.913" v="11187" actId="207"/>
        <pc:sldMkLst>
          <pc:docMk/>
          <pc:sldMk cId="2686435275" sldId="2146846609"/>
        </pc:sldMkLst>
        <pc:spChg chg="mod">
          <ac:chgData name="Reed Kiely" userId="768be38e-2fb5-40ce-925d-bd8e9d9e3c31" providerId="ADAL" clId="{073C5D09-2946-44AA-8F72-E76A8E08C34C}" dt="2024-05-16T15:15:07.913" v="11187" actId="207"/>
          <ac:spMkLst>
            <pc:docMk/>
            <pc:sldMk cId="2686435275" sldId="2146846609"/>
            <ac:spMk id="3" creationId="{14F6EC04-73EF-7BD2-EE62-C6CB368D1310}"/>
          </ac:spMkLst>
        </pc:spChg>
        <pc:spChg chg="mod">
          <ac:chgData name="Reed Kiely" userId="768be38e-2fb5-40ce-925d-bd8e9d9e3c31" providerId="ADAL" clId="{073C5D09-2946-44AA-8F72-E76A8E08C34C}" dt="2024-05-16T15:15:07.913" v="11187" actId="207"/>
          <ac:spMkLst>
            <pc:docMk/>
            <pc:sldMk cId="2686435275" sldId="2146846609"/>
            <ac:spMk id="4" creationId="{7BEE3489-74E3-C13B-AE5E-5D9A4195B91A}"/>
          </ac:spMkLst>
        </pc:spChg>
        <pc:spChg chg="add del mod">
          <ac:chgData name="Reed Kiely" userId="768be38e-2fb5-40ce-925d-bd8e9d9e3c31" providerId="ADAL" clId="{073C5D09-2946-44AA-8F72-E76A8E08C34C}" dt="2024-05-14T15:58:04.575" v="8217" actId="478"/>
          <ac:spMkLst>
            <pc:docMk/>
            <pc:sldMk cId="2686435275" sldId="2146846609"/>
            <ac:spMk id="8" creationId="{C19D962E-1507-5B1E-4176-C23A34EEB236}"/>
          </ac:spMkLst>
        </pc:spChg>
        <pc:spChg chg="add del mod">
          <ac:chgData name="Reed Kiely" userId="768be38e-2fb5-40ce-925d-bd8e9d9e3c31" providerId="ADAL" clId="{073C5D09-2946-44AA-8F72-E76A8E08C34C}" dt="2024-05-14T15:58:04.575" v="8217" actId="478"/>
          <ac:spMkLst>
            <pc:docMk/>
            <pc:sldMk cId="2686435275" sldId="2146846609"/>
            <ac:spMk id="9" creationId="{2E359AF3-FDF0-2737-6FD4-46F0DC996D8A}"/>
          </ac:spMkLst>
        </pc:spChg>
        <pc:spChg chg="add del mod">
          <ac:chgData name="Reed Kiely" userId="768be38e-2fb5-40ce-925d-bd8e9d9e3c31" providerId="ADAL" clId="{073C5D09-2946-44AA-8F72-E76A8E08C34C}" dt="2024-05-14T15:58:04.575" v="8217" actId="478"/>
          <ac:spMkLst>
            <pc:docMk/>
            <pc:sldMk cId="2686435275" sldId="2146846609"/>
            <ac:spMk id="10" creationId="{5F3E9C15-1070-3C87-C402-76F8B9AE63A5}"/>
          </ac:spMkLst>
        </pc:spChg>
        <pc:spChg chg="mod ord">
          <ac:chgData name="Reed Kiely" userId="768be38e-2fb5-40ce-925d-bd8e9d9e3c31" providerId="ADAL" clId="{073C5D09-2946-44AA-8F72-E76A8E08C34C}" dt="2024-05-14T15:49:31.583" v="8194" actId="12788"/>
          <ac:spMkLst>
            <pc:docMk/>
            <pc:sldMk cId="2686435275" sldId="2146846609"/>
            <ac:spMk id="11" creationId="{80446E27-F3B6-5A36-90F5-155E8E262FA5}"/>
          </ac:spMkLst>
        </pc:spChg>
        <pc:spChg chg="add del mod">
          <ac:chgData name="Reed Kiely" userId="768be38e-2fb5-40ce-925d-bd8e9d9e3c31" providerId="ADAL" clId="{073C5D09-2946-44AA-8F72-E76A8E08C34C}" dt="2024-05-14T14:53:24.231" v="8083" actId="478"/>
          <ac:spMkLst>
            <pc:docMk/>
            <pc:sldMk cId="2686435275" sldId="2146846609"/>
            <ac:spMk id="12" creationId="{C4E0477D-37EE-E0D3-211C-4F73FEB1ECE9}"/>
          </ac:spMkLst>
        </pc:spChg>
        <pc:spChg chg="mod">
          <ac:chgData name="Reed Kiely" userId="768be38e-2fb5-40ce-925d-bd8e9d9e3c31" providerId="ADAL" clId="{073C5D09-2946-44AA-8F72-E76A8E08C34C}" dt="2024-05-14T15:49:43.526" v="8199" actId="404"/>
          <ac:spMkLst>
            <pc:docMk/>
            <pc:sldMk cId="2686435275" sldId="2146846609"/>
            <ac:spMk id="13" creationId="{AB3B6D23-0406-652D-4912-D528F20D9023}"/>
          </ac:spMkLst>
        </pc:spChg>
        <pc:spChg chg="mod">
          <ac:chgData name="Reed Kiely" userId="768be38e-2fb5-40ce-925d-bd8e9d9e3c31" providerId="ADAL" clId="{073C5D09-2946-44AA-8F72-E76A8E08C34C}" dt="2024-05-16T15:15:07.913" v="11187" actId="207"/>
          <ac:spMkLst>
            <pc:docMk/>
            <pc:sldMk cId="2686435275" sldId="2146846609"/>
            <ac:spMk id="14" creationId="{242FCD40-B482-766E-CA00-89D7E65F01DD}"/>
          </ac:spMkLst>
        </pc:spChg>
        <pc:spChg chg="mod">
          <ac:chgData name="Reed Kiely" userId="768be38e-2fb5-40ce-925d-bd8e9d9e3c31" providerId="ADAL" clId="{073C5D09-2946-44AA-8F72-E76A8E08C34C}" dt="2024-05-16T15:15:07.913" v="11187" actId="207"/>
          <ac:spMkLst>
            <pc:docMk/>
            <pc:sldMk cId="2686435275" sldId="2146846609"/>
            <ac:spMk id="15" creationId="{C1E84C94-8AE4-CBF7-CD98-5A0DB6BDAC36}"/>
          </ac:spMkLst>
        </pc:spChg>
        <pc:spChg chg="mod">
          <ac:chgData name="Reed Kiely" userId="768be38e-2fb5-40ce-925d-bd8e9d9e3c31" providerId="ADAL" clId="{073C5D09-2946-44AA-8F72-E76A8E08C34C}" dt="2024-05-14T15:51:43.266" v="8213" actId="207"/>
          <ac:spMkLst>
            <pc:docMk/>
            <pc:sldMk cId="2686435275" sldId="2146846609"/>
            <ac:spMk id="16" creationId="{F3B08D31-8CD1-811E-0850-AF65E55C9EAD}"/>
          </ac:spMkLst>
        </pc:spChg>
        <pc:spChg chg="mod">
          <ac:chgData name="Reed Kiely" userId="768be38e-2fb5-40ce-925d-bd8e9d9e3c31" providerId="ADAL" clId="{073C5D09-2946-44AA-8F72-E76A8E08C34C}" dt="2024-05-16T15:15:07.913" v="11187" actId="207"/>
          <ac:spMkLst>
            <pc:docMk/>
            <pc:sldMk cId="2686435275" sldId="2146846609"/>
            <ac:spMk id="17" creationId="{9B72D73E-837C-A406-5E19-BDB481ECA013}"/>
          </ac:spMkLst>
        </pc:spChg>
        <pc:spChg chg="mod">
          <ac:chgData name="Reed Kiely" userId="768be38e-2fb5-40ce-925d-bd8e9d9e3c31" providerId="ADAL" clId="{073C5D09-2946-44AA-8F72-E76A8E08C34C}" dt="2024-05-16T15:15:07.913" v="11187" actId="207"/>
          <ac:spMkLst>
            <pc:docMk/>
            <pc:sldMk cId="2686435275" sldId="2146846609"/>
            <ac:spMk id="18" creationId="{FE6DFA2C-5D02-E73F-5E1F-E9D00C867AFF}"/>
          </ac:spMkLst>
        </pc:spChg>
        <pc:spChg chg="add mod ord">
          <ac:chgData name="Reed Kiely" userId="768be38e-2fb5-40ce-925d-bd8e9d9e3c31" providerId="ADAL" clId="{073C5D09-2946-44AA-8F72-E76A8E08C34C}" dt="2024-05-14T16:14:08.863" v="8355" actId="1076"/>
          <ac:spMkLst>
            <pc:docMk/>
            <pc:sldMk cId="2686435275" sldId="2146846609"/>
            <ac:spMk id="19" creationId="{E6346CDD-E5AB-982B-0647-427C7D5D353B}"/>
          </ac:spMkLst>
        </pc:spChg>
        <pc:spChg chg="add mod ord">
          <ac:chgData name="Reed Kiely" userId="768be38e-2fb5-40ce-925d-bd8e9d9e3c31" providerId="ADAL" clId="{073C5D09-2946-44AA-8F72-E76A8E08C34C}" dt="2024-05-14T16:14:08.863" v="8355" actId="1076"/>
          <ac:spMkLst>
            <pc:docMk/>
            <pc:sldMk cId="2686435275" sldId="2146846609"/>
            <ac:spMk id="20" creationId="{72F0E38F-FDC1-04A3-3580-B1EB0354CDF8}"/>
          </ac:spMkLst>
        </pc:spChg>
        <pc:spChg chg="add mod ord">
          <ac:chgData name="Reed Kiely" userId="768be38e-2fb5-40ce-925d-bd8e9d9e3c31" providerId="ADAL" clId="{073C5D09-2946-44AA-8F72-E76A8E08C34C}" dt="2024-05-14T16:14:08.863" v="8355" actId="1076"/>
          <ac:spMkLst>
            <pc:docMk/>
            <pc:sldMk cId="2686435275" sldId="2146846609"/>
            <ac:spMk id="21" creationId="{D1B2658C-4D0F-BFAF-C0C1-4FD487F79715}"/>
          </ac:spMkLst>
        </pc:spChg>
        <pc:picChg chg="del">
          <ac:chgData name="Reed Kiely" userId="768be38e-2fb5-40ce-925d-bd8e9d9e3c31" providerId="ADAL" clId="{073C5D09-2946-44AA-8F72-E76A8E08C34C}" dt="2024-05-14T15:48:25.057" v="8182" actId="478"/>
          <ac:picMkLst>
            <pc:docMk/>
            <pc:sldMk cId="2686435275" sldId="2146846609"/>
            <ac:picMk id="7" creationId="{8DCEB141-0CF9-13F2-E3F7-7698807C23C0}"/>
          </ac:picMkLst>
        </pc:picChg>
        <pc:picChg chg="add mod">
          <ac:chgData name="Reed Kiely" userId="768be38e-2fb5-40ce-925d-bd8e9d9e3c31" providerId="ADAL" clId="{073C5D09-2946-44AA-8F72-E76A8E08C34C}" dt="2024-05-14T16:14:08.863" v="8355" actId="1076"/>
          <ac:picMkLst>
            <pc:docMk/>
            <pc:sldMk cId="2686435275" sldId="2146846609"/>
            <ac:picMk id="23" creationId="{76ED95B1-D6AC-E53D-E798-8FD2AFCDEB4E}"/>
          </ac:picMkLst>
        </pc:picChg>
        <pc:picChg chg="add mod">
          <ac:chgData name="Reed Kiely" userId="768be38e-2fb5-40ce-925d-bd8e9d9e3c31" providerId="ADAL" clId="{073C5D09-2946-44AA-8F72-E76A8E08C34C}" dt="2024-05-14T16:14:08.863" v="8355" actId="1076"/>
          <ac:picMkLst>
            <pc:docMk/>
            <pc:sldMk cId="2686435275" sldId="2146846609"/>
            <ac:picMk id="25" creationId="{AED14954-6815-D2C3-934C-1AA84ACD67AC}"/>
          </ac:picMkLst>
        </pc:picChg>
        <pc:picChg chg="add mod">
          <ac:chgData name="Reed Kiely" userId="768be38e-2fb5-40ce-925d-bd8e9d9e3c31" providerId="ADAL" clId="{073C5D09-2946-44AA-8F72-E76A8E08C34C}" dt="2024-05-14T16:14:08.863" v="8355" actId="1076"/>
          <ac:picMkLst>
            <pc:docMk/>
            <pc:sldMk cId="2686435275" sldId="2146846609"/>
            <ac:picMk id="28" creationId="{99482727-E72A-62F8-93F7-ECABC8692660}"/>
          </ac:picMkLst>
        </pc:picChg>
      </pc:sldChg>
      <pc:sldChg chg="del">
        <pc:chgData name="Reed Kiely" userId="768be38e-2fb5-40ce-925d-bd8e9d9e3c31" providerId="ADAL" clId="{073C5D09-2946-44AA-8F72-E76A8E08C34C}" dt="2024-05-14T16:02:57.935" v="8316" actId="47"/>
        <pc:sldMkLst>
          <pc:docMk/>
          <pc:sldMk cId="1911306096" sldId="2146846610"/>
        </pc:sldMkLst>
      </pc:sldChg>
      <pc:sldChg chg="del">
        <pc:chgData name="Reed Kiely" userId="768be38e-2fb5-40ce-925d-bd8e9d9e3c31" providerId="ADAL" clId="{073C5D09-2946-44AA-8F72-E76A8E08C34C}" dt="2024-05-17T21:05:31.315" v="13924" actId="2696"/>
        <pc:sldMkLst>
          <pc:docMk/>
          <pc:sldMk cId="3203997830" sldId="2146846611"/>
        </pc:sldMkLst>
      </pc:sldChg>
      <pc:sldChg chg="del">
        <pc:chgData name="Reed Kiely" userId="768be38e-2fb5-40ce-925d-bd8e9d9e3c31" providerId="ADAL" clId="{073C5D09-2946-44AA-8F72-E76A8E08C34C}" dt="2024-05-14T16:03:07.971" v="8319" actId="47"/>
        <pc:sldMkLst>
          <pc:docMk/>
          <pc:sldMk cId="2285484244" sldId="2146846612"/>
        </pc:sldMkLst>
      </pc:sldChg>
      <pc:sldChg chg="addSp delSp modSp mod">
        <pc:chgData name="Reed Kiely" userId="768be38e-2fb5-40ce-925d-bd8e9d9e3c31" providerId="ADAL" clId="{073C5D09-2946-44AA-8F72-E76A8E08C34C}" dt="2024-05-20T17:58:31.065" v="16672" actId="20577"/>
        <pc:sldMkLst>
          <pc:docMk/>
          <pc:sldMk cId="714407937" sldId="2146846613"/>
        </pc:sldMkLst>
        <pc:spChg chg="mod">
          <ac:chgData name="Reed Kiely" userId="768be38e-2fb5-40ce-925d-bd8e9d9e3c31" providerId="ADAL" clId="{073C5D09-2946-44AA-8F72-E76A8E08C34C}" dt="2024-05-20T17:58:31.065" v="16672" actId="20577"/>
          <ac:spMkLst>
            <pc:docMk/>
            <pc:sldMk cId="714407937" sldId="2146846613"/>
            <ac:spMk id="2" creationId="{C09B3279-79C3-D562-DBFB-7AB4F0D63070}"/>
          </ac:spMkLst>
        </pc:spChg>
        <pc:spChg chg="add del mod">
          <ac:chgData name="Reed Kiely" userId="768be38e-2fb5-40ce-925d-bd8e9d9e3c31" providerId="ADAL" clId="{073C5D09-2946-44AA-8F72-E76A8E08C34C}" dt="2024-05-20T17:46:40.504" v="16181" actId="478"/>
          <ac:spMkLst>
            <pc:docMk/>
            <pc:sldMk cId="714407937" sldId="2146846613"/>
            <ac:spMk id="6" creationId="{41C79212-545F-7BD3-38AF-D3DB6CA313B9}"/>
          </ac:spMkLst>
        </pc:spChg>
        <pc:picChg chg="mod">
          <ac:chgData name="Reed Kiely" userId="768be38e-2fb5-40ce-925d-bd8e9d9e3c31" providerId="ADAL" clId="{073C5D09-2946-44AA-8F72-E76A8E08C34C}" dt="2024-05-20T17:58:11.735" v="16671" actId="1076"/>
          <ac:picMkLst>
            <pc:docMk/>
            <pc:sldMk cId="714407937" sldId="2146846613"/>
            <ac:picMk id="3" creationId="{5240044C-9B1B-7C46-936A-7B7F0D3926CB}"/>
          </ac:picMkLst>
        </pc:picChg>
      </pc:sldChg>
      <pc:sldChg chg="addSp delSp modSp add mod">
        <pc:chgData name="Reed Kiely" userId="768be38e-2fb5-40ce-925d-bd8e9d9e3c31" providerId="ADAL" clId="{073C5D09-2946-44AA-8F72-E76A8E08C34C}" dt="2024-05-20T17:57:08.760" v="16668" actId="478"/>
        <pc:sldMkLst>
          <pc:docMk/>
          <pc:sldMk cId="4102364544" sldId="2146846614"/>
        </pc:sldMkLst>
        <pc:spChg chg="mod">
          <ac:chgData name="Reed Kiely" userId="768be38e-2fb5-40ce-925d-bd8e9d9e3c31" providerId="ADAL" clId="{073C5D09-2946-44AA-8F72-E76A8E08C34C}" dt="2024-05-20T17:57:04.952" v="16667" actId="207"/>
          <ac:spMkLst>
            <pc:docMk/>
            <pc:sldMk cId="4102364544" sldId="2146846614"/>
            <ac:spMk id="2" creationId="{C09B3279-79C3-D562-DBFB-7AB4F0D63070}"/>
          </ac:spMkLst>
        </pc:spChg>
        <pc:spChg chg="add del mod">
          <ac:chgData name="Reed Kiely" userId="768be38e-2fb5-40ce-925d-bd8e9d9e3c31" providerId="ADAL" clId="{073C5D09-2946-44AA-8F72-E76A8E08C34C}" dt="2024-05-20T17:57:08.760" v="16668" actId="478"/>
          <ac:spMkLst>
            <pc:docMk/>
            <pc:sldMk cId="4102364544" sldId="2146846614"/>
            <ac:spMk id="6" creationId="{251950A9-5B89-B140-551E-75E3DF3BF486}"/>
          </ac:spMkLst>
        </pc:spChg>
        <pc:picChg chg="mod">
          <ac:chgData name="Reed Kiely" userId="768be38e-2fb5-40ce-925d-bd8e9d9e3c31" providerId="ADAL" clId="{073C5D09-2946-44AA-8F72-E76A8E08C34C}" dt="2024-05-20T17:56:19.394" v="16653" actId="1076"/>
          <ac:picMkLst>
            <pc:docMk/>
            <pc:sldMk cId="4102364544" sldId="2146846614"/>
            <ac:picMk id="3" creationId="{5240044C-9B1B-7C46-936A-7B7F0D3926CB}"/>
          </ac:picMkLst>
        </pc:picChg>
      </pc:sldChg>
      <pc:sldChg chg="addSp delSp modSp add mod addCm modCm">
        <pc:chgData name="Reed Kiely" userId="768be38e-2fb5-40ce-925d-bd8e9d9e3c31" providerId="ADAL" clId="{073C5D09-2946-44AA-8F72-E76A8E08C34C}" dt="2024-05-20T19:04:37.990" v="17258" actId="20577"/>
        <pc:sldMkLst>
          <pc:docMk/>
          <pc:sldMk cId="4078420525" sldId="2146846615"/>
        </pc:sldMkLst>
        <pc:spChg chg="mod">
          <ac:chgData name="Reed Kiely" userId="768be38e-2fb5-40ce-925d-bd8e9d9e3c31" providerId="ADAL" clId="{073C5D09-2946-44AA-8F72-E76A8E08C34C}" dt="2024-05-20T19:04:37.990" v="17258" actId="20577"/>
          <ac:spMkLst>
            <pc:docMk/>
            <pc:sldMk cId="4078420525" sldId="2146846615"/>
            <ac:spMk id="2" creationId="{C09B3279-79C3-D562-DBFB-7AB4F0D63070}"/>
          </ac:spMkLst>
        </pc:spChg>
        <pc:spChg chg="add del mod">
          <ac:chgData name="Reed Kiely" userId="768be38e-2fb5-40ce-925d-bd8e9d9e3c31" providerId="ADAL" clId="{073C5D09-2946-44AA-8F72-E76A8E08C34C}" dt="2024-05-20T17:53:56.953" v="16423" actId="478"/>
          <ac:spMkLst>
            <pc:docMk/>
            <pc:sldMk cId="4078420525" sldId="2146846615"/>
            <ac:spMk id="6" creationId="{C18436AA-392E-6701-DCCC-3C3817BD7E04}"/>
          </ac:spMkLst>
        </pc:spChg>
        <pc:spChg chg="add del mod">
          <ac:chgData name="Reed Kiely" userId="768be38e-2fb5-40ce-925d-bd8e9d9e3c31" providerId="ADAL" clId="{073C5D09-2946-44AA-8F72-E76A8E08C34C}" dt="2024-05-20T17:53:56.953" v="16423" actId="478"/>
          <ac:spMkLst>
            <pc:docMk/>
            <pc:sldMk cId="4078420525" sldId="2146846615"/>
            <ac:spMk id="7" creationId="{C29A688C-E1B1-5577-3583-F1C1CC2626B3}"/>
          </ac:spMkLst>
        </pc:spChg>
        <pc:extLst>
          <p:ext xmlns:p="http://schemas.openxmlformats.org/presentationml/2006/main" uri="{D6D511B9-2390-475A-947B-AFAB55BFBCF1}">
            <pc226:cmChg xmlns:pc226="http://schemas.microsoft.com/office/powerpoint/2022/06/main/command" chg="add mod">
              <pc226:chgData name="Reed Kiely" userId="768be38e-2fb5-40ce-925d-bd8e9d9e3c31" providerId="ADAL" clId="{073C5D09-2946-44AA-8F72-E76A8E08C34C}" dt="2024-05-20T19:04:37.990" v="17258" actId="20577"/>
              <pc2:cmMkLst xmlns:pc2="http://schemas.microsoft.com/office/powerpoint/2019/9/main/command">
                <pc:docMk/>
                <pc:sldMk cId="4078420525" sldId="2146846615"/>
                <pc2:cmMk id="{FC81AB00-6FD1-4401-A932-92BFFAEFDD1D}"/>
              </pc2:cmMkLst>
            </pc226:cmChg>
          </p:ext>
        </pc:extLst>
      </pc:sldChg>
      <pc:sldChg chg="modSp add mod">
        <pc:chgData name="Reed Kiely" userId="768be38e-2fb5-40ce-925d-bd8e9d9e3c31" providerId="ADAL" clId="{073C5D09-2946-44AA-8F72-E76A8E08C34C}" dt="2024-05-17T20:36:43.216" v="13600" actId="1076"/>
        <pc:sldMkLst>
          <pc:docMk/>
          <pc:sldMk cId="3956978006" sldId="2146846616"/>
        </pc:sldMkLst>
        <pc:spChg chg="mod">
          <ac:chgData name="Reed Kiely" userId="768be38e-2fb5-40ce-925d-bd8e9d9e3c31" providerId="ADAL" clId="{073C5D09-2946-44AA-8F72-E76A8E08C34C}" dt="2024-05-14T16:03:16.341" v="8321"/>
          <ac:spMkLst>
            <pc:docMk/>
            <pc:sldMk cId="3956978006" sldId="2146846616"/>
            <ac:spMk id="2" creationId="{C09B3279-79C3-D562-DBFB-7AB4F0D63070}"/>
          </ac:spMkLst>
        </pc:spChg>
        <pc:picChg chg="mod">
          <ac:chgData name="Reed Kiely" userId="768be38e-2fb5-40ce-925d-bd8e9d9e3c31" providerId="ADAL" clId="{073C5D09-2946-44AA-8F72-E76A8E08C34C}" dt="2024-05-17T20:36:43.216" v="13600" actId="1076"/>
          <ac:picMkLst>
            <pc:docMk/>
            <pc:sldMk cId="3956978006" sldId="2146846616"/>
            <ac:picMk id="3" creationId="{5240044C-9B1B-7C46-936A-7B7F0D3926CB}"/>
          </ac:picMkLst>
        </pc:picChg>
      </pc:sldChg>
      <pc:sldChg chg="del">
        <pc:chgData name="Reed Kiely" userId="768be38e-2fb5-40ce-925d-bd8e9d9e3c31" providerId="ADAL" clId="{073C5D09-2946-44AA-8F72-E76A8E08C34C}" dt="2024-05-17T21:05:31.315" v="13924" actId="2696"/>
        <pc:sldMkLst>
          <pc:docMk/>
          <pc:sldMk cId="606738992" sldId="2146846617"/>
        </pc:sldMkLst>
      </pc:sldChg>
      <pc:sldChg chg="add del">
        <pc:chgData name="Reed Kiely" userId="768be38e-2fb5-40ce-925d-bd8e9d9e3c31" providerId="ADAL" clId="{073C5D09-2946-44AA-8F72-E76A8E08C34C}" dt="2024-05-17T21:05:31.315" v="13924" actId="2696"/>
        <pc:sldMkLst>
          <pc:docMk/>
          <pc:sldMk cId="1106953910" sldId="2146846620"/>
        </pc:sldMkLst>
      </pc:sldChg>
      <pc:sldChg chg="addSp modSp del mod">
        <pc:chgData name="Reed Kiely" userId="768be38e-2fb5-40ce-925d-bd8e9d9e3c31" providerId="ADAL" clId="{073C5D09-2946-44AA-8F72-E76A8E08C34C}" dt="2024-05-15T13:28:16.589" v="8752" actId="2696"/>
        <pc:sldMkLst>
          <pc:docMk/>
          <pc:sldMk cId="1321547586" sldId="2146846620"/>
        </pc:sldMkLst>
        <pc:spChg chg="add mod">
          <ac:chgData name="Reed Kiely" userId="768be38e-2fb5-40ce-925d-bd8e9d9e3c31" providerId="ADAL" clId="{073C5D09-2946-44AA-8F72-E76A8E08C34C}" dt="2024-05-15T13:12:02.130" v="8562" actId="207"/>
          <ac:spMkLst>
            <pc:docMk/>
            <pc:sldMk cId="1321547586" sldId="2146846620"/>
            <ac:spMk id="7" creationId="{3AD27413-083C-A8C6-D91D-D91E382E1823}"/>
          </ac:spMkLst>
        </pc:spChg>
      </pc:sldChg>
      <pc:sldChg chg="addSp delSp modSp add mod">
        <pc:chgData name="Reed Kiely" userId="768be38e-2fb5-40ce-925d-bd8e9d9e3c31" providerId="ADAL" clId="{073C5D09-2946-44AA-8F72-E76A8E08C34C}" dt="2024-05-17T18:29:53.267" v="13391" actId="1035"/>
        <pc:sldMkLst>
          <pc:docMk/>
          <pc:sldMk cId="4122496692" sldId="2146846621"/>
        </pc:sldMkLst>
        <pc:spChg chg="mod">
          <ac:chgData name="Reed Kiely" userId="768be38e-2fb5-40ce-925d-bd8e9d9e3c31" providerId="ADAL" clId="{073C5D09-2946-44AA-8F72-E76A8E08C34C}" dt="2024-05-15T13:26:32.051" v="8751" actId="1035"/>
          <ac:spMkLst>
            <pc:docMk/>
            <pc:sldMk cId="4122496692" sldId="2146846621"/>
            <ac:spMk id="3" creationId="{14F6EC04-73EF-7BD2-EE62-C6CB368D1310}"/>
          </ac:spMkLst>
        </pc:spChg>
        <pc:spChg chg="mod">
          <ac:chgData name="Reed Kiely" userId="768be38e-2fb5-40ce-925d-bd8e9d9e3c31" providerId="ADAL" clId="{073C5D09-2946-44AA-8F72-E76A8E08C34C}" dt="2024-05-17T18:29:53.267" v="13391" actId="1035"/>
          <ac:spMkLst>
            <pc:docMk/>
            <pc:sldMk cId="4122496692" sldId="2146846621"/>
            <ac:spMk id="4" creationId="{7BEE3489-74E3-C13B-AE5E-5D9A4195B91A}"/>
          </ac:spMkLst>
        </pc:spChg>
        <pc:spChg chg="mod">
          <ac:chgData name="Reed Kiely" userId="768be38e-2fb5-40ce-925d-bd8e9d9e3c31" providerId="ADAL" clId="{073C5D09-2946-44AA-8F72-E76A8E08C34C}" dt="2024-05-15T13:18:06.173" v="8650" actId="1076"/>
          <ac:spMkLst>
            <pc:docMk/>
            <pc:sldMk cId="4122496692" sldId="2146846621"/>
            <ac:spMk id="5" creationId="{D1829505-9D86-5608-AB6A-768E9BCFEEDC}"/>
          </ac:spMkLst>
        </pc:spChg>
        <pc:spChg chg="del mod">
          <ac:chgData name="Reed Kiely" userId="768be38e-2fb5-40ce-925d-bd8e9d9e3c31" providerId="ADAL" clId="{073C5D09-2946-44AA-8F72-E76A8E08C34C}" dt="2024-05-16T13:14:01.341" v="10784" actId="478"/>
          <ac:spMkLst>
            <pc:docMk/>
            <pc:sldMk cId="4122496692" sldId="2146846621"/>
            <ac:spMk id="7" creationId="{3AD27413-083C-A8C6-D91D-D91E382E1823}"/>
          </ac:spMkLst>
        </pc:spChg>
        <pc:spChg chg="add mod ord">
          <ac:chgData name="Reed Kiely" userId="768be38e-2fb5-40ce-925d-bd8e9d9e3c31" providerId="ADAL" clId="{073C5D09-2946-44AA-8F72-E76A8E08C34C}" dt="2024-05-15T13:26:32.051" v="8751" actId="1035"/>
          <ac:spMkLst>
            <pc:docMk/>
            <pc:sldMk cId="4122496692" sldId="2146846621"/>
            <ac:spMk id="9" creationId="{582656FC-8EC8-A5B4-B83A-47CCE8247BA0}"/>
          </ac:spMkLst>
        </pc:spChg>
        <pc:spChg chg="mod">
          <ac:chgData name="Reed Kiely" userId="768be38e-2fb5-40ce-925d-bd8e9d9e3c31" providerId="ADAL" clId="{073C5D09-2946-44AA-8F72-E76A8E08C34C}" dt="2024-05-15T13:13:44.196" v="8574" actId="1076"/>
          <ac:spMkLst>
            <pc:docMk/>
            <pc:sldMk cId="4122496692" sldId="2146846621"/>
            <ac:spMk id="10" creationId="{513433DE-B42E-50A6-8875-DCAE99DDD070}"/>
          </ac:spMkLst>
        </pc:spChg>
        <pc:spChg chg="ord">
          <ac:chgData name="Reed Kiely" userId="768be38e-2fb5-40ce-925d-bd8e9d9e3c31" providerId="ADAL" clId="{073C5D09-2946-44AA-8F72-E76A8E08C34C}" dt="2024-05-15T13:15:48.495" v="8617" actId="167"/>
          <ac:spMkLst>
            <pc:docMk/>
            <pc:sldMk cId="4122496692" sldId="2146846621"/>
            <ac:spMk id="11" creationId="{80446E27-F3B6-5A36-90F5-155E8E262FA5}"/>
          </ac:spMkLst>
        </pc:spChg>
        <pc:spChg chg="mod">
          <ac:chgData name="Reed Kiely" userId="768be38e-2fb5-40ce-925d-bd8e9d9e3c31" providerId="ADAL" clId="{073C5D09-2946-44AA-8F72-E76A8E08C34C}" dt="2024-05-15T13:26:32.051" v="8751" actId="1035"/>
          <ac:spMkLst>
            <pc:docMk/>
            <pc:sldMk cId="4122496692" sldId="2146846621"/>
            <ac:spMk id="12" creationId="{8565F2BC-A3D4-0CA7-CF28-8DF16D4834C6}"/>
          </ac:spMkLst>
        </pc:spChg>
        <pc:spChg chg="add mod ord">
          <ac:chgData name="Reed Kiely" userId="768be38e-2fb5-40ce-925d-bd8e9d9e3c31" providerId="ADAL" clId="{073C5D09-2946-44AA-8F72-E76A8E08C34C}" dt="2024-05-15T13:26:32.051" v="8751" actId="1035"/>
          <ac:spMkLst>
            <pc:docMk/>
            <pc:sldMk cId="4122496692" sldId="2146846621"/>
            <ac:spMk id="13" creationId="{C18577BC-4358-76A6-AB1A-F09620718089}"/>
          </ac:spMkLst>
        </pc:spChg>
        <pc:spChg chg="mod">
          <ac:chgData name="Reed Kiely" userId="768be38e-2fb5-40ce-925d-bd8e9d9e3c31" providerId="ADAL" clId="{073C5D09-2946-44AA-8F72-E76A8E08C34C}" dt="2024-05-15T13:26:32.051" v="8751" actId="1035"/>
          <ac:spMkLst>
            <pc:docMk/>
            <pc:sldMk cId="4122496692" sldId="2146846621"/>
            <ac:spMk id="14" creationId="{242FCD40-B482-766E-CA00-89D7E65F01DD}"/>
          </ac:spMkLst>
        </pc:spChg>
        <pc:spChg chg="mod">
          <ac:chgData name="Reed Kiely" userId="768be38e-2fb5-40ce-925d-bd8e9d9e3c31" providerId="ADAL" clId="{073C5D09-2946-44AA-8F72-E76A8E08C34C}" dt="2024-05-15T13:26:32.051" v="8751" actId="1035"/>
          <ac:spMkLst>
            <pc:docMk/>
            <pc:sldMk cId="4122496692" sldId="2146846621"/>
            <ac:spMk id="15" creationId="{C1E84C94-8AE4-CBF7-CD98-5A0DB6BDAC36}"/>
          </ac:spMkLst>
        </pc:spChg>
        <pc:spChg chg="mod">
          <ac:chgData name="Reed Kiely" userId="768be38e-2fb5-40ce-925d-bd8e9d9e3c31" providerId="ADAL" clId="{073C5D09-2946-44AA-8F72-E76A8E08C34C}" dt="2024-05-15T13:24:35.969" v="8702" actId="207"/>
          <ac:spMkLst>
            <pc:docMk/>
            <pc:sldMk cId="4122496692" sldId="2146846621"/>
            <ac:spMk id="16" creationId="{F3B08D31-8CD1-811E-0850-AF65E55C9EAD}"/>
          </ac:spMkLst>
        </pc:spChg>
        <pc:spChg chg="mod">
          <ac:chgData name="Reed Kiely" userId="768be38e-2fb5-40ce-925d-bd8e9d9e3c31" providerId="ADAL" clId="{073C5D09-2946-44AA-8F72-E76A8E08C34C}" dt="2024-05-17T18:29:53.267" v="13391" actId="1035"/>
          <ac:spMkLst>
            <pc:docMk/>
            <pc:sldMk cId="4122496692" sldId="2146846621"/>
            <ac:spMk id="17" creationId="{9B72D73E-837C-A406-5E19-BDB481ECA013}"/>
          </ac:spMkLst>
        </pc:spChg>
        <pc:spChg chg="mod">
          <ac:chgData name="Reed Kiely" userId="768be38e-2fb5-40ce-925d-bd8e9d9e3c31" providerId="ADAL" clId="{073C5D09-2946-44AA-8F72-E76A8E08C34C}" dt="2024-05-17T18:29:53.267" v="13391" actId="1035"/>
          <ac:spMkLst>
            <pc:docMk/>
            <pc:sldMk cId="4122496692" sldId="2146846621"/>
            <ac:spMk id="18" creationId="{FE6DFA2C-5D02-E73F-5E1F-E9D00C867AFF}"/>
          </ac:spMkLst>
        </pc:spChg>
        <pc:spChg chg="mod">
          <ac:chgData name="Reed Kiely" userId="768be38e-2fb5-40ce-925d-bd8e9d9e3c31" providerId="ADAL" clId="{073C5D09-2946-44AA-8F72-E76A8E08C34C}" dt="2024-05-15T13:15:37.645" v="8613" actId="1076"/>
          <ac:spMkLst>
            <pc:docMk/>
            <pc:sldMk cId="4122496692" sldId="2146846621"/>
            <ac:spMk id="19" creationId="{125C1049-64E4-44D1-6A45-BC87DBFDCA5C}"/>
          </ac:spMkLst>
        </pc:spChg>
        <pc:spChg chg="add mod ord">
          <ac:chgData name="Reed Kiely" userId="768be38e-2fb5-40ce-925d-bd8e9d9e3c31" providerId="ADAL" clId="{073C5D09-2946-44AA-8F72-E76A8E08C34C}" dt="2024-05-15T13:26:32.051" v="8751" actId="1035"/>
          <ac:spMkLst>
            <pc:docMk/>
            <pc:sldMk cId="4122496692" sldId="2146846621"/>
            <ac:spMk id="20" creationId="{008E5DF9-C896-B9DA-C77F-871D36AF26CC}"/>
          </ac:spMkLst>
        </pc:spChg>
        <pc:spChg chg="add mod ord">
          <ac:chgData name="Reed Kiely" userId="768be38e-2fb5-40ce-925d-bd8e9d9e3c31" providerId="ADAL" clId="{073C5D09-2946-44AA-8F72-E76A8E08C34C}" dt="2024-05-15T13:26:32.051" v="8751" actId="1035"/>
          <ac:spMkLst>
            <pc:docMk/>
            <pc:sldMk cId="4122496692" sldId="2146846621"/>
            <ac:spMk id="23" creationId="{BB0CDFB9-0FB9-4FF4-7998-96DD7B53D5FC}"/>
          </ac:spMkLst>
        </pc:spChg>
        <pc:spChg chg="mod">
          <ac:chgData name="Reed Kiely" userId="768be38e-2fb5-40ce-925d-bd8e9d9e3c31" providerId="ADAL" clId="{073C5D09-2946-44AA-8F72-E76A8E08C34C}" dt="2024-05-17T18:29:53.267" v="13391" actId="1035"/>
          <ac:spMkLst>
            <pc:docMk/>
            <pc:sldMk cId="4122496692" sldId="2146846621"/>
            <ac:spMk id="24" creationId="{115101B2-AFCA-9C31-8367-82F25D9ECEA8}"/>
          </ac:spMkLst>
        </pc:spChg>
        <pc:spChg chg="add del mod">
          <ac:chgData name="Reed Kiely" userId="768be38e-2fb5-40ce-925d-bd8e9d9e3c31" providerId="ADAL" clId="{073C5D09-2946-44AA-8F72-E76A8E08C34C}" dt="2024-05-15T13:19:24.155" v="8665" actId="478"/>
          <ac:spMkLst>
            <pc:docMk/>
            <pc:sldMk cId="4122496692" sldId="2146846621"/>
            <ac:spMk id="25" creationId="{E754B207-F395-7607-7CEA-D1A6394D5857}"/>
          </ac:spMkLst>
        </pc:spChg>
        <pc:spChg chg="add del mod">
          <ac:chgData name="Reed Kiely" userId="768be38e-2fb5-40ce-925d-bd8e9d9e3c31" providerId="ADAL" clId="{073C5D09-2946-44AA-8F72-E76A8E08C34C}" dt="2024-05-15T13:19:24.155" v="8665" actId="478"/>
          <ac:spMkLst>
            <pc:docMk/>
            <pc:sldMk cId="4122496692" sldId="2146846621"/>
            <ac:spMk id="27" creationId="{32F04982-484E-BA2B-CBB3-B1F1FBE5A458}"/>
          </ac:spMkLst>
        </pc:spChg>
        <pc:spChg chg="add del mod">
          <ac:chgData name="Reed Kiely" userId="768be38e-2fb5-40ce-925d-bd8e9d9e3c31" providerId="ADAL" clId="{073C5D09-2946-44AA-8F72-E76A8E08C34C}" dt="2024-05-15T13:19:24.155" v="8665" actId="478"/>
          <ac:spMkLst>
            <pc:docMk/>
            <pc:sldMk cId="4122496692" sldId="2146846621"/>
            <ac:spMk id="28" creationId="{ECBB9A8C-0DD3-5565-36CA-B1E2CD8988B4}"/>
          </ac:spMkLst>
        </pc:spChg>
        <pc:spChg chg="add del mod">
          <ac:chgData name="Reed Kiely" userId="768be38e-2fb5-40ce-925d-bd8e9d9e3c31" providerId="ADAL" clId="{073C5D09-2946-44AA-8F72-E76A8E08C34C}" dt="2024-05-15T13:19:24.155" v="8665" actId="478"/>
          <ac:spMkLst>
            <pc:docMk/>
            <pc:sldMk cId="4122496692" sldId="2146846621"/>
            <ac:spMk id="29" creationId="{4BEFB7AA-389E-8A2D-CB39-264CD66A1D8B}"/>
          </ac:spMkLst>
        </pc:spChg>
        <pc:picChg chg="add mod">
          <ac:chgData name="Reed Kiely" userId="768be38e-2fb5-40ce-925d-bd8e9d9e3c31" providerId="ADAL" clId="{073C5D09-2946-44AA-8F72-E76A8E08C34C}" dt="2024-05-15T13:26:25.819" v="8748" actId="1035"/>
          <ac:picMkLst>
            <pc:docMk/>
            <pc:sldMk cId="4122496692" sldId="2146846621"/>
            <ac:picMk id="31" creationId="{CFE9E5D4-AF0F-F06A-5936-4109EEAA137C}"/>
          </ac:picMkLst>
        </pc:picChg>
        <pc:picChg chg="add mod">
          <ac:chgData name="Reed Kiely" userId="768be38e-2fb5-40ce-925d-bd8e9d9e3c31" providerId="ADAL" clId="{073C5D09-2946-44AA-8F72-E76A8E08C34C}" dt="2024-05-15T13:26:25.819" v="8748" actId="1035"/>
          <ac:picMkLst>
            <pc:docMk/>
            <pc:sldMk cId="4122496692" sldId="2146846621"/>
            <ac:picMk id="33" creationId="{C2E79869-2F45-601C-AD54-C727893FEC49}"/>
          </ac:picMkLst>
        </pc:picChg>
        <pc:picChg chg="add mod">
          <ac:chgData name="Reed Kiely" userId="768be38e-2fb5-40ce-925d-bd8e9d9e3c31" providerId="ADAL" clId="{073C5D09-2946-44AA-8F72-E76A8E08C34C}" dt="2024-05-15T13:26:25.819" v="8748" actId="1035"/>
          <ac:picMkLst>
            <pc:docMk/>
            <pc:sldMk cId="4122496692" sldId="2146846621"/>
            <ac:picMk id="35" creationId="{3556A4DF-4F7C-E143-E351-870B969867B5}"/>
          </ac:picMkLst>
        </pc:picChg>
        <pc:picChg chg="add mod">
          <ac:chgData name="Reed Kiely" userId="768be38e-2fb5-40ce-925d-bd8e9d9e3c31" providerId="ADAL" clId="{073C5D09-2946-44AA-8F72-E76A8E08C34C}" dt="2024-05-15T13:26:25.819" v="8748" actId="1035"/>
          <ac:picMkLst>
            <pc:docMk/>
            <pc:sldMk cId="4122496692" sldId="2146846621"/>
            <ac:picMk id="37" creationId="{81DFD500-72DF-2FDB-490D-7B5F3905B262}"/>
          </ac:picMkLst>
        </pc:picChg>
        <pc:cxnChg chg="del mod">
          <ac:chgData name="Reed Kiely" userId="768be38e-2fb5-40ce-925d-bd8e9d9e3c31" providerId="ADAL" clId="{073C5D09-2946-44AA-8F72-E76A8E08C34C}" dt="2024-05-15T13:17:40.691" v="8646" actId="478"/>
          <ac:cxnSpMkLst>
            <pc:docMk/>
            <pc:sldMk cId="4122496692" sldId="2146846621"/>
            <ac:cxnSpMk id="8" creationId="{C4955059-5A6F-1594-F159-F2B2D3CCECAB}"/>
          </ac:cxnSpMkLst>
        </pc:cxnChg>
        <pc:cxnChg chg="del mod">
          <ac:chgData name="Reed Kiely" userId="768be38e-2fb5-40ce-925d-bd8e9d9e3c31" providerId="ADAL" clId="{073C5D09-2946-44AA-8F72-E76A8E08C34C}" dt="2024-05-15T13:17:42.002" v="8647" actId="478"/>
          <ac:cxnSpMkLst>
            <pc:docMk/>
            <pc:sldMk cId="4122496692" sldId="2146846621"/>
            <ac:cxnSpMk id="21" creationId="{5C9ACB5B-4303-B894-6944-2991A66BF78B}"/>
          </ac:cxnSpMkLst>
        </pc:cxnChg>
        <pc:cxnChg chg="del mod">
          <ac:chgData name="Reed Kiely" userId="768be38e-2fb5-40ce-925d-bd8e9d9e3c31" providerId="ADAL" clId="{073C5D09-2946-44AA-8F72-E76A8E08C34C}" dt="2024-05-15T13:17:39.034" v="8645" actId="478"/>
          <ac:cxnSpMkLst>
            <pc:docMk/>
            <pc:sldMk cId="4122496692" sldId="2146846621"/>
            <ac:cxnSpMk id="22" creationId="{7B4734B7-9EAE-7BBD-0C1C-2F933631181A}"/>
          </ac:cxnSpMkLst>
        </pc:cxnChg>
      </pc:sldChg>
      <pc:sldChg chg="modSp del mod">
        <pc:chgData name="Reed Kiely" userId="768be38e-2fb5-40ce-925d-bd8e9d9e3c31" providerId="ADAL" clId="{073C5D09-2946-44AA-8F72-E76A8E08C34C}" dt="2024-05-17T21:05:31.315" v="13924" actId="2696"/>
        <pc:sldMkLst>
          <pc:docMk/>
          <pc:sldMk cId="1304456261" sldId="2146846622"/>
        </pc:sldMkLst>
        <pc:spChg chg="mod">
          <ac:chgData name="Reed Kiely" userId="768be38e-2fb5-40ce-925d-bd8e9d9e3c31" providerId="ADAL" clId="{073C5D09-2946-44AA-8F72-E76A8E08C34C}" dt="2024-05-17T21:05:02.201" v="13923" actId="2"/>
          <ac:spMkLst>
            <pc:docMk/>
            <pc:sldMk cId="1304456261" sldId="2146846622"/>
            <ac:spMk id="16" creationId="{F3B08D31-8CD1-811E-0850-AF65E55C9EAD}"/>
          </ac:spMkLst>
        </pc:spChg>
      </pc:sldChg>
      <pc:sldChg chg="addSp delSp modSp mod">
        <pc:chgData name="Reed Kiely" userId="768be38e-2fb5-40ce-925d-bd8e9d9e3c31" providerId="ADAL" clId="{073C5D09-2946-44AA-8F72-E76A8E08C34C}" dt="2024-05-17T15:33:40.200" v="12271" actId="1076"/>
        <pc:sldMkLst>
          <pc:docMk/>
          <pc:sldMk cId="1821114826" sldId="2146846622"/>
        </pc:sldMkLst>
        <pc:spChg chg="add mod">
          <ac:chgData name="Reed Kiely" userId="768be38e-2fb5-40ce-925d-bd8e9d9e3c31" providerId="ADAL" clId="{073C5D09-2946-44AA-8F72-E76A8E08C34C}" dt="2024-05-17T15:33:40.200" v="12271" actId="1076"/>
          <ac:spMkLst>
            <pc:docMk/>
            <pc:sldMk cId="1821114826" sldId="2146846622"/>
            <ac:spMk id="3" creationId="{95108DE7-3AD9-01B2-1DAF-71B1B45052B4}"/>
          </ac:spMkLst>
        </pc:spChg>
        <pc:spChg chg="mod">
          <ac:chgData name="Reed Kiely" userId="768be38e-2fb5-40ce-925d-bd8e9d9e3c31" providerId="ADAL" clId="{073C5D09-2946-44AA-8F72-E76A8E08C34C}" dt="2024-05-17T15:33:32.511" v="12267" actId="207"/>
          <ac:spMkLst>
            <pc:docMk/>
            <pc:sldMk cId="1821114826" sldId="2146846622"/>
            <ac:spMk id="26" creationId="{A9C445BF-5591-D09A-A8BC-6A2DB67D3CAE}"/>
          </ac:spMkLst>
        </pc:spChg>
        <pc:spChg chg="del">
          <ac:chgData name="Reed Kiely" userId="768be38e-2fb5-40ce-925d-bd8e9d9e3c31" providerId="ADAL" clId="{073C5D09-2946-44AA-8F72-E76A8E08C34C}" dt="2024-05-17T15:33:34.008" v="12268" actId="478"/>
          <ac:spMkLst>
            <pc:docMk/>
            <pc:sldMk cId="1821114826" sldId="2146846622"/>
            <ac:spMk id="28" creationId="{562D9BA5-DA9E-E5D9-7268-720A5A76ED7B}"/>
          </ac:spMkLst>
        </pc:spChg>
      </pc:sldChg>
      <pc:sldChg chg="addSp delSp modSp add mod">
        <pc:chgData name="Reed Kiely" userId="768be38e-2fb5-40ce-925d-bd8e9d9e3c31" providerId="ADAL" clId="{073C5D09-2946-44AA-8F72-E76A8E08C34C}" dt="2024-05-15T21:17:02.483" v="10783" actId="1038"/>
        <pc:sldMkLst>
          <pc:docMk/>
          <pc:sldMk cId="3712224295" sldId="2146846622"/>
        </pc:sldMkLst>
        <pc:spChg chg="del mod">
          <ac:chgData name="Reed Kiely" userId="768be38e-2fb5-40ce-925d-bd8e9d9e3c31" providerId="ADAL" clId="{073C5D09-2946-44AA-8F72-E76A8E08C34C}" dt="2024-05-15T20:51:48.052" v="10603" actId="478"/>
          <ac:spMkLst>
            <pc:docMk/>
            <pc:sldMk cId="3712224295" sldId="2146846622"/>
            <ac:spMk id="3" creationId="{962A7924-4743-4067-D2B8-A22AB4A30333}"/>
          </ac:spMkLst>
        </pc:spChg>
        <pc:spChg chg="del mod">
          <ac:chgData name="Reed Kiely" userId="768be38e-2fb5-40ce-925d-bd8e9d9e3c31" providerId="ADAL" clId="{073C5D09-2946-44AA-8F72-E76A8E08C34C}" dt="2024-05-15T20:51:48.052" v="10603" actId="478"/>
          <ac:spMkLst>
            <pc:docMk/>
            <pc:sldMk cId="3712224295" sldId="2146846622"/>
            <ac:spMk id="4" creationId="{64BE9DC5-BC8A-90B6-403E-1B1BBD02D8BE}"/>
          </ac:spMkLst>
        </pc:spChg>
        <pc:spChg chg="del">
          <ac:chgData name="Reed Kiely" userId="768be38e-2fb5-40ce-925d-bd8e9d9e3c31" providerId="ADAL" clId="{073C5D09-2946-44AA-8F72-E76A8E08C34C}" dt="2024-05-15T20:54:00.396" v="10652" actId="478"/>
          <ac:spMkLst>
            <pc:docMk/>
            <pc:sldMk cId="3712224295" sldId="2146846622"/>
            <ac:spMk id="7" creationId="{389B806C-8928-83BB-A27B-3D8D7DF554E7}"/>
          </ac:spMkLst>
        </pc:spChg>
        <pc:spChg chg="del">
          <ac:chgData name="Reed Kiely" userId="768be38e-2fb5-40ce-925d-bd8e9d9e3c31" providerId="ADAL" clId="{073C5D09-2946-44AA-8F72-E76A8E08C34C}" dt="2024-05-15T20:54:00.396" v="10652" actId="478"/>
          <ac:spMkLst>
            <pc:docMk/>
            <pc:sldMk cId="3712224295" sldId="2146846622"/>
            <ac:spMk id="8" creationId="{AB6904E9-A60A-C164-64AE-85C9ED826758}"/>
          </ac:spMkLst>
        </pc:spChg>
        <pc:spChg chg="del">
          <ac:chgData name="Reed Kiely" userId="768be38e-2fb5-40ce-925d-bd8e9d9e3c31" providerId="ADAL" clId="{073C5D09-2946-44AA-8F72-E76A8E08C34C}" dt="2024-05-15T20:49:57.900" v="10581" actId="478"/>
          <ac:spMkLst>
            <pc:docMk/>
            <pc:sldMk cId="3712224295" sldId="2146846622"/>
            <ac:spMk id="10" creationId="{7A24007A-D51B-56E4-2565-A288B799C609}"/>
          </ac:spMkLst>
        </pc:spChg>
        <pc:spChg chg="ord">
          <ac:chgData name="Reed Kiely" userId="768be38e-2fb5-40ce-925d-bd8e9d9e3c31" providerId="ADAL" clId="{073C5D09-2946-44AA-8F72-E76A8E08C34C}" dt="2024-05-15T20:50:36.452" v="10588" actId="167"/>
          <ac:spMkLst>
            <pc:docMk/>
            <pc:sldMk cId="3712224295" sldId="2146846622"/>
            <ac:spMk id="11" creationId="{80446E27-F3B6-5A36-90F5-155E8E262FA5}"/>
          </ac:spMkLst>
        </pc:spChg>
        <pc:spChg chg="del">
          <ac:chgData name="Reed Kiely" userId="768be38e-2fb5-40ce-925d-bd8e9d9e3c31" providerId="ADAL" clId="{073C5D09-2946-44AA-8F72-E76A8E08C34C}" dt="2024-05-15T20:49:57.900" v="10581" actId="478"/>
          <ac:spMkLst>
            <pc:docMk/>
            <pc:sldMk cId="3712224295" sldId="2146846622"/>
            <ac:spMk id="12" creationId="{184AF97A-04B4-C846-4360-C0747DA70A6A}"/>
          </ac:spMkLst>
        </pc:spChg>
        <pc:spChg chg="mod">
          <ac:chgData name="Reed Kiely" userId="768be38e-2fb5-40ce-925d-bd8e9d9e3c31" providerId="ADAL" clId="{073C5D09-2946-44AA-8F72-E76A8E08C34C}" dt="2024-05-15T20:54:34.363" v="10659" actId="1076"/>
          <ac:spMkLst>
            <pc:docMk/>
            <pc:sldMk cId="3712224295" sldId="2146846622"/>
            <ac:spMk id="13" creationId="{68CAAC68-C570-553B-FED3-35B0A30424AC}"/>
          </ac:spMkLst>
        </pc:spChg>
        <pc:spChg chg="del mod">
          <ac:chgData name="Reed Kiely" userId="768be38e-2fb5-40ce-925d-bd8e9d9e3c31" providerId="ADAL" clId="{073C5D09-2946-44AA-8F72-E76A8E08C34C}" dt="2024-05-15T20:51:48.052" v="10603" actId="478"/>
          <ac:spMkLst>
            <pc:docMk/>
            <pc:sldMk cId="3712224295" sldId="2146846622"/>
            <ac:spMk id="14" creationId="{88C96B93-3252-D7DD-FFCA-3C9A6A7E36C2}"/>
          </ac:spMkLst>
        </pc:spChg>
        <pc:spChg chg="mod">
          <ac:chgData name="Reed Kiely" userId="768be38e-2fb5-40ce-925d-bd8e9d9e3c31" providerId="ADAL" clId="{073C5D09-2946-44AA-8F72-E76A8E08C34C}" dt="2024-05-15T21:11:52.162" v="10767" actId="1582"/>
          <ac:spMkLst>
            <pc:docMk/>
            <pc:sldMk cId="3712224295" sldId="2146846622"/>
            <ac:spMk id="15" creationId="{73E5EDFD-97E4-C34D-51EB-203C9FACFF53}"/>
          </ac:spMkLst>
        </pc:spChg>
        <pc:spChg chg="mod">
          <ac:chgData name="Reed Kiely" userId="768be38e-2fb5-40ce-925d-bd8e9d9e3c31" providerId="ADAL" clId="{073C5D09-2946-44AA-8F72-E76A8E08C34C}" dt="2024-05-15T20:50:42.656" v="10590" actId="1076"/>
          <ac:spMkLst>
            <pc:docMk/>
            <pc:sldMk cId="3712224295" sldId="2146846622"/>
            <ac:spMk id="16" creationId="{F3B08D31-8CD1-811E-0850-AF65E55C9EAD}"/>
          </ac:spMkLst>
        </pc:spChg>
        <pc:spChg chg="mod">
          <ac:chgData name="Reed Kiely" userId="768be38e-2fb5-40ce-925d-bd8e9d9e3c31" providerId="ADAL" clId="{073C5D09-2946-44AA-8F72-E76A8E08C34C}" dt="2024-05-15T20:56:41.724" v="10702" actId="207"/>
          <ac:spMkLst>
            <pc:docMk/>
            <pc:sldMk cId="3712224295" sldId="2146846622"/>
            <ac:spMk id="17" creationId="{CD594BC5-7DFA-57BE-1053-C4A6CFFEE82D}"/>
          </ac:spMkLst>
        </pc:spChg>
        <pc:spChg chg="mod">
          <ac:chgData name="Reed Kiely" userId="768be38e-2fb5-40ce-925d-bd8e9d9e3c31" providerId="ADAL" clId="{073C5D09-2946-44AA-8F72-E76A8E08C34C}" dt="2024-05-15T21:11:52.162" v="10767" actId="1582"/>
          <ac:spMkLst>
            <pc:docMk/>
            <pc:sldMk cId="3712224295" sldId="2146846622"/>
            <ac:spMk id="18" creationId="{F8AA84DC-9A72-A4D9-0A2B-C6CCDAF8192E}"/>
          </ac:spMkLst>
        </pc:spChg>
        <pc:spChg chg="mod">
          <ac:chgData name="Reed Kiely" userId="768be38e-2fb5-40ce-925d-bd8e9d9e3c31" providerId="ADAL" clId="{073C5D09-2946-44AA-8F72-E76A8E08C34C}" dt="2024-05-15T20:54:44.102" v="10661" actId="554"/>
          <ac:spMkLst>
            <pc:docMk/>
            <pc:sldMk cId="3712224295" sldId="2146846622"/>
            <ac:spMk id="19" creationId="{4E39FC7E-0A3B-C4C1-76D3-1446F4C39A4E}"/>
          </ac:spMkLst>
        </pc:spChg>
        <pc:spChg chg="del mod">
          <ac:chgData name="Reed Kiely" userId="768be38e-2fb5-40ce-925d-bd8e9d9e3c31" providerId="ADAL" clId="{073C5D09-2946-44AA-8F72-E76A8E08C34C}" dt="2024-05-15T20:53:22.300" v="10642" actId="478"/>
          <ac:spMkLst>
            <pc:docMk/>
            <pc:sldMk cId="3712224295" sldId="2146846622"/>
            <ac:spMk id="20" creationId="{ED4C9140-B104-BADC-38FB-E2FBCF94BDA3}"/>
          </ac:spMkLst>
        </pc:spChg>
        <pc:spChg chg="mod">
          <ac:chgData name="Reed Kiely" userId="768be38e-2fb5-40ce-925d-bd8e9d9e3c31" providerId="ADAL" clId="{073C5D09-2946-44AA-8F72-E76A8E08C34C}" dt="2024-05-15T20:56:09.453" v="10694" actId="20577"/>
          <ac:spMkLst>
            <pc:docMk/>
            <pc:sldMk cId="3712224295" sldId="2146846622"/>
            <ac:spMk id="21" creationId="{4A8046CF-847A-3189-9919-CBEE008F709A}"/>
          </ac:spMkLst>
        </pc:spChg>
        <pc:spChg chg="mod">
          <ac:chgData name="Reed Kiely" userId="768be38e-2fb5-40ce-925d-bd8e9d9e3c31" providerId="ADAL" clId="{073C5D09-2946-44AA-8F72-E76A8E08C34C}" dt="2024-05-15T21:12:17.283" v="10774" actId="1037"/>
          <ac:spMkLst>
            <pc:docMk/>
            <pc:sldMk cId="3712224295" sldId="2146846622"/>
            <ac:spMk id="22" creationId="{5281A61A-8E31-02CC-1656-AB8F80C9CFD3}"/>
          </ac:spMkLst>
        </pc:spChg>
        <pc:spChg chg="mod">
          <ac:chgData name="Reed Kiely" userId="768be38e-2fb5-40ce-925d-bd8e9d9e3c31" providerId="ADAL" clId="{073C5D09-2946-44AA-8F72-E76A8E08C34C}" dt="2024-05-15T21:12:17.283" v="10774" actId="1037"/>
          <ac:spMkLst>
            <pc:docMk/>
            <pc:sldMk cId="3712224295" sldId="2146846622"/>
            <ac:spMk id="23" creationId="{5E49B2F2-00AB-95A8-EAB6-468B4E02EC16}"/>
          </ac:spMkLst>
        </pc:spChg>
        <pc:spChg chg="mod">
          <ac:chgData name="Reed Kiely" userId="768be38e-2fb5-40ce-925d-bd8e9d9e3c31" providerId="ADAL" clId="{073C5D09-2946-44AA-8F72-E76A8E08C34C}" dt="2024-05-15T21:12:20.243" v="10779" actId="1038"/>
          <ac:spMkLst>
            <pc:docMk/>
            <pc:sldMk cId="3712224295" sldId="2146846622"/>
            <ac:spMk id="24" creationId="{A1012A66-9222-CC09-60C3-145BC169F79C}"/>
          </ac:spMkLst>
        </pc:spChg>
        <pc:spChg chg="mod">
          <ac:chgData name="Reed Kiely" userId="768be38e-2fb5-40ce-925d-bd8e9d9e3c31" providerId="ADAL" clId="{073C5D09-2946-44AA-8F72-E76A8E08C34C}" dt="2024-05-15T21:12:20.243" v="10779" actId="1038"/>
          <ac:spMkLst>
            <pc:docMk/>
            <pc:sldMk cId="3712224295" sldId="2146846622"/>
            <ac:spMk id="25" creationId="{71B612CC-F03E-EB7C-E3AF-4B9015CAB1B2}"/>
          </ac:spMkLst>
        </pc:spChg>
        <pc:spChg chg="mod">
          <ac:chgData name="Reed Kiely" userId="768be38e-2fb5-40ce-925d-bd8e9d9e3c31" providerId="ADAL" clId="{073C5D09-2946-44AA-8F72-E76A8E08C34C}" dt="2024-05-15T20:49:50.509" v="10578" actId="20577"/>
          <ac:spMkLst>
            <pc:docMk/>
            <pc:sldMk cId="3712224295" sldId="2146846622"/>
            <ac:spMk id="26" creationId="{A9C445BF-5591-D09A-A8BC-6A2DB67D3CAE}"/>
          </ac:spMkLst>
        </pc:spChg>
        <pc:spChg chg="del">
          <ac:chgData name="Reed Kiely" userId="768be38e-2fb5-40ce-925d-bd8e9d9e3c31" providerId="ADAL" clId="{073C5D09-2946-44AA-8F72-E76A8E08C34C}" dt="2024-05-15T20:54:00.396" v="10652" actId="478"/>
          <ac:spMkLst>
            <pc:docMk/>
            <pc:sldMk cId="3712224295" sldId="2146846622"/>
            <ac:spMk id="27" creationId="{A7D471C5-0F30-B654-D642-6987A68B0DDB}"/>
          </ac:spMkLst>
        </pc:spChg>
        <pc:spChg chg="add mod">
          <ac:chgData name="Reed Kiely" userId="768be38e-2fb5-40ce-925d-bd8e9d9e3c31" providerId="ADAL" clId="{073C5D09-2946-44AA-8F72-E76A8E08C34C}" dt="2024-05-15T20:56:23.384" v="10700" actId="1076"/>
          <ac:spMkLst>
            <pc:docMk/>
            <pc:sldMk cId="3712224295" sldId="2146846622"/>
            <ac:spMk id="28" creationId="{562D9BA5-DA9E-E5D9-7268-720A5A76ED7B}"/>
          </ac:spMkLst>
        </pc:spChg>
        <pc:spChg chg="add mod ord">
          <ac:chgData name="Reed Kiely" userId="768be38e-2fb5-40ce-925d-bd8e9d9e3c31" providerId="ADAL" clId="{073C5D09-2946-44AA-8F72-E76A8E08C34C}" dt="2024-05-15T20:54:26.464" v="10657" actId="14100"/>
          <ac:spMkLst>
            <pc:docMk/>
            <pc:sldMk cId="3712224295" sldId="2146846622"/>
            <ac:spMk id="29" creationId="{A6EBD978-5D45-C553-4E39-24BFB34F7E5E}"/>
          </ac:spMkLst>
        </pc:spChg>
        <pc:spChg chg="add del mod">
          <ac:chgData name="Reed Kiely" userId="768be38e-2fb5-40ce-925d-bd8e9d9e3c31" providerId="ADAL" clId="{073C5D09-2946-44AA-8F72-E76A8E08C34C}" dt="2024-05-15T20:52:56.123" v="10632" actId="478"/>
          <ac:spMkLst>
            <pc:docMk/>
            <pc:sldMk cId="3712224295" sldId="2146846622"/>
            <ac:spMk id="30" creationId="{7B6B1ECA-EF33-EA51-F2D6-27B1ABD10E69}"/>
          </ac:spMkLst>
        </pc:spChg>
        <pc:spChg chg="add del mod">
          <ac:chgData name="Reed Kiely" userId="768be38e-2fb5-40ce-925d-bd8e9d9e3c31" providerId="ADAL" clId="{073C5D09-2946-44AA-8F72-E76A8E08C34C}" dt="2024-05-15T20:52:56.123" v="10632" actId="478"/>
          <ac:spMkLst>
            <pc:docMk/>
            <pc:sldMk cId="3712224295" sldId="2146846622"/>
            <ac:spMk id="31" creationId="{53E54677-AECD-3D43-5EED-46CC4AD07C12}"/>
          </ac:spMkLst>
        </pc:spChg>
        <pc:spChg chg="mod">
          <ac:chgData name="Reed Kiely" userId="768be38e-2fb5-40ce-925d-bd8e9d9e3c31" providerId="ADAL" clId="{073C5D09-2946-44AA-8F72-E76A8E08C34C}" dt="2024-05-15T21:12:07.589" v="10769" actId="2085"/>
          <ac:spMkLst>
            <pc:docMk/>
            <pc:sldMk cId="3712224295" sldId="2146846622"/>
            <ac:spMk id="32" creationId="{AEF9459A-6667-4E8D-73A7-DBCB69263F11}"/>
          </ac:spMkLst>
        </pc:spChg>
        <pc:spChg chg="mod">
          <ac:chgData name="Reed Kiely" userId="768be38e-2fb5-40ce-925d-bd8e9d9e3c31" providerId="ADAL" clId="{073C5D09-2946-44AA-8F72-E76A8E08C34C}" dt="2024-05-15T20:55:14.091" v="10665" actId="1076"/>
          <ac:spMkLst>
            <pc:docMk/>
            <pc:sldMk cId="3712224295" sldId="2146846622"/>
            <ac:spMk id="33" creationId="{20FC59B5-6622-D823-10F4-8E34E3B27918}"/>
          </ac:spMkLst>
        </pc:spChg>
        <pc:cxnChg chg="del">
          <ac:chgData name="Reed Kiely" userId="768be38e-2fb5-40ce-925d-bd8e9d9e3c31" providerId="ADAL" clId="{073C5D09-2946-44AA-8F72-E76A8E08C34C}" dt="2024-05-15T20:50:00.100" v="10582" actId="478"/>
          <ac:cxnSpMkLst>
            <pc:docMk/>
            <pc:sldMk cId="3712224295" sldId="2146846622"/>
            <ac:cxnSpMk id="9" creationId="{8A6FC58A-A327-4125-509C-844BD1667D4A}"/>
          </ac:cxnSpMkLst>
        </pc:cxnChg>
        <pc:cxnChg chg="add mod ord">
          <ac:chgData name="Reed Kiely" userId="768be38e-2fb5-40ce-925d-bd8e9d9e3c31" providerId="ADAL" clId="{073C5D09-2946-44AA-8F72-E76A8E08C34C}" dt="2024-05-15T21:17:02.483" v="10783" actId="1038"/>
          <ac:cxnSpMkLst>
            <pc:docMk/>
            <pc:sldMk cId="3712224295" sldId="2146846622"/>
            <ac:cxnSpMk id="35" creationId="{8035ACD6-CCF5-17C6-CBFC-55065DFF7B5C}"/>
          </ac:cxnSpMkLst>
        </pc:cxnChg>
      </pc:sldChg>
      <pc:sldChg chg="addSp delSp modSp new del mod">
        <pc:chgData name="Reed Kiely" userId="768be38e-2fb5-40ce-925d-bd8e9d9e3c31" providerId="ADAL" clId="{073C5D09-2946-44AA-8F72-E76A8E08C34C}" dt="2024-05-15T16:49:57.187" v="8968" actId="47"/>
        <pc:sldMkLst>
          <pc:docMk/>
          <pc:sldMk cId="3216500205" sldId="2146846623"/>
        </pc:sldMkLst>
        <pc:spChg chg="add del mod">
          <ac:chgData name="Reed Kiely" userId="768be38e-2fb5-40ce-925d-bd8e9d9e3c31" providerId="ADAL" clId="{073C5D09-2946-44AA-8F72-E76A8E08C34C}" dt="2024-05-15T16:47:28.371" v="8948" actId="1076"/>
          <ac:spMkLst>
            <pc:docMk/>
            <pc:sldMk cId="3216500205" sldId="2146846623"/>
            <ac:spMk id="3" creationId="{4484E563-6B81-792A-B64A-6B6B691D511D}"/>
          </ac:spMkLst>
        </pc:spChg>
        <pc:spChg chg="add mod">
          <ac:chgData name="Reed Kiely" userId="768be38e-2fb5-40ce-925d-bd8e9d9e3c31" providerId="ADAL" clId="{073C5D09-2946-44AA-8F72-E76A8E08C34C}" dt="2024-05-15T16:14:58.523" v="8926" actId="1076"/>
          <ac:spMkLst>
            <pc:docMk/>
            <pc:sldMk cId="3216500205" sldId="2146846623"/>
            <ac:spMk id="5" creationId="{B7E6ACFB-B8CF-179D-D2EC-8C8D4422B02F}"/>
          </ac:spMkLst>
        </pc:spChg>
        <pc:picChg chg="add mod">
          <ac:chgData name="Reed Kiely" userId="768be38e-2fb5-40ce-925d-bd8e9d9e3c31" providerId="ADAL" clId="{073C5D09-2946-44AA-8F72-E76A8E08C34C}" dt="2024-05-15T16:47:28.371" v="8948" actId="1076"/>
          <ac:picMkLst>
            <pc:docMk/>
            <pc:sldMk cId="3216500205" sldId="2146846623"/>
            <ac:picMk id="7" creationId="{518C9D0D-4B0F-E434-0762-BB2621982F29}"/>
          </ac:picMkLst>
        </pc:picChg>
      </pc:sldChg>
      <pc:sldChg chg="modSp mod">
        <pc:chgData name="Reed Kiely" userId="768be38e-2fb5-40ce-925d-bd8e9d9e3c31" providerId="ADAL" clId="{073C5D09-2946-44AA-8F72-E76A8E08C34C}" dt="2024-05-20T18:39:17.087" v="16720" actId="1036"/>
        <pc:sldMkLst>
          <pc:docMk/>
          <pc:sldMk cId="1008510114" sldId="2146846624"/>
        </pc:sldMkLst>
        <pc:spChg chg="mod">
          <ac:chgData name="Reed Kiely" userId="768be38e-2fb5-40ce-925d-bd8e9d9e3c31" providerId="ADAL" clId="{073C5D09-2946-44AA-8F72-E76A8E08C34C}" dt="2024-05-20T18:39:17.087" v="16720" actId="1036"/>
          <ac:spMkLst>
            <pc:docMk/>
            <pc:sldMk cId="1008510114" sldId="2146846624"/>
            <ac:spMk id="10" creationId="{318CB64C-E993-6C91-8E7F-0953B993C72F}"/>
          </ac:spMkLst>
        </pc:spChg>
      </pc:sldChg>
      <pc:sldChg chg="addSp delSp modSp add mod delCm modNotesTx">
        <pc:chgData name="Reed Kiely" userId="768be38e-2fb5-40ce-925d-bd8e9d9e3c31" providerId="ADAL" clId="{073C5D09-2946-44AA-8F72-E76A8E08C34C}" dt="2024-05-17T15:04:14.496" v="12255" actId="1076"/>
        <pc:sldMkLst>
          <pc:docMk/>
          <pc:sldMk cId="3934797893" sldId="2146846624"/>
        </pc:sldMkLst>
        <pc:spChg chg="del">
          <ac:chgData name="Reed Kiely" userId="768be38e-2fb5-40ce-925d-bd8e9d9e3c31" providerId="ADAL" clId="{073C5D09-2946-44AA-8F72-E76A8E08C34C}" dt="2024-05-15T16:49:04.373" v="8956" actId="478"/>
          <ac:spMkLst>
            <pc:docMk/>
            <pc:sldMk cId="3934797893" sldId="2146846624"/>
            <ac:spMk id="2" creationId="{2010E6B7-BE28-A4B5-524F-4008A0F245FB}"/>
          </ac:spMkLst>
        </pc:spChg>
        <pc:spChg chg="add del mod">
          <ac:chgData name="Reed Kiely" userId="768be38e-2fb5-40ce-925d-bd8e9d9e3c31" providerId="ADAL" clId="{073C5D09-2946-44AA-8F72-E76A8E08C34C}" dt="2024-05-15T16:57:16.477" v="9359" actId="478"/>
          <ac:spMkLst>
            <pc:docMk/>
            <pc:sldMk cId="3934797893" sldId="2146846624"/>
            <ac:spMk id="3" creationId="{34E4559F-FEB6-9AC0-6092-38EA4BFBC5FA}"/>
          </ac:spMkLst>
        </pc:spChg>
        <pc:spChg chg="del">
          <ac:chgData name="Reed Kiely" userId="768be38e-2fb5-40ce-925d-bd8e9d9e3c31" providerId="ADAL" clId="{073C5D09-2946-44AA-8F72-E76A8E08C34C}" dt="2024-05-15T16:47:26.613" v="8947" actId="478"/>
          <ac:spMkLst>
            <pc:docMk/>
            <pc:sldMk cId="3934797893" sldId="2146846624"/>
            <ac:spMk id="5" creationId="{071C1C73-D52F-CFFA-DCB9-BE10FCA800D4}"/>
          </ac:spMkLst>
        </pc:spChg>
        <pc:spChg chg="add mod">
          <ac:chgData name="Reed Kiely" userId="768be38e-2fb5-40ce-925d-bd8e9d9e3c31" providerId="ADAL" clId="{073C5D09-2946-44AA-8F72-E76A8E08C34C}" dt="2024-05-15T19:22:35.406" v="9976" actId="20577"/>
          <ac:spMkLst>
            <pc:docMk/>
            <pc:sldMk cId="3934797893" sldId="2146846624"/>
            <ac:spMk id="6" creationId="{85F41364-2B38-4585-EB25-D1F3E4662B6F}"/>
          </ac:spMkLst>
        </pc:spChg>
        <pc:spChg chg="del">
          <ac:chgData name="Reed Kiely" userId="768be38e-2fb5-40ce-925d-bd8e9d9e3c31" providerId="ADAL" clId="{073C5D09-2946-44AA-8F72-E76A8E08C34C}" dt="2024-05-15T16:46:44.053" v="8941" actId="478"/>
          <ac:spMkLst>
            <pc:docMk/>
            <pc:sldMk cId="3934797893" sldId="2146846624"/>
            <ac:spMk id="7" creationId="{598CBEF0-2F18-C6D6-3320-3F8D9705A366}"/>
          </ac:spMkLst>
        </pc:spChg>
        <pc:spChg chg="add mod">
          <ac:chgData name="Reed Kiely" userId="768be38e-2fb5-40ce-925d-bd8e9d9e3c31" providerId="ADAL" clId="{073C5D09-2946-44AA-8F72-E76A8E08C34C}" dt="2024-05-15T16:56:32.160" v="9254" actId="113"/>
          <ac:spMkLst>
            <pc:docMk/>
            <pc:sldMk cId="3934797893" sldId="2146846624"/>
            <ac:spMk id="9" creationId="{3DA5DD9C-B934-D08A-0889-F0EFAB973955}"/>
          </ac:spMkLst>
        </pc:spChg>
        <pc:spChg chg="mod">
          <ac:chgData name="Reed Kiely" userId="768be38e-2fb5-40ce-925d-bd8e9d9e3c31" providerId="ADAL" clId="{073C5D09-2946-44AA-8F72-E76A8E08C34C}" dt="2024-05-15T16:57:13.217" v="9358" actId="113"/>
          <ac:spMkLst>
            <pc:docMk/>
            <pc:sldMk cId="3934797893" sldId="2146846624"/>
            <ac:spMk id="10" creationId="{318CB64C-E993-6C91-8E7F-0953B993C72F}"/>
          </ac:spMkLst>
        </pc:spChg>
        <pc:spChg chg="add del mod">
          <ac:chgData name="Reed Kiely" userId="768be38e-2fb5-40ce-925d-bd8e9d9e3c31" providerId="ADAL" clId="{073C5D09-2946-44AA-8F72-E76A8E08C34C}" dt="2024-05-15T16:56:30.771" v="9253" actId="478"/>
          <ac:spMkLst>
            <pc:docMk/>
            <pc:sldMk cId="3934797893" sldId="2146846624"/>
            <ac:spMk id="15" creationId="{00575287-43BC-1019-A319-EFD11030307A}"/>
          </ac:spMkLst>
        </pc:spChg>
        <pc:spChg chg="add mod">
          <ac:chgData name="Reed Kiely" userId="768be38e-2fb5-40ce-925d-bd8e9d9e3c31" providerId="ADAL" clId="{073C5D09-2946-44AA-8F72-E76A8E08C34C}" dt="2024-05-15T19:33:26.629" v="9995" actId="207"/>
          <ac:spMkLst>
            <pc:docMk/>
            <pc:sldMk cId="3934797893" sldId="2146846624"/>
            <ac:spMk id="16" creationId="{C43CE774-5CF8-9835-2487-3F505D58EFAD}"/>
          </ac:spMkLst>
        </pc:spChg>
        <pc:spChg chg="add mod ord">
          <ac:chgData name="Reed Kiely" userId="768be38e-2fb5-40ce-925d-bd8e9d9e3c31" providerId="ADAL" clId="{073C5D09-2946-44AA-8F72-E76A8E08C34C}" dt="2024-05-15T19:33:29.874" v="9996" actId="208"/>
          <ac:spMkLst>
            <pc:docMk/>
            <pc:sldMk cId="3934797893" sldId="2146846624"/>
            <ac:spMk id="17" creationId="{C0CA12CF-833C-5023-467A-10ACD5FC59B8}"/>
          </ac:spMkLst>
        </pc:spChg>
        <pc:spChg chg="add mod ord">
          <ac:chgData name="Reed Kiely" userId="768be38e-2fb5-40ce-925d-bd8e9d9e3c31" providerId="ADAL" clId="{073C5D09-2946-44AA-8F72-E76A8E08C34C}" dt="2024-05-15T19:32:28.844" v="9982" actId="208"/>
          <ac:spMkLst>
            <pc:docMk/>
            <pc:sldMk cId="3934797893" sldId="2146846624"/>
            <ac:spMk id="18" creationId="{62C47414-05B6-1A02-8D42-CDAE7BC2E2E7}"/>
          </ac:spMkLst>
        </pc:spChg>
        <pc:spChg chg="add mod ord">
          <ac:chgData name="Reed Kiely" userId="768be38e-2fb5-40ce-925d-bd8e9d9e3c31" providerId="ADAL" clId="{073C5D09-2946-44AA-8F72-E76A8E08C34C}" dt="2024-05-15T16:55:54.983" v="9240" actId="208"/>
          <ac:spMkLst>
            <pc:docMk/>
            <pc:sldMk cId="3934797893" sldId="2146846624"/>
            <ac:spMk id="19" creationId="{9301DC3F-88C5-3413-64B8-1326D1648222}"/>
          </ac:spMkLst>
        </pc:spChg>
        <pc:spChg chg="add mod">
          <ac:chgData name="Reed Kiely" userId="768be38e-2fb5-40ce-925d-bd8e9d9e3c31" providerId="ADAL" clId="{073C5D09-2946-44AA-8F72-E76A8E08C34C}" dt="2024-05-15T19:32:32.882" v="9983" actId="207"/>
          <ac:spMkLst>
            <pc:docMk/>
            <pc:sldMk cId="3934797893" sldId="2146846624"/>
            <ac:spMk id="20" creationId="{5BB24739-1D28-04A5-BFB7-A04AFDE96D33}"/>
          </ac:spMkLst>
        </pc:spChg>
        <pc:spChg chg="add mod">
          <ac:chgData name="Reed Kiely" userId="768be38e-2fb5-40ce-925d-bd8e9d9e3c31" providerId="ADAL" clId="{073C5D09-2946-44AA-8F72-E76A8E08C34C}" dt="2024-05-15T16:56:24.685" v="9252" actId="1036"/>
          <ac:spMkLst>
            <pc:docMk/>
            <pc:sldMk cId="3934797893" sldId="2146846624"/>
            <ac:spMk id="21" creationId="{E26896A0-7EFB-29AB-4B0F-DC66884512BA}"/>
          </ac:spMkLst>
        </pc:spChg>
        <pc:spChg chg="add del mod">
          <ac:chgData name="Reed Kiely" userId="768be38e-2fb5-40ce-925d-bd8e9d9e3c31" providerId="ADAL" clId="{073C5D09-2946-44AA-8F72-E76A8E08C34C}" dt="2024-05-15T19:22:00.451" v="9967" actId="478"/>
          <ac:spMkLst>
            <pc:docMk/>
            <pc:sldMk cId="3934797893" sldId="2146846624"/>
            <ac:spMk id="22" creationId="{490095E8-4144-2BAC-26A9-36F83767CBBF}"/>
          </ac:spMkLst>
        </pc:spChg>
        <pc:spChg chg="add mod">
          <ac:chgData name="Reed Kiely" userId="768be38e-2fb5-40ce-925d-bd8e9d9e3c31" providerId="ADAL" clId="{073C5D09-2946-44AA-8F72-E76A8E08C34C}" dt="2024-05-16T16:03:35.475" v="11202" actId="113"/>
          <ac:spMkLst>
            <pc:docMk/>
            <pc:sldMk cId="3934797893" sldId="2146846624"/>
            <ac:spMk id="23" creationId="{007A7B35-A819-0192-AF0F-80C07214FF79}"/>
          </ac:spMkLst>
        </pc:spChg>
        <pc:spChg chg="del">
          <ac:chgData name="Reed Kiely" userId="768be38e-2fb5-40ce-925d-bd8e9d9e3c31" providerId="ADAL" clId="{073C5D09-2946-44AA-8F72-E76A8E08C34C}" dt="2024-05-15T16:47:26.613" v="8947" actId="478"/>
          <ac:spMkLst>
            <pc:docMk/>
            <pc:sldMk cId="3934797893" sldId="2146846624"/>
            <ac:spMk id="49" creationId="{5BFDCC62-CEBD-853B-529E-AF6330878204}"/>
          </ac:spMkLst>
        </pc:spChg>
        <pc:spChg chg="del">
          <ac:chgData name="Reed Kiely" userId="768be38e-2fb5-40ce-925d-bd8e9d9e3c31" providerId="ADAL" clId="{073C5D09-2946-44AA-8F72-E76A8E08C34C}" dt="2024-05-15T16:47:26.613" v="8947" actId="478"/>
          <ac:spMkLst>
            <pc:docMk/>
            <pc:sldMk cId="3934797893" sldId="2146846624"/>
            <ac:spMk id="52" creationId="{3007D054-FE6A-B651-E474-165C8EA52B5F}"/>
          </ac:spMkLst>
        </pc:spChg>
        <pc:spChg chg="mod ord">
          <ac:chgData name="Reed Kiely" userId="768be38e-2fb5-40ce-925d-bd8e9d9e3c31" providerId="ADAL" clId="{073C5D09-2946-44AA-8F72-E76A8E08C34C}" dt="2024-05-15T16:54:00.382" v="9182" actId="167"/>
          <ac:spMkLst>
            <pc:docMk/>
            <pc:sldMk cId="3934797893" sldId="2146846624"/>
            <ac:spMk id="59" creationId="{4CEE98B7-BF65-0D98-291F-C7041E7766F3}"/>
          </ac:spMkLst>
        </pc:spChg>
        <pc:grpChg chg="del">
          <ac:chgData name="Reed Kiely" userId="768be38e-2fb5-40ce-925d-bd8e9d9e3c31" providerId="ADAL" clId="{073C5D09-2946-44AA-8F72-E76A8E08C34C}" dt="2024-05-15T16:47:26.613" v="8947" actId="478"/>
          <ac:grpSpMkLst>
            <pc:docMk/>
            <pc:sldMk cId="3934797893" sldId="2146846624"/>
            <ac:grpSpMk id="24" creationId="{31EF11BC-B83D-1927-DE67-67813825C94B}"/>
          </ac:grpSpMkLst>
        </pc:grpChg>
        <pc:picChg chg="add mod">
          <ac:chgData name="Reed Kiely" userId="768be38e-2fb5-40ce-925d-bd8e9d9e3c31" providerId="ADAL" clId="{073C5D09-2946-44AA-8F72-E76A8E08C34C}" dt="2024-05-17T15:04:14.496" v="12255" actId="1076"/>
          <ac:picMkLst>
            <pc:docMk/>
            <pc:sldMk cId="3934797893" sldId="2146846624"/>
            <ac:picMk id="3" creationId="{7D7CD6BE-2BDE-E6FF-E540-B8D03AB30D8E}"/>
          </ac:picMkLst>
        </pc:picChg>
        <pc:picChg chg="add del mod">
          <ac:chgData name="Reed Kiely" userId="768be38e-2fb5-40ce-925d-bd8e9d9e3c31" providerId="ADAL" clId="{073C5D09-2946-44AA-8F72-E76A8E08C34C}" dt="2024-05-15T16:57:08.092" v="9357" actId="478"/>
          <ac:picMkLst>
            <pc:docMk/>
            <pc:sldMk cId="3934797893" sldId="2146846624"/>
            <ac:picMk id="8" creationId="{7A6B10A6-8B22-DC41-2EF3-AA2073903D4A}"/>
          </ac:picMkLst>
        </pc:picChg>
        <pc:picChg chg="add del mod">
          <ac:chgData name="Reed Kiely" userId="768be38e-2fb5-40ce-925d-bd8e9d9e3c31" providerId="ADAL" clId="{073C5D09-2946-44AA-8F72-E76A8E08C34C}" dt="2024-05-15T19:32:21.233" v="9980" actId="478"/>
          <ac:picMkLst>
            <pc:docMk/>
            <pc:sldMk cId="3934797893" sldId="2146846624"/>
            <ac:picMk id="11" creationId="{66C96C32-4722-A850-1F65-B5F7013298A3}"/>
          </ac:picMkLst>
        </pc:picChg>
        <pc:picChg chg="add del mod">
          <ac:chgData name="Reed Kiely" userId="768be38e-2fb5-40ce-925d-bd8e9d9e3c31" providerId="ADAL" clId="{073C5D09-2946-44AA-8F72-E76A8E08C34C}" dt="2024-05-15T19:32:42.288" v="9986" actId="478"/>
          <ac:picMkLst>
            <pc:docMk/>
            <pc:sldMk cId="3934797893" sldId="2146846624"/>
            <ac:picMk id="12" creationId="{961CFF15-ACC6-E78B-4484-35C92E42AF26}"/>
          </ac:picMkLst>
        </pc:picChg>
        <pc:picChg chg="add del mod">
          <ac:chgData name="Reed Kiely" userId="768be38e-2fb5-40ce-925d-bd8e9d9e3c31" providerId="ADAL" clId="{073C5D09-2946-44AA-8F72-E76A8E08C34C}" dt="2024-05-17T15:04:11.702" v="12254" actId="478"/>
          <ac:picMkLst>
            <pc:docMk/>
            <pc:sldMk cId="3934797893" sldId="2146846624"/>
            <ac:picMk id="13" creationId="{492DA9B8-DED7-E76D-C28A-AB529274A8B5}"/>
          </ac:picMkLst>
        </pc:picChg>
        <pc:picChg chg="add mod">
          <ac:chgData name="Reed Kiely" userId="768be38e-2fb5-40ce-925d-bd8e9d9e3c31" providerId="ADAL" clId="{073C5D09-2946-44AA-8F72-E76A8E08C34C}" dt="2024-05-15T19:33:16.279" v="9993" actId="12789"/>
          <ac:picMkLst>
            <pc:docMk/>
            <pc:sldMk cId="3934797893" sldId="2146846624"/>
            <ac:picMk id="25" creationId="{D298002D-D537-005A-A2F8-CAB915F3E613}"/>
          </ac:picMkLst>
        </pc:picChg>
        <pc:picChg chg="add del mod">
          <ac:chgData name="Reed Kiely" userId="768be38e-2fb5-40ce-925d-bd8e9d9e3c31" providerId="ADAL" clId="{073C5D09-2946-44AA-8F72-E76A8E08C34C}" dt="2024-05-15T19:32:38.026" v="9984" actId="478"/>
          <ac:picMkLst>
            <pc:docMk/>
            <pc:sldMk cId="3934797893" sldId="2146846624"/>
            <ac:picMk id="26" creationId="{3BA65505-9614-3F6D-16E0-103836BD7A8C}"/>
          </ac:picMkLst>
        </pc:picChg>
        <pc:picChg chg="add mod">
          <ac:chgData name="Reed Kiely" userId="768be38e-2fb5-40ce-925d-bd8e9d9e3c31" providerId="ADAL" clId="{073C5D09-2946-44AA-8F72-E76A8E08C34C}" dt="2024-05-15T19:33:20.057" v="9994" actId="1076"/>
          <ac:picMkLst>
            <pc:docMk/>
            <pc:sldMk cId="3934797893" sldId="2146846624"/>
            <ac:picMk id="27" creationId="{B72C2170-53EB-0891-0CE2-DD9019AFA642}"/>
          </ac:picMkLst>
        </pc:picChg>
        <pc:extLst>
          <p:ext xmlns:p="http://schemas.openxmlformats.org/presentationml/2006/main" uri="{D6D511B9-2390-475A-947B-AFAB55BFBCF1}">
            <pc226:cmChg xmlns:pc226="http://schemas.microsoft.com/office/powerpoint/2022/06/main/command" chg="del">
              <pc226:chgData name="Reed Kiely" userId="768be38e-2fb5-40ce-925d-bd8e9d9e3c31" providerId="ADAL" clId="{073C5D09-2946-44AA-8F72-E76A8E08C34C}" dt="2024-05-15T16:46:55.748" v="8944"/>
              <pc2:cmMkLst xmlns:pc2="http://schemas.microsoft.com/office/powerpoint/2019/9/main/command">
                <pc:docMk/>
                <pc:sldMk cId="3934797893" sldId="2146846624"/>
                <pc2:cmMk id="{87F6653F-7D46-4E48-8F65-4F0C4D9E06CE}"/>
              </pc2:cmMkLst>
            </pc226:cmChg>
            <pc226:cmChg xmlns:pc226="http://schemas.microsoft.com/office/powerpoint/2022/06/main/command" chg="del">
              <pc226:chgData name="Reed Kiely" userId="768be38e-2fb5-40ce-925d-bd8e9d9e3c31" providerId="ADAL" clId="{073C5D09-2946-44AA-8F72-E76A8E08C34C}" dt="2024-05-15T16:46:54.437" v="8943"/>
              <pc2:cmMkLst xmlns:pc2="http://schemas.microsoft.com/office/powerpoint/2019/9/main/command">
                <pc:docMk/>
                <pc:sldMk cId="3934797893" sldId="2146846624"/>
                <pc2:cmMk id="{06469B8E-C06C-4052-AC7A-B38538272291}"/>
              </pc2:cmMkLst>
            </pc226:cmChg>
          </p:ext>
        </pc:extLst>
      </pc:sldChg>
      <pc:sldChg chg="addSp delSp modSp mod">
        <pc:chgData name="Reed Kiely" userId="768be38e-2fb5-40ce-925d-bd8e9d9e3c31" providerId="ADAL" clId="{073C5D09-2946-44AA-8F72-E76A8E08C34C}" dt="2024-05-20T21:41:23.811" v="18181" actId="313"/>
        <pc:sldMkLst>
          <pc:docMk/>
          <pc:sldMk cId="1085985526" sldId="2146846625"/>
        </pc:sldMkLst>
        <pc:spChg chg="mod">
          <ac:chgData name="Reed Kiely" userId="768be38e-2fb5-40ce-925d-bd8e9d9e3c31" providerId="ADAL" clId="{073C5D09-2946-44AA-8F72-E76A8E08C34C}" dt="2024-05-15T19:04:12.944" v="9960" actId="1076"/>
          <ac:spMkLst>
            <pc:docMk/>
            <pc:sldMk cId="1085985526" sldId="2146846625"/>
            <ac:spMk id="2" creationId="{2010E6B7-BE28-A4B5-524F-4008A0F245FB}"/>
          </ac:spMkLst>
        </pc:spChg>
        <pc:spChg chg="mod">
          <ac:chgData name="Reed Kiely" userId="768be38e-2fb5-40ce-925d-bd8e9d9e3c31" providerId="ADAL" clId="{073C5D09-2946-44AA-8F72-E76A8E08C34C}" dt="2024-05-20T21:41:23.811" v="18181" actId="313"/>
          <ac:spMkLst>
            <pc:docMk/>
            <pc:sldMk cId="1085985526" sldId="2146846625"/>
            <ac:spMk id="2" creationId="{3D882A88-D36F-AD1A-6D06-7EC3A1A826EA}"/>
          </ac:spMkLst>
        </pc:spChg>
        <pc:spChg chg="add del mod">
          <ac:chgData name="Reed Kiely" userId="768be38e-2fb5-40ce-925d-bd8e9d9e3c31" providerId="ADAL" clId="{073C5D09-2946-44AA-8F72-E76A8E08C34C}" dt="2024-05-15T19:04:10.723" v="9959" actId="478"/>
          <ac:spMkLst>
            <pc:docMk/>
            <pc:sldMk cId="1085985526" sldId="2146846625"/>
            <ac:spMk id="3" creationId="{988D94D9-CABE-E53A-075D-4176C5AFDAB9}"/>
          </ac:spMkLst>
        </pc:spChg>
        <pc:spChg chg="mod">
          <ac:chgData name="Reed Kiely" userId="768be38e-2fb5-40ce-925d-bd8e9d9e3c31" providerId="ADAL" clId="{073C5D09-2946-44AA-8F72-E76A8E08C34C}" dt="2024-05-15T20:39:27.739" v="10338" actId="207"/>
          <ac:spMkLst>
            <pc:docMk/>
            <pc:sldMk cId="1085985526" sldId="2146846625"/>
            <ac:spMk id="7" creationId="{598CBEF0-2F18-C6D6-3320-3F8D9705A366}"/>
          </ac:spMkLst>
        </pc:spChg>
        <pc:spChg chg="mod">
          <ac:chgData name="Reed Kiely" userId="768be38e-2fb5-40ce-925d-bd8e9d9e3c31" providerId="ADAL" clId="{073C5D09-2946-44AA-8F72-E76A8E08C34C}" dt="2024-05-20T18:38:13.631" v="16717" actId="20577"/>
          <ac:spMkLst>
            <pc:docMk/>
            <pc:sldMk cId="1085985526" sldId="2146846625"/>
            <ac:spMk id="8" creationId="{3E787C43-38F2-F6B0-01BD-96B94F1B8290}"/>
          </ac:spMkLst>
        </pc:spChg>
        <pc:spChg chg="mod">
          <ac:chgData name="Reed Kiely" userId="768be38e-2fb5-40ce-925d-bd8e9d9e3c31" providerId="ADAL" clId="{073C5D09-2946-44AA-8F72-E76A8E08C34C}" dt="2024-05-15T20:33:40.066" v="10335" actId="207"/>
          <ac:spMkLst>
            <pc:docMk/>
            <pc:sldMk cId="1085985526" sldId="2146846625"/>
            <ac:spMk id="59" creationId="{4CEE98B7-BF65-0D98-291F-C7041E7766F3}"/>
          </ac:spMkLst>
        </pc:spChg>
        <pc:picChg chg="add mod ord modCrop">
          <ac:chgData name="Reed Kiely" userId="768be38e-2fb5-40ce-925d-bd8e9d9e3c31" providerId="ADAL" clId="{073C5D09-2946-44AA-8F72-E76A8E08C34C}" dt="2024-05-15T19:02:41.558" v="9929" actId="167"/>
          <ac:picMkLst>
            <pc:docMk/>
            <pc:sldMk cId="1085985526" sldId="2146846625"/>
            <ac:picMk id="6" creationId="{7BDCC048-1DB0-5406-6BD8-BFF509F6031F}"/>
          </ac:picMkLst>
        </pc:picChg>
      </pc:sldChg>
      <pc:sldChg chg="addSp delSp modSp mod modCm">
        <pc:chgData name="Reed Kiely" userId="768be38e-2fb5-40ce-925d-bd8e9d9e3c31" providerId="ADAL" clId="{073C5D09-2946-44AA-8F72-E76A8E08C34C}" dt="2024-05-16T15:14:53.557" v="11186" actId="207"/>
        <pc:sldMkLst>
          <pc:docMk/>
          <pc:sldMk cId="2863028072" sldId="2146846626"/>
        </pc:sldMkLst>
        <pc:spChg chg="mod">
          <ac:chgData name="Reed Kiely" userId="768be38e-2fb5-40ce-925d-bd8e9d9e3c31" providerId="ADAL" clId="{073C5D09-2946-44AA-8F72-E76A8E08C34C}" dt="2024-05-16T15:14:53.557" v="11186" actId="207"/>
          <ac:spMkLst>
            <pc:docMk/>
            <pc:sldMk cId="2863028072" sldId="2146846626"/>
            <ac:spMk id="3" creationId="{DC46F839-2E19-310A-4F94-FBA5D45A6B52}"/>
          </ac:spMkLst>
        </pc:spChg>
        <pc:spChg chg="add del mod">
          <ac:chgData name="Reed Kiely" userId="768be38e-2fb5-40ce-925d-bd8e9d9e3c31" providerId="ADAL" clId="{073C5D09-2946-44AA-8F72-E76A8E08C34C}" dt="2024-05-16T14:28:14.006" v="10937" actId="478"/>
          <ac:spMkLst>
            <pc:docMk/>
            <pc:sldMk cId="2863028072" sldId="2146846626"/>
            <ac:spMk id="4" creationId="{D9B6F427-5629-A4A3-10DB-8D80D72A7A1F}"/>
          </ac:spMkLst>
        </pc:spChg>
        <pc:spChg chg="del mod">
          <ac:chgData name="Reed Kiely" userId="768be38e-2fb5-40ce-925d-bd8e9d9e3c31" providerId="ADAL" clId="{073C5D09-2946-44AA-8F72-E76A8E08C34C}" dt="2024-05-16T14:28:14.006" v="10937" actId="478"/>
          <ac:spMkLst>
            <pc:docMk/>
            <pc:sldMk cId="2863028072" sldId="2146846626"/>
            <ac:spMk id="7" creationId="{9C76DE8F-7952-D656-CCD5-0A00A738F514}"/>
          </ac:spMkLst>
        </pc:spChg>
        <pc:spChg chg="del mod">
          <ac:chgData name="Reed Kiely" userId="768be38e-2fb5-40ce-925d-bd8e9d9e3c31" providerId="ADAL" clId="{073C5D09-2946-44AA-8F72-E76A8E08C34C}" dt="2024-05-16T14:28:14.006" v="10937" actId="478"/>
          <ac:spMkLst>
            <pc:docMk/>
            <pc:sldMk cId="2863028072" sldId="2146846626"/>
            <ac:spMk id="8" creationId="{7BD7989A-8376-057D-BCF0-2D90FC54FD79}"/>
          </ac:spMkLst>
        </pc:spChg>
        <pc:spChg chg="add mod ord">
          <ac:chgData name="Reed Kiely" userId="768be38e-2fb5-40ce-925d-bd8e9d9e3c31" providerId="ADAL" clId="{073C5D09-2946-44AA-8F72-E76A8E08C34C}" dt="2024-05-16T14:31:01.434" v="11015" actId="1076"/>
          <ac:spMkLst>
            <pc:docMk/>
            <pc:sldMk cId="2863028072" sldId="2146846626"/>
            <ac:spMk id="22" creationId="{CCC80BA2-F770-F65B-34C8-B3FBC34DCB2D}"/>
          </ac:spMkLst>
        </pc:spChg>
        <pc:spChg chg="add mod ord">
          <ac:chgData name="Reed Kiely" userId="768be38e-2fb5-40ce-925d-bd8e9d9e3c31" providerId="ADAL" clId="{073C5D09-2946-44AA-8F72-E76A8E08C34C}" dt="2024-05-16T14:31:01.434" v="11015" actId="1076"/>
          <ac:spMkLst>
            <pc:docMk/>
            <pc:sldMk cId="2863028072" sldId="2146846626"/>
            <ac:spMk id="23" creationId="{37A6F89B-77D0-B7C6-B111-65720BE2EAF6}"/>
          </ac:spMkLst>
        </pc:spChg>
        <pc:spChg chg="add mod ord">
          <ac:chgData name="Reed Kiely" userId="768be38e-2fb5-40ce-925d-bd8e9d9e3c31" providerId="ADAL" clId="{073C5D09-2946-44AA-8F72-E76A8E08C34C}" dt="2024-05-16T14:31:01.434" v="11015" actId="1076"/>
          <ac:spMkLst>
            <pc:docMk/>
            <pc:sldMk cId="2863028072" sldId="2146846626"/>
            <ac:spMk id="24" creationId="{071A19F6-0E41-1CE4-41B0-CD7A116F1DE2}"/>
          </ac:spMkLst>
        </pc:spChg>
        <pc:spChg chg="add mod">
          <ac:chgData name="Reed Kiely" userId="768be38e-2fb5-40ce-925d-bd8e9d9e3c31" providerId="ADAL" clId="{073C5D09-2946-44AA-8F72-E76A8E08C34C}" dt="2024-05-16T14:28:50.223" v="11012" actId="207"/>
          <ac:spMkLst>
            <pc:docMk/>
            <pc:sldMk cId="2863028072" sldId="2146846626"/>
            <ac:spMk id="25" creationId="{D03DA319-A74E-44FB-BDB8-90FBDE03D8D0}"/>
          </ac:spMkLst>
        </pc:spChg>
        <pc:spChg chg="add mod">
          <ac:chgData name="Reed Kiely" userId="768be38e-2fb5-40ce-925d-bd8e9d9e3c31" providerId="ADAL" clId="{073C5D09-2946-44AA-8F72-E76A8E08C34C}" dt="2024-05-16T15:14:53.557" v="11186" actId="207"/>
          <ac:spMkLst>
            <pc:docMk/>
            <pc:sldMk cId="2863028072" sldId="2146846626"/>
            <ac:spMk id="26" creationId="{008F964C-3B56-2F72-5364-2EDDC60F50BB}"/>
          </ac:spMkLst>
        </pc:spChg>
        <pc:spChg chg="add mod">
          <ac:chgData name="Reed Kiely" userId="768be38e-2fb5-40ce-925d-bd8e9d9e3c31" providerId="ADAL" clId="{073C5D09-2946-44AA-8F72-E76A8E08C34C}" dt="2024-05-16T15:14:53.557" v="11186" actId="207"/>
          <ac:spMkLst>
            <pc:docMk/>
            <pc:sldMk cId="2863028072" sldId="2146846626"/>
            <ac:spMk id="27" creationId="{607B9831-1DF5-9346-E5A1-EC1DC1A8D953}"/>
          </ac:spMkLst>
        </pc:spChg>
        <pc:spChg chg="ord">
          <ac:chgData name="Reed Kiely" userId="768be38e-2fb5-40ce-925d-bd8e9d9e3c31" providerId="ADAL" clId="{073C5D09-2946-44AA-8F72-E76A8E08C34C}" dt="2024-05-16T14:17:45.915" v="10860" actId="167"/>
          <ac:spMkLst>
            <pc:docMk/>
            <pc:sldMk cId="2863028072" sldId="2146846626"/>
            <ac:spMk id="59" creationId="{4CEE98B7-BF65-0D98-291F-C7041E7766F3}"/>
          </ac:spMkLst>
        </pc:spChg>
        <pc:picChg chg="add mod">
          <ac:chgData name="Reed Kiely" userId="768be38e-2fb5-40ce-925d-bd8e9d9e3c31" providerId="ADAL" clId="{073C5D09-2946-44AA-8F72-E76A8E08C34C}" dt="2024-05-16T14:28:23.615" v="10940" actId="1076"/>
          <ac:picMkLst>
            <pc:docMk/>
            <pc:sldMk cId="2863028072" sldId="2146846626"/>
            <ac:picMk id="6" creationId="{DEC328C0-F61B-91C5-E414-CB093ACAE238}"/>
          </ac:picMkLst>
        </pc:picChg>
        <pc:picChg chg="add mod">
          <ac:chgData name="Reed Kiely" userId="768be38e-2fb5-40ce-925d-bd8e9d9e3c31" providerId="ADAL" clId="{073C5D09-2946-44AA-8F72-E76A8E08C34C}" dt="2024-05-16T14:28:23.615" v="10940" actId="1076"/>
          <ac:picMkLst>
            <pc:docMk/>
            <pc:sldMk cId="2863028072" sldId="2146846626"/>
            <ac:picMk id="11" creationId="{CB918907-2596-EC6F-CB49-60047F99653D}"/>
          </ac:picMkLst>
        </pc:picChg>
        <pc:picChg chg="add mod">
          <ac:chgData name="Reed Kiely" userId="768be38e-2fb5-40ce-925d-bd8e9d9e3c31" providerId="ADAL" clId="{073C5D09-2946-44AA-8F72-E76A8E08C34C}" dt="2024-05-16T14:28:23.615" v="10940" actId="1076"/>
          <ac:picMkLst>
            <pc:docMk/>
            <pc:sldMk cId="2863028072" sldId="2146846626"/>
            <ac:picMk id="13" creationId="{B1E3FAAC-01EB-9084-9B42-834FBEE724F8}"/>
          </ac:picMkLst>
        </pc:picChg>
        <pc:picChg chg="add del mod">
          <ac:chgData name="Reed Kiely" userId="768be38e-2fb5-40ce-925d-bd8e9d9e3c31" providerId="ADAL" clId="{073C5D09-2946-44AA-8F72-E76A8E08C34C}" dt="2024-05-16T13:53:29.719" v="10828" actId="478"/>
          <ac:picMkLst>
            <pc:docMk/>
            <pc:sldMk cId="2863028072" sldId="2146846626"/>
            <ac:picMk id="15" creationId="{E481CEAA-ABE7-0676-66D5-03F595008F8E}"/>
          </ac:picMkLst>
        </pc:picChg>
        <pc:picChg chg="add del mod">
          <ac:chgData name="Reed Kiely" userId="768be38e-2fb5-40ce-925d-bd8e9d9e3c31" providerId="ADAL" clId="{073C5D09-2946-44AA-8F72-E76A8E08C34C}" dt="2024-05-16T13:58:04.903" v="10847" actId="478"/>
          <ac:picMkLst>
            <pc:docMk/>
            <pc:sldMk cId="2863028072" sldId="2146846626"/>
            <ac:picMk id="17" creationId="{057912D5-3C5A-9E89-5BB7-5154A7BA0D05}"/>
          </ac:picMkLst>
        </pc:picChg>
        <pc:picChg chg="add del mod">
          <ac:chgData name="Reed Kiely" userId="768be38e-2fb5-40ce-925d-bd8e9d9e3c31" providerId="ADAL" clId="{073C5D09-2946-44AA-8F72-E76A8E08C34C}" dt="2024-05-16T13:58:04.903" v="10847" actId="478"/>
          <ac:picMkLst>
            <pc:docMk/>
            <pc:sldMk cId="2863028072" sldId="2146846626"/>
            <ac:picMk id="19" creationId="{99861512-18AD-49D0-D3A1-E752D3EB1337}"/>
          </ac:picMkLst>
        </pc:picChg>
        <pc:picChg chg="add del mod">
          <ac:chgData name="Reed Kiely" userId="768be38e-2fb5-40ce-925d-bd8e9d9e3c31" providerId="ADAL" clId="{073C5D09-2946-44AA-8F72-E76A8E08C34C}" dt="2024-05-16T13:58:04.903" v="10847" actId="478"/>
          <ac:picMkLst>
            <pc:docMk/>
            <pc:sldMk cId="2863028072" sldId="2146846626"/>
            <ac:picMk id="21" creationId="{F52C3C54-B79F-4B73-223C-B92A84B8A505}"/>
          </ac:picMkLst>
        </pc:picChg>
        <pc:extLst>
          <p:ext xmlns:p="http://schemas.openxmlformats.org/presentationml/2006/main" uri="{D6D511B9-2390-475A-947B-AFAB55BFBCF1}">
            <pc226:cmChg xmlns:pc226="http://schemas.microsoft.com/office/powerpoint/2022/06/main/command" chg="">
              <pc226:chgData name="Reed Kiely" userId="768be38e-2fb5-40ce-925d-bd8e9d9e3c31" providerId="ADAL" clId="{073C5D09-2946-44AA-8F72-E76A8E08C34C}" dt="2024-05-16T14:30:48.402" v="11013"/>
              <pc2:cmMkLst xmlns:pc2="http://schemas.microsoft.com/office/powerpoint/2019/9/main/command">
                <pc:docMk/>
                <pc:sldMk cId="2863028072" sldId="2146846626"/>
                <pc2:cmMk id="{C21E6D26-74E3-8B4C-8F43-ED1340F15098}"/>
              </pc2:cmMkLst>
              <pc226:cmRplyChg chg="add">
                <pc226:chgData name="Reed Kiely" userId="768be38e-2fb5-40ce-925d-bd8e9d9e3c31" providerId="ADAL" clId="{073C5D09-2946-44AA-8F72-E76A8E08C34C}" dt="2024-05-16T14:30:48.402" v="11013"/>
                <pc2:cmRplyMkLst xmlns:pc2="http://schemas.microsoft.com/office/powerpoint/2019/9/main/command">
                  <pc:docMk/>
                  <pc:sldMk cId="2863028072" sldId="2146846626"/>
                  <pc2:cmMk id="{C21E6D26-74E3-8B4C-8F43-ED1340F15098}"/>
                  <pc2:cmRplyMk id="{5EA4C40E-7FEB-4A41-AC46-ED474B40C77E}"/>
                </pc2:cmRplyMkLst>
              </pc226:cmRplyChg>
            </pc226:cmChg>
          </p:ext>
        </pc:extLst>
      </pc:sldChg>
      <pc:sldChg chg="del">
        <pc:chgData name="Reed Kiely" userId="768be38e-2fb5-40ce-925d-bd8e9d9e3c31" providerId="ADAL" clId="{073C5D09-2946-44AA-8F72-E76A8E08C34C}" dt="2024-05-17T21:05:31.315" v="13924" actId="2696"/>
        <pc:sldMkLst>
          <pc:docMk/>
          <pc:sldMk cId="3994392095" sldId="2146846627"/>
        </pc:sldMkLst>
      </pc:sldChg>
      <pc:sldChg chg="addSp delSp modSp mod modCm">
        <pc:chgData name="Reed Kiely" userId="768be38e-2fb5-40ce-925d-bd8e9d9e3c31" providerId="ADAL" clId="{073C5D09-2946-44AA-8F72-E76A8E08C34C}" dt="2024-05-16T15:04:14.073" v="11185" actId="207"/>
        <pc:sldMkLst>
          <pc:docMk/>
          <pc:sldMk cId="4199892770" sldId="2146846627"/>
        </pc:sldMkLst>
        <pc:spChg chg="add del mod">
          <ac:chgData name="Reed Kiely" userId="768be38e-2fb5-40ce-925d-bd8e9d9e3c31" providerId="ADAL" clId="{073C5D09-2946-44AA-8F72-E76A8E08C34C}" dt="2024-05-16T14:34:18.206" v="11069" actId="478"/>
          <ac:spMkLst>
            <pc:docMk/>
            <pc:sldMk cId="4199892770" sldId="2146846627"/>
            <ac:spMk id="4" creationId="{D4D9830B-958C-D63D-F59A-38508200C9B9}"/>
          </ac:spMkLst>
        </pc:spChg>
        <pc:spChg chg="del mod">
          <ac:chgData name="Reed Kiely" userId="768be38e-2fb5-40ce-925d-bd8e9d9e3c31" providerId="ADAL" clId="{073C5D09-2946-44AA-8F72-E76A8E08C34C}" dt="2024-05-16T14:34:16.397" v="11068" actId="478"/>
          <ac:spMkLst>
            <pc:docMk/>
            <pc:sldMk cId="4199892770" sldId="2146846627"/>
            <ac:spMk id="8" creationId="{43B18060-C1D4-2B35-59C7-4DCB6CF24C35}"/>
          </ac:spMkLst>
        </pc:spChg>
        <pc:spChg chg="mod">
          <ac:chgData name="Reed Kiely" userId="768be38e-2fb5-40ce-925d-bd8e9d9e3c31" providerId="ADAL" clId="{073C5D09-2946-44AA-8F72-E76A8E08C34C}" dt="2024-05-16T14:31:53.879" v="11024" actId="207"/>
          <ac:spMkLst>
            <pc:docMk/>
            <pc:sldMk cId="4199892770" sldId="2146846627"/>
            <ac:spMk id="10" creationId="{BD70FDBD-B8C3-D0E1-F780-8936076D0999}"/>
          </ac:spMkLst>
        </pc:spChg>
        <pc:spChg chg="add mod">
          <ac:chgData name="Reed Kiely" userId="768be38e-2fb5-40ce-925d-bd8e9d9e3c31" providerId="ADAL" clId="{073C5D09-2946-44AA-8F72-E76A8E08C34C}" dt="2024-05-16T14:31:46.981" v="11021"/>
          <ac:spMkLst>
            <pc:docMk/>
            <pc:sldMk cId="4199892770" sldId="2146846627"/>
            <ac:spMk id="12" creationId="{08FDFCF2-947C-7009-83D8-31C8816640DE}"/>
          </ac:spMkLst>
        </pc:spChg>
        <pc:spChg chg="del mod">
          <ac:chgData name="Reed Kiely" userId="768be38e-2fb5-40ce-925d-bd8e9d9e3c31" providerId="ADAL" clId="{073C5D09-2946-44AA-8F72-E76A8E08C34C}" dt="2024-05-16T14:34:16.397" v="11068" actId="478"/>
          <ac:spMkLst>
            <pc:docMk/>
            <pc:sldMk cId="4199892770" sldId="2146846627"/>
            <ac:spMk id="13" creationId="{2C6097CE-4DBD-5802-E8CF-CAE56CC3C270}"/>
          </ac:spMkLst>
        </pc:spChg>
        <pc:spChg chg="add mod">
          <ac:chgData name="Reed Kiely" userId="768be38e-2fb5-40ce-925d-bd8e9d9e3c31" providerId="ADAL" clId="{073C5D09-2946-44AA-8F72-E76A8E08C34C}" dt="2024-05-16T14:31:46.981" v="11021"/>
          <ac:spMkLst>
            <pc:docMk/>
            <pc:sldMk cId="4199892770" sldId="2146846627"/>
            <ac:spMk id="14" creationId="{5652C99B-B747-4B65-8F00-C4AE06E96BD1}"/>
          </ac:spMkLst>
        </pc:spChg>
        <pc:spChg chg="del mod">
          <ac:chgData name="Reed Kiely" userId="768be38e-2fb5-40ce-925d-bd8e9d9e3c31" providerId="ADAL" clId="{073C5D09-2946-44AA-8F72-E76A8E08C34C}" dt="2024-05-16T14:34:16.397" v="11068" actId="478"/>
          <ac:spMkLst>
            <pc:docMk/>
            <pc:sldMk cId="4199892770" sldId="2146846627"/>
            <ac:spMk id="15" creationId="{67229ADA-ADFB-CFE7-036C-B09EC5F630F9}"/>
          </ac:spMkLst>
        </pc:spChg>
        <pc:spChg chg="del mod">
          <ac:chgData name="Reed Kiely" userId="768be38e-2fb5-40ce-925d-bd8e9d9e3c31" providerId="ADAL" clId="{073C5D09-2946-44AA-8F72-E76A8E08C34C}" dt="2024-05-16T14:34:16.397" v="11068" actId="478"/>
          <ac:spMkLst>
            <pc:docMk/>
            <pc:sldMk cId="4199892770" sldId="2146846627"/>
            <ac:spMk id="16" creationId="{FC93E77E-A598-F98E-84A3-93971338734A}"/>
          </ac:spMkLst>
        </pc:spChg>
        <pc:spChg chg="add mod">
          <ac:chgData name="Reed Kiely" userId="768be38e-2fb5-40ce-925d-bd8e9d9e3c31" providerId="ADAL" clId="{073C5D09-2946-44AA-8F72-E76A8E08C34C}" dt="2024-05-16T14:31:46.981" v="11021"/>
          <ac:spMkLst>
            <pc:docMk/>
            <pc:sldMk cId="4199892770" sldId="2146846627"/>
            <ac:spMk id="17" creationId="{93CAF78D-FAC0-3C01-0098-9CB90DD1E38A}"/>
          </ac:spMkLst>
        </pc:spChg>
        <pc:spChg chg="add mod">
          <ac:chgData name="Reed Kiely" userId="768be38e-2fb5-40ce-925d-bd8e9d9e3c31" providerId="ADAL" clId="{073C5D09-2946-44AA-8F72-E76A8E08C34C}" dt="2024-05-16T14:31:46.981" v="11021"/>
          <ac:spMkLst>
            <pc:docMk/>
            <pc:sldMk cId="4199892770" sldId="2146846627"/>
            <ac:spMk id="18" creationId="{92F5311B-21F4-12BC-5554-69BFB0F59CF5}"/>
          </ac:spMkLst>
        </pc:spChg>
        <pc:spChg chg="add mod">
          <ac:chgData name="Reed Kiely" userId="768be38e-2fb5-40ce-925d-bd8e9d9e3c31" providerId="ADAL" clId="{073C5D09-2946-44AA-8F72-E76A8E08C34C}" dt="2024-05-16T14:31:46.981" v="11021"/>
          <ac:spMkLst>
            <pc:docMk/>
            <pc:sldMk cId="4199892770" sldId="2146846627"/>
            <ac:spMk id="19" creationId="{02853132-2CE0-06BC-51C7-39DE9B9365B2}"/>
          </ac:spMkLst>
        </pc:spChg>
        <pc:spChg chg="add mod">
          <ac:chgData name="Reed Kiely" userId="768be38e-2fb5-40ce-925d-bd8e9d9e3c31" providerId="ADAL" clId="{073C5D09-2946-44AA-8F72-E76A8E08C34C}" dt="2024-05-16T14:31:46.981" v="11021"/>
          <ac:spMkLst>
            <pc:docMk/>
            <pc:sldMk cId="4199892770" sldId="2146846627"/>
            <ac:spMk id="20" creationId="{A12681A3-4027-183F-6489-354FBFC33C80}"/>
          </ac:spMkLst>
        </pc:spChg>
        <pc:spChg chg="del mod">
          <ac:chgData name="Reed Kiely" userId="768be38e-2fb5-40ce-925d-bd8e9d9e3c31" providerId="ADAL" clId="{073C5D09-2946-44AA-8F72-E76A8E08C34C}" dt="2024-05-16T14:34:16.397" v="11068" actId="478"/>
          <ac:spMkLst>
            <pc:docMk/>
            <pc:sldMk cId="4199892770" sldId="2146846627"/>
            <ac:spMk id="21" creationId="{5962E7F2-95ED-63AC-E3E5-8BD90FE7FB19}"/>
          </ac:spMkLst>
        </pc:spChg>
        <pc:spChg chg="del mod">
          <ac:chgData name="Reed Kiely" userId="768be38e-2fb5-40ce-925d-bd8e9d9e3c31" providerId="ADAL" clId="{073C5D09-2946-44AA-8F72-E76A8E08C34C}" dt="2024-05-16T14:34:16.397" v="11068" actId="478"/>
          <ac:spMkLst>
            <pc:docMk/>
            <pc:sldMk cId="4199892770" sldId="2146846627"/>
            <ac:spMk id="22" creationId="{E79FF3FA-80C2-5D6F-BEAF-365BEC29EA7A}"/>
          </ac:spMkLst>
        </pc:spChg>
        <pc:spChg chg="add mod">
          <ac:chgData name="Reed Kiely" userId="768be38e-2fb5-40ce-925d-bd8e9d9e3c31" providerId="ADAL" clId="{073C5D09-2946-44AA-8F72-E76A8E08C34C}" dt="2024-05-16T14:32:08.697" v="11030" actId="14100"/>
          <ac:spMkLst>
            <pc:docMk/>
            <pc:sldMk cId="4199892770" sldId="2146846627"/>
            <ac:spMk id="23" creationId="{307BE621-F226-C275-6DC7-05F2FE50503D}"/>
          </ac:spMkLst>
        </pc:spChg>
        <pc:spChg chg="add mod">
          <ac:chgData name="Reed Kiely" userId="768be38e-2fb5-40ce-925d-bd8e9d9e3c31" providerId="ADAL" clId="{073C5D09-2946-44AA-8F72-E76A8E08C34C}" dt="2024-05-16T14:32:08.697" v="11030" actId="14100"/>
          <ac:spMkLst>
            <pc:docMk/>
            <pc:sldMk cId="4199892770" sldId="2146846627"/>
            <ac:spMk id="24" creationId="{B63EFE6E-0246-E2C0-35F5-86B867C5565C}"/>
          </ac:spMkLst>
        </pc:spChg>
        <pc:spChg chg="add mod">
          <ac:chgData name="Reed Kiely" userId="768be38e-2fb5-40ce-925d-bd8e9d9e3c31" providerId="ADAL" clId="{073C5D09-2946-44AA-8F72-E76A8E08C34C}" dt="2024-05-16T14:32:08.697" v="11030" actId="14100"/>
          <ac:spMkLst>
            <pc:docMk/>
            <pc:sldMk cId="4199892770" sldId="2146846627"/>
            <ac:spMk id="25" creationId="{97D9CE04-4889-1F11-DA2E-7FD329530F08}"/>
          </ac:spMkLst>
        </pc:spChg>
        <pc:spChg chg="add mod">
          <ac:chgData name="Reed Kiely" userId="768be38e-2fb5-40ce-925d-bd8e9d9e3c31" providerId="ADAL" clId="{073C5D09-2946-44AA-8F72-E76A8E08C34C}" dt="2024-05-16T14:32:02.605" v="11028"/>
          <ac:spMkLst>
            <pc:docMk/>
            <pc:sldMk cId="4199892770" sldId="2146846627"/>
            <ac:spMk id="27" creationId="{C5904238-F4C7-EC99-1543-EBA232DB27FA}"/>
          </ac:spMkLst>
        </pc:spChg>
        <pc:spChg chg="mod">
          <ac:chgData name="Reed Kiely" userId="768be38e-2fb5-40ce-925d-bd8e9d9e3c31" providerId="ADAL" clId="{073C5D09-2946-44AA-8F72-E76A8E08C34C}" dt="2024-05-16T14:33:56.802" v="11061" actId="1076"/>
          <ac:spMkLst>
            <pc:docMk/>
            <pc:sldMk cId="4199892770" sldId="2146846627"/>
            <ac:spMk id="28" creationId="{7789C414-B299-AD75-CA98-C2D6ECEF1D93}"/>
          </ac:spMkLst>
        </pc:spChg>
        <pc:spChg chg="add mod">
          <ac:chgData name="Reed Kiely" userId="768be38e-2fb5-40ce-925d-bd8e9d9e3c31" providerId="ADAL" clId="{073C5D09-2946-44AA-8F72-E76A8E08C34C}" dt="2024-05-16T14:32:02.605" v="11028"/>
          <ac:spMkLst>
            <pc:docMk/>
            <pc:sldMk cId="4199892770" sldId="2146846627"/>
            <ac:spMk id="29" creationId="{288AC9D4-B1F8-D2F3-6BED-3BF51A8569E1}"/>
          </ac:spMkLst>
        </pc:spChg>
        <pc:spChg chg="add mod">
          <ac:chgData name="Reed Kiely" userId="768be38e-2fb5-40ce-925d-bd8e9d9e3c31" providerId="ADAL" clId="{073C5D09-2946-44AA-8F72-E76A8E08C34C}" dt="2024-05-16T14:32:02.605" v="11028"/>
          <ac:spMkLst>
            <pc:docMk/>
            <pc:sldMk cId="4199892770" sldId="2146846627"/>
            <ac:spMk id="30" creationId="{32C6F2A0-2F57-00EA-D6F0-AB132BB0E1EE}"/>
          </ac:spMkLst>
        </pc:spChg>
        <pc:spChg chg="add mod">
          <ac:chgData name="Reed Kiely" userId="768be38e-2fb5-40ce-925d-bd8e9d9e3c31" providerId="ADAL" clId="{073C5D09-2946-44AA-8F72-E76A8E08C34C}" dt="2024-05-16T14:33:54.576" v="11060" actId="14100"/>
          <ac:spMkLst>
            <pc:docMk/>
            <pc:sldMk cId="4199892770" sldId="2146846627"/>
            <ac:spMk id="31" creationId="{5FCED483-68E2-8345-D38C-C8D9F047D006}"/>
          </ac:spMkLst>
        </pc:spChg>
        <pc:spChg chg="add mod">
          <ac:chgData name="Reed Kiely" userId="768be38e-2fb5-40ce-925d-bd8e9d9e3c31" providerId="ADAL" clId="{073C5D09-2946-44AA-8F72-E76A8E08C34C}" dt="2024-05-16T14:33:54.576" v="11060" actId="14100"/>
          <ac:spMkLst>
            <pc:docMk/>
            <pc:sldMk cId="4199892770" sldId="2146846627"/>
            <ac:spMk id="32" creationId="{4C9E2484-F4D5-5CAD-A7F1-92378FD9A160}"/>
          </ac:spMkLst>
        </pc:spChg>
        <pc:spChg chg="add mod">
          <ac:chgData name="Reed Kiely" userId="768be38e-2fb5-40ce-925d-bd8e9d9e3c31" providerId="ADAL" clId="{073C5D09-2946-44AA-8F72-E76A8E08C34C}" dt="2024-05-16T14:33:54.576" v="11060" actId="14100"/>
          <ac:spMkLst>
            <pc:docMk/>
            <pc:sldMk cId="4199892770" sldId="2146846627"/>
            <ac:spMk id="33" creationId="{078C61CA-78EC-38E8-0342-0531634ABA85}"/>
          </ac:spMkLst>
        </pc:spChg>
        <pc:spChg chg="add mod">
          <ac:chgData name="Reed Kiely" userId="768be38e-2fb5-40ce-925d-bd8e9d9e3c31" providerId="ADAL" clId="{073C5D09-2946-44AA-8F72-E76A8E08C34C}" dt="2024-05-16T14:33:52.386" v="11059" actId="1076"/>
          <ac:spMkLst>
            <pc:docMk/>
            <pc:sldMk cId="4199892770" sldId="2146846627"/>
            <ac:spMk id="34" creationId="{E32D0896-F69B-4492-F258-A0FC5D09C730}"/>
          </ac:spMkLst>
        </pc:spChg>
        <pc:spChg chg="add mod">
          <ac:chgData name="Reed Kiely" userId="768be38e-2fb5-40ce-925d-bd8e9d9e3c31" providerId="ADAL" clId="{073C5D09-2946-44AA-8F72-E76A8E08C34C}" dt="2024-05-16T15:04:10.896" v="11184" actId="207"/>
          <ac:spMkLst>
            <pc:docMk/>
            <pc:sldMk cId="4199892770" sldId="2146846627"/>
            <ac:spMk id="35" creationId="{B5FA0059-C2B3-DA6B-A55C-D312717366A1}"/>
          </ac:spMkLst>
        </pc:spChg>
        <pc:spChg chg="add mod">
          <ac:chgData name="Reed Kiely" userId="768be38e-2fb5-40ce-925d-bd8e9d9e3c31" providerId="ADAL" clId="{073C5D09-2946-44AA-8F72-E76A8E08C34C}" dt="2024-05-16T15:04:14.073" v="11185" actId="207"/>
          <ac:spMkLst>
            <pc:docMk/>
            <pc:sldMk cId="4199892770" sldId="2146846627"/>
            <ac:spMk id="36" creationId="{D4C3D65E-01AF-34F1-243D-55637F9FC3F9}"/>
          </ac:spMkLst>
        </pc:spChg>
        <pc:picChg chg="add mod ord">
          <ac:chgData name="Reed Kiely" userId="768be38e-2fb5-40ce-925d-bd8e9d9e3c31" providerId="ADAL" clId="{073C5D09-2946-44AA-8F72-E76A8E08C34C}" dt="2024-05-16T14:34:06.359" v="11065" actId="1076"/>
          <ac:picMkLst>
            <pc:docMk/>
            <pc:sldMk cId="4199892770" sldId="2146846627"/>
            <ac:picMk id="7" creationId="{8DF1A696-FA9E-2F1F-8FC0-00D81215A713}"/>
          </ac:picMkLst>
        </pc:picChg>
        <pc:picChg chg="add mod ord">
          <ac:chgData name="Reed Kiely" userId="768be38e-2fb5-40ce-925d-bd8e9d9e3c31" providerId="ADAL" clId="{073C5D09-2946-44AA-8F72-E76A8E08C34C}" dt="2024-05-16T14:34:09.914" v="11066" actId="1076"/>
          <ac:picMkLst>
            <pc:docMk/>
            <pc:sldMk cId="4199892770" sldId="2146846627"/>
            <ac:picMk id="9" creationId="{446CE082-D460-F5C2-AC89-BFA8F2F70002}"/>
          </ac:picMkLst>
        </pc:picChg>
        <pc:picChg chg="add mod ord">
          <ac:chgData name="Reed Kiely" userId="768be38e-2fb5-40ce-925d-bd8e9d9e3c31" providerId="ADAL" clId="{073C5D09-2946-44AA-8F72-E76A8E08C34C}" dt="2024-05-16T14:34:12.140" v="11067" actId="1076"/>
          <ac:picMkLst>
            <pc:docMk/>
            <pc:sldMk cId="4199892770" sldId="2146846627"/>
            <ac:picMk id="11" creationId="{9DFE664E-3FF3-80CC-4381-16C6FFC18993}"/>
          </ac:picMkLst>
        </pc:picChg>
        <pc:extLst>
          <p:ext xmlns:p="http://schemas.openxmlformats.org/presentationml/2006/main" uri="{D6D511B9-2390-475A-947B-AFAB55BFBCF1}">
            <pc226:cmChg xmlns:pc226="http://schemas.microsoft.com/office/powerpoint/2022/06/main/command" chg="">
              <pc226:chgData name="Reed Kiely" userId="768be38e-2fb5-40ce-925d-bd8e9d9e3c31" providerId="ADAL" clId="{073C5D09-2946-44AA-8F72-E76A8E08C34C}" dt="2024-05-16T14:34:21.071" v="11070"/>
              <pc2:cmMkLst xmlns:pc2="http://schemas.microsoft.com/office/powerpoint/2019/9/main/command">
                <pc:docMk/>
                <pc:sldMk cId="4199892770" sldId="2146846627"/>
                <pc2:cmMk id="{85FF3287-82EF-0B4D-AF26-AFB5E5FD50E9}"/>
              </pc2:cmMkLst>
              <pc226:cmRplyChg chg="add">
                <pc226:chgData name="Reed Kiely" userId="768be38e-2fb5-40ce-925d-bd8e9d9e3c31" providerId="ADAL" clId="{073C5D09-2946-44AA-8F72-E76A8E08C34C}" dt="2024-05-16T14:34:21.071" v="11070"/>
                <pc2:cmRplyMkLst xmlns:pc2="http://schemas.microsoft.com/office/powerpoint/2019/9/main/command">
                  <pc:docMk/>
                  <pc:sldMk cId="4199892770" sldId="2146846627"/>
                  <pc2:cmMk id="{85FF3287-82EF-0B4D-AF26-AFB5E5FD50E9}"/>
                  <pc2:cmRplyMk id="{5D272F96-BE8A-4891-85F5-A581B48666E1}"/>
                </pc2:cmRplyMkLst>
              </pc226:cmRplyChg>
            </pc226:cmChg>
          </p:ext>
        </pc:extLst>
      </pc:sldChg>
      <pc:sldChg chg="addSp delSp modSp add mod">
        <pc:chgData name="Reed Kiely" userId="768be38e-2fb5-40ce-925d-bd8e9d9e3c31" providerId="ADAL" clId="{073C5D09-2946-44AA-8F72-E76A8E08C34C}" dt="2024-05-18T00:56:16.521" v="15160" actId="1076"/>
        <pc:sldMkLst>
          <pc:docMk/>
          <pc:sldMk cId="894439711" sldId="2146846628"/>
        </pc:sldMkLst>
        <pc:spChg chg="add mod">
          <ac:chgData name="Reed Kiely" userId="768be38e-2fb5-40ce-925d-bd8e9d9e3c31" providerId="ADAL" clId="{073C5D09-2946-44AA-8F72-E76A8E08C34C}" dt="2024-05-17T13:23:54.912" v="11849" actId="14100"/>
          <ac:spMkLst>
            <pc:docMk/>
            <pc:sldMk cId="894439711" sldId="2146846628"/>
            <ac:spMk id="5" creationId="{D060A907-88CD-A3D7-47C1-C3B382F9E4CD}"/>
          </ac:spMkLst>
        </pc:spChg>
        <pc:spChg chg="mod">
          <ac:chgData name="Reed Kiely" userId="768be38e-2fb5-40ce-925d-bd8e9d9e3c31" providerId="ADAL" clId="{073C5D09-2946-44AA-8F72-E76A8E08C34C}" dt="2024-05-17T13:23:29.950" v="11842" actId="14100"/>
          <ac:spMkLst>
            <pc:docMk/>
            <pc:sldMk cId="894439711" sldId="2146846628"/>
            <ac:spMk id="7" creationId="{1A0549C3-1FFC-3344-DB89-EA8A71564766}"/>
          </ac:spMkLst>
        </pc:spChg>
        <pc:spChg chg="add mod">
          <ac:chgData name="Reed Kiely" userId="768be38e-2fb5-40ce-925d-bd8e9d9e3c31" providerId="ADAL" clId="{073C5D09-2946-44AA-8F72-E76A8E08C34C}" dt="2024-05-17T13:19:41.518" v="11807" actId="20577"/>
          <ac:spMkLst>
            <pc:docMk/>
            <pc:sldMk cId="894439711" sldId="2146846628"/>
            <ac:spMk id="8" creationId="{D384A947-B827-1A6E-EBB5-F3739C25DCB5}"/>
          </ac:spMkLst>
        </pc:spChg>
        <pc:spChg chg="mod">
          <ac:chgData name="Reed Kiely" userId="768be38e-2fb5-40ce-925d-bd8e9d9e3c31" providerId="ADAL" clId="{073C5D09-2946-44AA-8F72-E76A8E08C34C}" dt="2024-05-18T00:56:16.521" v="15160" actId="1076"/>
          <ac:spMkLst>
            <pc:docMk/>
            <pc:sldMk cId="894439711" sldId="2146846628"/>
            <ac:spMk id="9" creationId="{D0D49DEB-7177-4C53-A63F-C8DEAEFFD3CD}"/>
          </ac:spMkLst>
        </pc:spChg>
        <pc:spChg chg="del">
          <ac:chgData name="Reed Kiely" userId="768be38e-2fb5-40ce-925d-bd8e9d9e3c31" providerId="ADAL" clId="{073C5D09-2946-44AA-8F72-E76A8E08C34C}" dt="2024-05-16T21:17:08.250" v="11369" actId="478"/>
          <ac:spMkLst>
            <pc:docMk/>
            <pc:sldMk cId="894439711" sldId="2146846628"/>
            <ac:spMk id="17" creationId="{5DA5C5EB-48C8-4164-9DA4-74E7C97535CC}"/>
          </ac:spMkLst>
        </pc:spChg>
        <pc:spChg chg="del">
          <ac:chgData name="Reed Kiely" userId="768be38e-2fb5-40ce-925d-bd8e9d9e3c31" providerId="ADAL" clId="{073C5D09-2946-44AA-8F72-E76A8E08C34C}" dt="2024-05-16T21:17:08.250" v="11369" actId="478"/>
          <ac:spMkLst>
            <pc:docMk/>
            <pc:sldMk cId="894439711" sldId="2146846628"/>
            <ac:spMk id="21" creationId="{68AA4556-6994-4FAC-9D8E-C735D78821AC}"/>
          </ac:spMkLst>
        </pc:spChg>
        <pc:spChg chg="del">
          <ac:chgData name="Reed Kiely" userId="768be38e-2fb5-40ce-925d-bd8e9d9e3c31" providerId="ADAL" clId="{073C5D09-2946-44AA-8F72-E76A8E08C34C}" dt="2024-05-16T21:17:14.619" v="11373" actId="478"/>
          <ac:spMkLst>
            <pc:docMk/>
            <pc:sldMk cId="894439711" sldId="2146846628"/>
            <ac:spMk id="25" creationId="{481BC72C-49EF-4DE4-82AF-E07D412E5207}"/>
          </ac:spMkLst>
        </pc:spChg>
        <pc:spChg chg="del">
          <ac:chgData name="Reed Kiely" userId="768be38e-2fb5-40ce-925d-bd8e9d9e3c31" providerId="ADAL" clId="{073C5D09-2946-44AA-8F72-E76A8E08C34C}" dt="2024-05-16T21:17:14.619" v="11373" actId="478"/>
          <ac:spMkLst>
            <pc:docMk/>
            <pc:sldMk cId="894439711" sldId="2146846628"/>
            <ac:spMk id="26" creationId="{188FD03B-3505-4105-A793-32EB63F1209C}"/>
          </ac:spMkLst>
        </pc:spChg>
        <pc:spChg chg="del">
          <ac:chgData name="Reed Kiely" userId="768be38e-2fb5-40ce-925d-bd8e9d9e3c31" providerId="ADAL" clId="{073C5D09-2946-44AA-8F72-E76A8E08C34C}" dt="2024-05-16T21:17:08.250" v="11369" actId="478"/>
          <ac:spMkLst>
            <pc:docMk/>
            <pc:sldMk cId="894439711" sldId="2146846628"/>
            <ac:spMk id="27" creationId="{04CDD1DC-95EE-4653-A273-49949E975F57}"/>
          </ac:spMkLst>
        </pc:spChg>
        <pc:spChg chg="del">
          <ac:chgData name="Reed Kiely" userId="768be38e-2fb5-40ce-925d-bd8e9d9e3c31" providerId="ADAL" clId="{073C5D09-2946-44AA-8F72-E76A8E08C34C}" dt="2024-05-16T21:17:17.186" v="11374" actId="478"/>
          <ac:spMkLst>
            <pc:docMk/>
            <pc:sldMk cId="894439711" sldId="2146846628"/>
            <ac:spMk id="28" creationId="{AD54AD27-D9E7-4A33-B8EF-8E2C78BA2027}"/>
          </ac:spMkLst>
        </pc:spChg>
        <pc:spChg chg="del">
          <ac:chgData name="Reed Kiely" userId="768be38e-2fb5-40ce-925d-bd8e9d9e3c31" providerId="ADAL" clId="{073C5D09-2946-44AA-8F72-E76A8E08C34C}" dt="2024-05-16T21:17:14.619" v="11373" actId="478"/>
          <ac:spMkLst>
            <pc:docMk/>
            <pc:sldMk cId="894439711" sldId="2146846628"/>
            <ac:spMk id="29" creationId="{B0043522-E20E-4654-B5A6-DF9538149430}"/>
          </ac:spMkLst>
        </pc:spChg>
        <pc:spChg chg="del">
          <ac:chgData name="Reed Kiely" userId="768be38e-2fb5-40ce-925d-bd8e9d9e3c31" providerId="ADAL" clId="{073C5D09-2946-44AA-8F72-E76A8E08C34C}" dt="2024-05-16T21:17:08.250" v="11369" actId="478"/>
          <ac:spMkLst>
            <pc:docMk/>
            <pc:sldMk cId="894439711" sldId="2146846628"/>
            <ac:spMk id="30" creationId="{DAF61235-D3D8-4489-8C7D-F45174F08C65}"/>
          </ac:spMkLst>
        </pc:spChg>
        <pc:spChg chg="del">
          <ac:chgData name="Reed Kiely" userId="768be38e-2fb5-40ce-925d-bd8e9d9e3c31" providerId="ADAL" clId="{073C5D09-2946-44AA-8F72-E76A8E08C34C}" dt="2024-05-16T21:17:08.250" v="11369" actId="478"/>
          <ac:spMkLst>
            <pc:docMk/>
            <pc:sldMk cId="894439711" sldId="2146846628"/>
            <ac:spMk id="31" creationId="{2FE75EA8-35A3-4416-A35A-C615F437FE5A}"/>
          </ac:spMkLst>
        </pc:spChg>
        <pc:grpChg chg="del">
          <ac:chgData name="Reed Kiely" userId="768be38e-2fb5-40ce-925d-bd8e9d9e3c31" providerId="ADAL" clId="{073C5D09-2946-44AA-8F72-E76A8E08C34C}" dt="2024-05-16T21:17:08.250" v="11369" actId="478"/>
          <ac:grpSpMkLst>
            <pc:docMk/>
            <pc:sldMk cId="894439711" sldId="2146846628"/>
            <ac:grpSpMk id="12" creationId="{8B6990B9-C87D-7957-9A18-79CE8BB7D7E2}"/>
          </ac:grpSpMkLst>
        </pc:grpChg>
        <pc:graphicFrameChg chg="add mod">
          <ac:chgData name="Reed Kiely" userId="768be38e-2fb5-40ce-925d-bd8e9d9e3c31" providerId="ADAL" clId="{073C5D09-2946-44AA-8F72-E76A8E08C34C}" dt="2024-05-17T13:23:49.372" v="11848"/>
          <ac:graphicFrameMkLst>
            <pc:docMk/>
            <pc:sldMk cId="894439711" sldId="2146846628"/>
            <ac:graphicFrameMk id="6" creationId="{B66A1F99-FEDF-A8F3-11A0-738D8A10FFC0}"/>
          </ac:graphicFrameMkLst>
        </pc:graphicFrameChg>
        <pc:picChg chg="del">
          <ac:chgData name="Reed Kiely" userId="768be38e-2fb5-40ce-925d-bd8e9d9e3c31" providerId="ADAL" clId="{073C5D09-2946-44AA-8F72-E76A8E08C34C}" dt="2024-05-16T21:17:08.250" v="11369" actId="478"/>
          <ac:picMkLst>
            <pc:docMk/>
            <pc:sldMk cId="894439711" sldId="2146846628"/>
            <ac:picMk id="5" creationId="{6F44BD23-8EC6-E8B7-C9F6-228D03AE1967}"/>
          </ac:picMkLst>
        </pc:picChg>
        <pc:picChg chg="add del mod ord">
          <ac:chgData name="Reed Kiely" userId="768be38e-2fb5-40ce-925d-bd8e9d9e3c31" providerId="ADAL" clId="{073C5D09-2946-44AA-8F72-E76A8E08C34C}" dt="2024-05-17T13:21:33.269" v="11830" actId="478"/>
          <ac:picMkLst>
            <pc:docMk/>
            <pc:sldMk cId="894439711" sldId="2146846628"/>
            <ac:picMk id="11" creationId="{2FC86FAA-1D1C-FE82-176E-42DF3D14C748}"/>
          </ac:picMkLst>
        </pc:picChg>
        <pc:picChg chg="add del mod">
          <ac:chgData name="Reed Kiely" userId="768be38e-2fb5-40ce-925d-bd8e9d9e3c31" providerId="ADAL" clId="{073C5D09-2946-44AA-8F72-E76A8E08C34C}" dt="2024-05-17T13:21:34.932" v="11831" actId="478"/>
          <ac:picMkLst>
            <pc:docMk/>
            <pc:sldMk cId="894439711" sldId="2146846628"/>
            <ac:picMk id="14" creationId="{2FBE36FA-4CEE-CB78-C870-F220EED632C7}"/>
          </ac:picMkLst>
        </pc:picChg>
        <pc:picChg chg="del">
          <ac:chgData name="Reed Kiely" userId="768be38e-2fb5-40ce-925d-bd8e9d9e3c31" providerId="ADAL" clId="{073C5D09-2946-44AA-8F72-E76A8E08C34C}" dt="2024-05-16T21:17:08.250" v="11369" actId="478"/>
          <ac:picMkLst>
            <pc:docMk/>
            <pc:sldMk cId="894439711" sldId="2146846628"/>
            <ac:picMk id="16" creationId="{50D4F62F-EC25-3DC9-73AA-9E0D0E82D626}"/>
          </ac:picMkLst>
        </pc:picChg>
        <pc:picChg chg="add mod ord modCrop">
          <ac:chgData name="Reed Kiely" userId="768be38e-2fb5-40ce-925d-bd8e9d9e3c31" providerId="ADAL" clId="{073C5D09-2946-44AA-8F72-E76A8E08C34C}" dt="2024-05-17T13:23:27.744" v="11841" actId="167"/>
          <ac:picMkLst>
            <pc:docMk/>
            <pc:sldMk cId="894439711" sldId="2146846628"/>
            <ac:picMk id="16" creationId="{D5B2E0EB-82FD-6DE6-A58C-773ED23B4C30}"/>
          </ac:picMkLst>
        </pc:picChg>
        <pc:cxnChg chg="add del mod">
          <ac:chgData name="Reed Kiely" userId="768be38e-2fb5-40ce-925d-bd8e9d9e3c31" providerId="ADAL" clId="{073C5D09-2946-44AA-8F72-E76A8E08C34C}" dt="2024-05-17T13:18:13.021" v="11608" actId="478"/>
          <ac:cxnSpMkLst>
            <pc:docMk/>
            <pc:sldMk cId="894439711" sldId="2146846628"/>
            <ac:cxnSpMk id="12" creationId="{411A3A12-6EF9-00FD-61C4-8E8043805A0B}"/>
          </ac:cxnSpMkLst>
        </pc:cxnChg>
      </pc:sldChg>
      <pc:sldChg chg="addSp modSp mod modCm">
        <pc:chgData name="Reed Kiely" userId="768be38e-2fb5-40ce-925d-bd8e9d9e3c31" providerId="ADAL" clId="{073C5D09-2946-44AA-8F72-E76A8E08C34C}" dt="2024-05-20T17:49:19.896" v="16339" actId="207"/>
        <pc:sldMkLst>
          <pc:docMk/>
          <pc:sldMk cId="3594937951" sldId="2146846628"/>
        </pc:sldMkLst>
        <pc:spChg chg="mod">
          <ac:chgData name="Reed Kiely" userId="768be38e-2fb5-40ce-925d-bd8e9d9e3c31" providerId="ADAL" clId="{073C5D09-2946-44AA-8F72-E76A8E08C34C}" dt="2024-05-20T17:49:15.739" v="16333" actId="1076"/>
          <ac:spMkLst>
            <pc:docMk/>
            <pc:sldMk cId="3594937951" sldId="2146846628"/>
            <ac:spMk id="9" creationId="{D0D49DEB-7177-4C53-A63F-C8DEAEFFD3CD}"/>
          </ac:spMkLst>
        </pc:spChg>
        <pc:spChg chg="add mod">
          <ac:chgData name="Reed Kiely" userId="768be38e-2fb5-40ce-925d-bd8e9d9e3c31" providerId="ADAL" clId="{073C5D09-2946-44AA-8F72-E76A8E08C34C}" dt="2024-05-20T17:49:19.896" v="16339" actId="207"/>
          <ac:spMkLst>
            <pc:docMk/>
            <pc:sldMk cId="3594937951" sldId="2146846628"/>
            <ac:spMk id="10" creationId="{A61C7790-6DA1-3359-E65C-C4D4A712D333}"/>
          </ac:spMkLst>
        </pc:spChg>
        <pc:spChg chg="add mod">
          <ac:chgData name="Reed Kiely" userId="768be38e-2fb5-40ce-925d-bd8e9d9e3c31" providerId="ADAL" clId="{073C5D09-2946-44AA-8F72-E76A8E08C34C}" dt="2024-05-20T17:49:17.352" v="16337" actId="20577"/>
          <ac:spMkLst>
            <pc:docMk/>
            <pc:sldMk cId="3594937951" sldId="2146846628"/>
            <ac:spMk id="11" creationId="{955441AA-A67E-EEC6-1E3F-29EE689386C8}"/>
          </ac:spMkLst>
        </pc:spChg>
        <pc:extLst>
          <p:ext xmlns:p="http://schemas.openxmlformats.org/presentationml/2006/main" uri="{D6D511B9-2390-475A-947B-AFAB55BFBCF1}">
            <pc226:cmChg xmlns:pc226="http://schemas.microsoft.com/office/powerpoint/2022/06/main/command" chg="mod">
              <pc226:chgData name="Reed Kiely" userId="768be38e-2fb5-40ce-925d-bd8e9d9e3c31" providerId="ADAL" clId="{073C5D09-2946-44AA-8F72-E76A8E08C34C}" dt="2024-05-20T17:49:17.352" v="16337" actId="20577"/>
              <pc2:cmMkLst xmlns:pc2="http://schemas.microsoft.com/office/powerpoint/2019/9/main/command">
                <pc:docMk/>
                <pc:sldMk cId="3594937951" sldId="2146846628"/>
                <pc2:cmMk id="{BFC5A31A-F911-49A9-8192-C5EDADDDCA44}"/>
              </pc2:cmMkLst>
            </pc226:cmChg>
          </p:ext>
        </pc:extLst>
      </pc:sldChg>
      <pc:sldChg chg="del">
        <pc:chgData name="Reed Kiely" userId="768be38e-2fb5-40ce-925d-bd8e9d9e3c31" providerId="ADAL" clId="{073C5D09-2946-44AA-8F72-E76A8E08C34C}" dt="2024-05-17T21:05:31.315" v="13924" actId="2696"/>
        <pc:sldMkLst>
          <pc:docMk/>
          <pc:sldMk cId="3486038247" sldId="2146846630"/>
        </pc:sldMkLst>
      </pc:sldChg>
      <pc:sldChg chg="addSp delSp modSp mod">
        <pc:chgData name="Reed Kiely" userId="768be38e-2fb5-40ce-925d-bd8e9d9e3c31" providerId="ADAL" clId="{073C5D09-2946-44AA-8F72-E76A8E08C34C}" dt="2024-05-17T14:39:11.622" v="11918" actId="208"/>
        <pc:sldMkLst>
          <pc:docMk/>
          <pc:sldMk cId="3555813385" sldId="2146846630"/>
        </pc:sldMkLst>
        <pc:spChg chg="mod">
          <ac:chgData name="Reed Kiely" userId="768be38e-2fb5-40ce-925d-bd8e9d9e3c31" providerId="ADAL" clId="{073C5D09-2946-44AA-8F72-E76A8E08C34C}" dt="2024-05-17T14:29:49.487" v="11910" actId="1076"/>
          <ac:spMkLst>
            <pc:docMk/>
            <pc:sldMk cId="3555813385" sldId="2146846630"/>
            <ac:spMk id="4" creationId="{0697574C-C292-868B-82A6-E415B9F1B78F}"/>
          </ac:spMkLst>
        </pc:spChg>
        <pc:spChg chg="mod">
          <ac:chgData name="Reed Kiely" userId="768be38e-2fb5-40ce-925d-bd8e9d9e3c31" providerId="ADAL" clId="{073C5D09-2946-44AA-8F72-E76A8E08C34C}" dt="2024-05-17T14:39:07.381" v="11916" actId="208"/>
          <ac:spMkLst>
            <pc:docMk/>
            <pc:sldMk cId="3555813385" sldId="2146846630"/>
            <ac:spMk id="14" creationId="{444D5097-FE70-5D64-B931-37456310E1A7}"/>
          </ac:spMkLst>
        </pc:spChg>
        <pc:spChg chg="mod">
          <ac:chgData name="Reed Kiely" userId="768be38e-2fb5-40ce-925d-bd8e9d9e3c31" providerId="ADAL" clId="{073C5D09-2946-44AA-8F72-E76A8E08C34C}" dt="2024-05-17T14:39:11.622" v="11918" actId="208"/>
          <ac:spMkLst>
            <pc:docMk/>
            <pc:sldMk cId="3555813385" sldId="2146846630"/>
            <ac:spMk id="15" creationId="{E3ED93D5-B3A8-9DCD-24E9-76D9B5D0D816}"/>
          </ac:spMkLst>
        </pc:spChg>
        <pc:spChg chg="mod">
          <ac:chgData name="Reed Kiely" userId="768be38e-2fb5-40ce-925d-bd8e9d9e3c31" providerId="ADAL" clId="{073C5D09-2946-44AA-8F72-E76A8E08C34C}" dt="2024-05-17T14:39:00.238" v="11915" actId="1582"/>
          <ac:spMkLst>
            <pc:docMk/>
            <pc:sldMk cId="3555813385" sldId="2146846630"/>
            <ac:spMk id="16" creationId="{951E4B2D-9EEF-F4A5-FC4A-3D505A3BC12D}"/>
          </ac:spMkLst>
        </pc:spChg>
        <pc:spChg chg="mod">
          <ac:chgData name="Reed Kiely" userId="768be38e-2fb5-40ce-925d-bd8e9d9e3c31" providerId="ADAL" clId="{073C5D09-2946-44AA-8F72-E76A8E08C34C}" dt="2024-05-17T14:39:07.381" v="11916" actId="208"/>
          <ac:spMkLst>
            <pc:docMk/>
            <pc:sldMk cId="3555813385" sldId="2146846630"/>
            <ac:spMk id="17" creationId="{DDA8D0E1-765A-6EED-E248-3AC714E9BEAB}"/>
          </ac:spMkLst>
        </pc:spChg>
        <pc:spChg chg="mod">
          <ac:chgData name="Reed Kiely" userId="768be38e-2fb5-40ce-925d-bd8e9d9e3c31" providerId="ADAL" clId="{073C5D09-2946-44AA-8F72-E76A8E08C34C}" dt="2024-05-17T14:39:11.622" v="11918" actId="208"/>
          <ac:spMkLst>
            <pc:docMk/>
            <pc:sldMk cId="3555813385" sldId="2146846630"/>
            <ac:spMk id="18" creationId="{D0E7EF16-6EC5-EC0D-79DA-FD151D0B8468}"/>
          </ac:spMkLst>
        </pc:spChg>
        <pc:spChg chg="add del mod">
          <ac:chgData name="Reed Kiely" userId="768be38e-2fb5-40ce-925d-bd8e9d9e3c31" providerId="ADAL" clId="{073C5D09-2946-44AA-8F72-E76A8E08C34C}" dt="2024-05-17T14:30:00.358" v="11913" actId="478"/>
          <ac:spMkLst>
            <pc:docMk/>
            <pc:sldMk cId="3555813385" sldId="2146846630"/>
            <ac:spMk id="19" creationId="{FFA3FE82-F7F3-11DF-6BE6-7191EEC39A98}"/>
          </ac:spMkLst>
        </pc:spChg>
        <pc:spChg chg="add del mod">
          <ac:chgData name="Reed Kiely" userId="768be38e-2fb5-40ce-925d-bd8e9d9e3c31" providerId="ADAL" clId="{073C5D09-2946-44AA-8F72-E76A8E08C34C}" dt="2024-05-17T14:30:00.358" v="11913" actId="478"/>
          <ac:spMkLst>
            <pc:docMk/>
            <pc:sldMk cId="3555813385" sldId="2146846630"/>
            <ac:spMk id="21" creationId="{CAFAAEA0-A496-F99D-8DEB-40C05E7E1A00}"/>
          </ac:spMkLst>
        </pc:spChg>
        <pc:spChg chg="add del mod">
          <ac:chgData name="Reed Kiely" userId="768be38e-2fb5-40ce-925d-bd8e9d9e3c31" providerId="ADAL" clId="{073C5D09-2946-44AA-8F72-E76A8E08C34C}" dt="2024-05-17T14:30:00.358" v="11913" actId="478"/>
          <ac:spMkLst>
            <pc:docMk/>
            <pc:sldMk cId="3555813385" sldId="2146846630"/>
            <ac:spMk id="22" creationId="{1B370975-4D59-FCD5-FC96-CCE296D1CD87}"/>
          </ac:spMkLst>
        </pc:spChg>
        <pc:spChg chg="mod">
          <ac:chgData name="Reed Kiely" userId="768be38e-2fb5-40ce-925d-bd8e9d9e3c31" providerId="ADAL" clId="{073C5D09-2946-44AA-8F72-E76A8E08C34C}" dt="2024-05-17T14:39:00.238" v="11915" actId="1582"/>
          <ac:spMkLst>
            <pc:docMk/>
            <pc:sldMk cId="3555813385" sldId="2146846630"/>
            <ac:spMk id="32" creationId="{4C9E2484-F4D5-5CAD-A7F1-92378FD9A160}"/>
          </ac:spMkLst>
        </pc:spChg>
      </pc:sldChg>
      <pc:sldChg chg="addSp delSp modSp mod delCm">
        <pc:chgData name="Reed Kiely" userId="768be38e-2fb5-40ce-925d-bd8e9d9e3c31" providerId="ADAL" clId="{073C5D09-2946-44AA-8F72-E76A8E08C34C}" dt="2024-05-17T17:33:49.218" v="13389" actId="1582"/>
        <pc:sldMkLst>
          <pc:docMk/>
          <pc:sldMk cId="1677967405" sldId="2146846632"/>
        </pc:sldMkLst>
        <pc:spChg chg="mod">
          <ac:chgData name="Reed Kiely" userId="768be38e-2fb5-40ce-925d-bd8e9d9e3c31" providerId="ADAL" clId="{073C5D09-2946-44AA-8F72-E76A8E08C34C}" dt="2024-05-17T17:16:35.405" v="13380" actId="14100"/>
          <ac:spMkLst>
            <pc:docMk/>
            <pc:sldMk cId="1677967405" sldId="2146846632"/>
            <ac:spMk id="3" creationId="{41743056-9D68-9F3F-6381-F39BE004E72F}"/>
          </ac:spMkLst>
        </pc:spChg>
        <pc:spChg chg="del">
          <ac:chgData name="Reed Kiely" userId="768be38e-2fb5-40ce-925d-bd8e9d9e3c31" providerId="ADAL" clId="{073C5D09-2946-44AA-8F72-E76A8E08C34C}" dt="2024-05-17T14:43:01.566" v="11922" actId="478"/>
          <ac:spMkLst>
            <pc:docMk/>
            <pc:sldMk cId="1677967405" sldId="2146846632"/>
            <ac:spMk id="4" creationId="{0697574C-C292-868B-82A6-E415B9F1B78F}"/>
          </ac:spMkLst>
        </pc:spChg>
        <pc:spChg chg="add mod">
          <ac:chgData name="Reed Kiely" userId="768be38e-2fb5-40ce-925d-bd8e9d9e3c31" providerId="ADAL" clId="{073C5D09-2946-44AA-8F72-E76A8E08C34C}" dt="2024-05-17T17:16:12.133" v="13376" actId="1076"/>
          <ac:spMkLst>
            <pc:docMk/>
            <pc:sldMk cId="1677967405" sldId="2146846632"/>
            <ac:spMk id="7" creationId="{5B454CF9-2E13-DBFD-286B-CA7565EB3CF5}"/>
          </ac:spMkLst>
        </pc:spChg>
        <pc:spChg chg="add mod">
          <ac:chgData name="Reed Kiely" userId="768be38e-2fb5-40ce-925d-bd8e9d9e3c31" providerId="ADAL" clId="{073C5D09-2946-44AA-8F72-E76A8E08C34C}" dt="2024-05-17T17:16:12.133" v="13376" actId="1076"/>
          <ac:spMkLst>
            <pc:docMk/>
            <pc:sldMk cId="1677967405" sldId="2146846632"/>
            <ac:spMk id="8" creationId="{3F4CEB5F-88DD-F25F-F4E1-F60C6C59075B}"/>
          </ac:spMkLst>
        </pc:spChg>
        <pc:spChg chg="del">
          <ac:chgData name="Reed Kiely" userId="768be38e-2fb5-40ce-925d-bd8e9d9e3c31" providerId="ADAL" clId="{073C5D09-2946-44AA-8F72-E76A8E08C34C}" dt="2024-05-17T14:43:03.495" v="11923" actId="478"/>
          <ac:spMkLst>
            <pc:docMk/>
            <pc:sldMk cId="1677967405" sldId="2146846632"/>
            <ac:spMk id="10" creationId="{BD70FDBD-B8C3-D0E1-F780-8936076D0999}"/>
          </ac:spMkLst>
        </pc:spChg>
        <pc:spChg chg="del">
          <ac:chgData name="Reed Kiely" userId="768be38e-2fb5-40ce-925d-bd8e9d9e3c31" providerId="ADAL" clId="{073C5D09-2946-44AA-8F72-E76A8E08C34C}" dt="2024-05-17T14:43:19.192" v="11927" actId="478"/>
          <ac:spMkLst>
            <pc:docMk/>
            <pc:sldMk cId="1677967405" sldId="2146846632"/>
            <ac:spMk id="12" creationId="{61CE7CC1-E1D8-D772-DE95-93809B2E54B6}"/>
          </ac:spMkLst>
        </pc:spChg>
        <pc:spChg chg="add del mod">
          <ac:chgData name="Reed Kiely" userId="768be38e-2fb5-40ce-925d-bd8e9d9e3c31" providerId="ADAL" clId="{073C5D09-2946-44AA-8F72-E76A8E08C34C}" dt="2024-05-17T14:47:21.615" v="11939" actId="478"/>
          <ac:spMkLst>
            <pc:docMk/>
            <pc:sldMk cId="1677967405" sldId="2146846632"/>
            <ac:spMk id="13" creationId="{1218F3F7-6B82-BFF4-1387-0FE71E28450B}"/>
          </ac:spMkLst>
        </pc:spChg>
        <pc:spChg chg="del">
          <ac:chgData name="Reed Kiely" userId="768be38e-2fb5-40ce-925d-bd8e9d9e3c31" providerId="ADAL" clId="{073C5D09-2946-44AA-8F72-E76A8E08C34C}" dt="2024-05-17T14:43:19.192" v="11927" actId="478"/>
          <ac:spMkLst>
            <pc:docMk/>
            <pc:sldMk cId="1677967405" sldId="2146846632"/>
            <ac:spMk id="14" creationId="{444D5097-FE70-5D64-B931-37456310E1A7}"/>
          </ac:spMkLst>
        </pc:spChg>
        <pc:spChg chg="del">
          <ac:chgData name="Reed Kiely" userId="768be38e-2fb5-40ce-925d-bd8e9d9e3c31" providerId="ADAL" clId="{073C5D09-2946-44AA-8F72-E76A8E08C34C}" dt="2024-05-17T14:43:19.192" v="11927" actId="478"/>
          <ac:spMkLst>
            <pc:docMk/>
            <pc:sldMk cId="1677967405" sldId="2146846632"/>
            <ac:spMk id="15" creationId="{E3ED93D5-B3A8-9DCD-24E9-76D9B5D0D816}"/>
          </ac:spMkLst>
        </pc:spChg>
        <pc:spChg chg="del">
          <ac:chgData name="Reed Kiely" userId="768be38e-2fb5-40ce-925d-bd8e9d9e3c31" providerId="ADAL" clId="{073C5D09-2946-44AA-8F72-E76A8E08C34C}" dt="2024-05-17T14:43:19.192" v="11927" actId="478"/>
          <ac:spMkLst>
            <pc:docMk/>
            <pc:sldMk cId="1677967405" sldId="2146846632"/>
            <ac:spMk id="16" creationId="{951E4B2D-9EEF-F4A5-FC4A-3D505A3BC12D}"/>
          </ac:spMkLst>
        </pc:spChg>
        <pc:spChg chg="del">
          <ac:chgData name="Reed Kiely" userId="768be38e-2fb5-40ce-925d-bd8e9d9e3c31" providerId="ADAL" clId="{073C5D09-2946-44AA-8F72-E76A8E08C34C}" dt="2024-05-17T14:43:19.192" v="11927" actId="478"/>
          <ac:spMkLst>
            <pc:docMk/>
            <pc:sldMk cId="1677967405" sldId="2146846632"/>
            <ac:spMk id="17" creationId="{DDA8D0E1-765A-6EED-E248-3AC714E9BEAB}"/>
          </ac:spMkLst>
        </pc:spChg>
        <pc:spChg chg="del">
          <ac:chgData name="Reed Kiely" userId="768be38e-2fb5-40ce-925d-bd8e9d9e3c31" providerId="ADAL" clId="{073C5D09-2946-44AA-8F72-E76A8E08C34C}" dt="2024-05-17T14:43:19.192" v="11927" actId="478"/>
          <ac:spMkLst>
            <pc:docMk/>
            <pc:sldMk cId="1677967405" sldId="2146846632"/>
            <ac:spMk id="18" creationId="{D0E7EF16-6EC5-EC0D-79DA-FD151D0B8468}"/>
          </ac:spMkLst>
        </pc:spChg>
        <pc:spChg chg="add del mod">
          <ac:chgData name="Reed Kiely" userId="768be38e-2fb5-40ce-925d-bd8e9d9e3c31" providerId="ADAL" clId="{073C5D09-2946-44AA-8F72-E76A8E08C34C}" dt="2024-05-17T14:47:21.615" v="11939" actId="478"/>
          <ac:spMkLst>
            <pc:docMk/>
            <pc:sldMk cId="1677967405" sldId="2146846632"/>
            <ac:spMk id="19" creationId="{79567BA9-44B4-C0EF-8401-E2514EAB6F50}"/>
          </ac:spMkLst>
        </pc:spChg>
        <pc:spChg chg="del">
          <ac:chgData name="Reed Kiely" userId="768be38e-2fb5-40ce-925d-bd8e9d9e3c31" providerId="ADAL" clId="{073C5D09-2946-44AA-8F72-E76A8E08C34C}" dt="2024-05-17T14:43:19.192" v="11927" actId="478"/>
          <ac:spMkLst>
            <pc:docMk/>
            <pc:sldMk cId="1677967405" sldId="2146846632"/>
            <ac:spMk id="20" creationId="{B209FD69-E031-DE8D-1FA9-64824F62354B}"/>
          </ac:spMkLst>
        </pc:spChg>
        <pc:spChg chg="add del mod">
          <ac:chgData name="Reed Kiely" userId="768be38e-2fb5-40ce-925d-bd8e9d9e3c31" providerId="ADAL" clId="{073C5D09-2946-44AA-8F72-E76A8E08C34C}" dt="2024-05-17T14:47:21.615" v="11939" actId="478"/>
          <ac:spMkLst>
            <pc:docMk/>
            <pc:sldMk cId="1677967405" sldId="2146846632"/>
            <ac:spMk id="21" creationId="{C8B3F791-9CA2-916D-5819-EB5D4CD66445}"/>
          </ac:spMkLst>
        </pc:spChg>
        <pc:spChg chg="add del mod">
          <ac:chgData name="Reed Kiely" userId="768be38e-2fb5-40ce-925d-bd8e9d9e3c31" providerId="ADAL" clId="{073C5D09-2946-44AA-8F72-E76A8E08C34C}" dt="2024-05-17T14:47:21.615" v="11939" actId="478"/>
          <ac:spMkLst>
            <pc:docMk/>
            <pc:sldMk cId="1677967405" sldId="2146846632"/>
            <ac:spMk id="22" creationId="{1FF02414-3A55-52E4-2F16-6E5BD8D0EF8D}"/>
          </ac:spMkLst>
        </pc:spChg>
        <pc:spChg chg="add del mod">
          <ac:chgData name="Reed Kiely" userId="768be38e-2fb5-40ce-925d-bd8e9d9e3c31" providerId="ADAL" clId="{073C5D09-2946-44AA-8F72-E76A8E08C34C}" dt="2024-05-17T14:47:21.615" v="11939" actId="478"/>
          <ac:spMkLst>
            <pc:docMk/>
            <pc:sldMk cId="1677967405" sldId="2146846632"/>
            <ac:spMk id="23" creationId="{D7644115-F9DC-18A5-B3C0-CB9A7B4034D4}"/>
          </ac:spMkLst>
        </pc:spChg>
        <pc:spChg chg="del">
          <ac:chgData name="Reed Kiely" userId="768be38e-2fb5-40ce-925d-bd8e9d9e3c31" providerId="ADAL" clId="{073C5D09-2946-44AA-8F72-E76A8E08C34C}" dt="2024-05-17T14:43:19.192" v="11927" actId="478"/>
          <ac:spMkLst>
            <pc:docMk/>
            <pc:sldMk cId="1677967405" sldId="2146846632"/>
            <ac:spMk id="24" creationId="{B691B393-C9BF-C97E-54C0-2CDB00F06A90}"/>
          </ac:spMkLst>
        </pc:spChg>
        <pc:spChg chg="add del mod">
          <ac:chgData name="Reed Kiely" userId="768be38e-2fb5-40ce-925d-bd8e9d9e3c31" providerId="ADAL" clId="{073C5D09-2946-44AA-8F72-E76A8E08C34C}" dt="2024-05-17T14:47:21.615" v="11939" actId="478"/>
          <ac:spMkLst>
            <pc:docMk/>
            <pc:sldMk cId="1677967405" sldId="2146846632"/>
            <ac:spMk id="25" creationId="{8E7FFA21-BA9D-A379-2D93-C8AA8C435549}"/>
          </ac:spMkLst>
        </pc:spChg>
        <pc:spChg chg="mod">
          <ac:chgData name="Reed Kiely" userId="768be38e-2fb5-40ce-925d-bd8e9d9e3c31" providerId="ADAL" clId="{073C5D09-2946-44AA-8F72-E76A8E08C34C}" dt="2024-05-17T14:43:00.614" v="11921" actId="20577"/>
          <ac:spMkLst>
            <pc:docMk/>
            <pc:sldMk cId="1677967405" sldId="2146846632"/>
            <ac:spMk id="26" creationId="{A9C445BF-5591-D09A-A8BC-6A2DB67D3CAE}"/>
          </ac:spMkLst>
        </pc:spChg>
        <pc:spChg chg="del mod">
          <ac:chgData name="Reed Kiely" userId="768be38e-2fb5-40ce-925d-bd8e9d9e3c31" providerId="ADAL" clId="{073C5D09-2946-44AA-8F72-E76A8E08C34C}" dt="2024-05-17T14:48:19.215" v="11952" actId="478"/>
          <ac:spMkLst>
            <pc:docMk/>
            <pc:sldMk cId="1677967405" sldId="2146846632"/>
            <ac:spMk id="27" creationId="{17C9C920-7EA7-E51D-D258-BB821BF226F9}"/>
          </ac:spMkLst>
        </pc:spChg>
        <pc:spChg chg="del">
          <ac:chgData name="Reed Kiely" userId="768be38e-2fb5-40ce-925d-bd8e9d9e3c31" providerId="ADAL" clId="{073C5D09-2946-44AA-8F72-E76A8E08C34C}" dt="2024-05-17T14:43:19.192" v="11927" actId="478"/>
          <ac:spMkLst>
            <pc:docMk/>
            <pc:sldMk cId="1677967405" sldId="2146846632"/>
            <ac:spMk id="28" creationId="{7789C414-B299-AD75-CA98-C2D6ECEF1D93}"/>
          </ac:spMkLst>
        </pc:spChg>
        <pc:spChg chg="add del mod">
          <ac:chgData name="Reed Kiely" userId="768be38e-2fb5-40ce-925d-bd8e9d9e3c31" providerId="ADAL" clId="{073C5D09-2946-44AA-8F72-E76A8E08C34C}" dt="2024-05-17T14:47:21.615" v="11939" actId="478"/>
          <ac:spMkLst>
            <pc:docMk/>
            <pc:sldMk cId="1677967405" sldId="2146846632"/>
            <ac:spMk id="29" creationId="{FD4003BA-F978-4EE5-896F-A2A57DBC7611}"/>
          </ac:spMkLst>
        </pc:spChg>
        <pc:spChg chg="del">
          <ac:chgData name="Reed Kiely" userId="768be38e-2fb5-40ce-925d-bd8e9d9e3c31" providerId="ADAL" clId="{073C5D09-2946-44AA-8F72-E76A8E08C34C}" dt="2024-05-17T14:43:19.192" v="11927" actId="478"/>
          <ac:spMkLst>
            <pc:docMk/>
            <pc:sldMk cId="1677967405" sldId="2146846632"/>
            <ac:spMk id="30" creationId="{FF81CF0E-C06A-ABC1-8561-B2E1C63A9B01}"/>
          </ac:spMkLst>
        </pc:spChg>
        <pc:spChg chg="add del mod">
          <ac:chgData name="Reed Kiely" userId="768be38e-2fb5-40ce-925d-bd8e9d9e3c31" providerId="ADAL" clId="{073C5D09-2946-44AA-8F72-E76A8E08C34C}" dt="2024-05-17T14:47:21.615" v="11939" actId="478"/>
          <ac:spMkLst>
            <pc:docMk/>
            <pc:sldMk cId="1677967405" sldId="2146846632"/>
            <ac:spMk id="31" creationId="{0862F972-31DB-11E6-157B-E069DC4FD868}"/>
          </ac:spMkLst>
        </pc:spChg>
        <pc:spChg chg="del">
          <ac:chgData name="Reed Kiely" userId="768be38e-2fb5-40ce-925d-bd8e9d9e3c31" providerId="ADAL" clId="{073C5D09-2946-44AA-8F72-E76A8E08C34C}" dt="2024-05-17T14:43:19.192" v="11927" actId="478"/>
          <ac:spMkLst>
            <pc:docMk/>
            <pc:sldMk cId="1677967405" sldId="2146846632"/>
            <ac:spMk id="32" creationId="{4C9E2484-F4D5-5CAD-A7F1-92378FD9A160}"/>
          </ac:spMkLst>
        </pc:spChg>
        <pc:spChg chg="add del mod">
          <ac:chgData name="Reed Kiely" userId="768be38e-2fb5-40ce-925d-bd8e9d9e3c31" providerId="ADAL" clId="{073C5D09-2946-44AA-8F72-E76A8E08C34C}" dt="2024-05-17T14:47:21.615" v="11939" actId="478"/>
          <ac:spMkLst>
            <pc:docMk/>
            <pc:sldMk cId="1677967405" sldId="2146846632"/>
            <ac:spMk id="33" creationId="{02A970F0-1C52-FBBD-032A-D41D15C5EA7E}"/>
          </ac:spMkLst>
        </pc:spChg>
        <pc:spChg chg="add del mod">
          <ac:chgData name="Reed Kiely" userId="768be38e-2fb5-40ce-925d-bd8e9d9e3c31" providerId="ADAL" clId="{073C5D09-2946-44AA-8F72-E76A8E08C34C}" dt="2024-05-17T14:47:21.615" v="11939" actId="478"/>
          <ac:spMkLst>
            <pc:docMk/>
            <pc:sldMk cId="1677967405" sldId="2146846632"/>
            <ac:spMk id="34" creationId="{6E29EFB8-6918-9C1A-2456-04302CC1B8B6}"/>
          </ac:spMkLst>
        </pc:spChg>
        <pc:spChg chg="del">
          <ac:chgData name="Reed Kiely" userId="768be38e-2fb5-40ce-925d-bd8e9d9e3c31" providerId="ADAL" clId="{073C5D09-2946-44AA-8F72-E76A8E08C34C}" dt="2024-05-17T14:43:19.192" v="11927" actId="478"/>
          <ac:spMkLst>
            <pc:docMk/>
            <pc:sldMk cId="1677967405" sldId="2146846632"/>
            <ac:spMk id="37" creationId="{28054AD5-D183-9A3E-2062-4AD2A6364169}"/>
          </ac:spMkLst>
        </pc:spChg>
        <pc:spChg chg="add del mod">
          <ac:chgData name="Reed Kiely" userId="768be38e-2fb5-40ce-925d-bd8e9d9e3c31" providerId="ADAL" clId="{073C5D09-2946-44AA-8F72-E76A8E08C34C}" dt="2024-05-17T14:58:39.598" v="12184" actId="478"/>
          <ac:spMkLst>
            <pc:docMk/>
            <pc:sldMk cId="1677967405" sldId="2146846632"/>
            <ac:spMk id="42" creationId="{249C9019-FBFF-11BB-7A9A-BE31D85A1E14}"/>
          </ac:spMkLst>
        </pc:spChg>
        <pc:spChg chg="add mod ord">
          <ac:chgData name="Reed Kiely" userId="768be38e-2fb5-40ce-925d-bd8e9d9e3c31" providerId="ADAL" clId="{073C5D09-2946-44AA-8F72-E76A8E08C34C}" dt="2024-05-17T17:17:07.794" v="13386" actId="12788"/>
          <ac:spMkLst>
            <pc:docMk/>
            <pc:sldMk cId="1677967405" sldId="2146846632"/>
            <ac:spMk id="43" creationId="{9C282547-8E42-7171-551A-F71639F426DE}"/>
          </ac:spMkLst>
        </pc:spChg>
        <pc:spChg chg="add mod">
          <ac:chgData name="Reed Kiely" userId="768be38e-2fb5-40ce-925d-bd8e9d9e3c31" providerId="ADAL" clId="{073C5D09-2946-44AA-8F72-E76A8E08C34C}" dt="2024-05-17T17:33:49.218" v="13389" actId="1582"/>
          <ac:spMkLst>
            <pc:docMk/>
            <pc:sldMk cId="1677967405" sldId="2146846632"/>
            <ac:spMk id="44" creationId="{7A9BD545-A98B-0149-6E72-FDDD82F0E7F5}"/>
          </ac:spMkLst>
        </pc:spChg>
        <pc:spChg chg="add mod">
          <ac:chgData name="Reed Kiely" userId="768be38e-2fb5-40ce-925d-bd8e9d9e3c31" providerId="ADAL" clId="{073C5D09-2946-44AA-8F72-E76A8E08C34C}" dt="2024-05-17T17:33:39.124" v="13388" actId="207"/>
          <ac:spMkLst>
            <pc:docMk/>
            <pc:sldMk cId="1677967405" sldId="2146846632"/>
            <ac:spMk id="45" creationId="{8DB28E12-24D5-297C-9177-E5D656AF9F8B}"/>
          </ac:spMkLst>
        </pc:spChg>
        <pc:spChg chg="add del mod">
          <ac:chgData name="Reed Kiely" userId="768be38e-2fb5-40ce-925d-bd8e9d9e3c31" providerId="ADAL" clId="{073C5D09-2946-44AA-8F72-E76A8E08C34C}" dt="2024-05-17T14:58:48.398" v="12185" actId="478"/>
          <ac:spMkLst>
            <pc:docMk/>
            <pc:sldMk cId="1677967405" sldId="2146846632"/>
            <ac:spMk id="47" creationId="{F195B669-0255-3A3D-5A5F-F30F31922B29}"/>
          </ac:spMkLst>
        </pc:spChg>
        <pc:spChg chg="add mod">
          <ac:chgData name="Reed Kiely" userId="768be38e-2fb5-40ce-925d-bd8e9d9e3c31" providerId="ADAL" clId="{073C5D09-2946-44AA-8F72-E76A8E08C34C}" dt="2024-05-17T14:49:14.080" v="12034" actId="1076"/>
          <ac:spMkLst>
            <pc:docMk/>
            <pc:sldMk cId="1677967405" sldId="2146846632"/>
            <ac:spMk id="48" creationId="{1A4D5239-940F-FC42-EC40-68F10B06ED78}"/>
          </ac:spMkLst>
        </pc:spChg>
        <pc:spChg chg="add mod">
          <ac:chgData name="Reed Kiely" userId="768be38e-2fb5-40ce-925d-bd8e9d9e3c31" providerId="ADAL" clId="{073C5D09-2946-44AA-8F72-E76A8E08C34C}" dt="2024-05-17T14:49:29.915" v="12037" actId="1076"/>
          <ac:spMkLst>
            <pc:docMk/>
            <pc:sldMk cId="1677967405" sldId="2146846632"/>
            <ac:spMk id="49" creationId="{AD56BFE2-682A-1CC7-C9D2-17E9E9A1A8B9}"/>
          </ac:spMkLst>
        </pc:spChg>
        <pc:spChg chg="mod">
          <ac:chgData name="Reed Kiely" userId="768be38e-2fb5-40ce-925d-bd8e9d9e3c31" providerId="ADAL" clId="{073C5D09-2946-44AA-8F72-E76A8E08C34C}" dt="2024-05-17T17:16:12.133" v="13376" actId="1076"/>
          <ac:spMkLst>
            <pc:docMk/>
            <pc:sldMk cId="1677967405" sldId="2146846632"/>
            <ac:spMk id="49" creationId="{FF3D55D0-735A-6D0C-2897-B8EEB80FCCBA}"/>
          </ac:spMkLst>
        </pc:spChg>
        <pc:spChg chg="add mod">
          <ac:chgData name="Reed Kiely" userId="768be38e-2fb5-40ce-925d-bd8e9d9e3c31" providerId="ADAL" clId="{073C5D09-2946-44AA-8F72-E76A8E08C34C}" dt="2024-05-17T14:49:29.915" v="12037" actId="1076"/>
          <ac:spMkLst>
            <pc:docMk/>
            <pc:sldMk cId="1677967405" sldId="2146846632"/>
            <ac:spMk id="50" creationId="{5ACDCB9A-61BA-0A4A-E01D-459B78558EEF}"/>
          </ac:spMkLst>
        </pc:spChg>
        <pc:spChg chg="add mod ord">
          <ac:chgData name="Reed Kiely" userId="768be38e-2fb5-40ce-925d-bd8e9d9e3c31" providerId="ADAL" clId="{073C5D09-2946-44AA-8F72-E76A8E08C34C}" dt="2024-05-17T14:57:39.310" v="12162" actId="14100"/>
          <ac:spMkLst>
            <pc:docMk/>
            <pc:sldMk cId="1677967405" sldId="2146846632"/>
            <ac:spMk id="52" creationId="{D0201D2E-6AC2-4825-17F3-CBE5753A2343}"/>
          </ac:spMkLst>
        </pc:spChg>
        <pc:spChg chg="add mod ord">
          <ac:chgData name="Reed Kiely" userId="768be38e-2fb5-40ce-925d-bd8e9d9e3c31" providerId="ADAL" clId="{073C5D09-2946-44AA-8F72-E76A8E08C34C}" dt="2024-05-17T14:57:39.310" v="12162" actId="14100"/>
          <ac:spMkLst>
            <pc:docMk/>
            <pc:sldMk cId="1677967405" sldId="2146846632"/>
            <ac:spMk id="54" creationId="{770B7D49-512F-229E-CE0D-66767A0A9F3C}"/>
          </ac:spMkLst>
        </pc:spChg>
        <pc:spChg chg="add mod">
          <ac:chgData name="Reed Kiely" userId="768be38e-2fb5-40ce-925d-bd8e9d9e3c31" providerId="ADAL" clId="{073C5D09-2946-44AA-8F72-E76A8E08C34C}" dt="2024-05-17T14:52:27.026" v="12106" actId="1076"/>
          <ac:spMkLst>
            <pc:docMk/>
            <pc:sldMk cId="1677967405" sldId="2146846632"/>
            <ac:spMk id="57" creationId="{2FAD1766-2EBB-377A-435D-B12A5D266A3D}"/>
          </ac:spMkLst>
        </pc:spChg>
        <pc:spChg chg="add del mod">
          <ac:chgData name="Reed Kiely" userId="768be38e-2fb5-40ce-925d-bd8e9d9e3c31" providerId="ADAL" clId="{073C5D09-2946-44AA-8F72-E76A8E08C34C}" dt="2024-05-17T14:58:21.902" v="12173" actId="478"/>
          <ac:spMkLst>
            <pc:docMk/>
            <pc:sldMk cId="1677967405" sldId="2146846632"/>
            <ac:spMk id="58" creationId="{6FEFCE31-750B-C0BB-5F97-7FC2EA3DEDC5}"/>
          </ac:spMkLst>
        </pc:spChg>
        <pc:spChg chg="add mod">
          <ac:chgData name="Reed Kiely" userId="768be38e-2fb5-40ce-925d-bd8e9d9e3c31" providerId="ADAL" clId="{073C5D09-2946-44AA-8F72-E76A8E08C34C}" dt="2024-05-17T14:51:13.802" v="12082" actId="1076"/>
          <ac:spMkLst>
            <pc:docMk/>
            <pc:sldMk cId="1677967405" sldId="2146846632"/>
            <ac:spMk id="59" creationId="{0E2EBB13-658D-CAD8-C6E4-C61A94F09448}"/>
          </ac:spMkLst>
        </pc:spChg>
        <pc:spChg chg="add mod">
          <ac:chgData name="Reed Kiely" userId="768be38e-2fb5-40ce-925d-bd8e9d9e3c31" providerId="ADAL" clId="{073C5D09-2946-44AA-8F72-E76A8E08C34C}" dt="2024-05-17T14:51:13.802" v="12082" actId="1076"/>
          <ac:spMkLst>
            <pc:docMk/>
            <pc:sldMk cId="1677967405" sldId="2146846632"/>
            <ac:spMk id="61" creationId="{60099BBD-4DCC-7C4E-F02E-D3800195C30B}"/>
          </ac:spMkLst>
        </pc:spChg>
        <pc:spChg chg="add del mod">
          <ac:chgData name="Reed Kiely" userId="768be38e-2fb5-40ce-925d-bd8e9d9e3c31" providerId="ADAL" clId="{073C5D09-2946-44AA-8F72-E76A8E08C34C}" dt="2024-05-17T14:51:19.177" v="12086" actId="478"/>
          <ac:spMkLst>
            <pc:docMk/>
            <pc:sldMk cId="1677967405" sldId="2146846632"/>
            <ac:spMk id="62" creationId="{8BA12778-7422-72A0-49FC-B383A8DEB672}"/>
          </ac:spMkLst>
        </pc:spChg>
        <pc:spChg chg="add mod">
          <ac:chgData name="Reed Kiely" userId="768be38e-2fb5-40ce-925d-bd8e9d9e3c31" providerId="ADAL" clId="{073C5D09-2946-44AA-8F72-E76A8E08C34C}" dt="2024-05-17T14:51:13.306" v="12081" actId="1076"/>
          <ac:spMkLst>
            <pc:docMk/>
            <pc:sldMk cId="1677967405" sldId="2146846632"/>
            <ac:spMk id="63" creationId="{FE67E47E-56F4-B375-802B-F0431A8F25CA}"/>
          </ac:spMkLst>
        </pc:spChg>
        <pc:spChg chg="add mod">
          <ac:chgData name="Reed Kiely" userId="768be38e-2fb5-40ce-925d-bd8e9d9e3c31" providerId="ADAL" clId="{073C5D09-2946-44AA-8F72-E76A8E08C34C}" dt="2024-05-17T14:51:13.306" v="12081" actId="1076"/>
          <ac:spMkLst>
            <pc:docMk/>
            <pc:sldMk cId="1677967405" sldId="2146846632"/>
            <ac:spMk id="65" creationId="{4A8A8CE1-923F-AB55-007A-E4A5DDC12C2B}"/>
          </ac:spMkLst>
        </pc:spChg>
        <pc:spChg chg="add mod">
          <ac:chgData name="Reed Kiely" userId="768be38e-2fb5-40ce-925d-bd8e9d9e3c31" providerId="ADAL" clId="{073C5D09-2946-44AA-8F72-E76A8E08C34C}" dt="2024-05-17T14:51:13.306" v="12081" actId="1076"/>
          <ac:spMkLst>
            <pc:docMk/>
            <pc:sldMk cId="1677967405" sldId="2146846632"/>
            <ac:spMk id="66" creationId="{613C76C9-BE23-78D1-8066-43D82082703A}"/>
          </ac:spMkLst>
        </pc:spChg>
        <pc:spChg chg="add mod">
          <ac:chgData name="Reed Kiely" userId="768be38e-2fb5-40ce-925d-bd8e9d9e3c31" providerId="ADAL" clId="{073C5D09-2946-44AA-8F72-E76A8E08C34C}" dt="2024-05-17T14:57:39.310" v="12162" actId="14100"/>
          <ac:spMkLst>
            <pc:docMk/>
            <pc:sldMk cId="1677967405" sldId="2146846632"/>
            <ac:spMk id="67" creationId="{5DB9FF41-8C44-DC36-D361-E4D5BC6E8D42}"/>
          </ac:spMkLst>
        </pc:spChg>
        <pc:spChg chg="add mod">
          <ac:chgData name="Reed Kiely" userId="768be38e-2fb5-40ce-925d-bd8e9d9e3c31" providerId="ADAL" clId="{073C5D09-2946-44AA-8F72-E76A8E08C34C}" dt="2024-05-17T14:57:39.310" v="12162" actId="14100"/>
          <ac:spMkLst>
            <pc:docMk/>
            <pc:sldMk cId="1677967405" sldId="2146846632"/>
            <ac:spMk id="69" creationId="{6C15745F-7554-2995-BF72-B93729D07612}"/>
          </ac:spMkLst>
        </pc:spChg>
        <pc:spChg chg="add mod">
          <ac:chgData name="Reed Kiely" userId="768be38e-2fb5-40ce-925d-bd8e9d9e3c31" providerId="ADAL" clId="{073C5D09-2946-44AA-8F72-E76A8E08C34C}" dt="2024-05-17T14:53:37.066" v="12134" actId="14100"/>
          <ac:spMkLst>
            <pc:docMk/>
            <pc:sldMk cId="1677967405" sldId="2146846632"/>
            <ac:spMk id="70" creationId="{252135B1-32EB-9084-D099-11C656ACB9DE}"/>
          </ac:spMkLst>
        </pc:spChg>
        <pc:spChg chg="add mod">
          <ac:chgData name="Reed Kiely" userId="768be38e-2fb5-40ce-925d-bd8e9d9e3c31" providerId="ADAL" clId="{073C5D09-2946-44AA-8F72-E76A8E08C34C}" dt="2024-05-17T15:00:10.159" v="12247" actId="20577"/>
          <ac:spMkLst>
            <pc:docMk/>
            <pc:sldMk cId="1677967405" sldId="2146846632"/>
            <ac:spMk id="72" creationId="{3F0F3959-851E-9860-1D8C-FC18E0536AAB}"/>
          </ac:spMkLst>
        </pc:spChg>
        <pc:spChg chg="add del mod">
          <ac:chgData name="Reed Kiely" userId="768be38e-2fb5-40ce-925d-bd8e9d9e3c31" providerId="ADAL" clId="{073C5D09-2946-44AA-8F72-E76A8E08C34C}" dt="2024-05-17T14:58:23.446" v="12175" actId="478"/>
          <ac:spMkLst>
            <pc:docMk/>
            <pc:sldMk cId="1677967405" sldId="2146846632"/>
            <ac:spMk id="73" creationId="{885B9653-DA6D-E7BA-D37C-F6B98AFC5E43}"/>
          </ac:spMkLst>
        </pc:spChg>
        <pc:spChg chg="add del mod">
          <ac:chgData name="Reed Kiely" userId="768be38e-2fb5-40ce-925d-bd8e9d9e3c31" providerId="ADAL" clId="{073C5D09-2946-44AA-8F72-E76A8E08C34C}" dt="2024-05-17T14:58:24.359" v="12177" actId="478"/>
          <ac:spMkLst>
            <pc:docMk/>
            <pc:sldMk cId="1677967405" sldId="2146846632"/>
            <ac:spMk id="74" creationId="{21D2083F-01AD-0B21-FD31-1DE643FD20CC}"/>
          </ac:spMkLst>
        </pc:spChg>
        <pc:spChg chg="add del mod">
          <ac:chgData name="Reed Kiely" userId="768be38e-2fb5-40ce-925d-bd8e9d9e3c31" providerId="ADAL" clId="{073C5D09-2946-44AA-8F72-E76A8E08C34C}" dt="2024-05-17T16:23:52.632" v="12815" actId="478"/>
          <ac:spMkLst>
            <pc:docMk/>
            <pc:sldMk cId="1677967405" sldId="2146846632"/>
            <ac:spMk id="82" creationId="{2B16C5F7-A806-702F-8413-0019DC2665BC}"/>
          </ac:spMkLst>
        </pc:spChg>
        <pc:picChg chg="del">
          <ac:chgData name="Reed Kiely" userId="768be38e-2fb5-40ce-925d-bd8e9d9e3c31" providerId="ADAL" clId="{073C5D09-2946-44AA-8F72-E76A8E08C34C}" dt="2024-05-17T14:43:19.192" v="11927" actId="478"/>
          <ac:picMkLst>
            <pc:docMk/>
            <pc:sldMk cId="1677967405" sldId="2146846632"/>
            <ac:picMk id="8" creationId="{9344E6E2-4F73-04E5-130F-BEBAD3F65637}"/>
          </ac:picMkLst>
        </pc:picChg>
        <pc:picChg chg="del">
          <ac:chgData name="Reed Kiely" userId="768be38e-2fb5-40ce-925d-bd8e9d9e3c31" providerId="ADAL" clId="{073C5D09-2946-44AA-8F72-E76A8E08C34C}" dt="2024-05-17T14:43:19.192" v="11927" actId="478"/>
          <ac:picMkLst>
            <pc:docMk/>
            <pc:sldMk cId="1677967405" sldId="2146846632"/>
            <ac:picMk id="9" creationId="{446CE082-D460-F5C2-AC89-BFA8F2F70002}"/>
          </ac:picMkLst>
        </pc:picChg>
        <pc:picChg chg="del">
          <ac:chgData name="Reed Kiely" userId="768be38e-2fb5-40ce-925d-bd8e9d9e3c31" providerId="ADAL" clId="{073C5D09-2946-44AA-8F72-E76A8E08C34C}" dt="2024-05-17T14:43:19.192" v="11927" actId="478"/>
          <ac:picMkLst>
            <pc:docMk/>
            <pc:sldMk cId="1677967405" sldId="2146846632"/>
            <ac:picMk id="11" creationId="{9DFE664E-3FF3-80CC-4381-16C6FFC18993}"/>
          </ac:picMkLst>
        </pc:picChg>
        <pc:picChg chg="add del mod">
          <ac:chgData name="Reed Kiely" userId="768be38e-2fb5-40ce-925d-bd8e9d9e3c31" providerId="ADAL" clId="{073C5D09-2946-44AA-8F72-E76A8E08C34C}" dt="2024-05-17T14:47:21.615" v="11939" actId="478"/>
          <ac:picMkLst>
            <pc:docMk/>
            <pc:sldMk cId="1677967405" sldId="2146846632"/>
            <ac:picMk id="35" creationId="{CFD5658C-47E2-175A-4622-BE6FF36D092D}"/>
          </ac:picMkLst>
        </pc:picChg>
        <pc:picChg chg="add del mod">
          <ac:chgData name="Reed Kiely" userId="768be38e-2fb5-40ce-925d-bd8e9d9e3c31" providerId="ADAL" clId="{073C5D09-2946-44AA-8F72-E76A8E08C34C}" dt="2024-05-17T14:47:21.615" v="11939" actId="478"/>
          <ac:picMkLst>
            <pc:docMk/>
            <pc:sldMk cId="1677967405" sldId="2146846632"/>
            <ac:picMk id="36" creationId="{3D819103-C8C1-B002-2021-514421D4B419}"/>
          </ac:picMkLst>
        </pc:picChg>
        <pc:picChg chg="add del mod">
          <ac:chgData name="Reed Kiely" userId="768be38e-2fb5-40ce-925d-bd8e9d9e3c31" providerId="ADAL" clId="{073C5D09-2946-44AA-8F72-E76A8E08C34C}" dt="2024-05-17T14:47:21.615" v="11939" actId="478"/>
          <ac:picMkLst>
            <pc:docMk/>
            <pc:sldMk cId="1677967405" sldId="2146846632"/>
            <ac:picMk id="38" creationId="{8394EEA2-601A-AFD1-E495-C8CBB96895CE}"/>
          </ac:picMkLst>
        </pc:picChg>
        <pc:picChg chg="add del mod">
          <ac:chgData name="Reed Kiely" userId="768be38e-2fb5-40ce-925d-bd8e9d9e3c31" providerId="ADAL" clId="{073C5D09-2946-44AA-8F72-E76A8E08C34C}" dt="2024-05-17T14:59:39.958" v="12245" actId="478"/>
          <ac:picMkLst>
            <pc:docMk/>
            <pc:sldMk cId="1677967405" sldId="2146846632"/>
            <ac:picMk id="40" creationId="{1D4F0357-E01B-0CC2-CA22-FA2445330349}"/>
          </ac:picMkLst>
        </pc:picChg>
        <pc:picChg chg="mod">
          <ac:chgData name="Reed Kiely" userId="768be38e-2fb5-40ce-925d-bd8e9d9e3c31" providerId="ADAL" clId="{073C5D09-2946-44AA-8F72-E76A8E08C34C}" dt="2024-05-17T17:16:12.133" v="13376" actId="1076"/>
          <ac:picMkLst>
            <pc:docMk/>
            <pc:sldMk cId="1677967405" sldId="2146846632"/>
            <ac:picMk id="41" creationId="{079C3C72-6C35-73B0-0D39-AC9BA9EBEAA6}"/>
          </ac:picMkLst>
        </pc:picChg>
        <pc:picChg chg="add del mod">
          <ac:chgData name="Reed Kiely" userId="768be38e-2fb5-40ce-925d-bd8e9d9e3c31" providerId="ADAL" clId="{073C5D09-2946-44AA-8F72-E76A8E08C34C}" dt="2024-05-17T14:54:47.126" v="12151" actId="478"/>
          <ac:picMkLst>
            <pc:docMk/>
            <pc:sldMk cId="1677967405" sldId="2146846632"/>
            <ac:picMk id="46" creationId="{5EED2F87-D463-4BCF-9203-585B378B0102}"/>
          </ac:picMkLst>
        </pc:picChg>
        <pc:picChg chg="add mod">
          <ac:chgData name="Reed Kiely" userId="768be38e-2fb5-40ce-925d-bd8e9d9e3c31" providerId="ADAL" clId="{073C5D09-2946-44AA-8F72-E76A8E08C34C}" dt="2024-05-17T14:49:29.915" v="12037" actId="1076"/>
          <ac:picMkLst>
            <pc:docMk/>
            <pc:sldMk cId="1677967405" sldId="2146846632"/>
            <ac:picMk id="51" creationId="{9D590F72-7968-0811-8A64-3885EA15B801}"/>
          </ac:picMkLst>
        </pc:picChg>
        <pc:picChg chg="add del mod ord">
          <ac:chgData name="Reed Kiely" userId="768be38e-2fb5-40ce-925d-bd8e9d9e3c31" providerId="ADAL" clId="{073C5D09-2946-44AA-8F72-E76A8E08C34C}" dt="2024-05-17T14:58:22.438" v="12174" actId="478"/>
          <ac:picMkLst>
            <pc:docMk/>
            <pc:sldMk cId="1677967405" sldId="2146846632"/>
            <ac:picMk id="53" creationId="{CB80AB7B-8151-C7CC-D604-8DC1D0433E1B}"/>
          </ac:picMkLst>
        </pc:picChg>
        <pc:picChg chg="add mod">
          <ac:chgData name="Reed Kiely" userId="768be38e-2fb5-40ce-925d-bd8e9d9e3c31" providerId="ADAL" clId="{073C5D09-2946-44AA-8F72-E76A8E08C34C}" dt="2024-05-17T14:51:18.906" v="12085" actId="14100"/>
          <ac:picMkLst>
            <pc:docMk/>
            <pc:sldMk cId="1677967405" sldId="2146846632"/>
            <ac:picMk id="60" creationId="{2FA00485-4DFC-9DEF-E25E-A2DC17A8A4A5}"/>
          </ac:picMkLst>
        </pc:picChg>
        <pc:picChg chg="add mod">
          <ac:chgData name="Reed Kiely" userId="768be38e-2fb5-40ce-925d-bd8e9d9e3c31" providerId="ADAL" clId="{073C5D09-2946-44AA-8F72-E76A8E08C34C}" dt="2024-05-17T14:51:13.306" v="12081" actId="1076"/>
          <ac:picMkLst>
            <pc:docMk/>
            <pc:sldMk cId="1677967405" sldId="2146846632"/>
            <ac:picMk id="64" creationId="{370FF497-8FEA-D0BC-DD02-88EE387CA27A}"/>
          </ac:picMkLst>
        </pc:picChg>
        <pc:picChg chg="add del mod">
          <ac:chgData name="Reed Kiely" userId="768be38e-2fb5-40ce-925d-bd8e9d9e3c31" providerId="ADAL" clId="{073C5D09-2946-44AA-8F72-E76A8E08C34C}" dt="2024-05-17T14:58:23.910" v="12176" actId="478"/>
          <ac:picMkLst>
            <pc:docMk/>
            <pc:sldMk cId="1677967405" sldId="2146846632"/>
            <ac:picMk id="68" creationId="{B9C0D9BD-7333-9449-3F06-A4D09E82CFA6}"/>
          </ac:picMkLst>
        </pc:picChg>
        <pc:picChg chg="add del mod">
          <ac:chgData name="Reed Kiely" userId="768be38e-2fb5-40ce-925d-bd8e9d9e3c31" providerId="ADAL" clId="{073C5D09-2946-44AA-8F72-E76A8E08C34C}" dt="2024-05-17T14:58:24.798" v="12178" actId="478"/>
          <ac:picMkLst>
            <pc:docMk/>
            <pc:sldMk cId="1677967405" sldId="2146846632"/>
            <ac:picMk id="71" creationId="{9C110E7A-0517-B99C-EE52-55C572B364DC}"/>
          </ac:picMkLst>
        </pc:picChg>
        <pc:picChg chg="add mod">
          <ac:chgData name="Reed Kiely" userId="768be38e-2fb5-40ce-925d-bd8e9d9e3c31" providerId="ADAL" clId="{073C5D09-2946-44AA-8F72-E76A8E08C34C}" dt="2024-05-17T17:17:07.794" v="13386" actId="12788"/>
          <ac:picMkLst>
            <pc:docMk/>
            <pc:sldMk cId="1677967405" sldId="2146846632"/>
            <ac:picMk id="75" creationId="{DA0CA7A1-1FF9-2C04-8E4A-87E19C151781}"/>
          </ac:picMkLst>
        </pc:picChg>
        <pc:picChg chg="add mod">
          <ac:chgData name="Reed Kiely" userId="768be38e-2fb5-40ce-925d-bd8e9d9e3c31" providerId="ADAL" clId="{073C5D09-2946-44AA-8F72-E76A8E08C34C}" dt="2024-05-17T14:58:37.293" v="12183" actId="1076"/>
          <ac:picMkLst>
            <pc:docMk/>
            <pc:sldMk cId="1677967405" sldId="2146846632"/>
            <ac:picMk id="77" creationId="{83B18C49-C586-A8E9-7A4A-15F5F1654272}"/>
          </ac:picMkLst>
        </pc:picChg>
        <pc:picChg chg="add mod">
          <ac:chgData name="Reed Kiely" userId="768be38e-2fb5-40ce-925d-bd8e9d9e3c31" providerId="ADAL" clId="{073C5D09-2946-44AA-8F72-E76A8E08C34C}" dt="2024-05-17T14:58:34.593" v="12182" actId="1076"/>
          <ac:picMkLst>
            <pc:docMk/>
            <pc:sldMk cId="1677967405" sldId="2146846632"/>
            <ac:picMk id="79" creationId="{76DD0002-934E-C11F-95E1-25B9B6565E79}"/>
          </ac:picMkLst>
        </pc:picChg>
        <pc:picChg chg="add mod">
          <ac:chgData name="Reed Kiely" userId="768be38e-2fb5-40ce-925d-bd8e9d9e3c31" providerId="ADAL" clId="{073C5D09-2946-44AA-8F72-E76A8E08C34C}" dt="2024-05-17T14:58:27.429" v="12179" actId="1076"/>
          <ac:picMkLst>
            <pc:docMk/>
            <pc:sldMk cId="1677967405" sldId="2146846632"/>
            <ac:picMk id="81" creationId="{303E8B93-2543-2EF1-2C64-896691E1A50E}"/>
          </ac:picMkLst>
        </pc:picChg>
        <pc:cxnChg chg="add del">
          <ac:chgData name="Reed Kiely" userId="768be38e-2fb5-40ce-925d-bd8e9d9e3c31" providerId="ADAL" clId="{073C5D09-2946-44AA-8F72-E76A8E08C34C}" dt="2024-05-17T14:50:23.280" v="12063" actId="11529"/>
          <ac:cxnSpMkLst>
            <pc:docMk/>
            <pc:sldMk cId="1677967405" sldId="2146846632"/>
            <ac:cxnSpMk id="56" creationId="{4E39DB57-D58E-8BEC-522E-D1782EFAD5C7}"/>
          </ac:cxnSpMkLst>
        </pc:cxnChg>
        <pc:extLst>
          <p:ext xmlns:p="http://schemas.openxmlformats.org/presentationml/2006/main" uri="{D6D511B9-2390-475A-947B-AFAB55BFBCF1}">
            <pc226:cmChg xmlns:pc226="http://schemas.microsoft.com/office/powerpoint/2022/06/main/command" chg="del">
              <pc226:chgData name="Reed Kiely" userId="768be38e-2fb5-40ce-925d-bd8e9d9e3c31" providerId="ADAL" clId="{073C5D09-2946-44AA-8F72-E76A8E08C34C}" dt="2024-05-17T15:00:16.321" v="12248"/>
              <pc2:cmMkLst xmlns:pc2="http://schemas.microsoft.com/office/powerpoint/2019/9/main/command">
                <pc:docMk/>
                <pc:sldMk cId="1677967405" sldId="2146846632"/>
                <pc2:cmMk id="{1EFDC967-4298-45E4-A7C2-FE7F504D3FE1}"/>
              </pc2:cmMkLst>
            </pc226:cmChg>
          </p:ext>
        </pc:extLst>
      </pc:sldChg>
      <pc:sldChg chg="modSp mod">
        <pc:chgData name="Reed Kiely" userId="768be38e-2fb5-40ce-925d-bd8e9d9e3c31" providerId="ADAL" clId="{073C5D09-2946-44AA-8F72-E76A8E08C34C}" dt="2024-05-21T13:59:20.835" v="18482" actId="14100"/>
        <pc:sldMkLst>
          <pc:docMk/>
          <pc:sldMk cId="3777070385" sldId="2146846632"/>
        </pc:sldMkLst>
        <pc:spChg chg="mod">
          <ac:chgData name="Reed Kiely" userId="768be38e-2fb5-40ce-925d-bd8e9d9e3c31" providerId="ADAL" clId="{073C5D09-2946-44AA-8F72-E76A8E08C34C}" dt="2024-05-21T13:59:20.835" v="18482" actId="14100"/>
          <ac:spMkLst>
            <pc:docMk/>
            <pc:sldMk cId="3777070385" sldId="2146846632"/>
            <ac:spMk id="7" creationId="{5B454CF9-2E13-DBFD-286B-CA7565EB3CF5}"/>
          </ac:spMkLst>
        </pc:spChg>
      </pc:sldChg>
      <pc:sldChg chg="delSp mod">
        <pc:chgData name="Reed Kiely" userId="768be38e-2fb5-40ce-925d-bd8e9d9e3c31" providerId="ADAL" clId="{073C5D09-2946-44AA-8F72-E76A8E08C34C}" dt="2024-05-20T17:47:08.384" v="16183" actId="478"/>
        <pc:sldMkLst>
          <pc:docMk/>
          <pc:sldMk cId="3047244053" sldId="2146846633"/>
        </pc:sldMkLst>
        <pc:spChg chg="del">
          <ac:chgData name="Reed Kiely" userId="768be38e-2fb5-40ce-925d-bd8e9d9e3c31" providerId="ADAL" clId="{073C5D09-2946-44AA-8F72-E76A8E08C34C}" dt="2024-05-20T17:47:08.384" v="16183" actId="478"/>
          <ac:spMkLst>
            <pc:docMk/>
            <pc:sldMk cId="3047244053" sldId="2146846633"/>
            <ac:spMk id="10" creationId="{BD70FDBD-B8C3-D0E1-F780-8936076D0999}"/>
          </ac:spMkLst>
        </pc:spChg>
      </pc:sldChg>
      <pc:sldChg chg="addSp delSp modSp mod">
        <pc:chgData name="Reed Kiely" userId="768be38e-2fb5-40ce-925d-bd8e9d9e3c31" providerId="ADAL" clId="{073C5D09-2946-44AA-8F72-E76A8E08C34C}" dt="2024-05-17T16:44:42.983" v="13373" actId="1076"/>
        <pc:sldMkLst>
          <pc:docMk/>
          <pc:sldMk cId="3876421803" sldId="2146846633"/>
        </pc:sldMkLst>
        <pc:spChg chg="mod ord">
          <ac:chgData name="Reed Kiely" userId="768be38e-2fb5-40ce-925d-bd8e9d9e3c31" providerId="ADAL" clId="{073C5D09-2946-44AA-8F72-E76A8E08C34C}" dt="2024-05-17T16:30:38.497" v="12929" actId="167"/>
          <ac:spMkLst>
            <pc:docMk/>
            <pc:sldMk cId="3876421803" sldId="2146846633"/>
            <ac:spMk id="3" creationId="{41743056-9D68-9F3F-6381-F39BE004E72F}"/>
          </ac:spMkLst>
        </pc:spChg>
        <pc:spChg chg="add mod">
          <ac:chgData name="Reed Kiely" userId="768be38e-2fb5-40ce-925d-bd8e9d9e3c31" providerId="ADAL" clId="{073C5D09-2946-44AA-8F72-E76A8E08C34C}" dt="2024-05-17T16:44:42.983" v="13373" actId="1076"/>
          <ac:spMkLst>
            <pc:docMk/>
            <pc:sldMk cId="3876421803" sldId="2146846633"/>
            <ac:spMk id="7" creationId="{9B37EC9A-2999-D2CF-8B5D-A81FC4E8405C}"/>
          </ac:spMkLst>
        </pc:spChg>
        <pc:spChg chg="add del mod">
          <ac:chgData name="Reed Kiely" userId="768be38e-2fb5-40ce-925d-bd8e9d9e3c31" providerId="ADAL" clId="{073C5D09-2946-44AA-8F72-E76A8E08C34C}" dt="2024-05-17T16:40:47.129" v="13259" actId="478"/>
          <ac:spMkLst>
            <pc:docMk/>
            <pc:sldMk cId="3876421803" sldId="2146846633"/>
            <ac:spMk id="8" creationId="{B20D03A1-8767-75BA-F9B0-667081D5CD71}"/>
          </ac:spMkLst>
        </pc:spChg>
        <pc:spChg chg="add del mod">
          <ac:chgData name="Reed Kiely" userId="768be38e-2fb5-40ce-925d-bd8e9d9e3c31" providerId="ADAL" clId="{073C5D09-2946-44AA-8F72-E76A8E08C34C}" dt="2024-05-17T16:40:47.129" v="13259" actId="478"/>
          <ac:spMkLst>
            <pc:docMk/>
            <pc:sldMk cId="3876421803" sldId="2146846633"/>
            <ac:spMk id="9" creationId="{9C67625C-E175-AC38-2C67-577BFC4F66FA}"/>
          </ac:spMkLst>
        </pc:spChg>
        <pc:spChg chg="add mod">
          <ac:chgData name="Reed Kiely" userId="768be38e-2fb5-40ce-925d-bd8e9d9e3c31" providerId="ADAL" clId="{073C5D09-2946-44AA-8F72-E76A8E08C34C}" dt="2024-05-17T16:30:22.209" v="12921"/>
          <ac:spMkLst>
            <pc:docMk/>
            <pc:sldMk cId="3876421803" sldId="2146846633"/>
            <ac:spMk id="11" creationId="{2CF2696C-70AE-016C-AB21-3FC036E6EDD9}"/>
          </ac:spMkLst>
        </pc:spChg>
        <pc:spChg chg="mod">
          <ac:chgData name="Reed Kiely" userId="768be38e-2fb5-40ce-925d-bd8e9d9e3c31" providerId="ADAL" clId="{073C5D09-2946-44AA-8F72-E76A8E08C34C}" dt="2024-05-17T16:42:28.173" v="13332" actId="14100"/>
          <ac:spMkLst>
            <pc:docMk/>
            <pc:sldMk cId="3876421803" sldId="2146846633"/>
            <ac:spMk id="12" creationId="{61CE7CC1-E1D8-D772-DE95-93809B2E54B6}"/>
          </ac:spMkLst>
        </pc:spChg>
        <pc:spChg chg="add del mod">
          <ac:chgData name="Reed Kiely" userId="768be38e-2fb5-40ce-925d-bd8e9d9e3c31" providerId="ADAL" clId="{073C5D09-2946-44AA-8F72-E76A8E08C34C}" dt="2024-05-17T16:24:18.024" v="12820" actId="478"/>
          <ac:spMkLst>
            <pc:docMk/>
            <pc:sldMk cId="3876421803" sldId="2146846633"/>
            <ac:spMk id="13" creationId="{7FFB5153-A05E-C696-D504-4BFB572C6837}"/>
          </ac:spMkLst>
        </pc:spChg>
        <pc:spChg chg="del mod">
          <ac:chgData name="Reed Kiely" userId="768be38e-2fb5-40ce-925d-bd8e9d9e3c31" providerId="ADAL" clId="{073C5D09-2946-44AA-8F72-E76A8E08C34C}" dt="2024-05-17T16:30:35.313" v="12928" actId="478"/>
          <ac:spMkLst>
            <pc:docMk/>
            <pc:sldMk cId="3876421803" sldId="2146846633"/>
            <ac:spMk id="14" creationId="{444D5097-FE70-5D64-B931-37456310E1A7}"/>
          </ac:spMkLst>
        </pc:spChg>
        <pc:spChg chg="add mod">
          <ac:chgData name="Reed Kiely" userId="768be38e-2fb5-40ce-925d-bd8e9d9e3c31" providerId="ADAL" clId="{073C5D09-2946-44AA-8F72-E76A8E08C34C}" dt="2024-05-17T16:30:28.012" v="12924" actId="1076"/>
          <ac:spMkLst>
            <pc:docMk/>
            <pc:sldMk cId="3876421803" sldId="2146846633"/>
            <ac:spMk id="15" creationId="{8F5BF1FA-EA14-E4AA-8739-2A63FC64E71D}"/>
          </ac:spMkLst>
        </pc:spChg>
        <pc:spChg chg="add mod ord">
          <ac:chgData name="Reed Kiely" userId="768be38e-2fb5-40ce-925d-bd8e9d9e3c31" providerId="ADAL" clId="{073C5D09-2946-44AA-8F72-E76A8E08C34C}" dt="2024-05-17T16:41:59.538" v="13325" actId="1076"/>
          <ac:spMkLst>
            <pc:docMk/>
            <pc:sldMk cId="3876421803" sldId="2146846633"/>
            <ac:spMk id="16" creationId="{E35D2C9F-0515-3F52-A2A5-69453925B564}"/>
          </ac:spMkLst>
        </pc:spChg>
        <pc:spChg chg="mod">
          <ac:chgData name="Reed Kiely" userId="768be38e-2fb5-40ce-925d-bd8e9d9e3c31" providerId="ADAL" clId="{073C5D09-2946-44AA-8F72-E76A8E08C34C}" dt="2024-05-17T16:41:59.538" v="13325" actId="1076"/>
          <ac:spMkLst>
            <pc:docMk/>
            <pc:sldMk cId="3876421803" sldId="2146846633"/>
            <ac:spMk id="17" creationId="{DDA8D0E1-765A-6EED-E248-3AC714E9BEAB}"/>
          </ac:spMkLst>
        </pc:spChg>
        <pc:spChg chg="add mod">
          <ac:chgData name="Reed Kiely" userId="768be38e-2fb5-40ce-925d-bd8e9d9e3c31" providerId="ADAL" clId="{073C5D09-2946-44AA-8F72-E76A8E08C34C}" dt="2024-05-17T16:44:30.562" v="13350" actId="20577"/>
          <ac:spMkLst>
            <pc:docMk/>
            <pc:sldMk cId="3876421803" sldId="2146846633"/>
            <ac:spMk id="18" creationId="{B59D9A92-B31A-D825-5D37-EA76825021B0}"/>
          </ac:spMkLst>
        </pc:spChg>
        <pc:spChg chg="add mod">
          <ac:chgData name="Reed Kiely" userId="768be38e-2fb5-40ce-925d-bd8e9d9e3c31" providerId="ADAL" clId="{073C5D09-2946-44AA-8F72-E76A8E08C34C}" dt="2024-05-17T16:44:26.513" v="13348" actId="207"/>
          <ac:spMkLst>
            <pc:docMk/>
            <pc:sldMk cId="3876421803" sldId="2146846633"/>
            <ac:spMk id="19" creationId="{4B701165-141A-5FCB-76DF-79170E2F87F6}"/>
          </ac:spMkLst>
        </pc:spChg>
        <pc:spChg chg="add del mod">
          <ac:chgData name="Reed Kiely" userId="768be38e-2fb5-40ce-925d-bd8e9d9e3c31" providerId="ADAL" clId="{073C5D09-2946-44AA-8F72-E76A8E08C34C}" dt="2024-05-17T16:40:45.193" v="13258" actId="478"/>
          <ac:spMkLst>
            <pc:docMk/>
            <pc:sldMk cId="3876421803" sldId="2146846633"/>
            <ac:spMk id="20" creationId="{88687B9F-DECC-6CC5-5CB9-E6B5B3BBAA67}"/>
          </ac:spMkLst>
        </pc:spChg>
        <pc:spChg chg="add del mod">
          <ac:chgData name="Reed Kiely" userId="768be38e-2fb5-40ce-925d-bd8e9d9e3c31" providerId="ADAL" clId="{073C5D09-2946-44AA-8F72-E76A8E08C34C}" dt="2024-05-17T16:40:45.193" v="13258" actId="478"/>
          <ac:spMkLst>
            <pc:docMk/>
            <pc:sldMk cId="3876421803" sldId="2146846633"/>
            <ac:spMk id="21" creationId="{F87214C4-CEFB-6A0C-1FA2-9FF35CFB22B3}"/>
          </ac:spMkLst>
        </pc:spChg>
        <pc:spChg chg="add mod">
          <ac:chgData name="Reed Kiely" userId="768be38e-2fb5-40ce-925d-bd8e9d9e3c31" providerId="ADAL" clId="{073C5D09-2946-44AA-8F72-E76A8E08C34C}" dt="2024-05-17T16:42:13.428" v="13328" actId="1076"/>
          <ac:spMkLst>
            <pc:docMk/>
            <pc:sldMk cId="3876421803" sldId="2146846633"/>
            <ac:spMk id="22" creationId="{956CC401-7D2F-415C-4637-0E079B528828}"/>
          </ac:spMkLst>
        </pc:spChg>
        <pc:spChg chg="add mod">
          <ac:chgData name="Reed Kiely" userId="768be38e-2fb5-40ce-925d-bd8e9d9e3c31" providerId="ADAL" clId="{073C5D09-2946-44AA-8F72-E76A8E08C34C}" dt="2024-05-17T16:42:13.428" v="13328" actId="1076"/>
          <ac:spMkLst>
            <pc:docMk/>
            <pc:sldMk cId="3876421803" sldId="2146846633"/>
            <ac:spMk id="23" creationId="{D7002CA4-1F3A-5807-BFF4-C6D99F28E84A}"/>
          </ac:spMkLst>
        </pc:spChg>
        <pc:spChg chg="add del mod">
          <ac:chgData name="Reed Kiely" userId="768be38e-2fb5-40ce-925d-bd8e9d9e3c31" providerId="ADAL" clId="{073C5D09-2946-44AA-8F72-E76A8E08C34C}" dt="2024-05-17T16:40:43.313" v="13257" actId="478"/>
          <ac:spMkLst>
            <pc:docMk/>
            <pc:sldMk cId="3876421803" sldId="2146846633"/>
            <ac:spMk id="24" creationId="{2096188C-EA57-BAB4-7A90-0194151AA2AC}"/>
          </ac:spMkLst>
        </pc:spChg>
        <pc:spChg chg="add del mod">
          <ac:chgData name="Reed Kiely" userId="768be38e-2fb5-40ce-925d-bd8e9d9e3c31" providerId="ADAL" clId="{073C5D09-2946-44AA-8F72-E76A8E08C34C}" dt="2024-05-17T16:40:43.313" v="13257" actId="478"/>
          <ac:spMkLst>
            <pc:docMk/>
            <pc:sldMk cId="3876421803" sldId="2146846633"/>
            <ac:spMk id="25" creationId="{FA43FABC-789F-A080-7FED-2F2801D1B3E0}"/>
          </ac:spMkLst>
        </pc:spChg>
        <pc:spChg chg="mod">
          <ac:chgData name="Reed Kiely" userId="768be38e-2fb5-40ce-925d-bd8e9d9e3c31" providerId="ADAL" clId="{073C5D09-2946-44AA-8F72-E76A8E08C34C}" dt="2024-05-17T16:24:12.959" v="12819" actId="208"/>
          <ac:spMkLst>
            <pc:docMk/>
            <pc:sldMk cId="3876421803" sldId="2146846633"/>
            <ac:spMk id="27" creationId="{17C9C920-7EA7-E51D-D258-BB821BF226F9}"/>
          </ac:spMkLst>
        </pc:spChg>
        <pc:spChg chg="mod">
          <ac:chgData name="Reed Kiely" userId="768be38e-2fb5-40ce-925d-bd8e9d9e3c31" providerId="ADAL" clId="{073C5D09-2946-44AA-8F72-E76A8E08C34C}" dt="2024-05-17T16:42:39.564" v="13336" actId="1076"/>
          <ac:spMkLst>
            <pc:docMk/>
            <pc:sldMk cId="3876421803" sldId="2146846633"/>
            <ac:spMk id="28" creationId="{7789C414-B299-AD75-CA98-C2D6ECEF1D93}"/>
          </ac:spMkLst>
        </pc:spChg>
        <pc:spChg chg="add mod">
          <ac:chgData name="Reed Kiely" userId="768be38e-2fb5-40ce-925d-bd8e9d9e3c31" providerId="ADAL" clId="{073C5D09-2946-44AA-8F72-E76A8E08C34C}" dt="2024-05-17T16:41:47.784" v="13319" actId="1076"/>
          <ac:spMkLst>
            <pc:docMk/>
            <pc:sldMk cId="3876421803" sldId="2146846633"/>
            <ac:spMk id="36" creationId="{56CFC75F-3FF9-0B03-AF4A-851997FA7218}"/>
          </ac:spMkLst>
        </pc:spChg>
        <pc:spChg chg="mod">
          <ac:chgData name="Reed Kiely" userId="768be38e-2fb5-40ce-925d-bd8e9d9e3c31" providerId="ADAL" clId="{073C5D09-2946-44AA-8F72-E76A8E08C34C}" dt="2024-05-17T16:41:55.450" v="13324" actId="1076"/>
          <ac:spMkLst>
            <pc:docMk/>
            <pc:sldMk cId="3876421803" sldId="2146846633"/>
            <ac:spMk id="38" creationId="{5A8A6E8A-7B4B-3E06-1636-CACE4DC71E45}"/>
          </ac:spMkLst>
        </pc:spChg>
        <pc:spChg chg="mod ord">
          <ac:chgData name="Reed Kiely" userId="768be38e-2fb5-40ce-925d-bd8e9d9e3c31" providerId="ADAL" clId="{073C5D09-2946-44AA-8F72-E76A8E08C34C}" dt="2024-05-17T16:41:55.450" v="13324" actId="1076"/>
          <ac:spMkLst>
            <pc:docMk/>
            <pc:sldMk cId="3876421803" sldId="2146846633"/>
            <ac:spMk id="40" creationId="{A990A2EB-E1B1-58E2-75B0-4FC25987D6CF}"/>
          </ac:spMkLst>
        </pc:spChg>
        <pc:picChg chg="add del mod">
          <ac:chgData name="Reed Kiely" userId="768be38e-2fb5-40ce-925d-bd8e9d9e3c31" providerId="ADAL" clId="{073C5D09-2946-44AA-8F72-E76A8E08C34C}" dt="2024-05-17T16:44:12.481" v="13345" actId="478"/>
          <ac:picMkLst>
            <pc:docMk/>
            <pc:sldMk cId="3876421803" sldId="2146846633"/>
            <ac:picMk id="29" creationId="{8C8C6DE6-54AB-65F4-2A18-DF689412BC62}"/>
          </ac:picMkLst>
        </pc:picChg>
        <pc:picChg chg="add mod">
          <ac:chgData name="Reed Kiely" userId="768be38e-2fb5-40ce-925d-bd8e9d9e3c31" providerId="ADAL" clId="{073C5D09-2946-44AA-8F72-E76A8E08C34C}" dt="2024-05-17T16:42:19.901" v="13330" actId="1076"/>
          <ac:picMkLst>
            <pc:docMk/>
            <pc:sldMk cId="3876421803" sldId="2146846633"/>
            <ac:picMk id="31" creationId="{B7053FF5-89E0-5D9A-DB14-1F10F8A9515B}"/>
          </ac:picMkLst>
        </pc:picChg>
        <pc:picChg chg="add mod">
          <ac:chgData name="Reed Kiely" userId="768be38e-2fb5-40ce-925d-bd8e9d9e3c31" providerId="ADAL" clId="{073C5D09-2946-44AA-8F72-E76A8E08C34C}" dt="2024-05-17T16:42:19.901" v="13330" actId="1076"/>
          <ac:picMkLst>
            <pc:docMk/>
            <pc:sldMk cId="3876421803" sldId="2146846633"/>
            <ac:picMk id="33" creationId="{3A9EE1CF-57C0-A710-4D0E-0D260E544508}"/>
          </ac:picMkLst>
        </pc:picChg>
        <pc:picChg chg="add mod">
          <ac:chgData name="Reed Kiely" userId="768be38e-2fb5-40ce-925d-bd8e9d9e3c31" providerId="ADAL" clId="{073C5D09-2946-44AA-8F72-E76A8E08C34C}" dt="2024-05-17T16:42:19.901" v="13330" actId="1076"/>
          <ac:picMkLst>
            <pc:docMk/>
            <pc:sldMk cId="3876421803" sldId="2146846633"/>
            <ac:picMk id="35" creationId="{9344CFD0-BA6F-0C3A-B053-7BBF24354F53}"/>
          </ac:picMkLst>
        </pc:picChg>
        <pc:picChg chg="add mod ord">
          <ac:chgData name="Reed Kiely" userId="768be38e-2fb5-40ce-925d-bd8e9d9e3c31" providerId="ADAL" clId="{073C5D09-2946-44AA-8F72-E76A8E08C34C}" dt="2024-05-17T16:44:21.449" v="13347" actId="1076"/>
          <ac:picMkLst>
            <pc:docMk/>
            <pc:sldMk cId="3876421803" sldId="2146846633"/>
            <ac:picMk id="39" creationId="{E65A15D2-F056-5FCE-3AD5-DDE19692141A}"/>
          </ac:picMkLst>
        </pc:picChg>
      </pc:sldChg>
      <pc:sldChg chg="modSp del mod">
        <pc:chgData name="Reed Kiely" userId="768be38e-2fb5-40ce-925d-bd8e9d9e3c31" providerId="ADAL" clId="{073C5D09-2946-44AA-8F72-E76A8E08C34C}" dt="2024-05-17T21:05:31.315" v="13924" actId="2696"/>
        <pc:sldMkLst>
          <pc:docMk/>
          <pc:sldMk cId="3001377975" sldId="2146846634"/>
        </pc:sldMkLst>
        <pc:spChg chg="mod">
          <ac:chgData name="Reed Kiely" userId="768be38e-2fb5-40ce-925d-bd8e9d9e3c31" providerId="ADAL" clId="{073C5D09-2946-44AA-8F72-E76A8E08C34C}" dt="2024-05-17T21:05:00.888" v="13921" actId="2"/>
          <ac:spMkLst>
            <pc:docMk/>
            <pc:sldMk cId="3001377975" sldId="2146846634"/>
            <ac:spMk id="16" creationId="{F3B08D31-8CD1-811E-0850-AF65E55C9EAD}"/>
          </ac:spMkLst>
        </pc:spChg>
      </pc:sldChg>
      <pc:sldChg chg="addSp delSp modSp mod modCm">
        <pc:chgData name="Reed Kiely" userId="768be38e-2fb5-40ce-925d-bd8e9d9e3c31" providerId="ADAL" clId="{073C5D09-2946-44AA-8F72-E76A8E08C34C}" dt="2024-05-20T19:48:18.397" v="17533" actId="478"/>
        <pc:sldMkLst>
          <pc:docMk/>
          <pc:sldMk cId="1842699221" sldId="2146846635"/>
        </pc:sldMkLst>
        <pc:spChg chg="add del mod">
          <ac:chgData name="Reed Kiely" userId="768be38e-2fb5-40ce-925d-bd8e9d9e3c31" providerId="ADAL" clId="{073C5D09-2946-44AA-8F72-E76A8E08C34C}" dt="2024-05-20T19:48:04.733" v="17531" actId="478"/>
          <ac:spMkLst>
            <pc:docMk/>
            <pc:sldMk cId="1842699221" sldId="2146846635"/>
            <ac:spMk id="4" creationId="{FEA21251-FDE7-9BE5-44F7-96B49A5897D9}"/>
          </ac:spMkLst>
        </pc:spChg>
        <pc:spChg chg="mod">
          <ac:chgData name="Reed Kiely" userId="768be38e-2fb5-40ce-925d-bd8e9d9e3c31" providerId="ADAL" clId="{073C5D09-2946-44AA-8F72-E76A8E08C34C}" dt="2024-05-20T13:49:08.773" v="15384" actId="1076"/>
          <ac:spMkLst>
            <pc:docMk/>
            <pc:sldMk cId="1842699221" sldId="2146846635"/>
            <ac:spMk id="7" creationId="{5B454CF9-2E13-DBFD-286B-CA7565EB3CF5}"/>
          </ac:spMkLst>
        </pc:spChg>
        <pc:spChg chg="add">
          <ac:chgData name="Reed Kiely" userId="768be38e-2fb5-40ce-925d-bd8e9d9e3c31" providerId="ADAL" clId="{073C5D09-2946-44AA-8F72-E76A8E08C34C}" dt="2024-05-20T19:44:22.089" v="17271"/>
          <ac:spMkLst>
            <pc:docMk/>
            <pc:sldMk cId="1842699221" sldId="2146846635"/>
            <ac:spMk id="8" creationId="{FD3E848F-9068-051F-AFA1-345A2B236D02}"/>
          </ac:spMkLst>
        </pc:spChg>
        <pc:spChg chg="add">
          <ac:chgData name="Reed Kiely" userId="768be38e-2fb5-40ce-925d-bd8e9d9e3c31" providerId="ADAL" clId="{073C5D09-2946-44AA-8F72-E76A8E08C34C}" dt="2024-05-20T19:44:29.993" v="17275"/>
          <ac:spMkLst>
            <pc:docMk/>
            <pc:sldMk cId="1842699221" sldId="2146846635"/>
            <ac:spMk id="10" creationId="{5B2021FD-4152-7551-9DA4-515A9AD45122}"/>
          </ac:spMkLst>
        </pc:spChg>
        <pc:spChg chg="add del mod">
          <ac:chgData name="Reed Kiely" userId="768be38e-2fb5-40ce-925d-bd8e9d9e3c31" providerId="ADAL" clId="{073C5D09-2946-44AA-8F72-E76A8E08C34C}" dt="2024-05-20T19:48:04.733" v="17531" actId="478"/>
          <ac:spMkLst>
            <pc:docMk/>
            <pc:sldMk cId="1842699221" sldId="2146846635"/>
            <ac:spMk id="14" creationId="{74FF6016-8A7F-A2B2-16CC-CDD8D8FE54AE}"/>
          </ac:spMkLst>
        </pc:spChg>
        <pc:spChg chg="mod">
          <ac:chgData name="Reed Kiely" userId="768be38e-2fb5-40ce-925d-bd8e9d9e3c31" providerId="ADAL" clId="{073C5D09-2946-44AA-8F72-E76A8E08C34C}" dt="2024-05-20T19:47:26.670" v="17530" actId="20577"/>
          <ac:spMkLst>
            <pc:docMk/>
            <pc:sldMk cId="1842699221" sldId="2146846635"/>
            <ac:spMk id="48" creationId="{1A4D5239-940F-FC42-EC40-68F10B06ED78}"/>
          </ac:spMkLst>
        </pc:spChg>
        <pc:picChg chg="add del mod">
          <ac:chgData name="Reed Kiely" userId="768be38e-2fb5-40ce-925d-bd8e9d9e3c31" providerId="ADAL" clId="{073C5D09-2946-44AA-8F72-E76A8E08C34C}" dt="2024-05-20T19:44:26.836" v="17274" actId="478"/>
          <ac:picMkLst>
            <pc:docMk/>
            <pc:sldMk cId="1842699221" sldId="2146846635"/>
            <ac:picMk id="9" creationId="{B82A794D-5573-EB24-1610-BA7FED527D15}"/>
          </ac:picMkLst>
        </pc:picChg>
        <pc:picChg chg="add del mod">
          <ac:chgData name="Reed Kiely" userId="768be38e-2fb5-40ce-925d-bd8e9d9e3c31" providerId="ADAL" clId="{073C5D09-2946-44AA-8F72-E76A8E08C34C}" dt="2024-05-20T19:48:18.397" v="17533" actId="478"/>
          <ac:picMkLst>
            <pc:docMk/>
            <pc:sldMk cId="1842699221" sldId="2146846635"/>
            <ac:picMk id="11" creationId="{A4BA33DB-75E8-E952-7545-E30CBBFF51C5}"/>
          </ac:picMkLst>
        </pc:picChg>
        <pc:picChg chg="add del mod">
          <ac:chgData name="Reed Kiely" userId="768be38e-2fb5-40ce-925d-bd8e9d9e3c31" providerId="ADAL" clId="{073C5D09-2946-44AA-8F72-E76A8E08C34C}" dt="2024-05-20T19:48:04.733" v="17531" actId="478"/>
          <ac:picMkLst>
            <pc:docMk/>
            <pc:sldMk cId="1842699221" sldId="2146846635"/>
            <ac:picMk id="13" creationId="{A5A2F280-C4FA-4DE3-76CE-B3BBE6EBF4B5}"/>
          </ac:picMkLst>
        </pc:picChg>
        <pc:extLst>
          <p:ext xmlns:p="http://schemas.openxmlformats.org/presentationml/2006/main" uri="{D6D511B9-2390-475A-947B-AFAB55BFBCF1}">
            <pc226:cmChg xmlns:pc226="http://schemas.microsoft.com/office/powerpoint/2022/06/main/command" chg="mod">
              <pc226:chgData name="Reed Kiely" userId="768be38e-2fb5-40ce-925d-bd8e9d9e3c31" providerId="ADAL" clId="{073C5D09-2946-44AA-8F72-E76A8E08C34C}" dt="2024-05-20T19:48:14.300" v="17532"/>
              <pc2:cmMkLst xmlns:pc2="http://schemas.microsoft.com/office/powerpoint/2019/9/main/command">
                <pc:docMk/>
                <pc:sldMk cId="1842699221" sldId="2146846635"/>
                <pc2:cmMk id="{915E8DA6-32F7-47F0-B65D-4A88161A61C1}"/>
              </pc2:cmMkLst>
              <pc226:cmRplyChg chg="add">
                <pc226:chgData name="Reed Kiely" userId="768be38e-2fb5-40ce-925d-bd8e9d9e3c31" providerId="ADAL" clId="{073C5D09-2946-44AA-8F72-E76A8E08C34C}" dt="2024-05-20T19:48:14.300" v="17532"/>
                <pc2:cmRplyMkLst xmlns:pc2="http://schemas.microsoft.com/office/powerpoint/2019/9/main/command">
                  <pc:docMk/>
                  <pc:sldMk cId="1842699221" sldId="2146846635"/>
                  <pc2:cmMk id="{915E8DA6-32F7-47F0-B65D-4A88161A61C1}"/>
                  <pc2:cmRplyMk id="{F1E1CB43-F318-4F30-A3BD-8CF27DE74182}"/>
                </pc2:cmRplyMkLst>
              </pc226:cmRplyChg>
            </pc226:cmChg>
          </p:ext>
        </pc:extLst>
      </pc:sldChg>
      <pc:sldChg chg="addSp delSp modSp add mod">
        <pc:chgData name="Reed Kiely" userId="768be38e-2fb5-40ce-925d-bd8e9d9e3c31" providerId="ADAL" clId="{073C5D09-2946-44AA-8F72-E76A8E08C34C}" dt="2024-05-17T16:44:53.919" v="13374" actId="1582"/>
        <pc:sldMkLst>
          <pc:docMk/>
          <pc:sldMk cId="3377337163" sldId="2146846635"/>
        </pc:sldMkLst>
        <pc:spChg chg="mod">
          <ac:chgData name="Reed Kiely" userId="768be38e-2fb5-40ce-925d-bd8e9d9e3c31" providerId="ADAL" clId="{073C5D09-2946-44AA-8F72-E76A8E08C34C}" dt="2024-05-17T16:25:10.317" v="12833" actId="12788"/>
          <ac:spMkLst>
            <pc:docMk/>
            <pc:sldMk cId="3377337163" sldId="2146846635"/>
            <ac:spMk id="3" creationId="{41743056-9D68-9F3F-6381-F39BE004E72F}"/>
          </ac:spMkLst>
        </pc:spChg>
        <pc:spChg chg="add del mod">
          <ac:chgData name="Reed Kiely" userId="768be38e-2fb5-40ce-925d-bd8e9d9e3c31" providerId="ADAL" clId="{073C5D09-2946-44AA-8F72-E76A8E08C34C}" dt="2024-05-17T16:26:14.409" v="12864" actId="478"/>
          <ac:spMkLst>
            <pc:docMk/>
            <pc:sldMk cId="3377337163" sldId="2146846635"/>
            <ac:spMk id="4" creationId="{AA0A3828-5A9A-68C9-D523-AE2E135614B8}"/>
          </ac:spMkLst>
        </pc:spChg>
        <pc:spChg chg="mod">
          <ac:chgData name="Reed Kiely" userId="768be38e-2fb5-40ce-925d-bd8e9d9e3c31" providerId="ADAL" clId="{073C5D09-2946-44AA-8F72-E76A8E08C34C}" dt="2024-05-17T15:51:30.032" v="12278" actId="14100"/>
          <ac:spMkLst>
            <pc:docMk/>
            <pc:sldMk cId="3377337163" sldId="2146846635"/>
            <ac:spMk id="7" creationId="{5B454CF9-2E13-DBFD-286B-CA7565EB3CF5}"/>
          </ac:spMkLst>
        </pc:spChg>
        <pc:spChg chg="add del mod">
          <ac:chgData name="Reed Kiely" userId="768be38e-2fb5-40ce-925d-bd8e9d9e3c31" providerId="ADAL" clId="{073C5D09-2946-44AA-8F72-E76A8E08C34C}" dt="2024-05-17T16:26:43.592" v="12872" actId="478"/>
          <ac:spMkLst>
            <pc:docMk/>
            <pc:sldMk cId="3377337163" sldId="2146846635"/>
            <ac:spMk id="8" creationId="{B46C28F3-30A7-2F31-7C96-0FED579F5617}"/>
          </ac:spMkLst>
        </pc:spChg>
        <pc:spChg chg="add del mod">
          <ac:chgData name="Reed Kiely" userId="768be38e-2fb5-40ce-925d-bd8e9d9e3c31" providerId="ADAL" clId="{073C5D09-2946-44AA-8F72-E76A8E08C34C}" dt="2024-05-17T16:26:43.592" v="12872" actId="478"/>
          <ac:spMkLst>
            <pc:docMk/>
            <pc:sldMk cId="3377337163" sldId="2146846635"/>
            <ac:spMk id="9" creationId="{5244C72E-828E-0D26-9582-A90F96C26ADE}"/>
          </ac:spMkLst>
        </pc:spChg>
        <pc:spChg chg="del">
          <ac:chgData name="Reed Kiely" userId="768be38e-2fb5-40ce-925d-bd8e9d9e3c31" providerId="ADAL" clId="{073C5D09-2946-44AA-8F72-E76A8E08C34C}" dt="2024-05-17T15:51:22.360" v="12276" actId="478"/>
          <ac:spMkLst>
            <pc:docMk/>
            <pc:sldMk cId="3377337163" sldId="2146846635"/>
            <ac:spMk id="43" creationId="{9C282547-8E42-7171-551A-F71639F426DE}"/>
          </ac:spMkLst>
        </pc:spChg>
        <pc:spChg chg="del">
          <ac:chgData name="Reed Kiely" userId="768be38e-2fb5-40ce-925d-bd8e9d9e3c31" providerId="ADAL" clId="{073C5D09-2946-44AA-8F72-E76A8E08C34C}" dt="2024-05-17T15:51:20.826" v="12275" actId="478"/>
          <ac:spMkLst>
            <pc:docMk/>
            <pc:sldMk cId="3377337163" sldId="2146846635"/>
            <ac:spMk id="44" creationId="{7A9BD545-A98B-0149-6E72-FDDD82F0E7F5}"/>
          </ac:spMkLst>
        </pc:spChg>
        <pc:spChg chg="del">
          <ac:chgData name="Reed Kiely" userId="768be38e-2fb5-40ce-925d-bd8e9d9e3c31" providerId="ADAL" clId="{073C5D09-2946-44AA-8F72-E76A8E08C34C}" dt="2024-05-17T15:51:20.826" v="12275" actId="478"/>
          <ac:spMkLst>
            <pc:docMk/>
            <pc:sldMk cId="3377337163" sldId="2146846635"/>
            <ac:spMk id="45" creationId="{8DB28E12-24D5-297C-9177-E5D656AF9F8B}"/>
          </ac:spMkLst>
        </pc:spChg>
        <pc:spChg chg="mod">
          <ac:chgData name="Reed Kiely" userId="768be38e-2fb5-40ce-925d-bd8e9d9e3c31" providerId="ADAL" clId="{073C5D09-2946-44AA-8F72-E76A8E08C34C}" dt="2024-05-17T16:26:16.825" v="12865" actId="1076"/>
          <ac:spMkLst>
            <pc:docMk/>
            <pc:sldMk cId="3377337163" sldId="2146846635"/>
            <ac:spMk id="48" creationId="{1A4D5239-940F-FC42-EC40-68F10B06ED78}"/>
          </ac:spMkLst>
        </pc:spChg>
        <pc:spChg chg="mod">
          <ac:chgData name="Reed Kiely" userId="768be38e-2fb5-40ce-925d-bd8e9d9e3c31" providerId="ADAL" clId="{073C5D09-2946-44AA-8F72-E76A8E08C34C}" dt="2024-05-17T16:44:53.919" v="13374" actId="1582"/>
          <ac:spMkLst>
            <pc:docMk/>
            <pc:sldMk cId="3377337163" sldId="2146846635"/>
            <ac:spMk id="52" creationId="{D0201D2E-6AC2-4825-17F3-CBE5753A2343}"/>
          </ac:spMkLst>
        </pc:spChg>
        <pc:spChg chg="mod">
          <ac:chgData name="Reed Kiely" userId="768be38e-2fb5-40ce-925d-bd8e9d9e3c31" providerId="ADAL" clId="{073C5D09-2946-44AA-8F72-E76A8E08C34C}" dt="2024-05-17T16:27:07.953" v="12881" actId="255"/>
          <ac:spMkLst>
            <pc:docMk/>
            <pc:sldMk cId="3377337163" sldId="2146846635"/>
            <ac:spMk id="54" creationId="{770B7D49-512F-229E-CE0D-66767A0A9F3C}"/>
          </ac:spMkLst>
        </pc:spChg>
        <pc:spChg chg="mod">
          <ac:chgData name="Reed Kiely" userId="768be38e-2fb5-40ce-925d-bd8e9d9e3c31" providerId="ADAL" clId="{073C5D09-2946-44AA-8F72-E76A8E08C34C}" dt="2024-05-17T16:26:50.453" v="12873" actId="12789"/>
          <ac:spMkLst>
            <pc:docMk/>
            <pc:sldMk cId="3377337163" sldId="2146846635"/>
            <ac:spMk id="57" creationId="{2FAD1766-2EBB-377A-435D-B12A5D266A3D}"/>
          </ac:spMkLst>
        </pc:spChg>
        <pc:spChg chg="mod">
          <ac:chgData name="Reed Kiely" userId="768be38e-2fb5-40ce-925d-bd8e9d9e3c31" providerId="ADAL" clId="{073C5D09-2946-44AA-8F72-E76A8E08C34C}" dt="2024-05-17T16:44:53.919" v="13374" actId="1582"/>
          <ac:spMkLst>
            <pc:docMk/>
            <pc:sldMk cId="3377337163" sldId="2146846635"/>
            <ac:spMk id="67" creationId="{5DB9FF41-8C44-DC36-D361-E4D5BC6E8D42}"/>
          </ac:spMkLst>
        </pc:spChg>
        <pc:spChg chg="mod">
          <ac:chgData name="Reed Kiely" userId="768be38e-2fb5-40ce-925d-bd8e9d9e3c31" providerId="ADAL" clId="{073C5D09-2946-44AA-8F72-E76A8E08C34C}" dt="2024-05-17T16:27:13.353" v="12882" actId="255"/>
          <ac:spMkLst>
            <pc:docMk/>
            <pc:sldMk cId="3377337163" sldId="2146846635"/>
            <ac:spMk id="69" creationId="{6C15745F-7554-2995-BF72-B93729D07612}"/>
          </ac:spMkLst>
        </pc:spChg>
        <pc:spChg chg="mod">
          <ac:chgData name="Reed Kiely" userId="768be38e-2fb5-40ce-925d-bd8e9d9e3c31" providerId="ADAL" clId="{073C5D09-2946-44AA-8F72-E76A8E08C34C}" dt="2024-05-17T16:44:53.919" v="13374" actId="1582"/>
          <ac:spMkLst>
            <pc:docMk/>
            <pc:sldMk cId="3377337163" sldId="2146846635"/>
            <ac:spMk id="70" creationId="{252135B1-32EB-9084-D099-11C656ACB9DE}"/>
          </ac:spMkLst>
        </pc:spChg>
        <pc:spChg chg="mod">
          <ac:chgData name="Reed Kiely" userId="768be38e-2fb5-40ce-925d-bd8e9d9e3c31" providerId="ADAL" clId="{073C5D09-2946-44AA-8F72-E76A8E08C34C}" dt="2024-05-17T16:27:18.193" v="12883" actId="255"/>
          <ac:spMkLst>
            <pc:docMk/>
            <pc:sldMk cId="3377337163" sldId="2146846635"/>
            <ac:spMk id="72" creationId="{3F0F3959-851E-9860-1D8C-FC18E0536AAB}"/>
          </ac:spMkLst>
        </pc:spChg>
        <pc:picChg chg="del">
          <ac:chgData name="Reed Kiely" userId="768be38e-2fb5-40ce-925d-bd8e9d9e3c31" providerId="ADAL" clId="{073C5D09-2946-44AA-8F72-E76A8E08C34C}" dt="2024-05-17T15:51:20.826" v="12275" actId="478"/>
          <ac:picMkLst>
            <pc:docMk/>
            <pc:sldMk cId="3377337163" sldId="2146846635"/>
            <ac:picMk id="75" creationId="{DA0CA7A1-1FF9-2C04-8E4A-87E19C151781}"/>
          </ac:picMkLst>
        </pc:picChg>
        <pc:picChg chg="mod">
          <ac:chgData name="Reed Kiely" userId="768be38e-2fb5-40ce-925d-bd8e9d9e3c31" providerId="ADAL" clId="{073C5D09-2946-44AA-8F72-E76A8E08C34C}" dt="2024-05-17T16:26:55.252" v="12875" actId="14100"/>
          <ac:picMkLst>
            <pc:docMk/>
            <pc:sldMk cId="3377337163" sldId="2146846635"/>
            <ac:picMk id="77" creationId="{83B18C49-C586-A8E9-7A4A-15F5F1654272}"/>
          </ac:picMkLst>
        </pc:picChg>
        <pc:picChg chg="mod">
          <ac:chgData name="Reed Kiely" userId="768be38e-2fb5-40ce-925d-bd8e9d9e3c31" providerId="ADAL" clId="{073C5D09-2946-44AA-8F72-E76A8E08C34C}" dt="2024-05-17T16:26:55.252" v="12875" actId="14100"/>
          <ac:picMkLst>
            <pc:docMk/>
            <pc:sldMk cId="3377337163" sldId="2146846635"/>
            <ac:picMk id="79" creationId="{76DD0002-934E-C11F-95E1-25B9B6565E79}"/>
          </ac:picMkLst>
        </pc:picChg>
        <pc:picChg chg="mod">
          <ac:chgData name="Reed Kiely" userId="768be38e-2fb5-40ce-925d-bd8e9d9e3c31" providerId="ADAL" clId="{073C5D09-2946-44AA-8F72-E76A8E08C34C}" dt="2024-05-17T16:26:55.252" v="12875" actId="14100"/>
          <ac:picMkLst>
            <pc:docMk/>
            <pc:sldMk cId="3377337163" sldId="2146846635"/>
            <ac:picMk id="81" creationId="{303E8B93-2543-2EF1-2C64-896691E1A50E}"/>
          </ac:picMkLst>
        </pc:picChg>
      </pc:sldChg>
      <pc:sldChg chg="del">
        <pc:chgData name="Reed Kiely" userId="768be38e-2fb5-40ce-925d-bd8e9d9e3c31" providerId="ADAL" clId="{073C5D09-2946-44AA-8F72-E76A8E08C34C}" dt="2024-05-17T21:05:31.315" v="13924" actId="2696"/>
        <pc:sldMkLst>
          <pc:docMk/>
          <pc:sldMk cId="2276353571" sldId="2146846636"/>
        </pc:sldMkLst>
      </pc:sldChg>
      <pc:sldChg chg="addSp delSp modSp mod modCm">
        <pc:chgData name="Reed Kiely" userId="768be38e-2fb5-40ce-925d-bd8e9d9e3c31" providerId="ADAL" clId="{073C5D09-2946-44AA-8F72-E76A8E08C34C}" dt="2024-05-20T21:41:39.051" v="18189" actId="313"/>
        <pc:sldMkLst>
          <pc:docMk/>
          <pc:sldMk cId="3416798922" sldId="2146846636"/>
        </pc:sldMkLst>
        <pc:spChg chg="mod">
          <ac:chgData name="Reed Kiely" userId="768be38e-2fb5-40ce-925d-bd8e9d9e3c31" providerId="ADAL" clId="{073C5D09-2946-44AA-8F72-E76A8E08C34C}" dt="2024-05-20T21:41:39.051" v="18189" actId="313"/>
          <ac:spMkLst>
            <pc:docMk/>
            <pc:sldMk cId="3416798922" sldId="2146846636"/>
            <ac:spMk id="2" creationId="{29839B2D-D391-E189-956D-1EB467E51B14}"/>
          </ac:spMkLst>
        </pc:spChg>
        <pc:spChg chg="add del mod">
          <ac:chgData name="Reed Kiely" userId="768be38e-2fb5-40ce-925d-bd8e9d9e3c31" providerId="ADAL" clId="{073C5D09-2946-44AA-8F72-E76A8E08C34C}" dt="2024-05-20T18:52:00.430" v="16846" actId="478"/>
          <ac:spMkLst>
            <pc:docMk/>
            <pc:sldMk cId="3416798922" sldId="2146846636"/>
            <ac:spMk id="3" creationId="{0615A372-DD40-CD9E-88DC-632536E0A866}"/>
          </ac:spMkLst>
        </pc:spChg>
        <pc:spChg chg="add del mod">
          <ac:chgData name="Reed Kiely" userId="768be38e-2fb5-40ce-925d-bd8e9d9e3c31" providerId="ADAL" clId="{073C5D09-2946-44AA-8F72-E76A8E08C34C}" dt="2024-05-20T18:49:17.855" v="16732" actId="478"/>
          <ac:spMkLst>
            <pc:docMk/>
            <pc:sldMk cId="3416798922" sldId="2146846636"/>
            <ac:spMk id="6" creationId="{BBD7B47C-5D31-C009-4110-62DB5F23501C}"/>
          </ac:spMkLst>
        </pc:spChg>
        <pc:spChg chg="add mod">
          <ac:chgData name="Reed Kiely" userId="768be38e-2fb5-40ce-925d-bd8e9d9e3c31" providerId="ADAL" clId="{073C5D09-2946-44AA-8F72-E76A8E08C34C}" dt="2024-05-20T20:25:40.004" v="18146" actId="6549"/>
          <ac:spMkLst>
            <pc:docMk/>
            <pc:sldMk cId="3416798922" sldId="2146846636"/>
            <ac:spMk id="7" creationId="{57D680A9-93FA-C1C6-801E-5C689E5F2558}"/>
          </ac:spMkLst>
        </pc:spChg>
        <pc:spChg chg="mod">
          <ac:chgData name="Reed Kiely" userId="768be38e-2fb5-40ce-925d-bd8e9d9e3c31" providerId="ADAL" clId="{073C5D09-2946-44AA-8F72-E76A8E08C34C}" dt="2024-05-20T18:51:07.336" v="16777" actId="1076"/>
          <ac:spMkLst>
            <pc:docMk/>
            <pc:sldMk cId="3416798922" sldId="2146846636"/>
            <ac:spMk id="10" creationId="{318CB64C-E993-6C91-8E7F-0953B993C72F}"/>
          </ac:spMkLst>
        </pc:spChg>
        <pc:spChg chg="mod">
          <ac:chgData name="Reed Kiely" userId="768be38e-2fb5-40ce-925d-bd8e9d9e3c31" providerId="ADAL" clId="{073C5D09-2946-44AA-8F72-E76A8E08C34C}" dt="2024-05-20T18:51:44.127" v="16842" actId="1035"/>
          <ac:spMkLst>
            <pc:docMk/>
            <pc:sldMk cId="3416798922" sldId="2146846636"/>
            <ac:spMk id="13" creationId="{4AAC2A27-A332-4FDF-5FDA-F50B9909E001}"/>
          </ac:spMkLst>
        </pc:spChg>
        <pc:spChg chg="mod">
          <ac:chgData name="Reed Kiely" userId="768be38e-2fb5-40ce-925d-bd8e9d9e3c31" providerId="ADAL" clId="{073C5D09-2946-44AA-8F72-E76A8E08C34C}" dt="2024-05-20T18:51:44.127" v="16842" actId="1035"/>
          <ac:spMkLst>
            <pc:docMk/>
            <pc:sldMk cId="3416798922" sldId="2146846636"/>
            <ac:spMk id="15" creationId="{BFC48F23-0467-5AE5-7166-C8CEA08FA677}"/>
          </ac:spMkLst>
        </pc:spChg>
        <pc:spChg chg="mod">
          <ac:chgData name="Reed Kiely" userId="768be38e-2fb5-40ce-925d-bd8e9d9e3c31" providerId="ADAL" clId="{073C5D09-2946-44AA-8F72-E76A8E08C34C}" dt="2024-05-20T18:51:44.127" v="16842" actId="1035"/>
          <ac:spMkLst>
            <pc:docMk/>
            <pc:sldMk cId="3416798922" sldId="2146846636"/>
            <ac:spMk id="20" creationId="{558968C1-DEA4-43ED-A266-D8855B93AC61}"/>
          </ac:spMkLst>
        </pc:spChg>
        <pc:spChg chg="mod">
          <ac:chgData name="Reed Kiely" userId="768be38e-2fb5-40ce-925d-bd8e9d9e3c31" providerId="ADAL" clId="{073C5D09-2946-44AA-8F72-E76A8E08C34C}" dt="2024-05-20T18:51:44.127" v="16842" actId="1035"/>
          <ac:spMkLst>
            <pc:docMk/>
            <pc:sldMk cId="3416798922" sldId="2146846636"/>
            <ac:spMk id="21" creationId="{1DD5B08B-FB5B-1E2B-4E88-04513FABD68C}"/>
          </ac:spMkLst>
        </pc:spChg>
        <pc:spChg chg="mod">
          <ac:chgData name="Reed Kiely" userId="768be38e-2fb5-40ce-925d-bd8e9d9e3c31" providerId="ADAL" clId="{073C5D09-2946-44AA-8F72-E76A8E08C34C}" dt="2024-05-20T18:51:44.127" v="16842" actId="1035"/>
          <ac:spMkLst>
            <pc:docMk/>
            <pc:sldMk cId="3416798922" sldId="2146846636"/>
            <ac:spMk id="58" creationId="{9CD5D529-10B1-817F-FE81-A648FA54009B}"/>
          </ac:spMkLst>
        </pc:spChg>
        <pc:picChg chg="add del mod">
          <ac:chgData name="Reed Kiely" userId="768be38e-2fb5-40ce-925d-bd8e9d9e3c31" providerId="ADAL" clId="{073C5D09-2946-44AA-8F72-E76A8E08C34C}" dt="2024-05-20T18:51:04.694" v="16776" actId="478"/>
          <ac:picMkLst>
            <pc:docMk/>
            <pc:sldMk cId="3416798922" sldId="2146846636"/>
            <ac:picMk id="14" creationId="{E7681565-E239-4107-89AA-16690FDBEBBC}"/>
          </ac:picMkLst>
        </pc:picChg>
        <pc:extLst>
          <p:ext xmlns:p="http://schemas.openxmlformats.org/presentationml/2006/main" uri="{D6D511B9-2390-475A-947B-AFAB55BFBCF1}">
            <pc226:cmChg xmlns:pc226="http://schemas.microsoft.com/office/powerpoint/2022/06/main/command" chg="">
              <pc226:chgData name="Reed Kiely" userId="768be38e-2fb5-40ce-925d-bd8e9d9e3c31" providerId="ADAL" clId="{073C5D09-2946-44AA-8F72-E76A8E08C34C}" dt="2024-05-20T20:25:21.011" v="18110"/>
              <pc2:cmMkLst xmlns:pc2="http://schemas.microsoft.com/office/powerpoint/2019/9/main/command">
                <pc:docMk/>
                <pc:sldMk cId="3416798922" sldId="2146846636"/>
                <pc2:cmMk id="{4023F39D-F4D1-473F-9E60-3E89F6D5AB67}"/>
              </pc2:cmMkLst>
              <pc226:cmRplyChg chg="add">
                <pc226:chgData name="Reed Kiely" userId="768be38e-2fb5-40ce-925d-bd8e9d9e3c31" providerId="ADAL" clId="{073C5D09-2946-44AA-8F72-E76A8E08C34C}" dt="2024-05-20T20:25:21.011" v="18110"/>
                <pc2:cmRplyMkLst xmlns:pc2="http://schemas.microsoft.com/office/powerpoint/2019/9/main/command">
                  <pc:docMk/>
                  <pc:sldMk cId="3416798922" sldId="2146846636"/>
                  <pc2:cmMk id="{4023F39D-F4D1-473F-9E60-3E89F6D5AB67}"/>
                  <pc2:cmRplyMk id="{3710833A-54E3-44F6-BA9D-5F2D1E735FE2}"/>
                </pc2:cmRplyMkLst>
              </pc226:cmRplyChg>
            </pc226:cmChg>
          </p:ext>
        </pc:extLst>
      </pc:sldChg>
      <pc:sldChg chg="modSp mod">
        <pc:chgData name="Reed Kiely" userId="768be38e-2fb5-40ce-925d-bd8e9d9e3c31" providerId="ADAL" clId="{073C5D09-2946-44AA-8F72-E76A8E08C34C}" dt="2024-05-20T19:03:47.390" v="17178" actId="20577"/>
        <pc:sldMkLst>
          <pc:docMk/>
          <pc:sldMk cId="1875347758" sldId="2146846637"/>
        </pc:sldMkLst>
        <pc:spChg chg="mod">
          <ac:chgData name="Reed Kiely" userId="768be38e-2fb5-40ce-925d-bd8e9d9e3c31" providerId="ADAL" clId="{073C5D09-2946-44AA-8F72-E76A8E08C34C}" dt="2024-05-20T19:03:47.390" v="17178" actId="20577"/>
          <ac:spMkLst>
            <pc:docMk/>
            <pc:sldMk cId="1875347758" sldId="2146846637"/>
            <ac:spMk id="2" creationId="{C09B3279-79C3-D562-DBFB-7AB4F0D63070}"/>
          </ac:spMkLst>
        </pc:spChg>
      </pc:sldChg>
      <pc:sldMasterChg chg="del delSldLayout">
        <pc:chgData name="Reed Kiely" userId="768be38e-2fb5-40ce-925d-bd8e9d9e3c31" providerId="ADAL" clId="{073C5D09-2946-44AA-8F72-E76A8E08C34C}" dt="2024-04-26T17:07:32.506" v="58" actId="47"/>
        <pc:sldMasterMkLst>
          <pc:docMk/>
          <pc:sldMasterMk cId="2636180758" sldId="2147483778"/>
        </pc:sldMasterMkLst>
        <pc:sldLayoutChg chg="del">
          <pc:chgData name="Reed Kiely" userId="768be38e-2fb5-40ce-925d-bd8e9d9e3c31" providerId="ADAL" clId="{073C5D09-2946-44AA-8F72-E76A8E08C34C}" dt="2024-04-26T17:07:32.506" v="58" actId="47"/>
          <pc:sldLayoutMkLst>
            <pc:docMk/>
            <pc:sldMasterMk cId="2636180758" sldId="2147483778"/>
            <pc:sldLayoutMk cId="2609538720" sldId="2147483779"/>
          </pc:sldLayoutMkLst>
        </pc:sldLayoutChg>
        <pc:sldLayoutChg chg="del">
          <pc:chgData name="Reed Kiely" userId="768be38e-2fb5-40ce-925d-bd8e9d9e3c31" providerId="ADAL" clId="{073C5D09-2946-44AA-8F72-E76A8E08C34C}" dt="2024-04-26T17:07:32.506" v="58" actId="47"/>
          <pc:sldLayoutMkLst>
            <pc:docMk/>
            <pc:sldMasterMk cId="2636180758" sldId="2147483778"/>
            <pc:sldLayoutMk cId="1532230064" sldId="2147483780"/>
          </pc:sldLayoutMkLst>
        </pc:sldLayoutChg>
        <pc:sldLayoutChg chg="del">
          <pc:chgData name="Reed Kiely" userId="768be38e-2fb5-40ce-925d-bd8e9d9e3c31" providerId="ADAL" clId="{073C5D09-2946-44AA-8F72-E76A8E08C34C}" dt="2024-04-26T17:07:32.506" v="58" actId="47"/>
          <pc:sldLayoutMkLst>
            <pc:docMk/>
            <pc:sldMasterMk cId="2636180758" sldId="2147483778"/>
            <pc:sldLayoutMk cId="818575042" sldId="2147483781"/>
          </pc:sldLayoutMkLst>
        </pc:sldLayoutChg>
        <pc:sldLayoutChg chg="del">
          <pc:chgData name="Reed Kiely" userId="768be38e-2fb5-40ce-925d-bd8e9d9e3c31" providerId="ADAL" clId="{073C5D09-2946-44AA-8F72-E76A8E08C34C}" dt="2024-04-26T17:07:32.506" v="58" actId="47"/>
          <pc:sldLayoutMkLst>
            <pc:docMk/>
            <pc:sldMasterMk cId="2636180758" sldId="2147483778"/>
            <pc:sldLayoutMk cId="2840256622" sldId="2147483782"/>
          </pc:sldLayoutMkLst>
        </pc:sldLayoutChg>
        <pc:sldLayoutChg chg="del">
          <pc:chgData name="Reed Kiely" userId="768be38e-2fb5-40ce-925d-bd8e9d9e3c31" providerId="ADAL" clId="{073C5D09-2946-44AA-8F72-E76A8E08C34C}" dt="2024-04-26T17:07:32.506" v="58" actId="47"/>
          <pc:sldLayoutMkLst>
            <pc:docMk/>
            <pc:sldMasterMk cId="2636180758" sldId="2147483778"/>
            <pc:sldLayoutMk cId="1575785091" sldId="2147483783"/>
          </pc:sldLayoutMkLst>
        </pc:sldLayoutChg>
        <pc:sldLayoutChg chg="del">
          <pc:chgData name="Reed Kiely" userId="768be38e-2fb5-40ce-925d-bd8e9d9e3c31" providerId="ADAL" clId="{073C5D09-2946-44AA-8F72-E76A8E08C34C}" dt="2024-04-26T17:07:32.506" v="58" actId="47"/>
          <pc:sldLayoutMkLst>
            <pc:docMk/>
            <pc:sldMasterMk cId="2636180758" sldId="2147483778"/>
            <pc:sldLayoutMk cId="506859882" sldId="2147483784"/>
          </pc:sldLayoutMkLst>
        </pc:sldLayoutChg>
        <pc:sldLayoutChg chg="del">
          <pc:chgData name="Reed Kiely" userId="768be38e-2fb5-40ce-925d-bd8e9d9e3c31" providerId="ADAL" clId="{073C5D09-2946-44AA-8F72-E76A8E08C34C}" dt="2024-04-26T17:07:32.506" v="58" actId="47"/>
          <pc:sldLayoutMkLst>
            <pc:docMk/>
            <pc:sldMasterMk cId="2636180758" sldId="2147483778"/>
            <pc:sldLayoutMk cId="3581112502" sldId="2147483785"/>
          </pc:sldLayoutMkLst>
        </pc:sldLayoutChg>
        <pc:sldLayoutChg chg="del">
          <pc:chgData name="Reed Kiely" userId="768be38e-2fb5-40ce-925d-bd8e9d9e3c31" providerId="ADAL" clId="{073C5D09-2946-44AA-8F72-E76A8E08C34C}" dt="2024-04-26T17:07:32.506" v="58" actId="47"/>
          <pc:sldLayoutMkLst>
            <pc:docMk/>
            <pc:sldMasterMk cId="2636180758" sldId="2147483778"/>
            <pc:sldLayoutMk cId="3177494637" sldId="2147483786"/>
          </pc:sldLayoutMkLst>
        </pc:sldLayoutChg>
        <pc:sldLayoutChg chg="del">
          <pc:chgData name="Reed Kiely" userId="768be38e-2fb5-40ce-925d-bd8e9d9e3c31" providerId="ADAL" clId="{073C5D09-2946-44AA-8F72-E76A8E08C34C}" dt="2024-04-26T17:07:32.506" v="58" actId="47"/>
          <pc:sldLayoutMkLst>
            <pc:docMk/>
            <pc:sldMasterMk cId="2636180758" sldId="2147483778"/>
            <pc:sldLayoutMk cId="367543030" sldId="2147483787"/>
          </pc:sldLayoutMkLst>
        </pc:sldLayoutChg>
        <pc:sldLayoutChg chg="del">
          <pc:chgData name="Reed Kiely" userId="768be38e-2fb5-40ce-925d-bd8e9d9e3c31" providerId="ADAL" clId="{073C5D09-2946-44AA-8F72-E76A8E08C34C}" dt="2024-04-26T17:07:32.506" v="58" actId="47"/>
          <pc:sldLayoutMkLst>
            <pc:docMk/>
            <pc:sldMasterMk cId="2636180758" sldId="2147483778"/>
            <pc:sldLayoutMk cId="177459090" sldId="2147483788"/>
          </pc:sldLayoutMkLst>
        </pc:sldLayoutChg>
        <pc:sldLayoutChg chg="del">
          <pc:chgData name="Reed Kiely" userId="768be38e-2fb5-40ce-925d-bd8e9d9e3c31" providerId="ADAL" clId="{073C5D09-2946-44AA-8F72-E76A8E08C34C}" dt="2024-04-26T17:07:32.506" v="58" actId="47"/>
          <pc:sldLayoutMkLst>
            <pc:docMk/>
            <pc:sldMasterMk cId="2636180758" sldId="2147483778"/>
            <pc:sldLayoutMk cId="64614501" sldId="2147483789"/>
          </pc:sldLayoutMkLst>
        </pc:sldLayoutChg>
        <pc:sldLayoutChg chg="del">
          <pc:chgData name="Reed Kiely" userId="768be38e-2fb5-40ce-925d-bd8e9d9e3c31" providerId="ADAL" clId="{073C5D09-2946-44AA-8F72-E76A8E08C34C}" dt="2024-04-26T17:07:32.506" v="58" actId="47"/>
          <pc:sldLayoutMkLst>
            <pc:docMk/>
            <pc:sldMasterMk cId="2636180758" sldId="2147483778"/>
            <pc:sldLayoutMk cId="2422508904" sldId="2147483790"/>
          </pc:sldLayoutMkLst>
        </pc:sldLayoutChg>
      </pc:sldMasterChg>
    </pc:docChg>
  </pc:docChgLst>
  <pc:docChgLst>
    <pc:chgData name="Benjamin Vandegrift" userId="S::benjaminv@thevab.com::2e5c2a8a-c606-4888-a2a6-2a14dfaa97ab" providerId="AD" clId="Web-{88EF5ADC-A762-F9FB-7612-3A6E5A457378}"/>
    <pc:docChg chg="">
      <pc:chgData name="Benjamin Vandegrift" userId="S::benjaminv@thevab.com::2e5c2a8a-c606-4888-a2a6-2a14dfaa97ab" providerId="AD" clId="Web-{88EF5ADC-A762-F9FB-7612-3A6E5A457378}" dt="2024-05-07T22:00:08.872" v="0"/>
      <pc:docMkLst>
        <pc:docMk/>
      </pc:docMkLst>
      <pc:sldChg chg="modCm">
        <pc:chgData name="Benjamin Vandegrift" userId="S::benjaminv@thevab.com::2e5c2a8a-c606-4888-a2a6-2a14dfaa97ab" providerId="AD" clId="Web-{88EF5ADC-A762-F9FB-7612-3A6E5A457378}" dt="2024-05-07T22:00:08.872" v="0"/>
        <pc:sldMkLst>
          <pc:docMk/>
          <pc:sldMk cId="445600926" sldId="2146846572"/>
        </pc:sldMkLst>
        <pc:extLst>
          <p:ext xmlns:p="http://schemas.openxmlformats.org/presentationml/2006/main" uri="{D6D511B9-2390-475A-947B-AFAB55BFBCF1}">
            <pc226:cmChg xmlns:pc226="http://schemas.microsoft.com/office/powerpoint/2022/06/main/command" chg="">
              <pc226:chgData name="Benjamin Vandegrift" userId="S::benjaminv@thevab.com::2e5c2a8a-c606-4888-a2a6-2a14dfaa97ab" providerId="AD" clId="Web-{88EF5ADC-A762-F9FB-7612-3A6E5A457378}" dt="2024-05-07T22:00:08.872" v="0"/>
              <pc2:cmMkLst xmlns:pc2="http://schemas.microsoft.com/office/powerpoint/2019/9/main/command">
                <pc:docMk/>
                <pc:sldMk cId="445600926" sldId="2146846572"/>
                <pc2:cmMk id="{E78F64AC-F745-488B-9370-F01F871FFDE2}"/>
              </pc2:cmMkLst>
              <pc226:cmRplyChg chg="add">
                <pc226:chgData name="Benjamin Vandegrift" userId="S::benjaminv@thevab.com::2e5c2a8a-c606-4888-a2a6-2a14dfaa97ab" providerId="AD" clId="Web-{88EF5ADC-A762-F9FB-7612-3A6E5A457378}" dt="2024-05-07T22:00:08.872" v="0"/>
                <pc2:cmRplyMkLst xmlns:pc2="http://schemas.microsoft.com/office/powerpoint/2019/9/main/command">
                  <pc:docMk/>
                  <pc:sldMk cId="445600926" sldId="2146846572"/>
                  <pc2:cmMk id="{E78F64AC-F745-488B-9370-F01F871FFDE2}"/>
                  <pc2:cmRplyMk id="{AE3BFA48-0028-4289-9228-2DF741A8ECCD}"/>
                </pc2:cmRplyMkLst>
              </pc226:cmRplyChg>
            </pc226:cmChg>
          </p:ext>
        </pc:extLst>
      </pc:sldChg>
    </pc:docChg>
  </pc:docChgLst>
  <pc:docChgLst>
    <pc:chgData name="Kaileen Cain" userId="21167d2d-fdf2-4320-ae3a-272888c89590" providerId="ADAL" clId="{8A22B313-23B1-4EA1-9A4D-F6533657E140}"/>
    <pc:docChg chg="undo custSel modSld">
      <pc:chgData name="Kaileen Cain" userId="21167d2d-fdf2-4320-ae3a-272888c89590" providerId="ADAL" clId="{8A22B313-23B1-4EA1-9A4D-F6533657E140}" dt="2024-05-09T20:48:51.254" v="1967" actId="207"/>
      <pc:docMkLst>
        <pc:docMk/>
      </pc:docMkLst>
      <pc:sldChg chg="addSp delSp modSp mod">
        <pc:chgData name="Kaileen Cain" userId="21167d2d-fdf2-4320-ae3a-272888c89590" providerId="ADAL" clId="{8A22B313-23B1-4EA1-9A4D-F6533657E140}" dt="2024-05-09T20:48:51.254" v="1967" actId="207"/>
        <pc:sldMkLst>
          <pc:docMk/>
          <pc:sldMk cId="198012473" sldId="2144328304"/>
        </pc:sldMkLst>
        <pc:spChg chg="mod">
          <ac:chgData name="Kaileen Cain" userId="21167d2d-fdf2-4320-ae3a-272888c89590" providerId="ADAL" clId="{8A22B313-23B1-4EA1-9A4D-F6533657E140}" dt="2024-05-09T20:42:47.239" v="1843"/>
          <ac:spMkLst>
            <pc:docMk/>
            <pc:sldMk cId="198012473" sldId="2144328304"/>
            <ac:spMk id="4" creationId="{B4C59D1C-E8EA-BDE4-EBE3-7F4FA02396B8}"/>
          </ac:spMkLst>
        </pc:spChg>
        <pc:spChg chg="mod">
          <ac:chgData name="Kaileen Cain" userId="21167d2d-fdf2-4320-ae3a-272888c89590" providerId="ADAL" clId="{8A22B313-23B1-4EA1-9A4D-F6533657E140}" dt="2024-05-09T20:48:19.044" v="1917" actId="115"/>
          <ac:spMkLst>
            <pc:docMk/>
            <pc:sldMk cId="198012473" sldId="2144328304"/>
            <ac:spMk id="5" creationId="{FDF902B0-9331-5743-6C6D-16F7C95AF998}"/>
          </ac:spMkLst>
        </pc:spChg>
        <pc:spChg chg="mod">
          <ac:chgData name="Kaileen Cain" userId="21167d2d-fdf2-4320-ae3a-272888c89590" providerId="ADAL" clId="{8A22B313-23B1-4EA1-9A4D-F6533657E140}" dt="2024-05-09T20:48:39.357" v="1963" actId="14100"/>
          <ac:spMkLst>
            <pc:docMk/>
            <pc:sldMk cId="198012473" sldId="2144328304"/>
            <ac:spMk id="6" creationId="{E32EA7DE-290A-00F8-2E6E-E4DE3D0F33AF}"/>
          </ac:spMkLst>
        </pc:spChg>
        <pc:spChg chg="mod">
          <ac:chgData name="Kaileen Cain" userId="21167d2d-fdf2-4320-ae3a-272888c89590" providerId="ADAL" clId="{8A22B313-23B1-4EA1-9A4D-F6533657E140}" dt="2024-05-09T20:48:05.904" v="1903"/>
          <ac:spMkLst>
            <pc:docMk/>
            <pc:sldMk cId="198012473" sldId="2144328304"/>
            <ac:spMk id="8" creationId="{A7D1BBA0-6041-661D-34F9-3B3CD0FBDEE5}"/>
          </ac:spMkLst>
        </pc:spChg>
        <pc:spChg chg="mod">
          <ac:chgData name="Kaileen Cain" userId="21167d2d-fdf2-4320-ae3a-272888c89590" providerId="ADAL" clId="{8A22B313-23B1-4EA1-9A4D-F6533657E140}" dt="2024-05-09T20:48:11.783" v="1904"/>
          <ac:spMkLst>
            <pc:docMk/>
            <pc:sldMk cId="198012473" sldId="2144328304"/>
            <ac:spMk id="10" creationId="{09AB2E2E-141B-9994-619C-44C29D51A732}"/>
          </ac:spMkLst>
        </pc:spChg>
        <pc:spChg chg="mod">
          <ac:chgData name="Kaileen Cain" userId="21167d2d-fdf2-4320-ae3a-272888c89590" providerId="ADAL" clId="{8A22B313-23B1-4EA1-9A4D-F6533657E140}" dt="2024-05-09T20:47:03.121" v="1873"/>
          <ac:spMkLst>
            <pc:docMk/>
            <pc:sldMk cId="198012473" sldId="2144328304"/>
            <ac:spMk id="15" creationId="{9591EB58-A28C-1F0D-CA09-9FC64FA3174B}"/>
          </ac:spMkLst>
        </pc:spChg>
        <pc:spChg chg="mod">
          <ac:chgData name="Kaileen Cain" userId="21167d2d-fdf2-4320-ae3a-272888c89590" providerId="ADAL" clId="{8A22B313-23B1-4EA1-9A4D-F6533657E140}" dt="2024-05-09T20:47:11.188" v="1876"/>
          <ac:spMkLst>
            <pc:docMk/>
            <pc:sldMk cId="198012473" sldId="2144328304"/>
            <ac:spMk id="16" creationId="{6737D755-9BA7-D559-15B2-63935EB05A31}"/>
          </ac:spMkLst>
        </pc:spChg>
        <pc:spChg chg="mod">
          <ac:chgData name="Kaileen Cain" userId="21167d2d-fdf2-4320-ae3a-272888c89590" providerId="ADAL" clId="{8A22B313-23B1-4EA1-9A4D-F6533657E140}" dt="2024-05-09T20:42:34.538" v="1842"/>
          <ac:spMkLst>
            <pc:docMk/>
            <pc:sldMk cId="198012473" sldId="2144328304"/>
            <ac:spMk id="18" creationId="{2C6C566A-7106-BE03-03D5-B78BF1276C01}"/>
          </ac:spMkLst>
        </pc:spChg>
        <pc:spChg chg="mod">
          <ac:chgData name="Kaileen Cain" userId="21167d2d-fdf2-4320-ae3a-272888c89590" providerId="ADAL" clId="{8A22B313-23B1-4EA1-9A4D-F6533657E140}" dt="2024-05-09T20:48:51.254" v="1967" actId="207"/>
          <ac:spMkLst>
            <pc:docMk/>
            <pc:sldMk cId="198012473" sldId="2144328304"/>
            <ac:spMk id="19" creationId="{56988230-2696-C25D-69F1-A81A5C151F7F}"/>
          </ac:spMkLst>
        </pc:spChg>
        <pc:spChg chg="mod">
          <ac:chgData name="Kaileen Cain" userId="21167d2d-fdf2-4320-ae3a-272888c89590" providerId="ADAL" clId="{8A22B313-23B1-4EA1-9A4D-F6533657E140}" dt="2024-05-09T20:47:45.303" v="1900"/>
          <ac:spMkLst>
            <pc:docMk/>
            <pc:sldMk cId="198012473" sldId="2144328304"/>
            <ac:spMk id="20" creationId="{8E266D4F-4B7E-43D1-4C49-9DCE1D9589F1}"/>
          </ac:spMkLst>
        </pc:spChg>
        <pc:spChg chg="mod">
          <ac:chgData name="Kaileen Cain" userId="21167d2d-fdf2-4320-ae3a-272888c89590" providerId="ADAL" clId="{8A22B313-23B1-4EA1-9A4D-F6533657E140}" dt="2024-05-09T20:48:00.896" v="1902"/>
          <ac:spMkLst>
            <pc:docMk/>
            <pc:sldMk cId="198012473" sldId="2144328304"/>
            <ac:spMk id="21" creationId="{97EDAA68-BFDF-05F9-7B84-7FB14CA2B40A}"/>
          </ac:spMkLst>
        </pc:spChg>
        <pc:spChg chg="mod ord">
          <ac:chgData name="Kaileen Cain" userId="21167d2d-fdf2-4320-ae3a-272888c89590" providerId="ADAL" clId="{8A22B313-23B1-4EA1-9A4D-F6533657E140}" dt="2024-05-09T20:46:58.220" v="1872" actId="207"/>
          <ac:spMkLst>
            <pc:docMk/>
            <pc:sldMk cId="198012473" sldId="2144328304"/>
            <ac:spMk id="22" creationId="{97405707-9210-3E99-492A-08D59849781E}"/>
          </ac:spMkLst>
        </pc:spChg>
        <pc:spChg chg="mod">
          <ac:chgData name="Kaileen Cain" userId="21167d2d-fdf2-4320-ae3a-272888c89590" providerId="ADAL" clId="{8A22B313-23B1-4EA1-9A4D-F6533657E140}" dt="2024-05-09T20:46:08.532" v="1867"/>
          <ac:spMkLst>
            <pc:docMk/>
            <pc:sldMk cId="198012473" sldId="2144328304"/>
            <ac:spMk id="24" creationId="{95C04D85-134A-3F5C-0049-F82A67D89334}"/>
          </ac:spMkLst>
        </pc:spChg>
        <pc:spChg chg="mod">
          <ac:chgData name="Kaileen Cain" userId="21167d2d-fdf2-4320-ae3a-272888c89590" providerId="ADAL" clId="{8A22B313-23B1-4EA1-9A4D-F6533657E140}" dt="2024-05-09T20:42:17.007" v="1840" actId="14100"/>
          <ac:spMkLst>
            <pc:docMk/>
            <pc:sldMk cId="198012473" sldId="2144328304"/>
            <ac:spMk id="25" creationId="{36C13EE9-EE58-A65E-CB2E-ADC4AD8E5748}"/>
          </ac:spMkLst>
        </pc:spChg>
        <pc:spChg chg="mod">
          <ac:chgData name="Kaileen Cain" userId="21167d2d-fdf2-4320-ae3a-272888c89590" providerId="ADAL" clId="{8A22B313-23B1-4EA1-9A4D-F6533657E140}" dt="2024-05-09T20:42:27.559" v="1841"/>
          <ac:spMkLst>
            <pc:docMk/>
            <pc:sldMk cId="198012473" sldId="2144328304"/>
            <ac:spMk id="28" creationId="{C089F140-9E83-6166-BC70-B03608D44C03}"/>
          </ac:spMkLst>
        </pc:spChg>
        <pc:spChg chg="mod">
          <ac:chgData name="Kaileen Cain" userId="21167d2d-fdf2-4320-ae3a-272888c89590" providerId="ADAL" clId="{8A22B313-23B1-4EA1-9A4D-F6533657E140}" dt="2024-05-09T20:46:51.534" v="1869"/>
          <ac:spMkLst>
            <pc:docMk/>
            <pc:sldMk cId="198012473" sldId="2144328304"/>
            <ac:spMk id="29" creationId="{37852191-EB88-603E-5AB3-C7B04C2D8411}"/>
          </ac:spMkLst>
        </pc:spChg>
        <pc:grpChg chg="mod">
          <ac:chgData name="Kaileen Cain" userId="21167d2d-fdf2-4320-ae3a-272888c89590" providerId="ADAL" clId="{8A22B313-23B1-4EA1-9A4D-F6533657E140}" dt="2024-05-09T20:48:42.409" v="1965" actId="1076"/>
          <ac:grpSpMkLst>
            <pc:docMk/>
            <pc:sldMk cId="198012473" sldId="2144328304"/>
            <ac:grpSpMk id="2" creationId="{4AB4236E-8081-3D64-680B-32749E94F58F}"/>
          </ac:grpSpMkLst>
        </pc:grpChg>
        <pc:picChg chg="del">
          <ac:chgData name="Kaileen Cain" userId="21167d2d-fdf2-4320-ae3a-272888c89590" providerId="ADAL" clId="{8A22B313-23B1-4EA1-9A4D-F6533657E140}" dt="2024-05-09T20:33:54.347" v="1784" actId="478"/>
          <ac:picMkLst>
            <pc:docMk/>
            <pc:sldMk cId="198012473" sldId="2144328304"/>
            <ac:picMk id="9" creationId="{9F8EBF5B-4F0C-2BD2-05AE-F4EFC082D19C}"/>
          </ac:picMkLst>
        </pc:picChg>
        <pc:picChg chg="del">
          <ac:chgData name="Kaileen Cain" userId="21167d2d-fdf2-4320-ae3a-272888c89590" providerId="ADAL" clId="{8A22B313-23B1-4EA1-9A4D-F6533657E140}" dt="2024-05-09T20:27:50.499" v="1739" actId="478"/>
          <ac:picMkLst>
            <pc:docMk/>
            <pc:sldMk cId="198012473" sldId="2144328304"/>
            <ac:picMk id="11" creationId="{B1ECB6C5-9242-6A39-015D-46CFD7FAAA88}"/>
          </ac:picMkLst>
        </pc:picChg>
        <pc:picChg chg="del">
          <ac:chgData name="Kaileen Cain" userId="21167d2d-fdf2-4320-ae3a-272888c89590" providerId="ADAL" clId="{8A22B313-23B1-4EA1-9A4D-F6533657E140}" dt="2024-05-09T20:31:58.193" v="1775" actId="478"/>
          <ac:picMkLst>
            <pc:docMk/>
            <pc:sldMk cId="198012473" sldId="2144328304"/>
            <ac:picMk id="12" creationId="{B64167FE-E982-DD53-161C-7A8E0BDEEB4F}"/>
          </ac:picMkLst>
        </pc:picChg>
        <pc:picChg chg="del mod">
          <ac:chgData name="Kaileen Cain" userId="21167d2d-fdf2-4320-ae3a-272888c89590" providerId="ADAL" clId="{8A22B313-23B1-4EA1-9A4D-F6533657E140}" dt="2024-05-09T20:26:49.477" v="1725" actId="478"/>
          <ac:picMkLst>
            <pc:docMk/>
            <pc:sldMk cId="198012473" sldId="2144328304"/>
            <ac:picMk id="14" creationId="{CB0F2F4E-3541-D888-A61B-1202791E4404}"/>
          </ac:picMkLst>
        </pc:picChg>
        <pc:picChg chg="del">
          <ac:chgData name="Kaileen Cain" userId="21167d2d-fdf2-4320-ae3a-272888c89590" providerId="ADAL" clId="{8A22B313-23B1-4EA1-9A4D-F6533657E140}" dt="2024-05-09T20:34:56.885" v="1811" actId="478"/>
          <ac:picMkLst>
            <pc:docMk/>
            <pc:sldMk cId="198012473" sldId="2144328304"/>
            <ac:picMk id="17" creationId="{E898FE82-875C-3040-ABB7-622E4A60D420}"/>
          </ac:picMkLst>
        </pc:picChg>
        <pc:picChg chg="add mod modCrop">
          <ac:chgData name="Kaileen Cain" userId="21167d2d-fdf2-4320-ae3a-272888c89590" providerId="ADAL" clId="{8A22B313-23B1-4EA1-9A4D-F6533657E140}" dt="2024-05-09T20:41:03.494" v="1825"/>
          <ac:picMkLst>
            <pc:docMk/>
            <pc:sldMk cId="198012473" sldId="2144328304"/>
            <ac:picMk id="34" creationId="{09B625E7-34C6-C104-23C3-FCFF5B968D2B}"/>
          </ac:picMkLst>
        </pc:picChg>
        <pc:picChg chg="del">
          <ac:chgData name="Kaileen Cain" userId="21167d2d-fdf2-4320-ae3a-272888c89590" providerId="ADAL" clId="{8A22B313-23B1-4EA1-9A4D-F6533657E140}" dt="2024-05-09T20:43:16.658" v="1844" actId="478"/>
          <ac:picMkLst>
            <pc:docMk/>
            <pc:sldMk cId="198012473" sldId="2144328304"/>
            <ac:picMk id="36" creationId="{894F3441-3BF0-1DCE-093B-F04BEE3B5745}"/>
          </ac:picMkLst>
        </pc:picChg>
        <pc:picChg chg="add mod modCrop">
          <ac:chgData name="Kaileen Cain" userId="21167d2d-fdf2-4320-ae3a-272888c89590" providerId="ADAL" clId="{8A22B313-23B1-4EA1-9A4D-F6533657E140}" dt="2024-05-09T20:41:12.911" v="1826"/>
          <ac:picMkLst>
            <pc:docMk/>
            <pc:sldMk cId="198012473" sldId="2144328304"/>
            <ac:picMk id="37" creationId="{1A536305-0EE9-2088-ECEB-D9B3AD72C0CD}"/>
          </ac:picMkLst>
        </pc:picChg>
        <pc:picChg chg="add mod modCrop">
          <ac:chgData name="Kaileen Cain" userId="21167d2d-fdf2-4320-ae3a-272888c89590" providerId="ADAL" clId="{8A22B313-23B1-4EA1-9A4D-F6533657E140}" dt="2024-05-09T20:40:47.854" v="1824"/>
          <ac:picMkLst>
            <pc:docMk/>
            <pc:sldMk cId="198012473" sldId="2144328304"/>
            <ac:picMk id="39" creationId="{C9438999-C795-5EB7-60E1-CBA5AB6C13FC}"/>
          </ac:picMkLst>
        </pc:picChg>
        <pc:picChg chg="add mod modCrop">
          <ac:chgData name="Kaileen Cain" userId="21167d2d-fdf2-4320-ae3a-272888c89590" providerId="ADAL" clId="{8A22B313-23B1-4EA1-9A4D-F6533657E140}" dt="2024-05-09T20:46:04.553" v="1866"/>
          <ac:picMkLst>
            <pc:docMk/>
            <pc:sldMk cId="198012473" sldId="2144328304"/>
            <ac:picMk id="41" creationId="{0152BE2B-A28E-C57E-4DDA-25CF6C24D42A}"/>
          </ac:picMkLst>
        </pc:picChg>
        <pc:picChg chg="add del mod modCrop">
          <ac:chgData name="Kaileen Cain" userId="21167d2d-fdf2-4320-ae3a-272888c89590" providerId="ADAL" clId="{8A22B313-23B1-4EA1-9A4D-F6533657E140}" dt="2024-05-09T20:41:45.326" v="1831" actId="478"/>
          <ac:picMkLst>
            <pc:docMk/>
            <pc:sldMk cId="198012473" sldId="2144328304"/>
            <ac:picMk id="43" creationId="{FB73F5F0-BBD6-F341-7C17-BD007F9150CD}"/>
          </ac:picMkLst>
        </pc:picChg>
        <pc:picChg chg="add mod modCrop">
          <ac:chgData name="Kaileen Cain" userId="21167d2d-fdf2-4320-ae3a-272888c89590" providerId="ADAL" clId="{8A22B313-23B1-4EA1-9A4D-F6533657E140}" dt="2024-05-09T20:42:10.918" v="1838"/>
          <ac:picMkLst>
            <pc:docMk/>
            <pc:sldMk cId="198012473" sldId="2144328304"/>
            <ac:picMk id="45" creationId="{B3852600-4CC9-561B-FBEA-A2F9E3DC95E3}"/>
          </ac:picMkLst>
        </pc:picChg>
        <pc:picChg chg="add del mod modCrop">
          <ac:chgData name="Kaileen Cain" userId="21167d2d-fdf2-4320-ae3a-272888c89590" providerId="ADAL" clId="{8A22B313-23B1-4EA1-9A4D-F6533657E140}" dt="2024-05-09T20:45:12.577" v="1858" actId="478"/>
          <ac:picMkLst>
            <pc:docMk/>
            <pc:sldMk cId="198012473" sldId="2144328304"/>
            <ac:picMk id="46" creationId="{FECA6FEB-699F-37AE-F78D-6A7B6C08915C}"/>
          </ac:picMkLst>
        </pc:picChg>
        <pc:picChg chg="add mod modCrop">
          <ac:chgData name="Kaileen Cain" userId="21167d2d-fdf2-4320-ae3a-272888c89590" providerId="ADAL" clId="{8A22B313-23B1-4EA1-9A4D-F6533657E140}" dt="2024-05-09T20:46:46.281" v="1868"/>
          <ac:picMkLst>
            <pc:docMk/>
            <pc:sldMk cId="198012473" sldId="2144328304"/>
            <ac:picMk id="47" creationId="{DB827F12-8175-7E3E-A128-7E771F5F3410}"/>
          </ac:picMkLst>
        </pc:picChg>
      </pc:sldChg>
      <pc:sldChg chg="addSp delSp modSp mod">
        <pc:chgData name="Kaileen Cain" userId="21167d2d-fdf2-4320-ae3a-272888c89590" providerId="ADAL" clId="{8A22B313-23B1-4EA1-9A4D-F6533657E140}" dt="2024-05-09T19:09:31.013" v="743" actId="478"/>
        <pc:sldMkLst>
          <pc:docMk/>
          <pc:sldMk cId="2696828911" sldId="2146846564"/>
        </pc:sldMkLst>
        <pc:spChg chg="mod">
          <ac:chgData name="Kaileen Cain" userId="21167d2d-fdf2-4320-ae3a-272888c89590" providerId="ADAL" clId="{8A22B313-23B1-4EA1-9A4D-F6533657E140}" dt="2024-05-09T19:03:05.307" v="717" actId="207"/>
          <ac:spMkLst>
            <pc:docMk/>
            <pc:sldMk cId="2696828911" sldId="2146846564"/>
            <ac:spMk id="3" creationId="{FB024EF2-3931-12E6-DD82-FA8347618A87}"/>
          </ac:spMkLst>
        </pc:spChg>
        <pc:spChg chg="del mod">
          <ac:chgData name="Kaileen Cain" userId="21167d2d-fdf2-4320-ae3a-272888c89590" providerId="ADAL" clId="{8A22B313-23B1-4EA1-9A4D-F6533657E140}" dt="2024-05-09T18:05:59.878" v="83" actId="478"/>
          <ac:spMkLst>
            <pc:docMk/>
            <pc:sldMk cId="2696828911" sldId="2146846564"/>
            <ac:spMk id="4" creationId="{4EECE67E-2570-77C8-4DCD-E83C5B83F9CE}"/>
          </ac:spMkLst>
        </pc:spChg>
        <pc:spChg chg="mod">
          <ac:chgData name="Kaileen Cain" userId="21167d2d-fdf2-4320-ae3a-272888c89590" providerId="ADAL" clId="{8A22B313-23B1-4EA1-9A4D-F6533657E140}" dt="2024-05-09T18:05:44.268" v="67" actId="1035"/>
          <ac:spMkLst>
            <pc:docMk/>
            <pc:sldMk cId="2696828911" sldId="2146846564"/>
            <ac:spMk id="8" creationId="{CB2963B8-2534-9E5C-34A2-786FFFEBDF9A}"/>
          </ac:spMkLst>
        </pc:spChg>
        <pc:spChg chg="add mod ord">
          <ac:chgData name="Kaileen Cain" userId="21167d2d-fdf2-4320-ae3a-272888c89590" providerId="ADAL" clId="{8A22B313-23B1-4EA1-9A4D-F6533657E140}" dt="2024-05-09T18:46:02.580" v="472" actId="1035"/>
          <ac:spMkLst>
            <pc:docMk/>
            <pc:sldMk cId="2696828911" sldId="2146846564"/>
            <ac:spMk id="9" creationId="{7FAADF15-7B32-E6E8-C884-25EACA0A94D3}"/>
          </ac:spMkLst>
        </pc:spChg>
        <pc:spChg chg="mod ord">
          <ac:chgData name="Kaileen Cain" userId="21167d2d-fdf2-4320-ae3a-272888c89590" providerId="ADAL" clId="{8A22B313-23B1-4EA1-9A4D-F6533657E140}" dt="2024-05-09T18:48:09.922" v="496" actId="167"/>
          <ac:spMkLst>
            <pc:docMk/>
            <pc:sldMk cId="2696828911" sldId="2146846564"/>
            <ac:spMk id="11" creationId="{80446E27-F3B6-5A36-90F5-155E8E262FA5}"/>
          </ac:spMkLst>
        </pc:spChg>
        <pc:spChg chg="add mod ord">
          <ac:chgData name="Kaileen Cain" userId="21167d2d-fdf2-4320-ae3a-272888c89590" providerId="ADAL" clId="{8A22B313-23B1-4EA1-9A4D-F6533657E140}" dt="2024-05-09T18:44:53.460" v="456" actId="1036"/>
          <ac:spMkLst>
            <pc:docMk/>
            <pc:sldMk cId="2696828911" sldId="2146846564"/>
            <ac:spMk id="12" creationId="{46F414CF-11D0-7E9B-34A2-9ABCD369FD3A}"/>
          </ac:spMkLst>
        </pc:spChg>
        <pc:spChg chg="add mod ord">
          <ac:chgData name="Kaileen Cain" userId="21167d2d-fdf2-4320-ae3a-272888c89590" providerId="ADAL" clId="{8A22B313-23B1-4EA1-9A4D-F6533657E140}" dt="2024-05-09T18:34:26.328" v="245" actId="1037"/>
          <ac:spMkLst>
            <pc:docMk/>
            <pc:sldMk cId="2696828911" sldId="2146846564"/>
            <ac:spMk id="14" creationId="{04D9140C-69F0-195E-0C54-078AF05DAF47}"/>
          </ac:spMkLst>
        </pc:spChg>
        <pc:spChg chg="del">
          <ac:chgData name="Kaileen Cain" userId="21167d2d-fdf2-4320-ae3a-272888c89590" providerId="ADAL" clId="{8A22B313-23B1-4EA1-9A4D-F6533657E140}" dt="2024-05-09T18:15:07.993" v="155" actId="478"/>
          <ac:spMkLst>
            <pc:docMk/>
            <pc:sldMk cId="2696828911" sldId="2146846564"/>
            <ac:spMk id="16" creationId="{F3B08D31-8CD1-811E-0850-AF65E55C9EAD}"/>
          </ac:spMkLst>
        </pc:spChg>
        <pc:spChg chg="add mod ord">
          <ac:chgData name="Kaileen Cain" userId="21167d2d-fdf2-4320-ae3a-272888c89590" providerId="ADAL" clId="{8A22B313-23B1-4EA1-9A4D-F6533657E140}" dt="2024-05-09T18:42:38.245" v="407" actId="1038"/>
          <ac:spMkLst>
            <pc:docMk/>
            <pc:sldMk cId="2696828911" sldId="2146846564"/>
            <ac:spMk id="17" creationId="{29BAEB64-F6A3-239D-4FB2-3C43AC646D55}"/>
          </ac:spMkLst>
        </pc:spChg>
        <pc:spChg chg="add del">
          <ac:chgData name="Kaileen Cain" userId="21167d2d-fdf2-4320-ae3a-272888c89590" providerId="ADAL" clId="{8A22B313-23B1-4EA1-9A4D-F6533657E140}" dt="2024-05-09T17:38:11.372" v="26" actId="478"/>
          <ac:spMkLst>
            <pc:docMk/>
            <pc:sldMk cId="2696828911" sldId="2146846564"/>
            <ac:spMk id="19" creationId="{D49C918C-C50E-77A3-AD60-15A3CC703A24}"/>
          </ac:spMkLst>
        </pc:spChg>
        <pc:spChg chg="add mod ord">
          <ac:chgData name="Kaileen Cain" userId="21167d2d-fdf2-4320-ae3a-272888c89590" providerId="ADAL" clId="{8A22B313-23B1-4EA1-9A4D-F6533657E140}" dt="2024-05-09T18:57:34.469" v="640" actId="1035"/>
          <ac:spMkLst>
            <pc:docMk/>
            <pc:sldMk cId="2696828911" sldId="2146846564"/>
            <ac:spMk id="21" creationId="{43235C8E-B84B-CFC8-AC45-852D67A07E48}"/>
          </ac:spMkLst>
        </pc:spChg>
        <pc:spChg chg="add mod ord">
          <ac:chgData name="Kaileen Cain" userId="21167d2d-fdf2-4320-ae3a-272888c89590" providerId="ADAL" clId="{8A22B313-23B1-4EA1-9A4D-F6533657E140}" dt="2024-05-09T18:45:40.834" v="465" actId="13926"/>
          <ac:spMkLst>
            <pc:docMk/>
            <pc:sldMk cId="2696828911" sldId="2146846564"/>
            <ac:spMk id="23" creationId="{45C4CF3F-4E2A-9C62-EB26-A03DBBD09098}"/>
          </ac:spMkLst>
        </pc:spChg>
        <pc:spChg chg="add mod ord">
          <ac:chgData name="Kaileen Cain" userId="21167d2d-fdf2-4320-ae3a-272888c89590" providerId="ADAL" clId="{8A22B313-23B1-4EA1-9A4D-F6533657E140}" dt="2024-05-09T18:42:55.334" v="411" actId="14100"/>
          <ac:spMkLst>
            <pc:docMk/>
            <pc:sldMk cId="2696828911" sldId="2146846564"/>
            <ac:spMk id="25" creationId="{BB7C2104-DEDE-299E-D869-4686B8DD520C}"/>
          </ac:spMkLst>
        </pc:spChg>
        <pc:spChg chg="add mod ord">
          <ac:chgData name="Kaileen Cain" userId="21167d2d-fdf2-4320-ae3a-272888c89590" providerId="ADAL" clId="{8A22B313-23B1-4EA1-9A4D-F6533657E140}" dt="2024-05-09T18:58:44.308" v="652" actId="1036"/>
          <ac:spMkLst>
            <pc:docMk/>
            <pc:sldMk cId="2696828911" sldId="2146846564"/>
            <ac:spMk id="28" creationId="{3EF71A2E-E1FE-0B5D-F027-BACC1AE97149}"/>
          </ac:spMkLst>
        </pc:spChg>
        <pc:spChg chg="add mod ord">
          <ac:chgData name="Kaileen Cain" userId="21167d2d-fdf2-4320-ae3a-272888c89590" providerId="ADAL" clId="{8A22B313-23B1-4EA1-9A4D-F6533657E140}" dt="2024-05-09T19:00:10.495" v="678" actId="1035"/>
          <ac:spMkLst>
            <pc:docMk/>
            <pc:sldMk cId="2696828911" sldId="2146846564"/>
            <ac:spMk id="30" creationId="{343FEF7A-6E96-98C2-D2D2-0A8A8B82DEAA}"/>
          </ac:spMkLst>
        </pc:spChg>
        <pc:spChg chg="add mod">
          <ac:chgData name="Kaileen Cain" userId="21167d2d-fdf2-4320-ae3a-272888c89590" providerId="ADAL" clId="{8A22B313-23B1-4EA1-9A4D-F6533657E140}" dt="2024-05-09T18:40:12.965" v="341" actId="1036"/>
          <ac:spMkLst>
            <pc:docMk/>
            <pc:sldMk cId="2696828911" sldId="2146846564"/>
            <ac:spMk id="32" creationId="{7E584186-D723-FC48-1C1E-92122278FC5B}"/>
          </ac:spMkLst>
        </pc:spChg>
        <pc:spChg chg="add mod">
          <ac:chgData name="Kaileen Cain" userId="21167d2d-fdf2-4320-ae3a-272888c89590" providerId="ADAL" clId="{8A22B313-23B1-4EA1-9A4D-F6533657E140}" dt="2024-05-09T18:50:05.577" v="530" actId="1036"/>
          <ac:spMkLst>
            <pc:docMk/>
            <pc:sldMk cId="2696828911" sldId="2146846564"/>
            <ac:spMk id="34" creationId="{8CB22F28-6835-6216-67C9-88283A530F61}"/>
          </ac:spMkLst>
        </pc:spChg>
        <pc:spChg chg="add mod ord">
          <ac:chgData name="Kaileen Cain" userId="21167d2d-fdf2-4320-ae3a-272888c89590" providerId="ADAL" clId="{8A22B313-23B1-4EA1-9A4D-F6533657E140}" dt="2024-05-09T18:40:15.912" v="342" actId="14100"/>
          <ac:spMkLst>
            <pc:docMk/>
            <pc:sldMk cId="2696828911" sldId="2146846564"/>
            <ac:spMk id="35" creationId="{488A5594-6917-E9DB-CF6D-F6E23DA9CE84}"/>
          </ac:spMkLst>
        </pc:spChg>
        <pc:spChg chg="add mod">
          <ac:chgData name="Kaileen Cain" userId="21167d2d-fdf2-4320-ae3a-272888c89590" providerId="ADAL" clId="{8A22B313-23B1-4EA1-9A4D-F6533657E140}" dt="2024-05-09T18:40:08.198" v="331" actId="1035"/>
          <ac:spMkLst>
            <pc:docMk/>
            <pc:sldMk cId="2696828911" sldId="2146846564"/>
            <ac:spMk id="36" creationId="{19ABC529-5003-5864-D32B-28ACD1A0153D}"/>
          </ac:spMkLst>
        </pc:spChg>
        <pc:spChg chg="add mod">
          <ac:chgData name="Kaileen Cain" userId="21167d2d-fdf2-4320-ae3a-272888c89590" providerId="ADAL" clId="{8A22B313-23B1-4EA1-9A4D-F6533657E140}" dt="2024-05-09T18:45:54.227" v="467" actId="14100"/>
          <ac:spMkLst>
            <pc:docMk/>
            <pc:sldMk cId="2696828911" sldId="2146846564"/>
            <ac:spMk id="37" creationId="{AE59FCBE-5A2D-F324-D893-0A9666045F92}"/>
          </ac:spMkLst>
        </pc:spChg>
        <pc:spChg chg="add mod">
          <ac:chgData name="Kaileen Cain" userId="21167d2d-fdf2-4320-ae3a-272888c89590" providerId="ADAL" clId="{8A22B313-23B1-4EA1-9A4D-F6533657E140}" dt="2024-05-09T18:46:07.834" v="473" actId="1076"/>
          <ac:spMkLst>
            <pc:docMk/>
            <pc:sldMk cId="2696828911" sldId="2146846564"/>
            <ac:spMk id="38" creationId="{B8D9E92D-C8F8-0ADA-13F0-223AE731B850}"/>
          </ac:spMkLst>
        </pc:spChg>
        <pc:spChg chg="add mod">
          <ac:chgData name="Kaileen Cain" userId="21167d2d-fdf2-4320-ae3a-272888c89590" providerId="ADAL" clId="{8A22B313-23B1-4EA1-9A4D-F6533657E140}" dt="2024-05-09T18:42:52.965" v="410" actId="14100"/>
          <ac:spMkLst>
            <pc:docMk/>
            <pc:sldMk cId="2696828911" sldId="2146846564"/>
            <ac:spMk id="39" creationId="{7FFCA762-AE55-BC17-8CF8-13A9015DA5FA}"/>
          </ac:spMkLst>
        </pc:spChg>
        <pc:spChg chg="add mod">
          <ac:chgData name="Kaileen Cain" userId="21167d2d-fdf2-4320-ae3a-272888c89590" providerId="ADAL" clId="{8A22B313-23B1-4EA1-9A4D-F6533657E140}" dt="2024-05-09T18:56:00.014" v="595" actId="1035"/>
          <ac:spMkLst>
            <pc:docMk/>
            <pc:sldMk cId="2696828911" sldId="2146846564"/>
            <ac:spMk id="40" creationId="{D0056694-69FC-6392-D655-F13044E12C77}"/>
          </ac:spMkLst>
        </pc:spChg>
        <pc:spChg chg="add mod">
          <ac:chgData name="Kaileen Cain" userId="21167d2d-fdf2-4320-ae3a-272888c89590" providerId="ADAL" clId="{8A22B313-23B1-4EA1-9A4D-F6533657E140}" dt="2024-05-09T18:37:50.190" v="284"/>
          <ac:spMkLst>
            <pc:docMk/>
            <pc:sldMk cId="2696828911" sldId="2146846564"/>
            <ac:spMk id="41" creationId="{BB84B73A-24D5-6FEE-87BA-476E9E316EDE}"/>
          </ac:spMkLst>
        </pc:spChg>
        <pc:spChg chg="add mod">
          <ac:chgData name="Kaileen Cain" userId="21167d2d-fdf2-4320-ae3a-272888c89590" providerId="ADAL" clId="{8A22B313-23B1-4EA1-9A4D-F6533657E140}" dt="2024-05-09T18:36:11.433" v="271" actId="14100"/>
          <ac:spMkLst>
            <pc:docMk/>
            <pc:sldMk cId="2696828911" sldId="2146846564"/>
            <ac:spMk id="42" creationId="{AFA6051C-93DF-84ED-1DFC-305D8C70A836}"/>
          </ac:spMkLst>
        </pc:spChg>
        <pc:spChg chg="add mod">
          <ac:chgData name="Kaileen Cain" userId="21167d2d-fdf2-4320-ae3a-272888c89590" providerId="ADAL" clId="{8A22B313-23B1-4EA1-9A4D-F6533657E140}" dt="2024-05-09T18:42:38.245" v="407" actId="1038"/>
          <ac:spMkLst>
            <pc:docMk/>
            <pc:sldMk cId="2696828911" sldId="2146846564"/>
            <ac:spMk id="44" creationId="{29BD47B1-6E54-7549-A2C6-E80212F7267A}"/>
          </ac:spMkLst>
        </pc:spChg>
        <pc:spChg chg="add mod">
          <ac:chgData name="Kaileen Cain" userId="21167d2d-fdf2-4320-ae3a-272888c89590" providerId="ADAL" clId="{8A22B313-23B1-4EA1-9A4D-F6533657E140}" dt="2024-05-09T18:42:38.245" v="407" actId="1038"/>
          <ac:spMkLst>
            <pc:docMk/>
            <pc:sldMk cId="2696828911" sldId="2146846564"/>
            <ac:spMk id="45" creationId="{C9642C60-211B-5F1B-74BF-C124DF147F4E}"/>
          </ac:spMkLst>
        </pc:spChg>
        <pc:spChg chg="add mod">
          <ac:chgData name="Kaileen Cain" userId="21167d2d-fdf2-4320-ae3a-272888c89590" providerId="ADAL" clId="{8A22B313-23B1-4EA1-9A4D-F6533657E140}" dt="2024-05-09T18:45:33.979" v="464" actId="14100"/>
          <ac:spMkLst>
            <pc:docMk/>
            <pc:sldMk cId="2696828911" sldId="2146846564"/>
            <ac:spMk id="46" creationId="{32B55F28-5739-6DBF-CBFC-34BE2536FD94}"/>
          </ac:spMkLst>
        </pc:spChg>
        <pc:spChg chg="add mod">
          <ac:chgData name="Kaileen Cain" userId="21167d2d-fdf2-4320-ae3a-272888c89590" providerId="ADAL" clId="{8A22B313-23B1-4EA1-9A4D-F6533657E140}" dt="2024-05-09T18:43:07.368" v="414" actId="1076"/>
          <ac:spMkLst>
            <pc:docMk/>
            <pc:sldMk cId="2696828911" sldId="2146846564"/>
            <ac:spMk id="49" creationId="{AC7AE31E-8B54-4542-4596-54C67E50F54E}"/>
          </ac:spMkLst>
        </pc:spChg>
        <pc:spChg chg="add mod">
          <ac:chgData name="Kaileen Cain" userId="21167d2d-fdf2-4320-ae3a-272888c89590" providerId="ADAL" clId="{8A22B313-23B1-4EA1-9A4D-F6533657E140}" dt="2024-05-09T18:44:38.396" v="441" actId="14100"/>
          <ac:spMkLst>
            <pc:docMk/>
            <pc:sldMk cId="2696828911" sldId="2146846564"/>
            <ac:spMk id="50" creationId="{89F9A580-A8CA-2C49-20C6-FB4777AF83BD}"/>
          </ac:spMkLst>
        </pc:spChg>
        <pc:spChg chg="add mod">
          <ac:chgData name="Kaileen Cain" userId="21167d2d-fdf2-4320-ae3a-272888c89590" providerId="ADAL" clId="{8A22B313-23B1-4EA1-9A4D-F6533657E140}" dt="2024-05-09T18:45:05.253" v="460" actId="1076"/>
          <ac:spMkLst>
            <pc:docMk/>
            <pc:sldMk cId="2696828911" sldId="2146846564"/>
            <ac:spMk id="52" creationId="{D54291D5-237C-4AD5-D143-A5A993200D5B}"/>
          </ac:spMkLst>
        </pc:spChg>
        <pc:spChg chg="add mod ord">
          <ac:chgData name="Kaileen Cain" userId="21167d2d-fdf2-4320-ae3a-272888c89590" providerId="ADAL" clId="{8A22B313-23B1-4EA1-9A4D-F6533657E140}" dt="2024-05-09T18:56:13.729" v="596" actId="14100"/>
          <ac:spMkLst>
            <pc:docMk/>
            <pc:sldMk cId="2696828911" sldId="2146846564"/>
            <ac:spMk id="53" creationId="{6F7324FF-5EFF-74D5-38D6-CE2225907F9F}"/>
          </ac:spMkLst>
        </pc:spChg>
        <pc:spChg chg="add mod">
          <ac:chgData name="Kaileen Cain" userId="21167d2d-fdf2-4320-ae3a-272888c89590" providerId="ADAL" clId="{8A22B313-23B1-4EA1-9A4D-F6533657E140}" dt="2024-05-09T18:50:05.577" v="530" actId="1036"/>
          <ac:spMkLst>
            <pc:docMk/>
            <pc:sldMk cId="2696828911" sldId="2146846564"/>
            <ac:spMk id="54" creationId="{1B99F250-2ECB-C8EB-4285-E416F6FD32A3}"/>
          </ac:spMkLst>
        </pc:spChg>
        <pc:spChg chg="add mod">
          <ac:chgData name="Kaileen Cain" userId="21167d2d-fdf2-4320-ae3a-272888c89590" providerId="ADAL" clId="{8A22B313-23B1-4EA1-9A4D-F6533657E140}" dt="2024-05-09T18:57:38.171" v="641" actId="14100"/>
          <ac:spMkLst>
            <pc:docMk/>
            <pc:sldMk cId="2696828911" sldId="2146846564"/>
            <ac:spMk id="55" creationId="{DD5C2602-7D51-3291-3759-62B948F530E1}"/>
          </ac:spMkLst>
        </pc:spChg>
        <pc:spChg chg="add del mod">
          <ac:chgData name="Kaileen Cain" userId="21167d2d-fdf2-4320-ae3a-272888c89590" providerId="ADAL" clId="{8A22B313-23B1-4EA1-9A4D-F6533657E140}" dt="2024-05-09T18:57:12.654" v="625" actId="478"/>
          <ac:spMkLst>
            <pc:docMk/>
            <pc:sldMk cId="2696828911" sldId="2146846564"/>
            <ac:spMk id="56" creationId="{B2E5F168-3C0A-A541-FE5C-ECFBEFE7F6BB}"/>
          </ac:spMkLst>
        </pc:spChg>
        <pc:spChg chg="add mod">
          <ac:chgData name="Kaileen Cain" userId="21167d2d-fdf2-4320-ae3a-272888c89590" providerId="ADAL" clId="{8A22B313-23B1-4EA1-9A4D-F6533657E140}" dt="2024-05-09T18:58:40.090" v="649" actId="14100"/>
          <ac:spMkLst>
            <pc:docMk/>
            <pc:sldMk cId="2696828911" sldId="2146846564"/>
            <ac:spMk id="58" creationId="{E94E4984-3539-2C6B-F105-617A904DBC7D}"/>
          </ac:spMkLst>
        </pc:spChg>
        <pc:spChg chg="add mod">
          <ac:chgData name="Kaileen Cain" userId="21167d2d-fdf2-4320-ae3a-272888c89590" providerId="ADAL" clId="{8A22B313-23B1-4EA1-9A4D-F6533657E140}" dt="2024-05-09T18:58:16.522" v="647" actId="1076"/>
          <ac:spMkLst>
            <pc:docMk/>
            <pc:sldMk cId="2696828911" sldId="2146846564"/>
            <ac:spMk id="59" creationId="{5803DBDF-20DA-7809-7910-79D62DB04DF8}"/>
          </ac:spMkLst>
        </pc:spChg>
        <pc:spChg chg="add mod">
          <ac:chgData name="Kaileen Cain" userId="21167d2d-fdf2-4320-ae3a-272888c89590" providerId="ADAL" clId="{8A22B313-23B1-4EA1-9A4D-F6533657E140}" dt="2024-05-09T19:01:28.524" v="709"/>
          <ac:spMkLst>
            <pc:docMk/>
            <pc:sldMk cId="2696828911" sldId="2146846564"/>
            <ac:spMk id="61" creationId="{8477A485-43CE-AB95-C4D3-8868A610884A}"/>
          </ac:spMkLst>
        </pc:spChg>
        <pc:spChg chg="add mod">
          <ac:chgData name="Kaileen Cain" userId="21167d2d-fdf2-4320-ae3a-272888c89590" providerId="ADAL" clId="{8A22B313-23B1-4EA1-9A4D-F6533657E140}" dt="2024-05-09T19:00:41.425" v="701" actId="14100"/>
          <ac:spMkLst>
            <pc:docMk/>
            <pc:sldMk cId="2696828911" sldId="2146846564"/>
            <ac:spMk id="62" creationId="{07F390B3-E4E0-7573-8F5E-D0526FA39B4B}"/>
          </ac:spMkLst>
        </pc:spChg>
        <pc:spChg chg="add del mod">
          <ac:chgData name="Kaileen Cain" userId="21167d2d-fdf2-4320-ae3a-272888c89590" providerId="ADAL" clId="{8A22B313-23B1-4EA1-9A4D-F6533657E140}" dt="2024-05-09T19:09:31.013" v="743" actId="478"/>
          <ac:spMkLst>
            <pc:docMk/>
            <pc:sldMk cId="2696828911" sldId="2146846564"/>
            <ac:spMk id="63" creationId="{6921600C-62F2-8623-FE9E-D761D2289B83}"/>
          </ac:spMkLst>
        </pc:spChg>
        <pc:picChg chg="add mod modCrop">
          <ac:chgData name="Kaileen Cain" userId="21167d2d-fdf2-4320-ae3a-272888c89590" providerId="ADAL" clId="{8A22B313-23B1-4EA1-9A4D-F6533657E140}" dt="2024-05-09T18:36:17.401" v="272" actId="1076"/>
          <ac:picMkLst>
            <pc:docMk/>
            <pc:sldMk cId="2696828911" sldId="2146846564"/>
            <ac:picMk id="43" creationId="{F166AFBE-D779-F34D-2084-D5BD299C689A}"/>
          </ac:picMkLst>
        </pc:picChg>
        <pc:picChg chg="add mod">
          <ac:chgData name="Kaileen Cain" userId="21167d2d-fdf2-4320-ae3a-272888c89590" providerId="ADAL" clId="{8A22B313-23B1-4EA1-9A4D-F6533657E140}" dt="2024-05-09T19:02:20.986" v="714" actId="1038"/>
          <ac:picMkLst>
            <pc:docMk/>
            <pc:sldMk cId="2696828911" sldId="2146846564"/>
            <ac:picMk id="48" creationId="{E36B43D1-E0F7-815E-5F88-73DF200BF8AF}"/>
          </ac:picMkLst>
        </pc:picChg>
        <pc:picChg chg="add mod">
          <ac:chgData name="Kaileen Cain" userId="21167d2d-fdf2-4320-ae3a-272888c89590" providerId="ADAL" clId="{8A22B313-23B1-4EA1-9A4D-F6533657E140}" dt="2024-05-09T18:45:00.460" v="458" actId="1076"/>
          <ac:picMkLst>
            <pc:docMk/>
            <pc:sldMk cId="2696828911" sldId="2146846564"/>
            <ac:picMk id="51" creationId="{A0873DE0-5AF6-1818-711D-96921A1B6D52}"/>
          </ac:picMkLst>
        </pc:picChg>
        <pc:picChg chg="add mod">
          <ac:chgData name="Kaileen Cain" userId="21167d2d-fdf2-4320-ae3a-272888c89590" providerId="ADAL" clId="{8A22B313-23B1-4EA1-9A4D-F6533657E140}" dt="2024-05-09T18:57:23.992" v="626" actId="14100"/>
          <ac:picMkLst>
            <pc:docMk/>
            <pc:sldMk cId="2696828911" sldId="2146846564"/>
            <ac:picMk id="57" creationId="{E9D80217-81F9-E6C2-8425-5AF661D006BD}"/>
          </ac:picMkLst>
        </pc:picChg>
        <pc:picChg chg="add mod">
          <ac:chgData name="Kaileen Cain" userId="21167d2d-fdf2-4320-ae3a-272888c89590" providerId="ADAL" clId="{8A22B313-23B1-4EA1-9A4D-F6533657E140}" dt="2024-05-09T19:02:30.261" v="716" actId="1035"/>
          <ac:picMkLst>
            <pc:docMk/>
            <pc:sldMk cId="2696828911" sldId="2146846564"/>
            <ac:picMk id="60" creationId="{15360019-A691-DA1C-5373-A9E5FC17E5CA}"/>
          </ac:picMkLst>
        </pc:picChg>
        <pc:picChg chg="add mod">
          <ac:chgData name="Kaileen Cain" userId="21167d2d-fdf2-4320-ae3a-272888c89590" providerId="ADAL" clId="{8A22B313-23B1-4EA1-9A4D-F6533657E140}" dt="2024-05-09T18:40:02.768" v="328" actId="1076"/>
          <ac:picMkLst>
            <pc:docMk/>
            <pc:sldMk cId="2696828911" sldId="2146846564"/>
            <ac:picMk id="1026" creationId="{ED26A659-AC9C-35F0-5ECA-D34A86795A1A}"/>
          </ac:picMkLst>
        </pc:picChg>
        <pc:picChg chg="add del">
          <ac:chgData name="Kaileen Cain" userId="21167d2d-fdf2-4320-ae3a-272888c89590" providerId="ADAL" clId="{8A22B313-23B1-4EA1-9A4D-F6533657E140}" dt="2024-05-09T18:25:07.723" v="162" actId="478"/>
          <ac:picMkLst>
            <pc:docMk/>
            <pc:sldMk cId="2696828911" sldId="2146846564"/>
            <ac:picMk id="1028" creationId="{3D35914E-73F5-1AFD-32B1-37699907E8E7}"/>
          </ac:picMkLst>
        </pc:picChg>
        <pc:picChg chg="add mod">
          <ac:chgData name="Kaileen Cain" userId="21167d2d-fdf2-4320-ae3a-272888c89590" providerId="ADAL" clId="{8A22B313-23B1-4EA1-9A4D-F6533657E140}" dt="2024-05-09T18:40:19.728" v="350" actId="1035"/>
          <ac:picMkLst>
            <pc:docMk/>
            <pc:sldMk cId="2696828911" sldId="2146846564"/>
            <ac:picMk id="1030" creationId="{956F6589-7A8A-7EAA-3144-CDB2FA1A3C34}"/>
          </ac:picMkLst>
        </pc:picChg>
        <pc:picChg chg="add mod">
          <ac:chgData name="Kaileen Cain" userId="21167d2d-fdf2-4320-ae3a-272888c89590" providerId="ADAL" clId="{8A22B313-23B1-4EA1-9A4D-F6533657E140}" dt="2024-05-09T18:40:19.728" v="350" actId="1035"/>
          <ac:picMkLst>
            <pc:docMk/>
            <pc:sldMk cId="2696828911" sldId="2146846564"/>
            <ac:picMk id="1032" creationId="{BD51774F-1D29-3EBC-C710-7D31CAC1B37D}"/>
          </ac:picMkLst>
        </pc:picChg>
        <pc:picChg chg="add mod">
          <ac:chgData name="Kaileen Cain" userId="21167d2d-fdf2-4320-ae3a-272888c89590" providerId="ADAL" clId="{8A22B313-23B1-4EA1-9A4D-F6533657E140}" dt="2024-05-09T18:42:38.245" v="407" actId="1038"/>
          <ac:picMkLst>
            <pc:docMk/>
            <pc:sldMk cId="2696828911" sldId="2146846564"/>
            <ac:picMk id="1034" creationId="{1225B8D7-F5C8-86D5-AA79-F655BBC50D3B}"/>
          </ac:picMkLst>
        </pc:picChg>
        <pc:picChg chg="add mod">
          <ac:chgData name="Kaileen Cain" userId="21167d2d-fdf2-4320-ae3a-272888c89590" providerId="ADAL" clId="{8A22B313-23B1-4EA1-9A4D-F6533657E140}" dt="2024-05-09T18:50:05.577" v="530" actId="1036"/>
          <ac:picMkLst>
            <pc:docMk/>
            <pc:sldMk cId="2696828911" sldId="2146846564"/>
            <ac:picMk id="1036" creationId="{7ECA511A-A734-62B5-465B-29E8A6B17254}"/>
          </ac:picMkLst>
        </pc:picChg>
        <pc:picChg chg="add mod">
          <ac:chgData name="Kaileen Cain" userId="21167d2d-fdf2-4320-ae3a-272888c89590" providerId="ADAL" clId="{8A22B313-23B1-4EA1-9A4D-F6533657E140}" dt="2024-05-09T19:01:19.225" v="708" actId="1076"/>
          <ac:picMkLst>
            <pc:docMk/>
            <pc:sldMk cId="2696828911" sldId="2146846564"/>
            <ac:picMk id="1038" creationId="{9D0CF32A-5366-44F8-6295-F392D1E0B21D}"/>
          </ac:picMkLst>
        </pc:picChg>
      </pc:sldChg>
      <pc:sldChg chg="addSp delSp modSp mod">
        <pc:chgData name="Kaileen Cain" userId="21167d2d-fdf2-4320-ae3a-272888c89590" providerId="ADAL" clId="{8A22B313-23B1-4EA1-9A4D-F6533657E140}" dt="2024-05-09T20:24:00.682" v="1571" actId="20577"/>
        <pc:sldMkLst>
          <pc:docMk/>
          <pc:sldMk cId="2179407289" sldId="2146846566"/>
        </pc:sldMkLst>
        <pc:spChg chg="mod">
          <ac:chgData name="Kaileen Cain" userId="21167d2d-fdf2-4320-ae3a-272888c89590" providerId="ADAL" clId="{8A22B313-23B1-4EA1-9A4D-F6533657E140}" dt="2024-05-09T19:33:19.082" v="913" actId="1076"/>
          <ac:spMkLst>
            <pc:docMk/>
            <pc:sldMk cId="2179407289" sldId="2146846566"/>
            <ac:spMk id="3" creationId="{D19A16A6-B699-31B1-CD0D-E69758F14CCA}"/>
          </ac:spMkLst>
        </pc:spChg>
        <pc:spChg chg="del">
          <ac:chgData name="Kaileen Cain" userId="21167d2d-fdf2-4320-ae3a-272888c89590" providerId="ADAL" clId="{8A22B313-23B1-4EA1-9A4D-F6533657E140}" dt="2024-05-09T19:11:06.375" v="765" actId="478"/>
          <ac:spMkLst>
            <pc:docMk/>
            <pc:sldMk cId="2179407289" sldId="2146846566"/>
            <ac:spMk id="4" creationId="{4EECE67E-2570-77C8-4DCD-E83C5B83F9CE}"/>
          </ac:spMkLst>
        </pc:spChg>
        <pc:spChg chg="del mod">
          <ac:chgData name="Kaileen Cain" userId="21167d2d-fdf2-4320-ae3a-272888c89590" providerId="ADAL" clId="{8A22B313-23B1-4EA1-9A4D-F6533657E140}" dt="2024-05-09T19:47:30.249" v="1085" actId="478"/>
          <ac:spMkLst>
            <pc:docMk/>
            <pc:sldMk cId="2179407289" sldId="2146846566"/>
            <ac:spMk id="5" creationId="{D1829505-9D86-5608-AB6A-768E9BCFEEDC}"/>
          </ac:spMkLst>
        </pc:spChg>
        <pc:spChg chg="mod">
          <ac:chgData name="Kaileen Cain" userId="21167d2d-fdf2-4320-ae3a-272888c89590" providerId="ADAL" clId="{8A22B313-23B1-4EA1-9A4D-F6533657E140}" dt="2024-05-09T19:48:18.114" v="1107" actId="207"/>
          <ac:spMkLst>
            <pc:docMk/>
            <pc:sldMk cId="2179407289" sldId="2146846566"/>
            <ac:spMk id="7" creationId="{DF75D353-20F2-3B08-8999-08EF24686448}"/>
          </ac:spMkLst>
        </pc:spChg>
        <pc:spChg chg="del mod">
          <ac:chgData name="Kaileen Cain" userId="21167d2d-fdf2-4320-ae3a-272888c89590" providerId="ADAL" clId="{8A22B313-23B1-4EA1-9A4D-F6533657E140}" dt="2024-05-09T19:11:19.605" v="771"/>
          <ac:spMkLst>
            <pc:docMk/>
            <pc:sldMk cId="2179407289" sldId="2146846566"/>
            <ac:spMk id="9" creationId="{85C37DDA-A7F8-2183-530B-90218A3CBD3E}"/>
          </ac:spMkLst>
        </pc:spChg>
        <pc:spChg chg="add mod">
          <ac:chgData name="Kaileen Cain" userId="21167d2d-fdf2-4320-ae3a-272888c89590" providerId="ADAL" clId="{8A22B313-23B1-4EA1-9A4D-F6533657E140}" dt="2024-05-09T19:41:17.055" v="1041" actId="1036"/>
          <ac:spMkLst>
            <pc:docMk/>
            <pc:sldMk cId="2179407289" sldId="2146846566"/>
            <ac:spMk id="10" creationId="{E96A4939-4633-5D92-64AE-38DFED113164}"/>
          </ac:spMkLst>
        </pc:spChg>
        <pc:spChg chg="ord">
          <ac:chgData name="Kaileen Cain" userId="21167d2d-fdf2-4320-ae3a-272888c89590" providerId="ADAL" clId="{8A22B313-23B1-4EA1-9A4D-F6533657E140}" dt="2024-05-09T19:13:44.100" v="849" actId="167"/>
          <ac:spMkLst>
            <pc:docMk/>
            <pc:sldMk cId="2179407289" sldId="2146846566"/>
            <ac:spMk id="11" creationId="{80446E27-F3B6-5A36-90F5-155E8E262FA5}"/>
          </ac:spMkLst>
        </pc:spChg>
        <pc:spChg chg="del mod">
          <ac:chgData name="Kaileen Cain" userId="21167d2d-fdf2-4320-ae3a-272888c89590" providerId="ADAL" clId="{8A22B313-23B1-4EA1-9A4D-F6533657E140}" dt="2024-05-09T19:14:20.030" v="858"/>
          <ac:spMkLst>
            <pc:docMk/>
            <pc:sldMk cId="2179407289" sldId="2146846566"/>
            <ac:spMk id="12" creationId="{D94C2598-61D4-6CA4-DCD5-9781D59A2E51}"/>
          </ac:spMkLst>
        </pc:spChg>
        <pc:spChg chg="add del mod">
          <ac:chgData name="Kaileen Cain" userId="21167d2d-fdf2-4320-ae3a-272888c89590" providerId="ADAL" clId="{8A22B313-23B1-4EA1-9A4D-F6533657E140}" dt="2024-05-09T19:16:30.116" v="881" actId="478"/>
          <ac:spMkLst>
            <pc:docMk/>
            <pc:sldMk cId="2179407289" sldId="2146846566"/>
            <ac:spMk id="13" creationId="{36BD026A-7BAF-8538-2F04-8AAD5FB65615}"/>
          </ac:spMkLst>
        </pc:spChg>
        <pc:spChg chg="add mod">
          <ac:chgData name="Kaileen Cain" userId="21167d2d-fdf2-4320-ae3a-272888c89590" providerId="ADAL" clId="{8A22B313-23B1-4EA1-9A4D-F6533657E140}" dt="2024-05-09T19:43:29.925" v="1049" actId="14100"/>
          <ac:spMkLst>
            <pc:docMk/>
            <pc:sldMk cId="2179407289" sldId="2146846566"/>
            <ac:spMk id="15" creationId="{BCAC936D-4628-8D69-75D0-58521D609C26}"/>
          </ac:spMkLst>
        </pc:spChg>
        <pc:spChg chg="del">
          <ac:chgData name="Kaileen Cain" userId="21167d2d-fdf2-4320-ae3a-272888c89590" providerId="ADAL" clId="{8A22B313-23B1-4EA1-9A4D-F6533657E140}" dt="2024-05-09T19:33:06.883" v="911" actId="478"/>
          <ac:spMkLst>
            <pc:docMk/>
            <pc:sldMk cId="2179407289" sldId="2146846566"/>
            <ac:spMk id="16" creationId="{F3B08D31-8CD1-811E-0850-AF65E55C9EAD}"/>
          </ac:spMkLst>
        </pc:spChg>
        <pc:spChg chg="add">
          <ac:chgData name="Kaileen Cain" userId="21167d2d-fdf2-4320-ae3a-272888c89590" providerId="ADAL" clId="{8A22B313-23B1-4EA1-9A4D-F6533657E140}" dt="2024-05-09T19:09:09.421" v="736"/>
          <ac:spMkLst>
            <pc:docMk/>
            <pc:sldMk cId="2179407289" sldId="2146846566"/>
            <ac:spMk id="18" creationId="{BC82DBF2-690F-3D0D-38F0-4D747481AE55}"/>
          </ac:spMkLst>
        </pc:spChg>
        <pc:spChg chg="add">
          <ac:chgData name="Kaileen Cain" userId="21167d2d-fdf2-4320-ae3a-272888c89590" providerId="ADAL" clId="{8A22B313-23B1-4EA1-9A4D-F6533657E140}" dt="2024-05-09T19:09:21.702" v="739"/>
          <ac:spMkLst>
            <pc:docMk/>
            <pc:sldMk cId="2179407289" sldId="2146846566"/>
            <ac:spMk id="20" creationId="{B1860600-F608-C795-886E-B6C6ED79BD79}"/>
          </ac:spMkLst>
        </pc:spChg>
        <pc:spChg chg="add mod">
          <ac:chgData name="Kaileen Cain" userId="21167d2d-fdf2-4320-ae3a-272888c89590" providerId="ADAL" clId="{8A22B313-23B1-4EA1-9A4D-F6533657E140}" dt="2024-05-09T19:43:36.551" v="1051" actId="1076"/>
          <ac:spMkLst>
            <pc:docMk/>
            <pc:sldMk cId="2179407289" sldId="2146846566"/>
            <ac:spMk id="22" creationId="{E69B481B-9F3D-8193-1612-6E594F4CE4AD}"/>
          </ac:spMkLst>
        </pc:spChg>
        <pc:spChg chg="add mod ord">
          <ac:chgData name="Kaileen Cain" userId="21167d2d-fdf2-4320-ae3a-272888c89590" providerId="ADAL" clId="{8A22B313-23B1-4EA1-9A4D-F6533657E140}" dt="2024-05-09T19:43:32.459" v="1050" actId="14100"/>
          <ac:spMkLst>
            <pc:docMk/>
            <pc:sldMk cId="2179407289" sldId="2146846566"/>
            <ac:spMk id="23" creationId="{2237D46C-0547-2C18-3A0E-ED5F05D3B38B}"/>
          </ac:spMkLst>
        </pc:spChg>
        <pc:spChg chg="add mod">
          <ac:chgData name="Kaileen Cain" userId="21167d2d-fdf2-4320-ae3a-272888c89590" providerId="ADAL" clId="{8A22B313-23B1-4EA1-9A4D-F6533657E140}" dt="2024-05-09T20:17:10.357" v="1496" actId="1076"/>
          <ac:spMkLst>
            <pc:docMk/>
            <pc:sldMk cId="2179407289" sldId="2146846566"/>
            <ac:spMk id="25" creationId="{4EF95B5F-1C0E-4556-ABC0-142529CBA106}"/>
          </ac:spMkLst>
        </pc:spChg>
        <pc:spChg chg="add mod ord">
          <ac:chgData name="Kaileen Cain" userId="21167d2d-fdf2-4320-ae3a-272888c89590" providerId="ADAL" clId="{8A22B313-23B1-4EA1-9A4D-F6533657E140}" dt="2024-05-09T19:41:14.219" v="1039" actId="1035"/>
          <ac:spMkLst>
            <pc:docMk/>
            <pc:sldMk cId="2179407289" sldId="2146846566"/>
            <ac:spMk id="28" creationId="{1778DAF0-553F-F117-D894-F82640B57F61}"/>
          </ac:spMkLst>
        </pc:spChg>
        <pc:spChg chg="add del">
          <ac:chgData name="Kaileen Cain" userId="21167d2d-fdf2-4320-ae3a-272888c89590" providerId="ADAL" clId="{8A22B313-23B1-4EA1-9A4D-F6533657E140}" dt="2024-05-09T19:13:18.283" v="836" actId="22"/>
          <ac:spMkLst>
            <pc:docMk/>
            <pc:sldMk cId="2179407289" sldId="2146846566"/>
            <ac:spMk id="30" creationId="{7392F5EA-FE96-BAB7-768F-7644B97F0CF7}"/>
          </ac:spMkLst>
        </pc:spChg>
        <pc:spChg chg="add mod">
          <ac:chgData name="Kaileen Cain" userId="21167d2d-fdf2-4320-ae3a-272888c89590" providerId="ADAL" clId="{8A22B313-23B1-4EA1-9A4D-F6533657E140}" dt="2024-05-09T19:46:07.778" v="1081" actId="1076"/>
          <ac:spMkLst>
            <pc:docMk/>
            <pc:sldMk cId="2179407289" sldId="2146846566"/>
            <ac:spMk id="32" creationId="{EE327793-8BD9-B0EE-E67C-8A5C687CF07F}"/>
          </ac:spMkLst>
        </pc:spChg>
        <pc:spChg chg="add mod ord">
          <ac:chgData name="Kaileen Cain" userId="21167d2d-fdf2-4320-ae3a-272888c89590" providerId="ADAL" clId="{8A22B313-23B1-4EA1-9A4D-F6533657E140}" dt="2024-05-09T19:46:07.778" v="1081" actId="1076"/>
          <ac:spMkLst>
            <pc:docMk/>
            <pc:sldMk cId="2179407289" sldId="2146846566"/>
            <ac:spMk id="33" creationId="{FC343A9D-3BD9-A755-3899-0B2E478FB72A}"/>
          </ac:spMkLst>
        </pc:spChg>
        <pc:spChg chg="add mod">
          <ac:chgData name="Kaileen Cain" userId="21167d2d-fdf2-4320-ae3a-272888c89590" providerId="ADAL" clId="{8A22B313-23B1-4EA1-9A4D-F6533657E140}" dt="2024-05-09T20:24:00.682" v="1571" actId="20577"/>
          <ac:spMkLst>
            <pc:docMk/>
            <pc:sldMk cId="2179407289" sldId="2146846566"/>
            <ac:spMk id="34" creationId="{97C04DC2-A0F4-622D-4200-7824C700D119}"/>
          </ac:spMkLst>
        </pc:spChg>
        <pc:spChg chg="mod">
          <ac:chgData name="Kaileen Cain" userId="21167d2d-fdf2-4320-ae3a-272888c89590" providerId="ADAL" clId="{8A22B313-23B1-4EA1-9A4D-F6533657E140}" dt="2024-05-09T19:48:07.621" v="1105" actId="14100"/>
          <ac:spMkLst>
            <pc:docMk/>
            <pc:sldMk cId="2179407289" sldId="2146846566"/>
            <ac:spMk id="36" creationId="{AEB6A138-E845-0E2A-3D4A-23B1DC89AA23}"/>
          </ac:spMkLst>
        </pc:spChg>
        <pc:spChg chg="mod">
          <ac:chgData name="Kaileen Cain" userId="21167d2d-fdf2-4320-ae3a-272888c89590" providerId="ADAL" clId="{8A22B313-23B1-4EA1-9A4D-F6533657E140}" dt="2024-05-09T20:17:17.570" v="1498" actId="403"/>
          <ac:spMkLst>
            <pc:docMk/>
            <pc:sldMk cId="2179407289" sldId="2146846566"/>
            <ac:spMk id="39" creationId="{99057639-E5B8-33AC-0436-2A429A3E7218}"/>
          </ac:spMkLst>
        </pc:spChg>
        <pc:spChg chg="mod">
          <ac:chgData name="Kaileen Cain" userId="21167d2d-fdf2-4320-ae3a-272888c89590" providerId="ADAL" clId="{8A22B313-23B1-4EA1-9A4D-F6533657E140}" dt="2024-05-09T19:43:46.784" v="1054" actId="14100"/>
          <ac:spMkLst>
            <pc:docMk/>
            <pc:sldMk cId="2179407289" sldId="2146846566"/>
            <ac:spMk id="43" creationId="{613DB7AA-2F7A-043E-7E99-AB73B3060E99}"/>
          </ac:spMkLst>
        </pc:spChg>
        <pc:spChg chg="mod">
          <ac:chgData name="Kaileen Cain" userId="21167d2d-fdf2-4320-ae3a-272888c89590" providerId="ADAL" clId="{8A22B313-23B1-4EA1-9A4D-F6533657E140}" dt="2024-05-09T20:16:47.030" v="1473" actId="14100"/>
          <ac:spMkLst>
            <pc:docMk/>
            <pc:sldMk cId="2179407289" sldId="2146846566"/>
            <ac:spMk id="45" creationId="{203290C4-BA15-3EF5-CE19-C59E20FEEADE}"/>
          </ac:spMkLst>
        </pc:spChg>
        <pc:spChg chg="add mod">
          <ac:chgData name="Kaileen Cain" userId="21167d2d-fdf2-4320-ae3a-272888c89590" providerId="ADAL" clId="{8A22B313-23B1-4EA1-9A4D-F6533657E140}" dt="2024-05-09T19:47:15.165" v="1082" actId="1076"/>
          <ac:spMkLst>
            <pc:docMk/>
            <pc:sldMk cId="2179407289" sldId="2146846566"/>
            <ac:spMk id="46" creationId="{3E3F7FD4-62D4-3A19-21B0-B1C6CBC78D7C}"/>
          </ac:spMkLst>
        </pc:spChg>
        <pc:spChg chg="add mod">
          <ac:chgData name="Kaileen Cain" userId="21167d2d-fdf2-4320-ae3a-272888c89590" providerId="ADAL" clId="{8A22B313-23B1-4EA1-9A4D-F6533657E140}" dt="2024-05-09T19:47:15.165" v="1082" actId="1076"/>
          <ac:spMkLst>
            <pc:docMk/>
            <pc:sldMk cId="2179407289" sldId="2146846566"/>
            <ac:spMk id="47" creationId="{6668262E-68CF-452A-7F73-AABD14AA01F2}"/>
          </ac:spMkLst>
        </pc:spChg>
        <pc:spChg chg="add mod">
          <ac:chgData name="Kaileen Cain" userId="21167d2d-fdf2-4320-ae3a-272888c89590" providerId="ADAL" clId="{8A22B313-23B1-4EA1-9A4D-F6533657E140}" dt="2024-05-09T20:17:54.036" v="1537" actId="1076"/>
          <ac:spMkLst>
            <pc:docMk/>
            <pc:sldMk cId="2179407289" sldId="2146846566"/>
            <ac:spMk id="48" creationId="{FBDC6A10-111B-4ABF-BFF2-19B0166DB3D9}"/>
          </ac:spMkLst>
        </pc:spChg>
        <pc:spChg chg="add mod">
          <ac:chgData name="Kaileen Cain" userId="21167d2d-fdf2-4320-ae3a-272888c89590" providerId="ADAL" clId="{8A22B313-23B1-4EA1-9A4D-F6533657E140}" dt="2024-05-09T19:45:18.694" v="1078" actId="14100"/>
          <ac:spMkLst>
            <pc:docMk/>
            <pc:sldMk cId="2179407289" sldId="2146846566"/>
            <ac:spMk id="50" creationId="{F22C7DE7-39FB-37BA-B5A5-13DEAE4E8DE5}"/>
          </ac:spMkLst>
        </pc:spChg>
        <pc:spChg chg="add mod">
          <ac:chgData name="Kaileen Cain" userId="21167d2d-fdf2-4320-ae3a-272888c89590" providerId="ADAL" clId="{8A22B313-23B1-4EA1-9A4D-F6533657E140}" dt="2024-05-09T19:45:49.663" v="1079" actId="1076"/>
          <ac:spMkLst>
            <pc:docMk/>
            <pc:sldMk cId="2179407289" sldId="2146846566"/>
            <ac:spMk id="51" creationId="{CBAFE665-2B2E-204D-58A5-5DB5379D3882}"/>
          </ac:spMkLst>
        </pc:spChg>
        <pc:spChg chg="add mod">
          <ac:chgData name="Kaileen Cain" userId="21167d2d-fdf2-4320-ae3a-272888c89590" providerId="ADAL" clId="{8A22B313-23B1-4EA1-9A4D-F6533657E140}" dt="2024-05-09T19:45:49.663" v="1079" actId="1076"/>
          <ac:spMkLst>
            <pc:docMk/>
            <pc:sldMk cId="2179407289" sldId="2146846566"/>
            <ac:spMk id="52" creationId="{D9065038-B810-6DB9-B7D2-09D2AC1A454D}"/>
          </ac:spMkLst>
        </pc:spChg>
        <pc:spChg chg="add mod">
          <ac:chgData name="Kaileen Cain" userId="21167d2d-fdf2-4320-ae3a-272888c89590" providerId="ADAL" clId="{8A22B313-23B1-4EA1-9A4D-F6533657E140}" dt="2024-05-09T20:18:06.356" v="1541" actId="14100"/>
          <ac:spMkLst>
            <pc:docMk/>
            <pc:sldMk cId="2179407289" sldId="2146846566"/>
            <ac:spMk id="53" creationId="{DCE3D9FF-9160-EFFF-38BF-110420F860A5}"/>
          </ac:spMkLst>
        </pc:spChg>
        <pc:spChg chg="add mod">
          <ac:chgData name="Kaileen Cain" userId="21167d2d-fdf2-4320-ae3a-272888c89590" providerId="ADAL" clId="{8A22B313-23B1-4EA1-9A4D-F6533657E140}" dt="2024-05-09T19:45:14.840" v="1077" actId="14100"/>
          <ac:spMkLst>
            <pc:docMk/>
            <pc:sldMk cId="2179407289" sldId="2146846566"/>
            <ac:spMk id="55" creationId="{9B293F65-D711-834F-3400-C447DC12786B}"/>
          </ac:spMkLst>
        </pc:spChg>
        <pc:spChg chg="add mod">
          <ac:chgData name="Kaileen Cain" userId="21167d2d-fdf2-4320-ae3a-272888c89590" providerId="ADAL" clId="{8A22B313-23B1-4EA1-9A4D-F6533657E140}" dt="2024-05-09T20:18:03.760" v="1540" actId="1076"/>
          <ac:spMkLst>
            <pc:docMk/>
            <pc:sldMk cId="2179407289" sldId="2146846566"/>
            <ac:spMk id="57" creationId="{AD356F39-AD9D-58BE-43C1-A6AD63D29638}"/>
          </ac:spMkLst>
        </pc:spChg>
        <pc:spChg chg="add mod">
          <ac:chgData name="Kaileen Cain" userId="21167d2d-fdf2-4320-ae3a-272888c89590" providerId="ADAL" clId="{8A22B313-23B1-4EA1-9A4D-F6533657E140}" dt="2024-05-09T19:40:13.930" v="1025" actId="1076"/>
          <ac:spMkLst>
            <pc:docMk/>
            <pc:sldMk cId="2179407289" sldId="2146846566"/>
            <ac:spMk id="58" creationId="{DD966F54-8266-731A-33F3-34A9AFF1F2C8}"/>
          </ac:spMkLst>
        </pc:spChg>
        <pc:spChg chg="add mod">
          <ac:chgData name="Kaileen Cain" userId="21167d2d-fdf2-4320-ae3a-272888c89590" providerId="ADAL" clId="{8A22B313-23B1-4EA1-9A4D-F6533657E140}" dt="2024-05-09T20:17:13.465" v="1497" actId="1076"/>
          <ac:spMkLst>
            <pc:docMk/>
            <pc:sldMk cId="2179407289" sldId="2146846566"/>
            <ac:spMk id="59" creationId="{84A6D88E-C3C7-2F00-E8F9-49C0A6F3B67F}"/>
          </ac:spMkLst>
        </pc:spChg>
        <pc:spChg chg="add mod">
          <ac:chgData name="Kaileen Cain" userId="21167d2d-fdf2-4320-ae3a-272888c89590" providerId="ADAL" clId="{8A22B313-23B1-4EA1-9A4D-F6533657E140}" dt="2024-05-09T19:40:13.930" v="1025" actId="1076"/>
          <ac:spMkLst>
            <pc:docMk/>
            <pc:sldMk cId="2179407289" sldId="2146846566"/>
            <ac:spMk id="60" creationId="{1714FA73-E8B7-559F-B22B-E6A9805C5BE0}"/>
          </ac:spMkLst>
        </pc:spChg>
        <pc:spChg chg="add mod">
          <ac:chgData name="Kaileen Cain" userId="21167d2d-fdf2-4320-ae3a-272888c89590" providerId="ADAL" clId="{8A22B313-23B1-4EA1-9A4D-F6533657E140}" dt="2024-05-09T19:47:22.329" v="1083" actId="1076"/>
          <ac:spMkLst>
            <pc:docMk/>
            <pc:sldMk cId="2179407289" sldId="2146846566"/>
            <ac:spMk id="62" creationId="{EF9FC859-E235-B006-2626-CCB3D86143D3}"/>
          </ac:spMkLst>
        </pc:spChg>
        <pc:spChg chg="add mod">
          <ac:chgData name="Kaileen Cain" userId="21167d2d-fdf2-4320-ae3a-272888c89590" providerId="ADAL" clId="{8A22B313-23B1-4EA1-9A4D-F6533657E140}" dt="2024-05-09T19:47:22.329" v="1083" actId="1076"/>
          <ac:spMkLst>
            <pc:docMk/>
            <pc:sldMk cId="2179407289" sldId="2146846566"/>
            <ac:spMk id="63" creationId="{A95096FA-9669-B8E8-3209-AAE45F24B474}"/>
          </ac:spMkLst>
        </pc:spChg>
        <pc:spChg chg="add mod">
          <ac:chgData name="Kaileen Cain" userId="21167d2d-fdf2-4320-ae3a-272888c89590" providerId="ADAL" clId="{8A22B313-23B1-4EA1-9A4D-F6533657E140}" dt="2024-05-09T20:16:13.870" v="1428" actId="14100"/>
          <ac:spMkLst>
            <pc:docMk/>
            <pc:sldMk cId="2179407289" sldId="2146846566"/>
            <ac:spMk id="2049" creationId="{FF304414-2E33-928B-02E0-19FAA697B4D4}"/>
          </ac:spMkLst>
        </pc:spChg>
        <pc:spChg chg="add mod">
          <ac:chgData name="Kaileen Cain" userId="21167d2d-fdf2-4320-ae3a-272888c89590" providerId="ADAL" clId="{8A22B313-23B1-4EA1-9A4D-F6533657E140}" dt="2024-05-09T19:44:43.608" v="1069" actId="1076"/>
          <ac:spMkLst>
            <pc:docMk/>
            <pc:sldMk cId="2179407289" sldId="2146846566"/>
            <ac:spMk id="2050" creationId="{25028C60-EDB8-83D4-2996-CA9148B4A889}"/>
          </ac:spMkLst>
        </pc:spChg>
        <pc:spChg chg="add mod">
          <ac:chgData name="Kaileen Cain" userId="21167d2d-fdf2-4320-ae3a-272888c89590" providerId="ADAL" clId="{8A22B313-23B1-4EA1-9A4D-F6533657E140}" dt="2024-05-09T19:44:43.608" v="1069" actId="1076"/>
          <ac:spMkLst>
            <pc:docMk/>
            <pc:sldMk cId="2179407289" sldId="2146846566"/>
            <ac:spMk id="2051" creationId="{0230E9AE-1F6D-4775-050D-198747FD5B22}"/>
          </ac:spMkLst>
        </pc:spChg>
        <pc:spChg chg="add mod">
          <ac:chgData name="Kaileen Cain" userId="21167d2d-fdf2-4320-ae3a-272888c89590" providerId="ADAL" clId="{8A22B313-23B1-4EA1-9A4D-F6533657E140}" dt="2024-05-09T20:17:58.962" v="1539" actId="1076"/>
          <ac:spMkLst>
            <pc:docMk/>
            <pc:sldMk cId="2179407289" sldId="2146846566"/>
            <ac:spMk id="2052" creationId="{D705A015-6A97-0C1B-1A14-CDB9E1394BAB}"/>
          </ac:spMkLst>
        </pc:spChg>
        <pc:spChg chg="add mod">
          <ac:chgData name="Kaileen Cain" userId="21167d2d-fdf2-4320-ae3a-272888c89590" providerId="ADAL" clId="{8A22B313-23B1-4EA1-9A4D-F6533657E140}" dt="2024-05-09T19:44:17.372" v="1063" actId="14100"/>
          <ac:spMkLst>
            <pc:docMk/>
            <pc:sldMk cId="2179407289" sldId="2146846566"/>
            <ac:spMk id="2055" creationId="{3D561B0C-0051-846D-E5C3-523D3694B844}"/>
          </ac:spMkLst>
        </pc:spChg>
        <pc:spChg chg="add mod">
          <ac:chgData name="Kaileen Cain" userId="21167d2d-fdf2-4320-ae3a-272888c89590" providerId="ADAL" clId="{8A22B313-23B1-4EA1-9A4D-F6533657E140}" dt="2024-05-09T19:44:23.597" v="1065" actId="14100"/>
          <ac:spMkLst>
            <pc:docMk/>
            <pc:sldMk cId="2179407289" sldId="2146846566"/>
            <ac:spMk id="2056" creationId="{BA8B2E87-716C-56E3-EFA9-5B86074C6261}"/>
          </ac:spMkLst>
        </pc:spChg>
        <pc:spChg chg="add mod">
          <ac:chgData name="Kaileen Cain" userId="21167d2d-fdf2-4320-ae3a-272888c89590" providerId="ADAL" clId="{8A22B313-23B1-4EA1-9A4D-F6533657E140}" dt="2024-05-09T20:17:05.511" v="1495" actId="1037"/>
          <ac:spMkLst>
            <pc:docMk/>
            <pc:sldMk cId="2179407289" sldId="2146846566"/>
            <ac:spMk id="2058" creationId="{EE581C13-A7CE-71C2-8348-808BDF9FC49A}"/>
          </ac:spMkLst>
        </pc:spChg>
        <pc:grpChg chg="add mod">
          <ac:chgData name="Kaileen Cain" userId="21167d2d-fdf2-4320-ae3a-272888c89590" providerId="ADAL" clId="{8A22B313-23B1-4EA1-9A4D-F6533657E140}" dt="2024-05-09T19:10:28.965" v="759" actId="1076"/>
          <ac:grpSpMkLst>
            <pc:docMk/>
            <pc:sldMk cId="2179407289" sldId="2146846566"/>
            <ac:grpSpMk id="24" creationId="{1423B5F8-6297-25BE-698E-431D0018B9DD}"/>
          </ac:grpSpMkLst>
        </pc:grpChg>
        <pc:grpChg chg="add mod">
          <ac:chgData name="Kaileen Cain" userId="21167d2d-fdf2-4320-ae3a-272888c89590" providerId="ADAL" clId="{8A22B313-23B1-4EA1-9A4D-F6533657E140}" dt="2024-05-09T19:47:52.278" v="1092" actId="1076"/>
          <ac:grpSpMkLst>
            <pc:docMk/>
            <pc:sldMk cId="2179407289" sldId="2146846566"/>
            <ac:grpSpMk id="35" creationId="{13F322D4-401E-4AF3-2249-A7169C1DCB52}"/>
          </ac:grpSpMkLst>
        </pc:grpChg>
        <pc:grpChg chg="add mod">
          <ac:chgData name="Kaileen Cain" userId="21167d2d-fdf2-4320-ae3a-272888c89590" providerId="ADAL" clId="{8A22B313-23B1-4EA1-9A4D-F6533657E140}" dt="2024-05-09T19:40:55.145" v="1028" actId="1076"/>
          <ac:grpSpMkLst>
            <pc:docMk/>
            <pc:sldMk cId="2179407289" sldId="2146846566"/>
            <ac:grpSpMk id="40" creationId="{6082F273-8C6D-9E66-1C29-7E223FEA7F58}"/>
          </ac:grpSpMkLst>
        </pc:grpChg>
        <pc:grpChg chg="mod">
          <ac:chgData name="Kaileen Cain" userId="21167d2d-fdf2-4320-ae3a-272888c89590" providerId="ADAL" clId="{8A22B313-23B1-4EA1-9A4D-F6533657E140}" dt="2024-05-09T19:18:39.024" v="886"/>
          <ac:grpSpMkLst>
            <pc:docMk/>
            <pc:sldMk cId="2179407289" sldId="2146846566"/>
            <ac:grpSpMk id="41" creationId="{B72F1A2A-6C32-7B38-1BB3-87068DC0159E}"/>
          </ac:grpSpMkLst>
        </pc:grpChg>
        <pc:picChg chg="add del mod">
          <ac:chgData name="Kaileen Cain" userId="21167d2d-fdf2-4320-ae3a-272888c89590" providerId="ADAL" clId="{8A22B313-23B1-4EA1-9A4D-F6533657E140}" dt="2024-05-09T19:09:08.708" v="735" actId="478"/>
          <ac:picMkLst>
            <pc:docMk/>
            <pc:sldMk cId="2179407289" sldId="2146846566"/>
            <ac:picMk id="17" creationId="{E4F92E01-910F-1B56-025C-3FE24CE60B88}"/>
          </ac:picMkLst>
        </pc:picChg>
        <pc:picChg chg="add mod">
          <ac:chgData name="Kaileen Cain" userId="21167d2d-fdf2-4320-ae3a-272888c89590" providerId="ADAL" clId="{8A22B313-23B1-4EA1-9A4D-F6533657E140}" dt="2024-05-09T19:10:25.788" v="758" actId="164"/>
          <ac:picMkLst>
            <pc:docMk/>
            <pc:sldMk cId="2179407289" sldId="2146846566"/>
            <ac:picMk id="19" creationId="{B6C0BE59-B0EF-0100-7264-5F9B3E24AB3B}"/>
          </ac:picMkLst>
        </pc:picChg>
        <pc:picChg chg="add del">
          <ac:chgData name="Kaileen Cain" userId="21167d2d-fdf2-4320-ae3a-272888c89590" providerId="ADAL" clId="{8A22B313-23B1-4EA1-9A4D-F6533657E140}" dt="2024-05-09T19:09:24.957" v="741" actId="478"/>
          <ac:picMkLst>
            <pc:docMk/>
            <pc:sldMk cId="2179407289" sldId="2146846566"/>
            <ac:picMk id="21" creationId="{3FD194AE-4179-BEFD-A231-5D80E1245815}"/>
          </ac:picMkLst>
        </pc:picChg>
        <pc:picChg chg="add mod">
          <ac:chgData name="Kaileen Cain" userId="21167d2d-fdf2-4320-ae3a-272888c89590" providerId="ADAL" clId="{8A22B313-23B1-4EA1-9A4D-F6533657E140}" dt="2024-05-09T19:41:23.252" v="1047" actId="1036"/>
          <ac:picMkLst>
            <pc:docMk/>
            <pc:sldMk cId="2179407289" sldId="2146846566"/>
            <ac:picMk id="27" creationId="{3C438740-D461-17F9-9B18-11EF53D49F9D}"/>
          </ac:picMkLst>
        </pc:picChg>
        <pc:picChg chg="mod">
          <ac:chgData name="Kaileen Cain" userId="21167d2d-fdf2-4320-ae3a-272888c89590" providerId="ADAL" clId="{8A22B313-23B1-4EA1-9A4D-F6533657E140}" dt="2024-05-09T19:48:03.664" v="1104" actId="1035"/>
          <ac:picMkLst>
            <pc:docMk/>
            <pc:sldMk cId="2179407289" sldId="2146846566"/>
            <ac:picMk id="37" creationId="{47D84F33-4A9C-FE78-FC29-1964ECFE68A3}"/>
          </ac:picMkLst>
        </pc:picChg>
        <pc:picChg chg="mod">
          <ac:chgData name="Kaileen Cain" userId="21167d2d-fdf2-4320-ae3a-272888c89590" providerId="ADAL" clId="{8A22B313-23B1-4EA1-9A4D-F6533657E140}" dt="2024-05-09T19:47:55.470" v="1093" actId="14100"/>
          <ac:picMkLst>
            <pc:docMk/>
            <pc:sldMk cId="2179407289" sldId="2146846566"/>
            <ac:picMk id="38" creationId="{31F802E5-B539-1754-D3C2-3520EB895B58}"/>
          </ac:picMkLst>
        </pc:picChg>
        <pc:picChg chg="mod">
          <ac:chgData name="Kaileen Cain" userId="21167d2d-fdf2-4320-ae3a-272888c89590" providerId="ADAL" clId="{8A22B313-23B1-4EA1-9A4D-F6533657E140}" dt="2024-05-09T19:43:51.730" v="1058" actId="1035"/>
          <ac:picMkLst>
            <pc:docMk/>
            <pc:sldMk cId="2179407289" sldId="2146846566"/>
            <ac:picMk id="42" creationId="{0C2411B7-74EF-0C2E-9D24-B63F3303F81C}"/>
          </ac:picMkLst>
        </pc:picChg>
        <pc:picChg chg="mod">
          <ac:chgData name="Kaileen Cain" userId="21167d2d-fdf2-4320-ae3a-272888c89590" providerId="ADAL" clId="{8A22B313-23B1-4EA1-9A4D-F6533657E140}" dt="2024-05-09T19:43:44.271" v="1053" actId="1076"/>
          <ac:picMkLst>
            <pc:docMk/>
            <pc:sldMk cId="2179407289" sldId="2146846566"/>
            <ac:picMk id="44" creationId="{82D38A95-464A-01D3-30D0-0D1EA9C85086}"/>
          </ac:picMkLst>
        </pc:picChg>
        <pc:picChg chg="add mod">
          <ac:chgData name="Kaileen Cain" userId="21167d2d-fdf2-4320-ae3a-272888c89590" providerId="ADAL" clId="{8A22B313-23B1-4EA1-9A4D-F6533657E140}" dt="2024-05-09T19:47:15.165" v="1082" actId="1076"/>
          <ac:picMkLst>
            <pc:docMk/>
            <pc:sldMk cId="2179407289" sldId="2146846566"/>
            <ac:picMk id="49" creationId="{E7416948-3EAB-483D-AE7C-16ED42EF81DB}"/>
          </ac:picMkLst>
        </pc:picChg>
        <pc:picChg chg="add mod">
          <ac:chgData name="Kaileen Cain" userId="21167d2d-fdf2-4320-ae3a-272888c89590" providerId="ADAL" clId="{8A22B313-23B1-4EA1-9A4D-F6533657E140}" dt="2024-05-09T19:45:49.663" v="1079" actId="1076"/>
          <ac:picMkLst>
            <pc:docMk/>
            <pc:sldMk cId="2179407289" sldId="2146846566"/>
            <ac:picMk id="54" creationId="{C0775A8A-C816-092A-90DA-87D007492F7E}"/>
          </ac:picMkLst>
        </pc:picChg>
        <pc:picChg chg="add mod">
          <ac:chgData name="Kaileen Cain" userId="21167d2d-fdf2-4320-ae3a-272888c89590" providerId="ADAL" clId="{8A22B313-23B1-4EA1-9A4D-F6533657E140}" dt="2024-05-09T19:44:53.807" v="1070" actId="1076"/>
          <ac:picMkLst>
            <pc:docMk/>
            <pc:sldMk cId="2179407289" sldId="2146846566"/>
            <ac:picMk id="56" creationId="{6D46738C-D9B7-C2D7-419F-1D598EFEE6CA}"/>
          </ac:picMkLst>
        </pc:picChg>
        <pc:picChg chg="add mod">
          <ac:chgData name="Kaileen Cain" userId="21167d2d-fdf2-4320-ae3a-272888c89590" providerId="ADAL" clId="{8A22B313-23B1-4EA1-9A4D-F6533657E140}" dt="2024-05-09T19:40:13.930" v="1025" actId="1076"/>
          <ac:picMkLst>
            <pc:docMk/>
            <pc:sldMk cId="2179407289" sldId="2146846566"/>
            <ac:picMk id="61" creationId="{09C0FA89-DBCB-7850-A8EE-F9168D705145}"/>
          </ac:picMkLst>
        </pc:picChg>
        <pc:picChg chg="add mod">
          <ac:chgData name="Kaileen Cain" userId="21167d2d-fdf2-4320-ae3a-272888c89590" providerId="ADAL" clId="{8A22B313-23B1-4EA1-9A4D-F6533657E140}" dt="2024-05-09T19:48:12.528" v="1106" actId="14100"/>
          <ac:picMkLst>
            <pc:docMk/>
            <pc:sldMk cId="2179407289" sldId="2146846566"/>
            <ac:picMk id="2048" creationId="{10D0D133-56D5-A7AE-CA6D-828540FC2FED}"/>
          </ac:picMkLst>
        </pc:picChg>
        <pc:picChg chg="add mod">
          <ac:chgData name="Kaileen Cain" userId="21167d2d-fdf2-4320-ae3a-272888c89590" providerId="ADAL" clId="{8A22B313-23B1-4EA1-9A4D-F6533657E140}" dt="2024-05-09T19:44:43.608" v="1069" actId="1076"/>
          <ac:picMkLst>
            <pc:docMk/>
            <pc:sldMk cId="2179407289" sldId="2146846566"/>
            <ac:picMk id="2053" creationId="{8EF5B6DD-543D-C348-1C5F-7CB179CA2232}"/>
          </ac:picMkLst>
        </pc:picChg>
        <pc:picChg chg="add mod">
          <ac:chgData name="Kaileen Cain" userId="21167d2d-fdf2-4320-ae3a-272888c89590" providerId="ADAL" clId="{8A22B313-23B1-4EA1-9A4D-F6533657E140}" dt="2024-05-09T19:46:07.778" v="1081" actId="1076"/>
          <ac:picMkLst>
            <pc:docMk/>
            <pc:sldMk cId="2179407289" sldId="2146846566"/>
            <ac:picMk id="2054" creationId="{A82A2718-1B46-8785-8B7B-DEA371594BF8}"/>
          </ac:picMkLst>
        </pc:picChg>
        <pc:picChg chg="add mod">
          <ac:chgData name="Kaileen Cain" userId="21167d2d-fdf2-4320-ae3a-272888c89590" providerId="ADAL" clId="{8A22B313-23B1-4EA1-9A4D-F6533657E140}" dt="2024-05-09T19:44:05.225" v="1059" actId="1076"/>
          <ac:picMkLst>
            <pc:docMk/>
            <pc:sldMk cId="2179407289" sldId="2146846566"/>
            <ac:picMk id="2057" creationId="{1265863F-C127-0C77-C0D6-8E86BC9B7663}"/>
          </ac:picMkLst>
        </pc:picChg>
      </pc:sldChg>
      <pc:sldChg chg="addSp delSp modSp mod">
        <pc:chgData name="Kaileen Cain" userId="21167d2d-fdf2-4320-ae3a-272888c89590" providerId="ADAL" clId="{8A22B313-23B1-4EA1-9A4D-F6533657E140}" dt="2024-05-09T20:20:20.331" v="1558" actId="1076"/>
        <pc:sldMkLst>
          <pc:docMk/>
          <pc:sldMk cId="3301710895" sldId="2146846568"/>
        </pc:sldMkLst>
        <pc:spChg chg="mod">
          <ac:chgData name="Kaileen Cain" userId="21167d2d-fdf2-4320-ae3a-272888c89590" providerId="ADAL" clId="{8A22B313-23B1-4EA1-9A4D-F6533657E140}" dt="2024-05-09T20:04:00.062" v="1370" actId="207"/>
          <ac:spMkLst>
            <pc:docMk/>
            <pc:sldMk cId="3301710895" sldId="2146846568"/>
            <ac:spMk id="3" creationId="{DC53E73A-F053-DC52-1676-415ACBA7D37E}"/>
          </ac:spMkLst>
        </pc:spChg>
        <pc:spChg chg="del">
          <ac:chgData name="Kaileen Cain" userId="21167d2d-fdf2-4320-ae3a-272888c89590" providerId="ADAL" clId="{8A22B313-23B1-4EA1-9A4D-F6533657E140}" dt="2024-05-09T19:19:06.079" v="891" actId="478"/>
          <ac:spMkLst>
            <pc:docMk/>
            <pc:sldMk cId="3301710895" sldId="2146846568"/>
            <ac:spMk id="4" creationId="{4EECE67E-2570-77C8-4DCD-E83C5B83F9CE}"/>
          </ac:spMkLst>
        </pc:spChg>
        <pc:spChg chg="mod">
          <ac:chgData name="Kaileen Cain" userId="21167d2d-fdf2-4320-ae3a-272888c89590" providerId="ADAL" clId="{8A22B313-23B1-4EA1-9A4D-F6533657E140}" dt="2024-05-09T19:18:59.048" v="888" actId="1076"/>
          <ac:spMkLst>
            <pc:docMk/>
            <pc:sldMk cId="3301710895" sldId="2146846568"/>
            <ac:spMk id="10" creationId="{14091127-60B0-8D8A-1E31-BCEDBBEEFDF0}"/>
          </ac:spMkLst>
        </pc:spChg>
        <pc:spChg chg="mod">
          <ac:chgData name="Kaileen Cain" userId="21167d2d-fdf2-4320-ae3a-272888c89590" providerId="ADAL" clId="{8A22B313-23B1-4EA1-9A4D-F6533657E140}" dt="2024-05-09T20:00:38.271" v="1280" actId="1076"/>
          <ac:spMkLst>
            <pc:docMk/>
            <pc:sldMk cId="3301710895" sldId="2146846568"/>
            <ac:spMk id="11" creationId="{80446E27-F3B6-5A36-90F5-155E8E262FA5}"/>
          </ac:spMkLst>
        </pc:spChg>
        <pc:spChg chg="mod">
          <ac:chgData name="Kaileen Cain" userId="21167d2d-fdf2-4320-ae3a-272888c89590" providerId="ADAL" clId="{8A22B313-23B1-4EA1-9A4D-F6533657E140}" dt="2024-05-09T20:07:50.394" v="1374"/>
          <ac:spMkLst>
            <pc:docMk/>
            <pc:sldMk cId="3301710895" sldId="2146846568"/>
            <ac:spMk id="12" creationId="{57BFA81F-7962-341A-893D-4BC05192B19E}"/>
          </ac:spMkLst>
        </pc:spChg>
        <pc:spChg chg="mod">
          <ac:chgData name="Kaileen Cain" userId="21167d2d-fdf2-4320-ae3a-272888c89590" providerId="ADAL" clId="{8A22B313-23B1-4EA1-9A4D-F6533657E140}" dt="2024-05-09T20:18:20.199" v="1543" actId="14100"/>
          <ac:spMkLst>
            <pc:docMk/>
            <pc:sldMk cId="3301710895" sldId="2146846568"/>
            <ac:spMk id="14" creationId="{20248C5B-21DD-2461-CB51-460E4BC5A157}"/>
          </ac:spMkLst>
        </pc:spChg>
        <pc:spChg chg="del">
          <ac:chgData name="Kaileen Cain" userId="21167d2d-fdf2-4320-ae3a-272888c89590" providerId="ADAL" clId="{8A22B313-23B1-4EA1-9A4D-F6533657E140}" dt="2024-05-09T19:19:08.002" v="892" actId="478"/>
          <ac:spMkLst>
            <pc:docMk/>
            <pc:sldMk cId="3301710895" sldId="2146846568"/>
            <ac:spMk id="16" creationId="{F3B08D31-8CD1-811E-0850-AF65E55C9EAD}"/>
          </ac:spMkLst>
        </pc:spChg>
        <pc:spChg chg="mod">
          <ac:chgData name="Kaileen Cain" userId="21167d2d-fdf2-4320-ae3a-272888c89590" providerId="ADAL" clId="{8A22B313-23B1-4EA1-9A4D-F6533657E140}" dt="2024-05-09T20:10:11.665" v="1375"/>
          <ac:spMkLst>
            <pc:docMk/>
            <pc:sldMk cId="3301710895" sldId="2146846568"/>
            <ac:spMk id="19" creationId="{1B9E9477-B78E-97EC-36B1-D1AE4E4ACB4C}"/>
          </ac:spMkLst>
        </pc:spChg>
        <pc:spChg chg="mod">
          <ac:chgData name="Kaileen Cain" userId="21167d2d-fdf2-4320-ae3a-272888c89590" providerId="ADAL" clId="{8A22B313-23B1-4EA1-9A4D-F6533657E140}" dt="2024-05-09T20:18:42.033" v="1552" actId="1037"/>
          <ac:spMkLst>
            <pc:docMk/>
            <pc:sldMk cId="3301710895" sldId="2146846568"/>
            <ac:spMk id="21" creationId="{017916E7-A2A8-D4CD-9C28-288287E7A85D}"/>
          </ac:spMkLst>
        </pc:spChg>
        <pc:spChg chg="mod">
          <ac:chgData name="Kaileen Cain" userId="21167d2d-fdf2-4320-ae3a-272888c89590" providerId="ADAL" clId="{8A22B313-23B1-4EA1-9A4D-F6533657E140}" dt="2024-05-09T20:12:12.516" v="1378"/>
          <ac:spMkLst>
            <pc:docMk/>
            <pc:sldMk cId="3301710895" sldId="2146846568"/>
            <ac:spMk id="25" creationId="{26FE7E94-5C23-921E-BC61-80A8666EA386}"/>
          </ac:spMkLst>
        </pc:spChg>
        <pc:spChg chg="mod">
          <ac:chgData name="Kaileen Cain" userId="21167d2d-fdf2-4320-ae3a-272888c89590" providerId="ADAL" clId="{8A22B313-23B1-4EA1-9A4D-F6533657E140}" dt="2024-05-09T20:18:35.985" v="1548" actId="403"/>
          <ac:spMkLst>
            <pc:docMk/>
            <pc:sldMk cId="3301710895" sldId="2146846568"/>
            <ac:spMk id="28" creationId="{314189E9-ED67-FF76-177E-01E6E9B43C91}"/>
          </ac:spMkLst>
        </pc:spChg>
        <pc:spChg chg="mod">
          <ac:chgData name="Kaileen Cain" userId="21167d2d-fdf2-4320-ae3a-272888c89590" providerId="ADAL" clId="{8A22B313-23B1-4EA1-9A4D-F6533657E140}" dt="2024-05-09T20:06:42.568" v="1372"/>
          <ac:spMkLst>
            <pc:docMk/>
            <pc:sldMk cId="3301710895" sldId="2146846568"/>
            <ac:spMk id="32" creationId="{6C41EF3B-08E8-3E5A-3500-BA58320D49DE}"/>
          </ac:spMkLst>
        </pc:spChg>
        <pc:spChg chg="mod">
          <ac:chgData name="Kaileen Cain" userId="21167d2d-fdf2-4320-ae3a-272888c89590" providerId="ADAL" clId="{8A22B313-23B1-4EA1-9A4D-F6533657E140}" dt="2024-05-09T20:18:25.545" v="1546" actId="1035"/>
          <ac:spMkLst>
            <pc:docMk/>
            <pc:sldMk cId="3301710895" sldId="2146846568"/>
            <ac:spMk id="34" creationId="{12847B29-C8E5-D99E-5334-54B5D6118BF8}"/>
          </ac:spMkLst>
        </pc:spChg>
        <pc:spChg chg="mod">
          <ac:chgData name="Kaileen Cain" userId="21167d2d-fdf2-4320-ae3a-272888c89590" providerId="ADAL" clId="{8A22B313-23B1-4EA1-9A4D-F6533657E140}" dt="2024-05-09T20:02:35.509" v="1359" actId="14100"/>
          <ac:spMkLst>
            <pc:docMk/>
            <pc:sldMk cId="3301710895" sldId="2146846568"/>
            <ac:spMk id="36" creationId="{7F0AAEF3-F7D4-1489-95E6-23C89C151EE0}"/>
          </ac:spMkLst>
        </pc:spChg>
        <pc:spChg chg="mod">
          <ac:chgData name="Kaileen Cain" userId="21167d2d-fdf2-4320-ae3a-272888c89590" providerId="ADAL" clId="{8A22B313-23B1-4EA1-9A4D-F6533657E140}" dt="2024-05-09T20:18:31.561" v="1547" actId="403"/>
          <ac:spMkLst>
            <pc:docMk/>
            <pc:sldMk cId="3301710895" sldId="2146846568"/>
            <ac:spMk id="39" creationId="{97CBC166-CFBA-CBFE-A397-386AA8F9B476}"/>
          </ac:spMkLst>
        </pc:spChg>
        <pc:spChg chg="add mod">
          <ac:chgData name="Kaileen Cain" userId="21167d2d-fdf2-4320-ae3a-272888c89590" providerId="ADAL" clId="{8A22B313-23B1-4EA1-9A4D-F6533657E140}" dt="2024-05-09T19:53:15.629" v="1260" actId="1038"/>
          <ac:spMkLst>
            <pc:docMk/>
            <pc:sldMk cId="3301710895" sldId="2146846568"/>
            <ac:spMk id="40" creationId="{7C597935-D71E-F8F0-DB09-F44469C7C64B}"/>
          </ac:spMkLst>
        </pc:spChg>
        <pc:spChg chg="add mod">
          <ac:chgData name="Kaileen Cain" userId="21167d2d-fdf2-4320-ae3a-272888c89590" providerId="ADAL" clId="{8A22B313-23B1-4EA1-9A4D-F6533657E140}" dt="2024-05-09T19:53:15.629" v="1260" actId="1038"/>
          <ac:spMkLst>
            <pc:docMk/>
            <pc:sldMk cId="3301710895" sldId="2146846568"/>
            <ac:spMk id="41" creationId="{770710F3-68DD-68E7-0471-D3BAE0ED3F70}"/>
          </ac:spMkLst>
        </pc:spChg>
        <pc:spChg chg="add mod">
          <ac:chgData name="Kaileen Cain" userId="21167d2d-fdf2-4320-ae3a-272888c89590" providerId="ADAL" clId="{8A22B313-23B1-4EA1-9A4D-F6533657E140}" dt="2024-05-09T20:01:07.126" v="1307" actId="1076"/>
          <ac:spMkLst>
            <pc:docMk/>
            <pc:sldMk cId="3301710895" sldId="2146846568"/>
            <ac:spMk id="42" creationId="{5EB75E8B-24C9-99AD-844A-4B242828A6E4}"/>
          </ac:spMkLst>
        </pc:spChg>
        <pc:spChg chg="add mod">
          <ac:chgData name="Kaileen Cain" userId="21167d2d-fdf2-4320-ae3a-272888c89590" providerId="ADAL" clId="{8A22B313-23B1-4EA1-9A4D-F6533657E140}" dt="2024-05-09T20:01:50.829" v="1342" actId="14100"/>
          <ac:spMkLst>
            <pc:docMk/>
            <pc:sldMk cId="3301710895" sldId="2146846568"/>
            <ac:spMk id="44" creationId="{F8BC81C2-9C73-3D20-4F3B-932812E8E4E5}"/>
          </ac:spMkLst>
        </pc:spChg>
        <pc:spChg chg="add mod">
          <ac:chgData name="Kaileen Cain" userId="21167d2d-fdf2-4320-ae3a-272888c89590" providerId="ADAL" clId="{8A22B313-23B1-4EA1-9A4D-F6533657E140}" dt="2024-05-09T20:01:47.390" v="1341" actId="404"/>
          <ac:spMkLst>
            <pc:docMk/>
            <pc:sldMk cId="3301710895" sldId="2146846568"/>
            <ac:spMk id="45" creationId="{AD52C069-AF7A-313A-5EB3-930EEAAA00B6}"/>
          </ac:spMkLst>
        </pc:spChg>
        <pc:spChg chg="add mod">
          <ac:chgData name="Kaileen Cain" userId="21167d2d-fdf2-4320-ae3a-272888c89590" providerId="ADAL" clId="{8A22B313-23B1-4EA1-9A4D-F6533657E140}" dt="2024-05-09T20:01:18.046" v="1324" actId="14100"/>
          <ac:spMkLst>
            <pc:docMk/>
            <pc:sldMk cId="3301710895" sldId="2146846568"/>
            <ac:spMk id="46" creationId="{245E7B7E-E775-F860-7A7D-336D57E7E350}"/>
          </ac:spMkLst>
        </pc:spChg>
        <pc:spChg chg="add mod">
          <ac:chgData name="Kaileen Cain" userId="21167d2d-fdf2-4320-ae3a-272888c89590" providerId="ADAL" clId="{8A22B313-23B1-4EA1-9A4D-F6533657E140}" dt="2024-05-09T19:53:20.867" v="1270" actId="1038"/>
          <ac:spMkLst>
            <pc:docMk/>
            <pc:sldMk cId="3301710895" sldId="2146846568"/>
            <ac:spMk id="48" creationId="{FEC54C23-73C8-D522-76EC-753AB9002340}"/>
          </ac:spMkLst>
        </pc:spChg>
        <pc:spChg chg="add mod">
          <ac:chgData name="Kaileen Cain" userId="21167d2d-fdf2-4320-ae3a-272888c89590" providerId="ADAL" clId="{8A22B313-23B1-4EA1-9A4D-F6533657E140}" dt="2024-05-09T19:53:20.867" v="1270" actId="1038"/>
          <ac:spMkLst>
            <pc:docMk/>
            <pc:sldMk cId="3301710895" sldId="2146846568"/>
            <ac:spMk id="49" creationId="{2DFB48C0-8E71-1E45-8516-71172A120D84}"/>
          </ac:spMkLst>
        </pc:spChg>
        <pc:spChg chg="add mod">
          <ac:chgData name="Kaileen Cain" userId="21167d2d-fdf2-4320-ae3a-272888c89590" providerId="ADAL" clId="{8A22B313-23B1-4EA1-9A4D-F6533657E140}" dt="2024-05-09T20:01:28.445" v="1337" actId="14100"/>
          <ac:spMkLst>
            <pc:docMk/>
            <pc:sldMk cId="3301710895" sldId="2146846568"/>
            <ac:spMk id="50" creationId="{3604E3DC-36FD-D732-3994-FCD494AA3C58}"/>
          </ac:spMkLst>
        </pc:spChg>
        <pc:spChg chg="add mod">
          <ac:chgData name="Kaileen Cain" userId="21167d2d-fdf2-4320-ae3a-272888c89590" providerId="ADAL" clId="{8A22B313-23B1-4EA1-9A4D-F6533657E140}" dt="2024-05-09T20:13:41.647" v="1387" actId="14100"/>
          <ac:spMkLst>
            <pc:docMk/>
            <pc:sldMk cId="3301710895" sldId="2146846568"/>
            <ac:spMk id="53" creationId="{28C5D1C4-6636-1D21-DBF1-A70485D5264C}"/>
          </ac:spMkLst>
        </pc:spChg>
        <pc:grpChg chg="add mod">
          <ac:chgData name="Kaileen Cain" userId="21167d2d-fdf2-4320-ae3a-272888c89590" providerId="ADAL" clId="{8A22B313-23B1-4EA1-9A4D-F6533657E140}" dt="2024-05-09T20:02:54.364" v="1363" actId="1076"/>
          <ac:grpSpMkLst>
            <pc:docMk/>
            <pc:sldMk cId="3301710895" sldId="2146846568"/>
            <ac:grpSpMk id="7" creationId="{7FA83EEC-AD06-ACCB-5EE9-821AEE2E494E}"/>
          </ac:grpSpMkLst>
        </pc:grpChg>
        <pc:grpChg chg="mod">
          <ac:chgData name="Kaileen Cain" userId="21167d2d-fdf2-4320-ae3a-272888c89590" providerId="ADAL" clId="{8A22B313-23B1-4EA1-9A4D-F6533657E140}" dt="2024-05-09T20:02:54.364" v="1363" actId="1076"/>
          <ac:grpSpMkLst>
            <pc:docMk/>
            <pc:sldMk cId="3301710895" sldId="2146846568"/>
            <ac:grpSpMk id="8" creationId="{C889325D-9D50-B0E9-79EE-B83B40FCBBAB}"/>
          </ac:grpSpMkLst>
        </pc:grpChg>
        <pc:grpChg chg="add mod">
          <ac:chgData name="Kaileen Cain" userId="21167d2d-fdf2-4320-ae3a-272888c89590" providerId="ADAL" clId="{8A22B313-23B1-4EA1-9A4D-F6533657E140}" dt="2024-05-09T20:03:20.557" v="1367" actId="1076"/>
          <ac:grpSpMkLst>
            <pc:docMk/>
            <pc:sldMk cId="3301710895" sldId="2146846568"/>
            <ac:grpSpMk id="15" creationId="{F8C02293-BFC3-C1D0-7736-4E17C0227F12}"/>
          </ac:grpSpMkLst>
        </pc:grpChg>
        <pc:grpChg chg="mod">
          <ac:chgData name="Kaileen Cain" userId="21167d2d-fdf2-4320-ae3a-272888c89590" providerId="ADAL" clId="{8A22B313-23B1-4EA1-9A4D-F6533657E140}" dt="2024-05-09T19:19:03.735" v="890" actId="1076"/>
          <ac:grpSpMkLst>
            <pc:docMk/>
            <pc:sldMk cId="3301710895" sldId="2146846568"/>
            <ac:grpSpMk id="17" creationId="{398ABB0D-6DCE-561F-248A-C754B2D982D8}"/>
          </ac:grpSpMkLst>
        </pc:grpChg>
        <pc:grpChg chg="add mod">
          <ac:chgData name="Kaileen Cain" userId="21167d2d-fdf2-4320-ae3a-272888c89590" providerId="ADAL" clId="{8A22B313-23B1-4EA1-9A4D-F6533657E140}" dt="2024-05-09T20:03:20.557" v="1367" actId="1076"/>
          <ac:grpSpMkLst>
            <pc:docMk/>
            <pc:sldMk cId="3301710895" sldId="2146846568"/>
            <ac:grpSpMk id="22" creationId="{305FD883-D9BD-DF89-68C5-A5435B13D518}"/>
          </ac:grpSpMkLst>
        </pc:grpChg>
        <pc:grpChg chg="mod">
          <ac:chgData name="Kaileen Cain" userId="21167d2d-fdf2-4320-ae3a-272888c89590" providerId="ADAL" clId="{8A22B313-23B1-4EA1-9A4D-F6533657E140}" dt="2024-05-09T19:19:03.735" v="890" actId="1076"/>
          <ac:grpSpMkLst>
            <pc:docMk/>
            <pc:sldMk cId="3301710895" sldId="2146846568"/>
            <ac:grpSpMk id="23" creationId="{7B8B6272-C0A2-FC48-AD10-9B69EABEDBC1}"/>
          </ac:grpSpMkLst>
        </pc:grpChg>
        <pc:grpChg chg="add mod">
          <ac:chgData name="Kaileen Cain" userId="21167d2d-fdf2-4320-ae3a-272888c89590" providerId="ADAL" clId="{8A22B313-23B1-4EA1-9A4D-F6533657E140}" dt="2024-05-09T20:03:01.589" v="1364" actId="1076"/>
          <ac:grpSpMkLst>
            <pc:docMk/>
            <pc:sldMk cId="3301710895" sldId="2146846568"/>
            <ac:grpSpMk id="29" creationId="{D7765F4E-E0C5-0FE1-0367-DB08E6AAD31F}"/>
          </ac:grpSpMkLst>
        </pc:grpChg>
        <pc:grpChg chg="mod">
          <ac:chgData name="Kaileen Cain" userId="21167d2d-fdf2-4320-ae3a-272888c89590" providerId="ADAL" clId="{8A22B313-23B1-4EA1-9A4D-F6533657E140}" dt="2024-05-09T20:03:01.589" v="1364" actId="1076"/>
          <ac:grpSpMkLst>
            <pc:docMk/>
            <pc:sldMk cId="3301710895" sldId="2146846568"/>
            <ac:grpSpMk id="30" creationId="{56905EDA-F8DB-79CC-01B3-57DFFF85CA36}"/>
          </ac:grpSpMkLst>
        </pc:grpChg>
        <pc:grpChg chg="add mod">
          <ac:chgData name="Kaileen Cain" userId="21167d2d-fdf2-4320-ae3a-272888c89590" providerId="ADAL" clId="{8A22B313-23B1-4EA1-9A4D-F6533657E140}" dt="2024-05-09T20:03:28.028" v="1368" actId="1076"/>
          <ac:grpSpMkLst>
            <pc:docMk/>
            <pc:sldMk cId="3301710895" sldId="2146846568"/>
            <ac:grpSpMk id="35" creationId="{1FE04500-6D12-4B8E-705A-475FB74C8926}"/>
          </ac:grpSpMkLst>
        </pc:grpChg>
        <pc:picChg chg="mod">
          <ac:chgData name="Kaileen Cain" userId="21167d2d-fdf2-4320-ae3a-272888c89590" providerId="ADAL" clId="{8A22B313-23B1-4EA1-9A4D-F6533657E140}" dt="2024-05-09T20:07:46.190" v="1373"/>
          <ac:picMkLst>
            <pc:docMk/>
            <pc:sldMk cId="3301710895" sldId="2146846568"/>
            <ac:picMk id="9" creationId="{2F0E70F4-7593-9129-325E-CE7923610445}"/>
          </ac:picMkLst>
        </pc:picChg>
        <pc:picChg chg="mod">
          <ac:chgData name="Kaileen Cain" userId="21167d2d-fdf2-4320-ae3a-272888c89590" providerId="ADAL" clId="{8A22B313-23B1-4EA1-9A4D-F6533657E140}" dt="2024-05-09T20:02:54.364" v="1363" actId="1076"/>
          <ac:picMkLst>
            <pc:docMk/>
            <pc:sldMk cId="3301710895" sldId="2146846568"/>
            <ac:picMk id="13" creationId="{E8249D53-CDFB-6954-6012-F3B9098603E8}"/>
          </ac:picMkLst>
        </pc:picChg>
        <pc:picChg chg="mod">
          <ac:chgData name="Kaileen Cain" userId="21167d2d-fdf2-4320-ae3a-272888c89590" providerId="ADAL" clId="{8A22B313-23B1-4EA1-9A4D-F6533657E140}" dt="2024-05-09T20:10:15.537" v="1376"/>
          <ac:picMkLst>
            <pc:docMk/>
            <pc:sldMk cId="3301710895" sldId="2146846568"/>
            <ac:picMk id="18" creationId="{37309295-BDD8-464C-81CD-3FABC5AF39C8}"/>
          </ac:picMkLst>
        </pc:picChg>
        <pc:picChg chg="mod">
          <ac:chgData name="Kaileen Cain" userId="21167d2d-fdf2-4320-ae3a-272888c89590" providerId="ADAL" clId="{8A22B313-23B1-4EA1-9A4D-F6533657E140}" dt="2024-05-09T20:02:05.731" v="1346" actId="1035"/>
          <ac:picMkLst>
            <pc:docMk/>
            <pc:sldMk cId="3301710895" sldId="2146846568"/>
            <ac:picMk id="20" creationId="{9974534B-884F-8D27-E8DD-05E77728C66E}"/>
          </ac:picMkLst>
        </pc:picChg>
        <pc:picChg chg="mod">
          <ac:chgData name="Kaileen Cain" userId="21167d2d-fdf2-4320-ae3a-272888c89590" providerId="ADAL" clId="{8A22B313-23B1-4EA1-9A4D-F6533657E140}" dt="2024-05-09T20:12:07.448" v="1377"/>
          <ac:picMkLst>
            <pc:docMk/>
            <pc:sldMk cId="3301710895" sldId="2146846568"/>
            <ac:picMk id="24" creationId="{364C4949-5EBD-C886-FF01-54645E371366}"/>
          </ac:picMkLst>
        </pc:picChg>
        <pc:picChg chg="mod">
          <ac:chgData name="Kaileen Cain" userId="21167d2d-fdf2-4320-ae3a-272888c89590" providerId="ADAL" clId="{8A22B313-23B1-4EA1-9A4D-F6533657E140}" dt="2024-05-09T19:19:03.735" v="890" actId="1076"/>
          <ac:picMkLst>
            <pc:docMk/>
            <pc:sldMk cId="3301710895" sldId="2146846568"/>
            <ac:picMk id="27" creationId="{DB3C09FA-10B2-D9CB-7CAB-FFC0A4832E05}"/>
          </ac:picMkLst>
        </pc:picChg>
        <pc:picChg chg="mod">
          <ac:chgData name="Kaileen Cain" userId="21167d2d-fdf2-4320-ae3a-272888c89590" providerId="ADAL" clId="{8A22B313-23B1-4EA1-9A4D-F6533657E140}" dt="2024-05-09T20:06:38.982" v="1371"/>
          <ac:picMkLst>
            <pc:docMk/>
            <pc:sldMk cId="3301710895" sldId="2146846568"/>
            <ac:picMk id="31" creationId="{3442E62B-9FB3-B8CF-BEA0-EFBC2F0AD2E3}"/>
          </ac:picMkLst>
        </pc:picChg>
        <pc:picChg chg="mod">
          <ac:chgData name="Kaileen Cain" userId="21167d2d-fdf2-4320-ae3a-272888c89590" providerId="ADAL" clId="{8A22B313-23B1-4EA1-9A4D-F6533657E140}" dt="2024-05-09T20:03:01.589" v="1364" actId="1076"/>
          <ac:picMkLst>
            <pc:docMk/>
            <pc:sldMk cId="3301710895" sldId="2146846568"/>
            <ac:picMk id="33" creationId="{2F0ECDCC-2C77-5AB0-29B9-C210D4846557}"/>
          </ac:picMkLst>
        </pc:picChg>
        <pc:picChg chg="del mod">
          <ac:chgData name="Kaileen Cain" userId="21167d2d-fdf2-4320-ae3a-272888c89590" providerId="ADAL" clId="{8A22B313-23B1-4EA1-9A4D-F6533657E140}" dt="2024-05-09T20:13:26.434" v="1384" actId="478"/>
          <ac:picMkLst>
            <pc:docMk/>
            <pc:sldMk cId="3301710895" sldId="2146846568"/>
            <ac:picMk id="37" creationId="{3ECCFD63-82BA-F227-EB9E-893142553887}"/>
          </ac:picMkLst>
        </pc:picChg>
        <pc:picChg chg="del mod">
          <ac:chgData name="Kaileen Cain" userId="21167d2d-fdf2-4320-ae3a-272888c89590" providerId="ADAL" clId="{8A22B313-23B1-4EA1-9A4D-F6533657E140}" dt="2024-05-09T20:20:11.199" v="1553" actId="478"/>
          <ac:picMkLst>
            <pc:docMk/>
            <pc:sldMk cId="3301710895" sldId="2146846568"/>
            <ac:picMk id="38" creationId="{8E9A570D-D283-E84E-6018-C533D78C1A50}"/>
          </ac:picMkLst>
        </pc:picChg>
        <pc:picChg chg="add mod">
          <ac:chgData name="Kaileen Cain" userId="21167d2d-fdf2-4320-ae3a-272888c89590" providerId="ADAL" clId="{8A22B313-23B1-4EA1-9A4D-F6533657E140}" dt="2024-05-09T19:53:15.629" v="1260" actId="1038"/>
          <ac:picMkLst>
            <pc:docMk/>
            <pc:sldMk cId="3301710895" sldId="2146846568"/>
            <ac:picMk id="43" creationId="{4CEB0B15-A560-FF3E-4E21-38D031ABBCB8}"/>
          </ac:picMkLst>
        </pc:picChg>
        <pc:picChg chg="add mod">
          <ac:chgData name="Kaileen Cain" userId="21167d2d-fdf2-4320-ae3a-272888c89590" providerId="ADAL" clId="{8A22B313-23B1-4EA1-9A4D-F6533657E140}" dt="2024-05-09T19:53:25.328" v="1274" actId="1037"/>
          <ac:picMkLst>
            <pc:docMk/>
            <pc:sldMk cId="3301710895" sldId="2146846568"/>
            <ac:picMk id="47" creationId="{3AFFF3A1-C5BF-532C-9577-E2C31F4E72AD}"/>
          </ac:picMkLst>
        </pc:picChg>
        <pc:picChg chg="add mod">
          <ac:chgData name="Kaileen Cain" userId="21167d2d-fdf2-4320-ae3a-272888c89590" providerId="ADAL" clId="{8A22B313-23B1-4EA1-9A4D-F6533657E140}" dt="2024-05-09T19:53:20.867" v="1270" actId="1038"/>
          <ac:picMkLst>
            <pc:docMk/>
            <pc:sldMk cId="3301710895" sldId="2146846568"/>
            <ac:picMk id="51" creationId="{60955790-7BA5-49E6-CB93-B5754CA6556D}"/>
          </ac:picMkLst>
        </pc:picChg>
        <pc:picChg chg="add mod">
          <ac:chgData name="Kaileen Cain" userId="21167d2d-fdf2-4320-ae3a-272888c89590" providerId="ADAL" clId="{8A22B313-23B1-4EA1-9A4D-F6533657E140}" dt="2024-05-09T20:20:20.331" v="1558" actId="1076"/>
          <ac:picMkLst>
            <pc:docMk/>
            <pc:sldMk cId="3301710895" sldId="2146846568"/>
            <ac:picMk id="3074" creationId="{FD040FA8-9991-19A1-23FE-F015656244D9}"/>
          </ac:picMkLst>
        </pc:picChg>
      </pc:sldChg>
    </pc:docChg>
  </pc:docChgLst>
  <pc:docChgLst>
    <pc:chgData name="Danielle Delauro" userId="S::danielled@thevab.com::79c3a64d-209a-45df-902b-7cba6cccfd68" providerId="AD" clId="Web-{7ECC2B7C-F0BD-7C4B-288C-64725C62E500}"/>
    <pc:docChg chg="">
      <pc:chgData name="Danielle Delauro" userId="S::danielled@thevab.com::79c3a64d-209a-45df-902b-7cba6cccfd68" providerId="AD" clId="Web-{7ECC2B7C-F0BD-7C4B-288C-64725C62E500}" dt="2024-07-03T01:27:45.285" v="0"/>
      <pc:docMkLst>
        <pc:docMk/>
      </pc:docMkLst>
      <pc:sldChg chg="modCm">
        <pc:chgData name="Danielle Delauro" userId="S::danielled@thevab.com::79c3a64d-209a-45df-902b-7cba6cccfd68" providerId="AD" clId="Web-{7ECC2B7C-F0BD-7C4B-288C-64725C62E500}" dt="2024-07-03T01:27:45.285" v="0"/>
        <pc:sldMkLst>
          <pc:docMk/>
          <pc:sldMk cId="3407319842" sldId="2146846695"/>
        </pc:sldMkLst>
        <pc:extLst>
          <p:ext xmlns:p="http://schemas.openxmlformats.org/presentationml/2006/main" uri="{D6D511B9-2390-475A-947B-AFAB55BFBCF1}">
            <pc226:cmChg xmlns:pc226="http://schemas.microsoft.com/office/powerpoint/2022/06/main/command" chg="">
              <pc226:chgData name="Danielle Delauro" userId="S::danielled@thevab.com::79c3a64d-209a-45df-902b-7cba6cccfd68" providerId="AD" clId="Web-{7ECC2B7C-F0BD-7C4B-288C-64725C62E500}" dt="2024-07-03T01:27:45.285" v="0"/>
              <pc2:cmMkLst xmlns:pc2="http://schemas.microsoft.com/office/powerpoint/2019/9/main/command">
                <pc:docMk/>
                <pc:sldMk cId="3407319842" sldId="2146846695"/>
                <pc2:cmMk id="{8B77C8EB-ED32-4C92-A18F-85D35FE25234}"/>
              </pc2:cmMkLst>
              <pc226:cmRplyChg chg="add">
                <pc226:chgData name="Danielle Delauro" userId="S::danielled@thevab.com::79c3a64d-209a-45df-902b-7cba6cccfd68" providerId="AD" clId="Web-{7ECC2B7C-F0BD-7C4B-288C-64725C62E500}" dt="2024-07-03T01:27:45.285" v="0"/>
                <pc2:cmRplyMkLst xmlns:pc2="http://schemas.microsoft.com/office/powerpoint/2019/9/main/command">
                  <pc:docMk/>
                  <pc:sldMk cId="3407319842" sldId="2146846695"/>
                  <pc2:cmMk id="{8B77C8EB-ED32-4C92-A18F-85D35FE25234}"/>
                  <pc2:cmRplyMk id="{F6EEE6E4-3AD7-46C5-BB78-50997E677211}"/>
                </pc2:cmRplyMkLst>
              </pc226:cmRplyChg>
            </pc226:cmChg>
          </p:ext>
        </pc:extLst>
      </pc:sldChg>
    </pc:docChg>
  </pc:docChgLst>
  <pc:docChgLst>
    <pc:chgData name="Benjamin Vandegrift" userId="S::benjaminv@thevab.com::2e5c2a8a-c606-4888-a2a6-2a14dfaa97ab" providerId="AD" clId="Web-{10DFB79A-210D-C088-D9F8-733222479B02}"/>
    <pc:docChg chg="modSld">
      <pc:chgData name="Benjamin Vandegrift" userId="S::benjaminv@thevab.com::2e5c2a8a-c606-4888-a2a6-2a14dfaa97ab" providerId="AD" clId="Web-{10DFB79A-210D-C088-D9F8-733222479B02}" dt="2024-07-02T17:23:16.362" v="26" actId="20577"/>
      <pc:docMkLst>
        <pc:docMk/>
      </pc:docMkLst>
      <pc:sldChg chg="modSp">
        <pc:chgData name="Benjamin Vandegrift" userId="S::benjaminv@thevab.com::2e5c2a8a-c606-4888-a2a6-2a14dfaa97ab" providerId="AD" clId="Web-{10DFB79A-210D-C088-D9F8-733222479B02}" dt="2024-07-02T17:23:16.362" v="26" actId="20577"/>
        <pc:sldMkLst>
          <pc:docMk/>
          <pc:sldMk cId="3931335900" sldId="2146846696"/>
        </pc:sldMkLst>
        <pc:spChg chg="mod">
          <ac:chgData name="Benjamin Vandegrift" userId="S::benjaminv@thevab.com::2e5c2a8a-c606-4888-a2a6-2a14dfaa97ab" providerId="AD" clId="Web-{10DFB79A-210D-C088-D9F8-733222479B02}" dt="2024-07-02T17:23:16.362" v="26" actId="20577"/>
          <ac:spMkLst>
            <pc:docMk/>
            <pc:sldMk cId="3931335900" sldId="2146846696"/>
            <ac:spMk id="5" creationId="{FBEBDF83-E612-0D99-BBFC-2D018ADB50F3}"/>
          </ac:spMkLst>
        </pc:spChg>
        <pc:spChg chg="mod">
          <ac:chgData name="Benjamin Vandegrift" userId="S::benjaminv@thevab.com::2e5c2a8a-c606-4888-a2a6-2a14dfaa97ab" providerId="AD" clId="Web-{10DFB79A-210D-C088-D9F8-733222479B02}" dt="2024-07-02T17:21:44.049" v="18" actId="1076"/>
          <ac:spMkLst>
            <pc:docMk/>
            <pc:sldMk cId="3931335900" sldId="2146846696"/>
            <ac:spMk id="15" creationId="{7CC0097A-E3D0-7BCE-5860-AE261FCACE6A}"/>
          </ac:spMkLst>
        </pc:spChg>
      </pc:sldChg>
    </pc:docChg>
  </pc:docChgLst>
  <pc:docChgLst>
    <pc:chgData name="Reed Kiely" userId="768be38e-2fb5-40ce-925d-bd8e9d9e3c31" providerId="ADAL" clId="{DF52EDDB-6FEB-4565-B1DC-B5E6D863FD5B}"/>
    <pc:docChg chg="custSel modSld">
      <pc:chgData name="Reed Kiely" userId="768be38e-2fb5-40ce-925d-bd8e9d9e3c31" providerId="ADAL" clId="{DF52EDDB-6FEB-4565-B1DC-B5E6D863FD5B}" dt="2024-05-28T19:20:57.333" v="46" actId="207"/>
      <pc:docMkLst>
        <pc:docMk/>
      </pc:docMkLst>
      <pc:sldChg chg="addCm">
        <pc:chgData name="Reed Kiely" userId="768be38e-2fb5-40ce-925d-bd8e9d9e3c31" providerId="ADAL" clId="{DF52EDDB-6FEB-4565-B1DC-B5E6D863FD5B}" dt="2024-05-28T19:18:25.075" v="4"/>
        <pc:sldMkLst>
          <pc:docMk/>
          <pc:sldMk cId="10629880" sldId="2146846270"/>
        </pc:sldMkLst>
        <pc:extLst>
          <p:ext xmlns:p="http://schemas.openxmlformats.org/presentationml/2006/main" uri="{D6D511B9-2390-475A-947B-AFAB55BFBCF1}">
            <pc226:cmChg xmlns:pc226="http://schemas.microsoft.com/office/powerpoint/2022/06/main/command" chg="add">
              <pc226:chgData name="Reed Kiely" userId="768be38e-2fb5-40ce-925d-bd8e9d9e3c31" providerId="ADAL" clId="{DF52EDDB-6FEB-4565-B1DC-B5E6D863FD5B}" dt="2024-05-28T19:18:25.075" v="4"/>
              <pc2:cmMkLst xmlns:pc2="http://schemas.microsoft.com/office/powerpoint/2019/9/main/command">
                <pc:docMk/>
                <pc:sldMk cId="10629880" sldId="2146846270"/>
                <pc2:cmMk id="{932C21C8-7604-408F-BF18-4916BDF1CB16}"/>
              </pc2:cmMkLst>
            </pc226:cmChg>
          </p:ext>
        </pc:extLst>
      </pc:sldChg>
      <pc:sldChg chg="addCm">
        <pc:chgData name="Reed Kiely" userId="768be38e-2fb5-40ce-925d-bd8e9d9e3c31" providerId="ADAL" clId="{DF52EDDB-6FEB-4565-B1DC-B5E6D863FD5B}" dt="2024-05-28T19:15:07.110" v="1"/>
        <pc:sldMkLst>
          <pc:docMk/>
          <pc:sldMk cId="3445435473" sldId="2146846277"/>
        </pc:sldMkLst>
        <pc:extLst>
          <p:ext xmlns:p="http://schemas.openxmlformats.org/presentationml/2006/main" uri="{D6D511B9-2390-475A-947B-AFAB55BFBCF1}">
            <pc226:cmChg xmlns:pc226="http://schemas.microsoft.com/office/powerpoint/2022/06/main/command" chg="add">
              <pc226:chgData name="Reed Kiely" userId="768be38e-2fb5-40ce-925d-bd8e9d9e3c31" providerId="ADAL" clId="{DF52EDDB-6FEB-4565-B1DC-B5E6D863FD5B}" dt="2024-05-28T19:15:07.110" v="1"/>
              <pc2:cmMkLst xmlns:pc2="http://schemas.microsoft.com/office/powerpoint/2019/9/main/command">
                <pc:docMk/>
                <pc:sldMk cId="3445435473" sldId="2146846277"/>
                <pc2:cmMk id="{396D19C1-9BF2-4646-A68F-F44407919DA3}"/>
              </pc2:cmMkLst>
            </pc226:cmChg>
          </p:ext>
        </pc:extLst>
      </pc:sldChg>
      <pc:sldChg chg="addCm">
        <pc:chgData name="Reed Kiely" userId="768be38e-2fb5-40ce-925d-bd8e9d9e3c31" providerId="ADAL" clId="{DF52EDDB-6FEB-4565-B1DC-B5E6D863FD5B}" dt="2024-05-28T19:19:14.623" v="5"/>
        <pc:sldMkLst>
          <pc:docMk/>
          <pc:sldMk cId="815746604" sldId="2146846290"/>
        </pc:sldMkLst>
        <pc:extLst>
          <p:ext xmlns:p="http://schemas.openxmlformats.org/presentationml/2006/main" uri="{D6D511B9-2390-475A-947B-AFAB55BFBCF1}">
            <pc226:cmChg xmlns:pc226="http://schemas.microsoft.com/office/powerpoint/2022/06/main/command" chg="add">
              <pc226:chgData name="Reed Kiely" userId="768be38e-2fb5-40ce-925d-bd8e9d9e3c31" providerId="ADAL" clId="{DF52EDDB-6FEB-4565-B1DC-B5E6D863FD5B}" dt="2024-05-28T19:19:14.623" v="5"/>
              <pc2:cmMkLst xmlns:pc2="http://schemas.microsoft.com/office/powerpoint/2019/9/main/command">
                <pc:docMk/>
                <pc:sldMk cId="815746604" sldId="2146846290"/>
                <pc2:cmMk id="{D051C02E-72B8-4AA7-A7F8-41848EA8A3FC}"/>
              </pc2:cmMkLst>
            </pc226:cmChg>
          </p:ext>
        </pc:extLst>
      </pc:sldChg>
      <pc:sldChg chg="addCm">
        <pc:chgData name="Reed Kiely" userId="768be38e-2fb5-40ce-925d-bd8e9d9e3c31" providerId="ADAL" clId="{DF52EDDB-6FEB-4565-B1DC-B5E6D863FD5B}" dt="2024-05-28T19:15:19.005" v="2"/>
        <pc:sldMkLst>
          <pc:docMk/>
          <pc:sldMk cId="3334358121" sldId="2146846293"/>
        </pc:sldMkLst>
        <pc:extLst>
          <p:ext xmlns:p="http://schemas.openxmlformats.org/presentationml/2006/main" uri="{D6D511B9-2390-475A-947B-AFAB55BFBCF1}">
            <pc226:cmChg xmlns:pc226="http://schemas.microsoft.com/office/powerpoint/2022/06/main/command" chg="add">
              <pc226:chgData name="Reed Kiely" userId="768be38e-2fb5-40ce-925d-bd8e9d9e3c31" providerId="ADAL" clId="{DF52EDDB-6FEB-4565-B1DC-B5E6D863FD5B}" dt="2024-05-28T19:15:19.005" v="2"/>
              <pc2:cmMkLst xmlns:pc2="http://schemas.microsoft.com/office/powerpoint/2019/9/main/command">
                <pc:docMk/>
                <pc:sldMk cId="3334358121" sldId="2146846293"/>
                <pc2:cmMk id="{5DF3E462-ACD2-43C9-A61E-B4E9FA5BA96E}"/>
              </pc2:cmMkLst>
            </pc226:cmChg>
          </p:ext>
        </pc:extLst>
      </pc:sldChg>
      <pc:sldChg chg="addCm">
        <pc:chgData name="Reed Kiely" userId="768be38e-2fb5-40ce-925d-bd8e9d9e3c31" providerId="ADAL" clId="{DF52EDDB-6FEB-4565-B1DC-B5E6D863FD5B}" dt="2024-05-28T19:19:46.929" v="6"/>
        <pc:sldMkLst>
          <pc:docMk/>
          <pc:sldMk cId="1742849064" sldId="2146846345"/>
        </pc:sldMkLst>
        <pc:extLst>
          <p:ext xmlns:p="http://schemas.openxmlformats.org/presentationml/2006/main" uri="{D6D511B9-2390-475A-947B-AFAB55BFBCF1}">
            <pc226:cmChg xmlns:pc226="http://schemas.microsoft.com/office/powerpoint/2022/06/main/command" chg="add">
              <pc226:chgData name="Reed Kiely" userId="768be38e-2fb5-40ce-925d-bd8e9d9e3c31" providerId="ADAL" clId="{DF52EDDB-6FEB-4565-B1DC-B5E6D863FD5B}" dt="2024-05-28T19:19:46.929" v="6"/>
              <pc2:cmMkLst xmlns:pc2="http://schemas.microsoft.com/office/powerpoint/2019/9/main/command">
                <pc:docMk/>
                <pc:sldMk cId="1742849064" sldId="2146846345"/>
                <pc2:cmMk id="{12D87328-A13A-4943-8458-B3186F453BD0}"/>
              </pc2:cmMkLst>
            </pc226:cmChg>
          </p:ext>
        </pc:extLst>
      </pc:sldChg>
      <pc:sldChg chg="addCm">
        <pc:chgData name="Reed Kiely" userId="768be38e-2fb5-40ce-925d-bd8e9d9e3c31" providerId="ADAL" clId="{DF52EDDB-6FEB-4565-B1DC-B5E6D863FD5B}" dt="2024-05-28T19:18:16.488" v="3"/>
        <pc:sldMkLst>
          <pc:docMk/>
          <pc:sldMk cId="2179407289" sldId="2146846566"/>
        </pc:sldMkLst>
        <pc:extLst>
          <p:ext xmlns:p="http://schemas.openxmlformats.org/presentationml/2006/main" uri="{D6D511B9-2390-475A-947B-AFAB55BFBCF1}">
            <pc226:cmChg xmlns:pc226="http://schemas.microsoft.com/office/powerpoint/2022/06/main/command" chg="add">
              <pc226:chgData name="Reed Kiely" userId="768be38e-2fb5-40ce-925d-bd8e9d9e3c31" providerId="ADAL" clId="{DF52EDDB-6FEB-4565-B1DC-B5E6D863FD5B}" dt="2024-05-28T19:18:16.488" v="3"/>
              <pc2:cmMkLst xmlns:pc2="http://schemas.microsoft.com/office/powerpoint/2019/9/main/command">
                <pc:docMk/>
                <pc:sldMk cId="2179407289" sldId="2146846566"/>
                <pc2:cmMk id="{E89AC034-18C4-4B3F-9AD3-3241390B3881}"/>
              </pc2:cmMkLst>
            </pc226:cmChg>
          </p:ext>
        </pc:extLst>
      </pc:sldChg>
      <pc:sldChg chg="delSp mod">
        <pc:chgData name="Reed Kiely" userId="768be38e-2fb5-40ce-925d-bd8e9d9e3c31" providerId="ADAL" clId="{DF52EDDB-6FEB-4565-B1DC-B5E6D863FD5B}" dt="2024-05-28T13:18:48.962" v="0" actId="478"/>
        <pc:sldMkLst>
          <pc:docMk/>
          <pc:sldMk cId="3407319842" sldId="2146846599"/>
        </pc:sldMkLst>
        <pc:spChg chg="del">
          <ac:chgData name="Reed Kiely" userId="768be38e-2fb5-40ce-925d-bd8e9d9e3c31" providerId="ADAL" clId="{DF52EDDB-6FEB-4565-B1DC-B5E6D863FD5B}" dt="2024-05-28T13:18:48.962" v="0" actId="478"/>
          <ac:spMkLst>
            <pc:docMk/>
            <pc:sldMk cId="3407319842" sldId="2146846599"/>
            <ac:spMk id="3" creationId="{97EA98C2-9928-29FB-A57B-98FB87CF7574}"/>
          </ac:spMkLst>
        </pc:spChg>
      </pc:sldChg>
      <pc:sldChg chg="addSp modSp mod">
        <pc:chgData name="Reed Kiely" userId="768be38e-2fb5-40ce-925d-bd8e9d9e3c31" providerId="ADAL" clId="{DF52EDDB-6FEB-4565-B1DC-B5E6D863FD5B}" dt="2024-05-28T19:20:57.333" v="46" actId="207"/>
        <pc:sldMkLst>
          <pc:docMk/>
          <pc:sldMk cId="1842699221" sldId="2146846635"/>
        </pc:sldMkLst>
        <pc:spChg chg="add mod">
          <ac:chgData name="Reed Kiely" userId="768be38e-2fb5-40ce-925d-bd8e9d9e3c31" providerId="ADAL" clId="{DF52EDDB-6FEB-4565-B1DC-B5E6D863FD5B}" dt="2024-05-28T19:20:57.333" v="46" actId="207"/>
          <ac:spMkLst>
            <pc:docMk/>
            <pc:sldMk cId="1842699221" sldId="2146846635"/>
            <ac:spMk id="4" creationId="{99A2778C-7F90-DA1B-5BF0-A311649553F0}"/>
          </ac:spMkLst>
        </pc:spChg>
      </pc:sldChg>
    </pc:docChg>
  </pc:docChgLst>
  <pc:docChgLst>
    <pc:chgData name="Benjamin Vandegrift" userId="S::benjaminv@thevab.com::2e5c2a8a-c606-4888-a2a6-2a14dfaa97ab" providerId="AD" clId="Web-{05E7596D-70DD-30A0-927D-ADD5D7E1B318}"/>
    <pc:docChg chg="modSld">
      <pc:chgData name="Benjamin Vandegrift" userId="S::benjaminv@thevab.com::2e5c2a8a-c606-4888-a2a6-2a14dfaa97ab" providerId="AD" clId="Web-{05E7596D-70DD-30A0-927D-ADD5D7E1B318}" dt="2024-06-21T17:32:13.671" v="30" actId="20577"/>
      <pc:docMkLst>
        <pc:docMk/>
      </pc:docMkLst>
      <pc:sldChg chg="modSp">
        <pc:chgData name="Benjamin Vandegrift" userId="S::benjaminv@thevab.com::2e5c2a8a-c606-4888-a2a6-2a14dfaa97ab" providerId="AD" clId="Web-{05E7596D-70DD-30A0-927D-ADD5D7E1B318}" dt="2024-06-21T17:30:01.419" v="29" actId="20577"/>
        <pc:sldMkLst>
          <pc:docMk/>
          <pc:sldMk cId="2273417322" sldId="2146846641"/>
        </pc:sldMkLst>
        <pc:spChg chg="mod">
          <ac:chgData name="Benjamin Vandegrift" userId="S::benjaminv@thevab.com::2e5c2a8a-c606-4888-a2a6-2a14dfaa97ab" providerId="AD" clId="Web-{05E7596D-70DD-30A0-927D-ADD5D7E1B318}" dt="2024-06-21T17:30:01.419" v="29" actId="20577"/>
          <ac:spMkLst>
            <pc:docMk/>
            <pc:sldMk cId="2273417322" sldId="2146846641"/>
            <ac:spMk id="24" creationId="{A671F24C-A73C-4EEF-86FA-989884607FA5}"/>
          </ac:spMkLst>
        </pc:spChg>
      </pc:sldChg>
      <pc:sldChg chg="modSp">
        <pc:chgData name="Benjamin Vandegrift" userId="S::benjaminv@thevab.com::2e5c2a8a-c606-4888-a2a6-2a14dfaa97ab" providerId="AD" clId="Web-{05E7596D-70DD-30A0-927D-ADD5D7E1B318}" dt="2024-06-21T17:32:13.671" v="30" actId="20577"/>
        <pc:sldMkLst>
          <pc:docMk/>
          <pc:sldMk cId="166710201" sldId="2146846652"/>
        </pc:sldMkLst>
        <pc:spChg chg="mod">
          <ac:chgData name="Benjamin Vandegrift" userId="S::benjaminv@thevab.com::2e5c2a8a-c606-4888-a2a6-2a14dfaa97ab" providerId="AD" clId="Web-{05E7596D-70DD-30A0-927D-ADD5D7E1B318}" dt="2024-06-21T17:32:13.671" v="30" actId="20577"/>
          <ac:spMkLst>
            <pc:docMk/>
            <pc:sldMk cId="166710201" sldId="2146846652"/>
            <ac:spMk id="22" creationId="{35FCDBF7-4ED1-A427-6DA2-E5398D975663}"/>
          </ac:spMkLst>
        </pc:spChg>
      </pc:sldChg>
      <pc:sldChg chg="modSp">
        <pc:chgData name="Benjamin Vandegrift" userId="S::benjaminv@thevab.com::2e5c2a8a-c606-4888-a2a6-2a14dfaa97ab" providerId="AD" clId="Web-{05E7596D-70DD-30A0-927D-ADD5D7E1B318}" dt="2024-06-21T17:25:04.008" v="0" actId="20577"/>
        <pc:sldMkLst>
          <pc:docMk/>
          <pc:sldMk cId="2796751560" sldId="2146846688"/>
        </pc:sldMkLst>
        <pc:spChg chg="mod">
          <ac:chgData name="Benjamin Vandegrift" userId="S::benjaminv@thevab.com::2e5c2a8a-c606-4888-a2a6-2a14dfaa97ab" providerId="AD" clId="Web-{05E7596D-70DD-30A0-927D-ADD5D7E1B318}" dt="2024-06-21T17:25:04.008" v="0" actId="20577"/>
          <ac:spMkLst>
            <pc:docMk/>
            <pc:sldMk cId="2796751560" sldId="2146846688"/>
            <ac:spMk id="6" creationId="{1EE2780E-B479-CB84-03DB-50B6D5A62DBC}"/>
          </ac:spMkLst>
        </pc:spChg>
      </pc:sldChg>
    </pc:docChg>
  </pc:docChgLst>
  <pc:docChgLst>
    <pc:chgData name="Benjamin Vandegrift" userId="S::benjaminv@thevab.com::2e5c2a8a-c606-4888-a2a6-2a14dfaa97ab" providerId="AD" clId="Web-{ABB05879-8A63-07DF-DFD2-598D19A41BE9}"/>
    <pc:docChg chg="modSld">
      <pc:chgData name="Benjamin Vandegrift" userId="S::benjaminv@thevab.com::2e5c2a8a-c606-4888-a2a6-2a14dfaa97ab" providerId="AD" clId="Web-{ABB05879-8A63-07DF-DFD2-598D19A41BE9}" dt="2024-07-02T15:31:22.829" v="4"/>
      <pc:docMkLst>
        <pc:docMk/>
      </pc:docMkLst>
      <pc:sldChg chg="modCm">
        <pc:chgData name="Benjamin Vandegrift" userId="S::benjaminv@thevab.com::2e5c2a8a-c606-4888-a2a6-2a14dfaa97ab" providerId="AD" clId="Web-{ABB05879-8A63-07DF-DFD2-598D19A41BE9}" dt="2024-07-02T15:31:22.829" v="4"/>
        <pc:sldMkLst>
          <pc:docMk/>
          <pc:sldMk cId="2302195495" sldId="2146846692"/>
        </pc:sldMkLst>
        <pc:extLst>
          <p:ext xmlns:p="http://schemas.openxmlformats.org/presentationml/2006/main" uri="{D6D511B9-2390-475A-947B-AFAB55BFBCF1}">
            <pc226:cmChg xmlns:pc226="http://schemas.microsoft.com/office/powerpoint/2022/06/main/command" chg="">
              <pc226:chgData name="Benjamin Vandegrift" userId="S::benjaminv@thevab.com::2e5c2a8a-c606-4888-a2a6-2a14dfaa97ab" providerId="AD" clId="Web-{ABB05879-8A63-07DF-DFD2-598D19A41BE9}" dt="2024-07-02T15:31:22.829" v="4"/>
              <pc2:cmMkLst xmlns:pc2="http://schemas.microsoft.com/office/powerpoint/2019/9/main/command">
                <pc:docMk/>
                <pc:sldMk cId="2302195495" sldId="2146846692"/>
                <pc2:cmMk id="{6634C9B6-A5AA-4B08-8E4D-AEB21D90AC9F}"/>
              </pc2:cmMkLst>
              <pc226:cmRplyChg chg="add">
                <pc226:chgData name="Benjamin Vandegrift" userId="S::benjaminv@thevab.com::2e5c2a8a-c606-4888-a2a6-2a14dfaa97ab" providerId="AD" clId="Web-{ABB05879-8A63-07DF-DFD2-598D19A41BE9}" dt="2024-07-02T15:31:22.829" v="4"/>
                <pc2:cmRplyMkLst xmlns:pc2="http://schemas.microsoft.com/office/powerpoint/2019/9/main/command">
                  <pc:docMk/>
                  <pc:sldMk cId="2302195495" sldId="2146846692"/>
                  <pc2:cmMk id="{6634C9B6-A5AA-4B08-8E4D-AEB21D90AC9F}"/>
                  <pc2:cmRplyMk id="{20783831-C4FD-40FB-B160-5F16D014D720}"/>
                </pc2:cmRplyMkLst>
              </pc226:cmRplyChg>
            </pc226:cmChg>
          </p:ext>
        </pc:extLst>
      </pc:sldChg>
      <pc:sldChg chg="modSp delCm">
        <pc:chgData name="Benjamin Vandegrift" userId="S::benjaminv@thevab.com::2e5c2a8a-c606-4888-a2a6-2a14dfaa97ab" providerId="AD" clId="Web-{ABB05879-8A63-07DF-DFD2-598D19A41BE9}" dt="2024-07-02T15:30:38.188" v="3" actId="20577"/>
        <pc:sldMkLst>
          <pc:docMk/>
          <pc:sldMk cId="3931335900" sldId="2146846696"/>
        </pc:sldMkLst>
        <pc:spChg chg="mod">
          <ac:chgData name="Benjamin Vandegrift" userId="S::benjaminv@thevab.com::2e5c2a8a-c606-4888-a2a6-2a14dfaa97ab" providerId="AD" clId="Web-{ABB05879-8A63-07DF-DFD2-598D19A41BE9}" dt="2024-07-02T15:30:38.188" v="3" actId="20577"/>
          <ac:spMkLst>
            <pc:docMk/>
            <pc:sldMk cId="3931335900" sldId="2146846696"/>
            <ac:spMk id="4" creationId="{4E311CE7-8C24-8389-2948-7504574E9947}"/>
          </ac:spMkLst>
        </pc:spChg>
        <pc:extLst>
          <p:ext xmlns:p="http://schemas.openxmlformats.org/presentationml/2006/main" uri="{D6D511B9-2390-475A-947B-AFAB55BFBCF1}">
            <pc226:cmChg xmlns:pc226="http://schemas.microsoft.com/office/powerpoint/2022/06/main/command" chg="del">
              <pc226:chgData name="Benjamin Vandegrift" userId="S::benjaminv@thevab.com::2e5c2a8a-c606-4888-a2a6-2a14dfaa97ab" providerId="AD" clId="Web-{ABB05879-8A63-07DF-DFD2-598D19A41BE9}" dt="2024-07-02T15:30:29.032" v="0"/>
              <pc2:cmMkLst xmlns:pc2="http://schemas.microsoft.com/office/powerpoint/2019/9/main/command">
                <pc:docMk/>
                <pc:sldMk cId="3931335900" sldId="2146846696"/>
                <pc2:cmMk id="{EF118AA1-02B8-3245-A302-569098D59AB3}"/>
              </pc2:cmMkLst>
            </pc226:cmChg>
          </p:ext>
        </pc:extLst>
      </pc:sldChg>
    </pc:docChg>
  </pc:docChgLst>
  <pc:docChgLst>
    <pc:chgData name="Benjamin Vandegrift" userId="2e5c2a8a-c606-4888-a2a6-2a14dfaa97ab" providerId="ADAL" clId="{1469014E-542E-7F46-B042-F7C424993580}"/>
    <pc:docChg chg="undo redo custSel addSld delSld modSld sldOrd addMainMaster delMainMaster">
      <pc:chgData name="Benjamin Vandegrift" userId="2e5c2a8a-c606-4888-a2a6-2a14dfaa97ab" providerId="ADAL" clId="{1469014E-542E-7F46-B042-F7C424993580}" dt="2024-05-28T19:22:36.545" v="21270"/>
      <pc:docMkLst>
        <pc:docMk/>
      </pc:docMkLst>
      <pc:sldChg chg="modSp mod">
        <pc:chgData name="Benjamin Vandegrift" userId="2e5c2a8a-c606-4888-a2a6-2a14dfaa97ab" providerId="ADAL" clId="{1469014E-542E-7F46-B042-F7C424993580}" dt="2024-05-23T00:04:27.724" v="20898" actId="1076"/>
        <pc:sldMkLst>
          <pc:docMk/>
          <pc:sldMk cId="4212683403" sldId="2144327877"/>
        </pc:sldMkLst>
        <pc:spChg chg="mod">
          <ac:chgData name="Benjamin Vandegrift" userId="2e5c2a8a-c606-4888-a2a6-2a14dfaa97ab" providerId="ADAL" clId="{1469014E-542E-7F46-B042-F7C424993580}" dt="2024-05-22T23:15:36.842" v="20026" actId="14100"/>
          <ac:spMkLst>
            <pc:docMk/>
            <pc:sldMk cId="4212683403" sldId="2144327877"/>
            <ac:spMk id="3" creationId="{04D51C8E-7DBD-468F-8413-E52C3CC99149}"/>
          </ac:spMkLst>
        </pc:spChg>
        <pc:spChg chg="mod">
          <ac:chgData name="Benjamin Vandegrift" userId="2e5c2a8a-c606-4888-a2a6-2a14dfaa97ab" providerId="ADAL" clId="{1469014E-542E-7F46-B042-F7C424993580}" dt="2024-05-23T00:04:21.367" v="20897" actId="14100"/>
          <ac:spMkLst>
            <pc:docMk/>
            <pc:sldMk cId="4212683403" sldId="2144327877"/>
            <ac:spMk id="4" creationId="{3705EB2E-A971-CD47-1939-920677AFA577}"/>
          </ac:spMkLst>
        </pc:spChg>
        <pc:spChg chg="mod">
          <ac:chgData name="Benjamin Vandegrift" userId="2e5c2a8a-c606-4888-a2a6-2a14dfaa97ab" providerId="ADAL" clId="{1469014E-542E-7F46-B042-F7C424993580}" dt="2024-05-22T23:15:19.831" v="20025" actId="1035"/>
          <ac:spMkLst>
            <pc:docMk/>
            <pc:sldMk cId="4212683403" sldId="2144327877"/>
            <ac:spMk id="5" creationId="{20325821-D3C3-47B3-BC5B-D972B60A7668}"/>
          </ac:spMkLst>
        </pc:spChg>
        <pc:spChg chg="mod">
          <ac:chgData name="Benjamin Vandegrift" userId="2e5c2a8a-c606-4888-a2a6-2a14dfaa97ab" providerId="ADAL" clId="{1469014E-542E-7F46-B042-F7C424993580}" dt="2024-05-23T00:04:27.724" v="20898" actId="1076"/>
          <ac:spMkLst>
            <pc:docMk/>
            <pc:sldMk cId="4212683403" sldId="2144327877"/>
            <ac:spMk id="6" creationId="{1EE2780E-B479-CB84-03DB-50B6D5A62DBC}"/>
          </ac:spMkLst>
        </pc:spChg>
        <pc:spChg chg="mod">
          <ac:chgData name="Benjamin Vandegrift" userId="2e5c2a8a-c606-4888-a2a6-2a14dfaa97ab" providerId="ADAL" clId="{1469014E-542E-7F46-B042-F7C424993580}" dt="2024-05-22T23:15:19.831" v="20025" actId="1035"/>
          <ac:spMkLst>
            <pc:docMk/>
            <pc:sldMk cId="4212683403" sldId="2144327877"/>
            <ac:spMk id="7" creationId="{47C2C805-4308-9886-56D3-9EB5BCD97D00}"/>
          </ac:spMkLst>
        </pc:spChg>
        <pc:spChg chg="mod">
          <ac:chgData name="Benjamin Vandegrift" userId="2e5c2a8a-c606-4888-a2a6-2a14dfaa97ab" providerId="ADAL" clId="{1469014E-542E-7F46-B042-F7C424993580}" dt="2024-05-22T23:15:19.831" v="20025" actId="1035"/>
          <ac:spMkLst>
            <pc:docMk/>
            <pc:sldMk cId="4212683403" sldId="2144327877"/>
            <ac:spMk id="9" creationId="{348066F1-5946-304E-2953-6223BEAD0FA4}"/>
          </ac:spMkLst>
        </pc:spChg>
        <pc:spChg chg="mod">
          <ac:chgData name="Benjamin Vandegrift" userId="2e5c2a8a-c606-4888-a2a6-2a14dfaa97ab" providerId="ADAL" clId="{1469014E-542E-7F46-B042-F7C424993580}" dt="2024-05-22T23:15:19.831" v="20025" actId="1035"/>
          <ac:spMkLst>
            <pc:docMk/>
            <pc:sldMk cId="4212683403" sldId="2144327877"/>
            <ac:spMk id="17" creationId="{3D74CADF-2668-41F3-A256-963B6C27230C}"/>
          </ac:spMkLst>
        </pc:spChg>
        <pc:spChg chg="mod">
          <ac:chgData name="Benjamin Vandegrift" userId="2e5c2a8a-c606-4888-a2a6-2a14dfaa97ab" providerId="ADAL" clId="{1469014E-542E-7F46-B042-F7C424993580}" dt="2024-05-22T23:15:19.831" v="20025" actId="1035"/>
          <ac:spMkLst>
            <pc:docMk/>
            <pc:sldMk cId="4212683403" sldId="2144327877"/>
            <ac:spMk id="18" creationId="{325A1EAC-F3C6-427C-9635-5839A9D4A2EF}"/>
          </ac:spMkLst>
        </pc:spChg>
        <pc:spChg chg="mod">
          <ac:chgData name="Benjamin Vandegrift" userId="2e5c2a8a-c606-4888-a2a6-2a14dfaa97ab" providerId="ADAL" clId="{1469014E-542E-7F46-B042-F7C424993580}" dt="2024-05-22T23:15:36.842" v="20026" actId="14100"/>
          <ac:spMkLst>
            <pc:docMk/>
            <pc:sldMk cId="4212683403" sldId="2144327877"/>
            <ac:spMk id="19" creationId="{2F88C82D-7CF0-438E-BB5E-A33A77D936B6}"/>
          </ac:spMkLst>
        </pc:spChg>
        <pc:spChg chg="mod">
          <ac:chgData name="Benjamin Vandegrift" userId="2e5c2a8a-c606-4888-a2a6-2a14dfaa97ab" providerId="ADAL" clId="{1469014E-542E-7F46-B042-F7C424993580}" dt="2024-05-22T23:15:36.842" v="20026" actId="14100"/>
          <ac:spMkLst>
            <pc:docMk/>
            <pc:sldMk cId="4212683403" sldId="2144327877"/>
            <ac:spMk id="20" creationId="{B796AA46-05F7-4348-A8B5-A2211DF268D5}"/>
          </ac:spMkLst>
        </pc:spChg>
        <pc:spChg chg="mod">
          <ac:chgData name="Benjamin Vandegrift" userId="2e5c2a8a-c606-4888-a2a6-2a14dfaa97ab" providerId="ADAL" clId="{1469014E-542E-7F46-B042-F7C424993580}" dt="2024-05-22T23:15:36.842" v="20026" actId="14100"/>
          <ac:spMkLst>
            <pc:docMk/>
            <pc:sldMk cId="4212683403" sldId="2144327877"/>
            <ac:spMk id="21" creationId="{079D04CA-35FF-4320-A06E-87F2D7AC5E31}"/>
          </ac:spMkLst>
        </pc:spChg>
        <pc:spChg chg="mod">
          <ac:chgData name="Benjamin Vandegrift" userId="2e5c2a8a-c606-4888-a2a6-2a14dfaa97ab" providerId="ADAL" clId="{1469014E-542E-7F46-B042-F7C424993580}" dt="2024-05-22T23:15:19.831" v="20025" actId="1035"/>
          <ac:spMkLst>
            <pc:docMk/>
            <pc:sldMk cId="4212683403" sldId="2144327877"/>
            <ac:spMk id="22" creationId="{9FC49F6C-5188-457F-BE6C-625753CA72DF}"/>
          </ac:spMkLst>
        </pc:spChg>
        <pc:spChg chg="mod">
          <ac:chgData name="Benjamin Vandegrift" userId="2e5c2a8a-c606-4888-a2a6-2a14dfaa97ab" providerId="ADAL" clId="{1469014E-542E-7F46-B042-F7C424993580}" dt="2024-05-22T23:15:19.831" v="20025" actId="1035"/>
          <ac:spMkLst>
            <pc:docMk/>
            <pc:sldMk cId="4212683403" sldId="2144327877"/>
            <ac:spMk id="23" creationId="{7463450E-C761-4861-8D01-CDB4E291AF7B}"/>
          </ac:spMkLst>
        </pc:spChg>
        <pc:spChg chg="mod">
          <ac:chgData name="Benjamin Vandegrift" userId="2e5c2a8a-c606-4888-a2a6-2a14dfaa97ab" providerId="ADAL" clId="{1469014E-542E-7F46-B042-F7C424993580}" dt="2024-05-22T23:15:19.831" v="20025" actId="1035"/>
          <ac:spMkLst>
            <pc:docMk/>
            <pc:sldMk cId="4212683403" sldId="2144327877"/>
            <ac:spMk id="24" creationId="{0FD4F9FF-9CE9-415E-823F-6DE0CB1EC38F}"/>
          </ac:spMkLst>
        </pc:spChg>
        <pc:spChg chg="mod">
          <ac:chgData name="Benjamin Vandegrift" userId="2e5c2a8a-c606-4888-a2a6-2a14dfaa97ab" providerId="ADAL" clId="{1469014E-542E-7F46-B042-F7C424993580}" dt="2024-05-22T23:15:19.831" v="20025" actId="1035"/>
          <ac:spMkLst>
            <pc:docMk/>
            <pc:sldMk cId="4212683403" sldId="2144327877"/>
            <ac:spMk id="26" creationId="{E19C2C8D-1398-4F10-A589-3ACAB67B7712}"/>
          </ac:spMkLst>
        </pc:spChg>
        <pc:spChg chg="mod">
          <ac:chgData name="Benjamin Vandegrift" userId="2e5c2a8a-c606-4888-a2a6-2a14dfaa97ab" providerId="ADAL" clId="{1469014E-542E-7F46-B042-F7C424993580}" dt="2024-05-22T23:15:36.842" v="20026" actId="14100"/>
          <ac:spMkLst>
            <pc:docMk/>
            <pc:sldMk cId="4212683403" sldId="2144327877"/>
            <ac:spMk id="27" creationId="{353321FC-C493-4AD2-B64C-EB2CC0B8AAB2}"/>
          </ac:spMkLst>
        </pc:spChg>
        <pc:spChg chg="mod">
          <ac:chgData name="Benjamin Vandegrift" userId="2e5c2a8a-c606-4888-a2a6-2a14dfaa97ab" providerId="ADAL" clId="{1469014E-542E-7F46-B042-F7C424993580}" dt="2024-05-22T23:15:19.831" v="20025" actId="1035"/>
          <ac:spMkLst>
            <pc:docMk/>
            <pc:sldMk cId="4212683403" sldId="2144327877"/>
            <ac:spMk id="29" creationId="{E047380B-98FF-4E96-B125-1612C476C6B1}"/>
          </ac:spMkLst>
        </pc:spChg>
        <pc:spChg chg="mod">
          <ac:chgData name="Benjamin Vandegrift" userId="2e5c2a8a-c606-4888-a2a6-2a14dfaa97ab" providerId="ADAL" clId="{1469014E-542E-7F46-B042-F7C424993580}" dt="2024-05-22T23:15:19.831" v="20025" actId="1035"/>
          <ac:spMkLst>
            <pc:docMk/>
            <pc:sldMk cId="4212683403" sldId="2144327877"/>
            <ac:spMk id="31" creationId="{D0BAD055-91AD-4520-994B-4F672A06C61C}"/>
          </ac:spMkLst>
        </pc:spChg>
        <pc:spChg chg="mod">
          <ac:chgData name="Benjamin Vandegrift" userId="2e5c2a8a-c606-4888-a2a6-2a14dfaa97ab" providerId="ADAL" clId="{1469014E-542E-7F46-B042-F7C424993580}" dt="2024-05-22T23:15:19.831" v="20025" actId="1035"/>
          <ac:spMkLst>
            <pc:docMk/>
            <pc:sldMk cId="4212683403" sldId="2144327877"/>
            <ac:spMk id="32" creationId="{9F892B9F-9B52-4AD9-9785-2F644E29E7E6}"/>
          </ac:spMkLst>
        </pc:spChg>
      </pc:sldChg>
      <pc:sldChg chg="delSp modSp add del mod">
        <pc:chgData name="Benjamin Vandegrift" userId="2e5c2a8a-c606-4888-a2a6-2a14dfaa97ab" providerId="ADAL" clId="{1469014E-542E-7F46-B042-F7C424993580}" dt="2024-05-13T19:36:20.596" v="4421" actId="2696"/>
        <pc:sldMkLst>
          <pc:docMk/>
          <pc:sldMk cId="1454436864" sldId="2144328559"/>
        </pc:sldMkLst>
        <pc:spChg chg="del">
          <ac:chgData name="Benjamin Vandegrift" userId="2e5c2a8a-c606-4888-a2a6-2a14dfaa97ab" providerId="ADAL" clId="{1469014E-542E-7F46-B042-F7C424993580}" dt="2024-05-13T19:35:07.565" v="4413" actId="478"/>
          <ac:spMkLst>
            <pc:docMk/>
            <pc:sldMk cId="1454436864" sldId="2144328559"/>
            <ac:spMk id="3" creationId="{C1D82DF0-D103-B412-621D-83F62724E84C}"/>
          </ac:spMkLst>
        </pc:spChg>
        <pc:spChg chg="mod">
          <ac:chgData name="Benjamin Vandegrift" userId="2e5c2a8a-c606-4888-a2a6-2a14dfaa97ab" providerId="ADAL" clId="{1469014E-542E-7F46-B042-F7C424993580}" dt="2024-05-13T19:35:15.689" v="4417" actId="20577"/>
          <ac:spMkLst>
            <pc:docMk/>
            <pc:sldMk cId="1454436864" sldId="2144328559"/>
            <ac:spMk id="10" creationId="{318CB64C-E993-6C91-8E7F-0953B993C72F}"/>
          </ac:spMkLst>
        </pc:spChg>
        <pc:cxnChg chg="del">
          <ac:chgData name="Benjamin Vandegrift" userId="2e5c2a8a-c606-4888-a2a6-2a14dfaa97ab" providerId="ADAL" clId="{1469014E-542E-7F46-B042-F7C424993580}" dt="2024-05-13T19:35:07.565" v="4413" actId="478"/>
          <ac:cxnSpMkLst>
            <pc:docMk/>
            <pc:sldMk cId="1454436864" sldId="2144328559"/>
            <ac:cxnSpMk id="8" creationId="{FE08353D-D04B-A9A4-7B0C-E76E9B84BFCB}"/>
          </ac:cxnSpMkLst>
        </pc:cxnChg>
      </pc:sldChg>
      <pc:sldChg chg="delSp modSp mod ord">
        <pc:chgData name="Benjamin Vandegrift" userId="2e5c2a8a-c606-4888-a2a6-2a14dfaa97ab" providerId="ADAL" clId="{1469014E-542E-7F46-B042-F7C424993580}" dt="2024-05-23T13:38:24.993" v="20902" actId="20578"/>
        <pc:sldMkLst>
          <pc:docMk/>
          <pc:sldMk cId="1315001869" sldId="2146846252"/>
        </pc:sldMkLst>
        <pc:spChg chg="mod">
          <ac:chgData name="Benjamin Vandegrift" userId="2e5c2a8a-c606-4888-a2a6-2a14dfaa97ab" providerId="ADAL" clId="{1469014E-542E-7F46-B042-F7C424993580}" dt="2024-05-22T23:39:50.123" v="20437" actId="20577"/>
          <ac:spMkLst>
            <pc:docMk/>
            <pc:sldMk cId="1315001869" sldId="2146846252"/>
            <ac:spMk id="9" creationId="{D0D49DEB-7177-4C53-A63F-C8DEAEFFD3CD}"/>
          </ac:spMkLst>
        </pc:spChg>
        <pc:spChg chg="del">
          <ac:chgData name="Benjamin Vandegrift" userId="2e5c2a8a-c606-4888-a2a6-2a14dfaa97ab" providerId="ADAL" clId="{1469014E-542E-7F46-B042-F7C424993580}" dt="2024-05-22T23:41:28.186" v="20461" actId="478"/>
          <ac:spMkLst>
            <pc:docMk/>
            <pc:sldMk cId="1315001869" sldId="2146846252"/>
            <ac:spMk id="17" creationId="{5DA5C5EB-48C8-4164-9DA4-74E7C97535CC}"/>
          </ac:spMkLst>
        </pc:spChg>
        <pc:spChg chg="del">
          <ac:chgData name="Benjamin Vandegrift" userId="2e5c2a8a-c606-4888-a2a6-2a14dfaa97ab" providerId="ADAL" clId="{1469014E-542E-7F46-B042-F7C424993580}" dt="2024-05-22T23:41:28.186" v="20461" actId="478"/>
          <ac:spMkLst>
            <pc:docMk/>
            <pc:sldMk cId="1315001869" sldId="2146846252"/>
            <ac:spMk id="27" creationId="{04CDD1DC-95EE-4653-A273-49949E975F57}"/>
          </ac:spMkLst>
        </pc:spChg>
        <pc:spChg chg="del">
          <ac:chgData name="Benjamin Vandegrift" userId="2e5c2a8a-c606-4888-a2a6-2a14dfaa97ab" providerId="ADAL" clId="{1469014E-542E-7F46-B042-F7C424993580}" dt="2024-05-22T23:41:28.186" v="20461" actId="478"/>
          <ac:spMkLst>
            <pc:docMk/>
            <pc:sldMk cId="1315001869" sldId="2146846252"/>
            <ac:spMk id="30" creationId="{DAF61235-D3D8-4489-8C7D-F45174F08C65}"/>
          </ac:spMkLst>
        </pc:spChg>
      </pc:sldChg>
      <pc:sldChg chg="modSp add mod addCm delCm">
        <pc:chgData name="Benjamin Vandegrift" userId="2e5c2a8a-c606-4888-a2a6-2a14dfaa97ab" providerId="ADAL" clId="{1469014E-542E-7F46-B042-F7C424993580}" dt="2024-05-15T22:05:21.607" v="12039"/>
        <pc:sldMkLst>
          <pc:docMk/>
          <pc:sldMk cId="1349503139" sldId="2146846252"/>
        </pc:sldMkLst>
        <pc:spChg chg="mod">
          <ac:chgData name="Benjamin Vandegrift" userId="2e5c2a8a-c606-4888-a2a6-2a14dfaa97ab" providerId="ADAL" clId="{1469014E-542E-7F46-B042-F7C424993580}" dt="2024-05-14T15:11:23.261" v="6876" actId="20577"/>
          <ac:spMkLst>
            <pc:docMk/>
            <pc:sldMk cId="1349503139" sldId="2146846252"/>
            <ac:spMk id="9" creationId="{D0D49DEB-7177-4C53-A63F-C8DEAEFFD3CD}"/>
          </ac:spMkLst>
        </pc:spChg>
        <pc:extLst>
          <p:ext xmlns:p="http://schemas.openxmlformats.org/presentationml/2006/main" uri="{D6D511B9-2390-475A-947B-AFAB55BFBCF1}">
            <pc226:cmChg xmlns:pc226="http://schemas.microsoft.com/office/powerpoint/2022/06/main/command" chg="add del">
              <pc226:chgData name="Benjamin Vandegrift" userId="2e5c2a8a-c606-4888-a2a6-2a14dfaa97ab" providerId="ADAL" clId="{1469014E-542E-7F46-B042-F7C424993580}" dt="2024-05-15T22:05:21.607" v="12039"/>
              <pc2:cmMkLst xmlns:pc2="http://schemas.microsoft.com/office/powerpoint/2019/9/main/command">
                <pc:docMk/>
                <pc:sldMk cId="1349503139" sldId="2146846252"/>
                <pc2:cmMk id="{E7FE8F7D-DBCC-2247-A800-C1387CDC8B3F}"/>
              </pc2:cmMkLst>
            </pc226:cmChg>
          </p:ext>
        </pc:extLst>
      </pc:sldChg>
      <pc:sldChg chg="add del">
        <pc:chgData name="Benjamin Vandegrift" userId="2e5c2a8a-c606-4888-a2a6-2a14dfaa97ab" providerId="ADAL" clId="{1469014E-542E-7F46-B042-F7C424993580}" dt="2024-05-14T15:10:42.501" v="6776" actId="2696"/>
        <pc:sldMkLst>
          <pc:docMk/>
          <pc:sldMk cId="2074406514" sldId="2146846252"/>
        </pc:sldMkLst>
      </pc:sldChg>
      <pc:sldChg chg="add">
        <pc:chgData name="Benjamin Vandegrift" userId="2e5c2a8a-c606-4888-a2a6-2a14dfaa97ab" providerId="ADAL" clId="{1469014E-542E-7F46-B042-F7C424993580}" dt="2024-05-15T22:10:29.149" v="12041"/>
        <pc:sldMkLst>
          <pc:docMk/>
          <pc:sldMk cId="10629880" sldId="2146846270"/>
        </pc:sldMkLst>
      </pc:sldChg>
      <pc:sldChg chg="modSp add mod addCm delCm modCm">
        <pc:chgData name="Benjamin Vandegrift" userId="2e5c2a8a-c606-4888-a2a6-2a14dfaa97ab" providerId="ADAL" clId="{1469014E-542E-7F46-B042-F7C424993580}" dt="2024-05-17T21:08:14.801" v="16729"/>
        <pc:sldMkLst>
          <pc:docMk/>
          <pc:sldMk cId="639355017" sldId="2146846277"/>
        </pc:sldMkLst>
        <pc:spChg chg="mod">
          <ac:chgData name="Benjamin Vandegrift" userId="2e5c2a8a-c606-4888-a2a6-2a14dfaa97ab" providerId="ADAL" clId="{1469014E-542E-7F46-B042-F7C424993580}" dt="2024-05-15T22:04:29.451" v="12004" actId="20577"/>
          <ac:spMkLst>
            <pc:docMk/>
            <pc:sldMk cId="639355017" sldId="2146846277"/>
            <ac:spMk id="7" creationId="{6BD165E2-77C2-727D-F96F-ADACA591B75F}"/>
          </ac:spMkLst>
        </pc:spChg>
        <pc:extLst>
          <p:ext xmlns:p="http://schemas.openxmlformats.org/presentationml/2006/main" uri="{D6D511B9-2390-475A-947B-AFAB55BFBCF1}">
            <pc226:cmChg xmlns:pc226="http://schemas.microsoft.com/office/powerpoint/2022/06/main/command" chg="add del">
              <pc226:chgData name="Benjamin Vandegrift" userId="2e5c2a8a-c606-4888-a2a6-2a14dfaa97ab" providerId="ADAL" clId="{1469014E-542E-7F46-B042-F7C424993580}" dt="2024-05-17T21:08:14.801" v="16729"/>
              <pc2:cmMkLst xmlns:pc2="http://schemas.microsoft.com/office/powerpoint/2019/9/main/command">
                <pc:docMk/>
                <pc:sldMk cId="639355017" sldId="2146846277"/>
                <pc2:cmMk id="{9DAE1E1C-D1B5-734B-B17D-FC134D381C4F}"/>
              </pc2:cmMkLst>
              <pc226:cmRplyChg chg="add">
                <pc226:chgData name="Benjamin Vandegrift" userId="2e5c2a8a-c606-4888-a2a6-2a14dfaa97ab" providerId="ADAL" clId="{1469014E-542E-7F46-B042-F7C424993580}" dt="2024-05-14T21:31:56.945" v="7837"/>
                <pc2:cmRplyMkLst xmlns:pc2="http://schemas.microsoft.com/office/powerpoint/2019/9/main/command">
                  <pc:docMk/>
                  <pc:sldMk cId="639355017" sldId="2146846277"/>
                  <pc2:cmMk id="{9DAE1E1C-D1B5-734B-B17D-FC134D381C4F}"/>
                  <pc2:cmRplyMk id="{5B58AC1A-4EF9-3E45-A898-3528A0B44752}"/>
                </pc2:cmRplyMkLst>
              </pc226:cmRplyChg>
            </pc226:cmChg>
            <pc226:cmChg xmlns:pc226="http://schemas.microsoft.com/office/powerpoint/2022/06/main/command" chg="add">
              <pc226:chgData name="Benjamin Vandegrift" userId="2e5c2a8a-c606-4888-a2a6-2a14dfaa97ab" providerId="ADAL" clId="{1469014E-542E-7F46-B042-F7C424993580}" dt="2024-05-14T21:32:25.734" v="7839"/>
              <pc2:cmMkLst xmlns:pc2="http://schemas.microsoft.com/office/powerpoint/2019/9/main/command">
                <pc:docMk/>
                <pc:sldMk cId="639355017" sldId="2146846277"/>
                <pc2:cmMk id="{BF3955F1-4F49-2945-B4A2-5E4F537E1B50}"/>
              </pc2:cmMkLst>
              <pc226:cmRplyChg chg="add">
                <pc226:chgData name="Benjamin Vandegrift" userId="2e5c2a8a-c606-4888-a2a6-2a14dfaa97ab" providerId="ADAL" clId="{1469014E-542E-7F46-B042-F7C424993580}" dt="2024-05-14T21:32:25.734" v="7839"/>
                <pc2:cmRplyMkLst xmlns:pc2="http://schemas.microsoft.com/office/powerpoint/2019/9/main/command">
                  <pc:docMk/>
                  <pc:sldMk cId="639355017" sldId="2146846277"/>
                  <pc2:cmMk id="{BF3955F1-4F49-2945-B4A2-5E4F537E1B50}"/>
                  <pc2:cmRplyMk id="{0E8BC267-A13F-374E-A115-E4334C072682}"/>
                </pc2:cmRplyMkLst>
              </pc226:cmRplyChg>
            </pc226:cmChg>
          </p:ext>
        </pc:extLst>
      </pc:sldChg>
      <pc:sldChg chg="add del">
        <pc:chgData name="Benjamin Vandegrift" userId="2e5c2a8a-c606-4888-a2a6-2a14dfaa97ab" providerId="ADAL" clId="{1469014E-542E-7F46-B042-F7C424993580}" dt="2024-05-14T15:10:42.501" v="6776" actId="2696"/>
        <pc:sldMkLst>
          <pc:docMk/>
          <pc:sldMk cId="1263509460" sldId="2146846277"/>
        </pc:sldMkLst>
      </pc:sldChg>
      <pc:sldChg chg="delSp modSp mod delCm modCm">
        <pc:chgData name="Benjamin Vandegrift" userId="2e5c2a8a-c606-4888-a2a6-2a14dfaa97ab" providerId="ADAL" clId="{1469014E-542E-7F46-B042-F7C424993580}" dt="2024-05-28T19:15:33.560" v="21267"/>
        <pc:sldMkLst>
          <pc:docMk/>
          <pc:sldMk cId="3445435473" sldId="2146846277"/>
        </pc:sldMkLst>
        <pc:spChg chg="del">
          <ac:chgData name="Benjamin Vandegrift" userId="2e5c2a8a-c606-4888-a2a6-2a14dfaa97ab" providerId="ADAL" clId="{1469014E-542E-7F46-B042-F7C424993580}" dt="2024-05-22T23:28:16.375" v="20104" actId="478"/>
          <ac:spMkLst>
            <pc:docMk/>
            <pc:sldMk cId="3445435473" sldId="2146846277"/>
            <ac:spMk id="3" creationId="{A5ECD82E-AC6B-EA62-F9A6-40AEB030D745}"/>
          </ac:spMkLst>
        </pc:spChg>
        <pc:spChg chg="mod">
          <ac:chgData name="Benjamin Vandegrift" userId="2e5c2a8a-c606-4888-a2a6-2a14dfaa97ab" providerId="ADAL" clId="{1469014E-542E-7F46-B042-F7C424993580}" dt="2024-05-22T23:45:35.799" v="20618" actId="207"/>
          <ac:spMkLst>
            <pc:docMk/>
            <pc:sldMk cId="3445435473" sldId="2146846277"/>
            <ac:spMk id="7" creationId="{6BD165E2-77C2-727D-F96F-ADACA591B75F}"/>
          </ac:spMkLst>
        </pc:spChg>
        <pc:extLst>
          <p:ext xmlns:p="http://schemas.openxmlformats.org/presentationml/2006/main" uri="{D6D511B9-2390-475A-947B-AFAB55BFBCF1}">
            <pc226:cmChg xmlns:pc226="http://schemas.microsoft.com/office/powerpoint/2022/06/main/command" chg="">
              <pc226:chgData name="Benjamin Vandegrift" userId="2e5c2a8a-c606-4888-a2a6-2a14dfaa97ab" providerId="ADAL" clId="{1469014E-542E-7F46-B042-F7C424993580}" dt="2024-05-22T23:31:14.754" v="20165"/>
              <pc2:cmMkLst xmlns:pc2="http://schemas.microsoft.com/office/powerpoint/2019/9/main/command">
                <pc:docMk/>
                <pc:sldMk cId="3445435473" sldId="2146846277"/>
                <pc2:cmMk id="{9BECB941-AD41-4D8F-B78C-6EC95235F0EE}"/>
              </pc2:cmMkLst>
              <pc226:cmRplyChg chg="add">
                <pc226:chgData name="Benjamin Vandegrift" userId="2e5c2a8a-c606-4888-a2a6-2a14dfaa97ab" providerId="ADAL" clId="{1469014E-542E-7F46-B042-F7C424993580}" dt="2024-05-22T23:31:14.754" v="20165"/>
                <pc2:cmRplyMkLst xmlns:pc2="http://schemas.microsoft.com/office/powerpoint/2019/9/main/command">
                  <pc:docMk/>
                  <pc:sldMk cId="3445435473" sldId="2146846277"/>
                  <pc2:cmMk id="{9BECB941-AD41-4D8F-B78C-6EC95235F0EE}"/>
                  <pc2:cmRplyMk id="{5216B14D-BE80-8840-BC1D-09D589A4D36E}"/>
                </pc2:cmRplyMkLst>
              </pc226:cmRplyChg>
              <pc226:cmRplyChg chg="add">
                <pc226:chgData name="Benjamin Vandegrift" userId="2e5c2a8a-c606-4888-a2a6-2a14dfaa97ab" providerId="ADAL" clId="{1469014E-542E-7F46-B042-F7C424993580}" dt="2024-05-20T14:25:41.660" v="17628"/>
                <pc2:cmRplyMkLst xmlns:pc2="http://schemas.microsoft.com/office/powerpoint/2019/9/main/command">
                  <pc:docMk/>
                  <pc:sldMk cId="3445435473" sldId="2146846277"/>
                  <pc2:cmMk id="{9BECB941-AD41-4D8F-B78C-6EC95235F0EE}"/>
                  <pc2:cmRplyMk id="{04247AF3-8BB6-E447-A2A2-6D9CC871B048}"/>
                </pc2:cmRplyMkLst>
              </pc226:cmRplyChg>
            </pc226:cmChg>
            <pc226:cmChg xmlns:pc226="http://schemas.microsoft.com/office/powerpoint/2022/06/main/command" chg="del">
              <pc226:chgData name="Benjamin Vandegrift" userId="2e5c2a8a-c606-4888-a2a6-2a14dfaa97ab" providerId="ADAL" clId="{1469014E-542E-7F46-B042-F7C424993580}" dt="2024-05-22T22:06:16.969" v="18348"/>
              <pc2:cmMkLst xmlns:pc2="http://schemas.microsoft.com/office/powerpoint/2019/9/main/command">
                <pc:docMk/>
                <pc:sldMk cId="3445435473" sldId="2146846277"/>
                <pc2:cmMk id="{FAD98959-BED6-44C3-84AF-16F62A42BDEB}"/>
              </pc2:cmMkLst>
              <pc226:cmRplyChg chg="add">
                <pc226:chgData name="Benjamin Vandegrift" userId="2e5c2a8a-c606-4888-a2a6-2a14dfaa97ab" providerId="ADAL" clId="{1469014E-542E-7F46-B042-F7C424993580}" dt="2024-05-20T14:23:48.953" v="17627"/>
                <pc2:cmRplyMkLst xmlns:pc2="http://schemas.microsoft.com/office/powerpoint/2019/9/main/command">
                  <pc:docMk/>
                  <pc:sldMk cId="3445435473" sldId="2146846277"/>
                  <pc2:cmMk id="{FAD98959-BED6-44C3-84AF-16F62A42BDEB}"/>
                  <pc2:cmRplyMk id="{517E520C-1180-794A-BFD7-65245E6632A7}"/>
                </pc2:cmRplyMkLst>
              </pc226:cmRplyChg>
              <pc226:cmRplyChg chg="add">
                <pc226:chgData name="Benjamin Vandegrift" userId="2e5c2a8a-c606-4888-a2a6-2a14dfaa97ab" providerId="ADAL" clId="{1469014E-542E-7F46-B042-F7C424993580}" dt="2024-05-20T14:23:18.900" v="17626"/>
                <pc2:cmRplyMkLst xmlns:pc2="http://schemas.microsoft.com/office/powerpoint/2019/9/main/command">
                  <pc:docMk/>
                  <pc:sldMk cId="3445435473" sldId="2146846277"/>
                  <pc2:cmMk id="{FAD98959-BED6-44C3-84AF-16F62A42BDEB}"/>
                  <pc2:cmRplyMk id="{A2C69B20-ED13-8B4B-ADFC-B32495B77701}"/>
                </pc2:cmRplyMkLst>
              </pc226:cmRplyChg>
            </pc226:cmChg>
            <pc226:cmChg xmlns:pc226="http://schemas.microsoft.com/office/powerpoint/2022/06/main/command" chg="">
              <pc226:chgData name="Benjamin Vandegrift" userId="2e5c2a8a-c606-4888-a2a6-2a14dfaa97ab" providerId="ADAL" clId="{1469014E-542E-7F46-B042-F7C424993580}" dt="2024-05-28T19:15:33.560" v="21267"/>
              <pc2:cmMkLst xmlns:pc2="http://schemas.microsoft.com/office/powerpoint/2019/9/main/command">
                <pc:docMk/>
                <pc:sldMk cId="3445435473" sldId="2146846277"/>
                <pc2:cmMk id="{396D19C1-9BF2-4646-A68F-F44407919DA3}"/>
              </pc2:cmMkLst>
              <pc226:cmRplyChg chg="add">
                <pc226:chgData name="Benjamin Vandegrift" userId="2e5c2a8a-c606-4888-a2a6-2a14dfaa97ab" providerId="ADAL" clId="{1469014E-542E-7F46-B042-F7C424993580}" dt="2024-05-28T19:15:33.560" v="21267"/>
                <pc2:cmRplyMkLst xmlns:pc2="http://schemas.microsoft.com/office/powerpoint/2019/9/main/command">
                  <pc:docMk/>
                  <pc:sldMk cId="3445435473" sldId="2146846277"/>
                  <pc2:cmMk id="{396D19C1-9BF2-4646-A68F-F44407919DA3}"/>
                  <pc2:cmRplyMk id="{FCDC6DEA-DE97-0047-AEC2-E057835726F1}"/>
                </pc2:cmRplyMkLst>
              </pc226:cmRplyChg>
            </pc226:cmChg>
          </p:ext>
        </pc:extLst>
      </pc:sldChg>
      <pc:sldChg chg="addSp delSp modSp add mod modCm">
        <pc:chgData name="Benjamin Vandegrift" userId="2e5c2a8a-c606-4888-a2a6-2a14dfaa97ab" providerId="ADAL" clId="{1469014E-542E-7F46-B042-F7C424993580}" dt="2024-05-28T19:18:48.722" v="21269"/>
        <pc:sldMkLst>
          <pc:docMk/>
          <pc:sldMk cId="815746604" sldId="2146846290"/>
        </pc:sldMkLst>
        <pc:spChg chg="add del mod">
          <ac:chgData name="Benjamin Vandegrift" userId="2e5c2a8a-c606-4888-a2a6-2a14dfaa97ab" providerId="ADAL" clId="{1469014E-542E-7F46-B042-F7C424993580}" dt="2024-05-22T20:35:03.466" v="17810" actId="767"/>
          <ac:spMkLst>
            <pc:docMk/>
            <pc:sldMk cId="815746604" sldId="2146846290"/>
            <ac:spMk id="3" creationId="{75EA245D-EAC0-56D7-903E-13C2B471886A}"/>
          </ac:spMkLst>
        </pc:spChg>
        <pc:spChg chg="mod">
          <ac:chgData name="Benjamin Vandegrift" userId="2e5c2a8a-c606-4888-a2a6-2a14dfaa97ab" providerId="ADAL" clId="{1469014E-542E-7F46-B042-F7C424993580}" dt="2024-05-22T20:35:01.915" v="17808" actId="1035"/>
          <ac:spMkLst>
            <pc:docMk/>
            <pc:sldMk cId="815746604" sldId="2146846290"/>
            <ac:spMk id="12" creationId="{C455CDD0-C2B5-BAE9-4507-3B69EF32213F}"/>
          </ac:spMkLst>
        </pc:spChg>
        <pc:spChg chg="mod">
          <ac:chgData name="Benjamin Vandegrift" userId="2e5c2a8a-c606-4888-a2a6-2a14dfaa97ab" providerId="ADAL" clId="{1469014E-542E-7F46-B042-F7C424993580}" dt="2024-05-22T20:35:01.915" v="17808" actId="1035"/>
          <ac:spMkLst>
            <pc:docMk/>
            <pc:sldMk cId="815746604" sldId="2146846290"/>
            <ac:spMk id="16" creationId="{39AD78C3-5E97-023D-1719-FAE17A4CFCEB}"/>
          </ac:spMkLst>
        </pc:spChg>
        <pc:spChg chg="mod">
          <ac:chgData name="Benjamin Vandegrift" userId="2e5c2a8a-c606-4888-a2a6-2a14dfaa97ab" providerId="ADAL" clId="{1469014E-542E-7F46-B042-F7C424993580}" dt="2024-05-22T20:35:01.915" v="17808" actId="1035"/>
          <ac:spMkLst>
            <pc:docMk/>
            <pc:sldMk cId="815746604" sldId="2146846290"/>
            <ac:spMk id="18" creationId="{C7FF02C4-1408-4369-C254-A6BA9842F95E}"/>
          </ac:spMkLst>
        </pc:spChg>
        <pc:spChg chg="mod">
          <ac:chgData name="Benjamin Vandegrift" userId="2e5c2a8a-c606-4888-a2a6-2a14dfaa97ab" providerId="ADAL" clId="{1469014E-542E-7F46-B042-F7C424993580}" dt="2024-05-22T20:35:01.915" v="17808" actId="1035"/>
          <ac:spMkLst>
            <pc:docMk/>
            <pc:sldMk cId="815746604" sldId="2146846290"/>
            <ac:spMk id="21" creationId="{9B208F0E-4BD9-B1B4-1CEF-7997749326E0}"/>
          </ac:spMkLst>
        </pc:spChg>
        <pc:spChg chg="mod">
          <ac:chgData name="Benjamin Vandegrift" userId="2e5c2a8a-c606-4888-a2a6-2a14dfaa97ab" providerId="ADAL" clId="{1469014E-542E-7F46-B042-F7C424993580}" dt="2024-05-22T20:35:01.915" v="17808" actId="1035"/>
          <ac:spMkLst>
            <pc:docMk/>
            <pc:sldMk cId="815746604" sldId="2146846290"/>
            <ac:spMk id="23" creationId="{D0DF66AD-08DB-ED34-6D33-79850009CFBB}"/>
          </ac:spMkLst>
        </pc:spChg>
        <pc:spChg chg="mod">
          <ac:chgData name="Benjamin Vandegrift" userId="2e5c2a8a-c606-4888-a2a6-2a14dfaa97ab" providerId="ADAL" clId="{1469014E-542E-7F46-B042-F7C424993580}" dt="2024-05-22T20:35:01.915" v="17808" actId="1035"/>
          <ac:spMkLst>
            <pc:docMk/>
            <pc:sldMk cId="815746604" sldId="2146846290"/>
            <ac:spMk id="24" creationId="{298BC784-2681-EEF3-A2CF-F114FA6D909B}"/>
          </ac:spMkLst>
        </pc:spChg>
        <pc:spChg chg="mod">
          <ac:chgData name="Benjamin Vandegrift" userId="2e5c2a8a-c606-4888-a2a6-2a14dfaa97ab" providerId="ADAL" clId="{1469014E-542E-7F46-B042-F7C424993580}" dt="2024-05-22T20:35:01.915" v="17808" actId="1035"/>
          <ac:spMkLst>
            <pc:docMk/>
            <pc:sldMk cId="815746604" sldId="2146846290"/>
            <ac:spMk id="26" creationId="{948EE43F-E326-4690-5F02-1E97B76E31F4}"/>
          </ac:spMkLst>
        </pc:spChg>
        <pc:spChg chg="mod">
          <ac:chgData name="Benjamin Vandegrift" userId="2e5c2a8a-c606-4888-a2a6-2a14dfaa97ab" providerId="ADAL" clId="{1469014E-542E-7F46-B042-F7C424993580}" dt="2024-05-22T20:35:01.915" v="17808" actId="1035"/>
          <ac:spMkLst>
            <pc:docMk/>
            <pc:sldMk cId="815746604" sldId="2146846290"/>
            <ac:spMk id="27" creationId="{4B2A6E18-B8F0-A193-07D6-7906757BD5C9}"/>
          </ac:spMkLst>
        </pc:spChg>
        <pc:spChg chg="mod">
          <ac:chgData name="Benjamin Vandegrift" userId="2e5c2a8a-c606-4888-a2a6-2a14dfaa97ab" providerId="ADAL" clId="{1469014E-542E-7F46-B042-F7C424993580}" dt="2024-05-22T20:35:01.915" v="17808" actId="1035"/>
          <ac:spMkLst>
            <pc:docMk/>
            <pc:sldMk cId="815746604" sldId="2146846290"/>
            <ac:spMk id="29" creationId="{53EC4DB1-CEEF-1B55-3EB8-D9884EFCE683}"/>
          </ac:spMkLst>
        </pc:spChg>
        <pc:spChg chg="mod">
          <ac:chgData name="Benjamin Vandegrift" userId="2e5c2a8a-c606-4888-a2a6-2a14dfaa97ab" providerId="ADAL" clId="{1469014E-542E-7F46-B042-F7C424993580}" dt="2024-05-22T20:35:01.915" v="17808" actId="1035"/>
          <ac:spMkLst>
            <pc:docMk/>
            <pc:sldMk cId="815746604" sldId="2146846290"/>
            <ac:spMk id="31" creationId="{B2B80FC0-57FF-A320-8B9A-EDCEF87FBF0B}"/>
          </ac:spMkLst>
        </pc:spChg>
        <pc:spChg chg="mod">
          <ac:chgData name="Benjamin Vandegrift" userId="2e5c2a8a-c606-4888-a2a6-2a14dfaa97ab" providerId="ADAL" clId="{1469014E-542E-7F46-B042-F7C424993580}" dt="2024-05-22T20:35:01.915" v="17808" actId="1035"/>
          <ac:spMkLst>
            <pc:docMk/>
            <pc:sldMk cId="815746604" sldId="2146846290"/>
            <ac:spMk id="33" creationId="{0423212F-9BA6-4C1D-41C3-ED236E901DFE}"/>
          </ac:spMkLst>
        </pc:spChg>
        <pc:spChg chg="mod">
          <ac:chgData name="Benjamin Vandegrift" userId="2e5c2a8a-c606-4888-a2a6-2a14dfaa97ab" providerId="ADAL" clId="{1469014E-542E-7F46-B042-F7C424993580}" dt="2024-05-22T20:35:01.915" v="17808" actId="1035"/>
          <ac:spMkLst>
            <pc:docMk/>
            <pc:sldMk cId="815746604" sldId="2146846290"/>
            <ac:spMk id="34" creationId="{6F248A0D-4A54-AE53-89B5-E0B8CB2A4E99}"/>
          </ac:spMkLst>
        </pc:spChg>
        <pc:spChg chg="mod">
          <ac:chgData name="Benjamin Vandegrift" userId="2e5c2a8a-c606-4888-a2a6-2a14dfaa97ab" providerId="ADAL" clId="{1469014E-542E-7F46-B042-F7C424993580}" dt="2024-05-22T20:35:01.915" v="17808" actId="1035"/>
          <ac:spMkLst>
            <pc:docMk/>
            <pc:sldMk cId="815746604" sldId="2146846290"/>
            <ac:spMk id="35" creationId="{E89B99FE-1D5B-CA12-2D2F-305F5694AB07}"/>
          </ac:spMkLst>
        </pc:spChg>
        <pc:spChg chg="mod">
          <ac:chgData name="Benjamin Vandegrift" userId="2e5c2a8a-c606-4888-a2a6-2a14dfaa97ab" providerId="ADAL" clId="{1469014E-542E-7F46-B042-F7C424993580}" dt="2024-05-22T20:35:01.915" v="17808" actId="1035"/>
          <ac:spMkLst>
            <pc:docMk/>
            <pc:sldMk cId="815746604" sldId="2146846290"/>
            <ac:spMk id="38" creationId="{021EC8AE-D04B-495E-ED6E-84B913BD1AA0}"/>
          </ac:spMkLst>
        </pc:spChg>
        <pc:grpChg chg="add del">
          <ac:chgData name="Benjamin Vandegrift" userId="2e5c2a8a-c606-4888-a2a6-2a14dfaa97ab" providerId="ADAL" clId="{1469014E-542E-7F46-B042-F7C424993580}" dt="2024-05-22T20:36:54.320" v="17818" actId="478"/>
          <ac:grpSpMkLst>
            <pc:docMk/>
            <pc:sldMk cId="815746604" sldId="2146846290"/>
            <ac:grpSpMk id="14" creationId="{38FC9C6F-3D22-3E65-C1B2-444F141AB2E5}"/>
          </ac:grpSpMkLst>
        </pc:grpChg>
        <pc:grpChg chg="mod">
          <ac:chgData name="Benjamin Vandegrift" userId="2e5c2a8a-c606-4888-a2a6-2a14dfaa97ab" providerId="ADAL" clId="{1469014E-542E-7F46-B042-F7C424993580}" dt="2024-05-22T20:35:01.915" v="17808" actId="1035"/>
          <ac:grpSpMkLst>
            <pc:docMk/>
            <pc:sldMk cId="815746604" sldId="2146846290"/>
            <ac:grpSpMk id="17" creationId="{FA319A92-C5A4-D869-1B63-2F434CB4BCE9}"/>
          </ac:grpSpMkLst>
        </pc:grpChg>
        <pc:grpChg chg="mod">
          <ac:chgData name="Benjamin Vandegrift" userId="2e5c2a8a-c606-4888-a2a6-2a14dfaa97ab" providerId="ADAL" clId="{1469014E-542E-7F46-B042-F7C424993580}" dt="2024-05-22T20:35:01.915" v="17808" actId="1035"/>
          <ac:grpSpMkLst>
            <pc:docMk/>
            <pc:sldMk cId="815746604" sldId="2146846290"/>
            <ac:grpSpMk id="22" creationId="{29DF61C6-CEAC-7AF2-BDFC-817F264934A0}"/>
          </ac:grpSpMkLst>
        </pc:grpChg>
        <pc:grpChg chg="mod">
          <ac:chgData name="Benjamin Vandegrift" userId="2e5c2a8a-c606-4888-a2a6-2a14dfaa97ab" providerId="ADAL" clId="{1469014E-542E-7F46-B042-F7C424993580}" dt="2024-05-22T20:35:01.915" v="17808" actId="1035"/>
          <ac:grpSpMkLst>
            <pc:docMk/>
            <pc:sldMk cId="815746604" sldId="2146846290"/>
            <ac:grpSpMk id="25" creationId="{AF206E6A-EC74-AC1E-A403-30DEBB1431C8}"/>
          </ac:grpSpMkLst>
        </pc:grpChg>
        <pc:grpChg chg="mod">
          <ac:chgData name="Benjamin Vandegrift" userId="2e5c2a8a-c606-4888-a2a6-2a14dfaa97ab" providerId="ADAL" clId="{1469014E-542E-7F46-B042-F7C424993580}" dt="2024-05-22T20:35:01.915" v="17808" actId="1035"/>
          <ac:grpSpMkLst>
            <pc:docMk/>
            <pc:sldMk cId="815746604" sldId="2146846290"/>
            <ac:grpSpMk id="28" creationId="{FA9C4184-FE74-E135-462A-CFFA386ADE17}"/>
          </ac:grpSpMkLst>
        </pc:grpChg>
        <pc:grpChg chg="mod">
          <ac:chgData name="Benjamin Vandegrift" userId="2e5c2a8a-c606-4888-a2a6-2a14dfaa97ab" providerId="ADAL" clId="{1469014E-542E-7F46-B042-F7C424993580}" dt="2024-05-22T20:35:01.915" v="17808" actId="1035"/>
          <ac:grpSpMkLst>
            <pc:docMk/>
            <pc:sldMk cId="815746604" sldId="2146846290"/>
            <ac:grpSpMk id="32" creationId="{9119B2A5-02BE-79EC-C937-693BB4FCAE66}"/>
          </ac:grpSpMkLst>
        </pc:grpChg>
        <pc:grpChg chg="mod">
          <ac:chgData name="Benjamin Vandegrift" userId="2e5c2a8a-c606-4888-a2a6-2a14dfaa97ab" providerId="ADAL" clId="{1469014E-542E-7F46-B042-F7C424993580}" dt="2024-05-22T20:35:01.915" v="17808" actId="1035"/>
          <ac:grpSpMkLst>
            <pc:docMk/>
            <pc:sldMk cId="815746604" sldId="2146846290"/>
            <ac:grpSpMk id="39" creationId="{C11A5396-0177-4546-8A7D-FFF93D202E6F}"/>
          </ac:grpSpMkLst>
        </pc:grpChg>
        <pc:grpChg chg="mod">
          <ac:chgData name="Benjamin Vandegrift" userId="2e5c2a8a-c606-4888-a2a6-2a14dfaa97ab" providerId="ADAL" clId="{1469014E-542E-7F46-B042-F7C424993580}" dt="2024-05-22T20:35:01.915" v="17808" actId="1035"/>
          <ac:grpSpMkLst>
            <pc:docMk/>
            <pc:sldMk cId="815746604" sldId="2146846290"/>
            <ac:grpSpMk id="46" creationId="{05BEC8F6-FADA-1DEF-B43D-852B92BD4599}"/>
          </ac:grpSpMkLst>
        </pc:grpChg>
        <pc:grpChg chg="mod">
          <ac:chgData name="Benjamin Vandegrift" userId="2e5c2a8a-c606-4888-a2a6-2a14dfaa97ab" providerId="ADAL" clId="{1469014E-542E-7F46-B042-F7C424993580}" dt="2024-05-22T20:35:01.915" v="17808" actId="1035"/>
          <ac:grpSpMkLst>
            <pc:docMk/>
            <pc:sldMk cId="815746604" sldId="2146846290"/>
            <ac:grpSpMk id="47" creationId="{087D10BF-7C51-06A1-7F9B-23D02E9B96D6}"/>
          </ac:grpSpMkLst>
        </pc:grpChg>
        <pc:grpChg chg="mod">
          <ac:chgData name="Benjamin Vandegrift" userId="2e5c2a8a-c606-4888-a2a6-2a14dfaa97ab" providerId="ADAL" clId="{1469014E-542E-7F46-B042-F7C424993580}" dt="2024-05-22T20:35:01.915" v="17808" actId="1035"/>
          <ac:grpSpMkLst>
            <pc:docMk/>
            <pc:sldMk cId="815746604" sldId="2146846290"/>
            <ac:grpSpMk id="50" creationId="{CCBD19F1-7AE7-CC19-5727-DD281DFC80CD}"/>
          </ac:grpSpMkLst>
        </pc:grpChg>
        <pc:grpChg chg="mod">
          <ac:chgData name="Benjamin Vandegrift" userId="2e5c2a8a-c606-4888-a2a6-2a14dfaa97ab" providerId="ADAL" clId="{1469014E-542E-7F46-B042-F7C424993580}" dt="2024-05-22T20:35:01.915" v="17808" actId="1035"/>
          <ac:grpSpMkLst>
            <pc:docMk/>
            <pc:sldMk cId="815746604" sldId="2146846290"/>
            <ac:grpSpMk id="51" creationId="{AED1F084-7C6B-2AA6-77B1-A0429E158A1C}"/>
          </ac:grpSpMkLst>
        </pc:grpChg>
        <pc:grpChg chg="add del">
          <ac:chgData name="Benjamin Vandegrift" userId="2e5c2a8a-c606-4888-a2a6-2a14dfaa97ab" providerId="ADAL" clId="{1469014E-542E-7F46-B042-F7C424993580}" dt="2024-05-22T20:36:54.320" v="17818" actId="478"/>
          <ac:grpSpMkLst>
            <pc:docMk/>
            <pc:sldMk cId="815746604" sldId="2146846290"/>
            <ac:grpSpMk id="53" creationId="{5DEE8D07-8185-6F02-1637-B5183D0116EC}"/>
          </ac:grpSpMkLst>
        </pc:grpChg>
        <pc:grpChg chg="mod">
          <ac:chgData name="Benjamin Vandegrift" userId="2e5c2a8a-c606-4888-a2a6-2a14dfaa97ab" providerId="ADAL" clId="{1469014E-542E-7F46-B042-F7C424993580}" dt="2024-05-22T20:35:01.915" v="17808" actId="1035"/>
          <ac:grpSpMkLst>
            <pc:docMk/>
            <pc:sldMk cId="815746604" sldId="2146846290"/>
            <ac:grpSpMk id="55" creationId="{0071B4AE-C43E-DD59-A0E2-507368E880FF}"/>
          </ac:grpSpMkLst>
        </pc:grpChg>
        <pc:grpChg chg="mod">
          <ac:chgData name="Benjamin Vandegrift" userId="2e5c2a8a-c606-4888-a2a6-2a14dfaa97ab" providerId="ADAL" clId="{1469014E-542E-7F46-B042-F7C424993580}" dt="2024-05-22T20:35:01.915" v="17808" actId="1035"/>
          <ac:grpSpMkLst>
            <pc:docMk/>
            <pc:sldMk cId="815746604" sldId="2146846290"/>
            <ac:grpSpMk id="58" creationId="{27DFBF14-A1BD-1133-E19E-0230532703E8}"/>
          </ac:grpSpMkLst>
        </pc:grpChg>
        <pc:picChg chg="mod">
          <ac:chgData name="Benjamin Vandegrift" userId="2e5c2a8a-c606-4888-a2a6-2a14dfaa97ab" providerId="ADAL" clId="{1469014E-542E-7F46-B042-F7C424993580}" dt="2024-05-22T20:35:01.915" v="17808" actId="1035"/>
          <ac:picMkLst>
            <pc:docMk/>
            <pc:sldMk cId="815746604" sldId="2146846290"/>
            <ac:picMk id="15" creationId="{C775BD24-9BF9-C1BB-789A-B6AE25B5CB46}"/>
          </ac:picMkLst>
        </pc:picChg>
        <pc:picChg chg="mod">
          <ac:chgData name="Benjamin Vandegrift" userId="2e5c2a8a-c606-4888-a2a6-2a14dfaa97ab" providerId="ADAL" clId="{1469014E-542E-7F46-B042-F7C424993580}" dt="2024-05-22T20:35:01.915" v="17808" actId="1035"/>
          <ac:picMkLst>
            <pc:docMk/>
            <pc:sldMk cId="815746604" sldId="2146846290"/>
            <ac:picMk id="20" creationId="{9A1EC46E-E783-BA5F-71B1-CED3AF3D256C}"/>
          </ac:picMkLst>
        </pc:picChg>
        <pc:picChg chg="mod">
          <ac:chgData name="Benjamin Vandegrift" userId="2e5c2a8a-c606-4888-a2a6-2a14dfaa97ab" providerId="ADAL" clId="{1469014E-542E-7F46-B042-F7C424993580}" dt="2024-05-22T20:35:01.915" v="17808" actId="1035"/>
          <ac:picMkLst>
            <pc:docMk/>
            <pc:sldMk cId="815746604" sldId="2146846290"/>
            <ac:picMk id="30" creationId="{0B8A8A18-ED35-C298-2DE0-ACCD90B2F8A3}"/>
          </ac:picMkLst>
        </pc:picChg>
        <pc:picChg chg="mod">
          <ac:chgData name="Benjamin Vandegrift" userId="2e5c2a8a-c606-4888-a2a6-2a14dfaa97ab" providerId="ADAL" clId="{1469014E-542E-7F46-B042-F7C424993580}" dt="2024-05-22T20:35:01.915" v="17808" actId="1035"/>
          <ac:picMkLst>
            <pc:docMk/>
            <pc:sldMk cId="815746604" sldId="2146846290"/>
            <ac:picMk id="37" creationId="{90FCBEE1-1F8E-42CB-A571-E36EBCFEBAC0}"/>
          </ac:picMkLst>
        </pc:picChg>
        <pc:picChg chg="mod">
          <ac:chgData name="Benjamin Vandegrift" userId="2e5c2a8a-c606-4888-a2a6-2a14dfaa97ab" providerId="ADAL" clId="{1469014E-542E-7F46-B042-F7C424993580}" dt="2024-05-22T20:35:01.915" v="17808" actId="1035"/>
          <ac:picMkLst>
            <pc:docMk/>
            <pc:sldMk cId="815746604" sldId="2146846290"/>
            <ac:picMk id="43" creationId="{873B0498-14B3-662A-BCE3-5D3979F5521A}"/>
          </ac:picMkLst>
        </pc:picChg>
        <pc:picChg chg="mod">
          <ac:chgData name="Benjamin Vandegrift" userId="2e5c2a8a-c606-4888-a2a6-2a14dfaa97ab" providerId="ADAL" clId="{1469014E-542E-7F46-B042-F7C424993580}" dt="2024-05-22T20:35:01.915" v="17808" actId="1035"/>
          <ac:picMkLst>
            <pc:docMk/>
            <pc:sldMk cId="815746604" sldId="2146846290"/>
            <ac:picMk id="45" creationId="{1FE9A5CF-6472-9A0B-EA7A-049C5E5E8B36}"/>
          </ac:picMkLst>
        </pc:picChg>
        <pc:picChg chg="mod">
          <ac:chgData name="Benjamin Vandegrift" userId="2e5c2a8a-c606-4888-a2a6-2a14dfaa97ab" providerId="ADAL" clId="{1469014E-542E-7F46-B042-F7C424993580}" dt="2024-05-22T20:35:01.915" v="17808" actId="1035"/>
          <ac:picMkLst>
            <pc:docMk/>
            <pc:sldMk cId="815746604" sldId="2146846290"/>
            <ac:picMk id="49" creationId="{51D6673D-0B3F-F059-A170-DE3F509F98CA}"/>
          </ac:picMkLst>
        </pc:picChg>
        <pc:picChg chg="mod">
          <ac:chgData name="Benjamin Vandegrift" userId="2e5c2a8a-c606-4888-a2a6-2a14dfaa97ab" providerId="ADAL" clId="{1469014E-542E-7F46-B042-F7C424993580}" dt="2024-05-22T20:35:01.915" v="17808" actId="1035"/>
          <ac:picMkLst>
            <pc:docMk/>
            <pc:sldMk cId="815746604" sldId="2146846290"/>
            <ac:picMk id="52" creationId="{A42FEED8-104F-988B-9EC9-DD39CAC67548}"/>
          </ac:picMkLst>
        </pc:picChg>
        <pc:picChg chg="mod">
          <ac:chgData name="Benjamin Vandegrift" userId="2e5c2a8a-c606-4888-a2a6-2a14dfaa97ab" providerId="ADAL" clId="{1469014E-542E-7F46-B042-F7C424993580}" dt="2024-05-22T20:35:01.915" v="17808" actId="1035"/>
          <ac:picMkLst>
            <pc:docMk/>
            <pc:sldMk cId="815746604" sldId="2146846290"/>
            <ac:picMk id="54" creationId="{0CE0FD4C-D0B5-7F0C-4DF3-8BCE32CD5196}"/>
          </ac:picMkLst>
        </pc:picChg>
        <pc:picChg chg="mod">
          <ac:chgData name="Benjamin Vandegrift" userId="2e5c2a8a-c606-4888-a2a6-2a14dfaa97ab" providerId="ADAL" clId="{1469014E-542E-7F46-B042-F7C424993580}" dt="2024-05-22T20:35:01.915" v="17808" actId="1035"/>
          <ac:picMkLst>
            <pc:docMk/>
            <pc:sldMk cId="815746604" sldId="2146846290"/>
            <ac:picMk id="57" creationId="{AE950C0E-CC51-2A9A-A178-A8D3BC69026E}"/>
          </ac:picMkLst>
        </pc:picChg>
        <pc:picChg chg="mod">
          <ac:chgData name="Benjamin Vandegrift" userId="2e5c2a8a-c606-4888-a2a6-2a14dfaa97ab" providerId="ADAL" clId="{1469014E-542E-7F46-B042-F7C424993580}" dt="2024-05-22T20:35:01.915" v="17808" actId="1035"/>
          <ac:picMkLst>
            <pc:docMk/>
            <pc:sldMk cId="815746604" sldId="2146846290"/>
            <ac:picMk id="1030" creationId="{AD6B5856-8EDE-55D2-1712-476B5256F894}"/>
          </ac:picMkLst>
        </pc:picChg>
        <pc:picChg chg="mod">
          <ac:chgData name="Benjamin Vandegrift" userId="2e5c2a8a-c606-4888-a2a6-2a14dfaa97ab" providerId="ADAL" clId="{1469014E-542E-7F46-B042-F7C424993580}" dt="2024-05-22T20:35:01.915" v="17808" actId="1035"/>
          <ac:picMkLst>
            <pc:docMk/>
            <pc:sldMk cId="815746604" sldId="2146846290"/>
            <ac:picMk id="1032" creationId="{FBE409E4-A4B0-3719-ECF5-6F334B207E63}"/>
          </ac:picMkLst>
        </pc:picChg>
        <pc:extLst>
          <p:ext xmlns:p="http://schemas.openxmlformats.org/presentationml/2006/main" uri="{D6D511B9-2390-475A-947B-AFAB55BFBCF1}">
            <pc226:cmChg xmlns:pc226="http://schemas.microsoft.com/office/powerpoint/2022/06/main/command" chg="">
              <pc226:chgData name="Benjamin Vandegrift" userId="2e5c2a8a-c606-4888-a2a6-2a14dfaa97ab" providerId="ADAL" clId="{1469014E-542E-7F46-B042-F7C424993580}" dt="2024-05-28T19:18:48.722" v="21269"/>
              <pc2:cmMkLst xmlns:pc2="http://schemas.microsoft.com/office/powerpoint/2019/9/main/command">
                <pc:docMk/>
                <pc:sldMk cId="815746604" sldId="2146846290"/>
                <pc2:cmMk id="{8EA29770-AA0E-4D5D-AEA7-512719BCA826}"/>
              </pc2:cmMkLst>
              <pc226:cmRplyChg chg="add del">
                <pc226:chgData name="Benjamin Vandegrift" userId="2e5c2a8a-c606-4888-a2a6-2a14dfaa97ab" providerId="ADAL" clId="{1469014E-542E-7F46-B042-F7C424993580}" dt="2024-05-22T20:36:58.582" v="17819"/>
                <pc2:cmRplyMkLst xmlns:pc2="http://schemas.microsoft.com/office/powerpoint/2019/9/main/command">
                  <pc:docMk/>
                  <pc:sldMk cId="815746604" sldId="2146846290"/>
                  <pc2:cmMk id="{8EA29770-AA0E-4D5D-AEA7-512719BCA826}"/>
                  <pc2:cmRplyMk id="{9BF2EE8A-D87C-6240-BAA6-D24B634D4177}"/>
                </pc2:cmRplyMkLst>
              </pc226:cmRplyChg>
              <pc226:cmRplyChg chg="add del">
                <pc226:chgData name="Benjamin Vandegrift" userId="2e5c2a8a-c606-4888-a2a6-2a14dfaa97ab" providerId="ADAL" clId="{1469014E-542E-7F46-B042-F7C424993580}" dt="2024-05-22T20:36:53.599" v="17817"/>
                <pc2:cmRplyMkLst xmlns:pc2="http://schemas.microsoft.com/office/powerpoint/2019/9/main/command">
                  <pc:docMk/>
                  <pc:sldMk cId="815746604" sldId="2146846290"/>
                  <pc2:cmMk id="{8EA29770-AA0E-4D5D-AEA7-512719BCA826}"/>
                  <pc2:cmRplyMk id="{C126A0CD-6B28-254F-8EC6-DBCEB2284966}"/>
                </pc2:cmRplyMkLst>
              </pc226:cmRplyChg>
              <pc226:cmRplyChg chg="add">
                <pc226:chgData name="Benjamin Vandegrift" userId="2e5c2a8a-c606-4888-a2a6-2a14dfaa97ab" providerId="ADAL" clId="{1469014E-542E-7F46-B042-F7C424993580}" dt="2024-05-28T19:18:48.722" v="21269"/>
                <pc2:cmRplyMkLst xmlns:pc2="http://schemas.microsoft.com/office/powerpoint/2019/9/main/command">
                  <pc:docMk/>
                  <pc:sldMk cId="815746604" sldId="2146846290"/>
                  <pc2:cmMk id="{8EA29770-AA0E-4D5D-AEA7-512719BCA826}"/>
                  <pc2:cmRplyMk id="{143B24DE-5FC5-AC44-ABA9-6DCB2B13D0AC}"/>
                </pc2:cmRplyMkLst>
              </pc226:cmRplyChg>
            </pc226:cmChg>
          </p:ext>
        </pc:extLst>
      </pc:sldChg>
      <pc:sldChg chg="add del">
        <pc:chgData name="Benjamin Vandegrift" userId="2e5c2a8a-c606-4888-a2a6-2a14dfaa97ab" providerId="ADAL" clId="{1469014E-542E-7F46-B042-F7C424993580}" dt="2024-05-14T15:10:42.501" v="6776" actId="2696"/>
        <pc:sldMkLst>
          <pc:docMk/>
          <pc:sldMk cId="2030078512" sldId="2146846293"/>
        </pc:sldMkLst>
      </pc:sldChg>
      <pc:sldChg chg="modSp add mod">
        <pc:chgData name="Benjamin Vandegrift" userId="2e5c2a8a-c606-4888-a2a6-2a14dfaa97ab" providerId="ADAL" clId="{1469014E-542E-7F46-B042-F7C424993580}" dt="2024-05-15T22:05:12.559" v="12038" actId="20577"/>
        <pc:sldMkLst>
          <pc:docMk/>
          <pc:sldMk cId="2551227535" sldId="2146846293"/>
        </pc:sldMkLst>
        <pc:spChg chg="mod">
          <ac:chgData name="Benjamin Vandegrift" userId="2e5c2a8a-c606-4888-a2a6-2a14dfaa97ab" providerId="ADAL" clId="{1469014E-542E-7F46-B042-F7C424993580}" dt="2024-05-15T22:05:12.559" v="12038" actId="20577"/>
          <ac:spMkLst>
            <pc:docMk/>
            <pc:sldMk cId="2551227535" sldId="2146846293"/>
            <ac:spMk id="7" creationId="{6BD165E2-77C2-727D-F96F-ADACA591B75F}"/>
          </ac:spMkLst>
        </pc:spChg>
      </pc:sldChg>
      <pc:sldChg chg="delSp modSp mod addCm">
        <pc:chgData name="Benjamin Vandegrift" userId="2e5c2a8a-c606-4888-a2a6-2a14dfaa97ab" providerId="ADAL" clId="{1469014E-542E-7F46-B042-F7C424993580}" dt="2024-05-22T23:57:11.777" v="20785" actId="207"/>
        <pc:sldMkLst>
          <pc:docMk/>
          <pc:sldMk cId="3334358121" sldId="2146846293"/>
        </pc:sldMkLst>
        <pc:spChg chg="mod">
          <ac:chgData name="Benjamin Vandegrift" userId="2e5c2a8a-c606-4888-a2a6-2a14dfaa97ab" providerId="ADAL" clId="{1469014E-542E-7F46-B042-F7C424993580}" dt="2024-05-22T23:57:11.777" v="20785" actId="207"/>
          <ac:spMkLst>
            <pc:docMk/>
            <pc:sldMk cId="3334358121" sldId="2146846293"/>
            <ac:spMk id="7" creationId="{6BD165E2-77C2-727D-F96F-ADACA591B75F}"/>
          </ac:spMkLst>
        </pc:spChg>
        <pc:spChg chg="del">
          <ac:chgData name="Benjamin Vandegrift" userId="2e5c2a8a-c606-4888-a2a6-2a14dfaa97ab" providerId="ADAL" clId="{1469014E-542E-7F46-B042-F7C424993580}" dt="2024-05-22T23:56:51.245" v="20784" actId="478"/>
          <ac:spMkLst>
            <pc:docMk/>
            <pc:sldMk cId="3334358121" sldId="2146846293"/>
            <ac:spMk id="9" creationId="{F034DA09-DEDE-6134-BA35-18772808CAEA}"/>
          </ac:spMkLst>
        </pc:spChg>
        <pc:spChg chg="mod">
          <ac:chgData name="Benjamin Vandegrift" userId="2e5c2a8a-c606-4888-a2a6-2a14dfaa97ab" providerId="ADAL" clId="{1469014E-542E-7F46-B042-F7C424993580}" dt="2024-05-20T14:27:08.512" v="17639" actId="20577"/>
          <ac:spMkLst>
            <pc:docMk/>
            <pc:sldMk cId="3334358121" sldId="2146846293"/>
            <ac:spMk id="23" creationId="{B89A4B56-A110-66DB-3A87-DB0A9690AF73}"/>
          </ac:spMkLst>
        </pc:spChg>
        <pc:extLst>
          <p:ext xmlns:p="http://schemas.openxmlformats.org/presentationml/2006/main" uri="{D6D511B9-2390-475A-947B-AFAB55BFBCF1}">
            <pc226:cmChg xmlns:pc226="http://schemas.microsoft.com/office/powerpoint/2022/06/main/command" chg="add">
              <pc226:chgData name="Benjamin Vandegrift" userId="2e5c2a8a-c606-4888-a2a6-2a14dfaa97ab" providerId="ADAL" clId="{1469014E-542E-7F46-B042-F7C424993580}" dt="2024-05-20T14:26:47.675" v="17629"/>
              <pc2:cmMkLst xmlns:pc2="http://schemas.microsoft.com/office/powerpoint/2019/9/main/command">
                <pc:docMk/>
                <pc:sldMk cId="3334358121" sldId="2146846293"/>
                <pc2:cmMk id="{1134C68A-383A-A34B-B5EA-3778B0F8041E}"/>
              </pc2:cmMkLst>
            </pc226:cmChg>
          </p:ext>
        </pc:extLst>
      </pc:sldChg>
      <pc:sldChg chg="modSp add del mod">
        <pc:chgData name="Benjamin Vandegrift" userId="2e5c2a8a-c606-4888-a2a6-2a14dfaa97ab" providerId="ADAL" clId="{1469014E-542E-7F46-B042-F7C424993580}" dt="2024-05-17T21:07:04.952" v="16637" actId="2696"/>
        <pc:sldMkLst>
          <pc:docMk/>
          <pc:sldMk cId="1824745362" sldId="2146846294"/>
        </pc:sldMkLst>
        <pc:spChg chg="mod">
          <ac:chgData name="Benjamin Vandegrift" userId="2e5c2a8a-c606-4888-a2a6-2a14dfaa97ab" providerId="ADAL" clId="{1469014E-542E-7F46-B042-F7C424993580}" dt="2024-05-17T21:07:03.869" v="16636" actId="20577"/>
          <ac:spMkLst>
            <pc:docMk/>
            <pc:sldMk cId="1824745362" sldId="2146846294"/>
            <ac:spMk id="2" creationId="{C09B3279-79C3-D562-DBFB-7AB4F0D63070}"/>
          </ac:spMkLst>
        </pc:spChg>
      </pc:sldChg>
      <pc:sldChg chg="add addCm delCm modCm">
        <pc:chgData name="Benjamin Vandegrift" userId="2e5c2a8a-c606-4888-a2a6-2a14dfaa97ab" providerId="ADAL" clId="{1469014E-542E-7F46-B042-F7C424993580}" dt="2024-05-28T18:02:32.435" v="21266"/>
        <pc:sldMkLst>
          <pc:docMk/>
          <pc:sldMk cId="1742849064" sldId="2146846345"/>
        </pc:sldMkLst>
        <pc:extLst>
          <p:ext xmlns:p="http://schemas.openxmlformats.org/presentationml/2006/main" uri="{D6D511B9-2390-475A-947B-AFAB55BFBCF1}">
            <pc226:cmChg xmlns:pc226="http://schemas.microsoft.com/office/powerpoint/2022/06/main/command" chg="add del">
              <pc226:chgData name="Benjamin Vandegrift" userId="2e5c2a8a-c606-4888-a2a6-2a14dfaa97ab" providerId="ADAL" clId="{1469014E-542E-7F46-B042-F7C424993580}" dt="2024-05-22T20:36:52.403" v="17816"/>
              <pc2:cmMkLst xmlns:pc2="http://schemas.microsoft.com/office/powerpoint/2019/9/main/command">
                <pc:docMk/>
                <pc:sldMk cId="1742849064" sldId="2146846345"/>
                <pc2:cmMk id="{79F61B67-A12A-F744-8DF3-C81D0DF7D45C}"/>
              </pc2:cmMkLst>
            </pc226:cmChg>
            <pc226:cmChg xmlns:pc226="http://schemas.microsoft.com/office/powerpoint/2022/06/main/command" chg="add">
              <pc226:chgData name="Benjamin Vandegrift" userId="2e5c2a8a-c606-4888-a2a6-2a14dfaa97ab" providerId="ADAL" clId="{1469014E-542E-7F46-B042-F7C424993580}" dt="2024-05-28T18:02:32.435" v="21266"/>
              <pc2:cmMkLst xmlns:pc2="http://schemas.microsoft.com/office/powerpoint/2019/9/main/command">
                <pc:docMk/>
                <pc:sldMk cId="1742849064" sldId="2146846345"/>
                <pc2:cmMk id="{0C1DAB71-87D7-8E43-A6D2-A8C6FC0CBF56}"/>
              </pc2:cmMkLst>
              <pc226:cmRplyChg chg="add">
                <pc226:chgData name="Benjamin Vandegrift" userId="2e5c2a8a-c606-4888-a2a6-2a14dfaa97ab" providerId="ADAL" clId="{1469014E-542E-7F46-B042-F7C424993580}" dt="2024-05-28T18:02:32.435" v="21266"/>
                <pc2:cmRplyMkLst xmlns:pc2="http://schemas.microsoft.com/office/powerpoint/2019/9/main/command">
                  <pc:docMk/>
                  <pc:sldMk cId="1742849064" sldId="2146846345"/>
                  <pc2:cmMk id="{0C1DAB71-87D7-8E43-A6D2-A8C6FC0CBF56}"/>
                  <pc2:cmRplyMk id="{657AD108-7675-4140-B1CE-2412C1F1E9F4}"/>
                </pc2:cmRplyMkLst>
              </pc226:cmRplyChg>
            </pc226:cmChg>
          </p:ext>
        </pc:extLst>
      </pc:sldChg>
      <pc:sldChg chg="addSp modSp mod modCm">
        <pc:chgData name="Benjamin Vandegrift" userId="2e5c2a8a-c606-4888-a2a6-2a14dfaa97ab" providerId="ADAL" clId="{1469014E-542E-7F46-B042-F7C424993580}" dt="2024-05-20T14:09:38.362" v="17602" actId="20577"/>
        <pc:sldMkLst>
          <pc:docMk/>
          <pc:sldMk cId="2915586820" sldId="2146846442"/>
        </pc:sldMkLst>
        <pc:spChg chg="add mod">
          <ac:chgData name="Benjamin Vandegrift" userId="2e5c2a8a-c606-4888-a2a6-2a14dfaa97ab" providerId="ADAL" clId="{1469014E-542E-7F46-B042-F7C424993580}" dt="2024-05-17T15:35:26.404" v="14142" actId="20577"/>
          <ac:spMkLst>
            <pc:docMk/>
            <pc:sldMk cId="2915586820" sldId="2146846442"/>
            <ac:spMk id="4" creationId="{42946C74-6685-5BB9-846D-7C97EC80B479}"/>
          </ac:spMkLst>
        </pc:spChg>
        <pc:spChg chg="mod">
          <ac:chgData name="Benjamin Vandegrift" userId="2e5c2a8a-c606-4888-a2a6-2a14dfaa97ab" providerId="ADAL" clId="{1469014E-542E-7F46-B042-F7C424993580}" dt="2024-05-20T14:09:38.362" v="17602" actId="20577"/>
          <ac:spMkLst>
            <pc:docMk/>
            <pc:sldMk cId="2915586820" sldId="2146846442"/>
            <ac:spMk id="5" creationId="{21496FD2-DA86-382F-D051-F482BD4F7603}"/>
          </ac:spMkLst>
        </pc:spChg>
        <pc:extLst>
          <p:ext xmlns:p="http://schemas.openxmlformats.org/presentationml/2006/main" uri="{D6D511B9-2390-475A-947B-AFAB55BFBCF1}">
            <pc226:cmChg xmlns:pc226="http://schemas.microsoft.com/office/powerpoint/2022/06/main/command" chg="mod">
              <pc226:chgData name="Benjamin Vandegrift" userId="2e5c2a8a-c606-4888-a2a6-2a14dfaa97ab" providerId="ADAL" clId="{1469014E-542E-7F46-B042-F7C424993580}" dt="2024-05-17T20:54:25.277" v="16489" actId="2056"/>
              <pc2:cmMkLst xmlns:pc2="http://schemas.microsoft.com/office/powerpoint/2019/9/main/command">
                <pc:docMk/>
                <pc:sldMk cId="2915586820" sldId="2146846442"/>
                <pc2:cmMk id="{53409D06-FFD0-445B-8D67-78E7DE175150}"/>
              </pc2:cmMkLst>
            </pc226:cmChg>
          </p:ext>
        </pc:extLst>
      </pc:sldChg>
      <pc:sldChg chg="addSp delSp modSp mod">
        <pc:chgData name="Benjamin Vandegrift" userId="2e5c2a8a-c606-4888-a2a6-2a14dfaa97ab" providerId="ADAL" clId="{1469014E-542E-7F46-B042-F7C424993580}" dt="2024-05-20T14:56:41.391" v="17761" actId="14100"/>
        <pc:sldMkLst>
          <pc:docMk/>
          <pc:sldMk cId="2309013104" sldId="2146846483"/>
        </pc:sldMkLst>
        <pc:spChg chg="add del mod">
          <ac:chgData name="Benjamin Vandegrift" userId="2e5c2a8a-c606-4888-a2a6-2a14dfaa97ab" providerId="ADAL" clId="{1469014E-542E-7F46-B042-F7C424993580}" dt="2024-05-17T19:33:26.026" v="14952" actId="478"/>
          <ac:spMkLst>
            <pc:docMk/>
            <pc:sldMk cId="2309013104" sldId="2146846483"/>
            <ac:spMk id="3" creationId="{9ED5FDCE-6D7E-2172-A90C-A914264379F6}"/>
          </ac:spMkLst>
        </pc:spChg>
        <pc:spChg chg="add del mod">
          <ac:chgData name="Benjamin Vandegrift" userId="2e5c2a8a-c606-4888-a2a6-2a14dfaa97ab" providerId="ADAL" clId="{1469014E-542E-7F46-B042-F7C424993580}" dt="2024-05-08T20:04:25.214" v="425" actId="478"/>
          <ac:spMkLst>
            <pc:docMk/>
            <pc:sldMk cId="2309013104" sldId="2146846483"/>
            <ac:spMk id="3" creationId="{E02A378D-802D-F888-AAFA-47D2BB4BB538}"/>
          </ac:spMkLst>
        </pc:spChg>
        <pc:spChg chg="mod">
          <ac:chgData name="Benjamin Vandegrift" userId="2e5c2a8a-c606-4888-a2a6-2a14dfaa97ab" providerId="ADAL" clId="{1469014E-542E-7F46-B042-F7C424993580}" dt="2024-05-20T14:56:41.391" v="17761" actId="14100"/>
          <ac:spMkLst>
            <pc:docMk/>
            <pc:sldMk cId="2309013104" sldId="2146846483"/>
            <ac:spMk id="4" creationId="{C1A78658-3DFE-337E-79FD-AD5A1730B0F6}"/>
          </ac:spMkLst>
        </pc:spChg>
        <pc:spChg chg="add del mod">
          <ac:chgData name="Benjamin Vandegrift" userId="2e5c2a8a-c606-4888-a2a6-2a14dfaa97ab" providerId="ADAL" clId="{1469014E-542E-7F46-B042-F7C424993580}" dt="2024-05-17T20:23:39.405" v="15080" actId="478"/>
          <ac:spMkLst>
            <pc:docMk/>
            <pc:sldMk cId="2309013104" sldId="2146846483"/>
            <ac:spMk id="5" creationId="{476BDB1A-8E7A-B835-7E84-5187F649797F}"/>
          </ac:spMkLst>
        </pc:spChg>
        <pc:spChg chg="add del mod">
          <ac:chgData name="Benjamin Vandegrift" userId="2e5c2a8a-c606-4888-a2a6-2a14dfaa97ab" providerId="ADAL" clId="{1469014E-542E-7F46-B042-F7C424993580}" dt="2024-05-17T20:22:54.711" v="15071" actId="478"/>
          <ac:spMkLst>
            <pc:docMk/>
            <pc:sldMk cId="2309013104" sldId="2146846483"/>
            <ac:spMk id="6" creationId="{1E8EFD0A-4912-C7BD-F942-76686B87D10A}"/>
          </ac:spMkLst>
        </pc:spChg>
        <pc:spChg chg="mod">
          <ac:chgData name="Benjamin Vandegrift" userId="2e5c2a8a-c606-4888-a2a6-2a14dfaa97ab" providerId="ADAL" clId="{1469014E-542E-7F46-B042-F7C424993580}" dt="2024-05-20T14:52:18.458" v="17682" actId="20577"/>
          <ac:spMkLst>
            <pc:docMk/>
            <pc:sldMk cId="2309013104" sldId="2146846483"/>
            <ac:spMk id="8" creationId="{03D5A568-8D0C-C1C8-F626-7CE29DEB58F2}"/>
          </ac:spMkLst>
        </pc:spChg>
      </pc:sldChg>
      <pc:sldChg chg="addSp delSp modSp mod">
        <pc:chgData name="Benjamin Vandegrift" userId="2e5c2a8a-c606-4888-a2a6-2a14dfaa97ab" providerId="ADAL" clId="{1469014E-542E-7F46-B042-F7C424993580}" dt="2024-05-07T23:41:06.805" v="153" actId="20577"/>
        <pc:sldMkLst>
          <pc:docMk/>
          <pc:sldMk cId="731986809" sldId="2146846506"/>
        </pc:sldMkLst>
        <pc:spChg chg="mod">
          <ac:chgData name="Benjamin Vandegrift" userId="2e5c2a8a-c606-4888-a2a6-2a14dfaa97ab" providerId="ADAL" clId="{1469014E-542E-7F46-B042-F7C424993580}" dt="2024-05-07T23:40:52.541" v="137" actId="20577"/>
          <ac:spMkLst>
            <pc:docMk/>
            <pc:sldMk cId="731986809" sldId="2146846506"/>
            <ac:spMk id="2" creationId="{BB320CCD-86F0-008E-6F0E-63156D06604C}"/>
          </ac:spMkLst>
        </pc:spChg>
        <pc:spChg chg="del mod">
          <ac:chgData name="Benjamin Vandegrift" userId="2e5c2a8a-c606-4888-a2a6-2a14dfaa97ab" providerId="ADAL" clId="{1469014E-542E-7F46-B042-F7C424993580}" dt="2024-05-07T23:40:55.634" v="138" actId="478"/>
          <ac:spMkLst>
            <pc:docMk/>
            <pc:sldMk cId="731986809" sldId="2146846506"/>
            <ac:spMk id="3" creationId="{F2176E87-58D6-9FA4-E496-12B204C752F3}"/>
          </ac:spMkLst>
        </pc:spChg>
        <pc:spChg chg="add mod">
          <ac:chgData name="Benjamin Vandegrift" userId="2e5c2a8a-c606-4888-a2a6-2a14dfaa97ab" providerId="ADAL" clId="{1469014E-542E-7F46-B042-F7C424993580}" dt="2024-05-07T23:41:06.805" v="153" actId="20577"/>
          <ac:spMkLst>
            <pc:docMk/>
            <pc:sldMk cId="731986809" sldId="2146846506"/>
            <ac:spMk id="6" creationId="{0058AE28-881E-1568-2197-601DB08994A4}"/>
          </ac:spMkLst>
        </pc:spChg>
      </pc:sldChg>
      <pc:sldChg chg="delSp modSp del mod ord">
        <pc:chgData name="Benjamin Vandegrift" userId="2e5c2a8a-c606-4888-a2a6-2a14dfaa97ab" providerId="ADAL" clId="{1469014E-542E-7F46-B042-F7C424993580}" dt="2024-05-17T20:53:12.596" v="16484" actId="2696"/>
        <pc:sldMkLst>
          <pc:docMk/>
          <pc:sldMk cId="1401493656" sldId="2146846509"/>
        </pc:sldMkLst>
        <pc:spChg chg="del">
          <ac:chgData name="Benjamin Vandegrift" userId="2e5c2a8a-c606-4888-a2a6-2a14dfaa97ab" providerId="ADAL" clId="{1469014E-542E-7F46-B042-F7C424993580}" dt="2024-05-17T20:52:32.769" v="16473" actId="478"/>
          <ac:spMkLst>
            <pc:docMk/>
            <pc:sldMk cId="1401493656" sldId="2146846509"/>
            <ac:spMk id="3" creationId="{D50E08D5-B1B9-5541-C711-7DAEB8D77B4B}"/>
          </ac:spMkLst>
        </pc:spChg>
        <pc:spChg chg="mod">
          <ac:chgData name="Benjamin Vandegrift" userId="2e5c2a8a-c606-4888-a2a6-2a14dfaa97ab" providerId="ADAL" clId="{1469014E-542E-7F46-B042-F7C424993580}" dt="2024-05-17T20:53:01.103" v="16483" actId="20577"/>
          <ac:spMkLst>
            <pc:docMk/>
            <pc:sldMk cId="1401493656" sldId="2146846509"/>
            <ac:spMk id="6" creationId="{3C7F0208-680D-E6E6-CF4D-D264824CC84D}"/>
          </ac:spMkLst>
        </pc:spChg>
      </pc:sldChg>
      <pc:sldChg chg="addSp delSp modSp add mod ord modCm">
        <pc:chgData name="Benjamin Vandegrift" userId="2e5c2a8a-c606-4888-a2a6-2a14dfaa97ab" providerId="ADAL" clId="{1469014E-542E-7F46-B042-F7C424993580}" dt="2024-05-22T20:20:09.976" v="17766"/>
        <pc:sldMkLst>
          <pc:docMk/>
          <pc:sldMk cId="1993010227" sldId="2146846564"/>
        </pc:sldMkLst>
        <pc:spChg chg="del">
          <ac:chgData name="Benjamin Vandegrift" userId="2e5c2a8a-c606-4888-a2a6-2a14dfaa97ab" providerId="ADAL" clId="{1469014E-542E-7F46-B042-F7C424993580}" dt="2024-05-14T14:49:44.493" v="6439" actId="478"/>
          <ac:spMkLst>
            <pc:docMk/>
            <pc:sldMk cId="1993010227" sldId="2146846564"/>
            <ac:spMk id="3" creationId="{FB024EF2-3931-12E6-DD82-FA8347618A87}"/>
          </ac:spMkLst>
        </pc:spChg>
        <pc:spChg chg="del">
          <ac:chgData name="Benjamin Vandegrift" userId="2e5c2a8a-c606-4888-a2a6-2a14dfaa97ab" providerId="ADAL" clId="{1469014E-542E-7F46-B042-F7C424993580}" dt="2024-05-14T14:49:43.370" v="6438" actId="478"/>
          <ac:spMkLst>
            <pc:docMk/>
            <pc:sldMk cId="1993010227" sldId="2146846564"/>
            <ac:spMk id="8" creationId="{CB2963B8-2534-9E5C-34A2-786FFFEBDF9A}"/>
          </ac:spMkLst>
        </pc:spChg>
        <pc:spChg chg="mod">
          <ac:chgData name="Benjamin Vandegrift" userId="2e5c2a8a-c606-4888-a2a6-2a14dfaa97ab" providerId="ADAL" clId="{1469014E-542E-7F46-B042-F7C424993580}" dt="2024-05-14T14:50:41.923" v="6472" actId="1035"/>
          <ac:spMkLst>
            <pc:docMk/>
            <pc:sldMk cId="1993010227" sldId="2146846564"/>
            <ac:spMk id="9" creationId="{7FAADF15-7B32-E6E8-C884-25EACA0A94D3}"/>
          </ac:spMkLst>
        </pc:spChg>
        <pc:spChg chg="add del">
          <ac:chgData name="Benjamin Vandegrift" userId="2e5c2a8a-c606-4888-a2a6-2a14dfaa97ab" providerId="ADAL" clId="{1469014E-542E-7F46-B042-F7C424993580}" dt="2024-05-14T14:50:17.286" v="6443" actId="478"/>
          <ac:spMkLst>
            <pc:docMk/>
            <pc:sldMk cId="1993010227" sldId="2146846564"/>
            <ac:spMk id="23" creationId="{45C4CF3F-4E2A-9C62-EB26-A03DBBD09098}"/>
          </ac:spMkLst>
        </pc:spChg>
        <pc:spChg chg="mod">
          <ac:chgData name="Benjamin Vandegrift" userId="2e5c2a8a-c606-4888-a2a6-2a14dfaa97ab" providerId="ADAL" clId="{1469014E-542E-7F46-B042-F7C424993580}" dt="2024-05-14T14:50:41.923" v="6472" actId="1035"/>
          <ac:spMkLst>
            <pc:docMk/>
            <pc:sldMk cId="1993010227" sldId="2146846564"/>
            <ac:spMk id="25" creationId="{BB7C2104-DEDE-299E-D869-4686B8DD520C}"/>
          </ac:spMkLst>
        </pc:spChg>
        <pc:spChg chg="mod">
          <ac:chgData name="Benjamin Vandegrift" userId="2e5c2a8a-c606-4888-a2a6-2a14dfaa97ab" providerId="ADAL" clId="{1469014E-542E-7F46-B042-F7C424993580}" dt="2024-05-22T20:19:55.713" v="17765" actId="207"/>
          <ac:spMkLst>
            <pc:docMk/>
            <pc:sldMk cId="1993010227" sldId="2146846564"/>
            <ac:spMk id="26" creationId="{A9C445BF-5591-D09A-A8BC-6A2DB67D3CAE}"/>
          </ac:spMkLst>
        </pc:spChg>
        <pc:spChg chg="mod">
          <ac:chgData name="Benjamin Vandegrift" userId="2e5c2a8a-c606-4888-a2a6-2a14dfaa97ab" providerId="ADAL" clId="{1469014E-542E-7F46-B042-F7C424993580}" dt="2024-05-14T14:50:41.923" v="6472" actId="1035"/>
          <ac:spMkLst>
            <pc:docMk/>
            <pc:sldMk cId="1993010227" sldId="2146846564"/>
            <ac:spMk id="32" creationId="{7E584186-D723-FC48-1C1E-92122278FC5B}"/>
          </ac:spMkLst>
        </pc:spChg>
        <pc:spChg chg="mod">
          <ac:chgData name="Benjamin Vandegrift" userId="2e5c2a8a-c606-4888-a2a6-2a14dfaa97ab" providerId="ADAL" clId="{1469014E-542E-7F46-B042-F7C424993580}" dt="2024-05-14T14:50:41.923" v="6472" actId="1035"/>
          <ac:spMkLst>
            <pc:docMk/>
            <pc:sldMk cId="1993010227" sldId="2146846564"/>
            <ac:spMk id="35" creationId="{488A5594-6917-E9DB-CF6D-F6E23DA9CE84}"/>
          </ac:spMkLst>
        </pc:spChg>
        <pc:spChg chg="mod">
          <ac:chgData name="Benjamin Vandegrift" userId="2e5c2a8a-c606-4888-a2a6-2a14dfaa97ab" providerId="ADAL" clId="{1469014E-542E-7F46-B042-F7C424993580}" dt="2024-05-14T14:50:41.923" v="6472" actId="1035"/>
          <ac:spMkLst>
            <pc:docMk/>
            <pc:sldMk cId="1993010227" sldId="2146846564"/>
            <ac:spMk id="36" creationId="{19ABC529-5003-5864-D32B-28ACD1A0153D}"/>
          </ac:spMkLst>
        </pc:spChg>
        <pc:spChg chg="mod">
          <ac:chgData name="Benjamin Vandegrift" userId="2e5c2a8a-c606-4888-a2a6-2a14dfaa97ab" providerId="ADAL" clId="{1469014E-542E-7F46-B042-F7C424993580}" dt="2024-05-14T14:50:41.923" v="6472" actId="1035"/>
          <ac:spMkLst>
            <pc:docMk/>
            <pc:sldMk cId="1993010227" sldId="2146846564"/>
            <ac:spMk id="37" creationId="{AE59FCBE-5A2D-F324-D893-0A9666045F92}"/>
          </ac:spMkLst>
        </pc:spChg>
        <pc:spChg chg="mod">
          <ac:chgData name="Benjamin Vandegrift" userId="2e5c2a8a-c606-4888-a2a6-2a14dfaa97ab" providerId="ADAL" clId="{1469014E-542E-7F46-B042-F7C424993580}" dt="2024-05-14T14:50:41.923" v="6472" actId="1035"/>
          <ac:spMkLst>
            <pc:docMk/>
            <pc:sldMk cId="1993010227" sldId="2146846564"/>
            <ac:spMk id="38" creationId="{B8D9E92D-C8F8-0ADA-13F0-223AE731B850}"/>
          </ac:spMkLst>
        </pc:spChg>
        <pc:spChg chg="mod">
          <ac:chgData name="Benjamin Vandegrift" userId="2e5c2a8a-c606-4888-a2a6-2a14dfaa97ab" providerId="ADAL" clId="{1469014E-542E-7F46-B042-F7C424993580}" dt="2024-05-14T14:50:41.923" v="6472" actId="1035"/>
          <ac:spMkLst>
            <pc:docMk/>
            <pc:sldMk cId="1993010227" sldId="2146846564"/>
            <ac:spMk id="39" creationId="{7FFCA762-AE55-BC17-8CF8-13A9015DA5FA}"/>
          </ac:spMkLst>
        </pc:spChg>
        <pc:spChg chg="mod">
          <ac:chgData name="Benjamin Vandegrift" userId="2e5c2a8a-c606-4888-a2a6-2a14dfaa97ab" providerId="ADAL" clId="{1469014E-542E-7F46-B042-F7C424993580}" dt="2024-05-14T14:50:41.923" v="6472" actId="1035"/>
          <ac:spMkLst>
            <pc:docMk/>
            <pc:sldMk cId="1993010227" sldId="2146846564"/>
            <ac:spMk id="40" creationId="{D0056694-69FC-6392-D655-F13044E12C77}"/>
          </ac:spMkLst>
        </pc:spChg>
        <pc:spChg chg="del">
          <ac:chgData name="Benjamin Vandegrift" userId="2e5c2a8a-c606-4888-a2a6-2a14dfaa97ab" providerId="ADAL" clId="{1469014E-542E-7F46-B042-F7C424993580}" dt="2024-05-14T14:50:18.708" v="6444" actId="478"/>
          <ac:spMkLst>
            <pc:docMk/>
            <pc:sldMk cId="1993010227" sldId="2146846564"/>
            <ac:spMk id="46" creationId="{32B55F28-5739-6DBF-CBFC-34BE2536FD94}"/>
          </ac:spMkLst>
        </pc:spChg>
        <pc:spChg chg="del">
          <ac:chgData name="Benjamin Vandegrift" userId="2e5c2a8a-c606-4888-a2a6-2a14dfaa97ab" providerId="ADAL" clId="{1469014E-542E-7F46-B042-F7C424993580}" dt="2024-05-14T14:50:24.886" v="6446" actId="478"/>
          <ac:spMkLst>
            <pc:docMk/>
            <pc:sldMk cId="1993010227" sldId="2146846564"/>
            <ac:spMk id="49" creationId="{AC7AE31E-8B54-4542-4596-54C67E50F54E}"/>
          </ac:spMkLst>
        </pc:spChg>
        <pc:picChg chg="del">
          <ac:chgData name="Benjamin Vandegrift" userId="2e5c2a8a-c606-4888-a2a6-2a14dfaa97ab" providerId="ADAL" clId="{1469014E-542E-7F46-B042-F7C424993580}" dt="2024-05-14T14:50:21.083" v="6445" actId="478"/>
          <ac:picMkLst>
            <pc:docMk/>
            <pc:sldMk cId="1993010227" sldId="2146846564"/>
            <ac:picMk id="48" creationId="{E36B43D1-E0F7-815E-5F88-73DF200BF8AF}"/>
          </ac:picMkLst>
        </pc:picChg>
        <pc:picChg chg="mod">
          <ac:chgData name="Benjamin Vandegrift" userId="2e5c2a8a-c606-4888-a2a6-2a14dfaa97ab" providerId="ADAL" clId="{1469014E-542E-7F46-B042-F7C424993580}" dt="2024-05-14T14:50:41.923" v="6472" actId="1035"/>
          <ac:picMkLst>
            <pc:docMk/>
            <pc:sldMk cId="1993010227" sldId="2146846564"/>
            <ac:picMk id="1026" creationId="{ED26A659-AC9C-35F0-5ECA-D34A86795A1A}"/>
          </ac:picMkLst>
        </pc:picChg>
        <pc:picChg chg="mod">
          <ac:chgData name="Benjamin Vandegrift" userId="2e5c2a8a-c606-4888-a2a6-2a14dfaa97ab" providerId="ADAL" clId="{1469014E-542E-7F46-B042-F7C424993580}" dt="2024-05-14T14:50:41.923" v="6472" actId="1035"/>
          <ac:picMkLst>
            <pc:docMk/>
            <pc:sldMk cId="1993010227" sldId="2146846564"/>
            <ac:picMk id="1030" creationId="{956F6589-7A8A-7EAA-3144-CDB2FA1A3C34}"/>
          </ac:picMkLst>
        </pc:picChg>
        <pc:picChg chg="mod">
          <ac:chgData name="Benjamin Vandegrift" userId="2e5c2a8a-c606-4888-a2a6-2a14dfaa97ab" providerId="ADAL" clId="{1469014E-542E-7F46-B042-F7C424993580}" dt="2024-05-14T14:50:41.923" v="6472" actId="1035"/>
          <ac:picMkLst>
            <pc:docMk/>
            <pc:sldMk cId="1993010227" sldId="2146846564"/>
            <ac:picMk id="1032" creationId="{BD51774F-1D29-3EBC-C710-7D31CAC1B37D}"/>
          </ac:picMkLst>
        </pc:picChg>
        <pc:extLst>
          <p:ext xmlns:p="http://schemas.openxmlformats.org/presentationml/2006/main" uri="{D6D511B9-2390-475A-947B-AFAB55BFBCF1}">
            <pc226:cmChg xmlns:pc226="http://schemas.microsoft.com/office/powerpoint/2022/06/main/command" chg="mod">
              <pc226:chgData name="Benjamin Vandegrift" userId="2e5c2a8a-c606-4888-a2a6-2a14dfaa97ab" providerId="ADAL" clId="{1469014E-542E-7F46-B042-F7C424993580}" dt="2024-05-22T20:20:09.976" v="17766"/>
              <pc2:cmMkLst xmlns:pc2="http://schemas.microsoft.com/office/powerpoint/2019/9/main/command">
                <pc:docMk/>
                <pc:sldMk cId="1993010227" sldId="2146846564"/>
                <pc2:cmMk id="{3ACDAF8C-FDAF-46B4-B4DE-6CA45BBC49D3}"/>
              </pc2:cmMkLst>
              <pc226:cmRplyChg chg="add">
                <pc226:chgData name="Benjamin Vandegrift" userId="2e5c2a8a-c606-4888-a2a6-2a14dfaa97ab" providerId="ADAL" clId="{1469014E-542E-7F46-B042-F7C424993580}" dt="2024-05-22T20:20:09.976" v="17766"/>
                <pc2:cmRplyMkLst xmlns:pc2="http://schemas.microsoft.com/office/powerpoint/2019/9/main/command">
                  <pc:docMk/>
                  <pc:sldMk cId="1993010227" sldId="2146846564"/>
                  <pc2:cmMk id="{3ACDAF8C-FDAF-46B4-B4DE-6CA45BBC49D3}"/>
                  <pc2:cmRplyMk id="{647887DF-CF15-8E41-B28B-3840FEE38678}"/>
                </pc2:cmRplyMkLst>
              </pc226:cmRplyChg>
            </pc226:cmChg>
          </p:ext>
        </pc:extLst>
      </pc:sldChg>
      <pc:sldChg chg="addSp delSp modSp del mod">
        <pc:chgData name="Benjamin Vandegrift" userId="2e5c2a8a-c606-4888-a2a6-2a14dfaa97ab" providerId="ADAL" clId="{1469014E-542E-7F46-B042-F7C424993580}" dt="2024-05-14T14:49:32.676" v="6436" actId="2696"/>
        <pc:sldMkLst>
          <pc:docMk/>
          <pc:sldMk cId="2696828911" sldId="2146846564"/>
        </pc:sldMkLst>
        <pc:spChg chg="add mod">
          <ac:chgData name="Benjamin Vandegrift" userId="2e5c2a8a-c606-4888-a2a6-2a14dfaa97ab" providerId="ADAL" clId="{1469014E-542E-7F46-B042-F7C424993580}" dt="2024-05-08T17:20:02.212" v="405"/>
          <ac:spMkLst>
            <pc:docMk/>
            <pc:sldMk cId="2696828911" sldId="2146846564"/>
            <ac:spMk id="3" creationId="{FB024EF2-3931-12E6-DD82-FA8347618A87}"/>
          </ac:spMkLst>
        </pc:spChg>
        <pc:spChg chg="mod">
          <ac:chgData name="Benjamin Vandegrift" userId="2e5c2a8a-c606-4888-a2a6-2a14dfaa97ab" providerId="ADAL" clId="{1469014E-542E-7F46-B042-F7C424993580}" dt="2024-05-08T17:19:50.913" v="404" actId="20577"/>
          <ac:spMkLst>
            <pc:docMk/>
            <pc:sldMk cId="2696828911" sldId="2146846564"/>
            <ac:spMk id="8" creationId="{CB2963B8-2534-9E5C-34A2-786FFFEBDF9A}"/>
          </ac:spMkLst>
        </pc:spChg>
        <pc:spChg chg="add del mod">
          <ac:chgData name="Benjamin Vandegrift" userId="2e5c2a8a-c606-4888-a2a6-2a14dfaa97ab" providerId="ADAL" clId="{1469014E-542E-7F46-B042-F7C424993580}" dt="2024-05-09T18:15:14.199" v="1032" actId="478"/>
          <ac:spMkLst>
            <pc:docMk/>
            <pc:sldMk cId="2696828911" sldId="2146846564"/>
            <ac:spMk id="10" creationId="{C6AC7B98-CD77-988E-D7CA-6D9DB4ED4316}"/>
          </ac:spMkLst>
        </pc:spChg>
      </pc:sldChg>
      <pc:sldChg chg="addSp delSp modSp mod ord addCm delCm modCm modNotesTx">
        <pc:chgData name="Benjamin Vandegrift" userId="2e5c2a8a-c606-4888-a2a6-2a14dfaa97ab" providerId="ADAL" clId="{1469014E-542E-7F46-B042-F7C424993580}" dt="2024-05-22T23:58:28.735" v="20788"/>
        <pc:sldMkLst>
          <pc:docMk/>
          <pc:sldMk cId="3536305244" sldId="2146846565"/>
        </pc:sldMkLst>
        <pc:spChg chg="del mod">
          <ac:chgData name="Benjamin Vandegrift" userId="2e5c2a8a-c606-4888-a2a6-2a14dfaa97ab" providerId="ADAL" clId="{1469014E-542E-7F46-B042-F7C424993580}" dt="2024-05-03T19:17:34.124" v="79" actId="478"/>
          <ac:spMkLst>
            <pc:docMk/>
            <pc:sldMk cId="3536305244" sldId="2146846565"/>
            <ac:spMk id="3" creationId="{4D1BFD48-A6B1-DCAC-73BC-602EA7A5D1EB}"/>
          </ac:spMkLst>
        </pc:spChg>
        <pc:spChg chg="del">
          <ac:chgData name="Benjamin Vandegrift" userId="2e5c2a8a-c606-4888-a2a6-2a14dfaa97ab" providerId="ADAL" clId="{1469014E-542E-7F46-B042-F7C424993580}" dt="2024-05-03T19:21:18.628" v="115" actId="478"/>
          <ac:spMkLst>
            <pc:docMk/>
            <pc:sldMk cId="3536305244" sldId="2146846565"/>
            <ac:spMk id="4" creationId="{4EECE67E-2570-77C8-4DCD-E83C5B83F9CE}"/>
          </ac:spMkLst>
        </pc:spChg>
        <pc:spChg chg="add mod">
          <ac:chgData name="Benjamin Vandegrift" userId="2e5c2a8a-c606-4888-a2a6-2a14dfaa97ab" providerId="ADAL" clId="{1469014E-542E-7F46-B042-F7C424993580}" dt="2024-05-08T00:31:09.904" v="178" actId="113"/>
          <ac:spMkLst>
            <pc:docMk/>
            <pc:sldMk cId="3536305244" sldId="2146846565"/>
            <ac:spMk id="4" creationId="{A271DD24-B685-B82F-5592-C46ACF3025B3}"/>
          </ac:spMkLst>
        </pc:spChg>
        <pc:spChg chg="add mod">
          <ac:chgData name="Benjamin Vandegrift" userId="2e5c2a8a-c606-4888-a2a6-2a14dfaa97ab" providerId="ADAL" clId="{1469014E-542E-7F46-B042-F7C424993580}" dt="2024-05-07T23:45:24.551" v="160" actId="1076"/>
          <ac:spMkLst>
            <pc:docMk/>
            <pc:sldMk cId="3536305244" sldId="2146846565"/>
            <ac:spMk id="8" creationId="{EFD74CA8-A037-802C-EA00-71959BA99A9A}"/>
          </ac:spMkLst>
        </pc:spChg>
        <pc:spChg chg="mod">
          <ac:chgData name="Benjamin Vandegrift" userId="2e5c2a8a-c606-4888-a2a6-2a14dfaa97ab" providerId="ADAL" clId="{1469014E-542E-7F46-B042-F7C424993580}" dt="2024-05-13T21:35:53.919" v="5780" actId="207"/>
          <ac:spMkLst>
            <pc:docMk/>
            <pc:sldMk cId="3536305244" sldId="2146846565"/>
            <ac:spMk id="9" creationId="{FAF8F880-3C0C-503F-4823-21304395B10A}"/>
          </ac:spMkLst>
        </pc:spChg>
        <pc:spChg chg="add del mod">
          <ac:chgData name="Benjamin Vandegrift" userId="2e5c2a8a-c606-4888-a2a6-2a14dfaa97ab" providerId="ADAL" clId="{1469014E-542E-7F46-B042-F7C424993580}" dt="2024-05-13T20:29:25.867" v="4608" actId="478"/>
          <ac:spMkLst>
            <pc:docMk/>
            <pc:sldMk cId="3536305244" sldId="2146846565"/>
            <ac:spMk id="10" creationId="{513433DE-B42E-50A6-8875-DCAE99DDD070}"/>
          </ac:spMkLst>
        </pc:spChg>
        <pc:spChg chg="mod">
          <ac:chgData name="Benjamin Vandegrift" userId="2e5c2a8a-c606-4888-a2a6-2a14dfaa97ab" providerId="ADAL" clId="{1469014E-542E-7F46-B042-F7C424993580}" dt="2024-05-07T23:55:37.686" v="163" actId="1076"/>
          <ac:spMkLst>
            <pc:docMk/>
            <pc:sldMk cId="3536305244" sldId="2146846565"/>
            <ac:spMk id="11" creationId="{80446E27-F3B6-5A36-90F5-155E8E262FA5}"/>
          </ac:spMkLst>
        </pc:spChg>
        <pc:spChg chg="add del mod">
          <ac:chgData name="Benjamin Vandegrift" userId="2e5c2a8a-c606-4888-a2a6-2a14dfaa97ab" providerId="ADAL" clId="{1469014E-542E-7F46-B042-F7C424993580}" dt="2024-05-14T19:11:41.658" v="7039" actId="478"/>
          <ac:spMkLst>
            <pc:docMk/>
            <pc:sldMk cId="3536305244" sldId="2146846565"/>
            <ac:spMk id="12" creationId="{7B62068B-3822-67F7-7A0C-655D2B066563}"/>
          </ac:spMkLst>
        </pc:spChg>
        <pc:spChg chg="add mod">
          <ac:chgData name="Benjamin Vandegrift" userId="2e5c2a8a-c606-4888-a2a6-2a14dfaa97ab" providerId="ADAL" clId="{1469014E-542E-7F46-B042-F7C424993580}" dt="2024-05-03T19:57:28.672" v="117" actId="1076"/>
          <ac:spMkLst>
            <pc:docMk/>
            <pc:sldMk cId="3536305244" sldId="2146846565"/>
            <ac:spMk id="13" creationId="{8EDB0912-EAB2-BEB7-9897-4ECDDCD74B1D}"/>
          </ac:spMkLst>
        </pc:spChg>
        <pc:spChg chg="mod">
          <ac:chgData name="Benjamin Vandegrift" userId="2e5c2a8a-c606-4888-a2a6-2a14dfaa97ab" providerId="ADAL" clId="{1469014E-542E-7F46-B042-F7C424993580}" dt="2024-05-08T21:29:34.976" v="833" actId="20577"/>
          <ac:spMkLst>
            <pc:docMk/>
            <pc:sldMk cId="3536305244" sldId="2146846565"/>
            <ac:spMk id="14" creationId="{996D13C8-BC2C-9916-1075-FDD2D3136038}"/>
          </ac:spMkLst>
        </pc:spChg>
        <pc:spChg chg="mod">
          <ac:chgData name="Benjamin Vandegrift" userId="2e5c2a8a-c606-4888-a2a6-2a14dfaa97ab" providerId="ADAL" clId="{1469014E-542E-7F46-B042-F7C424993580}" dt="2024-05-13T21:35:53.500" v="5779" actId="207"/>
          <ac:spMkLst>
            <pc:docMk/>
            <pc:sldMk cId="3536305244" sldId="2146846565"/>
            <ac:spMk id="15" creationId="{2E737D36-5459-B636-B9E3-F9F97F0B4FA8}"/>
          </ac:spMkLst>
        </pc:spChg>
        <pc:spChg chg="mod">
          <ac:chgData name="Benjamin Vandegrift" userId="2e5c2a8a-c606-4888-a2a6-2a14dfaa97ab" providerId="ADAL" clId="{1469014E-542E-7F46-B042-F7C424993580}" dt="2024-05-14T14:35:06.935" v="6150" actId="14100"/>
          <ac:spMkLst>
            <pc:docMk/>
            <pc:sldMk cId="3536305244" sldId="2146846565"/>
            <ac:spMk id="16" creationId="{F3B08D31-8CD1-811E-0850-AF65E55C9EAD}"/>
          </ac:spMkLst>
        </pc:spChg>
        <pc:spChg chg="add del">
          <ac:chgData name="Benjamin Vandegrift" userId="2e5c2a8a-c606-4888-a2a6-2a14dfaa97ab" providerId="ADAL" clId="{1469014E-542E-7F46-B042-F7C424993580}" dt="2024-05-13T20:02:06.635" v="4484" actId="478"/>
          <ac:spMkLst>
            <pc:docMk/>
            <pc:sldMk cId="3536305244" sldId="2146846565"/>
            <ac:spMk id="17" creationId="{5DB01B1A-A36A-DACA-FEE9-FCB946423FC2}"/>
          </ac:spMkLst>
        </pc:spChg>
        <pc:spChg chg="del mod">
          <ac:chgData name="Benjamin Vandegrift" userId="2e5c2a8a-c606-4888-a2a6-2a14dfaa97ab" providerId="ADAL" clId="{1469014E-542E-7F46-B042-F7C424993580}" dt="2024-05-13T20:34:12.399" v="4825" actId="478"/>
          <ac:spMkLst>
            <pc:docMk/>
            <pc:sldMk cId="3536305244" sldId="2146846565"/>
            <ac:spMk id="19" creationId="{DA88771B-641E-6430-2289-73608A41DFAB}"/>
          </ac:spMkLst>
        </pc:spChg>
        <pc:spChg chg="add del mod">
          <ac:chgData name="Benjamin Vandegrift" userId="2e5c2a8a-c606-4888-a2a6-2a14dfaa97ab" providerId="ADAL" clId="{1469014E-542E-7F46-B042-F7C424993580}" dt="2024-05-14T19:11:39.830" v="7038" actId="478"/>
          <ac:spMkLst>
            <pc:docMk/>
            <pc:sldMk cId="3536305244" sldId="2146846565"/>
            <ac:spMk id="21" creationId="{7C8C7EAB-0C7E-E8C9-82A9-289F6CB195F1}"/>
          </ac:spMkLst>
        </pc:spChg>
        <pc:spChg chg="mod">
          <ac:chgData name="Benjamin Vandegrift" userId="2e5c2a8a-c606-4888-a2a6-2a14dfaa97ab" providerId="ADAL" clId="{1469014E-542E-7F46-B042-F7C424993580}" dt="2024-05-17T20:50:04.612" v="16466" actId="20577"/>
          <ac:spMkLst>
            <pc:docMk/>
            <pc:sldMk cId="3536305244" sldId="2146846565"/>
            <ac:spMk id="26" creationId="{A9C445BF-5591-D09A-A8BC-6A2DB67D3CAE}"/>
          </ac:spMkLst>
        </pc:spChg>
        <pc:extLst>
          <p:ext xmlns:p="http://schemas.openxmlformats.org/presentationml/2006/main" uri="{D6D511B9-2390-475A-947B-AFAB55BFBCF1}">
            <pc226:cmChg xmlns:pc226="http://schemas.microsoft.com/office/powerpoint/2022/06/main/command" chg="add del">
              <pc226:chgData name="Benjamin Vandegrift" userId="2e5c2a8a-c606-4888-a2a6-2a14dfaa97ab" providerId="ADAL" clId="{1469014E-542E-7F46-B042-F7C424993580}" dt="2024-05-14T19:12:07.242" v="7042"/>
              <pc2:cmMkLst xmlns:pc2="http://schemas.microsoft.com/office/powerpoint/2019/9/main/command">
                <pc:docMk/>
                <pc:sldMk cId="3536305244" sldId="2146846565"/>
                <pc2:cmMk id="{3DC8964C-7E1E-904D-AF45-F31723627FD2}"/>
              </pc2:cmMkLst>
            </pc226:cmChg>
            <pc226:cmChg xmlns:pc226="http://schemas.microsoft.com/office/powerpoint/2022/06/main/command" chg="add del mod">
              <pc226:chgData name="Benjamin Vandegrift" userId="2e5c2a8a-c606-4888-a2a6-2a14dfaa97ab" providerId="ADAL" clId="{1469014E-542E-7F46-B042-F7C424993580}" dt="2024-05-14T19:12:19.430" v="7044"/>
              <pc2:cmMkLst xmlns:pc2="http://schemas.microsoft.com/office/powerpoint/2019/9/main/command">
                <pc:docMk/>
                <pc:sldMk cId="3536305244" sldId="2146846565"/>
                <pc2:cmMk id="{004E796D-43ED-7F47-8BFC-5958DA4770AF}"/>
              </pc2:cmMkLst>
            </pc226:cmChg>
            <pc226:cmChg xmlns:pc226="http://schemas.microsoft.com/office/powerpoint/2022/06/main/command" chg="add del">
              <pc226:chgData name="Benjamin Vandegrift" userId="2e5c2a8a-c606-4888-a2a6-2a14dfaa97ab" providerId="ADAL" clId="{1469014E-542E-7F46-B042-F7C424993580}" dt="2024-05-14T19:12:10.102" v="7043"/>
              <pc2:cmMkLst xmlns:pc2="http://schemas.microsoft.com/office/powerpoint/2019/9/main/command">
                <pc:docMk/>
                <pc:sldMk cId="3536305244" sldId="2146846565"/>
                <pc2:cmMk id="{22FBBA7E-6206-504D-BAC7-70E5B5CCC6B4}"/>
              </pc2:cmMkLst>
            </pc226:cmChg>
            <pc226:cmChg xmlns:pc226="http://schemas.microsoft.com/office/powerpoint/2022/06/main/command" chg="add del mod">
              <pc226:chgData name="Benjamin Vandegrift" userId="2e5c2a8a-c606-4888-a2a6-2a14dfaa97ab" providerId="ADAL" clId="{1469014E-542E-7F46-B042-F7C424993580}" dt="2024-05-22T23:58:28.735" v="20788"/>
              <pc2:cmMkLst xmlns:pc2="http://schemas.microsoft.com/office/powerpoint/2019/9/main/command">
                <pc:docMk/>
                <pc:sldMk cId="3536305244" sldId="2146846565"/>
                <pc2:cmMk id="{2723E79A-480C-174D-8766-48FB82104377}"/>
              </pc2:cmMkLst>
              <pc226:cmRplyChg chg="mod modRxn">
                <pc226:chgData name="Benjamin Vandegrift" userId="2e5c2a8a-c606-4888-a2a6-2a14dfaa97ab" providerId="ADAL" clId="{1469014E-542E-7F46-B042-F7C424993580}" dt="2024-05-22T23:58:28.735" v="20788"/>
                <pc2:cmRplyMkLst xmlns:pc2="http://schemas.microsoft.com/office/powerpoint/2019/9/main/command">
                  <pc:docMk/>
                  <pc:sldMk cId="3536305244" sldId="2146846565"/>
                  <pc2:cmMk id="{2723E79A-480C-174D-8766-48FB82104377}"/>
                  <pc2:cmRplyMk id="{830015F8-B36D-4C3A-AD04-6C8BC4FEE1A6}"/>
                </pc2:cmRplyMkLst>
              </pc226:cmRplyChg>
            </pc226:cmChg>
          </p:ext>
        </pc:extLst>
      </pc:sldChg>
      <pc:sldChg chg="addSp delSp modSp mod ord">
        <pc:chgData name="Benjamin Vandegrift" userId="2e5c2a8a-c606-4888-a2a6-2a14dfaa97ab" providerId="ADAL" clId="{1469014E-542E-7F46-B042-F7C424993580}" dt="2024-05-14T15:02:31.266" v="6744" actId="1076"/>
        <pc:sldMkLst>
          <pc:docMk/>
          <pc:sldMk cId="2179407289" sldId="2146846566"/>
        </pc:sldMkLst>
        <pc:spChg chg="mod">
          <ac:chgData name="Benjamin Vandegrift" userId="2e5c2a8a-c606-4888-a2a6-2a14dfaa97ab" providerId="ADAL" clId="{1469014E-542E-7F46-B042-F7C424993580}" dt="2024-05-08T17:19:03.169" v="381" actId="20577"/>
          <ac:spMkLst>
            <pc:docMk/>
            <pc:sldMk cId="2179407289" sldId="2146846566"/>
            <ac:spMk id="3" creationId="{D19A16A6-B699-31B1-CD0D-E69758F14CCA}"/>
          </ac:spMkLst>
        </pc:spChg>
        <pc:spChg chg="add mod">
          <ac:chgData name="Benjamin Vandegrift" userId="2e5c2a8a-c606-4888-a2a6-2a14dfaa97ab" providerId="ADAL" clId="{1469014E-542E-7F46-B042-F7C424993580}" dt="2024-05-14T15:00:41.739" v="6702" actId="20577"/>
          <ac:spMkLst>
            <pc:docMk/>
            <pc:sldMk cId="2179407289" sldId="2146846566"/>
            <ac:spMk id="4" creationId="{D9D997E1-38A4-9726-B118-1016C069C349}"/>
          </ac:spMkLst>
        </pc:spChg>
        <pc:spChg chg="add mod">
          <ac:chgData name="Benjamin Vandegrift" userId="2e5c2a8a-c606-4888-a2a6-2a14dfaa97ab" providerId="ADAL" clId="{1469014E-542E-7F46-B042-F7C424993580}" dt="2024-05-14T15:01:11.794" v="6732" actId="20577"/>
          <ac:spMkLst>
            <pc:docMk/>
            <pc:sldMk cId="2179407289" sldId="2146846566"/>
            <ac:spMk id="5" creationId="{71660966-135C-5985-1D20-0204903D2A86}"/>
          </ac:spMkLst>
        </pc:spChg>
        <pc:spChg chg="add mod">
          <ac:chgData name="Benjamin Vandegrift" userId="2e5c2a8a-c606-4888-a2a6-2a14dfaa97ab" providerId="ADAL" clId="{1469014E-542E-7F46-B042-F7C424993580}" dt="2024-05-08T17:19:08.203" v="382" actId="207"/>
          <ac:spMkLst>
            <pc:docMk/>
            <pc:sldMk cId="2179407289" sldId="2146846566"/>
            <ac:spMk id="7" creationId="{DF75D353-20F2-3B08-8999-08EF24686448}"/>
          </ac:spMkLst>
        </pc:spChg>
        <pc:spChg chg="add mod">
          <ac:chgData name="Benjamin Vandegrift" userId="2e5c2a8a-c606-4888-a2a6-2a14dfaa97ab" providerId="ADAL" clId="{1469014E-542E-7F46-B042-F7C424993580}" dt="2024-05-14T15:01:03.468" v="6707" actId="14100"/>
          <ac:spMkLst>
            <pc:docMk/>
            <pc:sldMk cId="2179407289" sldId="2146846566"/>
            <ac:spMk id="8" creationId="{FF16DA7F-7899-6A5C-595A-95A270E2385F}"/>
          </ac:spMkLst>
        </pc:spChg>
        <pc:spChg chg="add mod">
          <ac:chgData name="Benjamin Vandegrift" userId="2e5c2a8a-c606-4888-a2a6-2a14dfaa97ab" providerId="ADAL" clId="{1469014E-542E-7F46-B042-F7C424993580}" dt="2024-05-08T17:51:38.801" v="415" actId="1076"/>
          <ac:spMkLst>
            <pc:docMk/>
            <pc:sldMk cId="2179407289" sldId="2146846566"/>
            <ac:spMk id="9" creationId="{85C37DDA-A7F8-2183-530B-90218A3CBD3E}"/>
          </ac:spMkLst>
        </pc:spChg>
        <pc:spChg chg="add del mod">
          <ac:chgData name="Benjamin Vandegrift" userId="2e5c2a8a-c606-4888-a2a6-2a14dfaa97ab" providerId="ADAL" clId="{1469014E-542E-7F46-B042-F7C424993580}" dt="2024-05-14T15:02:12.385" v="6737" actId="478"/>
          <ac:spMkLst>
            <pc:docMk/>
            <pc:sldMk cId="2179407289" sldId="2146846566"/>
            <ac:spMk id="9" creationId="{97F7E468-76FB-02BB-1F52-AEEF360E9F77}"/>
          </ac:spMkLst>
        </pc:spChg>
        <pc:spChg chg="add mod">
          <ac:chgData name="Benjamin Vandegrift" userId="2e5c2a8a-c606-4888-a2a6-2a14dfaa97ab" providerId="ADAL" clId="{1469014E-542E-7F46-B042-F7C424993580}" dt="2024-05-14T15:02:22.281" v="6740" actId="14100"/>
          <ac:spMkLst>
            <pc:docMk/>
            <pc:sldMk cId="2179407289" sldId="2146846566"/>
            <ac:spMk id="12" creationId="{94269D7E-CD09-0D11-DD39-41E4A03C0608}"/>
          </ac:spMkLst>
        </pc:spChg>
        <pc:spChg chg="add mod">
          <ac:chgData name="Benjamin Vandegrift" userId="2e5c2a8a-c606-4888-a2a6-2a14dfaa97ab" providerId="ADAL" clId="{1469014E-542E-7F46-B042-F7C424993580}" dt="2024-05-09T18:14:42.266" v="1031" actId="1076"/>
          <ac:spMkLst>
            <pc:docMk/>
            <pc:sldMk cId="2179407289" sldId="2146846566"/>
            <ac:spMk id="12" creationId="{D94C2598-61D4-6CA4-DCD5-9781D59A2E51}"/>
          </ac:spMkLst>
        </pc:spChg>
        <pc:spChg chg="add mod">
          <ac:chgData name="Benjamin Vandegrift" userId="2e5c2a8a-c606-4888-a2a6-2a14dfaa97ab" providerId="ADAL" clId="{1469014E-542E-7F46-B042-F7C424993580}" dt="2024-05-14T15:02:31.266" v="6744" actId="1076"/>
          <ac:spMkLst>
            <pc:docMk/>
            <pc:sldMk cId="2179407289" sldId="2146846566"/>
            <ac:spMk id="13" creationId="{04CECC89-6518-5C30-D8D3-848301736DFD}"/>
          </ac:spMkLst>
        </pc:spChg>
      </pc:sldChg>
      <pc:sldChg chg="addSp modSp mod ord">
        <pc:chgData name="Benjamin Vandegrift" userId="2e5c2a8a-c606-4888-a2a6-2a14dfaa97ab" providerId="ADAL" clId="{1469014E-542E-7F46-B042-F7C424993580}" dt="2024-05-14T15:05:26.029" v="6768" actId="207"/>
        <pc:sldMkLst>
          <pc:docMk/>
          <pc:sldMk cId="3301710895" sldId="2146846568"/>
        </pc:sldMkLst>
        <pc:spChg chg="add mod">
          <ac:chgData name="Benjamin Vandegrift" userId="2e5c2a8a-c606-4888-a2a6-2a14dfaa97ab" providerId="ADAL" clId="{1469014E-542E-7F46-B042-F7C424993580}" dt="2024-05-08T17:19:17.417" v="383"/>
          <ac:spMkLst>
            <pc:docMk/>
            <pc:sldMk cId="3301710895" sldId="2146846568"/>
            <ac:spMk id="3" creationId="{DC53E73A-F053-DC52-1676-415ACBA7D37E}"/>
          </ac:spMkLst>
        </pc:spChg>
        <pc:spChg chg="mod">
          <ac:chgData name="Benjamin Vandegrift" userId="2e5c2a8a-c606-4888-a2a6-2a14dfaa97ab" providerId="ADAL" clId="{1469014E-542E-7F46-B042-F7C424993580}" dt="2024-05-14T15:05:26.029" v="6768" actId="207"/>
          <ac:spMkLst>
            <pc:docMk/>
            <pc:sldMk cId="3301710895" sldId="2146846568"/>
            <ac:spMk id="11" creationId="{80446E27-F3B6-5A36-90F5-155E8E262FA5}"/>
          </ac:spMkLst>
        </pc:spChg>
        <pc:spChg chg="mod">
          <ac:chgData name="Benjamin Vandegrift" userId="2e5c2a8a-c606-4888-a2a6-2a14dfaa97ab" providerId="ADAL" clId="{1469014E-542E-7F46-B042-F7C424993580}" dt="2024-05-14T15:04:16.879" v="6766" actId="207"/>
          <ac:spMkLst>
            <pc:docMk/>
            <pc:sldMk cId="3301710895" sldId="2146846568"/>
            <ac:spMk id="40" creationId="{7C597935-D71E-F8F0-DB09-F44469C7C64B}"/>
          </ac:spMkLst>
        </pc:spChg>
        <pc:grpChg chg="mod">
          <ac:chgData name="Benjamin Vandegrift" userId="2e5c2a8a-c606-4888-a2a6-2a14dfaa97ab" providerId="ADAL" clId="{1469014E-542E-7F46-B042-F7C424993580}" dt="2024-05-14T15:04:07.352" v="6765" actId="207"/>
          <ac:grpSpMkLst>
            <pc:docMk/>
            <pc:sldMk cId="3301710895" sldId="2146846568"/>
            <ac:grpSpMk id="7" creationId="{7FA83EEC-AD06-ACCB-5EE9-821AEE2E494E}"/>
          </ac:grpSpMkLst>
        </pc:grpChg>
      </pc:sldChg>
      <pc:sldChg chg="addSp modSp del mod">
        <pc:chgData name="Benjamin Vandegrift" userId="2e5c2a8a-c606-4888-a2a6-2a14dfaa97ab" providerId="ADAL" clId="{1469014E-542E-7F46-B042-F7C424993580}" dt="2024-05-10T13:46:29.005" v="1678" actId="2696"/>
        <pc:sldMkLst>
          <pc:docMk/>
          <pc:sldMk cId="2955418159" sldId="2146846569"/>
        </pc:sldMkLst>
        <pc:spChg chg="mod">
          <ac:chgData name="Benjamin Vandegrift" userId="2e5c2a8a-c606-4888-a2a6-2a14dfaa97ab" providerId="ADAL" clId="{1469014E-542E-7F46-B042-F7C424993580}" dt="2024-05-09T21:49:15.179" v="1103" actId="1076"/>
          <ac:spMkLst>
            <pc:docMk/>
            <pc:sldMk cId="2955418159" sldId="2146846569"/>
            <ac:spMk id="3" creationId="{701BA062-CEC9-20A2-20C3-DAFFA771BA2D}"/>
          </ac:spMkLst>
        </pc:spChg>
        <pc:spChg chg="add mod">
          <ac:chgData name="Benjamin Vandegrift" userId="2e5c2a8a-c606-4888-a2a6-2a14dfaa97ab" providerId="ADAL" clId="{1469014E-542E-7F46-B042-F7C424993580}" dt="2024-05-09T21:49:07.948" v="1100" actId="1076"/>
          <ac:spMkLst>
            <pc:docMk/>
            <pc:sldMk cId="2955418159" sldId="2146846569"/>
            <ac:spMk id="8" creationId="{9B92C24D-6E84-9E32-837D-9B071658528A}"/>
          </ac:spMkLst>
        </pc:spChg>
      </pc:sldChg>
      <pc:sldChg chg="modSp add del mod">
        <pc:chgData name="Benjamin Vandegrift" userId="2e5c2a8a-c606-4888-a2a6-2a14dfaa97ab" providerId="ADAL" clId="{1469014E-542E-7F46-B042-F7C424993580}" dt="2024-05-15T22:11:23.878" v="12089" actId="2696"/>
        <pc:sldMkLst>
          <pc:docMk/>
          <pc:sldMk cId="4231771666" sldId="2146846569"/>
        </pc:sldMkLst>
        <pc:spChg chg="mod">
          <ac:chgData name="Benjamin Vandegrift" userId="2e5c2a8a-c606-4888-a2a6-2a14dfaa97ab" providerId="ADAL" clId="{1469014E-542E-7F46-B042-F7C424993580}" dt="2024-05-10T20:22:11.199" v="3301" actId="14100"/>
          <ac:spMkLst>
            <pc:docMk/>
            <pc:sldMk cId="4231771666" sldId="2146846569"/>
            <ac:spMk id="3" creationId="{701BA062-CEC9-20A2-20C3-DAFFA771BA2D}"/>
          </ac:spMkLst>
        </pc:spChg>
      </pc:sldChg>
      <pc:sldChg chg="delSp modSp add del mod ord addCm modCm">
        <pc:chgData name="Benjamin Vandegrift" userId="2e5c2a8a-c606-4888-a2a6-2a14dfaa97ab" providerId="ADAL" clId="{1469014E-542E-7F46-B042-F7C424993580}" dt="2024-05-17T15:32:31.934" v="14047" actId="2696"/>
        <pc:sldMkLst>
          <pc:docMk/>
          <pc:sldMk cId="703839735" sldId="2146846570"/>
        </pc:sldMkLst>
        <pc:spChg chg="del">
          <ac:chgData name="Benjamin Vandegrift" userId="2e5c2a8a-c606-4888-a2a6-2a14dfaa97ab" providerId="ADAL" clId="{1469014E-542E-7F46-B042-F7C424993580}" dt="2024-05-10T20:22:25.636" v="3303" actId="478"/>
          <ac:spMkLst>
            <pc:docMk/>
            <pc:sldMk cId="703839735" sldId="2146846570"/>
            <ac:spMk id="4" creationId="{4EECE67E-2570-77C8-4DCD-E83C5B83F9CE}"/>
          </ac:spMkLst>
        </pc:spChg>
        <pc:spChg chg="mod">
          <ac:chgData name="Benjamin Vandegrift" userId="2e5c2a8a-c606-4888-a2a6-2a14dfaa97ab" providerId="ADAL" clId="{1469014E-542E-7F46-B042-F7C424993580}" dt="2024-05-10T20:22:29.730" v="3305" actId="1076"/>
          <ac:spMkLst>
            <pc:docMk/>
            <pc:sldMk cId="703839735" sldId="2146846570"/>
            <ac:spMk id="8" creationId="{177E3C32-A910-4888-5744-62D9B8FB85BB}"/>
          </ac:spMkLst>
        </pc:spChg>
        <pc:spChg chg="mod">
          <ac:chgData name="Benjamin Vandegrift" userId="2e5c2a8a-c606-4888-a2a6-2a14dfaa97ab" providerId="ADAL" clId="{1469014E-542E-7F46-B042-F7C424993580}" dt="2024-05-14T15:17:13.393" v="6997" actId="20577"/>
          <ac:spMkLst>
            <pc:docMk/>
            <pc:sldMk cId="703839735" sldId="2146846570"/>
            <ac:spMk id="26" creationId="{A9C445BF-5591-D09A-A8BC-6A2DB67D3CAE}"/>
          </ac:spMkLst>
        </pc:spChg>
        <pc:picChg chg="mod">
          <ac:chgData name="Benjamin Vandegrift" userId="2e5c2a8a-c606-4888-a2a6-2a14dfaa97ab" providerId="ADAL" clId="{1469014E-542E-7F46-B042-F7C424993580}" dt="2024-05-10T20:55:54.095" v="3478" actId="14100"/>
          <ac:picMkLst>
            <pc:docMk/>
            <pc:sldMk cId="703839735" sldId="2146846570"/>
            <ac:picMk id="3" creationId="{FE7E8F1B-C967-6C2F-3D0F-537C4DD9C139}"/>
          </ac:picMkLst>
        </pc:picChg>
        <pc:extLst>
          <p:ext xmlns:p="http://schemas.openxmlformats.org/presentationml/2006/main" uri="{D6D511B9-2390-475A-947B-AFAB55BFBCF1}">
            <pc226:cmChg xmlns:pc226="http://schemas.microsoft.com/office/powerpoint/2022/06/main/command" chg="add">
              <pc226:chgData name="Benjamin Vandegrift" userId="2e5c2a8a-c606-4888-a2a6-2a14dfaa97ab" providerId="ADAL" clId="{1469014E-542E-7F46-B042-F7C424993580}" dt="2024-05-15T22:05:35.792" v="12040"/>
              <pc2:cmMkLst xmlns:pc2="http://schemas.microsoft.com/office/powerpoint/2019/9/main/command">
                <pc:docMk/>
                <pc:sldMk cId="703839735" sldId="2146846570"/>
                <pc2:cmMk id="{21176535-9CE9-5548-B7F5-D405E8924074}"/>
              </pc2:cmMkLst>
              <pc226:cmRplyChg chg="add">
                <pc226:chgData name="Benjamin Vandegrift" userId="2e5c2a8a-c606-4888-a2a6-2a14dfaa97ab" providerId="ADAL" clId="{1469014E-542E-7F46-B042-F7C424993580}" dt="2024-05-15T22:05:35.792" v="12040"/>
                <pc2:cmRplyMkLst xmlns:pc2="http://schemas.microsoft.com/office/powerpoint/2019/9/main/command">
                  <pc:docMk/>
                  <pc:sldMk cId="703839735" sldId="2146846570"/>
                  <pc2:cmMk id="{21176535-9CE9-5548-B7F5-D405E8924074}"/>
                  <pc2:cmRplyMk id="{A76F0F37-596A-C74D-9A77-8380C161AC67}"/>
                </pc2:cmRplyMkLst>
              </pc226:cmRplyChg>
            </pc226:cmChg>
          </p:ext>
        </pc:extLst>
      </pc:sldChg>
      <pc:sldChg chg="add">
        <pc:chgData name="Benjamin Vandegrift" userId="2e5c2a8a-c606-4888-a2a6-2a14dfaa97ab" providerId="ADAL" clId="{1469014E-542E-7F46-B042-F7C424993580}" dt="2024-05-17T15:32:34.431" v="14048"/>
        <pc:sldMkLst>
          <pc:docMk/>
          <pc:sldMk cId="1303113134" sldId="2146846570"/>
        </pc:sldMkLst>
      </pc:sldChg>
      <pc:sldChg chg="addSp modSp del mod">
        <pc:chgData name="Benjamin Vandegrift" userId="2e5c2a8a-c606-4888-a2a6-2a14dfaa97ab" providerId="ADAL" clId="{1469014E-542E-7F46-B042-F7C424993580}" dt="2024-05-10T13:46:29.005" v="1678" actId="2696"/>
        <pc:sldMkLst>
          <pc:docMk/>
          <pc:sldMk cId="3033239696" sldId="2146846570"/>
        </pc:sldMkLst>
        <pc:spChg chg="mod">
          <ac:chgData name="Benjamin Vandegrift" userId="2e5c2a8a-c606-4888-a2a6-2a14dfaa97ab" providerId="ADAL" clId="{1469014E-542E-7F46-B042-F7C424993580}" dt="2024-05-08T17:07:36.172" v="232" actId="1076"/>
          <ac:spMkLst>
            <pc:docMk/>
            <pc:sldMk cId="3033239696" sldId="2146846570"/>
            <ac:spMk id="4" creationId="{4EECE67E-2570-77C8-4DCD-E83C5B83F9CE}"/>
          </ac:spMkLst>
        </pc:spChg>
        <pc:spChg chg="add mod">
          <ac:chgData name="Benjamin Vandegrift" userId="2e5c2a8a-c606-4888-a2a6-2a14dfaa97ab" providerId="ADAL" clId="{1469014E-542E-7F46-B042-F7C424993580}" dt="2024-05-09T21:50:32.900" v="1116" actId="1076"/>
          <ac:spMkLst>
            <pc:docMk/>
            <pc:sldMk cId="3033239696" sldId="2146846570"/>
            <ac:spMk id="8" creationId="{177E3C32-A910-4888-5744-62D9B8FB85BB}"/>
          </ac:spMkLst>
        </pc:spChg>
        <pc:spChg chg="mod">
          <ac:chgData name="Benjamin Vandegrift" userId="2e5c2a8a-c606-4888-a2a6-2a14dfaa97ab" providerId="ADAL" clId="{1469014E-542E-7F46-B042-F7C424993580}" dt="2024-05-09T21:50:22.475" v="1109" actId="1076"/>
          <ac:spMkLst>
            <pc:docMk/>
            <pc:sldMk cId="3033239696" sldId="2146846570"/>
            <ac:spMk id="11" creationId="{80446E27-F3B6-5A36-90F5-155E8E262FA5}"/>
          </ac:spMkLst>
        </pc:spChg>
        <pc:picChg chg="add mod">
          <ac:chgData name="Benjamin Vandegrift" userId="2e5c2a8a-c606-4888-a2a6-2a14dfaa97ab" providerId="ADAL" clId="{1469014E-542E-7F46-B042-F7C424993580}" dt="2024-05-10T13:43:42.694" v="1637" actId="1076"/>
          <ac:picMkLst>
            <pc:docMk/>
            <pc:sldMk cId="3033239696" sldId="2146846570"/>
            <ac:picMk id="3" creationId="{FE7E8F1B-C967-6C2F-3D0F-537C4DD9C139}"/>
          </ac:picMkLst>
        </pc:picChg>
      </pc:sldChg>
      <pc:sldChg chg="addSp modSp mod">
        <pc:chgData name="Benjamin Vandegrift" userId="2e5c2a8a-c606-4888-a2a6-2a14dfaa97ab" providerId="ADAL" clId="{1469014E-542E-7F46-B042-F7C424993580}" dt="2024-05-10T13:55:45" v="2001" actId="1076"/>
        <pc:sldMkLst>
          <pc:docMk/>
          <pc:sldMk cId="2111336334" sldId="2146846571"/>
        </pc:sldMkLst>
        <pc:spChg chg="mod">
          <ac:chgData name="Benjamin Vandegrift" userId="2e5c2a8a-c606-4888-a2a6-2a14dfaa97ab" providerId="ADAL" clId="{1469014E-542E-7F46-B042-F7C424993580}" dt="2024-05-08T18:03:27.700" v="421" actId="1076"/>
          <ac:spMkLst>
            <pc:docMk/>
            <pc:sldMk cId="2111336334" sldId="2146846571"/>
            <ac:spMk id="3" creationId="{7DF152D4-D41A-2502-C9E8-6240B18423B0}"/>
          </ac:spMkLst>
        </pc:spChg>
        <pc:spChg chg="mod">
          <ac:chgData name="Benjamin Vandegrift" userId="2e5c2a8a-c606-4888-a2a6-2a14dfaa97ab" providerId="ADAL" clId="{1469014E-542E-7F46-B042-F7C424993580}" dt="2024-05-08T17:09:12.079" v="324" actId="20577"/>
          <ac:spMkLst>
            <pc:docMk/>
            <pc:sldMk cId="2111336334" sldId="2146846571"/>
            <ac:spMk id="4" creationId="{4EECE67E-2570-77C8-4DCD-E83C5B83F9CE}"/>
          </ac:spMkLst>
        </pc:spChg>
        <pc:spChg chg="add mod">
          <ac:chgData name="Benjamin Vandegrift" userId="2e5c2a8a-c606-4888-a2a6-2a14dfaa97ab" providerId="ADAL" clId="{1469014E-542E-7F46-B042-F7C424993580}" dt="2024-05-08T21:17:44.401" v="819" actId="20577"/>
          <ac:spMkLst>
            <pc:docMk/>
            <pc:sldMk cId="2111336334" sldId="2146846571"/>
            <ac:spMk id="9" creationId="{A199B76E-F0E5-39F0-00AA-E572249D876A}"/>
          </ac:spMkLst>
        </pc:spChg>
        <pc:spChg chg="mod">
          <ac:chgData name="Benjamin Vandegrift" userId="2e5c2a8a-c606-4888-a2a6-2a14dfaa97ab" providerId="ADAL" clId="{1469014E-542E-7F46-B042-F7C424993580}" dt="2024-05-08T21:17:01.885" v="808"/>
          <ac:spMkLst>
            <pc:docMk/>
            <pc:sldMk cId="2111336334" sldId="2146846571"/>
            <ac:spMk id="11" creationId="{80446E27-F3B6-5A36-90F5-155E8E262FA5}"/>
          </ac:spMkLst>
        </pc:spChg>
        <pc:picChg chg="add mod">
          <ac:chgData name="Benjamin Vandegrift" userId="2e5c2a8a-c606-4888-a2a6-2a14dfaa97ab" providerId="ADAL" clId="{1469014E-542E-7F46-B042-F7C424993580}" dt="2024-05-10T13:55:45" v="2001" actId="1076"/>
          <ac:picMkLst>
            <pc:docMk/>
            <pc:sldMk cId="2111336334" sldId="2146846571"/>
            <ac:picMk id="1026" creationId="{99AF9EA7-5BB0-61B3-C840-FE692A9CA608}"/>
          </ac:picMkLst>
        </pc:picChg>
      </pc:sldChg>
      <pc:sldChg chg="del">
        <pc:chgData name="Benjamin Vandegrift" userId="2e5c2a8a-c606-4888-a2a6-2a14dfaa97ab" providerId="ADAL" clId="{1469014E-542E-7F46-B042-F7C424993580}" dt="2024-05-14T15:13:28.877" v="6879" actId="2696"/>
        <pc:sldMkLst>
          <pc:docMk/>
          <pc:sldMk cId="445600926" sldId="2146846572"/>
        </pc:sldMkLst>
      </pc:sldChg>
      <pc:sldChg chg="modSp add mod modCm">
        <pc:chgData name="Benjamin Vandegrift" userId="2e5c2a8a-c606-4888-a2a6-2a14dfaa97ab" providerId="ADAL" clId="{1469014E-542E-7F46-B042-F7C424993580}" dt="2024-05-22T20:32:23.994" v="17778"/>
        <pc:sldMkLst>
          <pc:docMk/>
          <pc:sldMk cId="1017036720" sldId="2146846572"/>
        </pc:sldMkLst>
        <pc:spChg chg="mod">
          <ac:chgData name="Benjamin Vandegrift" userId="2e5c2a8a-c606-4888-a2a6-2a14dfaa97ab" providerId="ADAL" clId="{1469014E-542E-7F46-B042-F7C424993580}" dt="2024-05-22T20:31:39.549" v="17777" actId="20577"/>
          <ac:spMkLst>
            <pc:docMk/>
            <pc:sldMk cId="1017036720" sldId="2146846572"/>
            <ac:spMk id="26" creationId="{A9C445BF-5591-D09A-A8BC-6A2DB67D3CAE}"/>
          </ac:spMkLst>
        </pc:spChg>
        <pc:extLst>
          <p:ext xmlns:p="http://schemas.openxmlformats.org/presentationml/2006/main" uri="{D6D511B9-2390-475A-947B-AFAB55BFBCF1}">
            <pc226:cmChg xmlns:pc226="http://schemas.microsoft.com/office/powerpoint/2022/06/main/command" chg="">
              <pc226:chgData name="Benjamin Vandegrift" userId="2e5c2a8a-c606-4888-a2a6-2a14dfaa97ab" providerId="ADAL" clId="{1469014E-542E-7F46-B042-F7C424993580}" dt="2024-05-22T20:32:23.994" v="17778"/>
              <pc2:cmMkLst xmlns:pc2="http://schemas.microsoft.com/office/powerpoint/2019/9/main/command">
                <pc:docMk/>
                <pc:sldMk cId="1017036720" sldId="2146846572"/>
                <pc2:cmMk id="{E1618F51-35F1-464D-8925-200C86828D8D}"/>
              </pc2:cmMkLst>
              <pc226:cmRplyChg chg="add">
                <pc226:chgData name="Benjamin Vandegrift" userId="2e5c2a8a-c606-4888-a2a6-2a14dfaa97ab" providerId="ADAL" clId="{1469014E-542E-7F46-B042-F7C424993580}" dt="2024-05-22T20:32:23.994" v="17778"/>
                <pc2:cmRplyMkLst xmlns:pc2="http://schemas.microsoft.com/office/powerpoint/2019/9/main/command">
                  <pc:docMk/>
                  <pc:sldMk cId="1017036720" sldId="2146846572"/>
                  <pc2:cmMk id="{E1618F51-35F1-464D-8925-200C86828D8D}"/>
                  <pc2:cmRplyMk id="{05A45549-2A20-414F-9D42-5D8F856B1894}"/>
                </pc2:cmRplyMkLst>
              </pc226:cmRplyChg>
            </pc226:cmChg>
            <pc226:cmChg xmlns:pc226="http://schemas.microsoft.com/office/powerpoint/2022/06/main/command" chg="">
              <pc226:chgData name="Benjamin Vandegrift" userId="2e5c2a8a-c606-4888-a2a6-2a14dfaa97ab" providerId="ADAL" clId="{1469014E-542E-7F46-B042-F7C424993580}" dt="2024-05-20T13:17:45.755" v="17545"/>
              <pc2:cmMkLst xmlns:pc2="http://schemas.microsoft.com/office/powerpoint/2019/9/main/command">
                <pc:docMk/>
                <pc:sldMk cId="1017036720" sldId="2146846572"/>
                <pc2:cmMk id="{B9CDCE5B-225B-4028-A1F9-E9F3F678CE0D}"/>
              </pc2:cmMkLst>
              <pc226:cmRplyChg chg="add">
                <pc226:chgData name="Benjamin Vandegrift" userId="2e5c2a8a-c606-4888-a2a6-2a14dfaa97ab" providerId="ADAL" clId="{1469014E-542E-7F46-B042-F7C424993580}" dt="2024-05-20T13:17:45.755" v="17545"/>
                <pc2:cmRplyMkLst xmlns:pc2="http://schemas.microsoft.com/office/powerpoint/2019/9/main/command">
                  <pc:docMk/>
                  <pc:sldMk cId="1017036720" sldId="2146846572"/>
                  <pc2:cmMk id="{B9CDCE5B-225B-4028-A1F9-E9F3F678CE0D}"/>
                  <pc2:cmRplyMk id="{9AF60D15-45D2-CA44-8886-BFE78079AB97}"/>
                </pc2:cmRplyMkLst>
              </pc226:cmRplyChg>
              <pc226:cmRplyChg chg="add">
                <pc226:chgData name="Benjamin Vandegrift" userId="2e5c2a8a-c606-4888-a2a6-2a14dfaa97ab" providerId="ADAL" clId="{1469014E-542E-7F46-B042-F7C424993580}" dt="2024-05-20T13:17:04.074" v="17544"/>
                <pc2:cmRplyMkLst xmlns:pc2="http://schemas.microsoft.com/office/powerpoint/2019/9/main/command">
                  <pc:docMk/>
                  <pc:sldMk cId="1017036720" sldId="2146846572"/>
                  <pc2:cmMk id="{B9CDCE5B-225B-4028-A1F9-E9F3F678CE0D}"/>
                  <pc2:cmRplyMk id="{28F14CCC-7233-BF45-B936-D4A6B6710DA9}"/>
                </pc2:cmRplyMkLst>
              </pc226:cmRplyChg>
            </pc226:cmChg>
          </p:ext>
        </pc:extLst>
      </pc:sldChg>
      <pc:sldChg chg="add addCm">
        <pc:chgData name="Benjamin Vandegrift" userId="2e5c2a8a-c606-4888-a2a6-2a14dfaa97ab" providerId="ADAL" clId="{1469014E-542E-7F46-B042-F7C424993580}" dt="2024-05-14T21:30:43.219" v="7796"/>
        <pc:sldMkLst>
          <pc:docMk/>
          <pc:sldMk cId="1002035669" sldId="2146846573"/>
        </pc:sldMkLst>
        <pc:extLst>
          <p:ext xmlns:p="http://schemas.openxmlformats.org/presentationml/2006/main" uri="{D6D511B9-2390-475A-947B-AFAB55BFBCF1}">
            <pc226:cmChg xmlns:pc226="http://schemas.microsoft.com/office/powerpoint/2022/06/main/command" chg="add">
              <pc226:chgData name="Benjamin Vandegrift" userId="2e5c2a8a-c606-4888-a2a6-2a14dfaa97ab" providerId="ADAL" clId="{1469014E-542E-7F46-B042-F7C424993580}" dt="2024-05-14T21:30:43.219" v="7796"/>
              <pc2:cmMkLst xmlns:pc2="http://schemas.microsoft.com/office/powerpoint/2019/9/main/command">
                <pc:docMk/>
                <pc:sldMk cId="1002035669" sldId="2146846573"/>
                <pc2:cmMk id="{0ED71325-575D-4C49-BCC4-7C1DFF919C38}"/>
              </pc2:cmMkLst>
            </pc226:cmChg>
          </p:ext>
        </pc:extLst>
      </pc:sldChg>
      <pc:sldChg chg="addSp delSp modSp del mod modNotesTx">
        <pc:chgData name="Benjamin Vandegrift" userId="2e5c2a8a-c606-4888-a2a6-2a14dfaa97ab" providerId="ADAL" clId="{1469014E-542E-7F46-B042-F7C424993580}" dt="2024-05-14T15:13:28.877" v="6879" actId="2696"/>
        <pc:sldMkLst>
          <pc:docMk/>
          <pc:sldMk cId="2894522944" sldId="2146846573"/>
        </pc:sldMkLst>
        <pc:spChg chg="mod">
          <ac:chgData name="Benjamin Vandegrift" userId="2e5c2a8a-c606-4888-a2a6-2a14dfaa97ab" providerId="ADAL" clId="{1469014E-542E-7F46-B042-F7C424993580}" dt="2024-05-09T18:10:10.113" v="1011" actId="20577"/>
          <ac:spMkLst>
            <pc:docMk/>
            <pc:sldMk cId="2894522944" sldId="2146846573"/>
            <ac:spMk id="4" creationId="{4EECE67E-2570-77C8-4DCD-E83C5B83F9CE}"/>
          </ac:spMkLst>
        </pc:spChg>
        <pc:spChg chg="add mod">
          <ac:chgData name="Benjamin Vandegrift" userId="2e5c2a8a-c606-4888-a2a6-2a14dfaa97ab" providerId="ADAL" clId="{1469014E-542E-7F46-B042-F7C424993580}" dt="2024-05-09T18:08:51.133" v="971" actId="207"/>
          <ac:spMkLst>
            <pc:docMk/>
            <pc:sldMk cId="2894522944" sldId="2146846573"/>
            <ac:spMk id="7" creationId="{480705C7-2B0C-E1DA-1B6E-3BE9133ECD7C}"/>
          </ac:spMkLst>
        </pc:spChg>
        <pc:spChg chg="add mod">
          <ac:chgData name="Benjamin Vandegrift" userId="2e5c2a8a-c606-4888-a2a6-2a14dfaa97ab" providerId="ADAL" clId="{1469014E-542E-7F46-B042-F7C424993580}" dt="2024-05-09T18:10:12.098" v="1012" actId="20577"/>
          <ac:spMkLst>
            <pc:docMk/>
            <pc:sldMk cId="2894522944" sldId="2146846573"/>
            <ac:spMk id="9" creationId="{4CEF78A5-E111-04A3-8ABE-A4F951375E96}"/>
          </ac:spMkLst>
        </pc:spChg>
        <pc:spChg chg="add mod">
          <ac:chgData name="Benjamin Vandegrift" userId="2e5c2a8a-c606-4888-a2a6-2a14dfaa97ab" providerId="ADAL" clId="{1469014E-542E-7F46-B042-F7C424993580}" dt="2024-05-09T18:11:11.253" v="1025" actId="20577"/>
          <ac:spMkLst>
            <pc:docMk/>
            <pc:sldMk cId="2894522944" sldId="2146846573"/>
            <ac:spMk id="13" creationId="{7878FC71-C3F4-5A18-0110-30A8EC5BDC40}"/>
          </ac:spMkLst>
        </pc:spChg>
        <pc:spChg chg="add mod">
          <ac:chgData name="Benjamin Vandegrift" userId="2e5c2a8a-c606-4888-a2a6-2a14dfaa97ab" providerId="ADAL" clId="{1469014E-542E-7F46-B042-F7C424993580}" dt="2024-05-10T20:55:36.079" v="3477" actId="20577"/>
          <ac:spMkLst>
            <pc:docMk/>
            <pc:sldMk cId="2894522944" sldId="2146846573"/>
            <ac:spMk id="14" creationId="{406CAE3B-0F83-EE90-BD2A-C66C7387CA2E}"/>
          </ac:spMkLst>
        </pc:spChg>
        <pc:spChg chg="add del mod">
          <ac:chgData name="Benjamin Vandegrift" userId="2e5c2a8a-c606-4888-a2a6-2a14dfaa97ab" providerId="ADAL" clId="{1469014E-542E-7F46-B042-F7C424993580}" dt="2024-05-10T13:58:01.349" v="2119" actId="478"/>
          <ac:spMkLst>
            <pc:docMk/>
            <pc:sldMk cId="2894522944" sldId="2146846573"/>
            <ac:spMk id="14" creationId="{EE2CA3BB-3391-4F49-BEFF-2285176AB360}"/>
          </ac:spMkLst>
        </pc:spChg>
        <pc:spChg chg="add">
          <ac:chgData name="Benjamin Vandegrift" userId="2e5c2a8a-c606-4888-a2a6-2a14dfaa97ab" providerId="ADAL" clId="{1469014E-542E-7F46-B042-F7C424993580}" dt="2024-05-10T19:09:08.552" v="2592"/>
          <ac:spMkLst>
            <pc:docMk/>
            <pc:sldMk cId="2894522944" sldId="2146846573"/>
            <ac:spMk id="15" creationId="{9E82218D-3A6B-7BB9-1BA9-3C0249D13FBE}"/>
          </ac:spMkLst>
        </pc:spChg>
        <pc:spChg chg="add del mod">
          <ac:chgData name="Benjamin Vandegrift" userId="2e5c2a8a-c606-4888-a2a6-2a14dfaa97ab" providerId="ADAL" clId="{1469014E-542E-7F46-B042-F7C424993580}" dt="2024-05-10T13:58:15.611" v="2188" actId="478"/>
          <ac:spMkLst>
            <pc:docMk/>
            <pc:sldMk cId="2894522944" sldId="2146846573"/>
            <ac:spMk id="15" creationId="{C36E92BD-B300-B6CA-7E2E-3A26AA62C706}"/>
          </ac:spMkLst>
        </pc:spChg>
        <pc:spChg chg="add mod">
          <ac:chgData name="Benjamin Vandegrift" userId="2e5c2a8a-c606-4888-a2a6-2a14dfaa97ab" providerId="ADAL" clId="{1469014E-542E-7F46-B042-F7C424993580}" dt="2024-05-10T19:10:13.750" v="2617" actId="20577"/>
          <ac:spMkLst>
            <pc:docMk/>
            <pc:sldMk cId="2894522944" sldId="2146846573"/>
            <ac:spMk id="17" creationId="{1BBC953E-BFCC-8262-0AB4-A0ABB5A8F936}"/>
          </ac:spMkLst>
        </pc:spChg>
        <pc:spChg chg="add del mod">
          <ac:chgData name="Benjamin Vandegrift" userId="2e5c2a8a-c606-4888-a2a6-2a14dfaa97ab" providerId="ADAL" clId="{1469014E-542E-7F46-B042-F7C424993580}" dt="2024-05-10T13:58:26.131" v="2231" actId="478"/>
          <ac:spMkLst>
            <pc:docMk/>
            <pc:sldMk cId="2894522944" sldId="2146846573"/>
            <ac:spMk id="17" creationId="{AAA0C1CC-2FB2-4879-9222-DD589F2C1DB1}"/>
          </ac:spMkLst>
        </pc:spChg>
        <pc:spChg chg="add mod">
          <ac:chgData name="Benjamin Vandegrift" userId="2e5c2a8a-c606-4888-a2a6-2a14dfaa97ab" providerId="ADAL" clId="{1469014E-542E-7F46-B042-F7C424993580}" dt="2024-05-10T20:51:39.665" v="3473" actId="20577"/>
          <ac:spMkLst>
            <pc:docMk/>
            <pc:sldMk cId="2894522944" sldId="2146846573"/>
            <ac:spMk id="18" creationId="{EE46D3CB-2566-9183-8443-8BA90CEAAEAD}"/>
          </ac:spMkLst>
        </pc:spChg>
        <pc:spChg chg="mod">
          <ac:chgData name="Benjamin Vandegrift" userId="2e5c2a8a-c606-4888-a2a6-2a14dfaa97ab" providerId="ADAL" clId="{1469014E-542E-7F46-B042-F7C424993580}" dt="2024-05-10T14:00:53.407" v="2528" actId="20577"/>
          <ac:spMkLst>
            <pc:docMk/>
            <pc:sldMk cId="2894522944" sldId="2146846573"/>
            <ac:spMk id="26" creationId="{A9C445BF-5591-D09A-A8BC-6A2DB67D3CAE}"/>
          </ac:spMkLst>
        </pc:spChg>
        <pc:picChg chg="add mod">
          <ac:chgData name="Benjamin Vandegrift" userId="2e5c2a8a-c606-4888-a2a6-2a14dfaa97ab" providerId="ADAL" clId="{1469014E-542E-7F46-B042-F7C424993580}" dt="2024-05-09T18:08:03.882" v="893" actId="1076"/>
          <ac:picMkLst>
            <pc:docMk/>
            <pc:sldMk cId="2894522944" sldId="2146846573"/>
            <ac:picMk id="3" creationId="{640840EE-F411-7DAB-6BD6-F1C8601AF94F}"/>
          </ac:picMkLst>
        </pc:picChg>
        <pc:picChg chg="add mod">
          <ac:chgData name="Benjamin Vandegrift" userId="2e5c2a8a-c606-4888-a2a6-2a14dfaa97ab" providerId="ADAL" clId="{1469014E-542E-7F46-B042-F7C424993580}" dt="2024-05-09T18:09:17.213" v="975" actId="1076"/>
          <ac:picMkLst>
            <pc:docMk/>
            <pc:sldMk cId="2894522944" sldId="2146846573"/>
            <ac:picMk id="8" creationId="{D39E18B9-B560-A6BB-2802-5726DABEA466}"/>
          </ac:picMkLst>
        </pc:picChg>
        <pc:picChg chg="add mod">
          <ac:chgData name="Benjamin Vandegrift" userId="2e5c2a8a-c606-4888-a2a6-2a14dfaa97ab" providerId="ADAL" clId="{1469014E-542E-7F46-B042-F7C424993580}" dt="2024-05-09T18:09:55.362" v="1005" actId="1076"/>
          <ac:picMkLst>
            <pc:docMk/>
            <pc:sldMk cId="2894522944" sldId="2146846573"/>
            <ac:picMk id="10" creationId="{E887E26F-F9A5-4D3D-0976-8246D525F5C9}"/>
          </ac:picMkLst>
        </pc:picChg>
        <pc:picChg chg="add mod">
          <ac:chgData name="Benjamin Vandegrift" userId="2e5c2a8a-c606-4888-a2a6-2a14dfaa97ab" providerId="ADAL" clId="{1469014E-542E-7F46-B042-F7C424993580}" dt="2024-05-09T18:11:05.548" v="1016" actId="1076"/>
          <ac:picMkLst>
            <pc:docMk/>
            <pc:sldMk cId="2894522944" sldId="2146846573"/>
            <ac:picMk id="12" creationId="{B7429C49-C563-F29E-D6F9-3C2D98CB29EC}"/>
          </ac:picMkLst>
        </pc:picChg>
        <pc:picChg chg="add">
          <ac:chgData name="Benjamin Vandegrift" userId="2e5c2a8a-c606-4888-a2a6-2a14dfaa97ab" providerId="ADAL" clId="{1469014E-542E-7F46-B042-F7C424993580}" dt="2024-05-09T18:07:44.351" v="887"/>
          <ac:picMkLst>
            <pc:docMk/>
            <pc:sldMk cId="2894522944" sldId="2146846573"/>
            <ac:picMk id="1026" creationId="{61A73892-1A3D-EB2A-3AFC-032CABEC83E9}"/>
          </ac:picMkLst>
        </pc:picChg>
        <pc:picChg chg="add mod">
          <ac:chgData name="Benjamin Vandegrift" userId="2e5c2a8a-c606-4888-a2a6-2a14dfaa97ab" providerId="ADAL" clId="{1469014E-542E-7F46-B042-F7C424993580}" dt="2024-05-10T19:10:02.261" v="2596" actId="1076"/>
          <ac:picMkLst>
            <pc:docMk/>
            <pc:sldMk cId="2894522944" sldId="2146846573"/>
            <ac:picMk id="1028" creationId="{333A2E13-1AC4-3D00-8BE8-9F342690BA89}"/>
          </ac:picMkLst>
        </pc:picChg>
        <pc:picChg chg="add">
          <ac:chgData name="Benjamin Vandegrift" userId="2e5c2a8a-c606-4888-a2a6-2a14dfaa97ab" providerId="ADAL" clId="{1469014E-542E-7F46-B042-F7C424993580}" dt="2024-05-09T18:09:07.871" v="972"/>
          <ac:picMkLst>
            <pc:docMk/>
            <pc:sldMk cId="2894522944" sldId="2146846573"/>
            <ac:picMk id="1028" creationId="{41203519-3FA5-33BC-B0BB-B0E996EC654A}"/>
          </ac:picMkLst>
        </pc:picChg>
        <pc:picChg chg="add">
          <ac:chgData name="Benjamin Vandegrift" userId="2e5c2a8a-c606-4888-a2a6-2a14dfaa97ab" providerId="ADAL" clId="{1469014E-542E-7F46-B042-F7C424993580}" dt="2024-05-09T18:09:48.361" v="1002"/>
          <ac:picMkLst>
            <pc:docMk/>
            <pc:sldMk cId="2894522944" sldId="2146846573"/>
            <ac:picMk id="1030" creationId="{38B70343-92BC-A1B5-8E3E-B83A6B228A44}"/>
          </ac:picMkLst>
        </pc:picChg>
        <pc:picChg chg="add mod">
          <ac:chgData name="Benjamin Vandegrift" userId="2e5c2a8a-c606-4888-a2a6-2a14dfaa97ab" providerId="ADAL" clId="{1469014E-542E-7F46-B042-F7C424993580}" dt="2024-05-10T20:51:31.571" v="3462" actId="1076"/>
          <ac:picMkLst>
            <pc:docMk/>
            <pc:sldMk cId="2894522944" sldId="2146846573"/>
            <ac:picMk id="1030" creationId="{842FBE4F-2B7A-F148-A61F-6770BB5993CF}"/>
          </ac:picMkLst>
        </pc:picChg>
        <pc:picChg chg="add">
          <ac:chgData name="Benjamin Vandegrift" userId="2e5c2a8a-c606-4888-a2a6-2a14dfaa97ab" providerId="ADAL" clId="{1469014E-542E-7F46-B042-F7C424993580}" dt="2024-05-09T18:10:56.492" v="1013"/>
          <ac:picMkLst>
            <pc:docMk/>
            <pc:sldMk cId="2894522944" sldId="2146846573"/>
            <ac:picMk id="1032" creationId="{B3EEF4C4-6D19-B257-6643-57071FED5C15}"/>
          </ac:picMkLst>
        </pc:picChg>
      </pc:sldChg>
      <pc:sldChg chg="add ord">
        <pc:chgData name="Benjamin Vandegrift" userId="2e5c2a8a-c606-4888-a2a6-2a14dfaa97ab" providerId="ADAL" clId="{1469014E-542E-7F46-B042-F7C424993580}" dt="2024-05-10T21:39:48.321" v="4410" actId="20578"/>
        <pc:sldMkLst>
          <pc:docMk/>
          <pc:sldMk cId="377120136" sldId="2146846574"/>
        </pc:sldMkLst>
      </pc:sldChg>
      <pc:sldChg chg="modSp del mod">
        <pc:chgData name="Benjamin Vandegrift" userId="2e5c2a8a-c606-4888-a2a6-2a14dfaa97ab" providerId="ADAL" clId="{1469014E-542E-7F46-B042-F7C424993580}" dt="2024-05-10T21:39:34.679" v="4406" actId="2696"/>
        <pc:sldMkLst>
          <pc:docMk/>
          <pc:sldMk cId="3739449892" sldId="2146846574"/>
        </pc:sldMkLst>
        <pc:spChg chg="mod">
          <ac:chgData name="Benjamin Vandegrift" userId="2e5c2a8a-c606-4888-a2a6-2a14dfaa97ab" providerId="ADAL" clId="{1469014E-542E-7F46-B042-F7C424993580}" dt="2024-05-10T13:46:39.992" v="1680" actId="1076"/>
          <ac:spMkLst>
            <pc:docMk/>
            <pc:sldMk cId="3739449892" sldId="2146846574"/>
            <ac:spMk id="29" creationId="{97F8CC57-46C9-D0C2-44B9-13F5349ECFCB}"/>
          </ac:spMkLst>
        </pc:spChg>
      </pc:sldChg>
      <pc:sldChg chg="addSp delSp modSp mod addCm delCm">
        <pc:chgData name="Benjamin Vandegrift" userId="2e5c2a8a-c606-4888-a2a6-2a14dfaa97ab" providerId="ADAL" clId="{1469014E-542E-7F46-B042-F7C424993580}" dt="2024-05-23T00:00:09.602" v="20790" actId="478"/>
        <pc:sldMkLst>
          <pc:docMk/>
          <pc:sldMk cId="2718393775" sldId="2146846575"/>
        </pc:sldMkLst>
        <pc:spChg chg="del">
          <ac:chgData name="Benjamin Vandegrift" userId="2e5c2a8a-c606-4888-a2a6-2a14dfaa97ab" providerId="ADAL" clId="{1469014E-542E-7F46-B042-F7C424993580}" dt="2024-05-23T00:00:09.602" v="20790" actId="478"/>
          <ac:spMkLst>
            <pc:docMk/>
            <pc:sldMk cId="2718393775" sldId="2146846575"/>
            <ac:spMk id="3" creationId="{5628596F-80E0-DC56-7E39-55926B516B5A}"/>
          </ac:spMkLst>
        </pc:spChg>
        <pc:spChg chg="mod">
          <ac:chgData name="Benjamin Vandegrift" userId="2e5c2a8a-c606-4888-a2a6-2a14dfaa97ab" providerId="ADAL" clId="{1469014E-542E-7F46-B042-F7C424993580}" dt="2024-05-09T18:29:11.486" v="1037" actId="1076"/>
          <ac:spMkLst>
            <pc:docMk/>
            <pc:sldMk cId="2718393775" sldId="2146846575"/>
            <ac:spMk id="4" creationId="{4EECE67E-2570-77C8-4DCD-E83C5B83F9CE}"/>
          </ac:spMkLst>
        </pc:spChg>
        <pc:spChg chg="add mod">
          <ac:chgData name="Benjamin Vandegrift" userId="2e5c2a8a-c606-4888-a2a6-2a14dfaa97ab" providerId="ADAL" clId="{1469014E-542E-7F46-B042-F7C424993580}" dt="2024-05-09T18:34:12.936" v="1075" actId="1076"/>
          <ac:spMkLst>
            <pc:docMk/>
            <pc:sldMk cId="2718393775" sldId="2146846575"/>
            <ac:spMk id="7" creationId="{AD4CCE67-7A9F-D862-FFCB-78E9A1299579}"/>
          </ac:spMkLst>
        </pc:spChg>
        <pc:spChg chg="mod">
          <ac:chgData name="Benjamin Vandegrift" userId="2e5c2a8a-c606-4888-a2a6-2a14dfaa97ab" providerId="ADAL" clId="{1469014E-542E-7F46-B042-F7C424993580}" dt="2024-05-09T18:29:08.897" v="1036" actId="1076"/>
          <ac:spMkLst>
            <pc:docMk/>
            <pc:sldMk cId="2718393775" sldId="2146846575"/>
            <ac:spMk id="11" creationId="{80446E27-F3B6-5A36-90F5-155E8E262FA5}"/>
          </ac:spMkLst>
        </pc:spChg>
        <pc:spChg chg="mod">
          <ac:chgData name="Benjamin Vandegrift" userId="2e5c2a8a-c606-4888-a2a6-2a14dfaa97ab" providerId="ADAL" clId="{1469014E-542E-7F46-B042-F7C424993580}" dt="2024-05-15T18:06:43.219" v="9457" actId="1076"/>
          <ac:spMkLst>
            <pc:docMk/>
            <pc:sldMk cId="2718393775" sldId="2146846575"/>
            <ac:spMk id="24" creationId="{AB1127EF-D2F9-C633-51D9-A8F3EEBE87FB}"/>
          </ac:spMkLst>
        </pc:spChg>
        <pc:spChg chg="mod">
          <ac:chgData name="Benjamin Vandegrift" userId="2e5c2a8a-c606-4888-a2a6-2a14dfaa97ab" providerId="ADAL" clId="{1469014E-542E-7F46-B042-F7C424993580}" dt="2024-05-15T18:06:34" v="9456" actId="13926"/>
          <ac:spMkLst>
            <pc:docMk/>
            <pc:sldMk cId="2718393775" sldId="2146846575"/>
            <ac:spMk id="27" creationId="{50C18E0C-3A87-5850-66DD-E2844FB72DF1}"/>
          </ac:spMkLst>
        </pc:spChg>
        <pc:spChg chg="mod">
          <ac:chgData name="Benjamin Vandegrift" userId="2e5c2a8a-c606-4888-a2a6-2a14dfaa97ab" providerId="ADAL" clId="{1469014E-542E-7F46-B042-F7C424993580}" dt="2024-05-15T18:07:14.575" v="9460" actId="20577"/>
          <ac:spMkLst>
            <pc:docMk/>
            <pc:sldMk cId="2718393775" sldId="2146846575"/>
            <ac:spMk id="29" creationId="{8E663F47-408A-FE5C-A9E3-14D994483886}"/>
          </ac:spMkLst>
        </pc:spChg>
        <pc:extLst>
          <p:ext xmlns:p="http://schemas.openxmlformats.org/presentationml/2006/main" uri="{D6D511B9-2390-475A-947B-AFAB55BFBCF1}">
            <pc226:cmChg xmlns:pc226="http://schemas.microsoft.com/office/powerpoint/2022/06/main/command" chg="add">
              <pc226:chgData name="Benjamin Vandegrift" userId="2e5c2a8a-c606-4888-a2a6-2a14dfaa97ab" providerId="ADAL" clId="{1469014E-542E-7F46-B042-F7C424993580}" dt="2024-05-17T17:39:27.465" v="14946"/>
              <pc2:cmMkLst xmlns:pc2="http://schemas.microsoft.com/office/powerpoint/2019/9/main/command">
                <pc:docMk/>
                <pc:sldMk cId="2718393775" sldId="2146846575"/>
                <pc2:cmMk id="{CB173C8A-B90C-F546-AB91-E6D667DE7555}"/>
              </pc2:cmMkLst>
            </pc226:cmChg>
            <pc226:cmChg xmlns:pc226="http://schemas.microsoft.com/office/powerpoint/2022/06/main/command" chg="add del">
              <pc226:chgData name="Benjamin Vandegrift" userId="2e5c2a8a-c606-4888-a2a6-2a14dfaa97ab" providerId="ADAL" clId="{1469014E-542E-7F46-B042-F7C424993580}" dt="2024-05-17T17:35:50.818" v="14919"/>
              <pc2:cmMkLst xmlns:pc2="http://schemas.microsoft.com/office/powerpoint/2019/9/main/command">
                <pc:docMk/>
                <pc:sldMk cId="2718393775" sldId="2146846575"/>
                <pc2:cmMk id="{548A3BF7-2684-DC41-AE00-BAC23D2EBA8E}"/>
              </pc2:cmMkLst>
            </pc226:cmChg>
          </p:ext>
        </pc:extLst>
      </pc:sldChg>
      <pc:sldChg chg="addSp delSp modSp mod addCm modCm">
        <pc:chgData name="Benjamin Vandegrift" userId="2e5c2a8a-c606-4888-a2a6-2a14dfaa97ab" providerId="ADAL" clId="{1469014E-542E-7F46-B042-F7C424993580}" dt="2024-05-23T14:07:45.984" v="21260" actId="20577"/>
        <pc:sldMkLst>
          <pc:docMk/>
          <pc:sldMk cId="2401150598" sldId="2146846576"/>
        </pc:sldMkLst>
        <pc:spChg chg="del mod">
          <ac:chgData name="Benjamin Vandegrift" userId="2e5c2a8a-c606-4888-a2a6-2a14dfaa97ab" providerId="ADAL" clId="{1469014E-542E-7F46-B042-F7C424993580}" dt="2024-05-22T23:11:27.471" v="20007" actId="478"/>
          <ac:spMkLst>
            <pc:docMk/>
            <pc:sldMk cId="2401150598" sldId="2146846576"/>
            <ac:spMk id="3" creationId="{BE15CACB-9CEE-FFFB-237A-F0C949D5F3D5}"/>
          </ac:spMkLst>
        </pc:spChg>
        <pc:spChg chg="mod">
          <ac:chgData name="Benjamin Vandegrift" userId="2e5c2a8a-c606-4888-a2a6-2a14dfaa97ab" providerId="ADAL" clId="{1469014E-542E-7F46-B042-F7C424993580}" dt="2024-05-23T14:07:45.984" v="21260" actId="20577"/>
          <ac:spMkLst>
            <pc:docMk/>
            <pc:sldMk cId="2401150598" sldId="2146846576"/>
            <ac:spMk id="4" creationId="{4EECE67E-2570-77C8-4DCD-E83C5B83F9CE}"/>
          </ac:spMkLst>
        </pc:spChg>
        <pc:spChg chg="add del mod">
          <ac:chgData name="Benjamin Vandegrift" userId="2e5c2a8a-c606-4888-a2a6-2a14dfaa97ab" providerId="ADAL" clId="{1469014E-542E-7F46-B042-F7C424993580}" dt="2024-05-17T20:32:54.933" v="15188" actId="478"/>
          <ac:spMkLst>
            <pc:docMk/>
            <pc:sldMk cId="2401150598" sldId="2146846576"/>
            <ac:spMk id="7" creationId="{FF0EFEFD-1262-8764-D11C-DFDAE9DCA039}"/>
          </ac:spMkLst>
        </pc:spChg>
        <pc:spChg chg="add mod">
          <ac:chgData name="Benjamin Vandegrift" userId="2e5c2a8a-c606-4888-a2a6-2a14dfaa97ab" providerId="ADAL" clId="{1469014E-542E-7F46-B042-F7C424993580}" dt="2024-05-20T14:40:03.995" v="17666" actId="20577"/>
          <ac:spMkLst>
            <pc:docMk/>
            <pc:sldMk cId="2401150598" sldId="2146846576"/>
            <ac:spMk id="8" creationId="{979383FC-4B7F-0D27-7B26-A5A835F908A0}"/>
          </ac:spMkLst>
        </pc:spChg>
        <pc:spChg chg="add del mod">
          <ac:chgData name="Benjamin Vandegrift" userId="2e5c2a8a-c606-4888-a2a6-2a14dfaa97ab" providerId="ADAL" clId="{1469014E-542E-7F46-B042-F7C424993580}" dt="2024-05-23T14:05:40.843" v="21236" actId="20577"/>
          <ac:spMkLst>
            <pc:docMk/>
            <pc:sldMk cId="2401150598" sldId="2146846576"/>
            <ac:spMk id="9" creationId="{EB77DCBE-C464-48B0-22E4-4F5444BE86E0}"/>
          </ac:spMkLst>
        </pc:spChg>
        <pc:spChg chg="mod">
          <ac:chgData name="Benjamin Vandegrift" userId="2e5c2a8a-c606-4888-a2a6-2a14dfaa97ab" providerId="ADAL" clId="{1469014E-542E-7F46-B042-F7C424993580}" dt="2024-05-22T22:22:51.784" v="18854" actId="14100"/>
          <ac:spMkLst>
            <pc:docMk/>
            <pc:sldMk cId="2401150598" sldId="2146846576"/>
            <ac:spMk id="11" creationId="{27093016-C61E-B585-515A-373304243784}"/>
          </ac:spMkLst>
        </pc:spChg>
        <pc:spChg chg="del mod">
          <ac:chgData name="Benjamin Vandegrift" userId="2e5c2a8a-c606-4888-a2a6-2a14dfaa97ab" providerId="ADAL" clId="{1469014E-542E-7F46-B042-F7C424993580}" dt="2024-05-17T21:28:34.139" v="17305" actId="478"/>
          <ac:spMkLst>
            <pc:docMk/>
            <pc:sldMk cId="2401150598" sldId="2146846576"/>
            <ac:spMk id="11" creationId="{80446E27-F3B6-5A36-90F5-155E8E262FA5}"/>
          </ac:spMkLst>
        </pc:spChg>
        <pc:spChg chg="mod">
          <ac:chgData name="Benjamin Vandegrift" userId="2e5c2a8a-c606-4888-a2a6-2a14dfaa97ab" providerId="ADAL" clId="{1469014E-542E-7F46-B042-F7C424993580}" dt="2024-05-23T14:00:25.123" v="21150" actId="20577"/>
          <ac:spMkLst>
            <pc:docMk/>
            <pc:sldMk cId="2401150598" sldId="2146846576"/>
            <ac:spMk id="12" creationId="{CB12B6E8-098E-4588-4EBD-FBE75F378DA2}"/>
          </ac:spMkLst>
        </pc:spChg>
        <pc:spChg chg="del mod">
          <ac:chgData name="Benjamin Vandegrift" userId="2e5c2a8a-c606-4888-a2a6-2a14dfaa97ab" providerId="ADAL" clId="{1469014E-542E-7F46-B042-F7C424993580}" dt="2024-05-22T22:18:17.467" v="18710" actId="478"/>
          <ac:spMkLst>
            <pc:docMk/>
            <pc:sldMk cId="2401150598" sldId="2146846576"/>
            <ac:spMk id="16" creationId="{11B4FFEF-2EAF-8CEA-984A-4B56D72DD5D1}"/>
          </ac:spMkLst>
        </pc:spChg>
        <pc:spChg chg="mod">
          <ac:chgData name="Benjamin Vandegrift" userId="2e5c2a8a-c606-4888-a2a6-2a14dfaa97ab" providerId="ADAL" clId="{1469014E-542E-7F46-B042-F7C424993580}" dt="2024-05-17T21:28:57.527" v="17311" actId="14100"/>
          <ac:spMkLst>
            <pc:docMk/>
            <pc:sldMk cId="2401150598" sldId="2146846576"/>
            <ac:spMk id="17" creationId="{4424E1EB-D1B9-10CF-D678-34F4BD1B6848}"/>
          </ac:spMkLst>
        </pc:spChg>
        <pc:spChg chg="mod">
          <ac:chgData name="Benjamin Vandegrift" userId="2e5c2a8a-c606-4888-a2a6-2a14dfaa97ab" providerId="ADAL" clId="{1469014E-542E-7F46-B042-F7C424993580}" dt="2024-05-22T22:22:52.220" v="18855" actId="14100"/>
          <ac:spMkLst>
            <pc:docMk/>
            <pc:sldMk cId="2401150598" sldId="2146846576"/>
            <ac:spMk id="18" creationId="{125BC27E-CBBE-C666-B921-3C03D6C61617}"/>
          </ac:spMkLst>
        </pc:spChg>
        <pc:spChg chg="mod">
          <ac:chgData name="Benjamin Vandegrift" userId="2e5c2a8a-c606-4888-a2a6-2a14dfaa97ab" providerId="ADAL" clId="{1469014E-542E-7F46-B042-F7C424993580}" dt="2024-05-22T22:22:51.342" v="18853" actId="14100"/>
          <ac:spMkLst>
            <pc:docMk/>
            <pc:sldMk cId="2401150598" sldId="2146846576"/>
            <ac:spMk id="19" creationId="{29624039-9644-9F36-0434-4E0424BD39CB}"/>
          </ac:spMkLst>
        </pc:spChg>
        <pc:picChg chg="add del mod">
          <ac:chgData name="Benjamin Vandegrift" userId="2e5c2a8a-c606-4888-a2a6-2a14dfaa97ab" providerId="ADAL" clId="{1469014E-542E-7F46-B042-F7C424993580}" dt="2024-05-17T20:41:28.721" v="15830" actId="478"/>
          <ac:picMkLst>
            <pc:docMk/>
            <pc:sldMk cId="2401150598" sldId="2146846576"/>
            <ac:picMk id="3" creationId="{2166AFD2-5BC6-C8F8-8278-6666D76A01CC}"/>
          </ac:picMkLst>
        </pc:picChg>
        <pc:picChg chg="mod">
          <ac:chgData name="Benjamin Vandegrift" userId="2e5c2a8a-c606-4888-a2a6-2a14dfaa97ab" providerId="ADAL" clId="{1469014E-542E-7F46-B042-F7C424993580}" dt="2024-05-17T21:29:01.009" v="17312" actId="1076"/>
          <ac:picMkLst>
            <pc:docMk/>
            <pc:sldMk cId="2401150598" sldId="2146846576"/>
            <ac:picMk id="10" creationId="{B672CBCC-F829-A6D9-9FDA-259D5FE0130A}"/>
          </ac:picMkLst>
        </pc:picChg>
        <pc:picChg chg="mod">
          <ac:chgData name="Benjamin Vandegrift" userId="2e5c2a8a-c606-4888-a2a6-2a14dfaa97ab" providerId="ADAL" clId="{1469014E-542E-7F46-B042-F7C424993580}" dt="2024-05-17T21:28:45.526" v="17309" actId="1076"/>
          <ac:picMkLst>
            <pc:docMk/>
            <pc:sldMk cId="2401150598" sldId="2146846576"/>
            <ac:picMk id="13" creationId="{AB46D813-E38F-AA0D-926D-D9946673E198}"/>
          </ac:picMkLst>
        </pc:picChg>
        <pc:picChg chg="mod">
          <ac:chgData name="Benjamin Vandegrift" userId="2e5c2a8a-c606-4888-a2a6-2a14dfaa97ab" providerId="ADAL" clId="{1469014E-542E-7F46-B042-F7C424993580}" dt="2024-05-23T14:05:53.985" v="21240" actId="1036"/>
          <ac:picMkLst>
            <pc:docMk/>
            <pc:sldMk cId="2401150598" sldId="2146846576"/>
            <ac:picMk id="15" creationId="{7BBCCAB2-ECB3-BA8E-8784-AC9DE4ACC743}"/>
          </ac:picMkLst>
        </pc:picChg>
        <pc:extLst>
          <p:ext xmlns:p="http://schemas.openxmlformats.org/presentationml/2006/main" uri="{D6D511B9-2390-475A-947B-AFAB55BFBCF1}">
            <pc226:cmChg xmlns:pc226="http://schemas.microsoft.com/office/powerpoint/2022/06/main/command" chg="mod">
              <pc226:chgData name="Benjamin Vandegrift" userId="2e5c2a8a-c606-4888-a2a6-2a14dfaa97ab" providerId="ADAL" clId="{1469014E-542E-7F46-B042-F7C424993580}" dt="2024-05-20T17:52:36.983" v="17762" actId="2056"/>
              <pc2:cmMkLst xmlns:pc2="http://schemas.microsoft.com/office/powerpoint/2019/9/main/command">
                <pc:docMk/>
                <pc:sldMk cId="2401150598" sldId="2146846576"/>
                <pc2:cmMk id="{6D78752F-4CE2-4278-9B33-31BE08E56EC6}"/>
              </pc2:cmMkLst>
            </pc226:cmChg>
            <pc226:cmChg xmlns:pc226="http://schemas.microsoft.com/office/powerpoint/2022/06/main/command" chg="add">
              <pc226:chgData name="Benjamin Vandegrift" userId="2e5c2a8a-c606-4888-a2a6-2a14dfaa97ab" providerId="ADAL" clId="{1469014E-542E-7F46-B042-F7C424993580}" dt="2024-05-22T23:11:43.219" v="20008"/>
              <pc2:cmMkLst xmlns:pc2="http://schemas.microsoft.com/office/powerpoint/2019/9/main/command">
                <pc:docMk/>
                <pc:sldMk cId="2401150598" sldId="2146846576"/>
                <pc2:cmMk id="{94221D97-9575-8D4E-A6B4-C592E18D8B79}"/>
              </pc2:cmMkLst>
              <pc226:cmRplyChg chg="add">
                <pc226:chgData name="Benjamin Vandegrift" userId="2e5c2a8a-c606-4888-a2a6-2a14dfaa97ab" providerId="ADAL" clId="{1469014E-542E-7F46-B042-F7C424993580}" dt="2024-05-22T23:11:43.219" v="20008"/>
                <pc2:cmRplyMkLst xmlns:pc2="http://schemas.microsoft.com/office/powerpoint/2019/9/main/command">
                  <pc:docMk/>
                  <pc:sldMk cId="2401150598" sldId="2146846576"/>
                  <pc2:cmMk id="{94221D97-9575-8D4E-A6B4-C592E18D8B79}"/>
                  <pc2:cmRplyMk id="{15EE2A2F-2DE8-E84F-8CAD-312D2ABBCBEB}"/>
                </pc2:cmRplyMkLst>
              </pc226:cmRplyChg>
            </pc226:cmChg>
          </p:ext>
        </pc:extLst>
      </pc:sldChg>
      <pc:sldChg chg="addSp delSp modSp del mod addCm">
        <pc:chgData name="Benjamin Vandegrift" userId="2e5c2a8a-c606-4888-a2a6-2a14dfaa97ab" providerId="ADAL" clId="{1469014E-542E-7F46-B042-F7C424993580}" dt="2024-05-13T20:12:33.586" v="4598" actId="2696"/>
        <pc:sldMkLst>
          <pc:docMk/>
          <pc:sldMk cId="561992657" sldId="2146846577"/>
        </pc:sldMkLst>
        <pc:spChg chg="add mod">
          <ac:chgData name="Benjamin Vandegrift" userId="2e5c2a8a-c606-4888-a2a6-2a14dfaa97ab" providerId="ADAL" clId="{1469014E-542E-7F46-B042-F7C424993580}" dt="2024-05-10T13:54:59.400" v="1999" actId="1076"/>
          <ac:spMkLst>
            <pc:docMk/>
            <pc:sldMk cId="561992657" sldId="2146846577"/>
            <ac:spMk id="3" creationId="{D5D3A9C5-B422-49D3-B37F-354AAD3E1222}"/>
          </ac:spMkLst>
        </pc:spChg>
        <pc:spChg chg="del">
          <ac:chgData name="Benjamin Vandegrift" userId="2e5c2a8a-c606-4888-a2a6-2a14dfaa97ab" providerId="ADAL" clId="{1469014E-542E-7F46-B042-F7C424993580}" dt="2024-05-09T18:05:51.492" v="868" actId="478"/>
          <ac:spMkLst>
            <pc:docMk/>
            <pc:sldMk cId="561992657" sldId="2146846577"/>
            <ac:spMk id="4" creationId="{4EECE67E-2570-77C8-4DCD-E83C5B83F9CE}"/>
          </ac:spMkLst>
        </pc:spChg>
        <pc:spChg chg="add mod">
          <ac:chgData name="Benjamin Vandegrift" userId="2e5c2a8a-c606-4888-a2a6-2a14dfaa97ab" providerId="ADAL" clId="{1469014E-542E-7F46-B042-F7C424993580}" dt="2024-05-10T13:54:25.950" v="1968" actId="1076"/>
          <ac:spMkLst>
            <pc:docMk/>
            <pc:sldMk cId="561992657" sldId="2146846577"/>
            <ac:spMk id="4" creationId="{6980BD9A-366E-3F72-D6CA-2F0EF6B47CA2}"/>
          </ac:spMkLst>
        </pc:spChg>
        <pc:spChg chg="add mod">
          <ac:chgData name="Benjamin Vandegrift" userId="2e5c2a8a-c606-4888-a2a6-2a14dfaa97ab" providerId="ADAL" clId="{1469014E-542E-7F46-B042-F7C424993580}" dt="2024-05-09T18:05:51.895" v="869"/>
          <ac:spMkLst>
            <pc:docMk/>
            <pc:sldMk cId="561992657" sldId="2146846577"/>
            <ac:spMk id="7" creationId="{18CB1D72-3B37-1589-1CBE-6E43FB932E40}"/>
          </ac:spMkLst>
        </pc:spChg>
        <pc:spChg chg="add mod">
          <ac:chgData name="Benjamin Vandegrift" userId="2e5c2a8a-c606-4888-a2a6-2a14dfaa97ab" providerId="ADAL" clId="{1469014E-542E-7F46-B042-F7C424993580}" dt="2024-05-09T18:05:51.895" v="869"/>
          <ac:spMkLst>
            <pc:docMk/>
            <pc:sldMk cId="561992657" sldId="2146846577"/>
            <ac:spMk id="8" creationId="{D90DBE45-5F9B-C9CF-75B4-20A283620E97}"/>
          </ac:spMkLst>
        </pc:spChg>
        <pc:spChg chg="add mod">
          <ac:chgData name="Benjamin Vandegrift" userId="2e5c2a8a-c606-4888-a2a6-2a14dfaa97ab" providerId="ADAL" clId="{1469014E-542E-7F46-B042-F7C424993580}" dt="2024-05-09T18:05:51.895" v="869"/>
          <ac:spMkLst>
            <pc:docMk/>
            <pc:sldMk cId="561992657" sldId="2146846577"/>
            <ac:spMk id="9" creationId="{7CC84002-D44F-476F-A47E-D9A4B943549C}"/>
          </ac:spMkLst>
        </pc:spChg>
        <pc:spChg chg="add mod">
          <ac:chgData name="Benjamin Vandegrift" userId="2e5c2a8a-c606-4888-a2a6-2a14dfaa97ab" providerId="ADAL" clId="{1469014E-542E-7F46-B042-F7C424993580}" dt="2024-05-09T18:05:51.895" v="869"/>
          <ac:spMkLst>
            <pc:docMk/>
            <pc:sldMk cId="561992657" sldId="2146846577"/>
            <ac:spMk id="10" creationId="{DAEBC4A0-B441-90BD-4222-05A3A44A82A1}"/>
          </ac:spMkLst>
        </pc:spChg>
        <pc:spChg chg="add mod">
          <ac:chgData name="Benjamin Vandegrift" userId="2e5c2a8a-c606-4888-a2a6-2a14dfaa97ab" providerId="ADAL" clId="{1469014E-542E-7F46-B042-F7C424993580}" dt="2024-05-09T18:05:51.895" v="869"/>
          <ac:spMkLst>
            <pc:docMk/>
            <pc:sldMk cId="561992657" sldId="2146846577"/>
            <ac:spMk id="12" creationId="{9DB45EBC-0C9D-D322-45CF-C3B76497D495}"/>
          </ac:spMkLst>
        </pc:spChg>
        <pc:spChg chg="add mod">
          <ac:chgData name="Benjamin Vandegrift" userId="2e5c2a8a-c606-4888-a2a6-2a14dfaa97ab" providerId="ADAL" clId="{1469014E-542E-7F46-B042-F7C424993580}" dt="2024-05-09T18:05:51.895" v="869"/>
          <ac:spMkLst>
            <pc:docMk/>
            <pc:sldMk cId="561992657" sldId="2146846577"/>
            <ac:spMk id="13" creationId="{2E08061E-131F-4926-C5D3-1754EBB74EBF}"/>
          </ac:spMkLst>
        </pc:spChg>
        <pc:spChg chg="add mod">
          <ac:chgData name="Benjamin Vandegrift" userId="2e5c2a8a-c606-4888-a2a6-2a14dfaa97ab" providerId="ADAL" clId="{1469014E-542E-7F46-B042-F7C424993580}" dt="2024-05-09T18:05:51.895" v="869"/>
          <ac:spMkLst>
            <pc:docMk/>
            <pc:sldMk cId="561992657" sldId="2146846577"/>
            <ac:spMk id="18" creationId="{C9C1BFA5-CE22-8CF4-BB15-94D911BBBA7A}"/>
          </ac:spMkLst>
        </pc:spChg>
        <pc:spChg chg="mod">
          <ac:chgData name="Benjamin Vandegrift" userId="2e5c2a8a-c606-4888-a2a6-2a14dfaa97ab" providerId="ADAL" clId="{1469014E-542E-7F46-B042-F7C424993580}" dt="2024-05-09T18:06:54.962" v="885" actId="20577"/>
          <ac:spMkLst>
            <pc:docMk/>
            <pc:sldMk cId="561992657" sldId="2146846577"/>
            <ac:spMk id="26" creationId="{A9C445BF-5591-D09A-A8BC-6A2DB67D3CAE}"/>
          </ac:spMkLst>
        </pc:spChg>
        <pc:picChg chg="add mod">
          <ac:chgData name="Benjamin Vandegrift" userId="2e5c2a8a-c606-4888-a2a6-2a14dfaa97ab" providerId="ADAL" clId="{1469014E-542E-7F46-B042-F7C424993580}" dt="2024-05-09T18:05:51.895" v="869"/>
          <ac:picMkLst>
            <pc:docMk/>
            <pc:sldMk cId="561992657" sldId="2146846577"/>
            <ac:picMk id="14" creationId="{6E057B82-50DD-B5A4-3621-CC08F3BEAE99}"/>
          </ac:picMkLst>
        </pc:picChg>
        <pc:picChg chg="add mod">
          <ac:chgData name="Benjamin Vandegrift" userId="2e5c2a8a-c606-4888-a2a6-2a14dfaa97ab" providerId="ADAL" clId="{1469014E-542E-7F46-B042-F7C424993580}" dt="2024-05-09T18:05:51.895" v="869"/>
          <ac:picMkLst>
            <pc:docMk/>
            <pc:sldMk cId="561992657" sldId="2146846577"/>
            <ac:picMk id="15" creationId="{550A0507-769C-68A5-8019-3404F1D6584E}"/>
          </ac:picMkLst>
        </pc:picChg>
        <pc:picChg chg="add mod">
          <ac:chgData name="Benjamin Vandegrift" userId="2e5c2a8a-c606-4888-a2a6-2a14dfaa97ab" providerId="ADAL" clId="{1469014E-542E-7F46-B042-F7C424993580}" dt="2024-05-09T18:05:51.895" v="869"/>
          <ac:picMkLst>
            <pc:docMk/>
            <pc:sldMk cId="561992657" sldId="2146846577"/>
            <ac:picMk id="17" creationId="{47C43277-0DA1-076B-0595-9873D036E867}"/>
          </ac:picMkLst>
        </pc:picChg>
        <pc:extLst>
          <p:ext xmlns:p="http://schemas.openxmlformats.org/presentationml/2006/main" uri="{D6D511B9-2390-475A-947B-AFAB55BFBCF1}">
            <pc226:cmChg xmlns:pc226="http://schemas.microsoft.com/office/powerpoint/2022/06/main/command" chg="add">
              <pc226:chgData name="Benjamin Vandegrift" userId="2e5c2a8a-c606-4888-a2a6-2a14dfaa97ab" providerId="ADAL" clId="{1469014E-542E-7F46-B042-F7C424993580}" dt="2024-05-09T18:06:09.339" v="870"/>
              <pc2:cmMkLst xmlns:pc2="http://schemas.microsoft.com/office/powerpoint/2019/9/main/command">
                <pc:docMk/>
                <pc:sldMk cId="561992657" sldId="2146846577"/>
                <pc2:cmMk id="{D67EFE33-FFD7-F345-81A0-D291F64392E8}"/>
              </pc2:cmMkLst>
            </pc226:cmChg>
          </p:ext>
        </pc:extLst>
      </pc:sldChg>
      <pc:sldChg chg="del">
        <pc:chgData name="Benjamin Vandegrift" userId="2e5c2a8a-c606-4888-a2a6-2a14dfaa97ab" providerId="ADAL" clId="{1469014E-542E-7F46-B042-F7C424993580}" dt="2024-05-15T22:34:42.492" v="12176" actId="2696"/>
        <pc:sldMkLst>
          <pc:docMk/>
          <pc:sldMk cId="234235997" sldId="2146846578"/>
        </pc:sldMkLst>
      </pc:sldChg>
      <pc:sldChg chg="ord">
        <pc:chgData name="Benjamin Vandegrift" userId="2e5c2a8a-c606-4888-a2a6-2a14dfaa97ab" providerId="ADAL" clId="{1469014E-542E-7F46-B042-F7C424993580}" dt="2024-05-17T21:04:07.189" v="16556" actId="20578"/>
        <pc:sldMkLst>
          <pc:docMk/>
          <pc:sldMk cId="3052151279" sldId="2146846580"/>
        </pc:sldMkLst>
      </pc:sldChg>
      <pc:sldChg chg="del">
        <pc:chgData name="Benjamin Vandegrift" userId="2e5c2a8a-c606-4888-a2a6-2a14dfaa97ab" providerId="ADAL" clId="{1469014E-542E-7F46-B042-F7C424993580}" dt="2024-05-15T22:35:13.574" v="12177" actId="2696"/>
        <pc:sldMkLst>
          <pc:docMk/>
          <pc:sldMk cId="2608484935" sldId="2146846581"/>
        </pc:sldMkLst>
      </pc:sldChg>
      <pc:sldChg chg="addSp delSp modSp mod ord">
        <pc:chgData name="Benjamin Vandegrift" userId="2e5c2a8a-c606-4888-a2a6-2a14dfaa97ab" providerId="ADAL" clId="{1469014E-542E-7F46-B042-F7C424993580}" dt="2024-05-17T19:57:27.513" v="15058" actId="20577"/>
        <pc:sldMkLst>
          <pc:docMk/>
          <pc:sldMk cId="3062678903" sldId="2146846590"/>
        </pc:sldMkLst>
        <pc:spChg chg="mod">
          <ac:chgData name="Benjamin Vandegrift" userId="2e5c2a8a-c606-4888-a2a6-2a14dfaa97ab" providerId="ADAL" clId="{1469014E-542E-7F46-B042-F7C424993580}" dt="2024-05-10T13:38:05.838" v="1633" actId="1076"/>
          <ac:spMkLst>
            <pc:docMk/>
            <pc:sldMk cId="3062678903" sldId="2146846590"/>
            <ac:spMk id="3" creationId="{C710ACD3-39BE-294C-1884-6307B40023A3}"/>
          </ac:spMkLst>
        </pc:spChg>
        <pc:spChg chg="add mod">
          <ac:chgData name="Benjamin Vandegrift" userId="2e5c2a8a-c606-4888-a2a6-2a14dfaa97ab" providerId="ADAL" clId="{1469014E-542E-7F46-B042-F7C424993580}" dt="2024-05-08T17:13:03.222" v="346" actId="1076"/>
          <ac:spMkLst>
            <pc:docMk/>
            <pc:sldMk cId="3062678903" sldId="2146846590"/>
            <ac:spMk id="7" creationId="{D0FA5204-3765-858D-C523-66EA0DC554EF}"/>
          </ac:spMkLst>
        </pc:spChg>
        <pc:spChg chg="add del mod">
          <ac:chgData name="Benjamin Vandegrift" userId="2e5c2a8a-c606-4888-a2a6-2a14dfaa97ab" providerId="ADAL" clId="{1469014E-542E-7F46-B042-F7C424993580}" dt="2024-05-10T13:38:09.130" v="1634" actId="1076"/>
          <ac:spMkLst>
            <pc:docMk/>
            <pc:sldMk cId="3062678903" sldId="2146846590"/>
            <ac:spMk id="8" creationId="{CB2963B8-2534-9E5C-34A2-786FFFEBDF9A}"/>
          </ac:spMkLst>
        </pc:spChg>
        <pc:spChg chg="mod">
          <ac:chgData name="Benjamin Vandegrift" userId="2e5c2a8a-c606-4888-a2a6-2a14dfaa97ab" providerId="ADAL" clId="{1469014E-542E-7F46-B042-F7C424993580}" dt="2024-05-10T13:38:00.853" v="1632" actId="1076"/>
          <ac:spMkLst>
            <pc:docMk/>
            <pc:sldMk cId="3062678903" sldId="2146846590"/>
            <ac:spMk id="11" creationId="{80446E27-F3B6-5A36-90F5-155E8E262FA5}"/>
          </ac:spMkLst>
        </pc:spChg>
        <pc:spChg chg="add mod">
          <ac:chgData name="Benjamin Vandegrift" userId="2e5c2a8a-c606-4888-a2a6-2a14dfaa97ab" providerId="ADAL" clId="{1469014E-542E-7F46-B042-F7C424993580}" dt="2024-05-09T21:47:12.398" v="1098" actId="1076"/>
          <ac:spMkLst>
            <pc:docMk/>
            <pc:sldMk cId="3062678903" sldId="2146846590"/>
            <ac:spMk id="12" creationId="{31F8BE1A-D447-8DB0-88E0-EBDF0C45F76E}"/>
          </ac:spMkLst>
        </pc:spChg>
        <pc:spChg chg="mod">
          <ac:chgData name="Benjamin Vandegrift" userId="2e5c2a8a-c606-4888-a2a6-2a14dfaa97ab" providerId="ADAL" clId="{1469014E-542E-7F46-B042-F7C424993580}" dt="2024-05-17T19:57:27.513" v="15058" actId="20577"/>
          <ac:spMkLst>
            <pc:docMk/>
            <pc:sldMk cId="3062678903" sldId="2146846590"/>
            <ac:spMk id="26" creationId="{A9C445BF-5591-D09A-A8BC-6A2DB67D3CAE}"/>
          </ac:spMkLst>
        </pc:spChg>
        <pc:spChg chg="mod">
          <ac:chgData name="Benjamin Vandegrift" userId="2e5c2a8a-c606-4888-a2a6-2a14dfaa97ab" providerId="ADAL" clId="{1469014E-542E-7F46-B042-F7C424993580}" dt="2024-05-14T14:56:12.244" v="6535" actId="1076"/>
          <ac:spMkLst>
            <pc:docMk/>
            <pc:sldMk cId="3062678903" sldId="2146846590"/>
            <ac:spMk id="30" creationId="{0D1BC952-AFC6-DED4-F1D1-D58667A93CCB}"/>
          </ac:spMkLst>
        </pc:spChg>
        <pc:picChg chg="add mod">
          <ac:chgData name="Benjamin Vandegrift" userId="2e5c2a8a-c606-4888-a2a6-2a14dfaa97ab" providerId="ADAL" clId="{1469014E-542E-7F46-B042-F7C424993580}" dt="2024-05-10T13:36:53.141" v="1628" actId="1076"/>
          <ac:picMkLst>
            <pc:docMk/>
            <pc:sldMk cId="3062678903" sldId="2146846590"/>
            <ac:picMk id="9" creationId="{CB5C2478-54AF-A376-DBDF-62DEC1B0AE80}"/>
          </ac:picMkLst>
        </pc:picChg>
        <pc:picChg chg="add mod">
          <ac:chgData name="Benjamin Vandegrift" userId="2e5c2a8a-c606-4888-a2a6-2a14dfaa97ab" providerId="ADAL" clId="{1469014E-542E-7F46-B042-F7C424993580}" dt="2024-05-09T21:46:59.798" v="1091" actId="1076"/>
          <ac:picMkLst>
            <pc:docMk/>
            <pc:sldMk cId="3062678903" sldId="2146846590"/>
            <ac:picMk id="13" creationId="{CEE4313F-DBF5-95DD-3011-657F7384946A}"/>
          </ac:picMkLst>
        </pc:picChg>
      </pc:sldChg>
      <pc:sldChg chg="add del ord">
        <pc:chgData name="Benjamin Vandegrift" userId="2e5c2a8a-c606-4888-a2a6-2a14dfaa97ab" providerId="ADAL" clId="{1469014E-542E-7F46-B042-F7C424993580}" dt="2024-05-17T20:52:15.029" v="16470" actId="20578"/>
        <pc:sldMkLst>
          <pc:docMk/>
          <pc:sldMk cId="3632885173" sldId="2146846591"/>
        </pc:sldMkLst>
      </pc:sldChg>
      <pc:sldChg chg="addSp delSp modSp add mod">
        <pc:chgData name="Benjamin Vandegrift" userId="2e5c2a8a-c606-4888-a2a6-2a14dfaa97ab" providerId="ADAL" clId="{1469014E-542E-7F46-B042-F7C424993580}" dt="2024-05-17T21:00:34.079" v="16552"/>
        <pc:sldMkLst>
          <pc:docMk/>
          <pc:sldMk cId="1941764190" sldId="2146846592"/>
        </pc:sldMkLst>
        <pc:spChg chg="mod">
          <ac:chgData name="Benjamin Vandegrift" userId="2e5c2a8a-c606-4888-a2a6-2a14dfaa97ab" providerId="ADAL" clId="{1469014E-542E-7F46-B042-F7C424993580}" dt="2024-05-13T21:55:31.325" v="5902" actId="20577"/>
          <ac:spMkLst>
            <pc:docMk/>
            <pc:sldMk cId="1941764190" sldId="2146846592"/>
            <ac:spMk id="3" creationId="{14F6EC04-73EF-7BD2-EE62-C6CB368D1310}"/>
          </ac:spMkLst>
        </pc:spChg>
        <pc:spChg chg="add mod">
          <ac:chgData name="Benjamin Vandegrift" userId="2e5c2a8a-c606-4888-a2a6-2a14dfaa97ab" providerId="ADAL" clId="{1469014E-542E-7F46-B042-F7C424993580}" dt="2024-05-14T19:17:36.312" v="7062" actId="113"/>
          <ac:spMkLst>
            <pc:docMk/>
            <pc:sldMk cId="1941764190" sldId="2146846592"/>
            <ac:spMk id="4" creationId="{7BEE3489-74E3-C13B-AE5E-5D9A4195B91A}"/>
          </ac:spMkLst>
        </pc:spChg>
        <pc:spChg chg="mod">
          <ac:chgData name="Benjamin Vandegrift" userId="2e5c2a8a-c606-4888-a2a6-2a14dfaa97ab" providerId="ADAL" clId="{1469014E-542E-7F46-B042-F7C424993580}" dt="2024-05-08T17:04:03.950" v="180" actId="1076"/>
          <ac:spMkLst>
            <pc:docMk/>
            <pc:sldMk cId="1941764190" sldId="2146846592"/>
            <ac:spMk id="4" creationId="{A271DD24-B685-B82F-5592-C46ACF3025B3}"/>
          </ac:spMkLst>
        </pc:spChg>
        <pc:spChg chg="add del mod">
          <ac:chgData name="Benjamin Vandegrift" userId="2e5c2a8a-c606-4888-a2a6-2a14dfaa97ab" providerId="ADAL" clId="{1469014E-542E-7F46-B042-F7C424993580}" dt="2024-05-13T21:08:19.341" v="5361" actId="478"/>
          <ac:spMkLst>
            <pc:docMk/>
            <pc:sldMk cId="1941764190" sldId="2146846592"/>
            <ac:spMk id="8" creationId="{B8818ED7-50A4-4310-60F9-54FBFB4B4B66}"/>
          </ac:spMkLst>
        </pc:spChg>
        <pc:spChg chg="add del">
          <ac:chgData name="Benjamin Vandegrift" userId="2e5c2a8a-c606-4888-a2a6-2a14dfaa97ab" providerId="ADAL" clId="{1469014E-542E-7F46-B042-F7C424993580}" dt="2024-05-17T21:00:31.569" v="16551" actId="478"/>
          <ac:spMkLst>
            <pc:docMk/>
            <pc:sldMk cId="1941764190" sldId="2146846592"/>
            <ac:spMk id="10" creationId="{513433DE-B42E-50A6-8875-DCAE99DDD070}"/>
          </ac:spMkLst>
        </pc:spChg>
        <pc:spChg chg="del">
          <ac:chgData name="Benjamin Vandegrift" userId="2e5c2a8a-c606-4888-a2a6-2a14dfaa97ab" providerId="ADAL" clId="{1469014E-542E-7F46-B042-F7C424993580}" dt="2024-05-08T17:04:06.957" v="181" actId="478"/>
          <ac:spMkLst>
            <pc:docMk/>
            <pc:sldMk cId="1941764190" sldId="2146846592"/>
            <ac:spMk id="13" creationId="{8EDB0912-EAB2-BEB7-9897-4ECDDCD74B1D}"/>
          </ac:spMkLst>
        </pc:spChg>
        <pc:spChg chg="mod">
          <ac:chgData name="Benjamin Vandegrift" userId="2e5c2a8a-c606-4888-a2a6-2a14dfaa97ab" providerId="ADAL" clId="{1469014E-542E-7F46-B042-F7C424993580}" dt="2024-05-13T21:55:35.605" v="5914" actId="20577"/>
          <ac:spMkLst>
            <pc:docMk/>
            <pc:sldMk cId="1941764190" sldId="2146846592"/>
            <ac:spMk id="14" creationId="{242FCD40-B482-766E-CA00-89D7E65F01DD}"/>
          </ac:spMkLst>
        </pc:spChg>
        <pc:spChg chg="mod">
          <ac:chgData name="Benjamin Vandegrift" userId="2e5c2a8a-c606-4888-a2a6-2a14dfaa97ab" providerId="ADAL" clId="{1469014E-542E-7F46-B042-F7C424993580}" dt="2024-05-13T21:55:38.653" v="5925" actId="20577"/>
          <ac:spMkLst>
            <pc:docMk/>
            <pc:sldMk cId="1941764190" sldId="2146846592"/>
            <ac:spMk id="15" creationId="{C1E84C94-8AE4-CBF7-CD98-5A0DB6BDAC36}"/>
          </ac:spMkLst>
        </pc:spChg>
        <pc:spChg chg="mod">
          <ac:chgData name="Benjamin Vandegrift" userId="2e5c2a8a-c606-4888-a2a6-2a14dfaa97ab" providerId="ADAL" clId="{1469014E-542E-7F46-B042-F7C424993580}" dt="2024-05-17T21:00:34.079" v="16552"/>
          <ac:spMkLst>
            <pc:docMk/>
            <pc:sldMk cId="1941764190" sldId="2146846592"/>
            <ac:spMk id="16" creationId="{F3B08D31-8CD1-811E-0850-AF65E55C9EAD}"/>
          </ac:spMkLst>
        </pc:spChg>
        <pc:spChg chg="mod">
          <ac:chgData name="Benjamin Vandegrift" userId="2e5c2a8a-c606-4888-a2a6-2a14dfaa97ab" providerId="ADAL" clId="{1469014E-542E-7F46-B042-F7C424993580}" dt="2024-05-14T20:35:47.471" v="7428" actId="113"/>
          <ac:spMkLst>
            <pc:docMk/>
            <pc:sldMk cId="1941764190" sldId="2146846592"/>
            <ac:spMk id="17" creationId="{9B72D73E-837C-A406-5E19-BDB481ECA013}"/>
          </ac:spMkLst>
        </pc:spChg>
        <pc:spChg chg="mod">
          <ac:chgData name="Benjamin Vandegrift" userId="2e5c2a8a-c606-4888-a2a6-2a14dfaa97ab" providerId="ADAL" clId="{1469014E-542E-7F46-B042-F7C424993580}" dt="2024-05-14T19:25:24.462" v="7063" actId="113"/>
          <ac:spMkLst>
            <pc:docMk/>
            <pc:sldMk cId="1941764190" sldId="2146846592"/>
            <ac:spMk id="18" creationId="{FE6DFA2C-5D02-E73F-5E1F-E9D00C867AFF}"/>
          </ac:spMkLst>
        </pc:spChg>
        <pc:spChg chg="del mod">
          <ac:chgData name="Benjamin Vandegrift" userId="2e5c2a8a-c606-4888-a2a6-2a14dfaa97ab" providerId="ADAL" clId="{1469014E-542E-7F46-B042-F7C424993580}" dt="2024-05-13T21:08:29.074" v="5363" actId="478"/>
          <ac:spMkLst>
            <pc:docMk/>
            <pc:sldMk cId="1941764190" sldId="2146846592"/>
            <ac:spMk id="19" creationId="{8F1D8AAB-3224-81BF-4744-C0401678D487}"/>
          </ac:spMkLst>
        </pc:spChg>
        <pc:spChg chg="mod">
          <ac:chgData name="Benjamin Vandegrift" userId="2e5c2a8a-c606-4888-a2a6-2a14dfaa97ab" providerId="ADAL" clId="{1469014E-542E-7F46-B042-F7C424993580}" dt="2024-05-13T21:17:04.788" v="5616" actId="20577"/>
          <ac:spMkLst>
            <pc:docMk/>
            <pc:sldMk cId="1941764190" sldId="2146846592"/>
            <ac:spMk id="26" creationId="{A9C445BF-5591-D09A-A8BC-6A2DB67D3CAE}"/>
          </ac:spMkLst>
        </pc:spChg>
      </pc:sldChg>
      <pc:sldChg chg="addSp modSp new mod">
        <pc:chgData name="Benjamin Vandegrift" userId="2e5c2a8a-c606-4888-a2a6-2a14dfaa97ab" providerId="ADAL" clId="{1469014E-542E-7F46-B042-F7C424993580}" dt="2024-05-08T17:49:51.451" v="412" actId="1076"/>
        <pc:sldMkLst>
          <pc:docMk/>
          <pc:sldMk cId="412022544" sldId="2146846593"/>
        </pc:sldMkLst>
        <pc:spChg chg="add mod">
          <ac:chgData name="Benjamin Vandegrift" userId="2e5c2a8a-c606-4888-a2a6-2a14dfaa97ab" providerId="ADAL" clId="{1469014E-542E-7F46-B042-F7C424993580}" dt="2024-05-08T17:49:49.749" v="411" actId="1076"/>
          <ac:spMkLst>
            <pc:docMk/>
            <pc:sldMk cId="412022544" sldId="2146846593"/>
            <ac:spMk id="4" creationId="{1258E0F7-1550-1B48-91F3-B8BB06DB21DC}"/>
          </ac:spMkLst>
        </pc:spChg>
        <pc:picChg chg="add mod">
          <ac:chgData name="Benjamin Vandegrift" userId="2e5c2a8a-c606-4888-a2a6-2a14dfaa97ab" providerId="ADAL" clId="{1469014E-542E-7F46-B042-F7C424993580}" dt="2024-05-08T17:49:51.451" v="412" actId="1076"/>
          <ac:picMkLst>
            <pc:docMk/>
            <pc:sldMk cId="412022544" sldId="2146846593"/>
            <ac:picMk id="2" creationId="{423EBBA7-DDCE-2CDE-8BBB-1535044E3A4F}"/>
          </ac:picMkLst>
        </pc:picChg>
      </pc:sldChg>
      <pc:sldChg chg="add del">
        <pc:chgData name="Benjamin Vandegrift" userId="2e5c2a8a-c606-4888-a2a6-2a14dfaa97ab" providerId="ADAL" clId="{1469014E-542E-7F46-B042-F7C424993580}" dt="2024-05-14T14:55:43.153" v="6528" actId="2696"/>
        <pc:sldMkLst>
          <pc:docMk/>
          <pc:sldMk cId="396302437" sldId="2146846594"/>
        </pc:sldMkLst>
      </pc:sldChg>
      <pc:sldChg chg="modSp add del mod ord addCm modCm">
        <pc:chgData name="Benjamin Vandegrift" userId="2e5c2a8a-c606-4888-a2a6-2a14dfaa97ab" providerId="ADAL" clId="{1469014E-542E-7F46-B042-F7C424993580}" dt="2024-05-20T14:13:44.253" v="17623" actId="20577"/>
        <pc:sldMkLst>
          <pc:docMk/>
          <pc:sldMk cId="2600741668" sldId="2146846594"/>
        </pc:sldMkLst>
        <pc:spChg chg="mod">
          <ac:chgData name="Benjamin Vandegrift" userId="2e5c2a8a-c606-4888-a2a6-2a14dfaa97ab" providerId="ADAL" clId="{1469014E-542E-7F46-B042-F7C424993580}" dt="2024-05-20T14:13:44.253" v="17623" actId="20577"/>
          <ac:spMkLst>
            <pc:docMk/>
            <pc:sldMk cId="2600741668" sldId="2146846594"/>
            <ac:spMk id="26" creationId="{A9C445BF-5591-D09A-A8BC-6A2DB67D3CAE}"/>
          </ac:spMkLst>
        </pc:spChg>
        <pc:extLst>
          <p:ext xmlns:p="http://schemas.openxmlformats.org/presentationml/2006/main" uri="{D6D511B9-2390-475A-947B-AFAB55BFBCF1}">
            <pc226:cmChg xmlns:pc226="http://schemas.microsoft.com/office/powerpoint/2022/06/main/command" chg="add mod">
              <pc226:chgData name="Benjamin Vandegrift" userId="2e5c2a8a-c606-4888-a2a6-2a14dfaa97ab" providerId="ADAL" clId="{1469014E-542E-7F46-B042-F7C424993580}" dt="2024-05-17T13:43:58.365" v="12786" actId="20577"/>
              <pc2:cmMkLst xmlns:pc2="http://schemas.microsoft.com/office/powerpoint/2019/9/main/command">
                <pc:docMk/>
                <pc:sldMk cId="2600741668" sldId="2146846594"/>
                <pc2:cmMk id="{3C01CE03-7461-3349-8BDA-BC3C4AF326C2}"/>
              </pc2:cmMkLst>
            </pc226:cmChg>
            <pc226:cmChg xmlns:pc226="http://schemas.microsoft.com/office/powerpoint/2022/06/main/command" chg="mod">
              <pc226:chgData name="Benjamin Vandegrift" userId="2e5c2a8a-c606-4888-a2a6-2a14dfaa97ab" providerId="ADAL" clId="{1469014E-542E-7F46-B042-F7C424993580}" dt="2024-05-20T14:13:44.253" v="17623" actId="20577"/>
              <pc2:cmMkLst xmlns:pc2="http://schemas.microsoft.com/office/powerpoint/2019/9/main/command">
                <pc:docMk/>
                <pc:sldMk cId="2600741668" sldId="2146846594"/>
                <pc2:cmMk id="{5362978D-0341-4D98-9896-FF6C710CB29F}"/>
              </pc2:cmMkLst>
            </pc226:cmChg>
          </p:ext>
        </pc:extLst>
      </pc:sldChg>
      <pc:sldChg chg="delSp modSp add del mod ord addCm">
        <pc:chgData name="Benjamin Vandegrift" userId="2e5c2a8a-c606-4888-a2a6-2a14dfaa97ab" providerId="ADAL" clId="{1469014E-542E-7F46-B042-F7C424993580}" dt="2024-05-17T20:30:45.335" v="15152" actId="2696"/>
        <pc:sldMkLst>
          <pc:docMk/>
          <pc:sldMk cId="755322436" sldId="2146846595"/>
        </pc:sldMkLst>
        <pc:spChg chg="del mod">
          <ac:chgData name="Benjamin Vandegrift" userId="2e5c2a8a-c606-4888-a2a6-2a14dfaa97ab" providerId="ADAL" clId="{1469014E-542E-7F46-B042-F7C424993580}" dt="2024-05-14T19:12:59.973" v="7060" actId="478"/>
          <ac:spMkLst>
            <pc:docMk/>
            <pc:sldMk cId="755322436" sldId="2146846595"/>
            <ac:spMk id="9" creationId="{C2BDE288-0FD0-F1AA-6D14-20CABAC78672}"/>
          </ac:spMkLst>
        </pc:spChg>
        <pc:spChg chg="mod">
          <ac:chgData name="Benjamin Vandegrift" userId="2e5c2a8a-c606-4888-a2a6-2a14dfaa97ab" providerId="ADAL" clId="{1469014E-542E-7F46-B042-F7C424993580}" dt="2024-05-17T15:46:47.820" v="14377" actId="20577"/>
          <ac:spMkLst>
            <pc:docMk/>
            <pc:sldMk cId="755322436" sldId="2146846595"/>
            <ac:spMk id="26" creationId="{A9C445BF-5591-D09A-A8BC-6A2DB67D3CAE}"/>
          </ac:spMkLst>
        </pc:spChg>
        <pc:picChg chg="del mod">
          <ac:chgData name="Benjamin Vandegrift" userId="2e5c2a8a-c606-4888-a2a6-2a14dfaa97ab" providerId="ADAL" clId="{1469014E-542E-7F46-B042-F7C424993580}" dt="2024-05-14T19:12:44.647" v="7046" actId="478"/>
          <ac:picMkLst>
            <pc:docMk/>
            <pc:sldMk cId="755322436" sldId="2146846595"/>
            <ac:picMk id="1026" creationId="{77C73D5A-8F91-EE21-4DA1-F84979C61AAE}"/>
          </ac:picMkLst>
        </pc:picChg>
        <pc:extLst>
          <p:ext xmlns:p="http://schemas.openxmlformats.org/presentationml/2006/main" uri="{D6D511B9-2390-475A-947B-AFAB55BFBCF1}">
            <pc226:cmChg xmlns:pc226="http://schemas.microsoft.com/office/powerpoint/2022/06/main/command" chg="add">
              <pc226:chgData name="Benjamin Vandegrift" userId="2e5c2a8a-c606-4888-a2a6-2a14dfaa97ab" providerId="ADAL" clId="{1469014E-542E-7F46-B042-F7C424993580}" dt="2024-05-14T19:13:05.692" v="7061"/>
              <pc2:cmMkLst xmlns:pc2="http://schemas.microsoft.com/office/powerpoint/2019/9/main/command">
                <pc:docMk/>
                <pc:sldMk cId="755322436" sldId="2146846595"/>
                <pc2:cmMk id="{1BE3EC78-D1B8-5D42-80B1-B939E065A331}"/>
              </pc2:cmMkLst>
            </pc226:cmChg>
          </p:ext>
        </pc:extLst>
      </pc:sldChg>
      <pc:sldChg chg="add del">
        <pc:chgData name="Benjamin Vandegrift" userId="2e5c2a8a-c606-4888-a2a6-2a14dfaa97ab" providerId="ADAL" clId="{1469014E-542E-7F46-B042-F7C424993580}" dt="2024-05-17T15:59:14.355" v="14840"/>
        <pc:sldMkLst>
          <pc:docMk/>
          <pc:sldMk cId="2054426445" sldId="2146846595"/>
        </pc:sldMkLst>
      </pc:sldChg>
      <pc:sldChg chg="modSp del mod ord">
        <pc:chgData name="Benjamin Vandegrift" userId="2e5c2a8a-c606-4888-a2a6-2a14dfaa97ab" providerId="ADAL" clId="{1469014E-542E-7F46-B042-F7C424993580}" dt="2024-05-10T13:52:22.737" v="1906" actId="2696"/>
        <pc:sldMkLst>
          <pc:docMk/>
          <pc:sldMk cId="2378986768" sldId="2146846595"/>
        </pc:sldMkLst>
        <pc:spChg chg="mod">
          <ac:chgData name="Benjamin Vandegrift" userId="2e5c2a8a-c606-4888-a2a6-2a14dfaa97ab" providerId="ADAL" clId="{1469014E-542E-7F46-B042-F7C424993580}" dt="2024-05-10T13:47:57.908" v="1705" actId="20577"/>
          <ac:spMkLst>
            <pc:docMk/>
            <pc:sldMk cId="2378986768" sldId="2146846595"/>
            <ac:spMk id="26" creationId="{A9C445BF-5591-D09A-A8BC-6A2DB67D3CAE}"/>
          </ac:spMkLst>
        </pc:spChg>
      </pc:sldChg>
      <pc:sldChg chg="add del">
        <pc:chgData name="Benjamin Vandegrift" userId="2e5c2a8a-c606-4888-a2a6-2a14dfaa97ab" providerId="ADAL" clId="{1469014E-542E-7F46-B042-F7C424993580}" dt="2024-05-13T21:43:57.226" v="5840" actId="2696"/>
        <pc:sldMkLst>
          <pc:docMk/>
          <pc:sldMk cId="3319044631" sldId="2146846595"/>
        </pc:sldMkLst>
      </pc:sldChg>
      <pc:sldChg chg="add delCm">
        <pc:chgData name="Benjamin Vandegrift" userId="2e5c2a8a-c606-4888-a2a6-2a14dfaa97ab" providerId="ADAL" clId="{1469014E-542E-7F46-B042-F7C424993580}" dt="2024-05-20T12:57:28.449" v="17541"/>
        <pc:sldMkLst>
          <pc:docMk/>
          <pc:sldMk cId="3626501125" sldId="2146846595"/>
        </pc:sldMkLst>
        <pc:extLst>
          <p:ext xmlns:p="http://schemas.openxmlformats.org/presentationml/2006/main" uri="{D6D511B9-2390-475A-947B-AFAB55BFBCF1}">
            <pc226:cmChg xmlns:pc226="http://schemas.microsoft.com/office/powerpoint/2022/06/main/command" chg="del">
              <pc226:chgData name="Benjamin Vandegrift" userId="2e5c2a8a-c606-4888-a2a6-2a14dfaa97ab" providerId="ADAL" clId="{1469014E-542E-7F46-B042-F7C424993580}" dt="2024-05-20T12:57:28.449" v="17541"/>
              <pc2:cmMkLst xmlns:pc2="http://schemas.microsoft.com/office/powerpoint/2019/9/main/command">
                <pc:docMk/>
                <pc:sldMk cId="3626501125" sldId="2146846595"/>
                <pc2:cmMk id="{4AD58490-9AD3-E846-B403-6E1F2A90C77D}"/>
              </pc2:cmMkLst>
            </pc226:cmChg>
          </p:ext>
        </pc:extLst>
      </pc:sldChg>
      <pc:sldChg chg="add del">
        <pc:chgData name="Benjamin Vandegrift" userId="2e5c2a8a-c606-4888-a2a6-2a14dfaa97ab" providerId="ADAL" clId="{1469014E-542E-7F46-B042-F7C424993580}" dt="2024-05-17T20:30:55.895" v="15154"/>
        <pc:sldMkLst>
          <pc:docMk/>
          <pc:sldMk cId="3978402871" sldId="2146846595"/>
        </pc:sldMkLst>
      </pc:sldChg>
      <pc:sldChg chg="add del">
        <pc:chgData name="Benjamin Vandegrift" userId="2e5c2a8a-c606-4888-a2a6-2a14dfaa97ab" providerId="ADAL" clId="{1469014E-542E-7F46-B042-F7C424993580}" dt="2024-05-17T15:59:14.355" v="14840"/>
        <pc:sldMkLst>
          <pc:docMk/>
          <pc:sldMk cId="1600953392" sldId="2146846596"/>
        </pc:sldMkLst>
      </pc:sldChg>
      <pc:sldChg chg="addSp delSp modSp add del mod">
        <pc:chgData name="Benjamin Vandegrift" userId="2e5c2a8a-c606-4888-a2a6-2a14dfaa97ab" providerId="ADAL" clId="{1469014E-542E-7F46-B042-F7C424993580}" dt="2024-05-13T21:43:57.226" v="5840" actId="2696"/>
        <pc:sldMkLst>
          <pc:docMk/>
          <pc:sldMk cId="1787229537" sldId="2146846596"/>
        </pc:sldMkLst>
        <pc:spChg chg="del">
          <ac:chgData name="Benjamin Vandegrift" userId="2e5c2a8a-c606-4888-a2a6-2a14dfaa97ab" providerId="ADAL" clId="{1469014E-542E-7F46-B042-F7C424993580}" dt="2024-05-08T21:34:41.252" v="836" actId="478"/>
          <ac:spMkLst>
            <pc:docMk/>
            <pc:sldMk cId="1787229537" sldId="2146846596"/>
            <ac:spMk id="3" creationId="{3169B812-174A-BFDD-25D4-8F45AC807E54}"/>
          </ac:spMkLst>
        </pc:spChg>
        <pc:spChg chg="mod">
          <ac:chgData name="Benjamin Vandegrift" userId="2e5c2a8a-c606-4888-a2a6-2a14dfaa97ab" providerId="ADAL" clId="{1469014E-542E-7F46-B042-F7C424993580}" dt="2024-05-10T21:20:33.240" v="4021" actId="1076"/>
          <ac:spMkLst>
            <pc:docMk/>
            <pc:sldMk cId="1787229537" sldId="2146846596"/>
            <ac:spMk id="3" creationId="{41743056-9D68-9F3F-6381-F39BE004E72F}"/>
          </ac:spMkLst>
        </pc:spChg>
        <pc:spChg chg="del">
          <ac:chgData name="Benjamin Vandegrift" userId="2e5c2a8a-c606-4888-a2a6-2a14dfaa97ab" providerId="ADAL" clId="{1469014E-542E-7F46-B042-F7C424993580}" dt="2024-05-08T21:34:41.252" v="836" actId="478"/>
          <ac:spMkLst>
            <pc:docMk/>
            <pc:sldMk cId="1787229537" sldId="2146846596"/>
            <ac:spMk id="4" creationId="{4EECE67E-2570-77C8-4DCD-E83C5B83F9CE}"/>
          </ac:spMkLst>
        </pc:spChg>
        <pc:spChg chg="add mod">
          <ac:chgData name="Benjamin Vandegrift" userId="2e5c2a8a-c606-4888-a2a6-2a14dfaa97ab" providerId="ADAL" clId="{1469014E-542E-7F46-B042-F7C424993580}" dt="2024-05-10T21:21:12.305" v="4108" actId="1076"/>
          <ac:spMkLst>
            <pc:docMk/>
            <pc:sldMk cId="1787229537" sldId="2146846596"/>
            <ac:spMk id="4" creationId="{B3689FED-4B28-495B-CE71-625F4EE50F84}"/>
          </ac:spMkLst>
        </pc:spChg>
        <pc:spChg chg="del">
          <ac:chgData name="Benjamin Vandegrift" userId="2e5c2a8a-c606-4888-a2a6-2a14dfaa97ab" providerId="ADAL" clId="{1469014E-542E-7F46-B042-F7C424993580}" dt="2024-05-08T21:34:41.252" v="836" actId="478"/>
          <ac:spMkLst>
            <pc:docMk/>
            <pc:sldMk cId="1787229537" sldId="2146846596"/>
            <ac:spMk id="7" creationId="{0791D935-C42B-F152-E3D7-E3E18DF62563}"/>
          </ac:spMkLst>
        </pc:spChg>
        <pc:spChg chg="add del mod">
          <ac:chgData name="Benjamin Vandegrift" userId="2e5c2a8a-c606-4888-a2a6-2a14dfaa97ab" providerId="ADAL" clId="{1469014E-542E-7F46-B042-F7C424993580}" dt="2024-05-10T21:20:26.164" v="4017" actId="478"/>
          <ac:spMkLst>
            <pc:docMk/>
            <pc:sldMk cId="1787229537" sldId="2146846596"/>
            <ac:spMk id="7" creationId="{2ACE43AB-1AE1-2B95-D3D5-A106B6BDF6B5}"/>
          </ac:spMkLst>
        </pc:spChg>
        <pc:spChg chg="add mod">
          <ac:chgData name="Benjamin Vandegrift" userId="2e5c2a8a-c606-4888-a2a6-2a14dfaa97ab" providerId="ADAL" clId="{1469014E-542E-7F46-B042-F7C424993580}" dt="2024-05-10T21:27:27.154" v="4205" actId="1076"/>
          <ac:spMkLst>
            <pc:docMk/>
            <pc:sldMk cId="1787229537" sldId="2146846596"/>
            <ac:spMk id="8" creationId="{60B4D515-E383-77D3-FA1E-D3BF73CEF3DE}"/>
          </ac:spMkLst>
        </pc:spChg>
        <pc:spChg chg="add mod">
          <ac:chgData name="Benjamin Vandegrift" userId="2e5c2a8a-c606-4888-a2a6-2a14dfaa97ab" providerId="ADAL" clId="{1469014E-542E-7F46-B042-F7C424993580}" dt="2024-05-10T20:24:32.936" v="3318"/>
          <ac:spMkLst>
            <pc:docMk/>
            <pc:sldMk cId="1787229537" sldId="2146846596"/>
            <ac:spMk id="9" creationId="{18B49BA3-95AE-40F0-0316-6174045A2B96}"/>
          </ac:spMkLst>
        </pc:spChg>
        <pc:spChg chg="del">
          <ac:chgData name="Benjamin Vandegrift" userId="2e5c2a8a-c606-4888-a2a6-2a14dfaa97ab" providerId="ADAL" clId="{1469014E-542E-7F46-B042-F7C424993580}" dt="2024-05-08T21:34:41.252" v="836" actId="478"/>
          <ac:spMkLst>
            <pc:docMk/>
            <pc:sldMk cId="1787229537" sldId="2146846596"/>
            <ac:spMk id="9" creationId="{84583198-0986-B165-0646-2C13E835A42E}"/>
          </ac:spMkLst>
        </pc:spChg>
        <pc:spChg chg="add mod">
          <ac:chgData name="Benjamin Vandegrift" userId="2e5c2a8a-c606-4888-a2a6-2a14dfaa97ab" providerId="ADAL" clId="{1469014E-542E-7F46-B042-F7C424993580}" dt="2024-05-10T21:27:22.992" v="4204" actId="1076"/>
          <ac:spMkLst>
            <pc:docMk/>
            <pc:sldMk cId="1787229537" sldId="2146846596"/>
            <ac:spMk id="10" creationId="{BD70FDBD-B8C3-D0E1-F780-8936076D0999}"/>
          </ac:spMkLst>
        </pc:spChg>
        <pc:spChg chg="del">
          <ac:chgData name="Benjamin Vandegrift" userId="2e5c2a8a-c606-4888-a2a6-2a14dfaa97ab" providerId="ADAL" clId="{1469014E-542E-7F46-B042-F7C424993580}" dt="2024-05-08T21:34:41.252" v="836" actId="478"/>
          <ac:spMkLst>
            <pc:docMk/>
            <pc:sldMk cId="1787229537" sldId="2146846596"/>
            <ac:spMk id="10" creationId="{F0253A24-19B8-E1AF-9FD5-8ABAC4FAB287}"/>
          </ac:spMkLst>
        </pc:spChg>
        <pc:spChg chg="add mod">
          <ac:chgData name="Benjamin Vandegrift" userId="2e5c2a8a-c606-4888-a2a6-2a14dfaa97ab" providerId="ADAL" clId="{1469014E-542E-7F46-B042-F7C424993580}" dt="2024-05-10T21:20:48.493" v="4067" actId="20577"/>
          <ac:spMkLst>
            <pc:docMk/>
            <pc:sldMk cId="1787229537" sldId="2146846596"/>
            <ac:spMk id="12" creationId="{6514C9D1-A945-1ED7-934B-646D56D8AB5C}"/>
          </ac:spMkLst>
        </pc:spChg>
        <pc:spChg chg="del">
          <ac:chgData name="Benjamin Vandegrift" userId="2e5c2a8a-c606-4888-a2a6-2a14dfaa97ab" providerId="ADAL" clId="{1469014E-542E-7F46-B042-F7C424993580}" dt="2024-05-08T21:34:41.252" v="836" actId="478"/>
          <ac:spMkLst>
            <pc:docMk/>
            <pc:sldMk cId="1787229537" sldId="2146846596"/>
            <ac:spMk id="12" creationId="{68B4B002-AE8A-D5F1-1E44-FE2031B4A5EB}"/>
          </ac:spMkLst>
        </pc:spChg>
        <pc:spChg chg="add mod">
          <ac:chgData name="Benjamin Vandegrift" userId="2e5c2a8a-c606-4888-a2a6-2a14dfaa97ab" providerId="ADAL" clId="{1469014E-542E-7F46-B042-F7C424993580}" dt="2024-05-10T21:21:41.550" v="4163" actId="20577"/>
          <ac:spMkLst>
            <pc:docMk/>
            <pc:sldMk cId="1787229537" sldId="2146846596"/>
            <ac:spMk id="13" creationId="{7C4DA7EF-1187-5DD6-8CD9-DE135D5AF19F}"/>
          </ac:spMkLst>
        </pc:spChg>
        <pc:spChg chg="del">
          <ac:chgData name="Benjamin Vandegrift" userId="2e5c2a8a-c606-4888-a2a6-2a14dfaa97ab" providerId="ADAL" clId="{1469014E-542E-7F46-B042-F7C424993580}" dt="2024-05-08T21:34:41.252" v="836" actId="478"/>
          <ac:spMkLst>
            <pc:docMk/>
            <pc:sldMk cId="1787229537" sldId="2146846596"/>
            <ac:spMk id="14" creationId="{1F8BEA5A-1CBC-A702-06E2-73D753289115}"/>
          </ac:spMkLst>
        </pc:spChg>
        <pc:spChg chg="add mod">
          <ac:chgData name="Benjamin Vandegrift" userId="2e5c2a8a-c606-4888-a2a6-2a14dfaa97ab" providerId="ADAL" clId="{1469014E-542E-7F46-B042-F7C424993580}" dt="2024-05-10T21:27:04.594" v="4202" actId="20577"/>
          <ac:spMkLst>
            <pc:docMk/>
            <pc:sldMk cId="1787229537" sldId="2146846596"/>
            <ac:spMk id="14" creationId="{CA0E07BC-F87E-132E-CBB2-2B8A385F80E9}"/>
          </ac:spMkLst>
        </pc:spChg>
        <pc:spChg chg="del">
          <ac:chgData name="Benjamin Vandegrift" userId="2e5c2a8a-c606-4888-a2a6-2a14dfaa97ab" providerId="ADAL" clId="{1469014E-542E-7F46-B042-F7C424993580}" dt="2024-05-08T21:34:41.252" v="836" actId="478"/>
          <ac:spMkLst>
            <pc:docMk/>
            <pc:sldMk cId="1787229537" sldId="2146846596"/>
            <ac:spMk id="15" creationId="{FB4B06DF-9BD6-1165-EEFB-046D1A21E1E2}"/>
          </ac:spMkLst>
        </pc:spChg>
        <pc:spChg chg="del">
          <ac:chgData name="Benjamin Vandegrift" userId="2e5c2a8a-c606-4888-a2a6-2a14dfaa97ab" providerId="ADAL" clId="{1469014E-542E-7F46-B042-F7C424993580}" dt="2024-05-08T21:34:41.252" v="836" actId="478"/>
          <ac:spMkLst>
            <pc:docMk/>
            <pc:sldMk cId="1787229537" sldId="2146846596"/>
            <ac:spMk id="16" creationId="{F3B08D31-8CD1-811E-0850-AF65E55C9EAD}"/>
          </ac:spMkLst>
        </pc:spChg>
        <pc:spChg chg="del">
          <ac:chgData name="Benjamin Vandegrift" userId="2e5c2a8a-c606-4888-a2a6-2a14dfaa97ab" providerId="ADAL" clId="{1469014E-542E-7F46-B042-F7C424993580}" dt="2024-05-08T21:34:41.252" v="836" actId="478"/>
          <ac:spMkLst>
            <pc:docMk/>
            <pc:sldMk cId="1787229537" sldId="2146846596"/>
            <ac:spMk id="18" creationId="{04F93612-AB20-FD35-BFCD-58800D409049}"/>
          </ac:spMkLst>
        </pc:spChg>
        <pc:spChg chg="del">
          <ac:chgData name="Benjamin Vandegrift" userId="2e5c2a8a-c606-4888-a2a6-2a14dfaa97ab" providerId="ADAL" clId="{1469014E-542E-7F46-B042-F7C424993580}" dt="2024-05-08T21:34:41.252" v="836" actId="478"/>
          <ac:spMkLst>
            <pc:docMk/>
            <pc:sldMk cId="1787229537" sldId="2146846596"/>
            <ac:spMk id="19" creationId="{94C77B4F-0722-344B-9A58-D197F984A28B}"/>
          </ac:spMkLst>
        </pc:spChg>
        <pc:spChg chg="del">
          <ac:chgData name="Benjamin Vandegrift" userId="2e5c2a8a-c606-4888-a2a6-2a14dfaa97ab" providerId="ADAL" clId="{1469014E-542E-7F46-B042-F7C424993580}" dt="2024-05-08T21:34:41.252" v="836" actId="478"/>
          <ac:spMkLst>
            <pc:docMk/>
            <pc:sldMk cId="1787229537" sldId="2146846596"/>
            <ac:spMk id="20" creationId="{11E28ADF-7E12-700E-BF2C-FCE783547E6B}"/>
          </ac:spMkLst>
        </pc:spChg>
        <pc:spChg chg="del">
          <ac:chgData name="Benjamin Vandegrift" userId="2e5c2a8a-c606-4888-a2a6-2a14dfaa97ab" providerId="ADAL" clId="{1469014E-542E-7F46-B042-F7C424993580}" dt="2024-05-08T21:34:41.252" v="836" actId="478"/>
          <ac:spMkLst>
            <pc:docMk/>
            <pc:sldMk cId="1787229537" sldId="2146846596"/>
            <ac:spMk id="22" creationId="{921DCCC2-8660-A514-DD6C-E8BCFA06E94A}"/>
          </ac:spMkLst>
        </pc:spChg>
        <pc:spChg chg="del">
          <ac:chgData name="Benjamin Vandegrift" userId="2e5c2a8a-c606-4888-a2a6-2a14dfaa97ab" providerId="ADAL" clId="{1469014E-542E-7F46-B042-F7C424993580}" dt="2024-05-08T21:34:41.252" v="836" actId="478"/>
          <ac:spMkLst>
            <pc:docMk/>
            <pc:sldMk cId="1787229537" sldId="2146846596"/>
            <ac:spMk id="23" creationId="{39A5B558-A317-1397-B6EF-A5C02D77BE1C}"/>
          </ac:spMkLst>
        </pc:spChg>
        <pc:spChg chg="del">
          <ac:chgData name="Benjamin Vandegrift" userId="2e5c2a8a-c606-4888-a2a6-2a14dfaa97ab" providerId="ADAL" clId="{1469014E-542E-7F46-B042-F7C424993580}" dt="2024-05-08T21:34:41.252" v="836" actId="478"/>
          <ac:spMkLst>
            <pc:docMk/>
            <pc:sldMk cId="1787229537" sldId="2146846596"/>
            <ac:spMk id="25" creationId="{368E8B28-2B9F-7666-3980-7E85254E121D}"/>
          </ac:spMkLst>
        </pc:spChg>
        <pc:spChg chg="mod">
          <ac:chgData name="Benjamin Vandegrift" userId="2e5c2a8a-c606-4888-a2a6-2a14dfaa97ab" providerId="ADAL" clId="{1469014E-542E-7F46-B042-F7C424993580}" dt="2024-05-10T21:20:21.739" v="4016" actId="108"/>
          <ac:spMkLst>
            <pc:docMk/>
            <pc:sldMk cId="1787229537" sldId="2146846596"/>
            <ac:spMk id="26" creationId="{A9C445BF-5591-D09A-A8BC-6A2DB67D3CAE}"/>
          </ac:spMkLst>
        </pc:spChg>
        <pc:spChg chg="del">
          <ac:chgData name="Benjamin Vandegrift" userId="2e5c2a8a-c606-4888-a2a6-2a14dfaa97ab" providerId="ADAL" clId="{1469014E-542E-7F46-B042-F7C424993580}" dt="2024-05-08T21:34:41.252" v="836" actId="478"/>
          <ac:spMkLst>
            <pc:docMk/>
            <pc:sldMk cId="1787229537" sldId="2146846596"/>
            <ac:spMk id="27" creationId="{1EE89FF4-0557-B9E5-731F-468B97EB3831}"/>
          </ac:spMkLst>
        </pc:spChg>
        <pc:spChg chg="del">
          <ac:chgData name="Benjamin Vandegrift" userId="2e5c2a8a-c606-4888-a2a6-2a14dfaa97ab" providerId="ADAL" clId="{1469014E-542E-7F46-B042-F7C424993580}" dt="2024-05-08T21:34:41.252" v="836" actId="478"/>
          <ac:spMkLst>
            <pc:docMk/>
            <pc:sldMk cId="1787229537" sldId="2146846596"/>
            <ac:spMk id="28" creationId="{7507F4D8-FD17-4CA3-C445-7C0E12B701DE}"/>
          </ac:spMkLst>
        </pc:spChg>
        <pc:spChg chg="del">
          <ac:chgData name="Benjamin Vandegrift" userId="2e5c2a8a-c606-4888-a2a6-2a14dfaa97ab" providerId="ADAL" clId="{1469014E-542E-7F46-B042-F7C424993580}" dt="2024-05-08T21:34:37.456" v="835" actId="478"/>
          <ac:spMkLst>
            <pc:docMk/>
            <pc:sldMk cId="1787229537" sldId="2146846596"/>
            <ac:spMk id="29" creationId="{97F8CC57-46C9-D0C2-44B9-13F5349ECFCB}"/>
          </ac:spMkLst>
        </pc:spChg>
        <pc:cxnChg chg="del">
          <ac:chgData name="Benjamin Vandegrift" userId="2e5c2a8a-c606-4888-a2a6-2a14dfaa97ab" providerId="ADAL" clId="{1469014E-542E-7F46-B042-F7C424993580}" dt="2024-05-08T21:34:41.252" v="836" actId="478"/>
          <ac:cxnSpMkLst>
            <pc:docMk/>
            <pc:sldMk cId="1787229537" sldId="2146846596"/>
            <ac:cxnSpMk id="8" creationId="{92D34077-8B88-DF54-40E0-BA96C7BDE920}"/>
          </ac:cxnSpMkLst>
        </pc:cxnChg>
        <pc:cxnChg chg="del">
          <ac:chgData name="Benjamin Vandegrift" userId="2e5c2a8a-c606-4888-a2a6-2a14dfaa97ab" providerId="ADAL" clId="{1469014E-542E-7F46-B042-F7C424993580}" dt="2024-05-08T21:34:41.252" v="836" actId="478"/>
          <ac:cxnSpMkLst>
            <pc:docMk/>
            <pc:sldMk cId="1787229537" sldId="2146846596"/>
            <ac:cxnSpMk id="13" creationId="{33A5DC38-8B78-FB89-7BA9-F9177727304F}"/>
          </ac:cxnSpMkLst>
        </pc:cxnChg>
        <pc:cxnChg chg="del">
          <ac:chgData name="Benjamin Vandegrift" userId="2e5c2a8a-c606-4888-a2a6-2a14dfaa97ab" providerId="ADAL" clId="{1469014E-542E-7F46-B042-F7C424993580}" dt="2024-05-08T21:34:41.252" v="836" actId="478"/>
          <ac:cxnSpMkLst>
            <pc:docMk/>
            <pc:sldMk cId="1787229537" sldId="2146846596"/>
            <ac:cxnSpMk id="17" creationId="{E94E2AAB-8BB1-1474-BE16-35A0174FFE1C}"/>
          </ac:cxnSpMkLst>
        </pc:cxnChg>
        <pc:cxnChg chg="del">
          <ac:chgData name="Benjamin Vandegrift" userId="2e5c2a8a-c606-4888-a2a6-2a14dfaa97ab" providerId="ADAL" clId="{1469014E-542E-7F46-B042-F7C424993580}" dt="2024-05-08T21:34:41.252" v="836" actId="478"/>
          <ac:cxnSpMkLst>
            <pc:docMk/>
            <pc:sldMk cId="1787229537" sldId="2146846596"/>
            <ac:cxnSpMk id="21" creationId="{C0783083-D641-7C27-97CA-8CE93C61C578}"/>
          </ac:cxnSpMkLst>
        </pc:cxnChg>
        <pc:cxnChg chg="del">
          <ac:chgData name="Benjamin Vandegrift" userId="2e5c2a8a-c606-4888-a2a6-2a14dfaa97ab" providerId="ADAL" clId="{1469014E-542E-7F46-B042-F7C424993580}" dt="2024-05-08T21:34:41.252" v="836" actId="478"/>
          <ac:cxnSpMkLst>
            <pc:docMk/>
            <pc:sldMk cId="1787229537" sldId="2146846596"/>
            <ac:cxnSpMk id="24" creationId="{221FC29B-A5C4-DA3D-F014-C69C005C296E}"/>
          </ac:cxnSpMkLst>
        </pc:cxnChg>
      </pc:sldChg>
      <pc:sldChg chg="new del">
        <pc:chgData name="Benjamin Vandegrift" userId="2e5c2a8a-c606-4888-a2a6-2a14dfaa97ab" providerId="ADAL" clId="{1469014E-542E-7F46-B042-F7C424993580}" dt="2024-05-08T21:16:54.815" v="806" actId="680"/>
        <pc:sldMkLst>
          <pc:docMk/>
          <pc:sldMk cId="2079751054" sldId="2146846596"/>
        </pc:sldMkLst>
      </pc:sldChg>
      <pc:sldChg chg="addSp delSp modSp add del mod ord addCm delCm modCm modNotesTx">
        <pc:chgData name="Benjamin Vandegrift" userId="2e5c2a8a-c606-4888-a2a6-2a14dfaa97ab" providerId="ADAL" clId="{1469014E-542E-7F46-B042-F7C424993580}" dt="2024-05-17T20:30:45.335" v="15152" actId="2696"/>
        <pc:sldMkLst>
          <pc:docMk/>
          <pc:sldMk cId="2768443174" sldId="2146846596"/>
        </pc:sldMkLst>
        <pc:spChg chg="del mod">
          <ac:chgData name="Benjamin Vandegrift" userId="2e5c2a8a-c606-4888-a2a6-2a14dfaa97ab" providerId="ADAL" clId="{1469014E-542E-7F46-B042-F7C424993580}" dt="2024-05-15T21:43:40.474" v="11372" actId="478"/>
          <ac:spMkLst>
            <pc:docMk/>
            <pc:sldMk cId="2768443174" sldId="2146846596"/>
            <ac:spMk id="4" creationId="{B3689FED-4B28-495B-CE71-625F4EE50F84}"/>
          </ac:spMkLst>
        </pc:spChg>
        <pc:spChg chg="add del mod">
          <ac:chgData name="Benjamin Vandegrift" userId="2e5c2a8a-c606-4888-a2a6-2a14dfaa97ab" providerId="ADAL" clId="{1469014E-542E-7F46-B042-F7C424993580}" dt="2024-05-15T21:52:09.755" v="11705" actId="478"/>
          <ac:spMkLst>
            <pc:docMk/>
            <pc:sldMk cId="2768443174" sldId="2146846596"/>
            <ac:spMk id="7" creationId="{F9B6B760-8BBB-AA3A-157A-E1805747F805}"/>
          </ac:spMkLst>
        </pc:spChg>
        <pc:spChg chg="del mod">
          <ac:chgData name="Benjamin Vandegrift" userId="2e5c2a8a-c606-4888-a2a6-2a14dfaa97ab" providerId="ADAL" clId="{1469014E-542E-7F46-B042-F7C424993580}" dt="2024-05-15T21:47:58.015" v="11620" actId="478"/>
          <ac:spMkLst>
            <pc:docMk/>
            <pc:sldMk cId="2768443174" sldId="2146846596"/>
            <ac:spMk id="8" creationId="{60B4D515-E383-77D3-FA1E-D3BF73CEF3DE}"/>
          </ac:spMkLst>
        </pc:spChg>
        <pc:spChg chg="del mod">
          <ac:chgData name="Benjamin Vandegrift" userId="2e5c2a8a-c606-4888-a2a6-2a14dfaa97ab" providerId="ADAL" clId="{1469014E-542E-7F46-B042-F7C424993580}" dt="2024-05-15T21:47:38.221" v="11618" actId="478"/>
          <ac:spMkLst>
            <pc:docMk/>
            <pc:sldMk cId="2768443174" sldId="2146846596"/>
            <ac:spMk id="9" creationId="{18B49BA3-95AE-40F0-0316-6174045A2B96}"/>
          </ac:spMkLst>
        </pc:spChg>
        <pc:spChg chg="del">
          <ac:chgData name="Benjamin Vandegrift" userId="2e5c2a8a-c606-4888-a2a6-2a14dfaa97ab" providerId="ADAL" clId="{1469014E-542E-7F46-B042-F7C424993580}" dt="2024-05-15T21:54:59.629" v="11765" actId="478"/>
          <ac:spMkLst>
            <pc:docMk/>
            <pc:sldMk cId="2768443174" sldId="2146846596"/>
            <ac:spMk id="10" creationId="{BD70FDBD-B8C3-D0E1-F780-8936076D0999}"/>
          </ac:spMkLst>
        </pc:spChg>
        <pc:spChg chg="add del mod">
          <ac:chgData name="Benjamin Vandegrift" userId="2e5c2a8a-c606-4888-a2a6-2a14dfaa97ab" providerId="ADAL" clId="{1469014E-542E-7F46-B042-F7C424993580}" dt="2024-05-15T21:52:09.755" v="11705" actId="478"/>
          <ac:spMkLst>
            <pc:docMk/>
            <pc:sldMk cId="2768443174" sldId="2146846596"/>
            <ac:spMk id="11" creationId="{F6FE0259-F29B-571F-2030-DC6E29CC098D}"/>
          </ac:spMkLst>
        </pc:spChg>
        <pc:spChg chg="mod">
          <ac:chgData name="Benjamin Vandegrift" userId="2e5c2a8a-c606-4888-a2a6-2a14dfaa97ab" providerId="ADAL" clId="{1469014E-542E-7F46-B042-F7C424993580}" dt="2024-05-15T21:52:20.769" v="11706" actId="1076"/>
          <ac:spMkLst>
            <pc:docMk/>
            <pc:sldMk cId="2768443174" sldId="2146846596"/>
            <ac:spMk id="12" creationId="{6514C9D1-A945-1ED7-934B-646D56D8AB5C}"/>
          </ac:spMkLst>
        </pc:spChg>
        <pc:spChg chg="del mod">
          <ac:chgData name="Benjamin Vandegrift" userId="2e5c2a8a-c606-4888-a2a6-2a14dfaa97ab" providerId="ADAL" clId="{1469014E-542E-7F46-B042-F7C424993580}" dt="2024-05-15T21:43:19.330" v="11368" actId="478"/>
          <ac:spMkLst>
            <pc:docMk/>
            <pc:sldMk cId="2768443174" sldId="2146846596"/>
            <ac:spMk id="13" creationId="{7C4DA7EF-1187-5DD6-8CD9-DE135D5AF19F}"/>
          </ac:spMkLst>
        </pc:spChg>
        <pc:spChg chg="del">
          <ac:chgData name="Benjamin Vandegrift" userId="2e5c2a8a-c606-4888-a2a6-2a14dfaa97ab" providerId="ADAL" clId="{1469014E-542E-7F46-B042-F7C424993580}" dt="2024-05-15T21:43:42.976" v="11374" actId="478"/>
          <ac:spMkLst>
            <pc:docMk/>
            <pc:sldMk cId="2768443174" sldId="2146846596"/>
            <ac:spMk id="14" creationId="{CA0E07BC-F87E-132E-CBB2-2B8A385F80E9}"/>
          </ac:spMkLst>
        </pc:spChg>
        <pc:spChg chg="add del mod">
          <ac:chgData name="Benjamin Vandegrift" userId="2e5c2a8a-c606-4888-a2a6-2a14dfaa97ab" providerId="ADAL" clId="{1469014E-542E-7F46-B042-F7C424993580}" dt="2024-05-15T21:47:29.322" v="11616" actId="478"/>
          <ac:spMkLst>
            <pc:docMk/>
            <pc:sldMk cId="2768443174" sldId="2146846596"/>
            <ac:spMk id="16" creationId="{0623A85A-9CE2-B343-1D6A-2A20FF857AC7}"/>
          </ac:spMkLst>
        </pc:spChg>
        <pc:spChg chg="add mod">
          <ac:chgData name="Benjamin Vandegrift" userId="2e5c2a8a-c606-4888-a2a6-2a14dfaa97ab" providerId="ADAL" clId="{1469014E-542E-7F46-B042-F7C424993580}" dt="2024-05-15T21:52:20.769" v="11706" actId="1076"/>
          <ac:spMkLst>
            <pc:docMk/>
            <pc:sldMk cId="2768443174" sldId="2146846596"/>
            <ac:spMk id="17" creationId="{F201E59D-E52D-38A4-E75E-07AD480CCE4C}"/>
          </ac:spMkLst>
        </pc:spChg>
        <pc:spChg chg="add mod">
          <ac:chgData name="Benjamin Vandegrift" userId="2e5c2a8a-c606-4888-a2a6-2a14dfaa97ab" providerId="ADAL" clId="{1469014E-542E-7F46-B042-F7C424993580}" dt="2024-05-15T21:52:20.769" v="11706" actId="1076"/>
          <ac:spMkLst>
            <pc:docMk/>
            <pc:sldMk cId="2768443174" sldId="2146846596"/>
            <ac:spMk id="18" creationId="{364554B7-A0F8-EB71-3BBF-F7E642230A43}"/>
          </ac:spMkLst>
        </pc:spChg>
        <pc:spChg chg="add mod">
          <ac:chgData name="Benjamin Vandegrift" userId="2e5c2a8a-c606-4888-a2a6-2a14dfaa97ab" providerId="ADAL" clId="{1469014E-542E-7F46-B042-F7C424993580}" dt="2024-05-15T21:52:20.769" v="11706" actId="1076"/>
          <ac:spMkLst>
            <pc:docMk/>
            <pc:sldMk cId="2768443174" sldId="2146846596"/>
            <ac:spMk id="19" creationId="{9D9B9D95-6451-6313-67D1-F7F0D433B415}"/>
          </ac:spMkLst>
        </pc:spChg>
        <pc:spChg chg="add mod">
          <ac:chgData name="Benjamin Vandegrift" userId="2e5c2a8a-c606-4888-a2a6-2a14dfaa97ab" providerId="ADAL" clId="{1469014E-542E-7F46-B042-F7C424993580}" dt="2024-05-15T21:52:20.769" v="11706" actId="1076"/>
          <ac:spMkLst>
            <pc:docMk/>
            <pc:sldMk cId="2768443174" sldId="2146846596"/>
            <ac:spMk id="20" creationId="{C1D1FF3B-F1A5-A31F-4737-B33D314AAD16}"/>
          </ac:spMkLst>
        </pc:spChg>
        <pc:spChg chg="add del mod">
          <ac:chgData name="Benjamin Vandegrift" userId="2e5c2a8a-c606-4888-a2a6-2a14dfaa97ab" providerId="ADAL" clId="{1469014E-542E-7F46-B042-F7C424993580}" dt="2024-05-15T21:45:45.165" v="11575" actId="478"/>
          <ac:spMkLst>
            <pc:docMk/>
            <pc:sldMk cId="2768443174" sldId="2146846596"/>
            <ac:spMk id="21" creationId="{82CBCD7B-052E-63CA-F43B-04DE35582C21}"/>
          </ac:spMkLst>
        </pc:spChg>
        <pc:spChg chg="add del mod">
          <ac:chgData name="Benjamin Vandegrift" userId="2e5c2a8a-c606-4888-a2a6-2a14dfaa97ab" providerId="ADAL" clId="{1469014E-542E-7F46-B042-F7C424993580}" dt="2024-05-15T21:45:44.034" v="11574" actId="478"/>
          <ac:spMkLst>
            <pc:docMk/>
            <pc:sldMk cId="2768443174" sldId="2146846596"/>
            <ac:spMk id="22" creationId="{1910FD40-02CD-463A-4ECE-0441A7DBDD46}"/>
          </ac:spMkLst>
        </pc:spChg>
        <pc:spChg chg="add mod">
          <ac:chgData name="Benjamin Vandegrift" userId="2e5c2a8a-c606-4888-a2a6-2a14dfaa97ab" providerId="ADAL" clId="{1469014E-542E-7F46-B042-F7C424993580}" dt="2024-05-15T21:52:20.769" v="11706" actId="1076"/>
          <ac:spMkLst>
            <pc:docMk/>
            <pc:sldMk cId="2768443174" sldId="2146846596"/>
            <ac:spMk id="23" creationId="{22305E12-5C23-6B6C-2229-8E5F14DFEE19}"/>
          </ac:spMkLst>
        </pc:spChg>
        <pc:spChg chg="add mod">
          <ac:chgData name="Benjamin Vandegrift" userId="2e5c2a8a-c606-4888-a2a6-2a14dfaa97ab" providerId="ADAL" clId="{1469014E-542E-7F46-B042-F7C424993580}" dt="2024-05-15T21:52:20.769" v="11706" actId="1076"/>
          <ac:spMkLst>
            <pc:docMk/>
            <pc:sldMk cId="2768443174" sldId="2146846596"/>
            <ac:spMk id="24" creationId="{D5E990EF-CEFE-9455-F28D-9747E6E103C9}"/>
          </ac:spMkLst>
        </pc:spChg>
        <pc:spChg chg="add mod">
          <ac:chgData name="Benjamin Vandegrift" userId="2e5c2a8a-c606-4888-a2a6-2a14dfaa97ab" providerId="ADAL" clId="{1469014E-542E-7F46-B042-F7C424993580}" dt="2024-05-15T21:52:20.769" v="11706" actId="1076"/>
          <ac:spMkLst>
            <pc:docMk/>
            <pc:sldMk cId="2768443174" sldId="2146846596"/>
            <ac:spMk id="25" creationId="{4B790E91-5283-6B92-6961-6B7F092E6971}"/>
          </ac:spMkLst>
        </pc:spChg>
        <pc:spChg chg="mod">
          <ac:chgData name="Benjamin Vandegrift" userId="2e5c2a8a-c606-4888-a2a6-2a14dfaa97ab" providerId="ADAL" clId="{1469014E-542E-7F46-B042-F7C424993580}" dt="2024-05-17T15:45:34.887" v="14316" actId="20577"/>
          <ac:spMkLst>
            <pc:docMk/>
            <pc:sldMk cId="2768443174" sldId="2146846596"/>
            <ac:spMk id="26" creationId="{A9C445BF-5591-D09A-A8BC-6A2DB67D3CAE}"/>
          </ac:spMkLst>
        </pc:spChg>
        <pc:spChg chg="add mod">
          <ac:chgData name="Benjamin Vandegrift" userId="2e5c2a8a-c606-4888-a2a6-2a14dfaa97ab" providerId="ADAL" clId="{1469014E-542E-7F46-B042-F7C424993580}" dt="2024-05-15T21:52:20.769" v="11706" actId="1076"/>
          <ac:spMkLst>
            <pc:docMk/>
            <pc:sldMk cId="2768443174" sldId="2146846596"/>
            <ac:spMk id="27" creationId="{546AEA9A-0D03-2F11-BB93-838FEE09E416}"/>
          </ac:spMkLst>
        </pc:spChg>
        <pc:spChg chg="add del mod">
          <ac:chgData name="Benjamin Vandegrift" userId="2e5c2a8a-c606-4888-a2a6-2a14dfaa97ab" providerId="ADAL" clId="{1469014E-542E-7F46-B042-F7C424993580}" dt="2024-05-15T21:49:17.673" v="11674" actId="478"/>
          <ac:spMkLst>
            <pc:docMk/>
            <pc:sldMk cId="2768443174" sldId="2146846596"/>
            <ac:spMk id="28" creationId="{D9F13786-1127-EB2B-D139-D76457A7652A}"/>
          </ac:spMkLst>
        </pc:spChg>
        <pc:spChg chg="mod">
          <ac:chgData name="Benjamin Vandegrift" userId="2e5c2a8a-c606-4888-a2a6-2a14dfaa97ab" providerId="ADAL" clId="{1469014E-542E-7F46-B042-F7C424993580}" dt="2024-05-17T18:28:08.415" v="14950" actId="207"/>
          <ac:spMkLst>
            <pc:docMk/>
            <pc:sldMk cId="2768443174" sldId="2146846596"/>
            <ac:spMk id="28" creationId="{EBF19D94-8D46-554C-E451-A997323503D7}"/>
          </ac:spMkLst>
        </pc:spChg>
        <pc:extLst>
          <p:ext xmlns:p="http://schemas.openxmlformats.org/presentationml/2006/main" uri="{D6D511B9-2390-475A-947B-AFAB55BFBCF1}">
            <pc226:cmChg xmlns:pc226="http://schemas.microsoft.com/office/powerpoint/2022/06/main/command" chg="add del mod">
              <pc226:chgData name="Benjamin Vandegrift" userId="2e5c2a8a-c606-4888-a2a6-2a14dfaa97ab" providerId="ADAL" clId="{1469014E-542E-7F46-B042-F7C424993580}" dt="2024-05-15T21:50:30.244" v="11701"/>
              <pc2:cmMkLst xmlns:pc2="http://schemas.microsoft.com/office/powerpoint/2019/9/main/command">
                <pc:docMk/>
                <pc:sldMk cId="2768443174" sldId="2146846596"/>
                <pc2:cmMk id="{7AF0D726-A7B3-E545-A26C-95077EE51B2F}"/>
              </pc2:cmMkLst>
              <pc226:cmRplyChg chg="add">
                <pc226:chgData name="Benjamin Vandegrift" userId="2e5c2a8a-c606-4888-a2a6-2a14dfaa97ab" providerId="ADAL" clId="{1469014E-542E-7F46-B042-F7C424993580}" dt="2024-05-14T14:44:05.002" v="6249"/>
                <pc2:cmRplyMkLst xmlns:pc2="http://schemas.microsoft.com/office/powerpoint/2019/9/main/command">
                  <pc:docMk/>
                  <pc:sldMk cId="2768443174" sldId="2146846596"/>
                  <pc2:cmMk id="{7AF0D726-A7B3-E545-A26C-95077EE51B2F}"/>
                  <pc2:cmRplyMk id="{8975D16F-71A6-514C-AC7D-060010DB5F38}"/>
                </pc2:cmRplyMkLst>
              </pc226:cmRplyChg>
              <pc226:cmRplyChg chg="add">
                <pc226:chgData name="Benjamin Vandegrift" userId="2e5c2a8a-c606-4888-a2a6-2a14dfaa97ab" providerId="ADAL" clId="{1469014E-542E-7F46-B042-F7C424993580}" dt="2024-05-14T14:44:18.480" v="6250"/>
                <pc2:cmRplyMkLst xmlns:pc2="http://schemas.microsoft.com/office/powerpoint/2019/9/main/command">
                  <pc:docMk/>
                  <pc:sldMk cId="2768443174" sldId="2146846596"/>
                  <pc2:cmMk id="{7AF0D726-A7B3-E545-A26C-95077EE51B2F}"/>
                  <pc2:cmRplyMk id="{4E587BE5-C3F8-8B47-816D-3A65183585A6}"/>
                </pc2:cmRplyMkLst>
              </pc226:cmRplyChg>
            </pc226:cmChg>
            <pc226:cmChg xmlns:pc226="http://schemas.microsoft.com/office/powerpoint/2022/06/main/command" chg="add del">
              <pc226:chgData name="Benjamin Vandegrift" userId="2e5c2a8a-c606-4888-a2a6-2a14dfaa97ab" providerId="ADAL" clId="{1469014E-542E-7F46-B042-F7C424993580}" dt="2024-05-15T21:50:34.917" v="11702"/>
              <pc2:cmMkLst xmlns:pc2="http://schemas.microsoft.com/office/powerpoint/2019/9/main/command">
                <pc:docMk/>
                <pc:sldMk cId="2768443174" sldId="2146846596"/>
                <pc2:cmMk id="{A29FB3A2-AF93-6D43-A0A9-5C747EFF9035}"/>
              </pc2:cmMkLst>
            </pc226:cmChg>
            <pc226:cmChg xmlns:pc226="http://schemas.microsoft.com/office/powerpoint/2022/06/main/command" chg="add">
              <pc226:chgData name="Benjamin Vandegrift" userId="2e5c2a8a-c606-4888-a2a6-2a14dfaa97ab" providerId="ADAL" clId="{1469014E-542E-7F46-B042-F7C424993580}" dt="2024-05-15T21:54:54.397" v="11763"/>
              <pc2:cmMkLst xmlns:pc2="http://schemas.microsoft.com/office/powerpoint/2019/9/main/command">
                <pc:docMk/>
                <pc:sldMk cId="2768443174" sldId="2146846596"/>
                <pc2:cmMk id="{7C091FCA-D9DD-C04D-8771-DF92BF39C95B}"/>
              </pc2:cmMkLst>
            </pc226:cmChg>
            <pc226:cmChg xmlns:pc226="http://schemas.microsoft.com/office/powerpoint/2022/06/main/command" chg="add del">
              <pc226:chgData name="Benjamin Vandegrift" userId="2e5c2a8a-c606-4888-a2a6-2a14dfaa97ab" providerId="ADAL" clId="{1469014E-542E-7F46-B042-F7C424993580}" dt="2024-05-15T21:52:36.936" v="11708"/>
              <pc2:cmMkLst xmlns:pc2="http://schemas.microsoft.com/office/powerpoint/2019/9/main/command">
                <pc:docMk/>
                <pc:sldMk cId="2768443174" sldId="2146846596"/>
                <pc2:cmMk id="{DB36BDEF-A9C4-CA4A-A15E-3675C917316A}"/>
              </pc2:cmMkLst>
            </pc226:cmChg>
          </p:ext>
        </pc:extLst>
      </pc:sldChg>
      <pc:sldChg chg="add">
        <pc:chgData name="Benjamin Vandegrift" userId="2e5c2a8a-c606-4888-a2a6-2a14dfaa97ab" providerId="ADAL" clId="{1469014E-542E-7F46-B042-F7C424993580}" dt="2024-05-17T20:30:55.980" v="15155"/>
        <pc:sldMkLst>
          <pc:docMk/>
          <pc:sldMk cId="2808813643" sldId="2146846596"/>
        </pc:sldMkLst>
      </pc:sldChg>
      <pc:sldChg chg="add del">
        <pc:chgData name="Benjamin Vandegrift" userId="2e5c2a8a-c606-4888-a2a6-2a14dfaa97ab" providerId="ADAL" clId="{1469014E-542E-7F46-B042-F7C424993580}" dt="2024-05-17T20:30:55.895" v="15154"/>
        <pc:sldMkLst>
          <pc:docMk/>
          <pc:sldMk cId="3222918008" sldId="2146846596"/>
        </pc:sldMkLst>
      </pc:sldChg>
      <pc:sldChg chg="addSp modSp new mod">
        <pc:chgData name="Benjamin Vandegrift" userId="2e5c2a8a-c606-4888-a2a6-2a14dfaa97ab" providerId="ADAL" clId="{1469014E-542E-7F46-B042-F7C424993580}" dt="2024-05-09T14:07:26.241" v="864" actId="5793"/>
        <pc:sldMkLst>
          <pc:docMk/>
          <pc:sldMk cId="2954293752" sldId="2146846597"/>
        </pc:sldMkLst>
        <pc:spChg chg="add mod">
          <ac:chgData name="Benjamin Vandegrift" userId="2e5c2a8a-c606-4888-a2a6-2a14dfaa97ab" providerId="ADAL" clId="{1469014E-542E-7F46-B042-F7C424993580}" dt="2024-05-09T14:07:26.241" v="864" actId="5793"/>
          <ac:spMkLst>
            <pc:docMk/>
            <pc:sldMk cId="2954293752" sldId="2146846597"/>
            <ac:spMk id="3" creationId="{C9E6A2AF-A92B-CD39-B2A9-C4806988B006}"/>
          </ac:spMkLst>
        </pc:spChg>
      </pc:sldChg>
      <pc:sldChg chg="add">
        <pc:chgData name="Benjamin Vandegrift" userId="2e5c2a8a-c606-4888-a2a6-2a14dfaa97ab" providerId="ADAL" clId="{1469014E-542E-7F46-B042-F7C424993580}" dt="2024-05-14T14:49:05.967" v="6435"/>
        <pc:sldMkLst>
          <pc:docMk/>
          <pc:sldMk cId="1691475861" sldId="2146846598"/>
        </pc:sldMkLst>
      </pc:sldChg>
      <pc:sldChg chg="del">
        <pc:chgData name="Benjamin Vandegrift" userId="2e5c2a8a-c606-4888-a2a6-2a14dfaa97ab" providerId="ADAL" clId="{1469014E-542E-7F46-B042-F7C424993580}" dt="2024-05-14T14:49:03.261" v="6434" actId="2696"/>
        <pc:sldMkLst>
          <pc:docMk/>
          <pc:sldMk cId="2047940735" sldId="2146846598"/>
        </pc:sldMkLst>
      </pc:sldChg>
      <pc:sldChg chg="modSp add mod modCm">
        <pc:chgData name="Benjamin Vandegrift" userId="2e5c2a8a-c606-4888-a2a6-2a14dfaa97ab" providerId="ADAL" clId="{1469014E-542E-7F46-B042-F7C424993580}" dt="2024-05-28T19:17:24.935" v="21268"/>
        <pc:sldMkLst>
          <pc:docMk/>
          <pc:sldMk cId="3407319842" sldId="2146846599"/>
        </pc:sldMkLst>
        <pc:spChg chg="mod">
          <ac:chgData name="Benjamin Vandegrift" userId="2e5c2a8a-c606-4888-a2a6-2a14dfaa97ab" providerId="ADAL" clId="{1469014E-542E-7F46-B042-F7C424993580}" dt="2024-05-20T14:29:09.664" v="17651" actId="20577"/>
          <ac:spMkLst>
            <pc:docMk/>
            <pc:sldMk cId="3407319842" sldId="2146846599"/>
            <ac:spMk id="45" creationId="{D1CB688F-23C5-B058-4452-6B600DBAF766}"/>
          </ac:spMkLst>
        </pc:spChg>
        <pc:extLst>
          <p:ext xmlns:p="http://schemas.openxmlformats.org/presentationml/2006/main" uri="{D6D511B9-2390-475A-947B-AFAB55BFBCF1}">
            <pc226:cmChg xmlns:pc226="http://schemas.microsoft.com/office/powerpoint/2022/06/main/command" chg="">
              <pc226:chgData name="Benjamin Vandegrift" userId="2e5c2a8a-c606-4888-a2a6-2a14dfaa97ab" providerId="ADAL" clId="{1469014E-542E-7F46-B042-F7C424993580}" dt="2024-05-28T19:17:24.935" v="21268"/>
              <pc2:cmMkLst xmlns:pc2="http://schemas.microsoft.com/office/powerpoint/2019/9/main/command">
                <pc:docMk/>
                <pc:sldMk cId="3407319842" sldId="2146846599"/>
                <pc2:cmMk id="{000622B8-F466-455A-8D3E-5A2C80000BA6}"/>
              </pc2:cmMkLst>
              <pc226:cmRplyChg chg="add">
                <pc226:chgData name="Benjamin Vandegrift" userId="2e5c2a8a-c606-4888-a2a6-2a14dfaa97ab" providerId="ADAL" clId="{1469014E-542E-7F46-B042-F7C424993580}" dt="2024-05-28T19:17:24.935" v="21268"/>
                <pc2:cmRplyMkLst xmlns:pc2="http://schemas.microsoft.com/office/powerpoint/2019/9/main/command">
                  <pc:docMk/>
                  <pc:sldMk cId="3407319842" sldId="2146846599"/>
                  <pc2:cmMk id="{000622B8-F466-455A-8D3E-5A2C80000BA6}"/>
                  <pc2:cmRplyMk id="{E43ACA33-58AB-4B49-A694-3EBB429AD89A}"/>
                </pc2:cmRplyMkLst>
              </pc226:cmRplyChg>
            </pc226:cmChg>
          </p:ext>
        </pc:extLst>
      </pc:sldChg>
      <pc:sldChg chg="addSp modSp del mod">
        <pc:chgData name="Benjamin Vandegrift" userId="2e5c2a8a-c606-4888-a2a6-2a14dfaa97ab" providerId="ADAL" clId="{1469014E-542E-7F46-B042-F7C424993580}" dt="2024-05-14T15:13:28.877" v="6879" actId="2696"/>
        <pc:sldMkLst>
          <pc:docMk/>
          <pc:sldMk cId="4198809741" sldId="2146846599"/>
        </pc:sldMkLst>
        <pc:spChg chg="add mod">
          <ac:chgData name="Benjamin Vandegrift" userId="2e5c2a8a-c606-4888-a2a6-2a14dfaa97ab" providerId="ADAL" clId="{1469014E-542E-7F46-B042-F7C424993580}" dt="2024-05-10T13:57:52.235" v="2117" actId="1076"/>
          <ac:spMkLst>
            <pc:docMk/>
            <pc:sldMk cId="4198809741" sldId="2146846599"/>
            <ac:spMk id="3" creationId="{D8D66019-7698-1C67-4FC9-1F1AA50D9144}"/>
          </ac:spMkLst>
        </pc:spChg>
        <pc:spChg chg="add mod">
          <ac:chgData name="Benjamin Vandegrift" userId="2e5c2a8a-c606-4888-a2a6-2a14dfaa97ab" providerId="ADAL" clId="{1469014E-542E-7F46-B042-F7C424993580}" dt="2024-05-10T13:57:27.196" v="2115" actId="1076"/>
          <ac:spMkLst>
            <pc:docMk/>
            <pc:sldMk cId="4198809741" sldId="2146846599"/>
            <ac:spMk id="7" creationId="{0CBDEC4C-A128-9C31-EFC2-7C3F215D8C0F}"/>
          </ac:spMkLst>
        </pc:spChg>
        <pc:spChg chg="add mod">
          <ac:chgData name="Benjamin Vandegrift" userId="2e5c2a8a-c606-4888-a2a6-2a14dfaa97ab" providerId="ADAL" clId="{1469014E-542E-7F46-B042-F7C424993580}" dt="2024-05-10T13:57:24.963" v="2114" actId="1076"/>
          <ac:spMkLst>
            <pc:docMk/>
            <pc:sldMk cId="4198809741" sldId="2146846599"/>
            <ac:spMk id="9" creationId="{62275512-6776-5F92-30A3-432B86A260F4}"/>
          </ac:spMkLst>
        </pc:spChg>
        <pc:spChg chg="add mod">
          <ac:chgData name="Benjamin Vandegrift" userId="2e5c2a8a-c606-4888-a2a6-2a14dfaa97ab" providerId="ADAL" clId="{1469014E-542E-7F46-B042-F7C424993580}" dt="2024-05-10T13:57:22.497" v="2113" actId="1076"/>
          <ac:spMkLst>
            <pc:docMk/>
            <pc:sldMk cId="4198809741" sldId="2146846599"/>
            <ac:spMk id="10" creationId="{C656CDC8-C6EA-99BB-16C2-08674ECBB05B}"/>
          </ac:spMkLst>
        </pc:spChg>
        <pc:spChg chg="mod">
          <ac:chgData name="Benjamin Vandegrift" userId="2e5c2a8a-c606-4888-a2a6-2a14dfaa97ab" providerId="ADAL" clId="{1469014E-542E-7F46-B042-F7C424993580}" dt="2024-05-10T13:56:59.934" v="2110" actId="1076"/>
          <ac:spMkLst>
            <pc:docMk/>
            <pc:sldMk cId="4198809741" sldId="2146846599"/>
            <ac:spMk id="11" creationId="{80446E27-F3B6-5A36-90F5-155E8E262FA5}"/>
          </ac:spMkLst>
        </pc:spChg>
        <pc:spChg chg="add mod">
          <ac:chgData name="Benjamin Vandegrift" userId="2e5c2a8a-c606-4888-a2a6-2a14dfaa97ab" providerId="ADAL" clId="{1469014E-542E-7F46-B042-F7C424993580}" dt="2024-05-10T13:57:05.250" v="2112" actId="1076"/>
          <ac:spMkLst>
            <pc:docMk/>
            <pc:sldMk cId="4198809741" sldId="2146846599"/>
            <ac:spMk id="12" creationId="{9910CB3B-4A4F-7041-BDE9-C08E8F4DF311}"/>
          </ac:spMkLst>
        </pc:spChg>
        <pc:spChg chg="add mod">
          <ac:chgData name="Benjamin Vandegrift" userId="2e5c2a8a-c606-4888-a2a6-2a14dfaa97ab" providerId="ADAL" clId="{1469014E-542E-7F46-B042-F7C424993580}" dt="2024-05-10T13:57:02.214" v="2111" actId="1076"/>
          <ac:spMkLst>
            <pc:docMk/>
            <pc:sldMk cId="4198809741" sldId="2146846599"/>
            <ac:spMk id="13" creationId="{9C02D1D6-3F95-2959-24CC-908778DEC8FC}"/>
          </ac:spMkLst>
        </pc:spChg>
      </pc:sldChg>
      <pc:sldChg chg="addSp delSp modSp add del mod">
        <pc:chgData name="Benjamin Vandegrift" userId="2e5c2a8a-c606-4888-a2a6-2a14dfaa97ab" providerId="ADAL" clId="{1469014E-542E-7F46-B042-F7C424993580}" dt="2024-05-10T13:46:29.005" v="1678" actId="2696"/>
        <pc:sldMkLst>
          <pc:docMk/>
          <pc:sldMk cId="351205046" sldId="2146846600"/>
        </pc:sldMkLst>
        <pc:spChg chg="del mod">
          <ac:chgData name="Benjamin Vandegrift" userId="2e5c2a8a-c606-4888-a2a6-2a14dfaa97ab" providerId="ADAL" clId="{1469014E-542E-7F46-B042-F7C424993580}" dt="2024-05-09T21:58:46.945" v="1261" actId="478"/>
          <ac:spMkLst>
            <pc:docMk/>
            <pc:sldMk cId="351205046" sldId="2146846600"/>
            <ac:spMk id="4" creationId="{4EECE67E-2570-77C8-4DCD-E83C5B83F9CE}"/>
          </ac:spMkLst>
        </pc:spChg>
        <pc:spChg chg="del">
          <ac:chgData name="Benjamin Vandegrift" userId="2e5c2a8a-c606-4888-a2a6-2a14dfaa97ab" providerId="ADAL" clId="{1469014E-542E-7F46-B042-F7C424993580}" dt="2024-05-09T21:50:44.165" v="1118" actId="478"/>
          <ac:spMkLst>
            <pc:docMk/>
            <pc:sldMk cId="351205046" sldId="2146846600"/>
            <ac:spMk id="8" creationId="{177E3C32-A910-4888-5744-62D9B8FB85BB}"/>
          </ac:spMkLst>
        </pc:spChg>
        <pc:spChg chg="add del mod">
          <ac:chgData name="Benjamin Vandegrift" userId="2e5c2a8a-c606-4888-a2a6-2a14dfaa97ab" providerId="ADAL" clId="{1469014E-542E-7F46-B042-F7C424993580}" dt="2024-05-09T21:51:12.064" v="1127" actId="478"/>
          <ac:spMkLst>
            <pc:docMk/>
            <pc:sldMk cId="351205046" sldId="2146846600"/>
            <ac:spMk id="9" creationId="{9B840003-8735-4570-BB42-2CB0B800C62D}"/>
          </ac:spMkLst>
        </pc:spChg>
        <pc:spChg chg="mod">
          <ac:chgData name="Benjamin Vandegrift" userId="2e5c2a8a-c606-4888-a2a6-2a14dfaa97ab" providerId="ADAL" clId="{1469014E-542E-7F46-B042-F7C424993580}" dt="2024-05-10T13:45:15.991" v="1656" actId="1076"/>
          <ac:spMkLst>
            <pc:docMk/>
            <pc:sldMk cId="351205046" sldId="2146846600"/>
            <ac:spMk id="11" creationId="{80446E27-F3B6-5A36-90F5-155E8E262FA5}"/>
          </ac:spMkLst>
        </pc:spChg>
        <pc:spChg chg="add del mod">
          <ac:chgData name="Benjamin Vandegrift" userId="2e5c2a8a-c606-4888-a2a6-2a14dfaa97ab" providerId="ADAL" clId="{1469014E-542E-7F46-B042-F7C424993580}" dt="2024-05-09T21:51:41.218" v="1145" actId="478"/>
          <ac:spMkLst>
            <pc:docMk/>
            <pc:sldMk cId="351205046" sldId="2146846600"/>
            <ac:spMk id="12" creationId="{4D9AF873-61C9-CC7D-BCD8-1C1932B7A93A}"/>
          </ac:spMkLst>
        </pc:spChg>
        <pc:spChg chg="add del mod">
          <ac:chgData name="Benjamin Vandegrift" userId="2e5c2a8a-c606-4888-a2a6-2a14dfaa97ab" providerId="ADAL" clId="{1469014E-542E-7F46-B042-F7C424993580}" dt="2024-05-09T22:12:39.205" v="1507" actId="478"/>
          <ac:spMkLst>
            <pc:docMk/>
            <pc:sldMk cId="351205046" sldId="2146846600"/>
            <ac:spMk id="13" creationId="{264062EC-BC39-CAC4-B21D-429D2CD57814}"/>
          </ac:spMkLst>
        </pc:spChg>
        <pc:spChg chg="add del mod">
          <ac:chgData name="Benjamin Vandegrift" userId="2e5c2a8a-c606-4888-a2a6-2a14dfaa97ab" providerId="ADAL" clId="{1469014E-542E-7F46-B042-F7C424993580}" dt="2024-05-09T22:12:39.205" v="1507" actId="478"/>
          <ac:spMkLst>
            <pc:docMk/>
            <pc:sldMk cId="351205046" sldId="2146846600"/>
            <ac:spMk id="14" creationId="{166AC396-DA68-F137-1FEB-7DD1AAE742BB}"/>
          </ac:spMkLst>
        </pc:spChg>
        <pc:spChg chg="add mod">
          <ac:chgData name="Benjamin Vandegrift" userId="2e5c2a8a-c606-4888-a2a6-2a14dfaa97ab" providerId="ADAL" clId="{1469014E-542E-7F46-B042-F7C424993580}" dt="2024-05-09T22:13:03.013" v="1514" actId="1076"/>
          <ac:spMkLst>
            <pc:docMk/>
            <pc:sldMk cId="351205046" sldId="2146846600"/>
            <ac:spMk id="15" creationId="{523E4692-D414-7C78-EDFB-E43CF1C8AD1C}"/>
          </ac:spMkLst>
        </pc:spChg>
        <pc:spChg chg="add mod">
          <ac:chgData name="Benjamin Vandegrift" userId="2e5c2a8a-c606-4888-a2a6-2a14dfaa97ab" providerId="ADAL" clId="{1469014E-542E-7F46-B042-F7C424993580}" dt="2024-05-09T22:12:58.815" v="1513" actId="1076"/>
          <ac:spMkLst>
            <pc:docMk/>
            <pc:sldMk cId="351205046" sldId="2146846600"/>
            <ac:spMk id="17" creationId="{E24F40CB-4DFD-C9DE-47B9-03286636A1C9}"/>
          </ac:spMkLst>
        </pc:spChg>
        <pc:spChg chg="add del mod">
          <ac:chgData name="Benjamin Vandegrift" userId="2e5c2a8a-c606-4888-a2a6-2a14dfaa97ab" providerId="ADAL" clId="{1469014E-542E-7F46-B042-F7C424993580}" dt="2024-05-09T22:12:42.349" v="1508" actId="478"/>
          <ac:spMkLst>
            <pc:docMk/>
            <pc:sldMk cId="351205046" sldId="2146846600"/>
            <ac:spMk id="18" creationId="{2C7A9D79-994D-EB1C-80A1-95C27B814C85}"/>
          </ac:spMkLst>
        </pc:spChg>
        <pc:spChg chg="add del mod">
          <ac:chgData name="Benjamin Vandegrift" userId="2e5c2a8a-c606-4888-a2a6-2a14dfaa97ab" providerId="ADAL" clId="{1469014E-542E-7F46-B042-F7C424993580}" dt="2024-05-09T22:12:39.205" v="1507" actId="478"/>
          <ac:spMkLst>
            <pc:docMk/>
            <pc:sldMk cId="351205046" sldId="2146846600"/>
            <ac:spMk id="20" creationId="{DD9B08B7-EADC-23EC-A765-3E2FE9FFDDE4}"/>
          </ac:spMkLst>
        </pc:spChg>
        <pc:spChg chg="add mod">
          <ac:chgData name="Benjamin Vandegrift" userId="2e5c2a8a-c606-4888-a2a6-2a14dfaa97ab" providerId="ADAL" clId="{1469014E-542E-7F46-B042-F7C424993580}" dt="2024-05-10T13:44:29.610" v="1638" actId="1076"/>
          <ac:spMkLst>
            <pc:docMk/>
            <pc:sldMk cId="351205046" sldId="2146846600"/>
            <ac:spMk id="22" creationId="{42C8E4EA-95C1-97E3-2265-C52FE9728FCC}"/>
          </ac:spMkLst>
        </pc:spChg>
        <pc:spChg chg="add mod">
          <ac:chgData name="Benjamin Vandegrift" userId="2e5c2a8a-c606-4888-a2a6-2a14dfaa97ab" providerId="ADAL" clId="{1469014E-542E-7F46-B042-F7C424993580}" dt="2024-05-10T13:44:46.080" v="1654" actId="20577"/>
          <ac:spMkLst>
            <pc:docMk/>
            <pc:sldMk cId="351205046" sldId="2146846600"/>
            <ac:spMk id="24" creationId="{F3DB528E-09E3-73CC-4D90-5387FA3B6A37}"/>
          </ac:spMkLst>
        </pc:spChg>
        <pc:spChg chg="mod">
          <ac:chgData name="Benjamin Vandegrift" userId="2e5c2a8a-c606-4888-a2a6-2a14dfaa97ab" providerId="ADAL" clId="{1469014E-542E-7F46-B042-F7C424993580}" dt="2024-05-09T22:12:49.242" v="1511" actId="20577"/>
          <ac:spMkLst>
            <pc:docMk/>
            <pc:sldMk cId="351205046" sldId="2146846600"/>
            <ac:spMk id="26" creationId="{A9C445BF-5591-D09A-A8BC-6A2DB67D3CAE}"/>
          </ac:spMkLst>
        </pc:spChg>
        <pc:spChg chg="add del mod">
          <ac:chgData name="Benjamin Vandegrift" userId="2e5c2a8a-c606-4888-a2a6-2a14dfaa97ab" providerId="ADAL" clId="{1469014E-542E-7F46-B042-F7C424993580}" dt="2024-05-09T22:13:06.717" v="1515" actId="478"/>
          <ac:spMkLst>
            <pc:docMk/>
            <pc:sldMk cId="351205046" sldId="2146846600"/>
            <ac:spMk id="27" creationId="{FDBA2013-5F45-969E-89C4-FB3FDE15770F}"/>
          </ac:spMkLst>
        </pc:spChg>
        <pc:spChg chg="add mod">
          <ac:chgData name="Benjamin Vandegrift" userId="2e5c2a8a-c606-4888-a2a6-2a14dfaa97ab" providerId="ADAL" clId="{1469014E-542E-7F46-B042-F7C424993580}" dt="2024-05-10T13:45:51.496" v="1676" actId="20577"/>
          <ac:spMkLst>
            <pc:docMk/>
            <pc:sldMk cId="351205046" sldId="2146846600"/>
            <ac:spMk id="29" creationId="{68AC3CDB-E211-3F19-3C44-2C5909E698B2}"/>
          </ac:spMkLst>
        </pc:spChg>
        <pc:spChg chg="add mod">
          <ac:chgData name="Benjamin Vandegrift" userId="2e5c2a8a-c606-4888-a2a6-2a14dfaa97ab" providerId="ADAL" clId="{1469014E-542E-7F46-B042-F7C424993580}" dt="2024-05-09T22:18:51.661" v="1536" actId="20577"/>
          <ac:spMkLst>
            <pc:docMk/>
            <pc:sldMk cId="351205046" sldId="2146846600"/>
            <ac:spMk id="30" creationId="{C3A1D109-6402-A3CD-0DBD-5B31C3C84522}"/>
          </ac:spMkLst>
        </pc:spChg>
        <pc:spChg chg="add mod">
          <ac:chgData name="Benjamin Vandegrift" userId="2e5c2a8a-c606-4888-a2a6-2a14dfaa97ab" providerId="ADAL" clId="{1469014E-542E-7F46-B042-F7C424993580}" dt="2024-05-09T22:23:57.728" v="1560" actId="1076"/>
          <ac:spMkLst>
            <pc:docMk/>
            <pc:sldMk cId="351205046" sldId="2146846600"/>
            <ac:spMk id="32" creationId="{58AF5B0F-E01E-5969-5DDF-C4126F80FF60}"/>
          </ac:spMkLst>
        </pc:spChg>
        <pc:picChg chg="del">
          <ac:chgData name="Benjamin Vandegrift" userId="2e5c2a8a-c606-4888-a2a6-2a14dfaa97ab" providerId="ADAL" clId="{1469014E-542E-7F46-B042-F7C424993580}" dt="2024-05-09T21:50:44.165" v="1118" actId="478"/>
          <ac:picMkLst>
            <pc:docMk/>
            <pc:sldMk cId="351205046" sldId="2146846600"/>
            <ac:picMk id="3" creationId="{FE7E8F1B-C967-6C2F-3D0F-537C4DD9C139}"/>
          </ac:picMkLst>
        </pc:picChg>
      </pc:sldChg>
      <pc:sldChg chg="addSp delSp modSp add mod ord addCm delCm modCm">
        <pc:chgData name="Benjamin Vandegrift" userId="2e5c2a8a-c606-4888-a2a6-2a14dfaa97ab" providerId="ADAL" clId="{1469014E-542E-7F46-B042-F7C424993580}" dt="2024-05-28T19:22:36.545" v="21270"/>
        <pc:sldMkLst>
          <pc:docMk/>
          <pc:sldMk cId="3938727423" sldId="2146846600"/>
        </pc:sldMkLst>
        <pc:spChg chg="add mod">
          <ac:chgData name="Benjamin Vandegrift" userId="2e5c2a8a-c606-4888-a2a6-2a14dfaa97ab" providerId="ADAL" clId="{1469014E-542E-7F46-B042-F7C424993580}" dt="2024-05-10T21:27:37.361" v="4207" actId="1076"/>
          <ac:spMkLst>
            <pc:docMk/>
            <pc:sldMk cId="3938727423" sldId="2146846600"/>
            <ac:spMk id="4" creationId="{1D52E92C-BBF3-C542-7586-0DE8D37CA660}"/>
          </ac:spMkLst>
        </pc:spChg>
        <pc:spChg chg="add mod">
          <ac:chgData name="Benjamin Vandegrift" userId="2e5c2a8a-c606-4888-a2a6-2a14dfaa97ab" providerId="ADAL" clId="{1469014E-542E-7F46-B042-F7C424993580}" dt="2024-05-15T20:35:33.431" v="10618" actId="1076"/>
          <ac:spMkLst>
            <pc:docMk/>
            <pc:sldMk cId="3938727423" sldId="2146846600"/>
            <ac:spMk id="7" creationId="{13460F20-3C7B-8647-C69D-70112FFA3FB0}"/>
          </ac:spMkLst>
        </pc:spChg>
        <pc:spChg chg="add del mod">
          <ac:chgData name="Benjamin Vandegrift" userId="2e5c2a8a-c606-4888-a2a6-2a14dfaa97ab" providerId="ADAL" clId="{1469014E-542E-7F46-B042-F7C424993580}" dt="2024-05-10T20:25:27.793" v="3332" actId="478"/>
          <ac:spMkLst>
            <pc:docMk/>
            <pc:sldMk cId="3938727423" sldId="2146846600"/>
            <ac:spMk id="8" creationId="{9BB58CDD-4CA4-AEFA-993B-14E9F2B0A866}"/>
          </ac:spMkLst>
        </pc:spChg>
        <pc:spChg chg="add mod">
          <ac:chgData name="Benjamin Vandegrift" userId="2e5c2a8a-c606-4888-a2a6-2a14dfaa97ab" providerId="ADAL" clId="{1469014E-542E-7F46-B042-F7C424993580}" dt="2024-05-10T21:27:37.361" v="4207" actId="1076"/>
          <ac:spMkLst>
            <pc:docMk/>
            <pc:sldMk cId="3938727423" sldId="2146846600"/>
            <ac:spMk id="10" creationId="{7208CD87-D42A-8C32-41B5-922749B3F90D}"/>
          </ac:spMkLst>
        </pc:spChg>
        <pc:spChg chg="add del mod">
          <ac:chgData name="Benjamin Vandegrift" userId="2e5c2a8a-c606-4888-a2a6-2a14dfaa97ab" providerId="ADAL" clId="{1469014E-542E-7F46-B042-F7C424993580}" dt="2024-05-10T20:48:21.251" v="3450"/>
          <ac:spMkLst>
            <pc:docMk/>
            <pc:sldMk cId="3938727423" sldId="2146846600"/>
            <ac:spMk id="12" creationId="{0FB45A97-AEE7-58B0-388E-1AB99B520208}"/>
          </ac:spMkLst>
        </pc:spChg>
        <pc:spChg chg="add del mod">
          <ac:chgData name="Benjamin Vandegrift" userId="2e5c2a8a-c606-4888-a2a6-2a14dfaa97ab" providerId="ADAL" clId="{1469014E-542E-7F46-B042-F7C424993580}" dt="2024-05-10T21:01:03.320" v="3502" actId="478"/>
          <ac:spMkLst>
            <pc:docMk/>
            <pc:sldMk cId="3938727423" sldId="2146846600"/>
            <ac:spMk id="13" creationId="{B27B32E2-F402-3AAB-656A-B061CF7C24BC}"/>
          </ac:spMkLst>
        </pc:spChg>
        <pc:spChg chg="add del mod">
          <ac:chgData name="Benjamin Vandegrift" userId="2e5c2a8a-c606-4888-a2a6-2a14dfaa97ab" providerId="ADAL" clId="{1469014E-542E-7F46-B042-F7C424993580}" dt="2024-05-10T21:01:06.776" v="3503" actId="478"/>
          <ac:spMkLst>
            <pc:docMk/>
            <pc:sldMk cId="3938727423" sldId="2146846600"/>
            <ac:spMk id="14" creationId="{007B28BE-B60C-A921-000A-9AA5342370D6}"/>
          </ac:spMkLst>
        </pc:spChg>
        <pc:spChg chg="mod">
          <ac:chgData name="Benjamin Vandegrift" userId="2e5c2a8a-c606-4888-a2a6-2a14dfaa97ab" providerId="ADAL" clId="{1469014E-542E-7F46-B042-F7C424993580}" dt="2024-05-10T21:27:34.054" v="4206" actId="1076"/>
          <ac:spMkLst>
            <pc:docMk/>
            <pc:sldMk cId="3938727423" sldId="2146846600"/>
            <ac:spMk id="15" creationId="{523E4692-D414-7C78-EDFB-E43CF1C8AD1C}"/>
          </ac:spMkLst>
        </pc:spChg>
        <pc:spChg chg="add mod">
          <ac:chgData name="Benjamin Vandegrift" userId="2e5c2a8a-c606-4888-a2a6-2a14dfaa97ab" providerId="ADAL" clId="{1469014E-542E-7F46-B042-F7C424993580}" dt="2024-05-15T20:37:09.215" v="10625" actId="20577"/>
          <ac:spMkLst>
            <pc:docMk/>
            <pc:sldMk cId="3938727423" sldId="2146846600"/>
            <ac:spMk id="15" creationId="{6D4D767C-EF9F-CC0D-5791-70C8C5559964}"/>
          </ac:spMkLst>
        </pc:spChg>
        <pc:spChg chg="add mod">
          <ac:chgData name="Benjamin Vandegrift" userId="2e5c2a8a-c606-4888-a2a6-2a14dfaa97ab" providerId="ADAL" clId="{1469014E-542E-7F46-B042-F7C424993580}" dt="2024-05-15T20:42:53.688" v="10657" actId="1076"/>
          <ac:spMkLst>
            <pc:docMk/>
            <pc:sldMk cId="3938727423" sldId="2146846600"/>
            <ac:spMk id="17" creationId="{7A028594-37B1-B3BB-AB00-C7172BDC7C60}"/>
          </ac:spMkLst>
        </pc:spChg>
        <pc:spChg chg="mod">
          <ac:chgData name="Benjamin Vandegrift" userId="2e5c2a8a-c606-4888-a2a6-2a14dfaa97ab" providerId="ADAL" clId="{1469014E-542E-7F46-B042-F7C424993580}" dt="2024-05-10T21:27:45.827" v="4208" actId="1076"/>
          <ac:spMkLst>
            <pc:docMk/>
            <pc:sldMk cId="3938727423" sldId="2146846600"/>
            <ac:spMk id="17" creationId="{E24F40CB-4DFD-C9DE-47B9-03286636A1C9}"/>
          </ac:spMkLst>
        </pc:spChg>
        <pc:spChg chg="add del mod">
          <ac:chgData name="Benjamin Vandegrift" userId="2e5c2a8a-c606-4888-a2a6-2a14dfaa97ab" providerId="ADAL" clId="{1469014E-542E-7F46-B042-F7C424993580}" dt="2024-05-10T21:01:09.864" v="3504" actId="478"/>
          <ac:spMkLst>
            <pc:docMk/>
            <pc:sldMk cId="3938727423" sldId="2146846600"/>
            <ac:spMk id="18" creationId="{4F17260B-8D3B-6F8E-DFAF-37F214373EDA}"/>
          </ac:spMkLst>
        </pc:spChg>
        <pc:spChg chg="add del mod">
          <ac:chgData name="Benjamin Vandegrift" userId="2e5c2a8a-c606-4888-a2a6-2a14dfaa97ab" providerId="ADAL" clId="{1469014E-542E-7F46-B042-F7C424993580}" dt="2024-05-10T21:17:04.598" v="3765" actId="478"/>
          <ac:spMkLst>
            <pc:docMk/>
            <pc:sldMk cId="3938727423" sldId="2146846600"/>
            <ac:spMk id="20" creationId="{EACD7208-05C0-8723-8C16-2C605D785766}"/>
          </ac:spMkLst>
        </pc:spChg>
        <pc:spChg chg="add mod">
          <ac:chgData name="Benjamin Vandegrift" userId="2e5c2a8a-c606-4888-a2a6-2a14dfaa97ab" providerId="ADAL" clId="{1469014E-542E-7F46-B042-F7C424993580}" dt="2024-05-10T21:27:45.827" v="4208" actId="1076"/>
          <ac:spMkLst>
            <pc:docMk/>
            <pc:sldMk cId="3938727423" sldId="2146846600"/>
            <ac:spMk id="21" creationId="{17070ED2-1E8F-B987-D0B4-75CEE5F93863}"/>
          </ac:spMkLst>
        </pc:spChg>
        <pc:spChg chg="del mod">
          <ac:chgData name="Benjamin Vandegrift" userId="2e5c2a8a-c606-4888-a2a6-2a14dfaa97ab" providerId="ADAL" clId="{1469014E-542E-7F46-B042-F7C424993580}" dt="2024-05-10T21:18:02.588" v="3813" actId="478"/>
          <ac:spMkLst>
            <pc:docMk/>
            <pc:sldMk cId="3938727423" sldId="2146846600"/>
            <ac:spMk id="22" creationId="{42C8E4EA-95C1-97E3-2265-C52FE9728FCC}"/>
          </ac:spMkLst>
        </pc:spChg>
        <pc:spChg chg="mod">
          <ac:chgData name="Benjamin Vandegrift" userId="2e5c2a8a-c606-4888-a2a6-2a14dfaa97ab" providerId="ADAL" clId="{1469014E-542E-7F46-B042-F7C424993580}" dt="2024-05-10T21:27:34.054" v="4206" actId="1076"/>
          <ac:spMkLst>
            <pc:docMk/>
            <pc:sldMk cId="3938727423" sldId="2146846600"/>
            <ac:spMk id="24" creationId="{F3DB528E-09E3-73CC-4D90-5387FA3B6A37}"/>
          </ac:spMkLst>
        </pc:spChg>
        <pc:spChg chg="mod">
          <ac:chgData name="Benjamin Vandegrift" userId="2e5c2a8a-c606-4888-a2a6-2a14dfaa97ab" providerId="ADAL" clId="{1469014E-542E-7F46-B042-F7C424993580}" dt="2024-05-10T21:18:57.521" v="3836" actId="20577"/>
          <ac:spMkLst>
            <pc:docMk/>
            <pc:sldMk cId="3938727423" sldId="2146846600"/>
            <ac:spMk id="26" creationId="{A9C445BF-5591-D09A-A8BC-6A2DB67D3CAE}"/>
          </ac:spMkLst>
        </pc:spChg>
        <pc:spChg chg="del">
          <ac:chgData name="Benjamin Vandegrift" userId="2e5c2a8a-c606-4888-a2a6-2a14dfaa97ab" providerId="ADAL" clId="{1469014E-542E-7F46-B042-F7C424993580}" dt="2024-05-10T20:24:41.122" v="3319" actId="478"/>
          <ac:spMkLst>
            <pc:docMk/>
            <pc:sldMk cId="3938727423" sldId="2146846600"/>
            <ac:spMk id="29" creationId="{68AC3CDB-E211-3F19-3C44-2C5909E698B2}"/>
          </ac:spMkLst>
        </pc:spChg>
        <pc:spChg chg="del">
          <ac:chgData name="Benjamin Vandegrift" userId="2e5c2a8a-c606-4888-a2a6-2a14dfaa97ab" providerId="ADAL" clId="{1469014E-542E-7F46-B042-F7C424993580}" dt="2024-05-10T20:24:41.122" v="3319" actId="478"/>
          <ac:spMkLst>
            <pc:docMk/>
            <pc:sldMk cId="3938727423" sldId="2146846600"/>
            <ac:spMk id="30" creationId="{C3A1D109-6402-A3CD-0DBD-5B31C3C84522}"/>
          </ac:spMkLst>
        </pc:spChg>
        <pc:spChg chg="del">
          <ac:chgData name="Benjamin Vandegrift" userId="2e5c2a8a-c606-4888-a2a6-2a14dfaa97ab" providerId="ADAL" clId="{1469014E-542E-7F46-B042-F7C424993580}" dt="2024-05-10T20:24:41.122" v="3319" actId="478"/>
          <ac:spMkLst>
            <pc:docMk/>
            <pc:sldMk cId="3938727423" sldId="2146846600"/>
            <ac:spMk id="32" creationId="{58AF5B0F-E01E-5969-5DDF-C4126F80FF60}"/>
          </ac:spMkLst>
        </pc:spChg>
        <pc:picChg chg="add mod">
          <ac:chgData name="Benjamin Vandegrift" userId="2e5c2a8a-c606-4888-a2a6-2a14dfaa97ab" providerId="ADAL" clId="{1469014E-542E-7F46-B042-F7C424993580}" dt="2024-05-23T13:45:27.312" v="20917" actId="1076"/>
          <ac:picMkLst>
            <pc:docMk/>
            <pc:sldMk cId="3938727423" sldId="2146846600"/>
            <ac:picMk id="3" creationId="{297898A3-C3B3-A44E-7077-B4D01B7C0B9A}"/>
          </ac:picMkLst>
        </pc:picChg>
        <pc:picChg chg="add">
          <ac:chgData name="Benjamin Vandegrift" userId="2e5c2a8a-c606-4888-a2a6-2a14dfaa97ab" providerId="ADAL" clId="{1469014E-542E-7F46-B042-F7C424993580}" dt="2024-05-17T17:38:10.116" v="14940"/>
          <ac:picMkLst>
            <pc:docMk/>
            <pc:sldMk cId="3938727423" sldId="2146846600"/>
            <ac:picMk id="3" creationId="{F1B46D72-2C5F-FC5C-9519-736A62197F16}"/>
          </ac:picMkLst>
        </pc:picChg>
        <pc:picChg chg="add mod">
          <ac:chgData name="Benjamin Vandegrift" userId="2e5c2a8a-c606-4888-a2a6-2a14dfaa97ab" providerId="ADAL" clId="{1469014E-542E-7F46-B042-F7C424993580}" dt="2024-05-23T13:45:32.105" v="20918" actId="1076"/>
          <ac:picMkLst>
            <pc:docMk/>
            <pc:sldMk cId="3938727423" sldId="2146846600"/>
            <ac:picMk id="4" creationId="{06B72808-50F1-E36F-55A6-55EAC4E0D025}"/>
          </ac:picMkLst>
        </pc:picChg>
        <pc:picChg chg="add">
          <ac:chgData name="Benjamin Vandegrift" userId="2e5c2a8a-c606-4888-a2a6-2a14dfaa97ab" providerId="ADAL" clId="{1469014E-542E-7F46-B042-F7C424993580}" dt="2024-05-15T20:46:12.277" v="10658"/>
          <ac:picMkLst>
            <pc:docMk/>
            <pc:sldMk cId="3938727423" sldId="2146846600"/>
            <ac:picMk id="22" creationId="{D31121E6-1E3C-0571-3324-5BC78E422645}"/>
          </ac:picMkLst>
        </pc:picChg>
        <pc:picChg chg="add del mod">
          <ac:chgData name="Benjamin Vandegrift" userId="2e5c2a8a-c606-4888-a2a6-2a14dfaa97ab" providerId="ADAL" clId="{1469014E-542E-7F46-B042-F7C424993580}" dt="2024-05-23T13:45:11.806" v="20911" actId="478"/>
          <ac:picMkLst>
            <pc:docMk/>
            <pc:sldMk cId="3938727423" sldId="2146846600"/>
            <ac:picMk id="25" creationId="{64E035E1-5450-7665-2B28-5B8BBFCAA6DC}"/>
          </ac:picMkLst>
        </pc:picChg>
        <pc:picChg chg="add">
          <ac:chgData name="Benjamin Vandegrift" userId="2e5c2a8a-c606-4888-a2a6-2a14dfaa97ab" providerId="ADAL" clId="{1469014E-542E-7F46-B042-F7C424993580}" dt="2024-05-15T20:57:22.895" v="10662"/>
          <ac:picMkLst>
            <pc:docMk/>
            <pc:sldMk cId="3938727423" sldId="2146846600"/>
            <ac:picMk id="35" creationId="{1DEDBB96-1280-DCEB-00E8-C8CD97B078F6}"/>
          </ac:picMkLst>
        </pc:picChg>
        <pc:picChg chg="add mod">
          <ac:chgData name="Benjamin Vandegrift" userId="2e5c2a8a-c606-4888-a2a6-2a14dfaa97ab" providerId="ADAL" clId="{1469014E-542E-7F46-B042-F7C424993580}" dt="2024-05-15T20:58:21.762" v="10668" actId="1076"/>
          <ac:picMkLst>
            <pc:docMk/>
            <pc:sldMk cId="3938727423" sldId="2146846600"/>
            <ac:picMk id="36" creationId="{DE5E1319-E38B-5FD8-8551-C98772D6FB62}"/>
          </ac:picMkLst>
        </pc:picChg>
        <pc:picChg chg="add mod">
          <ac:chgData name="Benjamin Vandegrift" userId="2e5c2a8a-c606-4888-a2a6-2a14dfaa97ab" providerId="ADAL" clId="{1469014E-542E-7F46-B042-F7C424993580}" dt="2024-05-15T20:59:11.016" v="10676" actId="1036"/>
          <ac:picMkLst>
            <pc:docMk/>
            <pc:sldMk cId="3938727423" sldId="2146846600"/>
            <ac:picMk id="37" creationId="{B8D6975A-99B0-98BD-2C75-6833A998DA83}"/>
          </ac:picMkLst>
        </pc:picChg>
        <pc:picChg chg="del">
          <ac:chgData name="Benjamin Vandegrift" userId="2e5c2a8a-c606-4888-a2a6-2a14dfaa97ab" providerId="ADAL" clId="{1469014E-542E-7F46-B042-F7C424993580}" dt="2024-05-15T22:33:47.832" v="12175" actId="478"/>
          <ac:picMkLst>
            <pc:docMk/>
            <pc:sldMk cId="3938727423" sldId="2146846600"/>
            <ac:picMk id="1030" creationId="{B8F4B1CA-6B52-AECC-78D7-521E8AFB319E}"/>
          </ac:picMkLst>
        </pc:picChg>
        <pc:picChg chg="add">
          <ac:chgData name="Benjamin Vandegrift" userId="2e5c2a8a-c606-4888-a2a6-2a14dfaa97ab" providerId="ADAL" clId="{1469014E-542E-7F46-B042-F7C424993580}" dt="2024-05-23T13:45:12.418" v="20912"/>
          <ac:picMkLst>
            <pc:docMk/>
            <pc:sldMk cId="3938727423" sldId="2146846600"/>
            <ac:picMk id="2050" creationId="{37989B37-64BC-2B40-F388-7448087C94A4}"/>
          </ac:picMkLst>
        </pc:picChg>
        <pc:extLst>
          <p:ext xmlns:p="http://schemas.openxmlformats.org/presentationml/2006/main" uri="{D6D511B9-2390-475A-947B-AFAB55BFBCF1}">
            <pc226:cmChg xmlns:pc226="http://schemas.microsoft.com/office/powerpoint/2022/06/main/command" chg="add del mod">
              <pc226:chgData name="Benjamin Vandegrift" userId="2e5c2a8a-c606-4888-a2a6-2a14dfaa97ab" providerId="ADAL" clId="{1469014E-542E-7F46-B042-F7C424993580}" dt="2024-05-17T17:38:59.120" v="14945"/>
              <pc2:cmMkLst xmlns:pc2="http://schemas.microsoft.com/office/powerpoint/2019/9/main/command">
                <pc:docMk/>
                <pc:sldMk cId="3938727423" sldId="2146846600"/>
                <pc2:cmMk id="{21E35B99-DFF0-8948-A12B-4DC163D014A2}"/>
              </pc2:cmMkLst>
            </pc226:cmChg>
            <pc226:cmChg xmlns:pc226="http://schemas.microsoft.com/office/powerpoint/2022/06/main/command" chg="add del">
              <pc226:chgData name="Benjamin Vandegrift" userId="2e5c2a8a-c606-4888-a2a6-2a14dfaa97ab" providerId="ADAL" clId="{1469014E-542E-7F46-B042-F7C424993580}" dt="2024-05-23T13:45:37.587" v="20919"/>
              <pc2:cmMkLst xmlns:pc2="http://schemas.microsoft.com/office/powerpoint/2019/9/main/command">
                <pc:docMk/>
                <pc:sldMk cId="3938727423" sldId="2146846600"/>
                <pc2:cmMk id="{7E5787E3-17CD-6541-B1D7-620B5F6A0718}"/>
              </pc2:cmMkLst>
            </pc226:cmChg>
            <pc226:cmChg xmlns:pc226="http://schemas.microsoft.com/office/powerpoint/2022/06/main/command" chg="">
              <pc226:chgData name="Benjamin Vandegrift" userId="2e5c2a8a-c606-4888-a2a6-2a14dfaa97ab" providerId="ADAL" clId="{1469014E-542E-7F46-B042-F7C424993580}" dt="2024-05-28T19:22:36.545" v="21270"/>
              <pc2:cmMkLst xmlns:pc2="http://schemas.microsoft.com/office/powerpoint/2019/9/main/command">
                <pc:docMk/>
                <pc:sldMk cId="3938727423" sldId="2146846600"/>
                <pc2:cmMk id="{C125D1EF-A0EC-44DF-8209-18491342405A}"/>
              </pc2:cmMkLst>
              <pc226:cmRplyChg chg="add">
                <pc226:chgData name="Benjamin Vandegrift" userId="2e5c2a8a-c606-4888-a2a6-2a14dfaa97ab" providerId="ADAL" clId="{1469014E-542E-7F46-B042-F7C424993580}" dt="2024-05-28T19:22:36.545" v="21270"/>
                <pc2:cmRplyMkLst xmlns:pc2="http://schemas.microsoft.com/office/powerpoint/2019/9/main/command">
                  <pc:docMk/>
                  <pc:sldMk cId="3938727423" sldId="2146846600"/>
                  <pc2:cmMk id="{C125D1EF-A0EC-44DF-8209-18491342405A}"/>
                  <pc2:cmRplyMk id="{666FCAE5-69AF-454A-8905-2F3101A8735F}"/>
                </pc2:cmRplyMkLst>
              </pc226:cmRplyChg>
            </pc226:cmChg>
          </p:ext>
        </pc:extLst>
      </pc:sldChg>
      <pc:sldChg chg="delSp modSp add del mod ord">
        <pc:chgData name="Benjamin Vandegrift" userId="2e5c2a8a-c606-4888-a2a6-2a14dfaa97ab" providerId="ADAL" clId="{1469014E-542E-7F46-B042-F7C424993580}" dt="2024-05-10T13:46:29.005" v="1678" actId="2696"/>
        <pc:sldMkLst>
          <pc:docMk/>
          <pc:sldMk cId="1722086554" sldId="2146846601"/>
        </pc:sldMkLst>
        <pc:spChg chg="del">
          <ac:chgData name="Benjamin Vandegrift" userId="2e5c2a8a-c606-4888-a2a6-2a14dfaa97ab" providerId="ADAL" clId="{1469014E-542E-7F46-B042-F7C424993580}" dt="2024-05-09T22:12:34.546" v="1506" actId="478"/>
          <ac:spMkLst>
            <pc:docMk/>
            <pc:sldMk cId="1722086554" sldId="2146846601"/>
            <ac:spMk id="13" creationId="{264062EC-BC39-CAC4-B21D-429D2CD57814}"/>
          </ac:spMkLst>
        </pc:spChg>
        <pc:spChg chg="del">
          <ac:chgData name="Benjamin Vandegrift" userId="2e5c2a8a-c606-4888-a2a6-2a14dfaa97ab" providerId="ADAL" clId="{1469014E-542E-7F46-B042-F7C424993580}" dt="2024-05-09T22:12:34.546" v="1506" actId="478"/>
          <ac:spMkLst>
            <pc:docMk/>
            <pc:sldMk cId="1722086554" sldId="2146846601"/>
            <ac:spMk id="14" creationId="{166AC396-DA68-F137-1FEB-7DD1AAE742BB}"/>
          </ac:spMkLst>
        </pc:spChg>
        <pc:spChg chg="mod">
          <ac:chgData name="Benjamin Vandegrift" userId="2e5c2a8a-c606-4888-a2a6-2a14dfaa97ab" providerId="ADAL" clId="{1469014E-542E-7F46-B042-F7C424993580}" dt="2024-05-10T13:46:10.243" v="1677" actId="1076"/>
          <ac:spMkLst>
            <pc:docMk/>
            <pc:sldMk cId="1722086554" sldId="2146846601"/>
            <ac:spMk id="15" creationId="{523E4692-D414-7C78-EDFB-E43CF1C8AD1C}"/>
          </ac:spMkLst>
        </pc:spChg>
        <pc:spChg chg="del">
          <ac:chgData name="Benjamin Vandegrift" userId="2e5c2a8a-c606-4888-a2a6-2a14dfaa97ab" providerId="ADAL" clId="{1469014E-542E-7F46-B042-F7C424993580}" dt="2024-05-09T22:12:34.546" v="1506" actId="478"/>
          <ac:spMkLst>
            <pc:docMk/>
            <pc:sldMk cId="1722086554" sldId="2146846601"/>
            <ac:spMk id="18" creationId="{2C7A9D79-994D-EB1C-80A1-95C27B814C85}"/>
          </ac:spMkLst>
        </pc:spChg>
        <pc:spChg chg="del">
          <ac:chgData name="Benjamin Vandegrift" userId="2e5c2a8a-c606-4888-a2a6-2a14dfaa97ab" providerId="ADAL" clId="{1469014E-542E-7F46-B042-F7C424993580}" dt="2024-05-09T22:12:34.546" v="1506" actId="478"/>
          <ac:spMkLst>
            <pc:docMk/>
            <pc:sldMk cId="1722086554" sldId="2146846601"/>
            <ac:spMk id="20" creationId="{DD9B08B7-EADC-23EC-A765-3E2FE9FFDDE4}"/>
          </ac:spMkLst>
        </pc:spChg>
        <pc:spChg chg="del">
          <ac:chgData name="Benjamin Vandegrift" userId="2e5c2a8a-c606-4888-a2a6-2a14dfaa97ab" providerId="ADAL" clId="{1469014E-542E-7F46-B042-F7C424993580}" dt="2024-05-10T13:44:39.333" v="1653" actId="478"/>
          <ac:spMkLst>
            <pc:docMk/>
            <pc:sldMk cId="1722086554" sldId="2146846601"/>
            <ac:spMk id="24" creationId="{F3DB528E-09E3-73CC-4D90-5387FA3B6A37}"/>
          </ac:spMkLst>
        </pc:spChg>
        <pc:spChg chg="mod">
          <ac:chgData name="Benjamin Vandegrift" userId="2e5c2a8a-c606-4888-a2a6-2a14dfaa97ab" providerId="ADAL" clId="{1469014E-542E-7F46-B042-F7C424993580}" dt="2024-05-09T22:12:24.417" v="1504" actId="20577"/>
          <ac:spMkLst>
            <pc:docMk/>
            <pc:sldMk cId="1722086554" sldId="2146846601"/>
            <ac:spMk id="26" creationId="{A9C445BF-5591-D09A-A8BC-6A2DB67D3CAE}"/>
          </ac:spMkLst>
        </pc:spChg>
      </pc:sldChg>
      <pc:sldChg chg="addSp delSp modSp add mod ord">
        <pc:chgData name="Benjamin Vandegrift" userId="2e5c2a8a-c606-4888-a2a6-2a14dfaa97ab" providerId="ADAL" clId="{1469014E-542E-7F46-B042-F7C424993580}" dt="2024-05-23T13:55:18.511" v="21131" actId="1035"/>
        <pc:sldMkLst>
          <pc:docMk/>
          <pc:sldMk cId="1803757123" sldId="2146846601"/>
        </pc:sldMkLst>
        <pc:spChg chg="add mod">
          <ac:chgData name="Benjamin Vandegrift" userId="2e5c2a8a-c606-4888-a2a6-2a14dfaa97ab" providerId="ADAL" clId="{1469014E-542E-7F46-B042-F7C424993580}" dt="2024-05-10T20:16:52.536" v="3126" actId="1036"/>
          <ac:spMkLst>
            <pc:docMk/>
            <pc:sldMk cId="1803757123" sldId="2146846601"/>
            <ac:spMk id="3" creationId="{11C12309-3FEC-A81D-87E4-760E63836874}"/>
          </ac:spMkLst>
        </pc:spChg>
        <pc:spChg chg="add del mod">
          <ac:chgData name="Benjamin Vandegrift" userId="2e5c2a8a-c606-4888-a2a6-2a14dfaa97ab" providerId="ADAL" clId="{1469014E-542E-7F46-B042-F7C424993580}" dt="2024-05-10T15:58:39.964" v="2584" actId="478"/>
          <ac:spMkLst>
            <pc:docMk/>
            <pc:sldMk cId="1803757123" sldId="2146846601"/>
            <ac:spMk id="4" creationId="{7D0C3E2A-72F3-21A4-AD5A-5B0B606E3AB6}"/>
          </ac:spMkLst>
        </pc:spChg>
        <pc:spChg chg="add del mod">
          <ac:chgData name="Benjamin Vandegrift" userId="2e5c2a8a-c606-4888-a2a6-2a14dfaa97ab" providerId="ADAL" clId="{1469014E-542E-7F46-B042-F7C424993580}" dt="2024-05-10T20:02:22.487" v="2936" actId="478"/>
          <ac:spMkLst>
            <pc:docMk/>
            <pc:sldMk cId="1803757123" sldId="2146846601"/>
            <ac:spMk id="8" creationId="{10487D5C-9386-25D2-46EA-E931DF674B3C}"/>
          </ac:spMkLst>
        </pc:spChg>
        <pc:spChg chg="add mod">
          <ac:chgData name="Benjamin Vandegrift" userId="2e5c2a8a-c606-4888-a2a6-2a14dfaa97ab" providerId="ADAL" clId="{1469014E-542E-7F46-B042-F7C424993580}" dt="2024-05-10T20:19:45.748" v="3255" actId="20577"/>
          <ac:spMkLst>
            <pc:docMk/>
            <pc:sldMk cId="1803757123" sldId="2146846601"/>
            <ac:spMk id="10" creationId="{633726A6-0158-853E-5F8E-CA8FA593113D}"/>
          </ac:spMkLst>
        </pc:spChg>
        <pc:spChg chg="mod">
          <ac:chgData name="Benjamin Vandegrift" userId="2e5c2a8a-c606-4888-a2a6-2a14dfaa97ab" providerId="ADAL" clId="{1469014E-542E-7F46-B042-F7C424993580}" dt="2024-05-10T20:18:45.942" v="3234" actId="1076"/>
          <ac:spMkLst>
            <pc:docMk/>
            <pc:sldMk cId="1803757123" sldId="2146846601"/>
            <ac:spMk id="11" creationId="{80446E27-F3B6-5A36-90F5-155E8E262FA5}"/>
          </ac:spMkLst>
        </pc:spChg>
        <pc:spChg chg="add mod">
          <ac:chgData name="Benjamin Vandegrift" userId="2e5c2a8a-c606-4888-a2a6-2a14dfaa97ab" providerId="ADAL" clId="{1469014E-542E-7F46-B042-F7C424993580}" dt="2024-05-10T20:19:24.602" v="3243" actId="122"/>
          <ac:spMkLst>
            <pc:docMk/>
            <pc:sldMk cId="1803757123" sldId="2146846601"/>
            <ac:spMk id="12" creationId="{B0DDB78C-016B-17B8-AB84-237A1A4943C9}"/>
          </ac:spMkLst>
        </pc:spChg>
        <pc:spChg chg="add mod">
          <ac:chgData name="Benjamin Vandegrift" userId="2e5c2a8a-c606-4888-a2a6-2a14dfaa97ab" providerId="ADAL" clId="{1469014E-542E-7F46-B042-F7C424993580}" dt="2024-05-10T19:50:58.929" v="2635"/>
          <ac:spMkLst>
            <pc:docMk/>
            <pc:sldMk cId="1803757123" sldId="2146846601"/>
            <ac:spMk id="13" creationId="{040E7E4B-1781-10DE-6F35-CDC07D463A6F}"/>
          </ac:spMkLst>
        </pc:spChg>
        <pc:spChg chg="del mod">
          <ac:chgData name="Benjamin Vandegrift" userId="2e5c2a8a-c606-4888-a2a6-2a14dfaa97ab" providerId="ADAL" clId="{1469014E-542E-7F46-B042-F7C424993580}" dt="2024-05-10T19:51:07.324" v="2638" actId="478"/>
          <ac:spMkLst>
            <pc:docMk/>
            <pc:sldMk cId="1803757123" sldId="2146846601"/>
            <ac:spMk id="15" creationId="{523E4692-D414-7C78-EDFB-E43CF1C8AD1C}"/>
          </ac:spMkLst>
        </pc:spChg>
        <pc:spChg chg="del">
          <ac:chgData name="Benjamin Vandegrift" userId="2e5c2a8a-c606-4888-a2a6-2a14dfaa97ab" providerId="ADAL" clId="{1469014E-542E-7F46-B042-F7C424993580}" dt="2024-05-17T21:17:36.292" v="16836" actId="478"/>
          <ac:spMkLst>
            <pc:docMk/>
            <pc:sldMk cId="1803757123" sldId="2146846601"/>
            <ac:spMk id="16" creationId="{F3B08D31-8CD1-811E-0850-AF65E55C9EAD}"/>
          </ac:spMkLst>
        </pc:spChg>
        <pc:spChg chg="del mod">
          <ac:chgData name="Benjamin Vandegrift" userId="2e5c2a8a-c606-4888-a2a6-2a14dfaa97ab" providerId="ADAL" clId="{1469014E-542E-7F46-B042-F7C424993580}" dt="2024-05-10T19:52:49.219" v="2731" actId="478"/>
          <ac:spMkLst>
            <pc:docMk/>
            <pc:sldMk cId="1803757123" sldId="2146846601"/>
            <ac:spMk id="17" creationId="{E24F40CB-4DFD-C9DE-47B9-03286636A1C9}"/>
          </ac:spMkLst>
        </pc:spChg>
        <pc:spChg chg="add mod">
          <ac:chgData name="Benjamin Vandegrift" userId="2e5c2a8a-c606-4888-a2a6-2a14dfaa97ab" providerId="ADAL" clId="{1469014E-542E-7F46-B042-F7C424993580}" dt="2024-05-10T20:16:52.536" v="3126" actId="1036"/>
          <ac:spMkLst>
            <pc:docMk/>
            <pc:sldMk cId="1803757123" sldId="2146846601"/>
            <ac:spMk id="18" creationId="{F56C6B9C-EB82-7095-4866-5324D5E051E9}"/>
          </ac:spMkLst>
        </pc:spChg>
        <pc:spChg chg="mod">
          <ac:chgData name="Benjamin Vandegrift" userId="2e5c2a8a-c606-4888-a2a6-2a14dfaa97ab" providerId="ADAL" clId="{1469014E-542E-7F46-B042-F7C424993580}" dt="2024-05-23T13:54:32.398" v="21126" actId="20577"/>
          <ac:spMkLst>
            <pc:docMk/>
            <pc:sldMk cId="1803757123" sldId="2146846601"/>
            <ac:spMk id="19" creationId="{5FEEBAF7-C59D-FCEE-272F-4D2581169825}"/>
          </ac:spMkLst>
        </pc:spChg>
        <pc:spChg chg="mod">
          <ac:chgData name="Benjamin Vandegrift" userId="2e5c2a8a-c606-4888-a2a6-2a14dfaa97ab" providerId="ADAL" clId="{1469014E-542E-7F46-B042-F7C424993580}" dt="2024-05-23T13:54:23.967" v="21118" actId="20577"/>
          <ac:spMkLst>
            <pc:docMk/>
            <pc:sldMk cId="1803757123" sldId="2146846601"/>
            <ac:spMk id="20" creationId="{C0344D48-638A-7E2F-FFC7-F56AC5518A69}"/>
          </ac:spMkLst>
        </pc:spChg>
        <pc:spChg chg="add mod">
          <ac:chgData name="Benjamin Vandegrift" userId="2e5c2a8a-c606-4888-a2a6-2a14dfaa97ab" providerId="ADAL" clId="{1469014E-542E-7F46-B042-F7C424993580}" dt="2024-05-10T20:59:22.796" v="3479" actId="113"/>
          <ac:spMkLst>
            <pc:docMk/>
            <pc:sldMk cId="1803757123" sldId="2146846601"/>
            <ac:spMk id="21" creationId="{0AB0A2DD-2200-0743-3553-46867AA44570}"/>
          </ac:spMkLst>
        </pc:spChg>
        <pc:spChg chg="mod">
          <ac:chgData name="Benjamin Vandegrift" userId="2e5c2a8a-c606-4888-a2a6-2a14dfaa97ab" providerId="ADAL" clId="{1469014E-542E-7F46-B042-F7C424993580}" dt="2024-05-23T13:54:26.916" v="21120" actId="20577"/>
          <ac:spMkLst>
            <pc:docMk/>
            <pc:sldMk cId="1803757123" sldId="2146846601"/>
            <ac:spMk id="22" creationId="{1608CAD1-0F3D-C012-AD8B-990BE5BE1351}"/>
          </ac:spMkLst>
        </pc:spChg>
        <pc:spChg chg="del mod">
          <ac:chgData name="Benjamin Vandegrift" userId="2e5c2a8a-c606-4888-a2a6-2a14dfaa97ab" providerId="ADAL" clId="{1469014E-542E-7F46-B042-F7C424993580}" dt="2024-05-10T19:52:49.219" v="2731" actId="478"/>
          <ac:spMkLst>
            <pc:docMk/>
            <pc:sldMk cId="1803757123" sldId="2146846601"/>
            <ac:spMk id="22" creationId="{42C8E4EA-95C1-97E3-2265-C52FE9728FCC}"/>
          </ac:spMkLst>
        </pc:spChg>
        <pc:spChg chg="add mod">
          <ac:chgData name="Benjamin Vandegrift" userId="2e5c2a8a-c606-4888-a2a6-2a14dfaa97ab" providerId="ADAL" clId="{1469014E-542E-7F46-B042-F7C424993580}" dt="2024-05-10T20:16:52.536" v="3126" actId="1036"/>
          <ac:spMkLst>
            <pc:docMk/>
            <pc:sldMk cId="1803757123" sldId="2146846601"/>
            <ac:spMk id="23" creationId="{AAE0DE32-AB76-711A-35CC-731B7FC23FA2}"/>
          </ac:spMkLst>
        </pc:spChg>
        <pc:spChg chg="add mod">
          <ac:chgData name="Benjamin Vandegrift" userId="2e5c2a8a-c606-4888-a2a6-2a14dfaa97ab" providerId="ADAL" clId="{1469014E-542E-7F46-B042-F7C424993580}" dt="2024-05-10T20:19:37.649" v="3246" actId="1076"/>
          <ac:spMkLst>
            <pc:docMk/>
            <pc:sldMk cId="1803757123" sldId="2146846601"/>
            <ac:spMk id="25" creationId="{632F6488-420A-540D-0E69-25BF69DA62EB}"/>
          </ac:spMkLst>
        </pc:spChg>
        <pc:spChg chg="mod">
          <ac:chgData name="Benjamin Vandegrift" userId="2e5c2a8a-c606-4888-a2a6-2a14dfaa97ab" providerId="ADAL" clId="{1469014E-542E-7F46-B042-F7C424993580}" dt="2024-05-10T20:23:26.683" v="3315" actId="20577"/>
          <ac:spMkLst>
            <pc:docMk/>
            <pc:sldMk cId="1803757123" sldId="2146846601"/>
            <ac:spMk id="26" creationId="{A9C445BF-5591-D09A-A8BC-6A2DB67D3CAE}"/>
          </ac:spMkLst>
        </pc:spChg>
        <pc:spChg chg="del">
          <ac:chgData name="Benjamin Vandegrift" userId="2e5c2a8a-c606-4888-a2a6-2a14dfaa97ab" providerId="ADAL" clId="{1469014E-542E-7F46-B042-F7C424993580}" dt="2024-05-10T18:49:35.323" v="2588" actId="478"/>
          <ac:spMkLst>
            <pc:docMk/>
            <pc:sldMk cId="1803757123" sldId="2146846601"/>
            <ac:spMk id="27" creationId="{FDBA2013-5F45-969E-89C4-FB3FDE15770F}"/>
          </ac:spMkLst>
        </pc:spChg>
        <pc:spChg chg="add mod">
          <ac:chgData name="Benjamin Vandegrift" userId="2e5c2a8a-c606-4888-a2a6-2a14dfaa97ab" providerId="ADAL" clId="{1469014E-542E-7F46-B042-F7C424993580}" dt="2024-05-10T20:18:56.405" v="3236" actId="108"/>
          <ac:spMkLst>
            <pc:docMk/>
            <pc:sldMk cId="1803757123" sldId="2146846601"/>
            <ac:spMk id="29" creationId="{1BFAFF28-ED18-0BD8-F614-20CE70E302B1}"/>
          </ac:spMkLst>
        </pc:spChg>
        <pc:picChg chg="add mod">
          <ac:chgData name="Benjamin Vandegrift" userId="2e5c2a8a-c606-4888-a2a6-2a14dfaa97ab" providerId="ADAL" clId="{1469014E-542E-7F46-B042-F7C424993580}" dt="2024-05-10T19:50:58.929" v="2635"/>
          <ac:picMkLst>
            <pc:docMk/>
            <pc:sldMk cId="1803757123" sldId="2146846601"/>
            <ac:picMk id="14" creationId="{EBD367E7-E916-AF0F-7457-3116360EFF6F}"/>
          </ac:picMkLst>
        </pc:picChg>
        <pc:picChg chg="add mod">
          <ac:chgData name="Benjamin Vandegrift" userId="2e5c2a8a-c606-4888-a2a6-2a14dfaa97ab" providerId="ADAL" clId="{1469014E-542E-7F46-B042-F7C424993580}" dt="2024-05-23T13:51:55.303" v="20928" actId="1037"/>
          <ac:picMkLst>
            <pc:docMk/>
            <pc:sldMk cId="1803757123" sldId="2146846601"/>
            <ac:picMk id="16" creationId="{A8A70B67-E80A-9265-4469-C8D5581957AE}"/>
          </ac:picMkLst>
        </pc:picChg>
        <pc:picChg chg="add del mod">
          <ac:chgData name="Benjamin Vandegrift" userId="2e5c2a8a-c606-4888-a2a6-2a14dfaa97ab" providerId="ADAL" clId="{1469014E-542E-7F46-B042-F7C424993580}" dt="2024-05-23T13:34:22.177" v="20899" actId="478"/>
          <ac:picMkLst>
            <pc:docMk/>
            <pc:sldMk cId="1803757123" sldId="2146846601"/>
            <ac:picMk id="17" creationId="{3D2D054E-4869-6145-8371-153DBD326464}"/>
          </ac:picMkLst>
        </pc:picChg>
        <pc:picChg chg="add mod">
          <ac:chgData name="Benjamin Vandegrift" userId="2e5c2a8a-c606-4888-a2a6-2a14dfaa97ab" providerId="ADAL" clId="{1469014E-542E-7F46-B042-F7C424993580}" dt="2024-05-10T20:17:53.468" v="3220" actId="208"/>
          <ac:picMkLst>
            <pc:docMk/>
            <pc:sldMk cId="1803757123" sldId="2146846601"/>
            <ac:picMk id="19" creationId="{6A0FB2CB-5E5E-D2D1-E15E-E2FDBD04AFBB}"/>
          </ac:picMkLst>
        </pc:picChg>
        <pc:picChg chg="add mod">
          <ac:chgData name="Benjamin Vandegrift" userId="2e5c2a8a-c606-4888-a2a6-2a14dfaa97ab" providerId="ADAL" clId="{1469014E-542E-7F46-B042-F7C424993580}" dt="2024-05-23T13:55:18.511" v="21131" actId="1035"/>
          <ac:picMkLst>
            <pc:docMk/>
            <pc:sldMk cId="1803757123" sldId="2146846601"/>
            <ac:picMk id="24" creationId="{4953062A-CDB1-6F8F-21CC-9593A5D930F4}"/>
          </ac:picMkLst>
        </pc:picChg>
        <pc:picChg chg="add mod">
          <ac:chgData name="Benjamin Vandegrift" userId="2e5c2a8a-c606-4888-a2a6-2a14dfaa97ab" providerId="ADAL" clId="{1469014E-542E-7F46-B042-F7C424993580}" dt="2024-05-23T13:55:16.573" v="21130" actId="1035"/>
          <ac:picMkLst>
            <pc:docMk/>
            <pc:sldMk cId="1803757123" sldId="2146846601"/>
            <ac:picMk id="25" creationId="{E094D0F3-77C7-E274-F528-DE27E0522303}"/>
          </ac:picMkLst>
        </pc:picChg>
        <pc:picChg chg="add mod">
          <ac:chgData name="Benjamin Vandegrift" userId="2e5c2a8a-c606-4888-a2a6-2a14dfaa97ab" providerId="ADAL" clId="{1469014E-542E-7F46-B042-F7C424993580}" dt="2024-05-23T13:51:57.667" v="20932" actId="1037"/>
          <ac:picMkLst>
            <pc:docMk/>
            <pc:sldMk cId="1803757123" sldId="2146846601"/>
            <ac:picMk id="28" creationId="{A52907B3-F7D9-46A1-0BF4-D436B37BE93B}"/>
          </ac:picMkLst>
        </pc:picChg>
        <pc:picChg chg="add mod">
          <ac:chgData name="Benjamin Vandegrift" userId="2e5c2a8a-c606-4888-a2a6-2a14dfaa97ab" providerId="ADAL" clId="{1469014E-542E-7F46-B042-F7C424993580}" dt="2024-05-10T20:17:53.468" v="3220" actId="208"/>
          <ac:picMkLst>
            <pc:docMk/>
            <pc:sldMk cId="1803757123" sldId="2146846601"/>
            <ac:picMk id="30" creationId="{78C345EE-7ACA-47D5-E192-A4676C681651}"/>
          </ac:picMkLst>
        </pc:picChg>
        <pc:picChg chg="add mod">
          <ac:chgData name="Benjamin Vandegrift" userId="2e5c2a8a-c606-4888-a2a6-2a14dfaa97ab" providerId="ADAL" clId="{1469014E-542E-7F46-B042-F7C424993580}" dt="2024-05-16T16:31:19.470" v="12748" actId="1076"/>
          <ac:picMkLst>
            <pc:docMk/>
            <pc:sldMk cId="1803757123" sldId="2146846601"/>
            <ac:picMk id="30" creationId="{78E656AF-B17F-AD3F-B6AD-1D6573532077}"/>
          </ac:picMkLst>
        </pc:picChg>
        <pc:picChg chg="add mod">
          <ac:chgData name="Benjamin Vandegrift" userId="2e5c2a8a-c606-4888-a2a6-2a14dfaa97ab" providerId="ADAL" clId="{1469014E-542E-7F46-B042-F7C424993580}" dt="2024-05-10T20:17:53.468" v="3220" actId="208"/>
          <ac:picMkLst>
            <pc:docMk/>
            <pc:sldMk cId="1803757123" sldId="2146846601"/>
            <ac:picMk id="31" creationId="{244F1650-0BF7-B35A-889F-A0AC0ACB5820}"/>
          </ac:picMkLst>
        </pc:picChg>
        <pc:picChg chg="add mod">
          <ac:chgData name="Benjamin Vandegrift" userId="2e5c2a8a-c606-4888-a2a6-2a14dfaa97ab" providerId="ADAL" clId="{1469014E-542E-7F46-B042-F7C424993580}" dt="2024-05-16T16:31:17.067" v="12747" actId="1076"/>
          <ac:picMkLst>
            <pc:docMk/>
            <pc:sldMk cId="1803757123" sldId="2146846601"/>
            <ac:picMk id="31" creationId="{34299077-ECE1-6A1A-D7B0-88F69BB317B1}"/>
          </ac:picMkLst>
        </pc:picChg>
        <pc:picChg chg="add">
          <ac:chgData name="Benjamin Vandegrift" userId="2e5c2a8a-c606-4888-a2a6-2a14dfaa97ab" providerId="ADAL" clId="{1469014E-542E-7F46-B042-F7C424993580}" dt="2024-05-23T13:44:22.744" v="20903"/>
          <ac:picMkLst>
            <pc:docMk/>
            <pc:sldMk cId="1803757123" sldId="2146846601"/>
            <ac:picMk id="1026" creationId="{3CB5F6F4-197C-7F7A-AC6B-C7127247993B}"/>
          </ac:picMkLst>
        </pc:picChg>
        <pc:picChg chg="add">
          <ac:chgData name="Benjamin Vandegrift" userId="2e5c2a8a-c606-4888-a2a6-2a14dfaa97ab" providerId="ADAL" clId="{1469014E-542E-7F46-B042-F7C424993580}" dt="2024-05-16T16:28:53.562" v="12736"/>
          <ac:picMkLst>
            <pc:docMk/>
            <pc:sldMk cId="1803757123" sldId="2146846601"/>
            <ac:picMk id="2050" creationId="{6219D2F1-410B-1D8D-3CA2-6C4B36735A9C}"/>
          </ac:picMkLst>
        </pc:picChg>
        <pc:picChg chg="add">
          <ac:chgData name="Benjamin Vandegrift" userId="2e5c2a8a-c606-4888-a2a6-2a14dfaa97ab" providerId="ADAL" clId="{1469014E-542E-7F46-B042-F7C424993580}" dt="2024-05-16T16:30:59.977" v="12740"/>
          <ac:picMkLst>
            <pc:docMk/>
            <pc:sldMk cId="1803757123" sldId="2146846601"/>
            <ac:picMk id="2052" creationId="{FA2467BC-C785-D9AD-DA18-DEAD789059F9}"/>
          </ac:picMkLst>
        </pc:picChg>
      </pc:sldChg>
      <pc:sldChg chg="addSp modSp new del mod">
        <pc:chgData name="Benjamin Vandegrift" userId="2e5c2a8a-c606-4888-a2a6-2a14dfaa97ab" providerId="ADAL" clId="{1469014E-542E-7F46-B042-F7C424993580}" dt="2024-05-14T14:59:27.430" v="6667" actId="2696"/>
        <pc:sldMkLst>
          <pc:docMk/>
          <pc:sldMk cId="3743651071" sldId="2146846602"/>
        </pc:sldMkLst>
        <pc:spChg chg="add mod">
          <ac:chgData name="Benjamin Vandegrift" userId="2e5c2a8a-c606-4888-a2a6-2a14dfaa97ab" providerId="ADAL" clId="{1469014E-542E-7F46-B042-F7C424993580}" dt="2024-05-10T13:50:36.178" v="1902" actId="20577"/>
          <ac:spMkLst>
            <pc:docMk/>
            <pc:sldMk cId="3743651071" sldId="2146846602"/>
            <ac:spMk id="2" creationId="{43828843-8431-40F1-C64E-E60B04D35236}"/>
          </ac:spMkLst>
        </pc:spChg>
      </pc:sldChg>
      <pc:sldChg chg="new del">
        <pc:chgData name="Benjamin Vandegrift" userId="2e5c2a8a-c606-4888-a2a6-2a14dfaa97ab" providerId="ADAL" clId="{1469014E-542E-7F46-B042-F7C424993580}" dt="2024-05-10T14:00:40.198" v="2512" actId="2696"/>
        <pc:sldMkLst>
          <pc:docMk/>
          <pc:sldMk cId="2944925537" sldId="2146846603"/>
        </pc:sldMkLst>
      </pc:sldChg>
      <pc:sldChg chg="addSp modSp mod">
        <pc:chgData name="Benjamin Vandegrift" userId="2e5c2a8a-c606-4888-a2a6-2a14dfaa97ab" providerId="ADAL" clId="{1469014E-542E-7F46-B042-F7C424993580}" dt="2024-05-17T20:54:02.685" v="16488" actId="1076"/>
        <pc:sldMkLst>
          <pc:docMk/>
          <pc:sldMk cId="804036555" sldId="2146846604"/>
        </pc:sldMkLst>
        <pc:spChg chg="mod">
          <ac:chgData name="Benjamin Vandegrift" userId="2e5c2a8a-c606-4888-a2a6-2a14dfaa97ab" providerId="ADAL" clId="{1469014E-542E-7F46-B042-F7C424993580}" dt="2024-05-17T20:53:21.785" v="16485" actId="14100"/>
          <ac:spMkLst>
            <pc:docMk/>
            <pc:sldMk cId="804036555" sldId="2146846604"/>
            <ac:spMk id="2" creationId="{37BC7549-00BE-0347-6409-AA07C4CD2697}"/>
          </ac:spMkLst>
        </pc:spChg>
        <pc:picChg chg="add mod">
          <ac:chgData name="Benjamin Vandegrift" userId="2e5c2a8a-c606-4888-a2a6-2a14dfaa97ab" providerId="ADAL" clId="{1469014E-542E-7F46-B042-F7C424993580}" dt="2024-05-17T20:54:02.685" v="16488" actId="1076"/>
          <ac:picMkLst>
            <pc:docMk/>
            <pc:sldMk cId="804036555" sldId="2146846604"/>
            <ac:picMk id="2050" creationId="{04481D22-1B3D-6835-2A39-4111588728E4}"/>
          </ac:picMkLst>
        </pc:picChg>
      </pc:sldChg>
      <pc:sldChg chg="new del">
        <pc:chgData name="Benjamin Vandegrift" userId="2e5c2a8a-c606-4888-a2a6-2a14dfaa97ab" providerId="ADAL" clId="{1469014E-542E-7F46-B042-F7C424993580}" dt="2024-05-10T14:00:40.185" v="2504" actId="2696"/>
        <pc:sldMkLst>
          <pc:docMk/>
          <pc:sldMk cId="2886934527" sldId="2146846604"/>
        </pc:sldMkLst>
      </pc:sldChg>
      <pc:sldChg chg="new del">
        <pc:chgData name="Benjamin Vandegrift" userId="2e5c2a8a-c606-4888-a2a6-2a14dfaa97ab" providerId="ADAL" clId="{1469014E-542E-7F46-B042-F7C424993580}" dt="2024-05-10T14:00:40.182" v="2502" actId="2696"/>
        <pc:sldMkLst>
          <pc:docMk/>
          <pc:sldMk cId="2751069751" sldId="2146846605"/>
        </pc:sldMkLst>
      </pc:sldChg>
      <pc:sldChg chg="new del ord">
        <pc:chgData name="Benjamin Vandegrift" userId="2e5c2a8a-c606-4888-a2a6-2a14dfaa97ab" providerId="ADAL" clId="{1469014E-542E-7F46-B042-F7C424993580}" dt="2024-05-10T21:39:49.525" v="4411" actId="2696"/>
        <pc:sldMkLst>
          <pc:docMk/>
          <pc:sldMk cId="709133298" sldId="2146846606"/>
        </pc:sldMkLst>
      </pc:sldChg>
      <pc:sldChg chg="new del">
        <pc:chgData name="Benjamin Vandegrift" userId="2e5c2a8a-c606-4888-a2a6-2a14dfaa97ab" providerId="ADAL" clId="{1469014E-542E-7F46-B042-F7C424993580}" dt="2024-05-10T14:00:40.170" v="2495" actId="2696"/>
        <pc:sldMkLst>
          <pc:docMk/>
          <pc:sldMk cId="2405372915" sldId="2146846606"/>
        </pc:sldMkLst>
      </pc:sldChg>
      <pc:sldChg chg="add del">
        <pc:chgData name="Benjamin Vandegrift" userId="2e5c2a8a-c606-4888-a2a6-2a14dfaa97ab" providerId="ADAL" clId="{1469014E-542E-7F46-B042-F7C424993580}" dt="2024-05-13T19:36:16.702" v="4419"/>
        <pc:sldMkLst>
          <pc:docMk/>
          <pc:sldMk cId="2782162978" sldId="2146846606"/>
        </pc:sldMkLst>
      </pc:sldChg>
      <pc:sldChg chg="addSp delSp modSp add mod ord addCm modNotesTx">
        <pc:chgData name="Benjamin Vandegrift" userId="2e5c2a8a-c606-4888-a2a6-2a14dfaa97ab" providerId="ADAL" clId="{1469014E-542E-7F46-B042-F7C424993580}" dt="2024-05-17T21:05:13.869" v="16617" actId="20577"/>
        <pc:sldMkLst>
          <pc:docMk/>
          <pc:sldMk cId="3200985108" sldId="2146846606"/>
        </pc:sldMkLst>
        <pc:spChg chg="add del mod">
          <ac:chgData name="Benjamin Vandegrift" userId="2e5c2a8a-c606-4888-a2a6-2a14dfaa97ab" providerId="ADAL" clId="{1469014E-542E-7F46-B042-F7C424993580}" dt="2024-05-15T19:35:12.410" v="10410" actId="478"/>
          <ac:spMkLst>
            <pc:docMk/>
            <pc:sldMk cId="3200985108" sldId="2146846606"/>
            <ac:spMk id="2" creationId="{2010E6B7-BE28-A4B5-524F-4008A0F245FB}"/>
          </ac:spMkLst>
        </pc:spChg>
        <pc:spChg chg="add mod">
          <ac:chgData name="Benjamin Vandegrift" userId="2e5c2a8a-c606-4888-a2a6-2a14dfaa97ab" providerId="ADAL" clId="{1469014E-542E-7F46-B042-F7C424993580}" dt="2024-05-17T21:05:13.869" v="16617" actId="20577"/>
          <ac:spMkLst>
            <pc:docMk/>
            <pc:sldMk cId="3200985108" sldId="2146846606"/>
            <ac:spMk id="2" creationId="{29839B2D-D391-E189-956D-1EB467E51B14}"/>
          </ac:spMkLst>
        </pc:spChg>
        <pc:spChg chg="del">
          <ac:chgData name="Benjamin Vandegrift" userId="2e5c2a8a-c606-4888-a2a6-2a14dfaa97ab" providerId="ADAL" clId="{1469014E-542E-7F46-B042-F7C424993580}" dt="2024-05-13T19:36:23.235" v="4423" actId="478"/>
          <ac:spMkLst>
            <pc:docMk/>
            <pc:sldMk cId="3200985108" sldId="2146846606"/>
            <ac:spMk id="3" creationId="{C1D82DF0-D103-B412-621D-83F62724E84C}"/>
          </ac:spMkLst>
        </pc:spChg>
        <pc:spChg chg="mod">
          <ac:chgData name="Benjamin Vandegrift" userId="2e5c2a8a-c606-4888-a2a6-2a14dfaa97ab" providerId="ADAL" clId="{1469014E-542E-7F46-B042-F7C424993580}" dt="2024-05-15T13:49:31.573" v="9212" actId="1076"/>
          <ac:spMkLst>
            <pc:docMk/>
            <pc:sldMk cId="3200985108" sldId="2146846606"/>
            <ac:spMk id="4" creationId="{2A970755-4B2C-96B3-13B9-A47871E2F9A5}"/>
          </ac:spMkLst>
        </pc:spChg>
        <pc:spChg chg="add del mod topLvl">
          <ac:chgData name="Benjamin Vandegrift" userId="2e5c2a8a-c606-4888-a2a6-2a14dfaa97ab" providerId="ADAL" clId="{1469014E-542E-7F46-B042-F7C424993580}" dt="2024-05-15T19:15:17.050" v="9856" actId="1076"/>
          <ac:spMkLst>
            <pc:docMk/>
            <pc:sldMk cId="3200985108" sldId="2146846606"/>
            <ac:spMk id="5" creationId="{071C1C73-D52F-CFFA-DCB9-BE10FCA800D4}"/>
          </ac:spMkLst>
        </pc:spChg>
        <pc:spChg chg="del mod">
          <ac:chgData name="Benjamin Vandegrift" userId="2e5c2a8a-c606-4888-a2a6-2a14dfaa97ab" providerId="ADAL" clId="{1469014E-542E-7F46-B042-F7C424993580}" dt="2024-05-15T18:20:20.872" v="9593" actId="478"/>
          <ac:spMkLst>
            <pc:docMk/>
            <pc:sldMk cId="3200985108" sldId="2146846606"/>
            <ac:spMk id="7" creationId="{598CBEF0-2F18-C6D6-3320-3F8D9705A366}"/>
          </ac:spMkLst>
        </pc:spChg>
        <pc:spChg chg="del mod">
          <ac:chgData name="Benjamin Vandegrift" userId="2e5c2a8a-c606-4888-a2a6-2a14dfaa97ab" providerId="ADAL" clId="{1469014E-542E-7F46-B042-F7C424993580}" dt="2024-05-14T14:46:32.646" v="6356" actId="478"/>
          <ac:spMkLst>
            <pc:docMk/>
            <pc:sldMk cId="3200985108" sldId="2146846606"/>
            <ac:spMk id="9" creationId="{8A0ABDE0-95C1-7F90-2BF0-1B4E463EEA77}"/>
          </ac:spMkLst>
        </pc:spChg>
        <pc:spChg chg="mod">
          <ac:chgData name="Benjamin Vandegrift" userId="2e5c2a8a-c606-4888-a2a6-2a14dfaa97ab" providerId="ADAL" clId="{1469014E-542E-7F46-B042-F7C424993580}" dt="2024-05-15T19:14:33.916" v="9843" actId="20577"/>
          <ac:spMkLst>
            <pc:docMk/>
            <pc:sldMk cId="3200985108" sldId="2146846606"/>
            <ac:spMk id="10" creationId="{318CB64C-E993-6C91-8E7F-0953B993C72F}"/>
          </ac:spMkLst>
        </pc:spChg>
        <pc:spChg chg="del mod">
          <ac:chgData name="Benjamin Vandegrift" userId="2e5c2a8a-c606-4888-a2a6-2a14dfaa97ab" providerId="ADAL" clId="{1469014E-542E-7F46-B042-F7C424993580}" dt="2024-05-15T13:52:47.899" v="9305" actId="478"/>
          <ac:spMkLst>
            <pc:docMk/>
            <pc:sldMk cId="3200985108" sldId="2146846606"/>
            <ac:spMk id="11" creationId="{1D39DB3D-E323-7F26-F732-55B28819BC01}"/>
          </ac:spMkLst>
        </pc:spChg>
        <pc:spChg chg="del">
          <ac:chgData name="Benjamin Vandegrift" userId="2e5c2a8a-c606-4888-a2a6-2a14dfaa97ab" providerId="ADAL" clId="{1469014E-542E-7F46-B042-F7C424993580}" dt="2024-05-15T13:44:34.885" v="9112" actId="478"/>
          <ac:spMkLst>
            <pc:docMk/>
            <pc:sldMk cId="3200985108" sldId="2146846606"/>
            <ac:spMk id="12" creationId="{A4F08E51-D988-5E04-FCD9-BF55902BB218}"/>
          </ac:spMkLst>
        </pc:spChg>
        <pc:spChg chg="del">
          <ac:chgData name="Benjamin Vandegrift" userId="2e5c2a8a-c606-4888-a2a6-2a14dfaa97ab" providerId="ADAL" clId="{1469014E-542E-7F46-B042-F7C424993580}" dt="2024-05-15T13:44:34.885" v="9112" actId="478"/>
          <ac:spMkLst>
            <pc:docMk/>
            <pc:sldMk cId="3200985108" sldId="2146846606"/>
            <ac:spMk id="13" creationId="{F3CFF07B-88BC-D317-0342-6FE8FEE267F7}"/>
          </ac:spMkLst>
        </pc:spChg>
        <pc:spChg chg="del topLvl">
          <ac:chgData name="Benjamin Vandegrift" userId="2e5c2a8a-c606-4888-a2a6-2a14dfaa97ab" providerId="ADAL" clId="{1469014E-542E-7F46-B042-F7C424993580}" dt="2024-05-15T13:57:06.570" v="9367" actId="478"/>
          <ac:spMkLst>
            <pc:docMk/>
            <pc:sldMk cId="3200985108" sldId="2146846606"/>
            <ac:spMk id="14" creationId="{D9176ADC-21F3-38E1-7262-E4D9F7F3829C}"/>
          </ac:spMkLst>
        </pc:spChg>
        <pc:spChg chg="del topLvl">
          <ac:chgData name="Benjamin Vandegrift" userId="2e5c2a8a-c606-4888-a2a6-2a14dfaa97ab" providerId="ADAL" clId="{1469014E-542E-7F46-B042-F7C424993580}" dt="2024-05-15T13:57:06.570" v="9367" actId="478"/>
          <ac:spMkLst>
            <pc:docMk/>
            <pc:sldMk cId="3200985108" sldId="2146846606"/>
            <ac:spMk id="15" creationId="{5745843E-234A-FFC2-102F-3C00BE4C30BC}"/>
          </ac:spMkLst>
        </pc:spChg>
        <pc:spChg chg="del mod">
          <ac:chgData name="Benjamin Vandegrift" userId="2e5c2a8a-c606-4888-a2a6-2a14dfaa97ab" providerId="ADAL" clId="{1469014E-542E-7F46-B042-F7C424993580}" dt="2024-05-14T14:46:32.646" v="6356" actId="478"/>
          <ac:spMkLst>
            <pc:docMk/>
            <pc:sldMk cId="3200985108" sldId="2146846606"/>
            <ac:spMk id="16" creationId="{D5FB3493-5E31-C18C-148A-DC04F0D91AEB}"/>
          </ac:spMkLst>
        </pc:spChg>
        <pc:spChg chg="del topLvl">
          <ac:chgData name="Benjamin Vandegrift" userId="2e5c2a8a-c606-4888-a2a6-2a14dfaa97ab" providerId="ADAL" clId="{1469014E-542E-7F46-B042-F7C424993580}" dt="2024-05-15T13:57:06.570" v="9367" actId="478"/>
          <ac:spMkLst>
            <pc:docMk/>
            <pc:sldMk cId="3200985108" sldId="2146846606"/>
            <ac:spMk id="17" creationId="{C934DCA5-8C1D-D905-B5B5-530B40FDB30C}"/>
          </ac:spMkLst>
        </pc:spChg>
        <pc:spChg chg="del topLvl">
          <ac:chgData name="Benjamin Vandegrift" userId="2e5c2a8a-c606-4888-a2a6-2a14dfaa97ab" providerId="ADAL" clId="{1469014E-542E-7F46-B042-F7C424993580}" dt="2024-05-15T13:57:06.570" v="9367" actId="478"/>
          <ac:spMkLst>
            <pc:docMk/>
            <pc:sldMk cId="3200985108" sldId="2146846606"/>
            <ac:spMk id="18" creationId="{98E65EBF-49F3-1C76-08C7-0A9A4188A053}"/>
          </ac:spMkLst>
        </pc:spChg>
        <pc:spChg chg="del topLvl">
          <ac:chgData name="Benjamin Vandegrift" userId="2e5c2a8a-c606-4888-a2a6-2a14dfaa97ab" providerId="ADAL" clId="{1469014E-542E-7F46-B042-F7C424993580}" dt="2024-05-15T13:57:06.570" v="9367" actId="478"/>
          <ac:spMkLst>
            <pc:docMk/>
            <pc:sldMk cId="3200985108" sldId="2146846606"/>
            <ac:spMk id="19" creationId="{753D4061-1FB8-2C46-CFE4-0E05F9858933}"/>
          </ac:spMkLst>
        </pc:spChg>
        <pc:spChg chg="mod">
          <ac:chgData name="Benjamin Vandegrift" userId="2e5c2a8a-c606-4888-a2a6-2a14dfaa97ab" providerId="ADAL" clId="{1469014E-542E-7F46-B042-F7C424993580}" dt="2024-05-17T13:34:04.517" v="12777" actId="20577"/>
          <ac:spMkLst>
            <pc:docMk/>
            <pc:sldMk cId="3200985108" sldId="2146846606"/>
            <ac:spMk id="19" creationId="{96D71E90-73A3-8DFC-A940-A3E86C40CDC7}"/>
          </ac:spMkLst>
        </pc:spChg>
        <pc:spChg chg="del mod">
          <ac:chgData name="Benjamin Vandegrift" userId="2e5c2a8a-c606-4888-a2a6-2a14dfaa97ab" providerId="ADAL" clId="{1469014E-542E-7F46-B042-F7C424993580}" dt="2024-05-15T13:49:18.592" v="9208" actId="478"/>
          <ac:spMkLst>
            <pc:docMk/>
            <pc:sldMk cId="3200985108" sldId="2146846606"/>
            <ac:spMk id="20" creationId="{67AED8F1-C126-00B0-C152-51C70AA3BC92}"/>
          </ac:spMkLst>
        </pc:spChg>
        <pc:spChg chg="del topLvl">
          <ac:chgData name="Benjamin Vandegrift" userId="2e5c2a8a-c606-4888-a2a6-2a14dfaa97ab" providerId="ADAL" clId="{1469014E-542E-7F46-B042-F7C424993580}" dt="2024-05-15T13:57:06.570" v="9367" actId="478"/>
          <ac:spMkLst>
            <pc:docMk/>
            <pc:sldMk cId="3200985108" sldId="2146846606"/>
            <ac:spMk id="21" creationId="{ABE952AE-E6D9-2C0D-2500-FF216213EC2B}"/>
          </ac:spMkLst>
        </pc:spChg>
        <pc:spChg chg="del topLvl">
          <ac:chgData name="Benjamin Vandegrift" userId="2e5c2a8a-c606-4888-a2a6-2a14dfaa97ab" providerId="ADAL" clId="{1469014E-542E-7F46-B042-F7C424993580}" dt="2024-05-15T13:57:06.570" v="9367" actId="478"/>
          <ac:spMkLst>
            <pc:docMk/>
            <pc:sldMk cId="3200985108" sldId="2146846606"/>
            <ac:spMk id="22" creationId="{A4109DA2-40B6-0A1A-62EA-F3DA1D918F30}"/>
          </ac:spMkLst>
        </pc:spChg>
        <pc:spChg chg="del topLvl">
          <ac:chgData name="Benjamin Vandegrift" userId="2e5c2a8a-c606-4888-a2a6-2a14dfaa97ab" providerId="ADAL" clId="{1469014E-542E-7F46-B042-F7C424993580}" dt="2024-05-15T13:57:06.570" v="9367" actId="478"/>
          <ac:spMkLst>
            <pc:docMk/>
            <pc:sldMk cId="3200985108" sldId="2146846606"/>
            <ac:spMk id="23" creationId="{B4D84D5F-B647-F7BB-CB07-AC4C24A21A09}"/>
          </ac:spMkLst>
        </pc:spChg>
        <pc:spChg chg="mod">
          <ac:chgData name="Benjamin Vandegrift" userId="2e5c2a8a-c606-4888-a2a6-2a14dfaa97ab" providerId="ADAL" clId="{1469014E-542E-7F46-B042-F7C424993580}" dt="2024-05-15T13:50:09.975" v="9220"/>
          <ac:spMkLst>
            <pc:docMk/>
            <pc:sldMk cId="3200985108" sldId="2146846606"/>
            <ac:spMk id="26" creationId="{662B05A0-89B3-15CF-FFD9-40C4E38EFBB2}"/>
          </ac:spMkLst>
        </pc:spChg>
        <pc:spChg chg="mod">
          <ac:chgData name="Benjamin Vandegrift" userId="2e5c2a8a-c606-4888-a2a6-2a14dfaa97ab" providerId="ADAL" clId="{1469014E-542E-7F46-B042-F7C424993580}" dt="2024-05-15T13:50:09.975" v="9220"/>
          <ac:spMkLst>
            <pc:docMk/>
            <pc:sldMk cId="3200985108" sldId="2146846606"/>
            <ac:spMk id="27" creationId="{25C4AC52-F1A3-3F70-0033-9DFB25E1702F}"/>
          </ac:spMkLst>
        </pc:spChg>
        <pc:spChg chg="mod">
          <ac:chgData name="Benjamin Vandegrift" userId="2e5c2a8a-c606-4888-a2a6-2a14dfaa97ab" providerId="ADAL" clId="{1469014E-542E-7F46-B042-F7C424993580}" dt="2024-05-15T13:50:09.975" v="9220"/>
          <ac:spMkLst>
            <pc:docMk/>
            <pc:sldMk cId="3200985108" sldId="2146846606"/>
            <ac:spMk id="28" creationId="{5EEB60A8-1681-6F2B-7565-18E0E328EAC1}"/>
          </ac:spMkLst>
        </pc:spChg>
        <pc:spChg chg="mod">
          <ac:chgData name="Benjamin Vandegrift" userId="2e5c2a8a-c606-4888-a2a6-2a14dfaa97ab" providerId="ADAL" clId="{1469014E-542E-7F46-B042-F7C424993580}" dt="2024-05-15T13:50:09.975" v="9220"/>
          <ac:spMkLst>
            <pc:docMk/>
            <pc:sldMk cId="3200985108" sldId="2146846606"/>
            <ac:spMk id="29" creationId="{26E3E8CE-3183-D156-8449-60276F3D6B35}"/>
          </ac:spMkLst>
        </pc:spChg>
        <pc:spChg chg="del mod">
          <ac:chgData name="Benjamin Vandegrift" userId="2e5c2a8a-c606-4888-a2a6-2a14dfaa97ab" providerId="ADAL" clId="{1469014E-542E-7F46-B042-F7C424993580}" dt="2024-05-14T14:46:32.646" v="6356" actId="478"/>
          <ac:spMkLst>
            <pc:docMk/>
            <pc:sldMk cId="3200985108" sldId="2146846606"/>
            <ac:spMk id="30" creationId="{2B19E512-DC5C-A864-C84C-D4FBBBA75025}"/>
          </ac:spMkLst>
        </pc:spChg>
        <pc:spChg chg="mod">
          <ac:chgData name="Benjamin Vandegrift" userId="2e5c2a8a-c606-4888-a2a6-2a14dfaa97ab" providerId="ADAL" clId="{1469014E-542E-7F46-B042-F7C424993580}" dt="2024-05-15T13:50:09.975" v="9220"/>
          <ac:spMkLst>
            <pc:docMk/>
            <pc:sldMk cId="3200985108" sldId="2146846606"/>
            <ac:spMk id="31" creationId="{C7C4AB47-D337-3B7B-48A9-0395C3477A6C}"/>
          </ac:spMkLst>
        </pc:spChg>
        <pc:spChg chg="mod">
          <ac:chgData name="Benjamin Vandegrift" userId="2e5c2a8a-c606-4888-a2a6-2a14dfaa97ab" providerId="ADAL" clId="{1469014E-542E-7F46-B042-F7C424993580}" dt="2024-05-15T13:50:09.975" v="9220"/>
          <ac:spMkLst>
            <pc:docMk/>
            <pc:sldMk cId="3200985108" sldId="2146846606"/>
            <ac:spMk id="32" creationId="{3DDAFDDD-7E37-F5A5-672C-C635D08C37BB}"/>
          </ac:spMkLst>
        </pc:spChg>
        <pc:spChg chg="mod">
          <ac:chgData name="Benjamin Vandegrift" userId="2e5c2a8a-c606-4888-a2a6-2a14dfaa97ab" providerId="ADAL" clId="{1469014E-542E-7F46-B042-F7C424993580}" dt="2024-05-15T13:50:09.975" v="9220"/>
          <ac:spMkLst>
            <pc:docMk/>
            <pc:sldMk cId="3200985108" sldId="2146846606"/>
            <ac:spMk id="33" creationId="{14A3003E-B407-C692-C895-D371BCAB07EC}"/>
          </ac:spMkLst>
        </pc:spChg>
        <pc:spChg chg="mod">
          <ac:chgData name="Benjamin Vandegrift" userId="2e5c2a8a-c606-4888-a2a6-2a14dfaa97ab" providerId="ADAL" clId="{1469014E-542E-7F46-B042-F7C424993580}" dt="2024-05-15T13:50:09.975" v="9220"/>
          <ac:spMkLst>
            <pc:docMk/>
            <pc:sldMk cId="3200985108" sldId="2146846606"/>
            <ac:spMk id="35" creationId="{22658AA1-B8F0-F7CA-6029-8E0012725CEE}"/>
          </ac:spMkLst>
        </pc:spChg>
        <pc:spChg chg="mod">
          <ac:chgData name="Benjamin Vandegrift" userId="2e5c2a8a-c606-4888-a2a6-2a14dfaa97ab" providerId="ADAL" clId="{1469014E-542E-7F46-B042-F7C424993580}" dt="2024-05-15T13:50:09.975" v="9220"/>
          <ac:spMkLst>
            <pc:docMk/>
            <pc:sldMk cId="3200985108" sldId="2146846606"/>
            <ac:spMk id="43" creationId="{6AFE4309-39BA-51DF-E1AE-8F142FB278C5}"/>
          </ac:spMkLst>
        </pc:spChg>
        <pc:spChg chg="add mod">
          <ac:chgData name="Benjamin Vandegrift" userId="2e5c2a8a-c606-4888-a2a6-2a14dfaa97ab" providerId="ADAL" clId="{1469014E-542E-7F46-B042-F7C424993580}" dt="2024-05-15T19:40:18.675" v="10605" actId="313"/>
          <ac:spMkLst>
            <pc:docMk/>
            <pc:sldMk cId="3200985108" sldId="2146846606"/>
            <ac:spMk id="49" creationId="{5BFDCC62-CEBD-853B-529E-AF6330878204}"/>
          </ac:spMkLst>
        </pc:spChg>
        <pc:spChg chg="add mod">
          <ac:chgData name="Benjamin Vandegrift" userId="2e5c2a8a-c606-4888-a2a6-2a14dfaa97ab" providerId="ADAL" clId="{1469014E-542E-7F46-B042-F7C424993580}" dt="2024-05-15T19:30:16.552" v="10260" actId="1076"/>
          <ac:spMkLst>
            <pc:docMk/>
            <pc:sldMk cId="3200985108" sldId="2146846606"/>
            <ac:spMk id="52" creationId="{3007D054-FE6A-B651-E474-165C8EA52B5F}"/>
          </ac:spMkLst>
        </pc:spChg>
        <pc:spChg chg="add mod">
          <ac:chgData name="Benjamin Vandegrift" userId="2e5c2a8a-c606-4888-a2a6-2a14dfaa97ab" providerId="ADAL" clId="{1469014E-542E-7F46-B042-F7C424993580}" dt="2024-05-15T19:38:36.979" v="10576" actId="1076"/>
          <ac:spMkLst>
            <pc:docMk/>
            <pc:sldMk cId="3200985108" sldId="2146846606"/>
            <ac:spMk id="54" creationId="{F9A77C2A-CA96-08CB-28AB-F29AFA331C4E}"/>
          </ac:spMkLst>
        </pc:spChg>
        <pc:spChg chg="add mod">
          <ac:chgData name="Benjamin Vandegrift" userId="2e5c2a8a-c606-4888-a2a6-2a14dfaa97ab" providerId="ADAL" clId="{1469014E-542E-7F46-B042-F7C424993580}" dt="2024-05-15T19:18:09.867" v="10046" actId="1076"/>
          <ac:spMkLst>
            <pc:docMk/>
            <pc:sldMk cId="3200985108" sldId="2146846606"/>
            <ac:spMk id="56" creationId="{2A880B38-2CA4-BCD5-B7A0-FF01FE152E0D}"/>
          </ac:spMkLst>
        </pc:spChg>
        <pc:spChg chg="add mod">
          <ac:chgData name="Benjamin Vandegrift" userId="2e5c2a8a-c606-4888-a2a6-2a14dfaa97ab" providerId="ADAL" clId="{1469014E-542E-7F46-B042-F7C424993580}" dt="2024-05-15T19:35:33.658" v="10413" actId="20577"/>
          <ac:spMkLst>
            <pc:docMk/>
            <pc:sldMk cId="3200985108" sldId="2146846606"/>
            <ac:spMk id="58" creationId="{9CD5D529-10B1-817F-FE81-A648FA54009B}"/>
          </ac:spMkLst>
        </pc:spChg>
        <pc:spChg chg="mod">
          <ac:chgData name="Benjamin Vandegrift" userId="2e5c2a8a-c606-4888-a2a6-2a14dfaa97ab" providerId="ADAL" clId="{1469014E-542E-7F46-B042-F7C424993580}" dt="2024-05-15T19:17:14.552" v="9988" actId="1076"/>
          <ac:spMkLst>
            <pc:docMk/>
            <pc:sldMk cId="3200985108" sldId="2146846606"/>
            <ac:spMk id="59" creationId="{4CEE98B7-BF65-0D98-291F-C7041E7766F3}"/>
          </ac:spMkLst>
        </pc:spChg>
        <pc:spChg chg="add mod">
          <ac:chgData name="Benjamin Vandegrift" userId="2e5c2a8a-c606-4888-a2a6-2a14dfaa97ab" providerId="ADAL" clId="{1469014E-542E-7F46-B042-F7C424993580}" dt="2024-05-15T19:32:04.779" v="10265" actId="20577"/>
          <ac:spMkLst>
            <pc:docMk/>
            <pc:sldMk cId="3200985108" sldId="2146846606"/>
            <ac:spMk id="61" creationId="{D4D737A4-911B-64FC-CCC7-14C327E44B51}"/>
          </ac:spMkLst>
        </pc:spChg>
        <pc:spChg chg="add mod">
          <ac:chgData name="Benjamin Vandegrift" userId="2e5c2a8a-c606-4888-a2a6-2a14dfaa97ab" providerId="ADAL" clId="{1469014E-542E-7F46-B042-F7C424993580}" dt="2024-05-15T19:30:24.758" v="10262" actId="1076"/>
          <ac:spMkLst>
            <pc:docMk/>
            <pc:sldMk cId="3200985108" sldId="2146846606"/>
            <ac:spMk id="63" creationId="{86CCAAC2-AA53-16CE-EC75-D50A5272897B}"/>
          </ac:spMkLst>
        </pc:spChg>
        <pc:spChg chg="add mod">
          <ac:chgData name="Benjamin Vandegrift" userId="2e5c2a8a-c606-4888-a2a6-2a14dfaa97ab" providerId="ADAL" clId="{1469014E-542E-7F46-B042-F7C424993580}" dt="2024-05-15T19:40:27.215" v="10606" actId="20577"/>
          <ac:spMkLst>
            <pc:docMk/>
            <pc:sldMk cId="3200985108" sldId="2146846606"/>
            <ac:spMk id="65" creationId="{2A8F3E95-8F06-E3B3-F6F1-EA0431C53872}"/>
          </ac:spMkLst>
        </pc:spChg>
        <pc:spChg chg="add mod">
          <ac:chgData name="Benjamin Vandegrift" userId="2e5c2a8a-c606-4888-a2a6-2a14dfaa97ab" providerId="ADAL" clId="{1469014E-542E-7F46-B042-F7C424993580}" dt="2024-05-15T19:38:57.373" v="10590" actId="122"/>
          <ac:spMkLst>
            <pc:docMk/>
            <pc:sldMk cId="3200985108" sldId="2146846606"/>
            <ac:spMk id="67" creationId="{5331DA13-FBD3-088B-96B3-C130AF902FF0}"/>
          </ac:spMkLst>
        </pc:spChg>
        <pc:spChg chg="add mod">
          <ac:chgData name="Benjamin Vandegrift" userId="2e5c2a8a-c606-4888-a2a6-2a14dfaa97ab" providerId="ADAL" clId="{1469014E-542E-7F46-B042-F7C424993580}" dt="2024-05-15T19:33:22.043" v="10354" actId="20577"/>
          <ac:spMkLst>
            <pc:docMk/>
            <pc:sldMk cId="3200985108" sldId="2146846606"/>
            <ac:spMk id="68" creationId="{F09ED9B5-FEBE-CA0F-1AB4-71D28EBA4396}"/>
          </ac:spMkLst>
        </pc:spChg>
        <pc:spChg chg="add mod">
          <ac:chgData name="Benjamin Vandegrift" userId="2e5c2a8a-c606-4888-a2a6-2a14dfaa97ab" providerId="ADAL" clId="{1469014E-542E-7F46-B042-F7C424993580}" dt="2024-05-15T19:37:19.728" v="10519" actId="1076"/>
          <ac:spMkLst>
            <pc:docMk/>
            <pc:sldMk cId="3200985108" sldId="2146846606"/>
            <ac:spMk id="69" creationId="{BFADBF43-ADDF-9537-581F-CD54712B82D3}"/>
          </ac:spMkLst>
        </pc:spChg>
        <pc:grpChg chg="add del mod">
          <ac:chgData name="Benjamin Vandegrift" userId="2e5c2a8a-c606-4888-a2a6-2a14dfaa97ab" providerId="ADAL" clId="{1469014E-542E-7F46-B042-F7C424993580}" dt="2024-05-15T13:57:03.274" v="9366" actId="165"/>
          <ac:grpSpMkLst>
            <pc:docMk/>
            <pc:sldMk cId="3200985108" sldId="2146846606"/>
            <ac:grpSpMk id="6" creationId="{45D87D23-2938-7571-4D50-1291A22720D8}"/>
          </ac:grpSpMkLst>
        </pc:grpChg>
        <pc:grpChg chg="add del mod">
          <ac:chgData name="Benjamin Vandegrift" userId="2e5c2a8a-c606-4888-a2a6-2a14dfaa97ab" providerId="ADAL" clId="{1469014E-542E-7F46-B042-F7C424993580}" dt="2024-05-15T17:46:33.912" v="9419" actId="478"/>
          <ac:grpSpMkLst>
            <pc:docMk/>
            <pc:sldMk cId="3200985108" sldId="2146846606"/>
            <ac:grpSpMk id="24" creationId="{31EF11BC-B83D-1927-DE67-67813825C94B}"/>
          </ac:grpSpMkLst>
        </pc:grpChg>
        <pc:grpChg chg="add del mod">
          <ac:chgData name="Benjamin Vandegrift" userId="2e5c2a8a-c606-4888-a2a6-2a14dfaa97ab" providerId="ADAL" clId="{1469014E-542E-7F46-B042-F7C424993580}" dt="2024-05-15T13:56:42.202" v="9361" actId="478"/>
          <ac:grpSpMkLst>
            <pc:docMk/>
            <pc:sldMk cId="3200985108" sldId="2146846606"/>
            <ac:grpSpMk id="25" creationId="{2DCA750F-E9F8-6DBE-758E-DA1DC77C1146}"/>
          </ac:grpSpMkLst>
        </pc:grpChg>
        <pc:picChg chg="del">
          <ac:chgData name="Benjamin Vandegrift" userId="2e5c2a8a-c606-4888-a2a6-2a14dfaa97ab" providerId="ADAL" clId="{1469014E-542E-7F46-B042-F7C424993580}" dt="2024-05-14T14:46:32.646" v="6356" actId="478"/>
          <ac:picMkLst>
            <pc:docMk/>
            <pc:sldMk cId="3200985108" sldId="2146846606"/>
            <ac:picMk id="34" creationId="{449D3FBA-D694-649E-40C8-563FE3CCBFE0}"/>
          </ac:picMkLst>
        </pc:picChg>
        <pc:picChg chg="del">
          <ac:chgData name="Benjamin Vandegrift" userId="2e5c2a8a-c606-4888-a2a6-2a14dfaa97ab" providerId="ADAL" clId="{1469014E-542E-7F46-B042-F7C424993580}" dt="2024-05-14T14:46:32.646" v="6356" actId="478"/>
          <ac:picMkLst>
            <pc:docMk/>
            <pc:sldMk cId="3200985108" sldId="2146846606"/>
            <ac:picMk id="45" creationId="{CA824A20-8707-BB55-8414-2E0C18B89C40}"/>
          </ac:picMkLst>
        </pc:picChg>
        <pc:picChg chg="del">
          <ac:chgData name="Benjamin Vandegrift" userId="2e5c2a8a-c606-4888-a2a6-2a14dfaa97ab" providerId="ADAL" clId="{1469014E-542E-7F46-B042-F7C424993580}" dt="2024-05-14T14:46:32.646" v="6356" actId="478"/>
          <ac:picMkLst>
            <pc:docMk/>
            <pc:sldMk cId="3200985108" sldId="2146846606"/>
            <ac:picMk id="46" creationId="{4EA19261-8A2E-D8FC-154F-2AFB9FE51F6F}"/>
          </ac:picMkLst>
        </pc:picChg>
        <pc:cxnChg chg="del">
          <ac:chgData name="Benjamin Vandegrift" userId="2e5c2a8a-c606-4888-a2a6-2a14dfaa97ab" providerId="ADAL" clId="{1469014E-542E-7F46-B042-F7C424993580}" dt="2024-05-13T19:36:23.235" v="4423" actId="478"/>
          <ac:cxnSpMkLst>
            <pc:docMk/>
            <pc:sldMk cId="3200985108" sldId="2146846606"/>
            <ac:cxnSpMk id="8" creationId="{FE08353D-D04B-A9A4-7B0C-E76E9B84BFCB}"/>
          </ac:cxnSpMkLst>
        </pc:cxnChg>
        <pc:extLst>
          <p:ext xmlns:p="http://schemas.openxmlformats.org/presentationml/2006/main" uri="{D6D511B9-2390-475A-947B-AFAB55BFBCF1}">
            <pc226:cmChg xmlns:pc226="http://schemas.microsoft.com/office/powerpoint/2022/06/main/command" chg="add">
              <pc226:chgData name="Benjamin Vandegrift" userId="2e5c2a8a-c606-4888-a2a6-2a14dfaa97ab" providerId="ADAL" clId="{1469014E-542E-7F46-B042-F7C424993580}" dt="2024-05-13T20:01:41.737" v="4479"/>
              <pc2:cmMkLst xmlns:pc2="http://schemas.microsoft.com/office/powerpoint/2019/9/main/command">
                <pc:docMk/>
                <pc:sldMk cId="3200985108" sldId="2146846606"/>
                <pc2:cmMk id="{5BDCDC1A-0DCA-B447-BE87-22327B6F8505}"/>
              </pc2:cmMkLst>
            </pc226:cmChg>
            <pc226:cmChg xmlns:pc226="http://schemas.microsoft.com/office/powerpoint/2022/06/main/command" chg="add">
              <pc226:chgData name="Benjamin Vandegrift" userId="2e5c2a8a-c606-4888-a2a6-2a14dfaa97ab" providerId="ADAL" clId="{1469014E-542E-7F46-B042-F7C424993580}" dt="2024-05-14T22:27:41" v="9111"/>
              <pc2:cmMkLst xmlns:pc2="http://schemas.microsoft.com/office/powerpoint/2019/9/main/command">
                <pc:docMk/>
                <pc:sldMk cId="3200985108" sldId="2146846606"/>
                <pc2:cmMk id="{EA02505F-9823-B340-A2C2-C799DC018342}"/>
              </pc2:cmMkLst>
            </pc226:cmChg>
          </p:ext>
        </pc:extLst>
      </pc:sldChg>
      <pc:sldChg chg="modSp add del mod">
        <pc:chgData name="Benjamin Vandegrift" userId="2e5c2a8a-c606-4888-a2a6-2a14dfaa97ab" providerId="ADAL" clId="{1469014E-542E-7F46-B042-F7C424993580}" dt="2024-05-15T22:12:48.623" v="12114" actId="2696"/>
        <pc:sldMkLst>
          <pc:docMk/>
          <pc:sldMk cId="16682737" sldId="2146846607"/>
        </pc:sldMkLst>
        <pc:spChg chg="mod">
          <ac:chgData name="Benjamin Vandegrift" userId="2e5c2a8a-c606-4888-a2a6-2a14dfaa97ab" providerId="ADAL" clId="{1469014E-542E-7F46-B042-F7C424993580}" dt="2024-05-14T14:58:45.030" v="6664" actId="14100"/>
          <ac:spMkLst>
            <pc:docMk/>
            <pc:sldMk cId="16682737" sldId="2146846607"/>
            <ac:spMk id="3" creationId="{24560B6C-7E10-6BE6-1455-22AC286686E6}"/>
          </ac:spMkLst>
        </pc:spChg>
      </pc:sldChg>
      <pc:sldChg chg="del">
        <pc:chgData name="Benjamin Vandegrift" userId="2e5c2a8a-c606-4888-a2a6-2a14dfaa97ab" providerId="ADAL" clId="{1469014E-542E-7F46-B042-F7C424993580}" dt="2024-05-14T14:57:25.214" v="6536" actId="2696"/>
        <pc:sldMkLst>
          <pc:docMk/>
          <pc:sldMk cId="723559283" sldId="2146846607"/>
        </pc:sldMkLst>
      </pc:sldChg>
      <pc:sldChg chg="new del">
        <pc:chgData name="Benjamin Vandegrift" userId="2e5c2a8a-c606-4888-a2a6-2a14dfaa97ab" providerId="ADAL" clId="{1469014E-542E-7F46-B042-F7C424993580}" dt="2024-05-10T14:00:40.201" v="2514" actId="2696"/>
        <pc:sldMkLst>
          <pc:docMk/>
          <pc:sldMk cId="2196929897" sldId="2146846607"/>
        </pc:sldMkLst>
      </pc:sldChg>
      <pc:sldChg chg="modSp add del mod ord addCm modCm">
        <pc:chgData name="Benjamin Vandegrift" userId="2e5c2a8a-c606-4888-a2a6-2a14dfaa97ab" providerId="ADAL" clId="{1469014E-542E-7F46-B042-F7C424993580}" dt="2024-05-17T20:30:04.021" v="15150" actId="2696"/>
        <pc:sldMkLst>
          <pc:docMk/>
          <pc:sldMk cId="664514120" sldId="2146846608"/>
        </pc:sldMkLst>
        <pc:spChg chg="mod">
          <ac:chgData name="Benjamin Vandegrift" userId="2e5c2a8a-c606-4888-a2a6-2a14dfaa97ab" providerId="ADAL" clId="{1469014E-542E-7F46-B042-F7C424993580}" dt="2024-05-15T22:12:17.919" v="12110" actId="20577"/>
          <ac:spMkLst>
            <pc:docMk/>
            <pc:sldMk cId="664514120" sldId="2146846608"/>
            <ac:spMk id="3" creationId="{D5D3A9C5-B422-49D3-B37F-354AAD3E1222}"/>
          </ac:spMkLst>
        </pc:spChg>
        <pc:spChg chg="mod">
          <ac:chgData name="Benjamin Vandegrift" userId="2e5c2a8a-c606-4888-a2a6-2a14dfaa97ab" providerId="ADAL" clId="{1469014E-542E-7F46-B042-F7C424993580}" dt="2024-05-14T21:34:43.587" v="8029" actId="20577"/>
          <ac:spMkLst>
            <pc:docMk/>
            <pc:sldMk cId="664514120" sldId="2146846608"/>
            <ac:spMk id="9" creationId="{7CC84002-D44F-476F-A47E-D9A4B943549C}"/>
          </ac:spMkLst>
        </pc:spChg>
        <pc:spChg chg="mod">
          <ac:chgData name="Benjamin Vandegrift" userId="2e5c2a8a-c606-4888-a2a6-2a14dfaa97ab" providerId="ADAL" clId="{1469014E-542E-7F46-B042-F7C424993580}" dt="2024-05-14T21:33:41.363" v="7958" actId="1076"/>
          <ac:spMkLst>
            <pc:docMk/>
            <pc:sldMk cId="664514120" sldId="2146846608"/>
            <ac:spMk id="26" creationId="{A9C445BF-5591-D09A-A8BC-6A2DB67D3CAE}"/>
          </ac:spMkLst>
        </pc:spChg>
        <pc:extLst>
          <p:ext xmlns:p="http://schemas.openxmlformats.org/presentationml/2006/main" uri="{D6D511B9-2390-475A-947B-AFAB55BFBCF1}">
            <pc226:cmChg xmlns:pc226="http://schemas.microsoft.com/office/powerpoint/2022/06/main/command" chg="add mod">
              <pc226:chgData name="Benjamin Vandegrift" userId="2e5c2a8a-c606-4888-a2a6-2a14dfaa97ab" providerId="ADAL" clId="{1469014E-542E-7F46-B042-F7C424993580}" dt="2024-05-14T21:34:43.587" v="8029" actId="20577"/>
              <pc2:cmMkLst xmlns:pc2="http://schemas.microsoft.com/office/powerpoint/2019/9/main/command">
                <pc:docMk/>
                <pc:sldMk cId="664514120" sldId="2146846608"/>
                <pc2:cmMk id="{7052DC48-4735-3147-8499-B0F981B40EF7}"/>
              </pc2:cmMkLst>
              <pc226:cmRplyChg chg="add">
                <pc226:chgData name="Benjamin Vandegrift" userId="2e5c2a8a-c606-4888-a2a6-2a14dfaa97ab" providerId="ADAL" clId="{1469014E-542E-7F46-B042-F7C424993580}" dt="2024-05-14T21:34:32.763" v="8028"/>
                <pc2:cmRplyMkLst xmlns:pc2="http://schemas.microsoft.com/office/powerpoint/2019/9/main/command">
                  <pc:docMk/>
                  <pc:sldMk cId="664514120" sldId="2146846608"/>
                  <pc2:cmMk id="{7052DC48-4735-3147-8499-B0F981B40EF7}"/>
                  <pc2:cmRplyMk id="{92AA025F-038B-5C4E-8969-0CCB74C03390}"/>
                </pc2:cmRplyMkLst>
              </pc226:cmRplyChg>
            </pc226:cmChg>
          </p:ext>
        </pc:extLst>
      </pc:sldChg>
      <pc:sldChg chg="new del">
        <pc:chgData name="Benjamin Vandegrift" userId="2e5c2a8a-c606-4888-a2a6-2a14dfaa97ab" providerId="ADAL" clId="{1469014E-542E-7F46-B042-F7C424993580}" dt="2024-05-10T14:00:40.211" v="2520" actId="2696"/>
        <pc:sldMkLst>
          <pc:docMk/>
          <pc:sldMk cId="2053486521" sldId="2146846608"/>
        </pc:sldMkLst>
      </pc:sldChg>
      <pc:sldChg chg="modSp add mod ord delCm">
        <pc:chgData name="Benjamin Vandegrift" userId="2e5c2a8a-c606-4888-a2a6-2a14dfaa97ab" providerId="ADAL" clId="{1469014E-542E-7F46-B042-F7C424993580}" dt="2024-05-22T23:12:32.821" v="20013" actId="207"/>
        <pc:sldMkLst>
          <pc:docMk/>
          <pc:sldMk cId="2427508812" sldId="2146846608"/>
        </pc:sldMkLst>
        <pc:spChg chg="mod">
          <ac:chgData name="Benjamin Vandegrift" userId="2e5c2a8a-c606-4888-a2a6-2a14dfaa97ab" providerId="ADAL" clId="{1469014E-542E-7F46-B042-F7C424993580}" dt="2024-05-22T23:12:32.821" v="20013" actId="207"/>
          <ac:spMkLst>
            <pc:docMk/>
            <pc:sldMk cId="2427508812" sldId="2146846608"/>
            <ac:spMk id="3" creationId="{D5D3A9C5-B422-49D3-B37F-354AAD3E1222}"/>
          </ac:spMkLst>
        </pc:spChg>
        <pc:spChg chg="mod">
          <ac:chgData name="Benjamin Vandegrift" userId="2e5c2a8a-c606-4888-a2a6-2a14dfaa97ab" providerId="ADAL" clId="{1469014E-542E-7F46-B042-F7C424993580}" dt="2024-05-22T23:12:32.821" v="20013" actId="207"/>
          <ac:spMkLst>
            <pc:docMk/>
            <pc:sldMk cId="2427508812" sldId="2146846608"/>
            <ac:spMk id="8" creationId="{D90DBE45-5F9B-C9CF-75B4-20A283620E97}"/>
          </ac:spMkLst>
        </pc:spChg>
        <pc:spChg chg="mod">
          <ac:chgData name="Benjamin Vandegrift" userId="2e5c2a8a-c606-4888-a2a6-2a14dfaa97ab" providerId="ADAL" clId="{1469014E-542E-7F46-B042-F7C424993580}" dt="2024-05-22T23:12:32.821" v="20013" actId="207"/>
          <ac:spMkLst>
            <pc:docMk/>
            <pc:sldMk cId="2427508812" sldId="2146846608"/>
            <ac:spMk id="12" creationId="{9DB45EBC-0C9D-D322-45CF-C3B76497D495}"/>
          </ac:spMkLst>
        </pc:spChg>
        <pc:spChg chg="mod">
          <ac:chgData name="Benjamin Vandegrift" userId="2e5c2a8a-c606-4888-a2a6-2a14dfaa97ab" providerId="ADAL" clId="{1469014E-542E-7F46-B042-F7C424993580}" dt="2024-05-22T23:12:05.347" v="20011" actId="207"/>
          <ac:spMkLst>
            <pc:docMk/>
            <pc:sldMk cId="2427508812" sldId="2146846608"/>
            <ac:spMk id="24" creationId="{873D535D-500D-4AFE-0DD7-2C613ABE0548}"/>
          </ac:spMkLst>
        </pc:spChg>
        <pc:spChg chg="mod">
          <ac:chgData name="Benjamin Vandegrift" userId="2e5c2a8a-c606-4888-a2a6-2a14dfaa97ab" providerId="ADAL" clId="{1469014E-542E-7F46-B042-F7C424993580}" dt="2024-05-17T20:32:41.912" v="15187" actId="207"/>
          <ac:spMkLst>
            <pc:docMk/>
            <pc:sldMk cId="2427508812" sldId="2146846608"/>
            <ac:spMk id="26" creationId="{A9C445BF-5591-D09A-A8BC-6A2DB67D3CAE}"/>
          </ac:spMkLst>
        </pc:spChg>
        <pc:spChg chg="mod">
          <ac:chgData name="Benjamin Vandegrift" userId="2e5c2a8a-c606-4888-a2a6-2a14dfaa97ab" providerId="ADAL" clId="{1469014E-542E-7F46-B042-F7C424993580}" dt="2024-05-22T23:12:05.347" v="20011" actId="207"/>
          <ac:spMkLst>
            <pc:docMk/>
            <pc:sldMk cId="2427508812" sldId="2146846608"/>
            <ac:spMk id="27" creationId="{E86CB8EE-0E5A-35DB-74BC-3296BFC81E52}"/>
          </ac:spMkLst>
        </pc:spChg>
        <pc:spChg chg="mod">
          <ac:chgData name="Benjamin Vandegrift" userId="2e5c2a8a-c606-4888-a2a6-2a14dfaa97ab" providerId="ADAL" clId="{1469014E-542E-7F46-B042-F7C424993580}" dt="2024-05-22T23:12:05.347" v="20011" actId="207"/>
          <ac:spMkLst>
            <pc:docMk/>
            <pc:sldMk cId="2427508812" sldId="2146846608"/>
            <ac:spMk id="28" creationId="{DE9E576D-07C7-6E17-C72E-C4FBD66AE548}"/>
          </ac:spMkLst>
        </pc:spChg>
        <pc:extLst>
          <p:ext xmlns:p="http://schemas.openxmlformats.org/presentationml/2006/main" uri="{D6D511B9-2390-475A-947B-AFAB55BFBCF1}">
            <pc226:cmChg xmlns:pc226="http://schemas.microsoft.com/office/powerpoint/2022/06/main/command" chg="del">
              <pc226:chgData name="Benjamin Vandegrift" userId="2e5c2a8a-c606-4888-a2a6-2a14dfaa97ab" providerId="ADAL" clId="{1469014E-542E-7F46-B042-F7C424993580}" dt="2024-05-20T12:59:29.682" v="17542"/>
              <pc2:cmMkLst xmlns:pc2="http://schemas.microsoft.com/office/powerpoint/2019/9/main/command">
                <pc:docMk/>
                <pc:sldMk cId="2427508812" sldId="2146846608"/>
                <pc2:cmMk id="{35209A44-29D8-A845-836E-C370F8E0D258}"/>
              </pc2:cmMkLst>
            </pc226:cmChg>
            <pc226:cmChg xmlns:pc226="http://schemas.microsoft.com/office/powerpoint/2022/06/main/command" chg="del">
              <pc226:chgData name="Benjamin Vandegrift" userId="2e5c2a8a-c606-4888-a2a6-2a14dfaa97ab" providerId="ADAL" clId="{1469014E-542E-7F46-B042-F7C424993580}" dt="2024-05-20T12:59:31.734" v="17543"/>
              <pc2:cmMkLst xmlns:pc2="http://schemas.microsoft.com/office/powerpoint/2019/9/main/command">
                <pc:docMk/>
                <pc:sldMk cId="2427508812" sldId="2146846608"/>
                <pc2:cmMk id="{BC698EA0-FA6C-1E44-8083-AAAF2526301F}"/>
              </pc2:cmMkLst>
            </pc226:cmChg>
          </p:ext>
        </pc:extLst>
      </pc:sldChg>
      <pc:sldChg chg="new del">
        <pc:chgData name="Benjamin Vandegrift" userId="2e5c2a8a-c606-4888-a2a6-2a14dfaa97ab" providerId="ADAL" clId="{1469014E-542E-7F46-B042-F7C424993580}" dt="2024-05-10T14:00:40.192" v="2508" actId="2696"/>
        <pc:sldMkLst>
          <pc:docMk/>
          <pc:sldMk cId="388810159" sldId="2146846609"/>
        </pc:sldMkLst>
      </pc:sldChg>
      <pc:sldChg chg="modSp add mod">
        <pc:chgData name="Benjamin Vandegrift" userId="2e5c2a8a-c606-4888-a2a6-2a14dfaa97ab" providerId="ADAL" clId="{1469014E-542E-7F46-B042-F7C424993580}" dt="2024-05-17T21:23:04.417" v="16884" actId="207"/>
        <pc:sldMkLst>
          <pc:docMk/>
          <pc:sldMk cId="941964184" sldId="2146846609"/>
        </pc:sldMkLst>
        <pc:spChg chg="mod">
          <ac:chgData name="Benjamin Vandegrift" userId="2e5c2a8a-c606-4888-a2a6-2a14dfaa97ab" providerId="ADAL" clId="{1469014E-542E-7F46-B042-F7C424993580}" dt="2024-05-17T21:23:04.417" v="16884" actId="207"/>
          <ac:spMkLst>
            <pc:docMk/>
            <pc:sldMk cId="941964184" sldId="2146846609"/>
            <ac:spMk id="16" creationId="{F3B08D31-8CD1-811E-0850-AF65E55C9EAD}"/>
          </ac:spMkLst>
        </pc:spChg>
      </pc:sldChg>
      <pc:sldChg chg="add del">
        <pc:chgData name="Benjamin Vandegrift" userId="2e5c2a8a-c606-4888-a2a6-2a14dfaa97ab" providerId="ADAL" clId="{1469014E-542E-7F46-B042-F7C424993580}" dt="2024-05-17T15:59:14.355" v="14840"/>
        <pc:sldMkLst>
          <pc:docMk/>
          <pc:sldMk cId="1026808256" sldId="2146846609"/>
        </pc:sldMkLst>
      </pc:sldChg>
      <pc:sldChg chg="addSp delSp modSp add del mod ord addCm modCm">
        <pc:chgData name="Benjamin Vandegrift" userId="2e5c2a8a-c606-4888-a2a6-2a14dfaa97ab" providerId="ADAL" clId="{1469014E-542E-7F46-B042-F7C424993580}" dt="2024-05-17T20:30:45.335" v="15152" actId="2696"/>
        <pc:sldMkLst>
          <pc:docMk/>
          <pc:sldMk cId="2686435275" sldId="2146846609"/>
        </pc:sldMkLst>
        <pc:spChg chg="mod">
          <ac:chgData name="Benjamin Vandegrift" userId="2e5c2a8a-c606-4888-a2a6-2a14dfaa97ab" providerId="ADAL" clId="{1469014E-542E-7F46-B042-F7C424993580}" dt="2024-05-13T21:40:08.190" v="5816" actId="20577"/>
          <ac:spMkLst>
            <pc:docMk/>
            <pc:sldMk cId="2686435275" sldId="2146846609"/>
            <ac:spMk id="3" creationId="{14F6EC04-73EF-7BD2-EE62-C6CB368D1310}"/>
          </ac:spMkLst>
        </pc:spChg>
        <pc:spChg chg="mod">
          <ac:chgData name="Benjamin Vandegrift" userId="2e5c2a8a-c606-4888-a2a6-2a14dfaa97ab" providerId="ADAL" clId="{1469014E-542E-7F46-B042-F7C424993580}" dt="2024-05-14T21:11:47.839" v="7721" actId="113"/>
          <ac:spMkLst>
            <pc:docMk/>
            <pc:sldMk cId="2686435275" sldId="2146846609"/>
            <ac:spMk id="4" creationId="{7BEE3489-74E3-C13B-AE5E-5D9A4195B91A}"/>
          </ac:spMkLst>
        </pc:spChg>
        <pc:spChg chg="add del mod">
          <ac:chgData name="Benjamin Vandegrift" userId="2e5c2a8a-c606-4888-a2a6-2a14dfaa97ab" providerId="ADAL" clId="{1469014E-542E-7F46-B042-F7C424993580}" dt="2024-05-13T21:59:44.286" v="6031" actId="478"/>
          <ac:spMkLst>
            <pc:docMk/>
            <pc:sldMk cId="2686435275" sldId="2146846609"/>
            <ac:spMk id="8" creationId="{DCFDCB6C-E6CF-86E1-2201-3C033539E08F}"/>
          </ac:spMkLst>
        </pc:spChg>
        <pc:spChg chg="del">
          <ac:chgData name="Benjamin Vandegrift" userId="2e5c2a8a-c606-4888-a2a6-2a14dfaa97ab" providerId="ADAL" clId="{1469014E-542E-7F46-B042-F7C424993580}" dt="2024-05-13T21:44:56.568" v="5860" actId="478"/>
          <ac:spMkLst>
            <pc:docMk/>
            <pc:sldMk cId="2686435275" sldId="2146846609"/>
            <ac:spMk id="10" creationId="{513433DE-B42E-50A6-8875-DCAE99DDD070}"/>
          </ac:spMkLst>
        </pc:spChg>
        <pc:spChg chg="add mod">
          <ac:chgData name="Benjamin Vandegrift" userId="2e5c2a8a-c606-4888-a2a6-2a14dfaa97ab" providerId="ADAL" clId="{1469014E-542E-7F46-B042-F7C424993580}" dt="2024-05-14T14:53:19.826" v="6512" actId="20577"/>
          <ac:spMkLst>
            <pc:docMk/>
            <pc:sldMk cId="2686435275" sldId="2146846609"/>
            <ac:spMk id="12" creationId="{AB3B6D23-0406-652D-4912-D528F20D9023}"/>
          </ac:spMkLst>
        </pc:spChg>
        <pc:spChg chg="mod">
          <ac:chgData name="Benjamin Vandegrift" userId="2e5c2a8a-c606-4888-a2a6-2a14dfaa97ab" providerId="ADAL" clId="{1469014E-542E-7F46-B042-F7C424993580}" dt="2024-05-14T14:53:37.342" v="6521" actId="122"/>
          <ac:spMkLst>
            <pc:docMk/>
            <pc:sldMk cId="2686435275" sldId="2146846609"/>
            <ac:spMk id="13" creationId="{AB3B6D23-0406-652D-4912-D528F20D9023}"/>
          </ac:spMkLst>
        </pc:spChg>
        <pc:spChg chg="mod">
          <ac:chgData name="Benjamin Vandegrift" userId="2e5c2a8a-c606-4888-a2a6-2a14dfaa97ab" providerId="ADAL" clId="{1469014E-542E-7F46-B042-F7C424993580}" dt="2024-05-13T21:40:21.440" v="5836" actId="20577"/>
          <ac:spMkLst>
            <pc:docMk/>
            <pc:sldMk cId="2686435275" sldId="2146846609"/>
            <ac:spMk id="14" creationId="{242FCD40-B482-766E-CA00-89D7E65F01DD}"/>
          </ac:spMkLst>
        </pc:spChg>
        <pc:spChg chg="mod">
          <ac:chgData name="Benjamin Vandegrift" userId="2e5c2a8a-c606-4888-a2a6-2a14dfaa97ab" providerId="ADAL" clId="{1469014E-542E-7F46-B042-F7C424993580}" dt="2024-05-13T21:44:47.514" v="5859" actId="20577"/>
          <ac:spMkLst>
            <pc:docMk/>
            <pc:sldMk cId="2686435275" sldId="2146846609"/>
            <ac:spMk id="15" creationId="{C1E84C94-8AE4-CBF7-CD98-5A0DB6BDAC36}"/>
          </ac:spMkLst>
        </pc:spChg>
        <pc:spChg chg="mod">
          <ac:chgData name="Benjamin Vandegrift" userId="2e5c2a8a-c606-4888-a2a6-2a14dfaa97ab" providerId="ADAL" clId="{1469014E-542E-7F46-B042-F7C424993580}" dt="2024-05-13T21:55:08.557" v="5887"/>
          <ac:spMkLst>
            <pc:docMk/>
            <pc:sldMk cId="2686435275" sldId="2146846609"/>
            <ac:spMk id="16" creationId="{F3B08D31-8CD1-811E-0850-AF65E55C9EAD}"/>
          </ac:spMkLst>
        </pc:spChg>
        <pc:spChg chg="mod">
          <ac:chgData name="Benjamin Vandegrift" userId="2e5c2a8a-c606-4888-a2a6-2a14dfaa97ab" providerId="ADAL" clId="{1469014E-542E-7F46-B042-F7C424993580}" dt="2024-05-13T21:59:01.044" v="6022" actId="20577"/>
          <ac:spMkLst>
            <pc:docMk/>
            <pc:sldMk cId="2686435275" sldId="2146846609"/>
            <ac:spMk id="17" creationId="{9B72D73E-837C-A406-5E19-BDB481ECA013}"/>
          </ac:spMkLst>
        </pc:spChg>
        <pc:spChg chg="mod">
          <ac:chgData name="Benjamin Vandegrift" userId="2e5c2a8a-c606-4888-a2a6-2a14dfaa97ab" providerId="ADAL" clId="{1469014E-542E-7F46-B042-F7C424993580}" dt="2024-05-14T21:20:38.766" v="7768" actId="20577"/>
          <ac:spMkLst>
            <pc:docMk/>
            <pc:sldMk cId="2686435275" sldId="2146846609"/>
            <ac:spMk id="18" creationId="{FE6DFA2C-5D02-E73F-5E1F-E9D00C867AFF}"/>
          </ac:spMkLst>
        </pc:spChg>
        <pc:spChg chg="mod">
          <ac:chgData name="Benjamin Vandegrift" userId="2e5c2a8a-c606-4888-a2a6-2a14dfaa97ab" providerId="ADAL" clId="{1469014E-542E-7F46-B042-F7C424993580}" dt="2024-05-14T21:02:52.564" v="7643" actId="20577"/>
          <ac:spMkLst>
            <pc:docMk/>
            <pc:sldMk cId="2686435275" sldId="2146846609"/>
            <ac:spMk id="26" creationId="{A9C445BF-5591-D09A-A8BC-6A2DB67D3CAE}"/>
          </ac:spMkLst>
        </pc:spChg>
        <pc:picChg chg="mod">
          <ac:chgData name="Benjamin Vandegrift" userId="2e5c2a8a-c606-4888-a2a6-2a14dfaa97ab" providerId="ADAL" clId="{1469014E-542E-7F46-B042-F7C424993580}" dt="2024-05-13T21:57:50.780" v="5972" actId="1076"/>
          <ac:picMkLst>
            <pc:docMk/>
            <pc:sldMk cId="2686435275" sldId="2146846609"/>
            <ac:picMk id="7" creationId="{8DCEB141-0CF9-13F2-E3F7-7698807C23C0}"/>
          </ac:picMkLst>
        </pc:picChg>
        <pc:picChg chg="del">
          <ac:chgData name="Benjamin Vandegrift" userId="2e5c2a8a-c606-4888-a2a6-2a14dfaa97ab" providerId="ADAL" clId="{1469014E-542E-7F46-B042-F7C424993580}" dt="2024-05-13T21:41:42.386" v="5839" actId="478"/>
          <ac:picMkLst>
            <pc:docMk/>
            <pc:sldMk cId="2686435275" sldId="2146846609"/>
            <ac:picMk id="9" creationId="{AB380622-A8D3-B03A-FBB0-F993D9D98936}"/>
          </ac:picMkLst>
        </pc:picChg>
        <pc:picChg chg="del">
          <ac:chgData name="Benjamin Vandegrift" userId="2e5c2a8a-c606-4888-a2a6-2a14dfaa97ab" providerId="ADAL" clId="{1469014E-542E-7F46-B042-F7C424993580}" dt="2024-05-13T21:41:41.236" v="5838" actId="478"/>
          <ac:picMkLst>
            <pc:docMk/>
            <pc:sldMk cId="2686435275" sldId="2146846609"/>
            <ac:picMk id="13" creationId="{465BD00B-9749-4495-FF75-01C7F9287332}"/>
          </ac:picMkLst>
        </pc:picChg>
        <pc:cxnChg chg="del">
          <ac:chgData name="Benjamin Vandegrift" userId="2e5c2a8a-c606-4888-a2a6-2a14dfaa97ab" providerId="ADAL" clId="{1469014E-542E-7F46-B042-F7C424993580}" dt="2024-05-13T21:59:28.502" v="6029" actId="478"/>
          <ac:cxnSpMkLst>
            <pc:docMk/>
            <pc:sldMk cId="2686435275" sldId="2146846609"/>
            <ac:cxnSpMk id="21" creationId="{5C9ACB5B-4303-B894-6944-2991A66BF78B}"/>
          </ac:cxnSpMkLst>
        </pc:cxnChg>
        <pc:cxnChg chg="del">
          <ac:chgData name="Benjamin Vandegrift" userId="2e5c2a8a-c606-4888-a2a6-2a14dfaa97ab" providerId="ADAL" clId="{1469014E-542E-7F46-B042-F7C424993580}" dt="2024-05-13T21:59:28.502" v="6029" actId="478"/>
          <ac:cxnSpMkLst>
            <pc:docMk/>
            <pc:sldMk cId="2686435275" sldId="2146846609"/>
            <ac:cxnSpMk id="22" creationId="{7B4734B7-9EAE-7BBD-0C1C-2F933631181A}"/>
          </ac:cxnSpMkLst>
        </pc:cxnChg>
        <pc:extLst>
          <p:ext xmlns:p="http://schemas.openxmlformats.org/presentationml/2006/main" uri="{D6D511B9-2390-475A-947B-AFAB55BFBCF1}">
            <pc226:cmChg xmlns:pc226="http://schemas.microsoft.com/office/powerpoint/2022/06/main/command" chg="add">
              <pc226:chgData name="Benjamin Vandegrift" userId="2e5c2a8a-c606-4888-a2a6-2a14dfaa97ab" providerId="ADAL" clId="{1469014E-542E-7F46-B042-F7C424993580}" dt="2024-05-14T21:21:09.992" v="7769"/>
              <pc2:cmMkLst xmlns:pc2="http://schemas.microsoft.com/office/powerpoint/2019/9/main/command">
                <pc:docMk/>
                <pc:sldMk cId="2686435275" sldId="2146846609"/>
                <pc2:cmMk id="{CBFD2007-A43A-454C-8B1B-A7320F7F299E}"/>
              </pc2:cmMkLst>
            </pc226:cmChg>
            <pc226:cmChg xmlns:pc226="http://schemas.microsoft.com/office/powerpoint/2022/06/main/command" chg="add">
              <pc226:chgData name="Benjamin Vandegrift" userId="2e5c2a8a-c606-4888-a2a6-2a14dfaa97ab" providerId="ADAL" clId="{1469014E-542E-7F46-B042-F7C424993580}" dt="2024-05-14T14:52:21.574" v="6473"/>
              <pc2:cmMkLst xmlns:pc2="http://schemas.microsoft.com/office/powerpoint/2019/9/main/command">
                <pc:docMk/>
                <pc:sldMk cId="2686435275" sldId="2146846609"/>
                <pc2:cmMk id="{FE176DA3-619A-0646-9965-1718219D4D2A}"/>
              </pc2:cmMkLst>
              <pc226:cmRplyChg chg="add">
                <pc226:chgData name="Benjamin Vandegrift" userId="2e5c2a8a-c606-4888-a2a6-2a14dfaa97ab" providerId="ADAL" clId="{1469014E-542E-7F46-B042-F7C424993580}" dt="2024-05-14T14:52:21.574" v="6473"/>
                <pc2:cmRplyMkLst xmlns:pc2="http://schemas.microsoft.com/office/powerpoint/2019/9/main/command">
                  <pc:docMk/>
                  <pc:sldMk cId="2686435275" sldId="2146846609"/>
                  <pc2:cmMk id="{FE176DA3-619A-0646-9965-1718219D4D2A}"/>
                  <pc2:cmRplyMk id="{FB447B89-434F-FE44-9DA8-499A299E7915}"/>
                </pc2:cmRplyMkLst>
              </pc226:cmRplyChg>
            </pc226:cmChg>
          </p:ext>
        </pc:extLst>
      </pc:sldChg>
      <pc:sldChg chg="add del">
        <pc:chgData name="Benjamin Vandegrift" userId="2e5c2a8a-c606-4888-a2a6-2a14dfaa97ab" providerId="ADAL" clId="{1469014E-542E-7F46-B042-F7C424993580}" dt="2024-05-17T20:30:55.895" v="15154"/>
        <pc:sldMkLst>
          <pc:docMk/>
          <pc:sldMk cId="3081995219" sldId="2146846609"/>
        </pc:sldMkLst>
      </pc:sldChg>
      <pc:sldChg chg="modSp add mod">
        <pc:chgData name="Benjamin Vandegrift" userId="2e5c2a8a-c606-4888-a2a6-2a14dfaa97ab" providerId="ADAL" clId="{1469014E-542E-7F46-B042-F7C424993580}" dt="2024-05-14T15:00:02.585" v="6694" actId="20577"/>
        <pc:sldMkLst>
          <pc:docMk/>
          <pc:sldMk cId="1911306096" sldId="2146846610"/>
        </pc:sldMkLst>
        <pc:spChg chg="mod">
          <ac:chgData name="Benjamin Vandegrift" userId="2e5c2a8a-c606-4888-a2a6-2a14dfaa97ab" providerId="ADAL" clId="{1469014E-542E-7F46-B042-F7C424993580}" dt="2024-05-14T15:00:02.585" v="6694" actId="20577"/>
          <ac:spMkLst>
            <pc:docMk/>
            <pc:sldMk cId="1911306096" sldId="2146846610"/>
            <ac:spMk id="2" creationId="{BB320CCD-86F0-008E-6F0E-63156D06604C}"/>
          </ac:spMkLst>
        </pc:spChg>
      </pc:sldChg>
      <pc:sldChg chg="add del">
        <pc:chgData name="Benjamin Vandegrift" userId="2e5c2a8a-c606-4888-a2a6-2a14dfaa97ab" providerId="ADAL" clId="{1469014E-542E-7F46-B042-F7C424993580}" dt="2024-05-14T14:55:21.466" v="6525"/>
        <pc:sldMkLst>
          <pc:docMk/>
          <pc:sldMk cId="2508230360" sldId="2146846610"/>
        </pc:sldMkLst>
      </pc:sldChg>
      <pc:sldChg chg="delSp modSp add del mod">
        <pc:chgData name="Benjamin Vandegrift" userId="2e5c2a8a-c606-4888-a2a6-2a14dfaa97ab" providerId="ADAL" clId="{1469014E-542E-7F46-B042-F7C424993580}" dt="2024-05-14T14:44:23.513" v="6251" actId="2696"/>
        <pc:sldMkLst>
          <pc:docMk/>
          <pc:sldMk cId="3251396811" sldId="2146846610"/>
        </pc:sldMkLst>
        <pc:spChg chg="del">
          <ac:chgData name="Benjamin Vandegrift" userId="2e5c2a8a-c606-4888-a2a6-2a14dfaa97ab" providerId="ADAL" clId="{1469014E-542E-7F46-B042-F7C424993580}" dt="2024-05-13T22:08:09.450" v="6132" actId="478"/>
          <ac:spMkLst>
            <pc:docMk/>
            <pc:sldMk cId="3251396811" sldId="2146846610"/>
            <ac:spMk id="3" creationId="{14F6EC04-73EF-7BD2-EE62-C6CB368D1310}"/>
          </ac:spMkLst>
        </pc:spChg>
        <pc:spChg chg="del">
          <ac:chgData name="Benjamin Vandegrift" userId="2e5c2a8a-c606-4888-a2a6-2a14dfaa97ab" providerId="ADAL" clId="{1469014E-542E-7F46-B042-F7C424993580}" dt="2024-05-13T22:08:09.450" v="6132" actId="478"/>
          <ac:spMkLst>
            <pc:docMk/>
            <pc:sldMk cId="3251396811" sldId="2146846610"/>
            <ac:spMk id="4" creationId="{7BEE3489-74E3-C13B-AE5E-5D9A4195B91A}"/>
          </ac:spMkLst>
        </pc:spChg>
        <pc:spChg chg="del">
          <ac:chgData name="Benjamin Vandegrift" userId="2e5c2a8a-c606-4888-a2a6-2a14dfaa97ab" providerId="ADAL" clId="{1469014E-542E-7F46-B042-F7C424993580}" dt="2024-05-13T22:08:09.450" v="6132" actId="478"/>
          <ac:spMkLst>
            <pc:docMk/>
            <pc:sldMk cId="3251396811" sldId="2146846610"/>
            <ac:spMk id="14" creationId="{242FCD40-B482-766E-CA00-89D7E65F01DD}"/>
          </ac:spMkLst>
        </pc:spChg>
        <pc:spChg chg="del">
          <ac:chgData name="Benjamin Vandegrift" userId="2e5c2a8a-c606-4888-a2a6-2a14dfaa97ab" providerId="ADAL" clId="{1469014E-542E-7F46-B042-F7C424993580}" dt="2024-05-13T22:08:09.450" v="6132" actId="478"/>
          <ac:spMkLst>
            <pc:docMk/>
            <pc:sldMk cId="3251396811" sldId="2146846610"/>
            <ac:spMk id="15" creationId="{C1E84C94-8AE4-CBF7-CD98-5A0DB6BDAC36}"/>
          </ac:spMkLst>
        </pc:spChg>
        <pc:spChg chg="del">
          <ac:chgData name="Benjamin Vandegrift" userId="2e5c2a8a-c606-4888-a2a6-2a14dfaa97ab" providerId="ADAL" clId="{1469014E-542E-7F46-B042-F7C424993580}" dt="2024-05-13T22:08:09.450" v="6132" actId="478"/>
          <ac:spMkLst>
            <pc:docMk/>
            <pc:sldMk cId="3251396811" sldId="2146846610"/>
            <ac:spMk id="17" creationId="{9B72D73E-837C-A406-5E19-BDB481ECA013}"/>
          </ac:spMkLst>
        </pc:spChg>
        <pc:spChg chg="del">
          <ac:chgData name="Benjamin Vandegrift" userId="2e5c2a8a-c606-4888-a2a6-2a14dfaa97ab" providerId="ADAL" clId="{1469014E-542E-7F46-B042-F7C424993580}" dt="2024-05-13T22:08:09.450" v="6132" actId="478"/>
          <ac:spMkLst>
            <pc:docMk/>
            <pc:sldMk cId="3251396811" sldId="2146846610"/>
            <ac:spMk id="18" creationId="{FE6DFA2C-5D02-E73F-5E1F-E9D00C867AFF}"/>
          </ac:spMkLst>
        </pc:spChg>
        <pc:spChg chg="mod">
          <ac:chgData name="Benjamin Vandegrift" userId="2e5c2a8a-c606-4888-a2a6-2a14dfaa97ab" providerId="ADAL" clId="{1469014E-542E-7F46-B042-F7C424993580}" dt="2024-05-13T22:08:04.047" v="6131" actId="20577"/>
          <ac:spMkLst>
            <pc:docMk/>
            <pc:sldMk cId="3251396811" sldId="2146846610"/>
            <ac:spMk id="26" creationId="{A9C445BF-5591-D09A-A8BC-6A2DB67D3CAE}"/>
          </ac:spMkLst>
        </pc:spChg>
        <pc:picChg chg="del">
          <ac:chgData name="Benjamin Vandegrift" userId="2e5c2a8a-c606-4888-a2a6-2a14dfaa97ab" providerId="ADAL" clId="{1469014E-542E-7F46-B042-F7C424993580}" dt="2024-05-13T22:08:11.364" v="6133" actId="478"/>
          <ac:picMkLst>
            <pc:docMk/>
            <pc:sldMk cId="3251396811" sldId="2146846610"/>
            <ac:picMk id="7" creationId="{8DCEB141-0CF9-13F2-E3F7-7698807C23C0}"/>
          </ac:picMkLst>
        </pc:picChg>
      </pc:sldChg>
      <pc:sldChg chg="new del">
        <pc:chgData name="Benjamin Vandegrift" userId="2e5c2a8a-c606-4888-a2a6-2a14dfaa97ab" providerId="ADAL" clId="{1469014E-542E-7F46-B042-F7C424993580}" dt="2024-05-10T14:00:40.220" v="2525" actId="2696"/>
        <pc:sldMkLst>
          <pc:docMk/>
          <pc:sldMk cId="4072907896" sldId="2146846610"/>
        </pc:sldMkLst>
      </pc:sldChg>
      <pc:sldChg chg="new del">
        <pc:chgData name="Benjamin Vandegrift" userId="2e5c2a8a-c606-4888-a2a6-2a14dfaa97ab" providerId="ADAL" clId="{1469014E-542E-7F46-B042-F7C424993580}" dt="2024-05-10T14:00:40.200" v="2513" actId="2696"/>
        <pc:sldMkLst>
          <pc:docMk/>
          <pc:sldMk cId="796682785" sldId="2146846611"/>
        </pc:sldMkLst>
      </pc:sldChg>
      <pc:sldChg chg="modSp add mod">
        <pc:chgData name="Benjamin Vandegrift" userId="2e5c2a8a-c606-4888-a2a6-2a14dfaa97ab" providerId="ADAL" clId="{1469014E-542E-7F46-B042-F7C424993580}" dt="2024-05-14T15:13:52.421" v="6928" actId="20577"/>
        <pc:sldMkLst>
          <pc:docMk/>
          <pc:sldMk cId="2285484244" sldId="2146846612"/>
        </pc:sldMkLst>
        <pc:spChg chg="mod">
          <ac:chgData name="Benjamin Vandegrift" userId="2e5c2a8a-c606-4888-a2a6-2a14dfaa97ab" providerId="ADAL" clId="{1469014E-542E-7F46-B042-F7C424993580}" dt="2024-05-14T15:13:52.421" v="6928" actId="20577"/>
          <ac:spMkLst>
            <pc:docMk/>
            <pc:sldMk cId="2285484244" sldId="2146846612"/>
            <ac:spMk id="2" creationId="{BB320CCD-86F0-008E-6F0E-63156D06604C}"/>
          </ac:spMkLst>
        </pc:spChg>
      </pc:sldChg>
      <pc:sldChg chg="new del">
        <pc:chgData name="Benjamin Vandegrift" userId="2e5c2a8a-c606-4888-a2a6-2a14dfaa97ab" providerId="ADAL" clId="{1469014E-542E-7F46-B042-F7C424993580}" dt="2024-05-10T14:00:40.178" v="2500" actId="2696"/>
        <pc:sldMkLst>
          <pc:docMk/>
          <pc:sldMk cId="3741129097" sldId="2146846612"/>
        </pc:sldMkLst>
      </pc:sldChg>
      <pc:sldChg chg="new del">
        <pc:chgData name="Benjamin Vandegrift" userId="2e5c2a8a-c606-4888-a2a6-2a14dfaa97ab" providerId="ADAL" clId="{1469014E-542E-7F46-B042-F7C424993580}" dt="2024-05-10T14:00:40.153" v="2485" actId="2696"/>
        <pc:sldMkLst>
          <pc:docMk/>
          <pc:sldMk cId="70170344" sldId="2146846613"/>
        </pc:sldMkLst>
      </pc:sldChg>
      <pc:sldChg chg="modSp add mod addCm modCm">
        <pc:chgData name="Benjamin Vandegrift" userId="2e5c2a8a-c606-4888-a2a6-2a14dfaa97ab" providerId="ADAL" clId="{1469014E-542E-7F46-B042-F7C424993580}" dt="2024-05-22T20:43:52.259" v="17882" actId="20577"/>
        <pc:sldMkLst>
          <pc:docMk/>
          <pc:sldMk cId="714407937" sldId="2146846613"/>
        </pc:sldMkLst>
        <pc:spChg chg="mod">
          <ac:chgData name="Benjamin Vandegrift" userId="2e5c2a8a-c606-4888-a2a6-2a14dfaa97ab" providerId="ADAL" clId="{1469014E-542E-7F46-B042-F7C424993580}" dt="2024-05-22T20:43:52.259" v="17882" actId="20577"/>
          <ac:spMkLst>
            <pc:docMk/>
            <pc:sldMk cId="714407937" sldId="2146846613"/>
            <ac:spMk id="2" creationId="{C09B3279-79C3-D562-DBFB-7AB4F0D63070}"/>
          </ac:spMkLst>
        </pc:spChg>
        <pc:picChg chg="mod">
          <ac:chgData name="Benjamin Vandegrift" userId="2e5c2a8a-c606-4888-a2a6-2a14dfaa97ab" providerId="ADAL" clId="{1469014E-542E-7F46-B042-F7C424993580}" dt="2024-05-20T14:34:47.899" v="17658" actId="1076"/>
          <ac:picMkLst>
            <pc:docMk/>
            <pc:sldMk cId="714407937" sldId="2146846613"/>
            <ac:picMk id="3" creationId="{5240044C-9B1B-7C46-936A-7B7F0D3926CB}"/>
          </ac:picMkLst>
        </pc:picChg>
        <pc:extLst>
          <p:ext xmlns:p="http://schemas.openxmlformats.org/presentationml/2006/main" uri="{D6D511B9-2390-475A-947B-AFAB55BFBCF1}">
            <pc226:cmChg xmlns:pc226="http://schemas.microsoft.com/office/powerpoint/2022/06/main/command" chg="add">
              <pc226:chgData name="Benjamin Vandegrift" userId="2e5c2a8a-c606-4888-a2a6-2a14dfaa97ab" providerId="ADAL" clId="{1469014E-542E-7F46-B042-F7C424993580}" dt="2024-05-20T14:35:49.953" v="17659"/>
              <pc2:cmMkLst xmlns:pc2="http://schemas.microsoft.com/office/powerpoint/2019/9/main/command">
                <pc:docMk/>
                <pc:sldMk cId="714407937" sldId="2146846613"/>
                <pc2:cmMk id="{E9475A90-8D1C-6F45-B603-EBC68ABE2C49}"/>
              </pc2:cmMkLst>
            </pc226:cmChg>
            <pc226:cmChg xmlns:pc226="http://schemas.microsoft.com/office/powerpoint/2022/06/main/command" chg="">
              <pc226:chgData name="Benjamin Vandegrift" userId="2e5c2a8a-c606-4888-a2a6-2a14dfaa97ab" providerId="ADAL" clId="{1469014E-542E-7F46-B042-F7C424993580}" dt="2024-05-22T20:43:39.734" v="17864"/>
              <pc2:cmMkLst xmlns:pc2="http://schemas.microsoft.com/office/powerpoint/2019/9/main/command">
                <pc:docMk/>
                <pc:sldMk cId="714407937" sldId="2146846613"/>
                <pc2:cmMk id="{A6DB86B1-9720-4964-AAAE-32A5063F2C19}"/>
              </pc2:cmMkLst>
              <pc226:cmRplyChg chg="add">
                <pc226:chgData name="Benjamin Vandegrift" userId="2e5c2a8a-c606-4888-a2a6-2a14dfaa97ab" providerId="ADAL" clId="{1469014E-542E-7F46-B042-F7C424993580}" dt="2024-05-22T20:43:39.734" v="17864"/>
                <pc2:cmRplyMkLst xmlns:pc2="http://schemas.microsoft.com/office/powerpoint/2019/9/main/command">
                  <pc:docMk/>
                  <pc:sldMk cId="714407937" sldId="2146846613"/>
                  <pc2:cmMk id="{A6DB86B1-9720-4964-AAAE-32A5063F2C19}"/>
                  <pc2:cmRplyMk id="{ED43324C-0501-7A4C-AF22-8A377A30B4DE}"/>
                </pc2:cmRplyMkLst>
              </pc226:cmRplyChg>
              <pc226:cmRplyChg chg="add">
                <pc226:chgData name="Benjamin Vandegrift" userId="2e5c2a8a-c606-4888-a2a6-2a14dfaa97ab" providerId="ADAL" clId="{1469014E-542E-7F46-B042-F7C424993580}" dt="2024-05-22T20:43:08.250" v="17840"/>
                <pc2:cmRplyMkLst xmlns:pc2="http://schemas.microsoft.com/office/powerpoint/2019/9/main/command">
                  <pc:docMk/>
                  <pc:sldMk cId="714407937" sldId="2146846613"/>
                  <pc2:cmMk id="{A6DB86B1-9720-4964-AAAE-32A5063F2C19}"/>
                  <pc2:cmRplyMk id="{CC284BE4-2707-764F-8C09-D9A23AE16CE4}"/>
                </pc2:cmRplyMkLst>
              </pc226:cmRplyChg>
              <pc226:cmRplyChg chg="add">
                <pc226:chgData name="Benjamin Vandegrift" userId="2e5c2a8a-c606-4888-a2a6-2a14dfaa97ab" providerId="ADAL" clId="{1469014E-542E-7F46-B042-F7C424993580}" dt="2024-05-22T20:42:37.297" v="17839"/>
                <pc2:cmRplyMkLst xmlns:pc2="http://schemas.microsoft.com/office/powerpoint/2019/9/main/command">
                  <pc:docMk/>
                  <pc:sldMk cId="714407937" sldId="2146846613"/>
                  <pc2:cmMk id="{A6DB86B1-9720-4964-AAAE-32A5063F2C19}"/>
                  <pc2:cmRplyMk id="{86D602E8-D084-3148-934D-11CC190CCF8A}"/>
                </pc2:cmRplyMkLst>
              </pc226:cmRplyChg>
            </pc226:cmChg>
          </p:ext>
        </pc:extLst>
      </pc:sldChg>
      <pc:sldChg chg="new del">
        <pc:chgData name="Benjamin Vandegrift" userId="2e5c2a8a-c606-4888-a2a6-2a14dfaa97ab" providerId="ADAL" clId="{1469014E-542E-7F46-B042-F7C424993580}" dt="2024-05-10T14:00:40.152" v="2484" actId="2696"/>
        <pc:sldMkLst>
          <pc:docMk/>
          <pc:sldMk cId="3249316740" sldId="2146846614"/>
        </pc:sldMkLst>
      </pc:sldChg>
      <pc:sldChg chg="modSp mod addCm modCm">
        <pc:chgData name="Benjamin Vandegrift" userId="2e5c2a8a-c606-4888-a2a6-2a14dfaa97ab" providerId="ADAL" clId="{1469014E-542E-7F46-B042-F7C424993580}" dt="2024-05-22T23:57:46.682" v="20786"/>
        <pc:sldMkLst>
          <pc:docMk/>
          <pc:sldMk cId="4102364544" sldId="2146846614"/>
        </pc:sldMkLst>
        <pc:spChg chg="mod">
          <ac:chgData name="Benjamin Vandegrift" userId="2e5c2a8a-c606-4888-a2a6-2a14dfaa97ab" providerId="ADAL" clId="{1469014E-542E-7F46-B042-F7C424993580}" dt="2024-05-20T14:32:49.172" v="17653" actId="207"/>
          <ac:spMkLst>
            <pc:docMk/>
            <pc:sldMk cId="4102364544" sldId="2146846614"/>
            <ac:spMk id="2" creationId="{C09B3279-79C3-D562-DBFB-7AB4F0D63070}"/>
          </ac:spMkLst>
        </pc:spChg>
        <pc:extLst>
          <p:ext xmlns:p="http://schemas.openxmlformats.org/presentationml/2006/main" uri="{D6D511B9-2390-475A-947B-AFAB55BFBCF1}">
            <pc226:cmChg xmlns:pc226="http://schemas.microsoft.com/office/powerpoint/2022/06/main/command" chg="add">
              <pc226:chgData name="Benjamin Vandegrift" userId="2e5c2a8a-c606-4888-a2a6-2a14dfaa97ab" providerId="ADAL" clId="{1469014E-542E-7F46-B042-F7C424993580}" dt="2024-05-22T23:57:46.682" v="20786"/>
              <pc2:cmMkLst xmlns:pc2="http://schemas.microsoft.com/office/powerpoint/2019/9/main/command">
                <pc:docMk/>
                <pc:sldMk cId="4102364544" sldId="2146846614"/>
                <pc2:cmMk id="{57277808-BD02-8747-8864-AB5E37BDEE5D}"/>
              </pc2:cmMkLst>
              <pc226:cmRplyChg chg="add">
                <pc226:chgData name="Benjamin Vandegrift" userId="2e5c2a8a-c606-4888-a2a6-2a14dfaa97ab" providerId="ADAL" clId="{1469014E-542E-7F46-B042-F7C424993580}" dt="2024-05-22T23:57:46.682" v="20786"/>
                <pc2:cmRplyMkLst xmlns:pc2="http://schemas.microsoft.com/office/powerpoint/2019/9/main/command">
                  <pc:docMk/>
                  <pc:sldMk cId="4102364544" sldId="2146846614"/>
                  <pc2:cmMk id="{57277808-BD02-8747-8864-AB5E37BDEE5D}"/>
                  <pc2:cmRplyMk id="{99FE883A-5D46-F945-8268-5F29E7BD6CC3}"/>
                </pc2:cmRplyMkLst>
              </pc226:cmRplyChg>
            </pc226:cmChg>
          </p:ext>
        </pc:extLst>
      </pc:sldChg>
      <pc:sldChg chg="modSp mod">
        <pc:chgData name="Benjamin Vandegrift" userId="2e5c2a8a-c606-4888-a2a6-2a14dfaa97ab" providerId="ADAL" clId="{1469014E-542E-7F46-B042-F7C424993580}" dt="2024-05-14T21:30:12.974" v="7795" actId="20577"/>
        <pc:sldMkLst>
          <pc:docMk/>
          <pc:sldMk cId="4078420525" sldId="2146846615"/>
        </pc:sldMkLst>
        <pc:spChg chg="mod">
          <ac:chgData name="Benjamin Vandegrift" userId="2e5c2a8a-c606-4888-a2a6-2a14dfaa97ab" providerId="ADAL" clId="{1469014E-542E-7F46-B042-F7C424993580}" dt="2024-05-14T21:30:12.974" v="7795" actId="20577"/>
          <ac:spMkLst>
            <pc:docMk/>
            <pc:sldMk cId="4078420525" sldId="2146846615"/>
            <ac:spMk id="2" creationId="{C09B3279-79C3-D562-DBFB-7AB4F0D63070}"/>
          </ac:spMkLst>
        </pc:spChg>
      </pc:sldChg>
      <pc:sldChg chg="new del">
        <pc:chgData name="Benjamin Vandegrift" userId="2e5c2a8a-c606-4888-a2a6-2a14dfaa97ab" providerId="ADAL" clId="{1469014E-542E-7F46-B042-F7C424993580}" dt="2024-05-10T14:00:40.209" v="2519" actId="2696"/>
        <pc:sldMkLst>
          <pc:docMk/>
          <pc:sldMk cId="4085990289" sldId="2146846615"/>
        </pc:sldMkLst>
      </pc:sldChg>
      <pc:sldChg chg="new del">
        <pc:chgData name="Benjamin Vandegrift" userId="2e5c2a8a-c606-4888-a2a6-2a14dfaa97ab" providerId="ADAL" clId="{1469014E-542E-7F46-B042-F7C424993580}" dt="2024-05-10T14:00:40.204" v="2516" actId="2696"/>
        <pc:sldMkLst>
          <pc:docMk/>
          <pc:sldMk cId="2148413584" sldId="2146846616"/>
        </pc:sldMkLst>
      </pc:sldChg>
      <pc:sldChg chg="addSp delSp modSp mod modCm">
        <pc:chgData name="Benjamin Vandegrift" userId="2e5c2a8a-c606-4888-a2a6-2a14dfaa97ab" providerId="ADAL" clId="{1469014E-542E-7F46-B042-F7C424993580}" dt="2024-05-22T23:58:08.455" v="20787"/>
        <pc:sldMkLst>
          <pc:docMk/>
          <pc:sldMk cId="3956978006" sldId="2146846616"/>
        </pc:sldMkLst>
        <pc:spChg chg="add del mod">
          <ac:chgData name="Benjamin Vandegrift" userId="2e5c2a8a-c606-4888-a2a6-2a14dfaa97ab" providerId="ADAL" clId="{1469014E-542E-7F46-B042-F7C424993580}" dt="2024-05-17T20:24:28.376" v="15081" actId="478"/>
          <ac:spMkLst>
            <pc:docMk/>
            <pc:sldMk cId="3956978006" sldId="2146846616"/>
            <ac:spMk id="5" creationId="{764B03A8-579B-C81D-929C-7E4FFCEFFBE5}"/>
          </ac:spMkLst>
        </pc:spChg>
        <pc:spChg chg="add del mod">
          <ac:chgData name="Benjamin Vandegrift" userId="2e5c2a8a-c606-4888-a2a6-2a14dfaa97ab" providerId="ADAL" clId="{1469014E-542E-7F46-B042-F7C424993580}" dt="2024-05-17T15:35:21.703" v="14136" actId="21"/>
          <ac:spMkLst>
            <pc:docMk/>
            <pc:sldMk cId="3956978006" sldId="2146846616"/>
            <ac:spMk id="6" creationId="{3B3251A5-E4A6-5D26-8581-128E81E8665D}"/>
          </ac:spMkLst>
        </pc:spChg>
        <pc:extLst>
          <p:ext xmlns:p="http://schemas.openxmlformats.org/presentationml/2006/main" uri="{D6D511B9-2390-475A-947B-AFAB55BFBCF1}">
            <pc226:cmChg xmlns:pc226="http://schemas.microsoft.com/office/powerpoint/2022/06/main/command" chg="">
              <pc226:chgData name="Benjamin Vandegrift" userId="2e5c2a8a-c606-4888-a2a6-2a14dfaa97ab" providerId="ADAL" clId="{1469014E-542E-7F46-B042-F7C424993580}" dt="2024-05-22T23:58:08.455" v="20787"/>
              <pc2:cmMkLst xmlns:pc2="http://schemas.microsoft.com/office/powerpoint/2019/9/main/command">
                <pc:docMk/>
                <pc:sldMk cId="3956978006" sldId="2146846616"/>
                <pc2:cmMk id="{4E73F36E-B32E-4F09-B978-150AB70D2FF2}"/>
              </pc2:cmMkLst>
              <pc226:cmRplyChg chg="add">
                <pc226:chgData name="Benjamin Vandegrift" userId="2e5c2a8a-c606-4888-a2a6-2a14dfaa97ab" providerId="ADAL" clId="{1469014E-542E-7F46-B042-F7C424993580}" dt="2024-05-22T23:58:08.455" v="20787"/>
                <pc2:cmRplyMkLst xmlns:pc2="http://schemas.microsoft.com/office/powerpoint/2019/9/main/command">
                  <pc:docMk/>
                  <pc:sldMk cId="3956978006" sldId="2146846616"/>
                  <pc2:cmMk id="{4E73F36E-B32E-4F09-B978-150AB70D2FF2}"/>
                  <pc2:cmRplyMk id="{5781DD6E-E9C5-BB44-B62B-27DB6CA942E8}"/>
                </pc2:cmRplyMkLst>
              </pc226:cmRplyChg>
            </pc226:cmChg>
          </p:ext>
        </pc:extLst>
      </pc:sldChg>
      <pc:sldChg chg="add">
        <pc:chgData name="Benjamin Vandegrift" userId="2e5c2a8a-c606-4888-a2a6-2a14dfaa97ab" providerId="ADAL" clId="{1469014E-542E-7F46-B042-F7C424993580}" dt="2024-05-14T19:11:51.172" v="7040"/>
        <pc:sldMkLst>
          <pc:docMk/>
          <pc:sldMk cId="606738992" sldId="2146846617"/>
        </pc:sldMkLst>
      </pc:sldChg>
      <pc:sldChg chg="new del">
        <pc:chgData name="Benjamin Vandegrift" userId="2e5c2a8a-c606-4888-a2a6-2a14dfaa97ab" providerId="ADAL" clId="{1469014E-542E-7F46-B042-F7C424993580}" dt="2024-05-10T14:00:40.221" v="2526" actId="2696"/>
        <pc:sldMkLst>
          <pc:docMk/>
          <pc:sldMk cId="2843132927" sldId="2146846617"/>
        </pc:sldMkLst>
      </pc:sldChg>
      <pc:sldChg chg="add del">
        <pc:chgData name="Benjamin Vandegrift" userId="2e5c2a8a-c606-4888-a2a6-2a14dfaa97ab" providerId="ADAL" clId="{1469014E-542E-7F46-B042-F7C424993580}" dt="2024-05-14T22:27:20.901" v="9109" actId="2696"/>
        <pc:sldMkLst>
          <pc:docMk/>
          <pc:sldMk cId="970665459" sldId="2146846618"/>
        </pc:sldMkLst>
      </pc:sldChg>
      <pc:sldChg chg="new del">
        <pc:chgData name="Benjamin Vandegrift" userId="2e5c2a8a-c606-4888-a2a6-2a14dfaa97ab" providerId="ADAL" clId="{1469014E-542E-7F46-B042-F7C424993580}" dt="2024-05-10T14:00:40.203" v="2515" actId="2696"/>
        <pc:sldMkLst>
          <pc:docMk/>
          <pc:sldMk cId="3869496380" sldId="2146846618"/>
        </pc:sldMkLst>
      </pc:sldChg>
      <pc:sldChg chg="new del">
        <pc:chgData name="Benjamin Vandegrift" userId="2e5c2a8a-c606-4888-a2a6-2a14dfaa97ab" providerId="ADAL" clId="{1469014E-542E-7F46-B042-F7C424993580}" dt="2024-05-10T14:00:40.189" v="2506" actId="2696"/>
        <pc:sldMkLst>
          <pc:docMk/>
          <pc:sldMk cId="540063823" sldId="2146846619"/>
        </pc:sldMkLst>
      </pc:sldChg>
      <pc:sldChg chg="delSp new del mod">
        <pc:chgData name="Benjamin Vandegrift" userId="2e5c2a8a-c606-4888-a2a6-2a14dfaa97ab" providerId="ADAL" clId="{1469014E-542E-7F46-B042-F7C424993580}" dt="2024-05-14T21:42:48.111" v="8036" actId="2696"/>
        <pc:sldMkLst>
          <pc:docMk/>
          <pc:sldMk cId="2174777310" sldId="2146846619"/>
        </pc:sldMkLst>
        <pc:spChg chg="del">
          <ac:chgData name="Benjamin Vandegrift" userId="2e5c2a8a-c606-4888-a2a6-2a14dfaa97ab" providerId="ADAL" clId="{1469014E-542E-7F46-B042-F7C424993580}" dt="2024-05-14T21:42:40.771" v="8033" actId="478"/>
          <ac:spMkLst>
            <pc:docMk/>
            <pc:sldMk cId="2174777310" sldId="2146846619"/>
            <ac:spMk id="3" creationId="{1144C80D-960C-EF04-BA60-339A57348641}"/>
          </ac:spMkLst>
        </pc:spChg>
        <pc:spChg chg="del">
          <ac:chgData name="Benjamin Vandegrift" userId="2e5c2a8a-c606-4888-a2a6-2a14dfaa97ab" providerId="ADAL" clId="{1469014E-542E-7F46-B042-F7C424993580}" dt="2024-05-14T21:42:42.439" v="8034" actId="478"/>
          <ac:spMkLst>
            <pc:docMk/>
            <pc:sldMk cId="2174777310" sldId="2146846619"/>
            <ac:spMk id="4" creationId="{06F01CDA-51EC-3E77-1821-97156DDC55B8}"/>
          </ac:spMkLst>
        </pc:spChg>
      </pc:sldChg>
      <pc:sldChg chg="addSp delSp modSp add mod ord addCm modNotesTx">
        <pc:chgData name="Benjamin Vandegrift" userId="2e5c2a8a-c606-4888-a2a6-2a14dfaa97ab" providerId="ADAL" clId="{1469014E-542E-7F46-B042-F7C424993580}" dt="2024-05-14T22:27:28.989" v="9110"/>
        <pc:sldMkLst>
          <pc:docMk/>
          <pc:sldMk cId="1321547586" sldId="2146846620"/>
        </pc:sldMkLst>
        <pc:spChg chg="mod">
          <ac:chgData name="Benjamin Vandegrift" userId="2e5c2a8a-c606-4888-a2a6-2a14dfaa97ab" providerId="ADAL" clId="{1469014E-542E-7F46-B042-F7C424993580}" dt="2024-05-14T21:46:09.257" v="8239" actId="20577"/>
          <ac:spMkLst>
            <pc:docMk/>
            <pc:sldMk cId="1321547586" sldId="2146846620"/>
            <ac:spMk id="3" creationId="{14F6EC04-73EF-7BD2-EE62-C6CB368D1310}"/>
          </ac:spMkLst>
        </pc:spChg>
        <pc:spChg chg="mod">
          <ac:chgData name="Benjamin Vandegrift" userId="2e5c2a8a-c606-4888-a2a6-2a14dfaa97ab" providerId="ADAL" clId="{1469014E-542E-7F46-B042-F7C424993580}" dt="2024-05-14T22:07:26.733" v="9002" actId="20577"/>
          <ac:spMkLst>
            <pc:docMk/>
            <pc:sldMk cId="1321547586" sldId="2146846620"/>
            <ac:spMk id="4" creationId="{7BEE3489-74E3-C13B-AE5E-5D9A4195B91A}"/>
          </ac:spMkLst>
        </pc:spChg>
        <pc:spChg chg="add mod">
          <ac:chgData name="Benjamin Vandegrift" userId="2e5c2a8a-c606-4888-a2a6-2a14dfaa97ab" providerId="ADAL" clId="{1469014E-542E-7F46-B042-F7C424993580}" dt="2024-05-14T21:46:31.020" v="8285" actId="20577"/>
          <ac:spMkLst>
            <pc:docMk/>
            <pc:sldMk cId="1321547586" sldId="2146846620"/>
            <ac:spMk id="12" creationId="{8565F2BC-A3D4-0CA7-CF28-8DF16D4834C6}"/>
          </ac:spMkLst>
        </pc:spChg>
        <pc:spChg chg="mod">
          <ac:chgData name="Benjamin Vandegrift" userId="2e5c2a8a-c606-4888-a2a6-2a14dfaa97ab" providerId="ADAL" clId="{1469014E-542E-7F46-B042-F7C424993580}" dt="2024-05-14T21:49:46.639" v="8287" actId="1076"/>
          <ac:spMkLst>
            <pc:docMk/>
            <pc:sldMk cId="1321547586" sldId="2146846620"/>
            <ac:spMk id="14" creationId="{242FCD40-B482-766E-CA00-89D7E65F01DD}"/>
          </ac:spMkLst>
        </pc:spChg>
        <pc:spChg chg="mod">
          <ac:chgData name="Benjamin Vandegrift" userId="2e5c2a8a-c606-4888-a2a6-2a14dfaa97ab" providerId="ADAL" clId="{1469014E-542E-7F46-B042-F7C424993580}" dt="2024-05-14T21:46:24.454" v="8269" actId="20577"/>
          <ac:spMkLst>
            <pc:docMk/>
            <pc:sldMk cId="1321547586" sldId="2146846620"/>
            <ac:spMk id="15" creationId="{C1E84C94-8AE4-CBF7-CD98-5A0DB6BDAC36}"/>
          </ac:spMkLst>
        </pc:spChg>
        <pc:spChg chg="mod">
          <ac:chgData name="Benjamin Vandegrift" userId="2e5c2a8a-c606-4888-a2a6-2a14dfaa97ab" providerId="ADAL" clId="{1469014E-542E-7F46-B042-F7C424993580}" dt="2024-05-14T22:05:40.177" v="8920" actId="1076"/>
          <ac:spMkLst>
            <pc:docMk/>
            <pc:sldMk cId="1321547586" sldId="2146846620"/>
            <ac:spMk id="17" creationId="{9B72D73E-837C-A406-5E19-BDB481ECA013}"/>
          </ac:spMkLst>
        </pc:spChg>
        <pc:spChg chg="mod">
          <ac:chgData name="Benjamin Vandegrift" userId="2e5c2a8a-c606-4888-a2a6-2a14dfaa97ab" providerId="ADAL" clId="{1469014E-542E-7F46-B042-F7C424993580}" dt="2024-05-14T22:08:05.802" v="9037" actId="20577"/>
          <ac:spMkLst>
            <pc:docMk/>
            <pc:sldMk cId="1321547586" sldId="2146846620"/>
            <ac:spMk id="18" creationId="{FE6DFA2C-5D02-E73F-5E1F-E9D00C867AFF}"/>
          </ac:spMkLst>
        </pc:spChg>
        <pc:spChg chg="add mod">
          <ac:chgData name="Benjamin Vandegrift" userId="2e5c2a8a-c606-4888-a2a6-2a14dfaa97ab" providerId="ADAL" clId="{1469014E-542E-7F46-B042-F7C424993580}" dt="2024-05-14T21:45:42.155" v="8226" actId="20577"/>
          <ac:spMkLst>
            <pc:docMk/>
            <pc:sldMk cId="1321547586" sldId="2146846620"/>
            <ac:spMk id="19" creationId="{125C1049-64E4-44D1-6A45-BC87DBFDCA5C}"/>
          </ac:spMkLst>
        </pc:spChg>
        <pc:spChg chg="add mod">
          <ac:chgData name="Benjamin Vandegrift" userId="2e5c2a8a-c606-4888-a2a6-2a14dfaa97ab" providerId="ADAL" clId="{1469014E-542E-7F46-B042-F7C424993580}" dt="2024-05-14T21:54:09.213" v="8501"/>
          <ac:spMkLst>
            <pc:docMk/>
            <pc:sldMk cId="1321547586" sldId="2146846620"/>
            <ac:spMk id="20" creationId="{AF2F7384-E57C-3AFD-152E-0024B66A82FC}"/>
          </ac:spMkLst>
        </pc:spChg>
        <pc:spChg chg="add del mod">
          <ac:chgData name="Benjamin Vandegrift" userId="2e5c2a8a-c606-4888-a2a6-2a14dfaa97ab" providerId="ADAL" clId="{1469014E-542E-7F46-B042-F7C424993580}" dt="2024-05-14T21:54:31.281" v="8504" actId="478"/>
          <ac:spMkLst>
            <pc:docMk/>
            <pc:sldMk cId="1321547586" sldId="2146846620"/>
            <ac:spMk id="23" creationId="{55D6C8D0-FBD4-B647-95E2-1614DBC10AC1}"/>
          </ac:spMkLst>
        </pc:spChg>
        <pc:spChg chg="add mod">
          <ac:chgData name="Benjamin Vandegrift" userId="2e5c2a8a-c606-4888-a2a6-2a14dfaa97ab" providerId="ADAL" clId="{1469014E-542E-7F46-B042-F7C424993580}" dt="2024-05-14T22:08:45.915" v="9100" actId="20577"/>
          <ac:spMkLst>
            <pc:docMk/>
            <pc:sldMk cId="1321547586" sldId="2146846620"/>
            <ac:spMk id="24" creationId="{115101B2-AFCA-9C31-8367-82F25D9ECEA8}"/>
          </ac:spMkLst>
        </pc:spChg>
        <pc:spChg chg="mod">
          <ac:chgData name="Benjamin Vandegrift" userId="2e5c2a8a-c606-4888-a2a6-2a14dfaa97ab" providerId="ADAL" clId="{1469014E-542E-7F46-B042-F7C424993580}" dt="2024-05-14T21:51:50.486" v="8392" actId="20577"/>
          <ac:spMkLst>
            <pc:docMk/>
            <pc:sldMk cId="1321547586" sldId="2146846620"/>
            <ac:spMk id="26" creationId="{A9C445BF-5591-D09A-A8BC-6A2DB67D3CAE}"/>
          </ac:spMkLst>
        </pc:spChg>
        <pc:picChg chg="del">
          <ac:chgData name="Benjamin Vandegrift" userId="2e5c2a8a-c606-4888-a2a6-2a14dfaa97ab" providerId="ADAL" clId="{1469014E-542E-7F46-B042-F7C424993580}" dt="2024-05-14T21:42:52.353" v="8037" actId="478"/>
          <ac:picMkLst>
            <pc:docMk/>
            <pc:sldMk cId="1321547586" sldId="2146846620"/>
            <ac:picMk id="7" creationId="{8DCEB141-0CF9-13F2-E3F7-7698807C23C0}"/>
          </ac:picMkLst>
        </pc:picChg>
        <pc:picChg chg="del">
          <ac:chgData name="Benjamin Vandegrift" userId="2e5c2a8a-c606-4888-a2a6-2a14dfaa97ab" providerId="ADAL" clId="{1469014E-542E-7F46-B042-F7C424993580}" dt="2024-05-14T21:43:24.741" v="8047" actId="478"/>
          <ac:picMkLst>
            <pc:docMk/>
            <pc:sldMk cId="1321547586" sldId="2146846620"/>
            <ac:picMk id="9" creationId="{AB380622-A8D3-B03A-FBB0-F993D9D98936}"/>
          </ac:picMkLst>
        </pc:picChg>
        <pc:picChg chg="del">
          <ac:chgData name="Benjamin Vandegrift" userId="2e5c2a8a-c606-4888-a2a6-2a14dfaa97ab" providerId="ADAL" clId="{1469014E-542E-7F46-B042-F7C424993580}" dt="2024-05-14T21:43:08.027" v="8042" actId="478"/>
          <ac:picMkLst>
            <pc:docMk/>
            <pc:sldMk cId="1321547586" sldId="2146846620"/>
            <ac:picMk id="13" creationId="{465BD00B-9749-4495-FF75-01C7F9287332}"/>
          </ac:picMkLst>
        </pc:picChg>
        <pc:cxnChg chg="add mod">
          <ac:chgData name="Benjamin Vandegrift" userId="2e5c2a8a-c606-4888-a2a6-2a14dfaa97ab" providerId="ADAL" clId="{1469014E-542E-7F46-B042-F7C424993580}" dt="2024-05-14T21:43:40.506" v="8052" actId="1076"/>
          <ac:cxnSpMkLst>
            <pc:docMk/>
            <pc:sldMk cId="1321547586" sldId="2146846620"/>
            <ac:cxnSpMk id="8" creationId="{C4955059-5A6F-1594-F159-F2B2D3CCECAB}"/>
          </ac:cxnSpMkLst>
        </pc:cxnChg>
        <pc:cxnChg chg="mod">
          <ac:chgData name="Benjamin Vandegrift" userId="2e5c2a8a-c606-4888-a2a6-2a14dfaa97ab" providerId="ADAL" clId="{1469014E-542E-7F46-B042-F7C424993580}" dt="2024-05-14T21:49:42.295" v="8286" actId="1076"/>
          <ac:cxnSpMkLst>
            <pc:docMk/>
            <pc:sldMk cId="1321547586" sldId="2146846620"/>
            <ac:cxnSpMk id="21" creationId="{5C9ACB5B-4303-B894-6944-2991A66BF78B}"/>
          </ac:cxnSpMkLst>
        </pc:cxnChg>
        <pc:cxnChg chg="mod">
          <ac:chgData name="Benjamin Vandegrift" userId="2e5c2a8a-c606-4888-a2a6-2a14dfaa97ab" providerId="ADAL" clId="{1469014E-542E-7F46-B042-F7C424993580}" dt="2024-05-14T21:43:49.776" v="8055" actId="1076"/>
          <ac:cxnSpMkLst>
            <pc:docMk/>
            <pc:sldMk cId="1321547586" sldId="2146846620"/>
            <ac:cxnSpMk id="22" creationId="{7B4734B7-9EAE-7BBD-0C1C-2F933631181A}"/>
          </ac:cxnSpMkLst>
        </pc:cxnChg>
        <pc:extLst>
          <p:ext xmlns:p="http://schemas.openxmlformats.org/presentationml/2006/main" uri="{D6D511B9-2390-475A-947B-AFAB55BFBCF1}">
            <pc226:cmChg xmlns:pc226="http://schemas.microsoft.com/office/powerpoint/2022/06/main/command" chg="add">
              <pc226:chgData name="Benjamin Vandegrift" userId="2e5c2a8a-c606-4888-a2a6-2a14dfaa97ab" providerId="ADAL" clId="{1469014E-542E-7F46-B042-F7C424993580}" dt="2024-05-14T22:27:28.989" v="9110"/>
              <pc2:cmMkLst xmlns:pc2="http://schemas.microsoft.com/office/powerpoint/2019/9/main/command">
                <pc:docMk/>
                <pc:sldMk cId="1321547586" sldId="2146846620"/>
                <pc2:cmMk id="{F8EF1CDC-F7FE-1047-B5EC-D82E98CD4F5A}"/>
              </pc2:cmMkLst>
            </pc226:cmChg>
          </p:ext>
        </pc:extLst>
      </pc:sldChg>
      <pc:sldChg chg="new del">
        <pc:chgData name="Benjamin Vandegrift" userId="2e5c2a8a-c606-4888-a2a6-2a14dfaa97ab" providerId="ADAL" clId="{1469014E-542E-7F46-B042-F7C424993580}" dt="2024-05-10T14:00:40.187" v="2505" actId="2696"/>
        <pc:sldMkLst>
          <pc:docMk/>
          <pc:sldMk cId="3948050228" sldId="2146846620"/>
        </pc:sldMkLst>
      </pc:sldChg>
      <pc:sldChg chg="new del">
        <pc:chgData name="Benjamin Vandegrift" userId="2e5c2a8a-c606-4888-a2a6-2a14dfaa97ab" providerId="ADAL" clId="{1469014E-542E-7F46-B042-F7C424993580}" dt="2024-05-10T14:00:40.143" v="2479" actId="2696"/>
        <pc:sldMkLst>
          <pc:docMk/>
          <pc:sldMk cId="745269028" sldId="2146846621"/>
        </pc:sldMkLst>
      </pc:sldChg>
      <pc:sldChg chg="delSp modSp mod addCm delCm modCm modNotesTx">
        <pc:chgData name="Benjamin Vandegrift" userId="2e5c2a8a-c606-4888-a2a6-2a14dfaa97ab" providerId="ADAL" clId="{1469014E-542E-7F46-B042-F7C424993580}" dt="2024-05-22T20:24:07.524" v="17769" actId="20577"/>
        <pc:sldMkLst>
          <pc:docMk/>
          <pc:sldMk cId="4122496692" sldId="2146846621"/>
        </pc:sldMkLst>
        <pc:spChg chg="mod">
          <ac:chgData name="Benjamin Vandegrift" userId="2e5c2a8a-c606-4888-a2a6-2a14dfaa97ab" providerId="ADAL" clId="{1469014E-542E-7F46-B042-F7C424993580}" dt="2024-05-15T17:53:57.707" v="9443" actId="1076"/>
          <ac:spMkLst>
            <pc:docMk/>
            <pc:sldMk cId="4122496692" sldId="2146846621"/>
            <ac:spMk id="7" creationId="{3AD27413-083C-A8C6-D91D-D91E382E1823}"/>
          </ac:spMkLst>
        </pc:spChg>
        <pc:spChg chg="del">
          <ac:chgData name="Benjamin Vandegrift" userId="2e5c2a8a-c606-4888-a2a6-2a14dfaa97ab" providerId="ADAL" clId="{1469014E-542E-7F46-B042-F7C424993580}" dt="2024-05-17T20:58:53.883" v="16548" actId="478"/>
          <ac:spMkLst>
            <pc:docMk/>
            <pc:sldMk cId="4122496692" sldId="2146846621"/>
            <ac:spMk id="10" creationId="{513433DE-B42E-50A6-8875-DCAE99DDD070}"/>
          </ac:spMkLst>
        </pc:spChg>
        <pc:spChg chg="mod">
          <ac:chgData name="Benjamin Vandegrift" userId="2e5c2a8a-c606-4888-a2a6-2a14dfaa97ab" providerId="ADAL" clId="{1469014E-542E-7F46-B042-F7C424993580}" dt="2024-05-17T20:58:48.787" v="16547" actId="207"/>
          <ac:spMkLst>
            <pc:docMk/>
            <pc:sldMk cId="4122496692" sldId="2146846621"/>
            <ac:spMk id="16" creationId="{F3B08D31-8CD1-811E-0850-AF65E55C9EAD}"/>
          </ac:spMkLst>
        </pc:spChg>
        <pc:spChg chg="mod">
          <ac:chgData name="Benjamin Vandegrift" userId="2e5c2a8a-c606-4888-a2a6-2a14dfaa97ab" providerId="ADAL" clId="{1469014E-542E-7F46-B042-F7C424993580}" dt="2024-05-17T19:56:22.003" v="14966" actId="20577"/>
          <ac:spMkLst>
            <pc:docMk/>
            <pc:sldMk cId="4122496692" sldId="2146846621"/>
            <ac:spMk id="26" creationId="{A9C445BF-5591-D09A-A8BC-6A2DB67D3CAE}"/>
          </ac:spMkLst>
        </pc:spChg>
        <pc:extLst>
          <p:ext xmlns:p="http://schemas.openxmlformats.org/presentationml/2006/main" uri="{D6D511B9-2390-475A-947B-AFAB55BFBCF1}">
            <pc226:cmChg xmlns:pc226="http://schemas.microsoft.com/office/powerpoint/2022/06/main/command" chg="add del mod">
              <pc226:chgData name="Benjamin Vandegrift" userId="2e5c2a8a-c606-4888-a2a6-2a14dfaa97ab" providerId="ADAL" clId="{1469014E-542E-7F46-B042-F7C424993580}" dt="2024-05-17T20:54:51.065" v="16490"/>
              <pc2:cmMkLst xmlns:pc2="http://schemas.microsoft.com/office/powerpoint/2019/9/main/command">
                <pc:docMk/>
                <pc:sldMk cId="4122496692" sldId="2146846621"/>
                <pc2:cmMk id="{D6F2FDAE-92E5-1440-B592-FE488B1E4323}"/>
              </pc2:cmMkLst>
            </pc226:cmChg>
          </p:ext>
        </pc:extLst>
      </pc:sldChg>
      <pc:sldChg chg="new del">
        <pc:chgData name="Benjamin Vandegrift" userId="2e5c2a8a-c606-4888-a2a6-2a14dfaa97ab" providerId="ADAL" clId="{1469014E-542E-7F46-B042-F7C424993580}" dt="2024-05-10T14:00:40.193" v="2509" actId="2696"/>
        <pc:sldMkLst>
          <pc:docMk/>
          <pc:sldMk cId="415246425" sldId="2146846622"/>
        </pc:sldMkLst>
      </pc:sldChg>
      <pc:sldChg chg="add">
        <pc:chgData name="Benjamin Vandegrift" userId="2e5c2a8a-c606-4888-a2a6-2a14dfaa97ab" providerId="ADAL" clId="{1469014E-542E-7F46-B042-F7C424993580}" dt="2024-05-17T15:50:00.178" v="14563"/>
        <pc:sldMkLst>
          <pc:docMk/>
          <pc:sldMk cId="1304456261" sldId="2146846622"/>
        </pc:sldMkLst>
      </pc:sldChg>
      <pc:sldChg chg="delSp modSp add del mod ord">
        <pc:chgData name="Benjamin Vandegrift" userId="2e5c2a8a-c606-4888-a2a6-2a14dfaa97ab" providerId="ADAL" clId="{1469014E-542E-7F46-B042-F7C424993580}" dt="2024-05-17T15:49:57.421" v="14562" actId="2696"/>
        <pc:sldMkLst>
          <pc:docMk/>
          <pc:sldMk cId="1821114826" sldId="2146846622"/>
        </pc:sldMkLst>
        <pc:spChg chg="del">
          <ac:chgData name="Benjamin Vandegrift" userId="2e5c2a8a-c606-4888-a2a6-2a14dfaa97ab" providerId="ADAL" clId="{1469014E-542E-7F46-B042-F7C424993580}" dt="2024-05-17T15:32:58.949" v="14053" actId="478"/>
          <ac:spMkLst>
            <pc:docMk/>
            <pc:sldMk cId="1821114826" sldId="2146846622"/>
            <ac:spMk id="11" creationId="{80446E27-F3B6-5A36-90F5-155E8E262FA5}"/>
          </ac:spMkLst>
        </pc:spChg>
        <pc:spChg chg="mod">
          <ac:chgData name="Benjamin Vandegrift" userId="2e5c2a8a-c606-4888-a2a6-2a14dfaa97ab" providerId="ADAL" clId="{1469014E-542E-7F46-B042-F7C424993580}" dt="2024-05-17T15:33:13.556" v="14087" actId="1038"/>
          <ac:spMkLst>
            <pc:docMk/>
            <pc:sldMk cId="1821114826" sldId="2146846622"/>
            <ac:spMk id="13" creationId="{68CAAC68-C570-553B-FED3-35B0A30424AC}"/>
          </ac:spMkLst>
        </pc:spChg>
        <pc:spChg chg="mod">
          <ac:chgData name="Benjamin Vandegrift" userId="2e5c2a8a-c606-4888-a2a6-2a14dfaa97ab" providerId="ADAL" clId="{1469014E-542E-7F46-B042-F7C424993580}" dt="2024-05-17T15:33:13.556" v="14087" actId="1038"/>
          <ac:spMkLst>
            <pc:docMk/>
            <pc:sldMk cId="1821114826" sldId="2146846622"/>
            <ac:spMk id="15" creationId="{73E5EDFD-97E4-C34D-51EB-203C9FACFF53}"/>
          </ac:spMkLst>
        </pc:spChg>
        <pc:spChg chg="mod">
          <ac:chgData name="Benjamin Vandegrift" userId="2e5c2a8a-c606-4888-a2a6-2a14dfaa97ab" providerId="ADAL" clId="{1469014E-542E-7F46-B042-F7C424993580}" dt="2024-05-17T15:33:13.556" v="14087" actId="1038"/>
          <ac:spMkLst>
            <pc:docMk/>
            <pc:sldMk cId="1821114826" sldId="2146846622"/>
            <ac:spMk id="17" creationId="{CD594BC5-7DFA-57BE-1053-C4A6CFFEE82D}"/>
          </ac:spMkLst>
        </pc:spChg>
        <pc:spChg chg="mod">
          <ac:chgData name="Benjamin Vandegrift" userId="2e5c2a8a-c606-4888-a2a6-2a14dfaa97ab" providerId="ADAL" clId="{1469014E-542E-7F46-B042-F7C424993580}" dt="2024-05-17T15:33:13.556" v="14087" actId="1038"/>
          <ac:spMkLst>
            <pc:docMk/>
            <pc:sldMk cId="1821114826" sldId="2146846622"/>
            <ac:spMk id="18" creationId="{F8AA84DC-9A72-A4D9-0A2B-C6CCDAF8192E}"/>
          </ac:spMkLst>
        </pc:spChg>
        <pc:spChg chg="mod">
          <ac:chgData name="Benjamin Vandegrift" userId="2e5c2a8a-c606-4888-a2a6-2a14dfaa97ab" providerId="ADAL" clId="{1469014E-542E-7F46-B042-F7C424993580}" dt="2024-05-17T15:33:13.556" v="14087" actId="1038"/>
          <ac:spMkLst>
            <pc:docMk/>
            <pc:sldMk cId="1821114826" sldId="2146846622"/>
            <ac:spMk id="19" creationId="{4E39FC7E-0A3B-C4C1-76D3-1446F4C39A4E}"/>
          </ac:spMkLst>
        </pc:spChg>
        <pc:spChg chg="del">
          <ac:chgData name="Benjamin Vandegrift" userId="2e5c2a8a-c606-4888-a2a6-2a14dfaa97ab" providerId="ADAL" clId="{1469014E-542E-7F46-B042-F7C424993580}" dt="2024-05-17T15:32:49.335" v="14050" actId="478"/>
          <ac:spMkLst>
            <pc:docMk/>
            <pc:sldMk cId="1821114826" sldId="2146846622"/>
            <ac:spMk id="21" creationId="{4A8046CF-847A-3189-9919-CBEE008F709A}"/>
          </ac:spMkLst>
        </pc:spChg>
        <pc:spChg chg="del">
          <ac:chgData name="Benjamin Vandegrift" userId="2e5c2a8a-c606-4888-a2a6-2a14dfaa97ab" providerId="ADAL" clId="{1469014E-542E-7F46-B042-F7C424993580}" dt="2024-05-17T15:32:51.108" v="14051" actId="478"/>
          <ac:spMkLst>
            <pc:docMk/>
            <pc:sldMk cId="1821114826" sldId="2146846622"/>
            <ac:spMk id="22" creationId="{5281A61A-8E31-02CC-1656-AB8F80C9CFD3}"/>
          </ac:spMkLst>
        </pc:spChg>
        <pc:spChg chg="del">
          <ac:chgData name="Benjamin Vandegrift" userId="2e5c2a8a-c606-4888-a2a6-2a14dfaa97ab" providerId="ADAL" clId="{1469014E-542E-7F46-B042-F7C424993580}" dt="2024-05-17T15:32:54.500" v="14052" actId="478"/>
          <ac:spMkLst>
            <pc:docMk/>
            <pc:sldMk cId="1821114826" sldId="2146846622"/>
            <ac:spMk id="23" creationId="{5E49B2F2-00AB-95A8-EAB6-468B4E02EC16}"/>
          </ac:spMkLst>
        </pc:spChg>
        <pc:spChg chg="del">
          <ac:chgData name="Benjamin Vandegrift" userId="2e5c2a8a-c606-4888-a2a6-2a14dfaa97ab" providerId="ADAL" clId="{1469014E-542E-7F46-B042-F7C424993580}" dt="2024-05-17T15:32:46.163" v="14049" actId="478"/>
          <ac:spMkLst>
            <pc:docMk/>
            <pc:sldMk cId="1821114826" sldId="2146846622"/>
            <ac:spMk id="24" creationId="{A1012A66-9222-CC09-60C3-145BC169F79C}"/>
          </ac:spMkLst>
        </pc:spChg>
        <pc:spChg chg="del">
          <ac:chgData name="Benjamin Vandegrift" userId="2e5c2a8a-c606-4888-a2a6-2a14dfaa97ab" providerId="ADAL" clId="{1469014E-542E-7F46-B042-F7C424993580}" dt="2024-05-17T15:32:46.163" v="14049" actId="478"/>
          <ac:spMkLst>
            <pc:docMk/>
            <pc:sldMk cId="1821114826" sldId="2146846622"/>
            <ac:spMk id="25" creationId="{71B612CC-F03E-EB7C-E3AF-4B9015CAB1B2}"/>
          </ac:spMkLst>
        </pc:spChg>
        <pc:spChg chg="mod">
          <ac:chgData name="Benjamin Vandegrift" userId="2e5c2a8a-c606-4888-a2a6-2a14dfaa97ab" providerId="ADAL" clId="{1469014E-542E-7F46-B042-F7C424993580}" dt="2024-05-17T15:48:14.984" v="14555" actId="20577"/>
          <ac:spMkLst>
            <pc:docMk/>
            <pc:sldMk cId="1821114826" sldId="2146846622"/>
            <ac:spMk id="26" creationId="{A9C445BF-5591-D09A-A8BC-6A2DB67D3CAE}"/>
          </ac:spMkLst>
        </pc:spChg>
        <pc:spChg chg="mod">
          <ac:chgData name="Benjamin Vandegrift" userId="2e5c2a8a-c606-4888-a2a6-2a14dfaa97ab" providerId="ADAL" clId="{1469014E-542E-7F46-B042-F7C424993580}" dt="2024-05-17T15:33:05.386" v="14055" actId="14100"/>
          <ac:spMkLst>
            <pc:docMk/>
            <pc:sldMk cId="1821114826" sldId="2146846622"/>
            <ac:spMk id="29" creationId="{A6EBD978-5D45-C553-4E39-24BFB34F7E5E}"/>
          </ac:spMkLst>
        </pc:spChg>
        <pc:spChg chg="del">
          <ac:chgData name="Benjamin Vandegrift" userId="2e5c2a8a-c606-4888-a2a6-2a14dfaa97ab" providerId="ADAL" clId="{1469014E-542E-7F46-B042-F7C424993580}" dt="2024-05-17T15:32:46.163" v="14049" actId="478"/>
          <ac:spMkLst>
            <pc:docMk/>
            <pc:sldMk cId="1821114826" sldId="2146846622"/>
            <ac:spMk id="32" creationId="{AEF9459A-6667-4E8D-73A7-DBCB69263F11}"/>
          </ac:spMkLst>
        </pc:spChg>
        <pc:spChg chg="del">
          <ac:chgData name="Benjamin Vandegrift" userId="2e5c2a8a-c606-4888-a2a6-2a14dfaa97ab" providerId="ADAL" clId="{1469014E-542E-7F46-B042-F7C424993580}" dt="2024-05-17T15:32:46.163" v="14049" actId="478"/>
          <ac:spMkLst>
            <pc:docMk/>
            <pc:sldMk cId="1821114826" sldId="2146846622"/>
            <ac:spMk id="33" creationId="{20FC59B5-6622-D823-10F4-8E34E3B27918}"/>
          </ac:spMkLst>
        </pc:spChg>
        <pc:cxnChg chg="del">
          <ac:chgData name="Benjamin Vandegrift" userId="2e5c2a8a-c606-4888-a2a6-2a14dfaa97ab" providerId="ADAL" clId="{1469014E-542E-7F46-B042-F7C424993580}" dt="2024-05-17T15:33:00.775" v="14054" actId="478"/>
          <ac:cxnSpMkLst>
            <pc:docMk/>
            <pc:sldMk cId="1821114826" sldId="2146846622"/>
            <ac:cxnSpMk id="35" creationId="{8035ACD6-CCF5-17C6-CBFC-55065DFF7B5C}"/>
          </ac:cxnSpMkLst>
        </pc:cxnChg>
      </pc:sldChg>
      <pc:sldChg chg="del">
        <pc:chgData name="Benjamin Vandegrift" userId="2e5c2a8a-c606-4888-a2a6-2a14dfaa97ab" providerId="ADAL" clId="{1469014E-542E-7F46-B042-F7C424993580}" dt="2024-05-17T15:32:07.853" v="14044" actId="2696"/>
        <pc:sldMkLst>
          <pc:docMk/>
          <pc:sldMk cId="3712224295" sldId="2146846622"/>
        </pc:sldMkLst>
      </pc:sldChg>
      <pc:sldChg chg="new del">
        <pc:chgData name="Benjamin Vandegrift" userId="2e5c2a8a-c606-4888-a2a6-2a14dfaa97ab" providerId="ADAL" clId="{1469014E-542E-7F46-B042-F7C424993580}" dt="2024-05-10T14:00:40.218" v="2524" actId="2696"/>
        <pc:sldMkLst>
          <pc:docMk/>
          <pc:sldMk cId="1830086338" sldId="2146846623"/>
        </pc:sldMkLst>
      </pc:sldChg>
      <pc:sldChg chg="new del">
        <pc:chgData name="Benjamin Vandegrift" userId="2e5c2a8a-c606-4888-a2a6-2a14dfaa97ab" providerId="ADAL" clId="{1469014E-542E-7F46-B042-F7C424993580}" dt="2024-05-10T14:00:40.216" v="2523" actId="2696"/>
        <pc:sldMkLst>
          <pc:docMk/>
          <pc:sldMk cId="399291448" sldId="2146846624"/>
        </pc:sldMkLst>
      </pc:sldChg>
      <pc:sldChg chg="add modCm">
        <pc:chgData name="Benjamin Vandegrift" userId="2e5c2a8a-c606-4888-a2a6-2a14dfaa97ab" providerId="ADAL" clId="{1469014E-542E-7F46-B042-F7C424993580}" dt="2024-05-28T17:53:47.011" v="21265"/>
        <pc:sldMkLst>
          <pc:docMk/>
          <pc:sldMk cId="1008510114" sldId="2146846624"/>
        </pc:sldMkLst>
        <pc:extLst>
          <p:ext xmlns:p="http://schemas.openxmlformats.org/presentationml/2006/main" uri="{D6D511B9-2390-475A-947B-AFAB55BFBCF1}">
            <pc226:cmChg xmlns:pc226="http://schemas.microsoft.com/office/powerpoint/2022/06/main/command" chg="">
              <pc226:chgData name="Benjamin Vandegrift" userId="2e5c2a8a-c606-4888-a2a6-2a14dfaa97ab" providerId="ADAL" clId="{1469014E-542E-7F46-B042-F7C424993580}" dt="2024-05-28T17:53:47.011" v="21265"/>
              <pc2:cmMkLst xmlns:pc2="http://schemas.microsoft.com/office/powerpoint/2019/9/main/command">
                <pc:docMk/>
                <pc:sldMk cId="1008510114" sldId="2146846624"/>
                <pc2:cmMk id="{A0810B8D-6EDF-471E-9D1F-18759BCE6E7F}"/>
              </pc2:cmMkLst>
              <pc226:cmRplyChg chg="add">
                <pc226:chgData name="Benjamin Vandegrift" userId="2e5c2a8a-c606-4888-a2a6-2a14dfaa97ab" providerId="ADAL" clId="{1469014E-542E-7F46-B042-F7C424993580}" dt="2024-05-28T17:53:47.011" v="21265"/>
                <pc2:cmRplyMkLst xmlns:pc2="http://schemas.microsoft.com/office/powerpoint/2019/9/main/command">
                  <pc:docMk/>
                  <pc:sldMk cId="1008510114" sldId="2146846624"/>
                  <pc2:cmMk id="{A0810B8D-6EDF-471E-9D1F-18759BCE6E7F}"/>
                  <pc2:cmRplyMk id="{9BB1BDEC-A111-F04D-8694-D7E5B581F300}"/>
                </pc2:cmRplyMkLst>
              </pc226:cmRplyChg>
            </pc226:cmChg>
          </p:ext>
        </pc:extLst>
      </pc:sldChg>
      <pc:sldChg chg="add del">
        <pc:chgData name="Benjamin Vandegrift" userId="2e5c2a8a-c606-4888-a2a6-2a14dfaa97ab" providerId="ADAL" clId="{1469014E-542E-7F46-B042-F7C424993580}" dt="2024-05-17T15:38:37.003" v="14282"/>
        <pc:sldMkLst>
          <pc:docMk/>
          <pc:sldMk cId="3682897774" sldId="2146846624"/>
        </pc:sldMkLst>
      </pc:sldChg>
      <pc:sldChg chg="del">
        <pc:chgData name="Benjamin Vandegrift" userId="2e5c2a8a-c606-4888-a2a6-2a14dfaa97ab" providerId="ADAL" clId="{1469014E-542E-7F46-B042-F7C424993580}" dt="2024-05-17T15:38:26.595" v="14280" actId="2696"/>
        <pc:sldMkLst>
          <pc:docMk/>
          <pc:sldMk cId="3934797893" sldId="2146846624"/>
        </pc:sldMkLst>
      </pc:sldChg>
      <pc:sldChg chg="addSp delSp modSp add mod delCm modNotesTx">
        <pc:chgData name="Benjamin Vandegrift" userId="2e5c2a8a-c606-4888-a2a6-2a14dfaa97ab" providerId="ADAL" clId="{1469014E-542E-7F46-B042-F7C424993580}" dt="2024-05-22T20:24:18.417" v="17771"/>
        <pc:sldMkLst>
          <pc:docMk/>
          <pc:sldMk cId="1085985526" sldId="2146846625"/>
        </pc:sldMkLst>
        <pc:spChg chg="del">
          <ac:chgData name="Benjamin Vandegrift" userId="2e5c2a8a-c606-4888-a2a6-2a14dfaa97ab" providerId="ADAL" clId="{1469014E-542E-7F46-B042-F7C424993580}" dt="2024-05-15T19:13:09.435" v="9739" actId="478"/>
          <ac:spMkLst>
            <pc:docMk/>
            <pc:sldMk cId="1085985526" sldId="2146846625"/>
            <ac:spMk id="2" creationId="{2010E6B7-BE28-A4B5-524F-4008A0F245FB}"/>
          </ac:spMkLst>
        </pc:spChg>
        <pc:spChg chg="add mod">
          <ac:chgData name="Benjamin Vandegrift" userId="2e5c2a8a-c606-4888-a2a6-2a14dfaa97ab" providerId="ADAL" clId="{1469014E-542E-7F46-B042-F7C424993580}" dt="2024-05-17T21:11:26.593" v="16777" actId="108"/>
          <ac:spMkLst>
            <pc:docMk/>
            <pc:sldMk cId="1085985526" sldId="2146846625"/>
            <ac:spMk id="2" creationId="{3D882A88-D36F-AD1A-6D06-7EC3A1A826EA}"/>
          </ac:spMkLst>
        </pc:spChg>
        <pc:spChg chg="del">
          <ac:chgData name="Benjamin Vandegrift" userId="2e5c2a8a-c606-4888-a2a6-2a14dfaa97ab" providerId="ADAL" clId="{1469014E-542E-7F46-B042-F7C424993580}" dt="2024-05-15T18:19:44.183" v="9583" actId="478"/>
          <ac:spMkLst>
            <pc:docMk/>
            <pc:sldMk cId="1085985526" sldId="2146846625"/>
            <ac:spMk id="5" creationId="{071C1C73-D52F-CFFA-DCB9-BE10FCA800D4}"/>
          </ac:spMkLst>
        </pc:spChg>
        <pc:spChg chg="mod">
          <ac:chgData name="Benjamin Vandegrift" userId="2e5c2a8a-c606-4888-a2a6-2a14dfaa97ab" providerId="ADAL" clId="{1469014E-542E-7F46-B042-F7C424993580}" dt="2024-05-17T21:13:34.511" v="16779" actId="20577"/>
          <ac:spMkLst>
            <pc:docMk/>
            <pc:sldMk cId="1085985526" sldId="2146846625"/>
            <ac:spMk id="7" creationId="{598CBEF0-2F18-C6D6-3320-3F8D9705A366}"/>
          </ac:spMkLst>
        </pc:spChg>
        <pc:spChg chg="add mod">
          <ac:chgData name="Benjamin Vandegrift" userId="2e5c2a8a-c606-4888-a2a6-2a14dfaa97ab" providerId="ADAL" clId="{1469014E-542E-7F46-B042-F7C424993580}" dt="2024-05-15T19:14:17.032" v="9841" actId="1076"/>
          <ac:spMkLst>
            <pc:docMk/>
            <pc:sldMk cId="1085985526" sldId="2146846625"/>
            <ac:spMk id="8" creationId="{3E787C43-38F2-F6B0-01BD-96B94F1B8290}"/>
          </ac:spMkLst>
        </pc:spChg>
        <pc:spChg chg="del">
          <ac:chgData name="Benjamin Vandegrift" userId="2e5c2a8a-c606-4888-a2a6-2a14dfaa97ab" providerId="ADAL" clId="{1469014E-542E-7F46-B042-F7C424993580}" dt="2024-05-15T18:25:59.372" v="9594" actId="478"/>
          <ac:spMkLst>
            <pc:docMk/>
            <pc:sldMk cId="1085985526" sldId="2146846625"/>
            <ac:spMk id="10" creationId="{318CB64C-E993-6C91-8E7F-0953B993C72F}"/>
          </ac:spMkLst>
        </pc:spChg>
        <pc:spChg chg="del">
          <ac:chgData name="Benjamin Vandegrift" userId="2e5c2a8a-c606-4888-a2a6-2a14dfaa97ab" providerId="ADAL" clId="{1469014E-542E-7F46-B042-F7C424993580}" dt="2024-05-15T18:19:46.793" v="9584" actId="478"/>
          <ac:spMkLst>
            <pc:docMk/>
            <pc:sldMk cId="1085985526" sldId="2146846625"/>
            <ac:spMk id="49" creationId="{5BFDCC62-CEBD-853B-529E-AF6330878204}"/>
          </ac:spMkLst>
        </pc:spChg>
        <pc:spChg chg="del">
          <ac:chgData name="Benjamin Vandegrift" userId="2e5c2a8a-c606-4888-a2a6-2a14dfaa97ab" providerId="ADAL" clId="{1469014E-542E-7F46-B042-F7C424993580}" dt="2024-05-15T18:19:55.967" v="9587" actId="478"/>
          <ac:spMkLst>
            <pc:docMk/>
            <pc:sldMk cId="1085985526" sldId="2146846625"/>
            <ac:spMk id="52" creationId="{3007D054-FE6A-B651-E474-165C8EA52B5F}"/>
          </ac:spMkLst>
        </pc:spChg>
        <pc:spChg chg="del">
          <ac:chgData name="Benjamin Vandegrift" userId="2e5c2a8a-c606-4888-a2a6-2a14dfaa97ab" providerId="ADAL" clId="{1469014E-542E-7F46-B042-F7C424993580}" dt="2024-05-15T18:19:51.070" v="9585" actId="478"/>
          <ac:spMkLst>
            <pc:docMk/>
            <pc:sldMk cId="1085985526" sldId="2146846625"/>
            <ac:spMk id="54" creationId="{F9A77C2A-CA96-08CB-28AB-F29AFA331C4E}"/>
          </ac:spMkLst>
        </pc:spChg>
        <pc:spChg chg="del">
          <ac:chgData name="Benjamin Vandegrift" userId="2e5c2a8a-c606-4888-a2a6-2a14dfaa97ab" providerId="ADAL" clId="{1469014E-542E-7F46-B042-F7C424993580}" dt="2024-05-15T18:19:53.840" v="9586" actId="478"/>
          <ac:spMkLst>
            <pc:docMk/>
            <pc:sldMk cId="1085985526" sldId="2146846625"/>
            <ac:spMk id="56" creationId="{2A880B38-2CA4-BCD5-B7A0-FF01FE152E0D}"/>
          </ac:spMkLst>
        </pc:spChg>
        <pc:extLst>
          <p:ext xmlns:p="http://schemas.openxmlformats.org/presentationml/2006/main" uri="{D6D511B9-2390-475A-947B-AFAB55BFBCF1}">
            <pc226:cmChg xmlns:pc226="http://schemas.microsoft.com/office/powerpoint/2022/06/main/command" chg="del">
              <pc226:chgData name="Benjamin Vandegrift" userId="2e5c2a8a-c606-4888-a2a6-2a14dfaa97ab" providerId="ADAL" clId="{1469014E-542E-7F46-B042-F7C424993580}" dt="2024-05-22T20:24:16.534" v="17770"/>
              <pc2:cmMkLst xmlns:pc2="http://schemas.microsoft.com/office/powerpoint/2019/9/main/command">
                <pc:docMk/>
                <pc:sldMk cId="1085985526" sldId="2146846625"/>
                <pc2:cmMk id="{CE6AB3AB-D9BC-724F-8EE6-589F0B58E120}"/>
              </pc2:cmMkLst>
            </pc226:cmChg>
            <pc226:cmChg xmlns:pc226="http://schemas.microsoft.com/office/powerpoint/2022/06/main/command" chg="del">
              <pc226:chgData name="Benjamin Vandegrift" userId="2e5c2a8a-c606-4888-a2a6-2a14dfaa97ab" providerId="ADAL" clId="{1469014E-542E-7F46-B042-F7C424993580}" dt="2024-05-22T20:24:18.417" v="17771"/>
              <pc2:cmMkLst xmlns:pc2="http://schemas.microsoft.com/office/powerpoint/2019/9/main/command">
                <pc:docMk/>
                <pc:sldMk cId="1085985526" sldId="2146846625"/>
                <pc2:cmMk id="{303220F4-7FE7-CD48-A987-950B684F850C}"/>
              </pc2:cmMkLst>
            </pc226:cmChg>
          </p:ext>
        </pc:extLst>
      </pc:sldChg>
      <pc:sldChg chg="new del">
        <pc:chgData name="Benjamin Vandegrift" userId="2e5c2a8a-c606-4888-a2a6-2a14dfaa97ab" providerId="ADAL" clId="{1469014E-542E-7F46-B042-F7C424993580}" dt="2024-05-10T14:00:40.160" v="2489" actId="2696"/>
        <pc:sldMkLst>
          <pc:docMk/>
          <pc:sldMk cId="1389151858" sldId="2146846625"/>
        </pc:sldMkLst>
      </pc:sldChg>
      <pc:sldChg chg="add">
        <pc:chgData name="Benjamin Vandegrift" userId="2e5c2a8a-c606-4888-a2a6-2a14dfaa97ab" providerId="ADAL" clId="{1469014E-542E-7F46-B042-F7C424993580}" dt="2024-05-20T14:21:27.510" v="17625"/>
        <pc:sldMkLst>
          <pc:docMk/>
          <pc:sldMk cId="558979990" sldId="2146846626"/>
        </pc:sldMkLst>
      </pc:sldChg>
      <pc:sldChg chg="new del">
        <pc:chgData name="Benjamin Vandegrift" userId="2e5c2a8a-c606-4888-a2a6-2a14dfaa97ab" providerId="ADAL" clId="{1469014E-542E-7F46-B042-F7C424993580}" dt="2024-05-10T14:00:40.145" v="2480" actId="2696"/>
        <pc:sldMkLst>
          <pc:docMk/>
          <pc:sldMk cId="1767308976" sldId="2146846626"/>
        </pc:sldMkLst>
      </pc:sldChg>
      <pc:sldChg chg="addSp delSp modSp add del mod addCm delCm modCm modNotesTx">
        <pc:chgData name="Benjamin Vandegrift" userId="2e5c2a8a-c606-4888-a2a6-2a14dfaa97ab" providerId="ADAL" clId="{1469014E-542E-7F46-B042-F7C424993580}" dt="2024-05-20T14:21:24.380" v="17624" actId="2696"/>
        <pc:sldMkLst>
          <pc:docMk/>
          <pc:sldMk cId="2863028072" sldId="2146846626"/>
        </pc:sldMkLst>
        <pc:spChg chg="del">
          <ac:chgData name="Benjamin Vandegrift" userId="2e5c2a8a-c606-4888-a2a6-2a14dfaa97ab" providerId="ADAL" clId="{1469014E-542E-7F46-B042-F7C424993580}" dt="2024-05-15T23:00:20.352" v="12725" actId="478"/>
          <ac:spMkLst>
            <pc:docMk/>
            <pc:sldMk cId="2863028072" sldId="2146846626"/>
            <ac:spMk id="2" creationId="{2010E6B7-BE28-A4B5-524F-4008A0F245FB}"/>
          </ac:spMkLst>
        </pc:spChg>
        <pc:spChg chg="add mod">
          <ac:chgData name="Benjamin Vandegrift" userId="2e5c2a8a-c606-4888-a2a6-2a14dfaa97ab" providerId="ADAL" clId="{1469014E-542E-7F46-B042-F7C424993580}" dt="2024-05-17T21:16:28.700" v="16798" actId="20577"/>
          <ac:spMkLst>
            <pc:docMk/>
            <pc:sldMk cId="2863028072" sldId="2146846626"/>
            <ac:spMk id="2" creationId="{ABFC8474-A30D-F79D-9EC0-6D61E964DC80}"/>
          </ac:spMkLst>
        </pc:spChg>
        <pc:spChg chg="add mod">
          <ac:chgData name="Benjamin Vandegrift" userId="2e5c2a8a-c606-4888-a2a6-2a14dfaa97ab" providerId="ADAL" clId="{1469014E-542E-7F46-B042-F7C424993580}" dt="2024-05-15T22:56:56.168" v="12396" actId="122"/>
          <ac:spMkLst>
            <pc:docMk/>
            <pc:sldMk cId="2863028072" sldId="2146846626"/>
            <ac:spMk id="3" creationId="{DC46F839-2E19-310A-4F94-FBA5D45A6B52}"/>
          </ac:spMkLst>
        </pc:spChg>
        <pc:spChg chg="add del mod">
          <ac:chgData name="Benjamin Vandegrift" userId="2e5c2a8a-c606-4888-a2a6-2a14dfaa97ab" providerId="ADAL" clId="{1469014E-542E-7F46-B042-F7C424993580}" dt="2024-05-15T21:19:30.245" v="10906" actId="478"/>
          <ac:spMkLst>
            <pc:docMk/>
            <pc:sldMk cId="2863028072" sldId="2146846626"/>
            <ac:spMk id="4" creationId="{391B85CC-367F-1594-28A9-AC998D9199B0}"/>
          </ac:spMkLst>
        </pc:spChg>
        <pc:spChg chg="del mod">
          <ac:chgData name="Benjamin Vandegrift" userId="2e5c2a8a-c606-4888-a2a6-2a14dfaa97ab" providerId="ADAL" clId="{1469014E-542E-7F46-B042-F7C424993580}" dt="2024-05-15T21:19:23.869" v="10905" actId="478"/>
          <ac:spMkLst>
            <pc:docMk/>
            <pc:sldMk cId="2863028072" sldId="2146846626"/>
            <ac:spMk id="5" creationId="{071C1C73-D52F-CFFA-DCB9-BE10FCA800D4}"/>
          </ac:spMkLst>
        </pc:spChg>
        <pc:spChg chg="add del mod">
          <ac:chgData name="Benjamin Vandegrift" userId="2e5c2a8a-c606-4888-a2a6-2a14dfaa97ab" providerId="ADAL" clId="{1469014E-542E-7F46-B042-F7C424993580}" dt="2024-05-15T21:19:47.260" v="10921" actId="478"/>
          <ac:spMkLst>
            <pc:docMk/>
            <pc:sldMk cId="2863028072" sldId="2146846626"/>
            <ac:spMk id="6" creationId="{E82079DE-374A-42CA-0841-B7F215106BCD}"/>
          </ac:spMkLst>
        </pc:spChg>
        <pc:spChg chg="add mod">
          <ac:chgData name="Benjamin Vandegrift" userId="2e5c2a8a-c606-4888-a2a6-2a14dfaa97ab" providerId="ADAL" clId="{1469014E-542E-7F46-B042-F7C424993580}" dt="2024-05-15T22:58:08.303" v="12555" actId="20577"/>
          <ac:spMkLst>
            <pc:docMk/>
            <pc:sldMk cId="2863028072" sldId="2146846626"/>
            <ac:spMk id="7" creationId="{9C76DE8F-7952-D656-CCD5-0A00A738F514}"/>
          </ac:spMkLst>
        </pc:spChg>
        <pc:spChg chg="add mod">
          <ac:chgData name="Benjamin Vandegrift" userId="2e5c2a8a-c606-4888-a2a6-2a14dfaa97ab" providerId="ADAL" clId="{1469014E-542E-7F46-B042-F7C424993580}" dt="2024-05-15T22:59:16.347" v="12702" actId="20577"/>
          <ac:spMkLst>
            <pc:docMk/>
            <pc:sldMk cId="2863028072" sldId="2146846626"/>
            <ac:spMk id="8" creationId="{7BD7989A-8376-057D-BCF0-2D90FC54FD79}"/>
          </ac:spMkLst>
        </pc:spChg>
        <pc:spChg chg="add del mod">
          <ac:chgData name="Benjamin Vandegrift" userId="2e5c2a8a-c606-4888-a2a6-2a14dfaa97ab" providerId="ADAL" clId="{1469014E-542E-7F46-B042-F7C424993580}" dt="2024-05-15T22:15:43.936" v="12172" actId="478"/>
          <ac:spMkLst>
            <pc:docMk/>
            <pc:sldMk cId="2863028072" sldId="2146846626"/>
            <ac:spMk id="9" creationId="{4EB6DCC8-8111-564B-8393-16001C5FA211}"/>
          </ac:spMkLst>
        </pc:spChg>
        <pc:spChg chg="mod">
          <ac:chgData name="Benjamin Vandegrift" userId="2e5c2a8a-c606-4888-a2a6-2a14dfaa97ab" providerId="ADAL" clId="{1469014E-542E-7F46-B042-F7C424993580}" dt="2024-05-17T15:37:16.282" v="14235" actId="20577"/>
          <ac:spMkLst>
            <pc:docMk/>
            <pc:sldMk cId="2863028072" sldId="2146846626"/>
            <ac:spMk id="10" creationId="{318CB64C-E993-6C91-8E7F-0953B993C72F}"/>
          </ac:spMkLst>
        </pc:spChg>
        <pc:spChg chg="add del mod">
          <ac:chgData name="Benjamin Vandegrift" userId="2e5c2a8a-c606-4888-a2a6-2a14dfaa97ab" providerId="ADAL" clId="{1469014E-542E-7F46-B042-F7C424993580}" dt="2024-05-15T22:55:20.133" v="12239" actId="478"/>
          <ac:spMkLst>
            <pc:docMk/>
            <pc:sldMk cId="2863028072" sldId="2146846626"/>
            <ac:spMk id="11" creationId="{DABD5F41-0C92-3B8F-C1D6-5D3CADAB9FBA}"/>
          </ac:spMkLst>
        </pc:spChg>
        <pc:spChg chg="mod">
          <ac:chgData name="Benjamin Vandegrift" userId="2e5c2a8a-c606-4888-a2a6-2a14dfaa97ab" providerId="ADAL" clId="{1469014E-542E-7F46-B042-F7C424993580}" dt="2024-05-17T15:37:42.457" v="14279" actId="20577"/>
          <ac:spMkLst>
            <pc:docMk/>
            <pc:sldMk cId="2863028072" sldId="2146846626"/>
            <ac:spMk id="25" creationId="{D03DA319-A74E-44FB-BDB8-90FBDE03D8D0}"/>
          </ac:spMkLst>
        </pc:spChg>
        <pc:spChg chg="del mod">
          <ac:chgData name="Benjamin Vandegrift" userId="2e5c2a8a-c606-4888-a2a6-2a14dfaa97ab" providerId="ADAL" clId="{1469014E-542E-7F46-B042-F7C424993580}" dt="2024-05-15T19:21:16.308" v="10097" actId="478"/>
          <ac:spMkLst>
            <pc:docMk/>
            <pc:sldMk cId="2863028072" sldId="2146846626"/>
            <ac:spMk id="49" creationId="{5BFDCC62-CEBD-853B-529E-AF6330878204}"/>
          </ac:spMkLst>
        </pc:spChg>
        <pc:spChg chg="del">
          <ac:chgData name="Benjamin Vandegrift" userId="2e5c2a8a-c606-4888-a2a6-2a14dfaa97ab" providerId="ADAL" clId="{1469014E-542E-7F46-B042-F7C424993580}" dt="2024-05-15T19:20:05.360" v="10083" actId="478"/>
          <ac:spMkLst>
            <pc:docMk/>
            <pc:sldMk cId="2863028072" sldId="2146846626"/>
            <ac:spMk id="52" creationId="{3007D054-FE6A-B651-E474-165C8EA52B5F}"/>
          </ac:spMkLst>
        </pc:spChg>
        <pc:spChg chg="del">
          <ac:chgData name="Benjamin Vandegrift" userId="2e5c2a8a-c606-4888-a2a6-2a14dfaa97ab" providerId="ADAL" clId="{1469014E-542E-7F46-B042-F7C424993580}" dt="2024-05-15T19:20:05.360" v="10083" actId="478"/>
          <ac:spMkLst>
            <pc:docMk/>
            <pc:sldMk cId="2863028072" sldId="2146846626"/>
            <ac:spMk id="54" creationId="{F9A77C2A-CA96-08CB-28AB-F29AFA331C4E}"/>
          </ac:spMkLst>
        </pc:spChg>
        <pc:spChg chg="del">
          <ac:chgData name="Benjamin Vandegrift" userId="2e5c2a8a-c606-4888-a2a6-2a14dfaa97ab" providerId="ADAL" clId="{1469014E-542E-7F46-B042-F7C424993580}" dt="2024-05-15T19:20:07.782" v="10084" actId="478"/>
          <ac:spMkLst>
            <pc:docMk/>
            <pc:sldMk cId="2863028072" sldId="2146846626"/>
            <ac:spMk id="56" creationId="{2A880B38-2CA4-BCD5-B7A0-FF01FE152E0D}"/>
          </ac:spMkLst>
        </pc:spChg>
        <pc:spChg chg="del">
          <ac:chgData name="Benjamin Vandegrift" userId="2e5c2a8a-c606-4888-a2a6-2a14dfaa97ab" providerId="ADAL" clId="{1469014E-542E-7F46-B042-F7C424993580}" dt="2024-05-15T19:20:10.433" v="10085" actId="478"/>
          <ac:spMkLst>
            <pc:docMk/>
            <pc:sldMk cId="2863028072" sldId="2146846626"/>
            <ac:spMk id="58" creationId="{9CD5D529-10B1-817F-FE81-A648FA54009B}"/>
          </ac:spMkLst>
        </pc:spChg>
        <pc:spChg chg="del mod">
          <ac:chgData name="Benjamin Vandegrift" userId="2e5c2a8a-c606-4888-a2a6-2a14dfaa97ab" providerId="ADAL" clId="{1469014E-542E-7F46-B042-F7C424993580}" dt="2024-05-15T19:21:20.656" v="10099" actId="478"/>
          <ac:spMkLst>
            <pc:docMk/>
            <pc:sldMk cId="2863028072" sldId="2146846626"/>
            <ac:spMk id="61" creationId="{D4D737A4-911B-64FC-CCC7-14C327E44B51}"/>
          </ac:spMkLst>
        </pc:spChg>
        <pc:spChg chg="del">
          <ac:chgData name="Benjamin Vandegrift" userId="2e5c2a8a-c606-4888-a2a6-2a14dfaa97ab" providerId="ADAL" clId="{1469014E-542E-7F46-B042-F7C424993580}" dt="2024-05-15T19:20:05.360" v="10083" actId="478"/>
          <ac:spMkLst>
            <pc:docMk/>
            <pc:sldMk cId="2863028072" sldId="2146846626"/>
            <ac:spMk id="63" creationId="{86CCAAC2-AA53-16CE-EC75-D50A5272897B}"/>
          </ac:spMkLst>
        </pc:spChg>
        <pc:spChg chg="del">
          <ac:chgData name="Benjamin Vandegrift" userId="2e5c2a8a-c606-4888-a2a6-2a14dfaa97ab" providerId="ADAL" clId="{1469014E-542E-7F46-B042-F7C424993580}" dt="2024-05-15T19:20:02.031" v="10082" actId="478"/>
          <ac:spMkLst>
            <pc:docMk/>
            <pc:sldMk cId="2863028072" sldId="2146846626"/>
            <ac:spMk id="65" creationId="{2A8F3E95-8F06-E3B3-F6F1-EA0431C53872}"/>
          </ac:spMkLst>
        </pc:spChg>
        <pc:extLst>
          <p:ext xmlns:p="http://schemas.openxmlformats.org/presentationml/2006/main" uri="{D6D511B9-2390-475A-947B-AFAB55BFBCF1}">
            <pc226:cmChg xmlns:pc226="http://schemas.microsoft.com/office/powerpoint/2022/06/main/command" chg="add del">
              <pc226:chgData name="Benjamin Vandegrift" userId="2e5c2a8a-c606-4888-a2a6-2a14dfaa97ab" providerId="ADAL" clId="{1469014E-542E-7F46-B042-F7C424993580}" dt="2024-05-17T15:40:14.981" v="14285"/>
              <pc2:cmMkLst xmlns:pc2="http://schemas.microsoft.com/office/powerpoint/2019/9/main/command">
                <pc:docMk/>
                <pc:sldMk cId="2863028072" sldId="2146846626"/>
                <pc2:cmMk id="{C21E6D26-74E3-8B4C-8F43-ED1340F15098}"/>
              </pc2:cmMkLst>
              <pc226:cmRplyChg chg="del">
                <pc226:chgData name="Benjamin Vandegrift" userId="2e5c2a8a-c606-4888-a2a6-2a14dfaa97ab" providerId="ADAL" clId="{1469014E-542E-7F46-B042-F7C424993580}" dt="2024-05-17T15:40:12.649" v="14284"/>
                <pc2:cmRplyMkLst xmlns:pc2="http://schemas.microsoft.com/office/powerpoint/2019/9/main/command">
                  <pc:docMk/>
                  <pc:sldMk cId="2863028072" sldId="2146846626"/>
                  <pc2:cmMk id="{C21E6D26-74E3-8B4C-8F43-ED1340F15098}"/>
                  <pc2:cmRplyMk id="{5EA4C40E-7FEB-4A41-AC46-ED474B40C77E}"/>
                </pc2:cmRplyMkLst>
              </pc226:cmRplyChg>
            </pc226:cmChg>
            <pc226:cmChg xmlns:pc226="http://schemas.microsoft.com/office/powerpoint/2022/06/main/command" chg="add">
              <pc226:chgData name="Benjamin Vandegrift" userId="2e5c2a8a-c606-4888-a2a6-2a14dfaa97ab" providerId="ADAL" clId="{1469014E-542E-7F46-B042-F7C424993580}" dt="2024-05-17T15:40:57.044" v="14286"/>
              <pc2:cmMkLst xmlns:pc2="http://schemas.microsoft.com/office/powerpoint/2019/9/main/command">
                <pc:docMk/>
                <pc:sldMk cId="2863028072" sldId="2146846626"/>
                <pc2:cmMk id="{25C665F0-B865-004F-A318-4FD487BE7E9F}"/>
              </pc2:cmMkLst>
            </pc226:cmChg>
          </p:ext>
        </pc:extLst>
      </pc:sldChg>
      <pc:sldChg chg="new del">
        <pc:chgData name="Benjamin Vandegrift" userId="2e5c2a8a-c606-4888-a2a6-2a14dfaa97ab" providerId="ADAL" clId="{1469014E-542E-7F46-B042-F7C424993580}" dt="2024-05-10T14:00:40.168" v="2494" actId="2696"/>
        <pc:sldMkLst>
          <pc:docMk/>
          <pc:sldMk cId="2422837707" sldId="2146846627"/>
        </pc:sldMkLst>
      </pc:sldChg>
      <pc:sldChg chg="add">
        <pc:chgData name="Benjamin Vandegrift" userId="2e5c2a8a-c606-4888-a2a6-2a14dfaa97ab" providerId="ADAL" clId="{1469014E-542E-7F46-B042-F7C424993580}" dt="2024-05-17T15:28:25.588" v="14043"/>
        <pc:sldMkLst>
          <pc:docMk/>
          <pc:sldMk cId="3994392095" sldId="2146846627"/>
        </pc:sldMkLst>
      </pc:sldChg>
      <pc:sldChg chg="addSp delSp modSp add del mod addCm delCm">
        <pc:chgData name="Benjamin Vandegrift" userId="2e5c2a8a-c606-4888-a2a6-2a14dfaa97ab" providerId="ADAL" clId="{1469014E-542E-7F46-B042-F7C424993580}" dt="2024-05-17T15:28:21.302" v="14042" actId="2696"/>
        <pc:sldMkLst>
          <pc:docMk/>
          <pc:sldMk cId="4199892770" sldId="2146846627"/>
        </pc:sldMkLst>
        <pc:spChg chg="add mod">
          <ac:chgData name="Benjamin Vandegrift" userId="2e5c2a8a-c606-4888-a2a6-2a14dfaa97ab" providerId="ADAL" clId="{1469014E-542E-7F46-B042-F7C424993580}" dt="2024-05-17T14:03:04.481" v="12807" actId="1076"/>
          <ac:spMkLst>
            <pc:docMk/>
            <pc:sldMk cId="4199892770" sldId="2146846627"/>
            <ac:spMk id="4" creationId="{0697574C-C292-868B-82A6-E415B9F1B78F}"/>
          </ac:spMkLst>
        </pc:spChg>
        <pc:spChg chg="del">
          <ac:chgData name="Benjamin Vandegrift" userId="2e5c2a8a-c606-4888-a2a6-2a14dfaa97ab" providerId="ADAL" clId="{1469014E-542E-7F46-B042-F7C424993580}" dt="2024-05-15T21:53:11.016" v="11714" actId="478"/>
          <ac:spMkLst>
            <pc:docMk/>
            <pc:sldMk cId="4199892770" sldId="2146846627"/>
            <ac:spMk id="7" creationId="{F9B6B760-8BBB-AA3A-157A-E1805747F805}"/>
          </ac:spMkLst>
        </pc:spChg>
        <pc:spChg chg="add mod">
          <ac:chgData name="Benjamin Vandegrift" userId="2e5c2a8a-c606-4888-a2a6-2a14dfaa97ab" providerId="ADAL" clId="{1469014E-542E-7F46-B042-F7C424993580}" dt="2024-05-15T21:55:19.668" v="11773" actId="20577"/>
          <ac:spMkLst>
            <pc:docMk/>
            <pc:sldMk cId="4199892770" sldId="2146846627"/>
            <ac:spMk id="8" creationId="{43B18060-C1D4-2B35-59C7-4DCB6CF24C35}"/>
          </ac:spMkLst>
        </pc:spChg>
        <pc:spChg chg="del mod">
          <ac:chgData name="Benjamin Vandegrift" userId="2e5c2a8a-c606-4888-a2a6-2a14dfaa97ab" providerId="ADAL" clId="{1469014E-542E-7F46-B042-F7C424993580}" dt="2024-05-15T21:53:56.481" v="11728" actId="478"/>
          <ac:spMkLst>
            <pc:docMk/>
            <pc:sldMk cId="4199892770" sldId="2146846627"/>
            <ac:spMk id="11" creationId="{F6FE0259-F29B-571F-2030-DC6E29CC098D}"/>
          </ac:spMkLst>
        </pc:spChg>
        <pc:spChg chg="del">
          <ac:chgData name="Benjamin Vandegrift" userId="2e5c2a8a-c606-4888-a2a6-2a14dfaa97ab" providerId="ADAL" clId="{1469014E-542E-7F46-B042-F7C424993580}" dt="2024-05-15T21:52:59.727" v="11711" actId="478"/>
          <ac:spMkLst>
            <pc:docMk/>
            <pc:sldMk cId="4199892770" sldId="2146846627"/>
            <ac:spMk id="12" creationId="{6514C9D1-A945-1ED7-934B-646D56D8AB5C}"/>
          </ac:spMkLst>
        </pc:spChg>
        <pc:spChg chg="add mod">
          <ac:chgData name="Benjamin Vandegrift" userId="2e5c2a8a-c606-4888-a2a6-2a14dfaa97ab" providerId="ADAL" clId="{1469014E-542E-7F46-B042-F7C424993580}" dt="2024-05-15T21:55:21.526" v="11775" actId="20577"/>
          <ac:spMkLst>
            <pc:docMk/>
            <pc:sldMk cId="4199892770" sldId="2146846627"/>
            <ac:spMk id="13" creationId="{2C6097CE-4DBD-5802-E8CF-CAE56CC3C270}"/>
          </ac:spMkLst>
        </pc:spChg>
        <pc:spChg chg="add mod">
          <ac:chgData name="Benjamin Vandegrift" userId="2e5c2a8a-c606-4888-a2a6-2a14dfaa97ab" providerId="ADAL" clId="{1469014E-542E-7F46-B042-F7C424993580}" dt="2024-05-15T21:54:19.321" v="11759" actId="20577"/>
          <ac:spMkLst>
            <pc:docMk/>
            <pc:sldMk cId="4199892770" sldId="2146846627"/>
            <ac:spMk id="15" creationId="{67229ADA-ADFB-CFE7-036C-B09EC5F630F9}"/>
          </ac:spMkLst>
        </pc:spChg>
        <pc:spChg chg="add mod">
          <ac:chgData name="Benjamin Vandegrift" userId="2e5c2a8a-c606-4888-a2a6-2a14dfaa97ab" providerId="ADAL" clId="{1469014E-542E-7F46-B042-F7C424993580}" dt="2024-05-15T21:58:37.627" v="11849" actId="20577"/>
          <ac:spMkLst>
            <pc:docMk/>
            <pc:sldMk cId="4199892770" sldId="2146846627"/>
            <ac:spMk id="16" creationId="{FC93E77E-A598-F98E-84A3-93971338734A}"/>
          </ac:spMkLst>
        </pc:spChg>
        <pc:spChg chg="del">
          <ac:chgData name="Benjamin Vandegrift" userId="2e5c2a8a-c606-4888-a2a6-2a14dfaa97ab" providerId="ADAL" clId="{1469014E-542E-7F46-B042-F7C424993580}" dt="2024-05-15T21:52:57.229" v="11710" actId="478"/>
          <ac:spMkLst>
            <pc:docMk/>
            <pc:sldMk cId="4199892770" sldId="2146846627"/>
            <ac:spMk id="17" creationId="{F201E59D-E52D-38A4-E75E-07AD480CCE4C}"/>
          </ac:spMkLst>
        </pc:spChg>
        <pc:spChg chg="del">
          <ac:chgData name="Benjamin Vandegrift" userId="2e5c2a8a-c606-4888-a2a6-2a14dfaa97ab" providerId="ADAL" clId="{1469014E-542E-7F46-B042-F7C424993580}" dt="2024-05-15T21:52:57.229" v="11710" actId="478"/>
          <ac:spMkLst>
            <pc:docMk/>
            <pc:sldMk cId="4199892770" sldId="2146846627"/>
            <ac:spMk id="18" creationId="{364554B7-A0F8-EB71-3BBF-F7E642230A43}"/>
          </ac:spMkLst>
        </pc:spChg>
        <pc:spChg chg="del">
          <ac:chgData name="Benjamin Vandegrift" userId="2e5c2a8a-c606-4888-a2a6-2a14dfaa97ab" providerId="ADAL" clId="{1469014E-542E-7F46-B042-F7C424993580}" dt="2024-05-15T21:52:57.229" v="11710" actId="478"/>
          <ac:spMkLst>
            <pc:docMk/>
            <pc:sldMk cId="4199892770" sldId="2146846627"/>
            <ac:spMk id="19" creationId="{9D9B9D95-6451-6313-67D1-F7F0D433B415}"/>
          </ac:spMkLst>
        </pc:spChg>
        <pc:spChg chg="del">
          <ac:chgData name="Benjamin Vandegrift" userId="2e5c2a8a-c606-4888-a2a6-2a14dfaa97ab" providerId="ADAL" clId="{1469014E-542E-7F46-B042-F7C424993580}" dt="2024-05-15T21:52:57.229" v="11710" actId="478"/>
          <ac:spMkLst>
            <pc:docMk/>
            <pc:sldMk cId="4199892770" sldId="2146846627"/>
            <ac:spMk id="20" creationId="{C1D1FF3B-F1A5-A31F-4737-B33D314AAD16}"/>
          </ac:spMkLst>
        </pc:spChg>
        <pc:spChg chg="add mod">
          <ac:chgData name="Benjamin Vandegrift" userId="2e5c2a8a-c606-4888-a2a6-2a14dfaa97ab" providerId="ADAL" clId="{1469014E-542E-7F46-B042-F7C424993580}" dt="2024-05-15T21:57:27.760" v="11821" actId="20577"/>
          <ac:spMkLst>
            <pc:docMk/>
            <pc:sldMk cId="4199892770" sldId="2146846627"/>
            <ac:spMk id="21" creationId="{5962E7F2-95ED-63AC-E3E5-8BD90FE7FB19}"/>
          </ac:spMkLst>
        </pc:spChg>
        <pc:spChg chg="add mod">
          <ac:chgData name="Benjamin Vandegrift" userId="2e5c2a8a-c606-4888-a2a6-2a14dfaa97ab" providerId="ADAL" clId="{1469014E-542E-7F46-B042-F7C424993580}" dt="2024-05-15T21:59:26.096" v="11866" actId="20577"/>
          <ac:spMkLst>
            <pc:docMk/>
            <pc:sldMk cId="4199892770" sldId="2146846627"/>
            <ac:spMk id="22" creationId="{E79FF3FA-80C2-5D6F-BEAF-365BEC29EA7A}"/>
          </ac:spMkLst>
        </pc:spChg>
        <pc:spChg chg="del">
          <ac:chgData name="Benjamin Vandegrift" userId="2e5c2a8a-c606-4888-a2a6-2a14dfaa97ab" providerId="ADAL" clId="{1469014E-542E-7F46-B042-F7C424993580}" dt="2024-05-15T21:52:57.229" v="11710" actId="478"/>
          <ac:spMkLst>
            <pc:docMk/>
            <pc:sldMk cId="4199892770" sldId="2146846627"/>
            <ac:spMk id="23" creationId="{22305E12-5C23-6B6C-2229-8E5F14DFEE19}"/>
          </ac:spMkLst>
        </pc:spChg>
        <pc:spChg chg="del">
          <ac:chgData name="Benjamin Vandegrift" userId="2e5c2a8a-c606-4888-a2a6-2a14dfaa97ab" providerId="ADAL" clId="{1469014E-542E-7F46-B042-F7C424993580}" dt="2024-05-15T21:52:57.229" v="11710" actId="478"/>
          <ac:spMkLst>
            <pc:docMk/>
            <pc:sldMk cId="4199892770" sldId="2146846627"/>
            <ac:spMk id="24" creationId="{D5E990EF-CEFE-9455-F28D-9747E6E103C9}"/>
          </ac:spMkLst>
        </pc:spChg>
        <pc:spChg chg="del">
          <ac:chgData name="Benjamin Vandegrift" userId="2e5c2a8a-c606-4888-a2a6-2a14dfaa97ab" providerId="ADAL" clId="{1469014E-542E-7F46-B042-F7C424993580}" dt="2024-05-15T21:52:57.229" v="11710" actId="478"/>
          <ac:spMkLst>
            <pc:docMk/>
            <pc:sldMk cId="4199892770" sldId="2146846627"/>
            <ac:spMk id="25" creationId="{4B790E91-5283-6B92-6961-6B7F092E6971}"/>
          </ac:spMkLst>
        </pc:spChg>
        <pc:spChg chg="mod">
          <ac:chgData name="Benjamin Vandegrift" userId="2e5c2a8a-c606-4888-a2a6-2a14dfaa97ab" providerId="ADAL" clId="{1469014E-542E-7F46-B042-F7C424993580}" dt="2024-05-15T21:53:07.305" v="11713" actId="120"/>
          <ac:spMkLst>
            <pc:docMk/>
            <pc:sldMk cId="4199892770" sldId="2146846627"/>
            <ac:spMk id="26" creationId="{A9C445BF-5591-D09A-A8BC-6A2DB67D3CAE}"/>
          </ac:spMkLst>
        </pc:spChg>
        <pc:spChg chg="del">
          <ac:chgData name="Benjamin Vandegrift" userId="2e5c2a8a-c606-4888-a2a6-2a14dfaa97ab" providerId="ADAL" clId="{1469014E-542E-7F46-B042-F7C424993580}" dt="2024-05-15T21:52:57.229" v="11710" actId="478"/>
          <ac:spMkLst>
            <pc:docMk/>
            <pc:sldMk cId="4199892770" sldId="2146846627"/>
            <ac:spMk id="27" creationId="{546AEA9A-0D03-2F11-BB93-838FEE09E416}"/>
          </ac:spMkLst>
        </pc:spChg>
        <pc:spChg chg="add mod">
          <ac:chgData name="Benjamin Vandegrift" userId="2e5c2a8a-c606-4888-a2a6-2a14dfaa97ab" providerId="ADAL" clId="{1469014E-542E-7F46-B042-F7C424993580}" dt="2024-05-17T14:04:16.034" v="12812" actId="20577"/>
          <ac:spMkLst>
            <pc:docMk/>
            <pc:sldMk cId="4199892770" sldId="2146846627"/>
            <ac:spMk id="28" creationId="{7789C414-B299-AD75-CA98-C2D6ECEF1D93}"/>
          </ac:spMkLst>
        </pc:spChg>
        <pc:spChg chg="mod">
          <ac:chgData name="Benjamin Vandegrift" userId="2e5c2a8a-c606-4888-a2a6-2a14dfaa97ab" providerId="ADAL" clId="{1469014E-542E-7F46-B042-F7C424993580}" dt="2024-05-17T14:06:22.701" v="12969" actId="404"/>
          <ac:spMkLst>
            <pc:docMk/>
            <pc:sldMk cId="4199892770" sldId="2146846627"/>
            <ac:spMk id="34" creationId="{E32D0896-F69B-4492-F258-A0FC5D09C730}"/>
          </ac:spMkLst>
        </pc:spChg>
        <pc:spChg chg="mod">
          <ac:chgData name="Benjamin Vandegrift" userId="2e5c2a8a-c606-4888-a2a6-2a14dfaa97ab" providerId="ADAL" clId="{1469014E-542E-7F46-B042-F7C424993580}" dt="2024-05-17T14:07:04.035" v="12970" actId="1076"/>
          <ac:spMkLst>
            <pc:docMk/>
            <pc:sldMk cId="4199892770" sldId="2146846627"/>
            <ac:spMk id="35" creationId="{B5FA0059-C2B3-DA6B-A55C-D312717366A1}"/>
          </ac:spMkLst>
        </pc:spChg>
        <pc:spChg chg="mod">
          <ac:chgData name="Benjamin Vandegrift" userId="2e5c2a8a-c606-4888-a2a6-2a14dfaa97ab" providerId="ADAL" clId="{1469014E-542E-7F46-B042-F7C424993580}" dt="2024-05-17T13:27:33.166" v="12766" actId="20577"/>
          <ac:spMkLst>
            <pc:docMk/>
            <pc:sldMk cId="4199892770" sldId="2146846627"/>
            <ac:spMk id="36" creationId="{D4C3D65E-01AF-34F1-243D-55637F9FC3F9}"/>
          </ac:spMkLst>
        </pc:spChg>
        <pc:extLst>
          <p:ext xmlns:p="http://schemas.openxmlformats.org/presentationml/2006/main" uri="{D6D511B9-2390-475A-947B-AFAB55BFBCF1}">
            <pc226:cmChg xmlns:pc226="http://schemas.microsoft.com/office/powerpoint/2022/06/main/command" chg="add">
              <pc226:chgData name="Benjamin Vandegrift" userId="2e5c2a8a-c606-4888-a2a6-2a14dfaa97ab" providerId="ADAL" clId="{1469014E-542E-7F46-B042-F7C424993580}" dt="2024-05-15T21:54:42.693" v="11762"/>
              <pc2:cmMkLst xmlns:pc2="http://schemas.microsoft.com/office/powerpoint/2019/9/main/command">
                <pc:docMk/>
                <pc:sldMk cId="4199892770" sldId="2146846627"/>
                <pc2:cmMk id="{85FF3287-82EF-0B4D-AF26-AFB5E5FD50E9}"/>
              </pc2:cmMkLst>
            </pc226:cmChg>
            <pc226:cmChg xmlns:pc226="http://schemas.microsoft.com/office/powerpoint/2022/06/main/command" chg="del">
              <pc226:chgData name="Benjamin Vandegrift" userId="2e5c2a8a-c606-4888-a2a6-2a14dfaa97ab" providerId="ADAL" clId="{1469014E-542E-7F46-B042-F7C424993580}" dt="2024-05-15T21:54:34.208" v="11761"/>
              <pc2:cmMkLst xmlns:pc2="http://schemas.microsoft.com/office/powerpoint/2019/9/main/command">
                <pc:docMk/>
                <pc:sldMk cId="4199892770" sldId="2146846627"/>
                <pc2:cmMk id="{402DBDFE-C1BC-AF47-88DD-D944E4C7D76B}"/>
              </pc2:cmMkLst>
            </pc226:cmChg>
          </p:ext>
        </pc:extLst>
      </pc:sldChg>
      <pc:sldChg chg="new del">
        <pc:chgData name="Benjamin Vandegrift" userId="2e5c2a8a-c606-4888-a2a6-2a14dfaa97ab" providerId="ADAL" clId="{1469014E-542E-7F46-B042-F7C424993580}" dt="2024-05-10T14:00:40.184" v="2503" actId="2696"/>
        <pc:sldMkLst>
          <pc:docMk/>
          <pc:sldMk cId="1533109156" sldId="2146846628"/>
        </pc:sldMkLst>
      </pc:sldChg>
      <pc:sldChg chg="add del modCm">
        <pc:chgData name="Benjamin Vandegrift" userId="2e5c2a8a-c606-4888-a2a6-2a14dfaa97ab" providerId="ADAL" clId="{1469014E-542E-7F46-B042-F7C424993580}" dt="2024-05-15T22:01:29.610" v="11867" actId="2696"/>
        <pc:sldMkLst>
          <pc:docMk/>
          <pc:sldMk cId="3593479993" sldId="2146846628"/>
        </pc:sldMkLst>
        <pc:extLst>
          <p:ext xmlns:p="http://schemas.openxmlformats.org/presentationml/2006/main" uri="{D6D511B9-2390-475A-947B-AFAB55BFBCF1}">
            <pc226:cmChg xmlns:pc226="http://schemas.microsoft.com/office/powerpoint/2022/06/main/command" chg="">
              <pc226:chgData name="Benjamin Vandegrift" userId="2e5c2a8a-c606-4888-a2a6-2a14dfaa97ab" providerId="ADAL" clId="{1469014E-542E-7F46-B042-F7C424993580}" dt="2024-05-15T21:52:53.063" v="11709"/>
              <pc2:cmMkLst xmlns:pc2="http://schemas.microsoft.com/office/powerpoint/2019/9/main/command">
                <pc:docMk/>
                <pc:sldMk cId="3593479993" sldId="2146846628"/>
                <pc2:cmMk id="{972817AB-11C8-2F4B-8476-5188C19EA239}"/>
              </pc2:cmMkLst>
              <pc226:cmRplyChg chg="add">
                <pc226:chgData name="Benjamin Vandegrift" userId="2e5c2a8a-c606-4888-a2a6-2a14dfaa97ab" providerId="ADAL" clId="{1469014E-542E-7F46-B042-F7C424993580}" dt="2024-05-15T21:52:53.063" v="11709"/>
                <pc2:cmRplyMkLst xmlns:pc2="http://schemas.microsoft.com/office/powerpoint/2019/9/main/command">
                  <pc:docMk/>
                  <pc:sldMk cId="3593479993" sldId="2146846628"/>
                  <pc2:cmMk id="{972817AB-11C8-2F4B-8476-5188C19EA239}"/>
                  <pc2:cmRplyMk id="{159C62BF-5C13-424A-879C-4439B90BE271}"/>
                </pc2:cmRplyMkLst>
              </pc226:cmRplyChg>
            </pc226:cmChg>
          </p:ext>
        </pc:extLst>
      </pc:sldChg>
      <pc:sldChg chg="delSp modSp mod modCm">
        <pc:chgData name="Benjamin Vandegrift" userId="2e5c2a8a-c606-4888-a2a6-2a14dfaa97ab" providerId="ADAL" clId="{1469014E-542E-7F46-B042-F7C424993580}" dt="2024-05-22T20:51:03.624" v="18340" actId="478"/>
        <pc:sldMkLst>
          <pc:docMk/>
          <pc:sldMk cId="3594937951" sldId="2146846628"/>
        </pc:sldMkLst>
        <pc:spChg chg="del mod">
          <ac:chgData name="Benjamin Vandegrift" userId="2e5c2a8a-c606-4888-a2a6-2a14dfaa97ab" providerId="ADAL" clId="{1469014E-542E-7F46-B042-F7C424993580}" dt="2024-05-22T20:51:03.624" v="18340" actId="478"/>
          <ac:spMkLst>
            <pc:docMk/>
            <pc:sldMk cId="3594937951" sldId="2146846628"/>
            <ac:spMk id="10" creationId="{A61C7790-6DA1-3359-E65C-C4D4A712D333}"/>
          </ac:spMkLst>
        </pc:spChg>
        <pc:spChg chg="mod">
          <ac:chgData name="Benjamin Vandegrift" userId="2e5c2a8a-c606-4888-a2a6-2a14dfaa97ab" providerId="ADAL" clId="{1469014E-542E-7F46-B042-F7C424993580}" dt="2024-05-22T20:50:46.209" v="18338" actId="20577"/>
          <ac:spMkLst>
            <pc:docMk/>
            <pc:sldMk cId="3594937951" sldId="2146846628"/>
            <ac:spMk id="11" creationId="{955441AA-A67E-EEC6-1E3F-29EE689386C8}"/>
          </ac:spMkLst>
        </pc:spChg>
        <pc:extLst>
          <p:ext xmlns:p="http://schemas.openxmlformats.org/presentationml/2006/main" uri="{D6D511B9-2390-475A-947B-AFAB55BFBCF1}">
            <pc226:cmChg xmlns:pc226="http://schemas.microsoft.com/office/powerpoint/2022/06/main/command" chg="mod">
              <pc226:chgData name="Benjamin Vandegrift" userId="2e5c2a8a-c606-4888-a2a6-2a14dfaa97ab" providerId="ADAL" clId="{1469014E-542E-7F46-B042-F7C424993580}" dt="2024-05-22T20:51:01.560" v="18339"/>
              <pc2:cmMkLst xmlns:pc2="http://schemas.microsoft.com/office/powerpoint/2019/9/main/command">
                <pc:docMk/>
                <pc:sldMk cId="3594937951" sldId="2146846628"/>
                <pc2:cmMk id="{BFC5A31A-F911-49A9-8192-C5EDADDDCA44}"/>
              </pc2:cmMkLst>
              <pc226:cmRplyChg chg="add">
                <pc226:chgData name="Benjamin Vandegrift" userId="2e5c2a8a-c606-4888-a2a6-2a14dfaa97ab" providerId="ADAL" clId="{1469014E-542E-7F46-B042-F7C424993580}" dt="2024-05-22T20:51:01.560" v="18339"/>
                <pc2:cmRplyMkLst xmlns:pc2="http://schemas.microsoft.com/office/powerpoint/2019/9/main/command">
                  <pc:docMk/>
                  <pc:sldMk cId="3594937951" sldId="2146846628"/>
                  <pc2:cmMk id="{BFC5A31A-F911-49A9-8192-C5EDADDDCA44}"/>
                  <pc2:cmRplyMk id="{9D06F025-0091-934D-8E3B-CF3794DE02DB}"/>
                </pc2:cmRplyMkLst>
              </pc226:cmRplyChg>
            </pc226:cmChg>
          </p:ext>
        </pc:extLst>
      </pc:sldChg>
      <pc:sldChg chg="addSp delSp modSp add del mod">
        <pc:chgData name="Benjamin Vandegrift" userId="2e5c2a8a-c606-4888-a2a6-2a14dfaa97ab" providerId="ADAL" clId="{1469014E-542E-7F46-B042-F7C424993580}" dt="2024-05-17T15:00:47.835" v="13528" actId="2696"/>
        <pc:sldMkLst>
          <pc:docMk/>
          <pc:sldMk cId="2497301157" sldId="2146846629"/>
        </pc:sldMkLst>
        <pc:spChg chg="mod">
          <ac:chgData name="Benjamin Vandegrift" userId="2e5c2a8a-c606-4888-a2a6-2a14dfaa97ab" providerId="ADAL" clId="{1469014E-542E-7F46-B042-F7C424993580}" dt="2024-05-17T14:24:57.544" v="12983" actId="14100"/>
          <ac:spMkLst>
            <pc:docMk/>
            <pc:sldMk cId="2497301157" sldId="2146846629"/>
            <ac:spMk id="31" creationId="{5FCED483-68E2-8345-D38C-C8D9F047D006}"/>
          </ac:spMkLst>
        </pc:spChg>
        <pc:spChg chg="mod">
          <ac:chgData name="Benjamin Vandegrift" userId="2e5c2a8a-c606-4888-a2a6-2a14dfaa97ab" providerId="ADAL" clId="{1469014E-542E-7F46-B042-F7C424993580}" dt="2024-05-17T14:25:07.361" v="12986" actId="14100"/>
          <ac:spMkLst>
            <pc:docMk/>
            <pc:sldMk cId="2497301157" sldId="2146846629"/>
            <ac:spMk id="32" creationId="{4C9E2484-F4D5-5CAD-A7F1-92378FD9A160}"/>
          </ac:spMkLst>
        </pc:spChg>
        <pc:spChg chg="add del mod">
          <ac:chgData name="Benjamin Vandegrift" userId="2e5c2a8a-c606-4888-a2a6-2a14dfaa97ab" providerId="ADAL" clId="{1469014E-542E-7F46-B042-F7C424993580}" dt="2024-05-17T14:25:14.410" v="12988" actId="14100"/>
          <ac:spMkLst>
            <pc:docMk/>
            <pc:sldMk cId="2497301157" sldId="2146846629"/>
            <ac:spMk id="33" creationId="{078C61CA-78EC-38E8-0342-0531634ABA85}"/>
          </ac:spMkLst>
        </pc:spChg>
        <pc:spChg chg="mod">
          <ac:chgData name="Benjamin Vandegrift" userId="2e5c2a8a-c606-4888-a2a6-2a14dfaa97ab" providerId="ADAL" clId="{1469014E-542E-7F46-B042-F7C424993580}" dt="2024-05-17T14:29:41.029" v="13049" actId="1076"/>
          <ac:spMkLst>
            <pc:docMk/>
            <pc:sldMk cId="2497301157" sldId="2146846629"/>
            <ac:spMk id="34" creationId="{E32D0896-F69B-4492-F258-A0FC5D09C730}"/>
          </ac:spMkLst>
        </pc:spChg>
        <pc:spChg chg="mod">
          <ac:chgData name="Benjamin Vandegrift" userId="2e5c2a8a-c606-4888-a2a6-2a14dfaa97ab" providerId="ADAL" clId="{1469014E-542E-7F46-B042-F7C424993580}" dt="2024-05-17T14:24:47.940" v="12981" actId="1076"/>
          <ac:spMkLst>
            <pc:docMk/>
            <pc:sldMk cId="2497301157" sldId="2146846629"/>
            <ac:spMk id="35" creationId="{B5FA0059-C2B3-DA6B-A55C-D312717366A1}"/>
          </ac:spMkLst>
        </pc:spChg>
        <pc:spChg chg="mod">
          <ac:chgData name="Benjamin Vandegrift" userId="2e5c2a8a-c606-4888-a2a6-2a14dfaa97ab" providerId="ADAL" clId="{1469014E-542E-7F46-B042-F7C424993580}" dt="2024-05-17T14:24:50.942" v="12982" actId="1076"/>
          <ac:spMkLst>
            <pc:docMk/>
            <pc:sldMk cId="2497301157" sldId="2146846629"/>
            <ac:spMk id="36" creationId="{D4C3D65E-01AF-34F1-243D-55637F9FC3F9}"/>
          </ac:spMkLst>
        </pc:spChg>
        <pc:picChg chg="mod">
          <ac:chgData name="Benjamin Vandegrift" userId="2e5c2a8a-c606-4888-a2a6-2a14dfaa97ab" providerId="ADAL" clId="{1469014E-542E-7F46-B042-F7C424993580}" dt="2024-05-17T14:24:42.375" v="12979" actId="14100"/>
          <ac:picMkLst>
            <pc:docMk/>
            <pc:sldMk cId="2497301157" sldId="2146846629"/>
            <ac:picMk id="7" creationId="{8DF1A696-FA9E-2F1F-8FC0-00D81215A713}"/>
          </ac:picMkLst>
        </pc:picChg>
        <pc:picChg chg="mod">
          <ac:chgData name="Benjamin Vandegrift" userId="2e5c2a8a-c606-4888-a2a6-2a14dfaa97ab" providerId="ADAL" clId="{1469014E-542E-7F46-B042-F7C424993580}" dt="2024-05-17T14:24:39.128" v="12977" actId="1076"/>
          <ac:picMkLst>
            <pc:docMk/>
            <pc:sldMk cId="2497301157" sldId="2146846629"/>
            <ac:picMk id="9" creationId="{446CE082-D460-F5C2-AC89-BFA8F2F70002}"/>
          </ac:picMkLst>
        </pc:picChg>
      </pc:sldChg>
      <pc:sldChg chg="new del">
        <pc:chgData name="Benjamin Vandegrift" userId="2e5c2a8a-c606-4888-a2a6-2a14dfaa97ab" providerId="ADAL" clId="{1469014E-542E-7F46-B042-F7C424993580}" dt="2024-05-10T14:00:40.195" v="2510" actId="2696"/>
        <pc:sldMkLst>
          <pc:docMk/>
          <pc:sldMk cId="2988921894" sldId="2146846629"/>
        </pc:sldMkLst>
      </pc:sldChg>
      <pc:sldChg chg="new del">
        <pc:chgData name="Benjamin Vandegrift" userId="2e5c2a8a-c606-4888-a2a6-2a14dfaa97ab" providerId="ADAL" clId="{1469014E-542E-7F46-B042-F7C424993580}" dt="2024-05-10T14:00:40.148" v="2482" actId="2696"/>
        <pc:sldMkLst>
          <pc:docMk/>
          <pc:sldMk cId="399192664" sldId="2146846630"/>
        </pc:sldMkLst>
      </pc:sldChg>
      <pc:sldChg chg="add">
        <pc:chgData name="Benjamin Vandegrift" userId="2e5c2a8a-c606-4888-a2a6-2a14dfaa97ab" providerId="ADAL" clId="{1469014E-542E-7F46-B042-F7C424993580}" dt="2024-05-17T15:28:25.588" v="14043"/>
        <pc:sldMkLst>
          <pc:docMk/>
          <pc:sldMk cId="3486038247" sldId="2146846630"/>
        </pc:sldMkLst>
      </pc:sldChg>
      <pc:sldChg chg="addSp delSp modSp add del mod ord">
        <pc:chgData name="Benjamin Vandegrift" userId="2e5c2a8a-c606-4888-a2a6-2a14dfaa97ab" providerId="ADAL" clId="{1469014E-542E-7F46-B042-F7C424993580}" dt="2024-05-17T15:28:21.302" v="14042" actId="2696"/>
        <pc:sldMkLst>
          <pc:docMk/>
          <pc:sldMk cId="3555813385" sldId="2146846630"/>
        </pc:sldMkLst>
        <pc:spChg chg="mod">
          <ac:chgData name="Benjamin Vandegrift" userId="2e5c2a8a-c606-4888-a2a6-2a14dfaa97ab" providerId="ADAL" clId="{1469014E-542E-7F46-B042-F7C424993580}" dt="2024-05-17T14:29:11.610" v="13045" actId="1076"/>
          <ac:spMkLst>
            <pc:docMk/>
            <pc:sldMk cId="3555813385" sldId="2146846630"/>
            <ac:spMk id="3" creationId="{41743056-9D68-9F3F-6381-F39BE004E72F}"/>
          </ac:spMkLst>
        </pc:spChg>
        <pc:spChg chg="add mod">
          <ac:chgData name="Benjamin Vandegrift" userId="2e5c2a8a-c606-4888-a2a6-2a14dfaa97ab" providerId="ADAL" clId="{1469014E-542E-7F46-B042-F7C424993580}" dt="2024-05-17T14:28:29.063" v="13028" actId="20577"/>
          <ac:spMkLst>
            <pc:docMk/>
            <pc:sldMk cId="3555813385" sldId="2146846630"/>
            <ac:spMk id="12" creationId="{61CE7CC1-E1D8-D772-DE95-93809B2E54B6}"/>
          </ac:spMkLst>
        </pc:spChg>
        <pc:spChg chg="add del mod">
          <ac:chgData name="Benjamin Vandegrift" userId="2e5c2a8a-c606-4888-a2a6-2a14dfaa97ab" providerId="ADAL" clId="{1469014E-542E-7F46-B042-F7C424993580}" dt="2024-05-17T14:28:42.455" v="13035" actId="478"/>
          <ac:spMkLst>
            <pc:docMk/>
            <pc:sldMk cId="3555813385" sldId="2146846630"/>
            <ac:spMk id="13" creationId="{479C9668-F613-5064-9AA7-0E0F96639D64}"/>
          </ac:spMkLst>
        </pc:spChg>
        <pc:spChg chg="add mod">
          <ac:chgData name="Benjamin Vandegrift" userId="2e5c2a8a-c606-4888-a2a6-2a14dfaa97ab" providerId="ADAL" clId="{1469014E-542E-7F46-B042-F7C424993580}" dt="2024-05-17T14:28:49.493" v="13040" actId="1076"/>
          <ac:spMkLst>
            <pc:docMk/>
            <pc:sldMk cId="3555813385" sldId="2146846630"/>
            <ac:spMk id="14" creationId="{444D5097-FE70-5D64-B931-37456310E1A7}"/>
          </ac:spMkLst>
        </pc:spChg>
        <pc:spChg chg="add mod">
          <ac:chgData name="Benjamin Vandegrift" userId="2e5c2a8a-c606-4888-a2a6-2a14dfaa97ab" providerId="ADAL" clId="{1469014E-542E-7F46-B042-F7C424993580}" dt="2024-05-17T14:28:47.094" v="13039" actId="1076"/>
          <ac:spMkLst>
            <pc:docMk/>
            <pc:sldMk cId="3555813385" sldId="2146846630"/>
            <ac:spMk id="15" creationId="{E3ED93D5-B3A8-9DCD-24E9-76D9B5D0D816}"/>
          </ac:spMkLst>
        </pc:spChg>
        <pc:spChg chg="add mod">
          <ac:chgData name="Benjamin Vandegrift" userId="2e5c2a8a-c606-4888-a2a6-2a14dfaa97ab" providerId="ADAL" clId="{1469014E-542E-7F46-B042-F7C424993580}" dt="2024-05-17T14:29:21.125" v="13046" actId="1076"/>
          <ac:spMkLst>
            <pc:docMk/>
            <pc:sldMk cId="3555813385" sldId="2146846630"/>
            <ac:spMk id="16" creationId="{951E4B2D-9EEF-F4A5-FC4A-3D505A3BC12D}"/>
          </ac:spMkLst>
        </pc:spChg>
        <pc:spChg chg="add mod">
          <ac:chgData name="Benjamin Vandegrift" userId="2e5c2a8a-c606-4888-a2a6-2a14dfaa97ab" providerId="ADAL" clId="{1469014E-542E-7F46-B042-F7C424993580}" dt="2024-05-17T14:29:21.125" v="13046" actId="1076"/>
          <ac:spMkLst>
            <pc:docMk/>
            <pc:sldMk cId="3555813385" sldId="2146846630"/>
            <ac:spMk id="17" creationId="{DDA8D0E1-765A-6EED-E248-3AC714E9BEAB}"/>
          </ac:spMkLst>
        </pc:spChg>
        <pc:spChg chg="add mod">
          <ac:chgData name="Benjamin Vandegrift" userId="2e5c2a8a-c606-4888-a2a6-2a14dfaa97ab" providerId="ADAL" clId="{1469014E-542E-7F46-B042-F7C424993580}" dt="2024-05-17T14:29:21.125" v="13046" actId="1076"/>
          <ac:spMkLst>
            <pc:docMk/>
            <pc:sldMk cId="3555813385" sldId="2146846630"/>
            <ac:spMk id="18" creationId="{D0E7EF16-6EC5-EC0D-79DA-FD151D0B8468}"/>
          </ac:spMkLst>
        </pc:spChg>
        <pc:spChg chg="add mod">
          <ac:chgData name="Benjamin Vandegrift" userId="2e5c2a8a-c606-4888-a2a6-2a14dfaa97ab" providerId="ADAL" clId="{1469014E-542E-7F46-B042-F7C424993580}" dt="2024-05-17T14:41:21.222" v="13202"/>
          <ac:spMkLst>
            <pc:docMk/>
            <pc:sldMk cId="3555813385" sldId="2146846630"/>
            <ac:spMk id="20" creationId="{B209FD69-E031-DE8D-1FA9-64824F62354B}"/>
          </ac:spMkLst>
        </pc:spChg>
        <pc:spChg chg="add mod">
          <ac:chgData name="Benjamin Vandegrift" userId="2e5c2a8a-c606-4888-a2a6-2a14dfaa97ab" providerId="ADAL" clId="{1469014E-542E-7F46-B042-F7C424993580}" dt="2024-05-17T14:46:46.754" v="13233" actId="1076"/>
          <ac:spMkLst>
            <pc:docMk/>
            <pc:sldMk cId="3555813385" sldId="2146846630"/>
            <ac:spMk id="24" creationId="{B691B393-C9BF-C97E-54C0-2CDB00F06A90}"/>
          </ac:spMkLst>
        </pc:spChg>
        <pc:spChg chg="add mod">
          <ac:chgData name="Benjamin Vandegrift" userId="2e5c2a8a-c606-4888-a2a6-2a14dfaa97ab" providerId="ADAL" clId="{1469014E-542E-7F46-B042-F7C424993580}" dt="2024-05-17T14:33:39.892" v="13093" actId="1076"/>
          <ac:spMkLst>
            <pc:docMk/>
            <pc:sldMk cId="3555813385" sldId="2146846630"/>
            <ac:spMk id="27" creationId="{17C9C920-7EA7-E51D-D258-BB821BF226F9}"/>
          </ac:spMkLst>
        </pc:spChg>
        <pc:spChg chg="mod">
          <ac:chgData name="Benjamin Vandegrift" userId="2e5c2a8a-c606-4888-a2a6-2a14dfaa97ab" providerId="ADAL" clId="{1469014E-542E-7F46-B042-F7C424993580}" dt="2024-05-17T14:28:20.930" v="13007" actId="14100"/>
          <ac:spMkLst>
            <pc:docMk/>
            <pc:sldMk cId="3555813385" sldId="2146846630"/>
            <ac:spMk id="28" creationId="{7789C414-B299-AD75-CA98-C2D6ECEF1D93}"/>
          </ac:spMkLst>
        </pc:spChg>
        <pc:spChg chg="add mod">
          <ac:chgData name="Benjamin Vandegrift" userId="2e5c2a8a-c606-4888-a2a6-2a14dfaa97ab" providerId="ADAL" clId="{1469014E-542E-7F46-B042-F7C424993580}" dt="2024-05-17T15:01:05.765" v="13530" actId="404"/>
          <ac:spMkLst>
            <pc:docMk/>
            <pc:sldMk cId="3555813385" sldId="2146846630"/>
            <ac:spMk id="30" creationId="{FF81CF0E-C06A-ABC1-8561-B2E1C63A9B01}"/>
          </ac:spMkLst>
        </pc:spChg>
        <pc:spChg chg="del mod">
          <ac:chgData name="Benjamin Vandegrift" userId="2e5c2a8a-c606-4888-a2a6-2a14dfaa97ab" providerId="ADAL" clId="{1469014E-542E-7F46-B042-F7C424993580}" dt="2024-05-17T14:28:43.317" v="13036" actId="478"/>
          <ac:spMkLst>
            <pc:docMk/>
            <pc:sldMk cId="3555813385" sldId="2146846630"/>
            <ac:spMk id="31" creationId="{5FCED483-68E2-8345-D38C-C8D9F047D006}"/>
          </ac:spMkLst>
        </pc:spChg>
        <pc:spChg chg="mod">
          <ac:chgData name="Benjamin Vandegrift" userId="2e5c2a8a-c606-4888-a2a6-2a14dfaa97ab" providerId="ADAL" clId="{1469014E-542E-7F46-B042-F7C424993580}" dt="2024-05-17T14:25:34.464" v="12995" actId="14100"/>
          <ac:spMkLst>
            <pc:docMk/>
            <pc:sldMk cId="3555813385" sldId="2146846630"/>
            <ac:spMk id="32" creationId="{4C9E2484-F4D5-5CAD-A7F1-92378FD9A160}"/>
          </ac:spMkLst>
        </pc:spChg>
        <pc:spChg chg="del mod">
          <ac:chgData name="Benjamin Vandegrift" userId="2e5c2a8a-c606-4888-a2a6-2a14dfaa97ab" providerId="ADAL" clId="{1469014E-542E-7F46-B042-F7C424993580}" dt="2024-05-17T14:28:40.465" v="13034" actId="478"/>
          <ac:spMkLst>
            <pc:docMk/>
            <pc:sldMk cId="3555813385" sldId="2146846630"/>
            <ac:spMk id="33" creationId="{078C61CA-78EC-38E8-0342-0531634ABA85}"/>
          </ac:spMkLst>
        </pc:spChg>
        <pc:spChg chg="del">
          <ac:chgData name="Benjamin Vandegrift" userId="2e5c2a8a-c606-4888-a2a6-2a14dfaa97ab" providerId="ADAL" clId="{1469014E-542E-7F46-B042-F7C424993580}" dt="2024-05-17T14:25:21.214" v="12992" actId="478"/>
          <ac:spMkLst>
            <pc:docMk/>
            <pc:sldMk cId="3555813385" sldId="2146846630"/>
            <ac:spMk id="34" creationId="{E32D0896-F69B-4492-F258-A0FC5D09C730}"/>
          </ac:spMkLst>
        </pc:spChg>
        <pc:spChg chg="del">
          <ac:chgData name="Benjamin Vandegrift" userId="2e5c2a8a-c606-4888-a2a6-2a14dfaa97ab" providerId="ADAL" clId="{1469014E-542E-7F46-B042-F7C424993580}" dt="2024-05-17T14:25:28.320" v="12994" actId="478"/>
          <ac:spMkLst>
            <pc:docMk/>
            <pc:sldMk cId="3555813385" sldId="2146846630"/>
            <ac:spMk id="35" creationId="{B5FA0059-C2B3-DA6B-A55C-D312717366A1}"/>
          </ac:spMkLst>
        </pc:spChg>
        <pc:spChg chg="del">
          <ac:chgData name="Benjamin Vandegrift" userId="2e5c2a8a-c606-4888-a2a6-2a14dfaa97ab" providerId="ADAL" clId="{1469014E-542E-7F46-B042-F7C424993580}" dt="2024-05-17T14:28:58.082" v="13043" actId="478"/>
          <ac:spMkLst>
            <pc:docMk/>
            <pc:sldMk cId="3555813385" sldId="2146846630"/>
            <ac:spMk id="36" creationId="{D4C3D65E-01AF-34F1-243D-55637F9FC3F9}"/>
          </ac:spMkLst>
        </pc:spChg>
        <pc:spChg chg="add mod">
          <ac:chgData name="Benjamin Vandegrift" userId="2e5c2a8a-c606-4888-a2a6-2a14dfaa97ab" providerId="ADAL" clId="{1469014E-542E-7F46-B042-F7C424993580}" dt="2024-05-17T15:01:05.765" v="13530" actId="404"/>
          <ac:spMkLst>
            <pc:docMk/>
            <pc:sldMk cId="3555813385" sldId="2146846630"/>
            <ac:spMk id="37" creationId="{28054AD5-D183-9A3E-2062-4AD2A6364169}"/>
          </ac:spMkLst>
        </pc:spChg>
        <pc:spChg chg="add mod">
          <ac:chgData name="Benjamin Vandegrift" userId="2e5c2a8a-c606-4888-a2a6-2a14dfaa97ab" providerId="ADAL" clId="{1469014E-542E-7F46-B042-F7C424993580}" dt="2024-05-17T15:01:25.013" v="13536" actId="20577"/>
          <ac:spMkLst>
            <pc:docMk/>
            <pc:sldMk cId="3555813385" sldId="2146846630"/>
            <ac:spMk id="38" creationId="{5A8A6E8A-7B4B-3E06-1636-CACE4DC71E45}"/>
          </ac:spMkLst>
        </pc:spChg>
        <pc:spChg chg="add mod">
          <ac:chgData name="Benjamin Vandegrift" userId="2e5c2a8a-c606-4888-a2a6-2a14dfaa97ab" providerId="ADAL" clId="{1469014E-542E-7F46-B042-F7C424993580}" dt="2024-05-17T15:01:05.765" v="13530" actId="404"/>
          <ac:spMkLst>
            <pc:docMk/>
            <pc:sldMk cId="3555813385" sldId="2146846630"/>
            <ac:spMk id="39" creationId="{4329CB24-B339-8D3A-83A4-5653BE761A5B}"/>
          </ac:spMkLst>
        </pc:spChg>
        <pc:spChg chg="add mod">
          <ac:chgData name="Benjamin Vandegrift" userId="2e5c2a8a-c606-4888-a2a6-2a14dfaa97ab" providerId="ADAL" clId="{1469014E-542E-7F46-B042-F7C424993580}" dt="2024-05-17T15:01:17.650" v="13535" actId="20577"/>
          <ac:spMkLst>
            <pc:docMk/>
            <pc:sldMk cId="3555813385" sldId="2146846630"/>
            <ac:spMk id="40" creationId="{A990A2EB-E1B1-58E2-75B0-4FC25987D6CF}"/>
          </ac:spMkLst>
        </pc:spChg>
        <pc:spChg chg="add mod">
          <ac:chgData name="Benjamin Vandegrift" userId="2e5c2a8a-c606-4888-a2a6-2a14dfaa97ab" providerId="ADAL" clId="{1469014E-542E-7F46-B042-F7C424993580}" dt="2024-05-17T15:01:05.765" v="13530" actId="404"/>
          <ac:spMkLst>
            <pc:docMk/>
            <pc:sldMk cId="3555813385" sldId="2146846630"/>
            <ac:spMk id="41" creationId="{3DEF971E-9C1A-28DA-C301-2C1354AF5CF4}"/>
          </ac:spMkLst>
        </pc:spChg>
        <pc:spChg chg="add mod">
          <ac:chgData name="Benjamin Vandegrift" userId="2e5c2a8a-c606-4888-a2a6-2a14dfaa97ab" providerId="ADAL" clId="{1469014E-542E-7F46-B042-F7C424993580}" dt="2024-05-17T14:46:59.833" v="13240" actId="1076"/>
          <ac:spMkLst>
            <pc:docMk/>
            <pc:sldMk cId="3555813385" sldId="2146846630"/>
            <ac:spMk id="42" creationId="{B9BF1157-F4B8-D45C-F92F-3F1AC356F7D5}"/>
          </ac:spMkLst>
        </pc:spChg>
        <pc:picChg chg="del">
          <ac:chgData name="Benjamin Vandegrift" userId="2e5c2a8a-c606-4888-a2a6-2a14dfaa97ab" providerId="ADAL" clId="{1469014E-542E-7F46-B042-F7C424993580}" dt="2024-05-17T14:25:20.120" v="12991" actId="478"/>
          <ac:picMkLst>
            <pc:docMk/>
            <pc:sldMk cId="3555813385" sldId="2146846630"/>
            <ac:picMk id="7" creationId="{8DF1A696-FA9E-2F1F-8FC0-00D81215A713}"/>
          </ac:picMkLst>
        </pc:picChg>
        <pc:picChg chg="add mod">
          <ac:chgData name="Benjamin Vandegrift" userId="2e5c2a8a-c606-4888-a2a6-2a14dfaa97ab" providerId="ADAL" clId="{1469014E-542E-7F46-B042-F7C424993580}" dt="2024-05-17T14:33:14.759" v="13090" actId="1076"/>
          <ac:picMkLst>
            <pc:docMk/>
            <pc:sldMk cId="3555813385" sldId="2146846630"/>
            <ac:picMk id="8" creationId="{9344E6E2-4F73-04E5-130F-BEBAD3F65637}"/>
          </ac:picMkLst>
        </pc:picChg>
        <pc:picChg chg="mod">
          <ac:chgData name="Benjamin Vandegrift" userId="2e5c2a8a-c606-4888-a2a6-2a14dfaa97ab" providerId="ADAL" clId="{1469014E-542E-7F46-B042-F7C424993580}" dt="2024-05-17T14:47:02.420" v="13241" actId="1076"/>
          <ac:picMkLst>
            <pc:docMk/>
            <pc:sldMk cId="3555813385" sldId="2146846630"/>
            <ac:picMk id="9" creationId="{446CE082-D460-F5C2-AC89-BFA8F2F70002}"/>
          </ac:picMkLst>
        </pc:picChg>
        <pc:picChg chg="mod">
          <ac:chgData name="Benjamin Vandegrift" userId="2e5c2a8a-c606-4888-a2a6-2a14dfaa97ab" providerId="ADAL" clId="{1469014E-542E-7F46-B042-F7C424993580}" dt="2024-05-17T14:46:44.070" v="13232" actId="1076"/>
          <ac:picMkLst>
            <pc:docMk/>
            <pc:sldMk cId="3555813385" sldId="2146846630"/>
            <ac:picMk id="11" creationId="{9DFE664E-3FF3-80CC-4381-16C6FFC18993}"/>
          </ac:picMkLst>
        </pc:picChg>
      </pc:sldChg>
      <pc:sldChg chg="new del">
        <pc:chgData name="Benjamin Vandegrift" userId="2e5c2a8a-c606-4888-a2a6-2a14dfaa97ab" providerId="ADAL" clId="{1469014E-542E-7F46-B042-F7C424993580}" dt="2024-05-10T14:00:40.173" v="2497" actId="2696"/>
        <pc:sldMkLst>
          <pc:docMk/>
          <pc:sldMk cId="2021804415" sldId="2146846631"/>
        </pc:sldMkLst>
      </pc:sldChg>
      <pc:sldChg chg="addSp delSp modSp add del mod">
        <pc:chgData name="Benjamin Vandegrift" userId="2e5c2a8a-c606-4888-a2a6-2a14dfaa97ab" providerId="ADAL" clId="{1469014E-542E-7F46-B042-F7C424993580}" dt="2024-05-17T15:00:46.321" v="13527" actId="2696"/>
        <pc:sldMkLst>
          <pc:docMk/>
          <pc:sldMk cId="3478923230" sldId="2146846631"/>
        </pc:sldMkLst>
        <pc:spChg chg="del">
          <ac:chgData name="Benjamin Vandegrift" userId="2e5c2a8a-c606-4888-a2a6-2a14dfaa97ab" providerId="ADAL" clId="{1469014E-542E-7F46-B042-F7C424993580}" dt="2024-05-17T14:30:22.999" v="13060" actId="478"/>
          <ac:spMkLst>
            <pc:docMk/>
            <pc:sldMk cId="3478923230" sldId="2146846631"/>
            <ac:spMk id="3" creationId="{41743056-9D68-9F3F-6381-F39BE004E72F}"/>
          </ac:spMkLst>
        </pc:spChg>
        <pc:spChg chg="del">
          <ac:chgData name="Benjamin Vandegrift" userId="2e5c2a8a-c606-4888-a2a6-2a14dfaa97ab" providerId="ADAL" clId="{1469014E-542E-7F46-B042-F7C424993580}" dt="2024-05-17T14:30:21.730" v="13059" actId="478"/>
          <ac:spMkLst>
            <pc:docMk/>
            <pc:sldMk cId="3478923230" sldId="2146846631"/>
            <ac:spMk id="14" creationId="{444D5097-FE70-5D64-B931-37456310E1A7}"/>
          </ac:spMkLst>
        </pc:spChg>
        <pc:spChg chg="del">
          <ac:chgData name="Benjamin Vandegrift" userId="2e5c2a8a-c606-4888-a2a6-2a14dfaa97ab" providerId="ADAL" clId="{1469014E-542E-7F46-B042-F7C424993580}" dt="2024-05-17T14:30:21.730" v="13059" actId="478"/>
          <ac:spMkLst>
            <pc:docMk/>
            <pc:sldMk cId="3478923230" sldId="2146846631"/>
            <ac:spMk id="15" creationId="{E3ED93D5-B3A8-9DCD-24E9-76D9B5D0D816}"/>
          </ac:spMkLst>
        </pc:spChg>
        <pc:spChg chg="del">
          <ac:chgData name="Benjamin Vandegrift" userId="2e5c2a8a-c606-4888-a2a6-2a14dfaa97ab" providerId="ADAL" clId="{1469014E-542E-7F46-B042-F7C424993580}" dt="2024-05-17T14:30:21.730" v="13059" actId="478"/>
          <ac:spMkLst>
            <pc:docMk/>
            <pc:sldMk cId="3478923230" sldId="2146846631"/>
            <ac:spMk id="16" creationId="{951E4B2D-9EEF-F4A5-FC4A-3D505A3BC12D}"/>
          </ac:spMkLst>
        </pc:spChg>
        <pc:spChg chg="del">
          <ac:chgData name="Benjamin Vandegrift" userId="2e5c2a8a-c606-4888-a2a6-2a14dfaa97ab" providerId="ADAL" clId="{1469014E-542E-7F46-B042-F7C424993580}" dt="2024-05-17T14:30:21.730" v="13059" actId="478"/>
          <ac:spMkLst>
            <pc:docMk/>
            <pc:sldMk cId="3478923230" sldId="2146846631"/>
            <ac:spMk id="17" creationId="{DDA8D0E1-765A-6EED-E248-3AC714E9BEAB}"/>
          </ac:spMkLst>
        </pc:spChg>
        <pc:spChg chg="del">
          <ac:chgData name="Benjamin Vandegrift" userId="2e5c2a8a-c606-4888-a2a6-2a14dfaa97ab" providerId="ADAL" clId="{1469014E-542E-7F46-B042-F7C424993580}" dt="2024-05-17T14:30:21.730" v="13059" actId="478"/>
          <ac:spMkLst>
            <pc:docMk/>
            <pc:sldMk cId="3478923230" sldId="2146846631"/>
            <ac:spMk id="18" creationId="{D0E7EF16-6EC5-EC0D-79DA-FD151D0B8468}"/>
          </ac:spMkLst>
        </pc:spChg>
        <pc:spChg chg="mod">
          <ac:chgData name="Benjamin Vandegrift" userId="2e5c2a8a-c606-4888-a2a6-2a14dfaa97ab" providerId="ADAL" clId="{1469014E-542E-7F46-B042-F7C424993580}" dt="2024-05-17T14:30:59.073" v="13069" actId="1076"/>
          <ac:spMkLst>
            <pc:docMk/>
            <pc:sldMk cId="3478923230" sldId="2146846631"/>
            <ac:spMk id="20" creationId="{B209FD69-E031-DE8D-1FA9-64824F62354B}"/>
          </ac:spMkLst>
        </pc:spChg>
        <pc:spChg chg="add mod">
          <ac:chgData name="Benjamin Vandegrift" userId="2e5c2a8a-c606-4888-a2a6-2a14dfaa97ab" providerId="ADAL" clId="{1469014E-542E-7F46-B042-F7C424993580}" dt="2024-05-17T14:31:12.952" v="13076" actId="20577"/>
          <ac:spMkLst>
            <pc:docMk/>
            <pc:sldMk cId="3478923230" sldId="2146846631"/>
            <ac:spMk id="22" creationId="{718C2FC5-BE52-EFB7-BC72-DCF60E4C98E3}"/>
          </ac:spMkLst>
        </pc:spChg>
        <pc:spChg chg="add mod">
          <ac:chgData name="Benjamin Vandegrift" userId="2e5c2a8a-c606-4888-a2a6-2a14dfaa97ab" providerId="ADAL" clId="{1469014E-542E-7F46-B042-F7C424993580}" dt="2024-05-17T14:31:46.415" v="13087" actId="20577"/>
          <ac:spMkLst>
            <pc:docMk/>
            <pc:sldMk cId="3478923230" sldId="2146846631"/>
            <ac:spMk id="23" creationId="{6FE3670B-A980-E3FA-9593-2345276E6357}"/>
          </ac:spMkLst>
        </pc:spChg>
        <pc:spChg chg="del">
          <ac:chgData name="Benjamin Vandegrift" userId="2e5c2a8a-c606-4888-a2a6-2a14dfaa97ab" providerId="ADAL" clId="{1469014E-542E-7F46-B042-F7C424993580}" dt="2024-05-17T14:30:21.730" v="13059" actId="478"/>
          <ac:spMkLst>
            <pc:docMk/>
            <pc:sldMk cId="3478923230" sldId="2146846631"/>
            <ac:spMk id="32" creationId="{4C9E2484-F4D5-5CAD-A7F1-92378FD9A160}"/>
          </ac:spMkLst>
        </pc:spChg>
        <pc:picChg chg="mod">
          <ac:chgData name="Benjamin Vandegrift" userId="2e5c2a8a-c606-4888-a2a6-2a14dfaa97ab" providerId="ADAL" clId="{1469014E-542E-7F46-B042-F7C424993580}" dt="2024-05-17T14:30:54.910" v="13068" actId="1076"/>
          <ac:picMkLst>
            <pc:docMk/>
            <pc:sldMk cId="3478923230" sldId="2146846631"/>
            <ac:picMk id="8" creationId="{9344E6E2-4F73-04E5-130F-BEBAD3F65637}"/>
          </ac:picMkLst>
        </pc:picChg>
        <pc:picChg chg="mod">
          <ac:chgData name="Benjamin Vandegrift" userId="2e5c2a8a-c606-4888-a2a6-2a14dfaa97ab" providerId="ADAL" clId="{1469014E-542E-7F46-B042-F7C424993580}" dt="2024-05-17T14:31:37.575" v="13084" actId="14100"/>
          <ac:picMkLst>
            <pc:docMk/>
            <pc:sldMk cId="3478923230" sldId="2146846631"/>
            <ac:picMk id="9" creationId="{446CE082-D460-F5C2-AC89-BFA8F2F70002}"/>
          </ac:picMkLst>
        </pc:picChg>
        <pc:picChg chg="mod">
          <ac:chgData name="Benjamin Vandegrift" userId="2e5c2a8a-c606-4888-a2a6-2a14dfaa97ab" providerId="ADAL" clId="{1469014E-542E-7F46-B042-F7C424993580}" dt="2024-05-17T14:31:39.024" v="13085" actId="1076"/>
          <ac:picMkLst>
            <pc:docMk/>
            <pc:sldMk cId="3478923230" sldId="2146846631"/>
            <ac:picMk id="11" creationId="{9DFE664E-3FF3-80CC-4381-16C6FFC18993}"/>
          </ac:picMkLst>
        </pc:picChg>
        <pc:cxnChg chg="add mod">
          <ac:chgData name="Benjamin Vandegrift" userId="2e5c2a8a-c606-4888-a2a6-2a14dfaa97ab" providerId="ADAL" clId="{1469014E-542E-7F46-B042-F7C424993580}" dt="2024-05-17T14:30:48.409" v="13065" actId="1076"/>
          <ac:cxnSpMkLst>
            <pc:docMk/>
            <pc:sldMk cId="3478923230" sldId="2146846631"/>
            <ac:cxnSpMk id="7" creationId="{674EA7BB-9F39-5195-C59E-9B9603577761}"/>
          </ac:cxnSpMkLst>
        </pc:cxnChg>
        <pc:cxnChg chg="add mod">
          <ac:chgData name="Benjamin Vandegrift" userId="2e5c2a8a-c606-4888-a2a6-2a14dfaa97ab" providerId="ADAL" clId="{1469014E-542E-7F46-B042-F7C424993580}" dt="2024-05-17T14:30:51.541" v="13067" actId="1076"/>
          <ac:cxnSpMkLst>
            <pc:docMk/>
            <pc:sldMk cId="3478923230" sldId="2146846631"/>
            <ac:cxnSpMk id="21" creationId="{F2BA57AA-2DDB-B57B-2C03-4471A85D06F6}"/>
          </ac:cxnSpMkLst>
        </pc:cxnChg>
      </pc:sldChg>
      <pc:sldChg chg="addSp delSp modSp add del mod ord">
        <pc:chgData name="Benjamin Vandegrift" userId="2e5c2a8a-c606-4888-a2a6-2a14dfaa97ab" providerId="ADAL" clId="{1469014E-542E-7F46-B042-F7C424993580}" dt="2024-05-17T20:30:45.335" v="15152" actId="2696"/>
        <pc:sldMkLst>
          <pc:docMk/>
          <pc:sldMk cId="1677967405" sldId="2146846632"/>
        </pc:sldMkLst>
        <pc:spChg chg="del">
          <ac:chgData name="Benjamin Vandegrift" userId="2e5c2a8a-c606-4888-a2a6-2a14dfaa97ab" providerId="ADAL" clId="{1469014E-542E-7F46-B042-F7C424993580}" dt="2024-05-17T15:49:30.964" v="14558" actId="478"/>
          <ac:spMkLst>
            <pc:docMk/>
            <pc:sldMk cId="1677967405" sldId="2146846632"/>
            <ac:spMk id="26" creationId="{A9C445BF-5591-D09A-A8BC-6A2DB67D3CAE}"/>
          </ac:spMkLst>
        </pc:spChg>
        <pc:spChg chg="add mod">
          <ac:chgData name="Benjamin Vandegrift" userId="2e5c2a8a-c606-4888-a2a6-2a14dfaa97ab" providerId="ADAL" clId="{1469014E-542E-7F46-B042-F7C424993580}" dt="2024-05-17T15:49:46.866" v="14561" actId="20577"/>
          <ac:spMkLst>
            <pc:docMk/>
            <pc:sldMk cId="1677967405" sldId="2146846632"/>
            <ac:spMk id="39" creationId="{C5E3AE91-CFA3-6A1C-CAF7-0AE917C12EF4}"/>
          </ac:spMkLst>
        </pc:spChg>
        <pc:spChg chg="del">
          <ac:chgData name="Benjamin Vandegrift" userId="2e5c2a8a-c606-4888-a2a6-2a14dfaa97ab" providerId="ADAL" clId="{1469014E-542E-7F46-B042-F7C424993580}" dt="2024-05-17T15:55:22.050" v="14731" actId="478"/>
          <ac:spMkLst>
            <pc:docMk/>
            <pc:sldMk cId="1677967405" sldId="2146846632"/>
            <ac:spMk id="48" creationId="{1A4D5239-940F-FC42-EC40-68F10B06ED78}"/>
          </ac:spMkLst>
        </pc:spChg>
        <pc:spChg chg="add mod">
          <ac:chgData name="Benjamin Vandegrift" userId="2e5c2a8a-c606-4888-a2a6-2a14dfaa97ab" providerId="ADAL" clId="{1469014E-542E-7F46-B042-F7C424993580}" dt="2024-05-17T15:55:39.154" v="14737" actId="1076"/>
          <ac:spMkLst>
            <pc:docMk/>
            <pc:sldMk cId="1677967405" sldId="2146846632"/>
            <ac:spMk id="49" creationId="{FF3D55D0-735A-6D0C-2897-B8EEB80FCCBA}"/>
          </ac:spMkLst>
        </pc:spChg>
        <pc:spChg chg="del">
          <ac:chgData name="Benjamin Vandegrift" userId="2e5c2a8a-c606-4888-a2a6-2a14dfaa97ab" providerId="ADAL" clId="{1469014E-542E-7F46-B042-F7C424993580}" dt="2024-05-17T15:55:08.987" v="14724" actId="478"/>
          <ac:spMkLst>
            <pc:docMk/>
            <pc:sldMk cId="1677967405" sldId="2146846632"/>
            <ac:spMk id="52" creationId="{D0201D2E-6AC2-4825-17F3-CBE5753A2343}"/>
          </ac:spMkLst>
        </pc:spChg>
        <pc:spChg chg="del mod">
          <ac:chgData name="Benjamin Vandegrift" userId="2e5c2a8a-c606-4888-a2a6-2a14dfaa97ab" providerId="ADAL" clId="{1469014E-542E-7F46-B042-F7C424993580}" dt="2024-05-17T15:55:15.049" v="14728" actId="478"/>
          <ac:spMkLst>
            <pc:docMk/>
            <pc:sldMk cId="1677967405" sldId="2146846632"/>
            <ac:spMk id="54" creationId="{770B7D49-512F-229E-CE0D-66767A0A9F3C}"/>
          </ac:spMkLst>
        </pc:spChg>
        <pc:spChg chg="del">
          <ac:chgData name="Benjamin Vandegrift" userId="2e5c2a8a-c606-4888-a2a6-2a14dfaa97ab" providerId="ADAL" clId="{1469014E-542E-7F46-B042-F7C424993580}" dt="2024-05-17T15:55:15.049" v="14728" actId="478"/>
          <ac:spMkLst>
            <pc:docMk/>
            <pc:sldMk cId="1677967405" sldId="2146846632"/>
            <ac:spMk id="57" creationId="{2FAD1766-2EBB-377A-435D-B12A5D266A3D}"/>
          </ac:spMkLst>
        </pc:spChg>
        <pc:spChg chg="del">
          <ac:chgData name="Benjamin Vandegrift" userId="2e5c2a8a-c606-4888-a2a6-2a14dfaa97ab" providerId="ADAL" clId="{1469014E-542E-7F46-B042-F7C424993580}" dt="2024-05-17T15:55:08.987" v="14724" actId="478"/>
          <ac:spMkLst>
            <pc:docMk/>
            <pc:sldMk cId="1677967405" sldId="2146846632"/>
            <ac:spMk id="67" creationId="{5DB9FF41-8C44-DC36-D361-E4D5BC6E8D42}"/>
          </ac:spMkLst>
        </pc:spChg>
        <pc:spChg chg="del">
          <ac:chgData name="Benjamin Vandegrift" userId="2e5c2a8a-c606-4888-a2a6-2a14dfaa97ab" providerId="ADAL" clId="{1469014E-542E-7F46-B042-F7C424993580}" dt="2024-05-17T15:55:15.049" v="14728" actId="478"/>
          <ac:spMkLst>
            <pc:docMk/>
            <pc:sldMk cId="1677967405" sldId="2146846632"/>
            <ac:spMk id="69" creationId="{6C15745F-7554-2995-BF72-B93729D07612}"/>
          </ac:spMkLst>
        </pc:spChg>
        <pc:spChg chg="del">
          <ac:chgData name="Benjamin Vandegrift" userId="2e5c2a8a-c606-4888-a2a6-2a14dfaa97ab" providerId="ADAL" clId="{1469014E-542E-7F46-B042-F7C424993580}" dt="2024-05-17T15:55:08.987" v="14724" actId="478"/>
          <ac:spMkLst>
            <pc:docMk/>
            <pc:sldMk cId="1677967405" sldId="2146846632"/>
            <ac:spMk id="70" creationId="{252135B1-32EB-9084-D099-11C656ACB9DE}"/>
          </ac:spMkLst>
        </pc:spChg>
        <pc:spChg chg="del">
          <ac:chgData name="Benjamin Vandegrift" userId="2e5c2a8a-c606-4888-a2a6-2a14dfaa97ab" providerId="ADAL" clId="{1469014E-542E-7F46-B042-F7C424993580}" dt="2024-05-17T15:55:15.049" v="14728" actId="478"/>
          <ac:spMkLst>
            <pc:docMk/>
            <pc:sldMk cId="1677967405" sldId="2146846632"/>
            <ac:spMk id="72" creationId="{3F0F3959-851E-9860-1D8C-FC18E0536AAB}"/>
          </ac:spMkLst>
        </pc:spChg>
        <pc:picChg chg="add mod">
          <ac:chgData name="Benjamin Vandegrift" userId="2e5c2a8a-c606-4888-a2a6-2a14dfaa97ab" providerId="ADAL" clId="{1469014E-542E-7F46-B042-F7C424993580}" dt="2024-05-17T15:55:29.954" v="14734" actId="1076"/>
          <ac:picMkLst>
            <pc:docMk/>
            <pc:sldMk cId="1677967405" sldId="2146846632"/>
            <ac:picMk id="41" creationId="{079C3C72-6C35-73B0-0D39-AC9BA9EBEAA6}"/>
          </ac:picMkLst>
        </pc:picChg>
        <pc:picChg chg="del">
          <ac:chgData name="Benjamin Vandegrift" userId="2e5c2a8a-c606-4888-a2a6-2a14dfaa97ab" providerId="ADAL" clId="{1469014E-542E-7F46-B042-F7C424993580}" dt="2024-05-17T15:55:10.320" v="14725" actId="478"/>
          <ac:picMkLst>
            <pc:docMk/>
            <pc:sldMk cId="1677967405" sldId="2146846632"/>
            <ac:picMk id="77" creationId="{83B18C49-C586-A8E9-7A4A-15F5F1654272}"/>
          </ac:picMkLst>
        </pc:picChg>
        <pc:picChg chg="del">
          <ac:chgData name="Benjamin Vandegrift" userId="2e5c2a8a-c606-4888-a2a6-2a14dfaa97ab" providerId="ADAL" clId="{1469014E-542E-7F46-B042-F7C424993580}" dt="2024-05-17T15:55:11.266" v="14726" actId="478"/>
          <ac:picMkLst>
            <pc:docMk/>
            <pc:sldMk cId="1677967405" sldId="2146846632"/>
            <ac:picMk id="79" creationId="{76DD0002-934E-C11F-95E1-25B9B6565E79}"/>
          </ac:picMkLst>
        </pc:picChg>
        <pc:picChg chg="del">
          <ac:chgData name="Benjamin Vandegrift" userId="2e5c2a8a-c606-4888-a2a6-2a14dfaa97ab" providerId="ADAL" clId="{1469014E-542E-7F46-B042-F7C424993580}" dt="2024-05-17T15:55:08.987" v="14724" actId="478"/>
          <ac:picMkLst>
            <pc:docMk/>
            <pc:sldMk cId="1677967405" sldId="2146846632"/>
            <ac:picMk id="81" creationId="{303E8B93-2543-2EF1-2C64-896691E1A50E}"/>
          </ac:picMkLst>
        </pc:picChg>
      </pc:sldChg>
      <pc:sldChg chg="add del">
        <pc:chgData name="Benjamin Vandegrift" userId="2e5c2a8a-c606-4888-a2a6-2a14dfaa97ab" providerId="ADAL" clId="{1469014E-542E-7F46-B042-F7C424993580}" dt="2024-05-17T15:59:14.355" v="14840"/>
        <pc:sldMkLst>
          <pc:docMk/>
          <pc:sldMk cId="2319402908" sldId="2146846632"/>
        </pc:sldMkLst>
      </pc:sldChg>
      <pc:sldChg chg="new del">
        <pc:chgData name="Benjamin Vandegrift" userId="2e5c2a8a-c606-4888-a2a6-2a14dfaa97ab" providerId="ADAL" clId="{1469014E-542E-7F46-B042-F7C424993580}" dt="2024-05-10T14:00:40.166" v="2493" actId="2696"/>
        <pc:sldMkLst>
          <pc:docMk/>
          <pc:sldMk cId="3465908155" sldId="2146846632"/>
        </pc:sldMkLst>
      </pc:sldChg>
      <pc:sldChg chg="add delCm modNotesTx">
        <pc:chgData name="Benjamin Vandegrift" userId="2e5c2a8a-c606-4888-a2a6-2a14dfaa97ab" providerId="ADAL" clId="{1469014E-542E-7F46-B042-F7C424993580}" dt="2024-05-22T20:44:16.365" v="17883"/>
        <pc:sldMkLst>
          <pc:docMk/>
          <pc:sldMk cId="3777070385" sldId="2146846632"/>
        </pc:sldMkLst>
        <pc:extLst>
          <p:ext xmlns:p="http://schemas.openxmlformats.org/presentationml/2006/main" uri="{D6D511B9-2390-475A-947B-AFAB55BFBCF1}">
            <pc226:cmChg xmlns:pc226="http://schemas.microsoft.com/office/powerpoint/2022/06/main/command" chg="del">
              <pc226:chgData name="Benjamin Vandegrift" userId="2e5c2a8a-c606-4888-a2a6-2a14dfaa97ab" providerId="ADAL" clId="{1469014E-542E-7F46-B042-F7C424993580}" dt="2024-05-22T20:44:16.365" v="17883"/>
              <pc2:cmMkLst xmlns:pc2="http://schemas.microsoft.com/office/powerpoint/2019/9/main/command">
                <pc:docMk/>
                <pc:sldMk cId="3777070385" sldId="2146846632"/>
                <pc2:cmMk id="{AC4D6F3E-FFEC-4DF6-A4FB-8F07E00E53B6}"/>
              </pc2:cmMkLst>
            </pc226:cmChg>
          </p:ext>
        </pc:extLst>
      </pc:sldChg>
      <pc:sldChg chg="add del">
        <pc:chgData name="Benjamin Vandegrift" userId="2e5c2a8a-c606-4888-a2a6-2a14dfaa97ab" providerId="ADAL" clId="{1469014E-542E-7F46-B042-F7C424993580}" dt="2024-05-17T20:30:55.895" v="15154"/>
        <pc:sldMkLst>
          <pc:docMk/>
          <pc:sldMk cId="3900182399" sldId="2146846632"/>
        </pc:sldMkLst>
      </pc:sldChg>
      <pc:sldChg chg="add del">
        <pc:chgData name="Benjamin Vandegrift" userId="2e5c2a8a-c606-4888-a2a6-2a14dfaa97ab" providerId="ADAL" clId="{1469014E-542E-7F46-B042-F7C424993580}" dt="2024-05-17T20:30:55.895" v="15154"/>
        <pc:sldMkLst>
          <pc:docMk/>
          <pc:sldMk cId="1535788094" sldId="2146846633"/>
        </pc:sldMkLst>
      </pc:sldChg>
      <pc:sldChg chg="add modNotesTx">
        <pc:chgData name="Benjamin Vandegrift" userId="2e5c2a8a-c606-4888-a2a6-2a14dfaa97ab" providerId="ADAL" clId="{1469014E-542E-7F46-B042-F7C424993580}" dt="2024-05-20T14:36:41.956" v="17661" actId="20577"/>
        <pc:sldMkLst>
          <pc:docMk/>
          <pc:sldMk cId="3047244053" sldId="2146846633"/>
        </pc:sldMkLst>
      </pc:sldChg>
      <pc:sldChg chg="delSp modSp add del mod ord">
        <pc:chgData name="Benjamin Vandegrift" userId="2e5c2a8a-c606-4888-a2a6-2a14dfaa97ab" providerId="ADAL" clId="{1469014E-542E-7F46-B042-F7C424993580}" dt="2024-05-17T20:30:45.335" v="15152" actId="2696"/>
        <pc:sldMkLst>
          <pc:docMk/>
          <pc:sldMk cId="3876421803" sldId="2146846633"/>
        </pc:sldMkLst>
        <pc:spChg chg="mod">
          <ac:chgData name="Benjamin Vandegrift" userId="2e5c2a8a-c606-4888-a2a6-2a14dfaa97ab" providerId="ADAL" clId="{1469014E-542E-7F46-B042-F7C424993580}" dt="2024-05-17T15:14:59.374" v="13826" actId="1076"/>
          <ac:spMkLst>
            <pc:docMk/>
            <pc:sldMk cId="3876421803" sldId="2146846633"/>
            <ac:spMk id="3" creationId="{41743056-9D68-9F3F-6381-F39BE004E72F}"/>
          </ac:spMkLst>
        </pc:spChg>
        <pc:spChg chg="del mod">
          <ac:chgData name="Benjamin Vandegrift" userId="2e5c2a8a-c606-4888-a2a6-2a14dfaa97ab" providerId="ADAL" clId="{1469014E-542E-7F46-B042-F7C424993580}" dt="2024-05-17T17:13:13.885" v="14899" actId="478"/>
          <ac:spMkLst>
            <pc:docMk/>
            <pc:sldMk cId="3876421803" sldId="2146846633"/>
            <ac:spMk id="4" creationId="{0697574C-C292-868B-82A6-E415B9F1B78F}"/>
          </ac:spMkLst>
        </pc:spChg>
        <pc:spChg chg="del mod">
          <ac:chgData name="Benjamin Vandegrift" userId="2e5c2a8a-c606-4888-a2a6-2a14dfaa97ab" providerId="ADAL" clId="{1469014E-542E-7F46-B042-F7C424993580}" dt="2024-05-17T18:28:25.577" v="14951" actId="478"/>
          <ac:spMkLst>
            <pc:docMk/>
            <pc:sldMk cId="3876421803" sldId="2146846633"/>
            <ac:spMk id="7" creationId="{9B37EC9A-2999-D2CF-8B5D-A81FC4E8405C}"/>
          </ac:spMkLst>
        </pc:spChg>
        <pc:spChg chg="mod">
          <ac:chgData name="Benjamin Vandegrift" userId="2e5c2a8a-c606-4888-a2a6-2a14dfaa97ab" providerId="ADAL" clId="{1469014E-542E-7F46-B042-F7C424993580}" dt="2024-05-17T15:54:55.408" v="14723" actId="1035"/>
          <ac:spMkLst>
            <pc:docMk/>
            <pc:sldMk cId="3876421803" sldId="2146846633"/>
            <ac:spMk id="12" creationId="{61CE7CC1-E1D8-D772-DE95-93809B2E54B6}"/>
          </ac:spMkLst>
        </pc:spChg>
        <pc:spChg chg="mod">
          <ac:chgData name="Benjamin Vandegrift" userId="2e5c2a8a-c606-4888-a2a6-2a14dfaa97ab" providerId="ADAL" clId="{1469014E-542E-7F46-B042-F7C424993580}" dt="2024-05-17T15:54:55.408" v="14723" actId="1035"/>
          <ac:spMkLst>
            <pc:docMk/>
            <pc:sldMk cId="3876421803" sldId="2146846633"/>
            <ac:spMk id="14" creationId="{444D5097-FE70-5D64-B931-37456310E1A7}"/>
          </ac:spMkLst>
        </pc:spChg>
        <pc:spChg chg="del">
          <ac:chgData name="Benjamin Vandegrift" userId="2e5c2a8a-c606-4888-a2a6-2a14dfaa97ab" providerId="ADAL" clId="{1469014E-542E-7F46-B042-F7C424993580}" dt="2024-05-17T15:09:18.341" v="13552" actId="478"/>
          <ac:spMkLst>
            <pc:docMk/>
            <pc:sldMk cId="3876421803" sldId="2146846633"/>
            <ac:spMk id="15" creationId="{E3ED93D5-B3A8-9DCD-24E9-76D9B5D0D816}"/>
          </ac:spMkLst>
        </pc:spChg>
        <pc:spChg chg="del">
          <ac:chgData name="Benjamin Vandegrift" userId="2e5c2a8a-c606-4888-a2a6-2a14dfaa97ab" providerId="ADAL" clId="{1469014E-542E-7F46-B042-F7C424993580}" dt="2024-05-17T15:08:50.972" v="13543" actId="478"/>
          <ac:spMkLst>
            <pc:docMk/>
            <pc:sldMk cId="3876421803" sldId="2146846633"/>
            <ac:spMk id="16" creationId="{951E4B2D-9EEF-F4A5-FC4A-3D505A3BC12D}"/>
          </ac:spMkLst>
        </pc:spChg>
        <pc:spChg chg="mod">
          <ac:chgData name="Benjamin Vandegrift" userId="2e5c2a8a-c606-4888-a2a6-2a14dfaa97ab" providerId="ADAL" clId="{1469014E-542E-7F46-B042-F7C424993580}" dt="2024-05-17T15:54:55.408" v="14723" actId="1035"/>
          <ac:spMkLst>
            <pc:docMk/>
            <pc:sldMk cId="3876421803" sldId="2146846633"/>
            <ac:spMk id="17" creationId="{DDA8D0E1-765A-6EED-E248-3AC714E9BEAB}"/>
          </ac:spMkLst>
        </pc:spChg>
        <pc:spChg chg="mod">
          <ac:chgData name="Benjamin Vandegrift" userId="2e5c2a8a-c606-4888-a2a6-2a14dfaa97ab" providerId="ADAL" clId="{1469014E-542E-7F46-B042-F7C424993580}" dt="2024-05-17T17:13:27.597" v="14902" actId="20577"/>
          <ac:spMkLst>
            <pc:docMk/>
            <pc:sldMk cId="3876421803" sldId="2146846633"/>
            <ac:spMk id="18" creationId="{B59D9A92-B31A-D825-5D37-EA76825021B0}"/>
          </ac:spMkLst>
        </pc:spChg>
        <pc:spChg chg="del">
          <ac:chgData name="Benjamin Vandegrift" userId="2e5c2a8a-c606-4888-a2a6-2a14dfaa97ab" providerId="ADAL" clId="{1469014E-542E-7F46-B042-F7C424993580}" dt="2024-05-17T15:09:11.961" v="13548" actId="478"/>
          <ac:spMkLst>
            <pc:docMk/>
            <pc:sldMk cId="3876421803" sldId="2146846633"/>
            <ac:spMk id="18" creationId="{D0E7EF16-6EC5-EC0D-79DA-FD151D0B8468}"/>
          </ac:spMkLst>
        </pc:spChg>
        <pc:spChg chg="del">
          <ac:chgData name="Benjamin Vandegrift" userId="2e5c2a8a-c606-4888-a2a6-2a14dfaa97ab" providerId="ADAL" clId="{1469014E-542E-7F46-B042-F7C424993580}" dt="2024-05-17T15:08:36.126" v="13539" actId="478"/>
          <ac:spMkLst>
            <pc:docMk/>
            <pc:sldMk cId="3876421803" sldId="2146846633"/>
            <ac:spMk id="20" creationId="{B209FD69-E031-DE8D-1FA9-64824F62354B}"/>
          </ac:spMkLst>
        </pc:spChg>
        <pc:spChg chg="mod">
          <ac:chgData name="Benjamin Vandegrift" userId="2e5c2a8a-c606-4888-a2a6-2a14dfaa97ab" providerId="ADAL" clId="{1469014E-542E-7F46-B042-F7C424993580}" dt="2024-05-17T17:09:41.483" v="14898" actId="108"/>
          <ac:spMkLst>
            <pc:docMk/>
            <pc:sldMk cId="3876421803" sldId="2146846633"/>
            <ac:spMk id="23" creationId="{D7002CA4-1F3A-5807-BFF4-C6D99F28E84A}"/>
          </ac:spMkLst>
        </pc:spChg>
        <pc:spChg chg="del">
          <ac:chgData name="Benjamin Vandegrift" userId="2e5c2a8a-c606-4888-a2a6-2a14dfaa97ab" providerId="ADAL" clId="{1469014E-542E-7F46-B042-F7C424993580}" dt="2024-05-17T15:09:16.876" v="13551" actId="478"/>
          <ac:spMkLst>
            <pc:docMk/>
            <pc:sldMk cId="3876421803" sldId="2146846633"/>
            <ac:spMk id="24" creationId="{B691B393-C9BF-C97E-54C0-2CDB00F06A90}"/>
          </ac:spMkLst>
        </pc:spChg>
        <pc:spChg chg="mod">
          <ac:chgData name="Benjamin Vandegrift" userId="2e5c2a8a-c606-4888-a2a6-2a14dfaa97ab" providerId="ADAL" clId="{1469014E-542E-7F46-B042-F7C424993580}" dt="2024-05-17T15:56:36.901" v="14837" actId="20577"/>
          <ac:spMkLst>
            <pc:docMk/>
            <pc:sldMk cId="3876421803" sldId="2146846633"/>
            <ac:spMk id="26" creationId="{A9C445BF-5591-D09A-A8BC-6A2DB67D3CAE}"/>
          </ac:spMkLst>
        </pc:spChg>
        <pc:spChg chg="del">
          <ac:chgData name="Benjamin Vandegrift" userId="2e5c2a8a-c606-4888-a2a6-2a14dfaa97ab" providerId="ADAL" clId="{1469014E-542E-7F46-B042-F7C424993580}" dt="2024-05-17T17:13:15.883" v="14900" actId="478"/>
          <ac:spMkLst>
            <pc:docMk/>
            <pc:sldMk cId="3876421803" sldId="2146846633"/>
            <ac:spMk id="27" creationId="{17C9C920-7EA7-E51D-D258-BB821BF226F9}"/>
          </ac:spMkLst>
        </pc:spChg>
        <pc:spChg chg="mod">
          <ac:chgData name="Benjamin Vandegrift" userId="2e5c2a8a-c606-4888-a2a6-2a14dfaa97ab" providerId="ADAL" clId="{1469014E-542E-7F46-B042-F7C424993580}" dt="2024-05-17T15:54:55.408" v="14723" actId="1035"/>
          <ac:spMkLst>
            <pc:docMk/>
            <pc:sldMk cId="3876421803" sldId="2146846633"/>
            <ac:spMk id="28" creationId="{7789C414-B299-AD75-CA98-C2D6ECEF1D93}"/>
          </ac:spMkLst>
        </pc:spChg>
        <pc:spChg chg="del">
          <ac:chgData name="Benjamin Vandegrift" userId="2e5c2a8a-c606-4888-a2a6-2a14dfaa97ab" providerId="ADAL" clId="{1469014E-542E-7F46-B042-F7C424993580}" dt="2024-05-17T15:08:46.487" v="13541" actId="478"/>
          <ac:spMkLst>
            <pc:docMk/>
            <pc:sldMk cId="3876421803" sldId="2146846633"/>
            <ac:spMk id="30" creationId="{FF81CF0E-C06A-ABC1-8561-B2E1C63A9B01}"/>
          </ac:spMkLst>
        </pc:spChg>
        <pc:spChg chg="del">
          <ac:chgData name="Benjamin Vandegrift" userId="2e5c2a8a-c606-4888-a2a6-2a14dfaa97ab" providerId="ADAL" clId="{1469014E-542E-7F46-B042-F7C424993580}" dt="2024-05-17T15:08:44.516" v="13540" actId="478"/>
          <ac:spMkLst>
            <pc:docMk/>
            <pc:sldMk cId="3876421803" sldId="2146846633"/>
            <ac:spMk id="32" creationId="{4C9E2484-F4D5-5CAD-A7F1-92378FD9A160}"/>
          </ac:spMkLst>
        </pc:spChg>
        <pc:spChg chg="del">
          <ac:chgData name="Benjamin Vandegrift" userId="2e5c2a8a-c606-4888-a2a6-2a14dfaa97ab" providerId="ADAL" clId="{1469014E-542E-7F46-B042-F7C424993580}" dt="2024-05-17T15:08:56.239" v="13544" actId="478"/>
          <ac:spMkLst>
            <pc:docMk/>
            <pc:sldMk cId="3876421803" sldId="2146846633"/>
            <ac:spMk id="37" creationId="{28054AD5-D183-9A3E-2062-4AD2A6364169}"/>
          </ac:spMkLst>
        </pc:spChg>
        <pc:spChg chg="del mod">
          <ac:chgData name="Benjamin Vandegrift" userId="2e5c2a8a-c606-4888-a2a6-2a14dfaa97ab" providerId="ADAL" clId="{1469014E-542E-7F46-B042-F7C424993580}" dt="2024-05-17T17:09:31.846" v="14896" actId="478"/>
          <ac:spMkLst>
            <pc:docMk/>
            <pc:sldMk cId="3876421803" sldId="2146846633"/>
            <ac:spMk id="38" creationId="{5A8A6E8A-7B4B-3E06-1636-CACE4DC71E45}"/>
          </ac:spMkLst>
        </pc:spChg>
        <pc:spChg chg="del">
          <ac:chgData name="Benjamin Vandegrift" userId="2e5c2a8a-c606-4888-a2a6-2a14dfaa97ab" providerId="ADAL" clId="{1469014E-542E-7F46-B042-F7C424993580}" dt="2024-05-17T15:09:20.110" v="13553" actId="478"/>
          <ac:spMkLst>
            <pc:docMk/>
            <pc:sldMk cId="3876421803" sldId="2146846633"/>
            <ac:spMk id="39" creationId="{4329CB24-B339-8D3A-83A4-5653BE761A5B}"/>
          </ac:spMkLst>
        </pc:spChg>
        <pc:spChg chg="del mod">
          <ac:chgData name="Benjamin Vandegrift" userId="2e5c2a8a-c606-4888-a2a6-2a14dfaa97ab" providerId="ADAL" clId="{1469014E-542E-7F46-B042-F7C424993580}" dt="2024-05-17T17:09:34.282" v="14897" actId="478"/>
          <ac:spMkLst>
            <pc:docMk/>
            <pc:sldMk cId="3876421803" sldId="2146846633"/>
            <ac:spMk id="40" creationId="{A990A2EB-E1B1-58E2-75B0-4FC25987D6CF}"/>
          </ac:spMkLst>
        </pc:spChg>
        <pc:spChg chg="del">
          <ac:chgData name="Benjamin Vandegrift" userId="2e5c2a8a-c606-4888-a2a6-2a14dfaa97ab" providerId="ADAL" clId="{1469014E-542E-7F46-B042-F7C424993580}" dt="2024-05-17T15:09:13.558" v="13549" actId="478"/>
          <ac:spMkLst>
            <pc:docMk/>
            <pc:sldMk cId="3876421803" sldId="2146846633"/>
            <ac:spMk id="41" creationId="{3DEF971E-9C1A-28DA-C301-2C1354AF5CF4}"/>
          </ac:spMkLst>
        </pc:spChg>
        <pc:spChg chg="del mod">
          <ac:chgData name="Benjamin Vandegrift" userId="2e5c2a8a-c606-4888-a2a6-2a14dfaa97ab" providerId="ADAL" clId="{1469014E-542E-7F46-B042-F7C424993580}" dt="2024-05-17T15:54:46.257" v="14693" actId="478"/>
          <ac:spMkLst>
            <pc:docMk/>
            <pc:sldMk cId="3876421803" sldId="2146846633"/>
            <ac:spMk id="42" creationId="{B9BF1157-F4B8-D45C-F92F-3F1AC356F7D5}"/>
          </ac:spMkLst>
        </pc:spChg>
        <pc:picChg chg="del">
          <ac:chgData name="Benjamin Vandegrift" userId="2e5c2a8a-c606-4888-a2a6-2a14dfaa97ab" providerId="ADAL" clId="{1469014E-542E-7F46-B042-F7C424993580}" dt="2024-05-17T15:08:33.943" v="13538" actId="478"/>
          <ac:picMkLst>
            <pc:docMk/>
            <pc:sldMk cId="3876421803" sldId="2146846633"/>
            <ac:picMk id="8" creationId="{9344E6E2-4F73-04E5-130F-BEBAD3F65637}"/>
          </ac:picMkLst>
        </pc:picChg>
        <pc:picChg chg="del mod">
          <ac:chgData name="Benjamin Vandegrift" userId="2e5c2a8a-c606-4888-a2a6-2a14dfaa97ab" providerId="ADAL" clId="{1469014E-542E-7F46-B042-F7C424993580}" dt="2024-05-17T15:54:46.257" v="14693" actId="478"/>
          <ac:picMkLst>
            <pc:docMk/>
            <pc:sldMk cId="3876421803" sldId="2146846633"/>
            <ac:picMk id="9" creationId="{446CE082-D460-F5C2-AC89-BFA8F2F70002}"/>
          </ac:picMkLst>
        </pc:picChg>
        <pc:picChg chg="del">
          <ac:chgData name="Benjamin Vandegrift" userId="2e5c2a8a-c606-4888-a2a6-2a14dfaa97ab" providerId="ADAL" clId="{1469014E-542E-7F46-B042-F7C424993580}" dt="2024-05-17T15:09:15.133" v="13550" actId="478"/>
          <ac:picMkLst>
            <pc:docMk/>
            <pc:sldMk cId="3876421803" sldId="2146846633"/>
            <ac:picMk id="11" creationId="{9DFE664E-3FF3-80CC-4381-16C6FFC18993}"/>
          </ac:picMkLst>
        </pc:picChg>
      </pc:sldChg>
      <pc:sldChg chg="new del">
        <pc:chgData name="Benjamin Vandegrift" userId="2e5c2a8a-c606-4888-a2a6-2a14dfaa97ab" providerId="ADAL" clId="{1469014E-542E-7F46-B042-F7C424993580}" dt="2024-05-10T14:00:40.155" v="2486" actId="2696"/>
        <pc:sldMkLst>
          <pc:docMk/>
          <pc:sldMk cId="3922293157" sldId="2146846633"/>
        </pc:sldMkLst>
      </pc:sldChg>
      <pc:sldChg chg="add del">
        <pc:chgData name="Benjamin Vandegrift" userId="2e5c2a8a-c606-4888-a2a6-2a14dfaa97ab" providerId="ADAL" clId="{1469014E-542E-7F46-B042-F7C424993580}" dt="2024-05-17T15:59:14.355" v="14840"/>
        <pc:sldMkLst>
          <pc:docMk/>
          <pc:sldMk cId="4085135015" sldId="2146846633"/>
        </pc:sldMkLst>
      </pc:sldChg>
      <pc:sldChg chg="new del">
        <pc:chgData name="Benjamin Vandegrift" userId="2e5c2a8a-c606-4888-a2a6-2a14dfaa97ab" providerId="ADAL" clId="{1469014E-542E-7F46-B042-F7C424993580}" dt="2024-05-10T14:00:40.180" v="2501" actId="2696"/>
        <pc:sldMkLst>
          <pc:docMk/>
          <pc:sldMk cId="654756284" sldId="2146846634"/>
        </pc:sldMkLst>
      </pc:sldChg>
      <pc:sldChg chg="add">
        <pc:chgData name="Benjamin Vandegrift" userId="2e5c2a8a-c606-4888-a2a6-2a14dfaa97ab" providerId="ADAL" clId="{1469014E-542E-7F46-B042-F7C424993580}" dt="2024-05-17T15:32:22.454" v="14046"/>
        <pc:sldMkLst>
          <pc:docMk/>
          <pc:sldMk cId="3001377975" sldId="2146846634"/>
        </pc:sldMkLst>
      </pc:sldChg>
      <pc:sldChg chg="add del">
        <pc:chgData name="Benjamin Vandegrift" userId="2e5c2a8a-c606-4888-a2a6-2a14dfaa97ab" providerId="ADAL" clId="{1469014E-542E-7F46-B042-F7C424993580}" dt="2024-05-17T20:30:55.895" v="15154"/>
        <pc:sldMkLst>
          <pc:docMk/>
          <pc:sldMk cId="309770333" sldId="2146846635"/>
        </pc:sldMkLst>
      </pc:sldChg>
      <pc:sldChg chg="add modNotesTx">
        <pc:chgData name="Benjamin Vandegrift" userId="2e5c2a8a-c606-4888-a2a6-2a14dfaa97ab" providerId="ADAL" clId="{1469014E-542E-7F46-B042-F7C424993580}" dt="2024-05-20T14:36:46.407" v="17662" actId="20577"/>
        <pc:sldMkLst>
          <pc:docMk/>
          <pc:sldMk cId="1842699221" sldId="2146846635"/>
        </pc:sldMkLst>
      </pc:sldChg>
      <pc:sldChg chg="add del">
        <pc:chgData name="Benjamin Vandegrift" userId="2e5c2a8a-c606-4888-a2a6-2a14dfaa97ab" providerId="ADAL" clId="{1469014E-542E-7F46-B042-F7C424993580}" dt="2024-05-17T15:59:14.355" v="14840"/>
        <pc:sldMkLst>
          <pc:docMk/>
          <pc:sldMk cId="2150350727" sldId="2146846635"/>
        </pc:sldMkLst>
      </pc:sldChg>
      <pc:sldChg chg="new del">
        <pc:chgData name="Benjamin Vandegrift" userId="2e5c2a8a-c606-4888-a2a6-2a14dfaa97ab" providerId="ADAL" clId="{1469014E-542E-7F46-B042-F7C424993580}" dt="2024-05-10T14:00:40.165" v="2492" actId="2696"/>
        <pc:sldMkLst>
          <pc:docMk/>
          <pc:sldMk cId="3128290386" sldId="2146846635"/>
        </pc:sldMkLst>
      </pc:sldChg>
      <pc:sldChg chg="modSp add del mod">
        <pc:chgData name="Benjamin Vandegrift" userId="2e5c2a8a-c606-4888-a2a6-2a14dfaa97ab" providerId="ADAL" clId="{1469014E-542E-7F46-B042-F7C424993580}" dt="2024-05-17T20:30:45.335" v="15152" actId="2696"/>
        <pc:sldMkLst>
          <pc:docMk/>
          <pc:sldMk cId="3377337163" sldId="2146846635"/>
        </pc:sldMkLst>
        <pc:spChg chg="mod">
          <ac:chgData name="Benjamin Vandegrift" userId="2e5c2a8a-c606-4888-a2a6-2a14dfaa97ab" providerId="ADAL" clId="{1469014E-542E-7F46-B042-F7C424993580}" dt="2024-05-17T15:52:31.874" v="14650" actId="20577"/>
          <ac:spMkLst>
            <pc:docMk/>
            <pc:sldMk cId="3377337163" sldId="2146846635"/>
            <ac:spMk id="39" creationId="{C5E3AE91-CFA3-6A1C-CAF7-0AE917C12EF4}"/>
          </ac:spMkLst>
        </pc:spChg>
      </pc:sldChg>
      <pc:sldChg chg="new del">
        <pc:chgData name="Benjamin Vandegrift" userId="2e5c2a8a-c606-4888-a2a6-2a14dfaa97ab" providerId="ADAL" clId="{1469014E-542E-7F46-B042-F7C424993580}" dt="2024-05-10T14:00:40.206" v="2517" actId="2696"/>
        <pc:sldMkLst>
          <pc:docMk/>
          <pc:sldMk cId="1024303000" sldId="2146846636"/>
        </pc:sldMkLst>
      </pc:sldChg>
      <pc:sldChg chg="add del">
        <pc:chgData name="Benjamin Vandegrift" userId="2e5c2a8a-c606-4888-a2a6-2a14dfaa97ab" providerId="ADAL" clId="{1469014E-542E-7F46-B042-F7C424993580}" dt="2024-05-17T17:18:41.286" v="14913" actId="2696"/>
        <pc:sldMkLst>
          <pc:docMk/>
          <pc:sldMk cId="1242924164" sldId="2146846636"/>
        </pc:sldMkLst>
      </pc:sldChg>
      <pc:sldChg chg="add">
        <pc:chgData name="Benjamin Vandegrift" userId="2e5c2a8a-c606-4888-a2a6-2a14dfaa97ab" providerId="ADAL" clId="{1469014E-542E-7F46-B042-F7C424993580}" dt="2024-05-17T20:41:23.722" v="15829"/>
        <pc:sldMkLst>
          <pc:docMk/>
          <pc:sldMk cId="2276353571" sldId="2146846636"/>
        </pc:sldMkLst>
      </pc:sldChg>
      <pc:sldChg chg="modNotesTx">
        <pc:chgData name="Benjamin Vandegrift" userId="2e5c2a8a-c606-4888-a2a6-2a14dfaa97ab" providerId="ADAL" clId="{1469014E-542E-7F46-B042-F7C424993580}" dt="2024-05-22T23:58:46.866" v="20789" actId="20577"/>
        <pc:sldMkLst>
          <pc:docMk/>
          <pc:sldMk cId="3416798922" sldId="2146846636"/>
        </pc:sldMkLst>
      </pc:sldChg>
      <pc:sldChg chg="new del">
        <pc:chgData name="Benjamin Vandegrift" userId="2e5c2a8a-c606-4888-a2a6-2a14dfaa97ab" providerId="ADAL" clId="{1469014E-542E-7F46-B042-F7C424993580}" dt="2024-05-10T14:00:40.190" v="2507" actId="2696"/>
        <pc:sldMkLst>
          <pc:docMk/>
          <pc:sldMk cId="326640138" sldId="2146846637"/>
        </pc:sldMkLst>
      </pc:sldChg>
      <pc:sldChg chg="add del">
        <pc:chgData name="Benjamin Vandegrift" userId="2e5c2a8a-c606-4888-a2a6-2a14dfaa97ab" providerId="ADAL" clId="{1469014E-542E-7F46-B042-F7C424993580}" dt="2024-05-17T17:18:41.990" v="14914" actId="2696"/>
        <pc:sldMkLst>
          <pc:docMk/>
          <pc:sldMk cId="3503062682" sldId="2146846637"/>
        </pc:sldMkLst>
      </pc:sldChg>
      <pc:sldChg chg="modSp mod">
        <pc:chgData name="Benjamin Vandegrift" userId="2e5c2a8a-c606-4888-a2a6-2a14dfaa97ab" providerId="ADAL" clId="{1469014E-542E-7F46-B042-F7C424993580}" dt="2024-05-23T14:30:33.576" v="21264" actId="20577"/>
        <pc:sldMkLst>
          <pc:docMk/>
          <pc:sldMk cId="426383894" sldId="2146846638"/>
        </pc:sldMkLst>
        <pc:spChg chg="mod">
          <ac:chgData name="Benjamin Vandegrift" userId="2e5c2a8a-c606-4888-a2a6-2a14dfaa97ab" providerId="ADAL" clId="{1469014E-542E-7F46-B042-F7C424993580}" dt="2024-05-23T14:30:33.576" v="21264" actId="20577"/>
          <ac:spMkLst>
            <pc:docMk/>
            <pc:sldMk cId="426383894" sldId="2146846638"/>
            <ac:spMk id="4" creationId="{4EECE67E-2570-77C8-4DCD-E83C5B83F9CE}"/>
          </ac:spMkLst>
        </pc:spChg>
      </pc:sldChg>
      <pc:sldChg chg="add del">
        <pc:chgData name="Benjamin Vandegrift" userId="2e5c2a8a-c606-4888-a2a6-2a14dfaa97ab" providerId="ADAL" clId="{1469014E-542E-7F46-B042-F7C424993580}" dt="2024-05-17T17:18:42.720" v="14915" actId="2696"/>
        <pc:sldMkLst>
          <pc:docMk/>
          <pc:sldMk cId="1705055182" sldId="2146846638"/>
        </pc:sldMkLst>
      </pc:sldChg>
      <pc:sldChg chg="new del">
        <pc:chgData name="Benjamin Vandegrift" userId="2e5c2a8a-c606-4888-a2a6-2a14dfaa97ab" providerId="ADAL" clId="{1469014E-542E-7F46-B042-F7C424993580}" dt="2024-05-10T14:00:40.162" v="2490" actId="2696"/>
        <pc:sldMkLst>
          <pc:docMk/>
          <pc:sldMk cId="3469670166" sldId="2146846638"/>
        </pc:sldMkLst>
      </pc:sldChg>
      <pc:sldChg chg="add del">
        <pc:chgData name="Benjamin Vandegrift" userId="2e5c2a8a-c606-4888-a2a6-2a14dfaa97ab" providerId="ADAL" clId="{1469014E-542E-7F46-B042-F7C424993580}" dt="2024-05-17T17:18:43.764" v="14916" actId="2696"/>
        <pc:sldMkLst>
          <pc:docMk/>
          <pc:sldMk cId="3744864660" sldId="2146846639"/>
        </pc:sldMkLst>
      </pc:sldChg>
      <pc:sldChg chg="new del">
        <pc:chgData name="Benjamin Vandegrift" userId="2e5c2a8a-c606-4888-a2a6-2a14dfaa97ab" providerId="ADAL" clId="{1469014E-542E-7F46-B042-F7C424993580}" dt="2024-05-10T14:00:40.163" v="2491" actId="2696"/>
        <pc:sldMkLst>
          <pc:docMk/>
          <pc:sldMk cId="3922580777" sldId="2146846639"/>
        </pc:sldMkLst>
      </pc:sldChg>
      <pc:sldChg chg="new del">
        <pc:chgData name="Benjamin Vandegrift" userId="2e5c2a8a-c606-4888-a2a6-2a14dfaa97ab" providerId="ADAL" clId="{1469014E-542E-7F46-B042-F7C424993580}" dt="2024-05-10T14:00:40.208" v="2518" actId="2696"/>
        <pc:sldMkLst>
          <pc:docMk/>
          <pc:sldMk cId="2705478120" sldId="2146846640"/>
        </pc:sldMkLst>
      </pc:sldChg>
      <pc:sldChg chg="add del">
        <pc:chgData name="Benjamin Vandegrift" userId="2e5c2a8a-c606-4888-a2a6-2a14dfaa97ab" providerId="ADAL" clId="{1469014E-542E-7F46-B042-F7C424993580}" dt="2024-05-17T17:18:44.906" v="14917" actId="2696"/>
        <pc:sldMkLst>
          <pc:docMk/>
          <pc:sldMk cId="4027399400" sldId="2146846640"/>
        </pc:sldMkLst>
      </pc:sldChg>
      <pc:sldChg chg="add del">
        <pc:chgData name="Benjamin Vandegrift" userId="2e5c2a8a-c606-4888-a2a6-2a14dfaa97ab" providerId="ADAL" clId="{1469014E-542E-7F46-B042-F7C424993580}" dt="2024-05-17T17:18:46.018" v="14918" actId="2696"/>
        <pc:sldMkLst>
          <pc:docMk/>
          <pc:sldMk cId="2057153120" sldId="2146846641"/>
        </pc:sldMkLst>
      </pc:sldChg>
      <pc:sldChg chg="new del">
        <pc:chgData name="Benjamin Vandegrift" userId="2e5c2a8a-c606-4888-a2a6-2a14dfaa97ab" providerId="ADAL" clId="{1469014E-542E-7F46-B042-F7C424993580}" dt="2024-05-10T14:00:40.174" v="2498" actId="2696"/>
        <pc:sldMkLst>
          <pc:docMk/>
          <pc:sldMk cId="2573649487" sldId="2146846641"/>
        </pc:sldMkLst>
      </pc:sldChg>
      <pc:sldChg chg="new del">
        <pc:chgData name="Benjamin Vandegrift" userId="2e5c2a8a-c606-4888-a2a6-2a14dfaa97ab" providerId="ADAL" clId="{1469014E-542E-7F46-B042-F7C424993580}" dt="2024-05-10T14:00:40.146" v="2481" actId="2696"/>
        <pc:sldMkLst>
          <pc:docMk/>
          <pc:sldMk cId="2314657034" sldId="2146846642"/>
        </pc:sldMkLst>
      </pc:sldChg>
      <pc:sldChg chg="new del">
        <pc:chgData name="Benjamin Vandegrift" userId="2e5c2a8a-c606-4888-a2a6-2a14dfaa97ab" providerId="ADAL" clId="{1469014E-542E-7F46-B042-F7C424993580}" dt="2024-05-10T14:00:40.171" v="2496" actId="2696"/>
        <pc:sldMkLst>
          <pc:docMk/>
          <pc:sldMk cId="729374461" sldId="2146846643"/>
        </pc:sldMkLst>
      </pc:sldChg>
      <pc:sldChg chg="new del">
        <pc:chgData name="Benjamin Vandegrift" userId="2e5c2a8a-c606-4888-a2a6-2a14dfaa97ab" providerId="ADAL" clId="{1469014E-542E-7F46-B042-F7C424993580}" dt="2024-05-10T14:00:40.177" v="2499" actId="2696"/>
        <pc:sldMkLst>
          <pc:docMk/>
          <pc:sldMk cId="276526432" sldId="2146846644"/>
        </pc:sldMkLst>
      </pc:sldChg>
      <pc:sldChg chg="new del">
        <pc:chgData name="Benjamin Vandegrift" userId="2e5c2a8a-c606-4888-a2a6-2a14dfaa97ab" providerId="ADAL" clId="{1469014E-542E-7F46-B042-F7C424993580}" dt="2024-05-10T14:00:40.150" v="2483" actId="2696"/>
        <pc:sldMkLst>
          <pc:docMk/>
          <pc:sldMk cId="2919629002" sldId="2146846645"/>
        </pc:sldMkLst>
      </pc:sldChg>
      <pc:sldChg chg="new del">
        <pc:chgData name="Benjamin Vandegrift" userId="2e5c2a8a-c606-4888-a2a6-2a14dfaa97ab" providerId="ADAL" clId="{1469014E-542E-7F46-B042-F7C424993580}" dt="2024-05-10T14:00:40.215" v="2522" actId="2696"/>
        <pc:sldMkLst>
          <pc:docMk/>
          <pc:sldMk cId="3794903" sldId="2146846646"/>
        </pc:sldMkLst>
      </pc:sldChg>
      <pc:sldChg chg="new del">
        <pc:chgData name="Benjamin Vandegrift" userId="2e5c2a8a-c606-4888-a2a6-2a14dfaa97ab" providerId="ADAL" clId="{1469014E-542E-7F46-B042-F7C424993580}" dt="2024-05-10T14:00:40.213" v="2521" actId="2696"/>
        <pc:sldMkLst>
          <pc:docMk/>
          <pc:sldMk cId="3038689937" sldId="2146846647"/>
        </pc:sldMkLst>
      </pc:sldChg>
      <pc:sldChg chg="new del">
        <pc:chgData name="Benjamin Vandegrift" userId="2e5c2a8a-c606-4888-a2a6-2a14dfaa97ab" providerId="ADAL" clId="{1469014E-542E-7F46-B042-F7C424993580}" dt="2024-05-10T14:00:40.158" v="2488" actId="2696"/>
        <pc:sldMkLst>
          <pc:docMk/>
          <pc:sldMk cId="3333460919" sldId="2146846648"/>
        </pc:sldMkLst>
      </pc:sldChg>
      <pc:sldChg chg="new del">
        <pc:chgData name="Benjamin Vandegrift" userId="2e5c2a8a-c606-4888-a2a6-2a14dfaa97ab" providerId="ADAL" clId="{1469014E-542E-7F46-B042-F7C424993580}" dt="2024-05-10T14:00:40.157" v="2487" actId="2696"/>
        <pc:sldMkLst>
          <pc:docMk/>
          <pc:sldMk cId="3070920454" sldId="2146846649"/>
        </pc:sldMkLst>
      </pc:sldChg>
      <pc:sldChg chg="new del">
        <pc:chgData name="Benjamin Vandegrift" userId="2e5c2a8a-c606-4888-a2a6-2a14dfaa97ab" providerId="ADAL" clId="{1469014E-542E-7F46-B042-F7C424993580}" dt="2024-05-10T14:00:40.196" v="2511" actId="2696"/>
        <pc:sldMkLst>
          <pc:docMk/>
          <pc:sldMk cId="1166540647" sldId="2146846650"/>
        </pc:sldMkLst>
      </pc:sldChg>
      <pc:sldChg chg="new del">
        <pc:chgData name="Benjamin Vandegrift" userId="2e5c2a8a-c606-4888-a2a6-2a14dfaa97ab" providerId="ADAL" clId="{1469014E-542E-7F46-B042-F7C424993580}" dt="2024-05-10T14:00:40.140" v="2478" actId="2696"/>
        <pc:sldMkLst>
          <pc:docMk/>
          <pc:sldMk cId="2976881545" sldId="2146846651"/>
        </pc:sldMkLst>
      </pc:sldChg>
      <pc:sldChg chg="new del">
        <pc:chgData name="Benjamin Vandegrift" userId="2e5c2a8a-c606-4888-a2a6-2a14dfaa97ab" providerId="ADAL" clId="{1469014E-542E-7F46-B042-F7C424993580}" dt="2024-05-10T14:00:16.592" v="2458" actId="2696"/>
        <pc:sldMkLst>
          <pc:docMk/>
          <pc:sldMk cId="2008892814" sldId="2146846652"/>
        </pc:sldMkLst>
      </pc:sldChg>
      <pc:sldChg chg="new del">
        <pc:chgData name="Benjamin Vandegrift" userId="2e5c2a8a-c606-4888-a2a6-2a14dfaa97ab" providerId="ADAL" clId="{1469014E-542E-7F46-B042-F7C424993580}" dt="2024-05-10T14:00:16.599" v="2460" actId="2696"/>
        <pc:sldMkLst>
          <pc:docMk/>
          <pc:sldMk cId="1356097385" sldId="2146846653"/>
        </pc:sldMkLst>
      </pc:sldChg>
      <pc:sldChg chg="new del">
        <pc:chgData name="Benjamin Vandegrift" userId="2e5c2a8a-c606-4888-a2a6-2a14dfaa97ab" providerId="ADAL" clId="{1469014E-542E-7F46-B042-F7C424993580}" dt="2024-05-10T14:00:16.621" v="2468" actId="2696"/>
        <pc:sldMkLst>
          <pc:docMk/>
          <pc:sldMk cId="2455520941" sldId="2146846654"/>
        </pc:sldMkLst>
      </pc:sldChg>
      <pc:sldChg chg="new del">
        <pc:chgData name="Benjamin Vandegrift" userId="2e5c2a8a-c606-4888-a2a6-2a14dfaa97ab" providerId="ADAL" clId="{1469014E-542E-7F46-B042-F7C424993580}" dt="2024-05-10T14:00:16.609" v="2464" actId="2696"/>
        <pc:sldMkLst>
          <pc:docMk/>
          <pc:sldMk cId="353961191" sldId="2146846655"/>
        </pc:sldMkLst>
      </pc:sldChg>
      <pc:sldChg chg="new del">
        <pc:chgData name="Benjamin Vandegrift" userId="2e5c2a8a-c606-4888-a2a6-2a14dfaa97ab" providerId="ADAL" clId="{1469014E-542E-7F46-B042-F7C424993580}" dt="2024-05-10T14:00:16.595" v="2459" actId="2696"/>
        <pc:sldMkLst>
          <pc:docMk/>
          <pc:sldMk cId="2620823390" sldId="2146846656"/>
        </pc:sldMkLst>
      </pc:sldChg>
      <pc:sldChg chg="new del">
        <pc:chgData name="Benjamin Vandegrift" userId="2e5c2a8a-c606-4888-a2a6-2a14dfaa97ab" providerId="ADAL" clId="{1469014E-542E-7F46-B042-F7C424993580}" dt="2024-05-10T14:00:16.615" v="2466" actId="2696"/>
        <pc:sldMkLst>
          <pc:docMk/>
          <pc:sldMk cId="242970157" sldId="2146846657"/>
        </pc:sldMkLst>
      </pc:sldChg>
      <pc:sldChg chg="new del">
        <pc:chgData name="Benjamin Vandegrift" userId="2e5c2a8a-c606-4888-a2a6-2a14dfaa97ab" providerId="ADAL" clId="{1469014E-542E-7F46-B042-F7C424993580}" dt="2024-05-10T14:00:16.602" v="2461" actId="2696"/>
        <pc:sldMkLst>
          <pc:docMk/>
          <pc:sldMk cId="4122511304" sldId="2146846658"/>
        </pc:sldMkLst>
      </pc:sldChg>
      <pc:sldChg chg="new del">
        <pc:chgData name="Benjamin Vandegrift" userId="2e5c2a8a-c606-4888-a2a6-2a14dfaa97ab" providerId="ADAL" clId="{1469014E-542E-7F46-B042-F7C424993580}" dt="2024-05-10T14:00:16.632" v="2472" actId="2696"/>
        <pc:sldMkLst>
          <pc:docMk/>
          <pc:sldMk cId="401131350" sldId="2146846659"/>
        </pc:sldMkLst>
      </pc:sldChg>
      <pc:sldChg chg="new del">
        <pc:chgData name="Benjamin Vandegrift" userId="2e5c2a8a-c606-4888-a2a6-2a14dfaa97ab" providerId="ADAL" clId="{1469014E-542E-7F46-B042-F7C424993580}" dt="2024-05-10T14:00:16.624" v="2469" actId="2696"/>
        <pc:sldMkLst>
          <pc:docMk/>
          <pc:sldMk cId="3935453557" sldId="2146846660"/>
        </pc:sldMkLst>
      </pc:sldChg>
      <pc:sldChg chg="new del">
        <pc:chgData name="Benjamin Vandegrift" userId="2e5c2a8a-c606-4888-a2a6-2a14dfaa97ab" providerId="ADAL" clId="{1469014E-542E-7F46-B042-F7C424993580}" dt="2024-05-10T14:00:16.626" v="2470" actId="2696"/>
        <pc:sldMkLst>
          <pc:docMk/>
          <pc:sldMk cId="2170670348" sldId="2146846661"/>
        </pc:sldMkLst>
      </pc:sldChg>
      <pc:sldChg chg="new del">
        <pc:chgData name="Benjamin Vandegrift" userId="2e5c2a8a-c606-4888-a2a6-2a14dfaa97ab" providerId="ADAL" clId="{1469014E-542E-7F46-B042-F7C424993580}" dt="2024-05-10T14:00:16.640" v="2475" actId="2696"/>
        <pc:sldMkLst>
          <pc:docMk/>
          <pc:sldMk cId="2251852557" sldId="2146846662"/>
        </pc:sldMkLst>
      </pc:sldChg>
      <pc:sldChg chg="new del">
        <pc:chgData name="Benjamin Vandegrift" userId="2e5c2a8a-c606-4888-a2a6-2a14dfaa97ab" providerId="ADAL" clId="{1469014E-542E-7F46-B042-F7C424993580}" dt="2024-05-10T14:00:16.604" v="2462" actId="2696"/>
        <pc:sldMkLst>
          <pc:docMk/>
          <pc:sldMk cId="957635120" sldId="2146846663"/>
        </pc:sldMkLst>
      </pc:sldChg>
      <pc:sldChg chg="new del">
        <pc:chgData name="Benjamin Vandegrift" userId="2e5c2a8a-c606-4888-a2a6-2a14dfaa97ab" providerId="ADAL" clId="{1469014E-542E-7F46-B042-F7C424993580}" dt="2024-05-10T14:00:16.634" v="2473" actId="2696"/>
        <pc:sldMkLst>
          <pc:docMk/>
          <pc:sldMk cId="4097083423" sldId="2146846664"/>
        </pc:sldMkLst>
      </pc:sldChg>
      <pc:sldChg chg="new del">
        <pc:chgData name="Benjamin Vandegrift" userId="2e5c2a8a-c606-4888-a2a6-2a14dfaa97ab" providerId="ADAL" clId="{1469014E-542E-7F46-B042-F7C424993580}" dt="2024-05-10T14:00:16.607" v="2463" actId="2696"/>
        <pc:sldMkLst>
          <pc:docMk/>
          <pc:sldMk cId="1977231243" sldId="2146846665"/>
        </pc:sldMkLst>
      </pc:sldChg>
      <pc:sldChg chg="new del">
        <pc:chgData name="Benjamin Vandegrift" userId="2e5c2a8a-c606-4888-a2a6-2a14dfaa97ab" providerId="ADAL" clId="{1469014E-542E-7F46-B042-F7C424993580}" dt="2024-05-10T14:00:16.643" v="2476" actId="2696"/>
        <pc:sldMkLst>
          <pc:docMk/>
          <pc:sldMk cId="4210003067" sldId="2146846666"/>
        </pc:sldMkLst>
      </pc:sldChg>
      <pc:sldChg chg="new del">
        <pc:chgData name="Benjamin Vandegrift" userId="2e5c2a8a-c606-4888-a2a6-2a14dfaa97ab" providerId="ADAL" clId="{1469014E-542E-7F46-B042-F7C424993580}" dt="2024-05-10T14:00:16.636" v="2474" actId="2696"/>
        <pc:sldMkLst>
          <pc:docMk/>
          <pc:sldMk cId="1597508997" sldId="2146846667"/>
        </pc:sldMkLst>
      </pc:sldChg>
      <pc:sldChg chg="new del">
        <pc:chgData name="Benjamin Vandegrift" userId="2e5c2a8a-c606-4888-a2a6-2a14dfaa97ab" providerId="ADAL" clId="{1469014E-542E-7F46-B042-F7C424993580}" dt="2024-05-10T14:00:16.611" v="2465" actId="2696"/>
        <pc:sldMkLst>
          <pc:docMk/>
          <pc:sldMk cId="3946843151" sldId="2146846668"/>
        </pc:sldMkLst>
      </pc:sldChg>
      <pc:sldChg chg="new del">
        <pc:chgData name="Benjamin Vandegrift" userId="2e5c2a8a-c606-4888-a2a6-2a14dfaa97ab" providerId="ADAL" clId="{1469014E-542E-7F46-B042-F7C424993580}" dt="2024-05-10T14:00:16.617" v="2467" actId="2696"/>
        <pc:sldMkLst>
          <pc:docMk/>
          <pc:sldMk cId="1118769125" sldId="2146846669"/>
        </pc:sldMkLst>
      </pc:sldChg>
      <pc:sldChg chg="new del">
        <pc:chgData name="Benjamin Vandegrift" userId="2e5c2a8a-c606-4888-a2a6-2a14dfaa97ab" providerId="ADAL" clId="{1469014E-542E-7F46-B042-F7C424993580}" dt="2024-05-10T14:00:16.656" v="2477" actId="2696"/>
        <pc:sldMkLst>
          <pc:docMk/>
          <pc:sldMk cId="3181959069" sldId="2146846670"/>
        </pc:sldMkLst>
      </pc:sldChg>
      <pc:sldChg chg="new del">
        <pc:chgData name="Benjamin Vandegrift" userId="2e5c2a8a-c606-4888-a2a6-2a14dfaa97ab" providerId="ADAL" clId="{1469014E-542E-7F46-B042-F7C424993580}" dt="2024-05-10T14:00:16.628" v="2471" actId="2696"/>
        <pc:sldMkLst>
          <pc:docMk/>
          <pc:sldMk cId="839807920" sldId="2146846671"/>
        </pc:sldMkLst>
      </pc:sldChg>
      <pc:sldMasterChg chg="delSldLayout">
        <pc:chgData name="Benjamin Vandegrift" userId="2e5c2a8a-c606-4888-a2a6-2a14dfaa97ab" providerId="ADAL" clId="{1469014E-542E-7F46-B042-F7C424993580}" dt="2024-05-13T19:36:20.599" v="4422" actId="2696"/>
        <pc:sldMasterMkLst>
          <pc:docMk/>
          <pc:sldMasterMk cId="443455514" sldId="2147483753"/>
        </pc:sldMasterMkLst>
        <pc:sldLayoutChg chg="del">
          <pc:chgData name="Benjamin Vandegrift" userId="2e5c2a8a-c606-4888-a2a6-2a14dfaa97ab" providerId="ADAL" clId="{1469014E-542E-7F46-B042-F7C424993580}" dt="2024-05-13T19:36:20.599" v="4422" actId="2696"/>
          <pc:sldLayoutMkLst>
            <pc:docMk/>
            <pc:sldMasterMk cId="443455514" sldId="2147483753"/>
            <pc:sldLayoutMk cId="2798528726" sldId="2147483778"/>
          </pc:sldLayoutMkLst>
        </pc:sldLayoutChg>
      </pc:sldMasterChg>
      <pc:sldMasterChg chg="add del addSldLayout delSldLayout">
        <pc:chgData name="Benjamin Vandegrift" userId="2e5c2a8a-c606-4888-a2a6-2a14dfaa97ab" providerId="ADAL" clId="{1469014E-542E-7F46-B042-F7C424993580}" dt="2024-05-17T21:07:04.962" v="16650" actId="2696"/>
        <pc:sldMasterMkLst>
          <pc:docMk/>
          <pc:sldMasterMk cId="1987768668" sldId="2147483817"/>
        </pc:sldMasterMkLst>
        <pc:sldLayoutChg chg="add del">
          <pc:chgData name="Benjamin Vandegrift" userId="2e5c2a8a-c606-4888-a2a6-2a14dfaa97ab" providerId="ADAL" clId="{1469014E-542E-7F46-B042-F7C424993580}" dt="2024-05-17T21:07:04.955" v="16638" actId="2696"/>
          <pc:sldLayoutMkLst>
            <pc:docMk/>
            <pc:sldMasterMk cId="1987768668" sldId="2147483817"/>
            <pc:sldLayoutMk cId="4156537115" sldId="2147483818"/>
          </pc:sldLayoutMkLst>
        </pc:sldLayoutChg>
        <pc:sldLayoutChg chg="add del">
          <pc:chgData name="Benjamin Vandegrift" userId="2e5c2a8a-c606-4888-a2a6-2a14dfaa97ab" providerId="ADAL" clId="{1469014E-542E-7F46-B042-F7C424993580}" dt="2024-05-17T21:07:04.956" v="16639" actId="2696"/>
          <pc:sldLayoutMkLst>
            <pc:docMk/>
            <pc:sldMasterMk cId="1987768668" sldId="2147483817"/>
            <pc:sldLayoutMk cId="708617871" sldId="2147483819"/>
          </pc:sldLayoutMkLst>
        </pc:sldLayoutChg>
        <pc:sldLayoutChg chg="add del">
          <pc:chgData name="Benjamin Vandegrift" userId="2e5c2a8a-c606-4888-a2a6-2a14dfaa97ab" providerId="ADAL" clId="{1469014E-542E-7F46-B042-F7C424993580}" dt="2024-05-17T21:07:04.957" v="16640" actId="2696"/>
          <pc:sldLayoutMkLst>
            <pc:docMk/>
            <pc:sldMasterMk cId="1987768668" sldId="2147483817"/>
            <pc:sldLayoutMk cId="2727125607" sldId="2147483820"/>
          </pc:sldLayoutMkLst>
        </pc:sldLayoutChg>
        <pc:sldLayoutChg chg="add del">
          <pc:chgData name="Benjamin Vandegrift" userId="2e5c2a8a-c606-4888-a2a6-2a14dfaa97ab" providerId="ADAL" clId="{1469014E-542E-7F46-B042-F7C424993580}" dt="2024-05-17T21:07:04.957" v="16641" actId="2696"/>
          <pc:sldLayoutMkLst>
            <pc:docMk/>
            <pc:sldMasterMk cId="1987768668" sldId="2147483817"/>
            <pc:sldLayoutMk cId="4131609516" sldId="2147483821"/>
          </pc:sldLayoutMkLst>
        </pc:sldLayoutChg>
        <pc:sldLayoutChg chg="add del">
          <pc:chgData name="Benjamin Vandegrift" userId="2e5c2a8a-c606-4888-a2a6-2a14dfaa97ab" providerId="ADAL" clId="{1469014E-542E-7F46-B042-F7C424993580}" dt="2024-05-17T21:07:04.958" v="16642" actId="2696"/>
          <pc:sldLayoutMkLst>
            <pc:docMk/>
            <pc:sldMasterMk cId="1987768668" sldId="2147483817"/>
            <pc:sldLayoutMk cId="621037354" sldId="2147483822"/>
          </pc:sldLayoutMkLst>
        </pc:sldLayoutChg>
        <pc:sldLayoutChg chg="add del">
          <pc:chgData name="Benjamin Vandegrift" userId="2e5c2a8a-c606-4888-a2a6-2a14dfaa97ab" providerId="ADAL" clId="{1469014E-542E-7F46-B042-F7C424993580}" dt="2024-05-17T21:07:04.958" v="16643" actId="2696"/>
          <pc:sldLayoutMkLst>
            <pc:docMk/>
            <pc:sldMasterMk cId="1987768668" sldId="2147483817"/>
            <pc:sldLayoutMk cId="3575612033" sldId="2147483823"/>
          </pc:sldLayoutMkLst>
        </pc:sldLayoutChg>
        <pc:sldLayoutChg chg="add del">
          <pc:chgData name="Benjamin Vandegrift" userId="2e5c2a8a-c606-4888-a2a6-2a14dfaa97ab" providerId="ADAL" clId="{1469014E-542E-7F46-B042-F7C424993580}" dt="2024-05-17T21:07:04.959" v="16644" actId="2696"/>
          <pc:sldLayoutMkLst>
            <pc:docMk/>
            <pc:sldMasterMk cId="1987768668" sldId="2147483817"/>
            <pc:sldLayoutMk cId="2182757549" sldId="2147483824"/>
          </pc:sldLayoutMkLst>
        </pc:sldLayoutChg>
        <pc:sldLayoutChg chg="add del">
          <pc:chgData name="Benjamin Vandegrift" userId="2e5c2a8a-c606-4888-a2a6-2a14dfaa97ab" providerId="ADAL" clId="{1469014E-542E-7F46-B042-F7C424993580}" dt="2024-05-17T21:07:04.959" v="16645" actId="2696"/>
          <pc:sldLayoutMkLst>
            <pc:docMk/>
            <pc:sldMasterMk cId="1987768668" sldId="2147483817"/>
            <pc:sldLayoutMk cId="696512452" sldId="2147483825"/>
          </pc:sldLayoutMkLst>
        </pc:sldLayoutChg>
        <pc:sldLayoutChg chg="add del">
          <pc:chgData name="Benjamin Vandegrift" userId="2e5c2a8a-c606-4888-a2a6-2a14dfaa97ab" providerId="ADAL" clId="{1469014E-542E-7F46-B042-F7C424993580}" dt="2024-05-17T21:07:04.960" v="16646" actId="2696"/>
          <pc:sldLayoutMkLst>
            <pc:docMk/>
            <pc:sldMasterMk cId="1987768668" sldId="2147483817"/>
            <pc:sldLayoutMk cId="3890680472" sldId="2147483826"/>
          </pc:sldLayoutMkLst>
        </pc:sldLayoutChg>
        <pc:sldLayoutChg chg="add del">
          <pc:chgData name="Benjamin Vandegrift" userId="2e5c2a8a-c606-4888-a2a6-2a14dfaa97ab" providerId="ADAL" clId="{1469014E-542E-7F46-B042-F7C424993580}" dt="2024-05-17T21:07:04.960" v="16647" actId="2696"/>
          <pc:sldLayoutMkLst>
            <pc:docMk/>
            <pc:sldMasterMk cId="1987768668" sldId="2147483817"/>
            <pc:sldLayoutMk cId="1086868931" sldId="2147483827"/>
          </pc:sldLayoutMkLst>
        </pc:sldLayoutChg>
        <pc:sldLayoutChg chg="add del">
          <pc:chgData name="Benjamin Vandegrift" userId="2e5c2a8a-c606-4888-a2a6-2a14dfaa97ab" providerId="ADAL" clId="{1469014E-542E-7F46-B042-F7C424993580}" dt="2024-05-17T21:07:04.961" v="16648" actId="2696"/>
          <pc:sldLayoutMkLst>
            <pc:docMk/>
            <pc:sldMasterMk cId="1987768668" sldId="2147483817"/>
            <pc:sldLayoutMk cId="895951064" sldId="2147483828"/>
          </pc:sldLayoutMkLst>
        </pc:sldLayoutChg>
        <pc:sldLayoutChg chg="add del">
          <pc:chgData name="Benjamin Vandegrift" userId="2e5c2a8a-c606-4888-a2a6-2a14dfaa97ab" providerId="ADAL" clId="{1469014E-542E-7F46-B042-F7C424993580}" dt="2024-05-17T21:07:04.961" v="16649" actId="2696"/>
          <pc:sldLayoutMkLst>
            <pc:docMk/>
            <pc:sldMasterMk cId="1987768668" sldId="2147483817"/>
            <pc:sldLayoutMk cId="1288924317" sldId="2147483829"/>
          </pc:sldLayoutMkLst>
        </pc:sldLayoutChg>
      </pc:sldMasterChg>
    </pc:docChg>
  </pc:docChgLst>
  <pc:docChgLst>
    <pc:chgData name="Leah Montner Dixon" userId="d5b2ae9e-9213-4442-b7df-4db8cbe51e5d" providerId="ADAL" clId="{04381C8D-58B4-4855-85BA-C8406F3EC9F2}"/>
    <pc:docChg chg="undo redo custSel addSld delSld modSld sldOrd">
      <pc:chgData name="Leah Montner Dixon" userId="d5b2ae9e-9213-4442-b7df-4db8cbe51e5d" providerId="ADAL" clId="{04381C8D-58B4-4855-85BA-C8406F3EC9F2}" dt="2024-04-17T21:49:30.882" v="3612"/>
      <pc:docMkLst>
        <pc:docMk/>
      </pc:docMkLst>
      <pc:sldChg chg="modSp mod">
        <pc:chgData name="Leah Montner Dixon" userId="d5b2ae9e-9213-4442-b7df-4db8cbe51e5d" providerId="ADAL" clId="{04381C8D-58B4-4855-85BA-C8406F3EC9F2}" dt="2024-04-15T21:39:24.162" v="2646"/>
        <pc:sldMkLst>
          <pc:docMk/>
          <pc:sldMk cId="785639860" sldId="2146846204"/>
        </pc:sldMkLst>
        <pc:spChg chg="mod">
          <ac:chgData name="Leah Montner Dixon" userId="d5b2ae9e-9213-4442-b7df-4db8cbe51e5d" providerId="ADAL" clId="{04381C8D-58B4-4855-85BA-C8406F3EC9F2}" dt="2024-04-15T21:39:24.162" v="2646"/>
          <ac:spMkLst>
            <pc:docMk/>
            <pc:sldMk cId="785639860" sldId="2146846204"/>
            <ac:spMk id="7" creationId="{6BD165E2-77C2-727D-F96F-ADACA591B75F}"/>
          </ac:spMkLst>
        </pc:spChg>
      </pc:sldChg>
      <pc:sldChg chg="modSp mod modCm">
        <pc:chgData name="Leah Montner Dixon" userId="d5b2ae9e-9213-4442-b7df-4db8cbe51e5d" providerId="ADAL" clId="{04381C8D-58B4-4855-85BA-C8406F3EC9F2}" dt="2024-04-15T18:49:41.081" v="1892" actId="20577"/>
        <pc:sldMkLst>
          <pc:docMk/>
          <pc:sldMk cId="1421682299" sldId="2146846254"/>
        </pc:sldMkLst>
        <pc:spChg chg="mod">
          <ac:chgData name="Leah Montner Dixon" userId="d5b2ae9e-9213-4442-b7df-4db8cbe51e5d" providerId="ADAL" clId="{04381C8D-58B4-4855-85BA-C8406F3EC9F2}" dt="2024-04-15T18:49:41.081" v="1892" actId="20577"/>
          <ac:spMkLst>
            <pc:docMk/>
            <pc:sldMk cId="1421682299" sldId="2146846254"/>
            <ac:spMk id="7" creationId="{6BD165E2-77C2-727D-F96F-ADACA591B75F}"/>
          </ac:spMkLst>
        </pc:spChg>
        <pc:extLst>
          <p:ext xmlns:p="http://schemas.openxmlformats.org/presentationml/2006/main" uri="{D6D511B9-2390-475A-947B-AFAB55BFBCF1}">
            <pc226:cmChg xmlns:pc226="http://schemas.microsoft.com/office/powerpoint/2022/06/main/command" chg="">
              <pc226:chgData name="Leah Montner Dixon" userId="d5b2ae9e-9213-4442-b7df-4db8cbe51e5d" providerId="ADAL" clId="{04381C8D-58B4-4855-85BA-C8406F3EC9F2}" dt="2024-04-15T18:49:22.758" v="1861"/>
              <pc2:cmMkLst xmlns:pc2="http://schemas.microsoft.com/office/powerpoint/2019/9/main/command">
                <pc:docMk/>
                <pc:sldMk cId="1421682299" sldId="2146846254"/>
                <pc2:cmMk id="{121499F8-4E66-4D7D-9A6B-982B0597C646}"/>
              </pc2:cmMkLst>
              <pc226:cmRplyChg chg="add">
                <pc226:chgData name="Leah Montner Dixon" userId="d5b2ae9e-9213-4442-b7df-4db8cbe51e5d" providerId="ADAL" clId="{04381C8D-58B4-4855-85BA-C8406F3EC9F2}" dt="2024-04-15T18:49:22.758" v="1861"/>
                <pc2:cmRplyMkLst xmlns:pc2="http://schemas.microsoft.com/office/powerpoint/2019/9/main/command">
                  <pc:docMk/>
                  <pc:sldMk cId="1421682299" sldId="2146846254"/>
                  <pc2:cmMk id="{121499F8-4E66-4D7D-9A6B-982B0597C646}"/>
                  <pc2:cmRplyMk id="{5A6C3A07-4F7B-43CB-99DE-8315EE3FC002}"/>
                </pc2:cmRplyMkLst>
              </pc226:cmRplyChg>
            </pc226:cmChg>
          </p:ext>
        </pc:extLst>
      </pc:sldChg>
      <pc:sldChg chg="delSp modSp del mod">
        <pc:chgData name="Leah Montner Dixon" userId="d5b2ae9e-9213-4442-b7df-4db8cbe51e5d" providerId="ADAL" clId="{04381C8D-58B4-4855-85BA-C8406F3EC9F2}" dt="2024-04-17T20:58:44.320" v="3326" actId="2696"/>
        <pc:sldMkLst>
          <pc:docMk/>
          <pc:sldMk cId="315644755" sldId="2146846368"/>
        </pc:sldMkLst>
        <pc:spChg chg="del">
          <ac:chgData name="Leah Montner Dixon" userId="d5b2ae9e-9213-4442-b7df-4db8cbe51e5d" providerId="ADAL" clId="{04381C8D-58B4-4855-85BA-C8406F3EC9F2}" dt="2024-04-15T14:32:51.514" v="388" actId="478"/>
          <ac:spMkLst>
            <pc:docMk/>
            <pc:sldMk cId="315644755" sldId="2146846368"/>
            <ac:spMk id="9" creationId="{275E0991-F81D-DE9D-01FF-35EE7299B44A}"/>
          </ac:spMkLst>
        </pc:spChg>
        <pc:spChg chg="mod">
          <ac:chgData name="Leah Montner Dixon" userId="d5b2ae9e-9213-4442-b7df-4db8cbe51e5d" providerId="ADAL" clId="{04381C8D-58B4-4855-85BA-C8406F3EC9F2}" dt="2024-04-17T14:03:15.543" v="3093" actId="207"/>
          <ac:spMkLst>
            <pc:docMk/>
            <pc:sldMk cId="315644755" sldId="2146846368"/>
            <ac:spMk id="14" creationId="{D3F5E9C4-E701-37BA-ED6F-D61BA9B075A7}"/>
          </ac:spMkLst>
        </pc:spChg>
      </pc:sldChg>
      <pc:sldChg chg="add">
        <pc:chgData name="Leah Montner Dixon" userId="d5b2ae9e-9213-4442-b7df-4db8cbe51e5d" providerId="ADAL" clId="{04381C8D-58B4-4855-85BA-C8406F3EC9F2}" dt="2024-04-17T20:58:52.029" v="3327"/>
        <pc:sldMkLst>
          <pc:docMk/>
          <pc:sldMk cId="1752311609" sldId="2146846368"/>
        </pc:sldMkLst>
      </pc:sldChg>
      <pc:sldChg chg="del">
        <pc:chgData name="Leah Montner Dixon" userId="d5b2ae9e-9213-4442-b7df-4db8cbe51e5d" providerId="ADAL" clId="{04381C8D-58B4-4855-85BA-C8406F3EC9F2}" dt="2024-04-15T14:23:36.016" v="279" actId="47"/>
        <pc:sldMkLst>
          <pc:docMk/>
          <pc:sldMk cId="3789303839" sldId="2146846369"/>
        </pc:sldMkLst>
      </pc:sldChg>
      <pc:sldChg chg="del">
        <pc:chgData name="Leah Montner Dixon" userId="d5b2ae9e-9213-4442-b7df-4db8cbe51e5d" providerId="ADAL" clId="{04381C8D-58B4-4855-85BA-C8406F3EC9F2}" dt="2024-04-15T14:23:37.391" v="280" actId="47"/>
        <pc:sldMkLst>
          <pc:docMk/>
          <pc:sldMk cId="2970083414" sldId="2146846371"/>
        </pc:sldMkLst>
      </pc:sldChg>
      <pc:sldChg chg="modSp mod">
        <pc:chgData name="Leah Montner Dixon" userId="d5b2ae9e-9213-4442-b7df-4db8cbe51e5d" providerId="ADAL" clId="{04381C8D-58B4-4855-85BA-C8406F3EC9F2}" dt="2024-04-15T17:43:48.124" v="464" actId="1076"/>
        <pc:sldMkLst>
          <pc:docMk/>
          <pc:sldMk cId="180655006" sldId="2146846378"/>
        </pc:sldMkLst>
        <pc:spChg chg="mod">
          <ac:chgData name="Leah Montner Dixon" userId="d5b2ae9e-9213-4442-b7df-4db8cbe51e5d" providerId="ADAL" clId="{04381C8D-58B4-4855-85BA-C8406F3EC9F2}" dt="2024-04-15T17:43:48.124" v="464" actId="1076"/>
          <ac:spMkLst>
            <pc:docMk/>
            <pc:sldMk cId="180655006" sldId="2146846378"/>
            <ac:spMk id="3" creationId="{D1ADD388-EA6D-A281-3F6E-8E742D3A87D7}"/>
          </ac:spMkLst>
        </pc:spChg>
        <pc:spChg chg="mod">
          <ac:chgData name="Leah Montner Dixon" userId="d5b2ae9e-9213-4442-b7df-4db8cbe51e5d" providerId="ADAL" clId="{04381C8D-58B4-4855-85BA-C8406F3EC9F2}" dt="2024-04-15T14:08:04.158" v="185" actId="20577"/>
          <ac:spMkLst>
            <pc:docMk/>
            <pc:sldMk cId="180655006" sldId="2146846378"/>
            <ac:spMk id="4" creationId="{2588952E-89A1-B6BF-4D07-1DD9F966FA7E}"/>
          </ac:spMkLst>
        </pc:spChg>
        <pc:spChg chg="mod">
          <ac:chgData name="Leah Montner Dixon" userId="d5b2ae9e-9213-4442-b7df-4db8cbe51e5d" providerId="ADAL" clId="{04381C8D-58B4-4855-85BA-C8406F3EC9F2}" dt="2024-04-15T17:43:37.677" v="452" actId="1035"/>
          <ac:spMkLst>
            <pc:docMk/>
            <pc:sldMk cId="180655006" sldId="2146846378"/>
            <ac:spMk id="8" creationId="{92A173CD-CE1D-11A7-B2E1-4BF32BA10F57}"/>
          </ac:spMkLst>
        </pc:spChg>
        <pc:graphicFrameChg chg="mod">
          <ac:chgData name="Leah Montner Dixon" userId="d5b2ae9e-9213-4442-b7df-4db8cbe51e5d" providerId="ADAL" clId="{04381C8D-58B4-4855-85BA-C8406F3EC9F2}" dt="2024-04-15T17:43:44.065" v="463" actId="1036"/>
          <ac:graphicFrameMkLst>
            <pc:docMk/>
            <pc:sldMk cId="180655006" sldId="2146846378"/>
            <ac:graphicFrameMk id="10" creationId="{29799F68-6873-D702-349E-660D5321322C}"/>
          </ac:graphicFrameMkLst>
        </pc:graphicFrameChg>
      </pc:sldChg>
      <pc:sldChg chg="delSp modSp del mod">
        <pc:chgData name="Leah Montner Dixon" userId="d5b2ae9e-9213-4442-b7df-4db8cbe51e5d" providerId="ADAL" clId="{04381C8D-58B4-4855-85BA-C8406F3EC9F2}" dt="2024-04-17T20:58:44.320" v="3326" actId="2696"/>
        <pc:sldMkLst>
          <pc:docMk/>
          <pc:sldMk cId="1073524240" sldId="2146846383"/>
        </pc:sldMkLst>
        <pc:spChg chg="mod">
          <ac:chgData name="Leah Montner Dixon" userId="d5b2ae9e-9213-4442-b7df-4db8cbe51e5d" providerId="ADAL" clId="{04381C8D-58B4-4855-85BA-C8406F3EC9F2}" dt="2024-04-17T14:00:39.584" v="3069" actId="20577"/>
          <ac:spMkLst>
            <pc:docMk/>
            <pc:sldMk cId="1073524240" sldId="2146846383"/>
            <ac:spMk id="2" creationId="{537D34C1-8F77-715E-8C35-42592C49D686}"/>
          </ac:spMkLst>
        </pc:spChg>
        <pc:spChg chg="del">
          <ac:chgData name="Leah Montner Dixon" userId="d5b2ae9e-9213-4442-b7df-4db8cbe51e5d" providerId="ADAL" clId="{04381C8D-58B4-4855-85BA-C8406F3EC9F2}" dt="2024-04-15T14:32:28.878" v="387" actId="478"/>
          <ac:spMkLst>
            <pc:docMk/>
            <pc:sldMk cId="1073524240" sldId="2146846383"/>
            <ac:spMk id="4" creationId="{BDFACAD6-AE40-9AFE-C15F-26976963052B}"/>
          </ac:spMkLst>
        </pc:spChg>
      </pc:sldChg>
      <pc:sldChg chg="add">
        <pc:chgData name="Leah Montner Dixon" userId="d5b2ae9e-9213-4442-b7df-4db8cbe51e5d" providerId="ADAL" clId="{04381C8D-58B4-4855-85BA-C8406F3EC9F2}" dt="2024-04-17T20:58:52.029" v="3327"/>
        <pc:sldMkLst>
          <pc:docMk/>
          <pc:sldMk cId="4156598636" sldId="2146846383"/>
        </pc:sldMkLst>
      </pc:sldChg>
      <pc:sldChg chg="addSp delSp modSp mod delCm modCm">
        <pc:chgData name="Leah Montner Dixon" userId="d5b2ae9e-9213-4442-b7df-4db8cbe51e5d" providerId="ADAL" clId="{04381C8D-58B4-4855-85BA-C8406F3EC9F2}" dt="2024-04-17T13:40:28.094" v="3038" actId="20577"/>
        <pc:sldMkLst>
          <pc:docMk/>
          <pc:sldMk cId="3255566593" sldId="2146846396"/>
        </pc:sldMkLst>
        <pc:spChg chg="add del mod">
          <ac:chgData name="Leah Montner Dixon" userId="d5b2ae9e-9213-4442-b7df-4db8cbe51e5d" providerId="ADAL" clId="{04381C8D-58B4-4855-85BA-C8406F3EC9F2}" dt="2024-04-15T17:45:03.894" v="529" actId="478"/>
          <ac:spMkLst>
            <pc:docMk/>
            <pc:sldMk cId="3255566593" sldId="2146846396"/>
            <ac:spMk id="3" creationId="{388331E0-236C-46D0-6CC6-076252938DF3}"/>
          </ac:spMkLst>
        </pc:spChg>
        <pc:spChg chg="add mod">
          <ac:chgData name="Leah Montner Dixon" userId="d5b2ae9e-9213-4442-b7df-4db8cbe51e5d" providerId="ADAL" clId="{04381C8D-58B4-4855-85BA-C8406F3EC9F2}" dt="2024-04-15T17:58:17.450" v="885" actId="20577"/>
          <ac:spMkLst>
            <pc:docMk/>
            <pc:sldMk cId="3255566593" sldId="2146846396"/>
            <ac:spMk id="4" creationId="{3703819A-9D65-6045-8B86-991AE406D02E}"/>
          </ac:spMkLst>
        </pc:spChg>
        <pc:spChg chg="mod">
          <ac:chgData name="Leah Montner Dixon" userId="d5b2ae9e-9213-4442-b7df-4db8cbe51e5d" providerId="ADAL" clId="{04381C8D-58B4-4855-85BA-C8406F3EC9F2}" dt="2024-04-17T13:40:28.094" v="3038" actId="20577"/>
          <ac:spMkLst>
            <pc:docMk/>
            <pc:sldMk cId="3255566593" sldId="2146846396"/>
            <ac:spMk id="6" creationId="{945EFAE7-38B3-F141-EAE3-ED241C4013D8}"/>
          </ac:spMkLst>
        </pc:spChg>
        <pc:spChg chg="mod">
          <ac:chgData name="Leah Montner Dixon" userId="d5b2ae9e-9213-4442-b7df-4db8cbe51e5d" providerId="ADAL" clId="{04381C8D-58B4-4855-85BA-C8406F3EC9F2}" dt="2024-04-15T17:57:33.874" v="863" actId="1035"/>
          <ac:spMkLst>
            <pc:docMk/>
            <pc:sldMk cId="3255566593" sldId="2146846396"/>
            <ac:spMk id="8" creationId="{255DE6FF-DDB1-AD27-CC1F-229AF202D7DF}"/>
          </ac:spMkLst>
        </pc:spChg>
        <pc:spChg chg="mod">
          <ac:chgData name="Leah Montner Dixon" userId="d5b2ae9e-9213-4442-b7df-4db8cbe51e5d" providerId="ADAL" clId="{04381C8D-58B4-4855-85BA-C8406F3EC9F2}" dt="2024-04-15T17:59:12.468" v="888" actId="115"/>
          <ac:spMkLst>
            <pc:docMk/>
            <pc:sldMk cId="3255566593" sldId="2146846396"/>
            <ac:spMk id="9" creationId="{F5272523-8295-58E2-D8EB-DB466929743F}"/>
          </ac:spMkLst>
        </pc:spChg>
        <pc:spChg chg="mod">
          <ac:chgData name="Leah Montner Dixon" userId="d5b2ae9e-9213-4442-b7df-4db8cbe51e5d" providerId="ADAL" clId="{04381C8D-58B4-4855-85BA-C8406F3EC9F2}" dt="2024-04-15T17:57:33.874" v="863" actId="1035"/>
          <ac:spMkLst>
            <pc:docMk/>
            <pc:sldMk cId="3255566593" sldId="2146846396"/>
            <ac:spMk id="15" creationId="{6F89A481-77F1-BC1E-E5B0-4064E12D3356}"/>
          </ac:spMkLst>
        </pc:spChg>
        <pc:spChg chg="mod">
          <ac:chgData name="Leah Montner Dixon" userId="d5b2ae9e-9213-4442-b7df-4db8cbe51e5d" providerId="ADAL" clId="{04381C8D-58B4-4855-85BA-C8406F3EC9F2}" dt="2024-04-15T17:57:41.954" v="875" actId="1038"/>
          <ac:spMkLst>
            <pc:docMk/>
            <pc:sldMk cId="3255566593" sldId="2146846396"/>
            <ac:spMk id="19" creationId="{0E9AB1B6-2B3E-7519-5D71-7689E5A7F2D7}"/>
          </ac:spMkLst>
        </pc:spChg>
        <pc:spChg chg="mod">
          <ac:chgData name="Leah Montner Dixon" userId="d5b2ae9e-9213-4442-b7df-4db8cbe51e5d" providerId="ADAL" clId="{04381C8D-58B4-4855-85BA-C8406F3EC9F2}" dt="2024-04-15T17:57:41.954" v="875" actId="1038"/>
          <ac:spMkLst>
            <pc:docMk/>
            <pc:sldMk cId="3255566593" sldId="2146846396"/>
            <ac:spMk id="20" creationId="{CF72D153-01A1-B368-DCFE-87F0957AAA01}"/>
          </ac:spMkLst>
        </pc:spChg>
        <pc:graphicFrameChg chg="mod">
          <ac:chgData name="Leah Montner Dixon" userId="d5b2ae9e-9213-4442-b7df-4db8cbe51e5d" providerId="ADAL" clId="{04381C8D-58B4-4855-85BA-C8406F3EC9F2}" dt="2024-04-15T17:51:27.564" v="531" actId="207"/>
          <ac:graphicFrameMkLst>
            <pc:docMk/>
            <pc:sldMk cId="3255566593" sldId="2146846396"/>
            <ac:graphicFrameMk id="5" creationId="{28C2122D-2992-C033-A941-6A3D5486CFCC}"/>
          </ac:graphicFrameMkLst>
        </pc:graphicFrameChg>
        <pc:picChg chg="mod">
          <ac:chgData name="Leah Montner Dixon" userId="d5b2ae9e-9213-4442-b7df-4db8cbe51e5d" providerId="ADAL" clId="{04381C8D-58B4-4855-85BA-C8406F3EC9F2}" dt="2024-04-15T17:57:33.874" v="863" actId="1035"/>
          <ac:picMkLst>
            <pc:docMk/>
            <pc:sldMk cId="3255566593" sldId="2146846396"/>
            <ac:picMk id="14" creationId="{A58C8A8D-4DF8-0029-686F-4002359C1777}"/>
          </ac:picMkLst>
        </pc:picChg>
        <pc:picChg chg="mod">
          <ac:chgData name="Leah Montner Dixon" userId="d5b2ae9e-9213-4442-b7df-4db8cbe51e5d" providerId="ADAL" clId="{04381C8D-58B4-4855-85BA-C8406F3EC9F2}" dt="2024-04-15T17:57:41.954" v="875" actId="1038"/>
          <ac:picMkLst>
            <pc:docMk/>
            <pc:sldMk cId="3255566593" sldId="2146846396"/>
            <ac:picMk id="24" creationId="{88AA9DAC-E219-3E77-D36B-5AFC296FFE71}"/>
          </ac:picMkLst>
        </pc:picChg>
        <pc:extLst>
          <p:ext xmlns:p="http://schemas.openxmlformats.org/presentationml/2006/main" uri="{D6D511B9-2390-475A-947B-AFAB55BFBCF1}">
            <pc226:cmChg xmlns:pc226="http://schemas.microsoft.com/office/powerpoint/2022/06/main/command" chg="del">
              <pc226:chgData name="Leah Montner Dixon" userId="d5b2ae9e-9213-4442-b7df-4db8cbe51e5d" providerId="ADAL" clId="{04381C8D-58B4-4855-85BA-C8406F3EC9F2}" dt="2024-04-17T13:21:41.084" v="2984"/>
              <pc2:cmMkLst xmlns:pc2="http://schemas.microsoft.com/office/powerpoint/2019/9/main/command">
                <pc:docMk/>
                <pc:sldMk cId="3255566593" sldId="2146846396"/>
                <pc2:cmMk id="{65BB7E32-275F-406C-A53B-F62DAEF55EB6}"/>
              </pc2:cmMkLst>
              <pc226:cmRplyChg chg="add">
                <pc226:chgData name="Leah Montner Dixon" userId="d5b2ae9e-9213-4442-b7df-4db8cbe51e5d" providerId="ADAL" clId="{04381C8D-58B4-4855-85BA-C8406F3EC9F2}" dt="2024-04-15T17:57:49.241" v="876"/>
                <pc2:cmRplyMkLst xmlns:pc2="http://schemas.microsoft.com/office/powerpoint/2019/9/main/command">
                  <pc:docMk/>
                  <pc:sldMk cId="3255566593" sldId="2146846396"/>
                  <pc2:cmMk id="{65BB7E32-275F-406C-A53B-F62DAEF55EB6}"/>
                  <pc2:cmRplyMk id="{058104AA-398F-4CBA-B37D-866D680F2FF6}"/>
                </pc2:cmRplyMkLst>
              </pc226:cmRplyChg>
            </pc226:cmChg>
          </p:ext>
        </pc:extLst>
      </pc:sldChg>
      <pc:sldChg chg="modSp mod">
        <pc:chgData name="Leah Montner Dixon" userId="d5b2ae9e-9213-4442-b7df-4db8cbe51e5d" providerId="ADAL" clId="{04381C8D-58B4-4855-85BA-C8406F3EC9F2}" dt="2024-04-15T17:59:29.702" v="901" actId="20577"/>
        <pc:sldMkLst>
          <pc:docMk/>
          <pc:sldMk cId="724112209" sldId="2146846408"/>
        </pc:sldMkLst>
        <pc:spChg chg="mod">
          <ac:chgData name="Leah Montner Dixon" userId="d5b2ae9e-9213-4442-b7df-4db8cbe51e5d" providerId="ADAL" clId="{04381C8D-58B4-4855-85BA-C8406F3EC9F2}" dt="2024-04-15T17:59:29.702" v="901" actId="20577"/>
          <ac:spMkLst>
            <pc:docMk/>
            <pc:sldMk cId="724112209" sldId="2146846408"/>
            <ac:spMk id="16" creationId="{B42A5FBE-8B78-61C1-A2F7-92427223F8EA}"/>
          </ac:spMkLst>
        </pc:spChg>
      </pc:sldChg>
      <pc:sldChg chg="modSp del mod delCm modCm">
        <pc:chgData name="Leah Montner Dixon" userId="d5b2ae9e-9213-4442-b7df-4db8cbe51e5d" providerId="ADAL" clId="{04381C8D-58B4-4855-85BA-C8406F3EC9F2}" dt="2024-04-17T20:58:44.320" v="3326" actId="2696"/>
        <pc:sldMkLst>
          <pc:docMk/>
          <pc:sldMk cId="3872111574" sldId="2146846409"/>
        </pc:sldMkLst>
        <pc:spChg chg="mod">
          <ac:chgData name="Leah Montner Dixon" userId="d5b2ae9e-9213-4442-b7df-4db8cbe51e5d" providerId="ADAL" clId="{04381C8D-58B4-4855-85BA-C8406F3EC9F2}" dt="2024-04-17T14:00:22.645" v="3065" actId="14100"/>
          <ac:spMkLst>
            <pc:docMk/>
            <pc:sldMk cId="3872111574" sldId="2146846409"/>
            <ac:spMk id="6" creationId="{E45C3F1A-110D-EE02-571D-097D191E618B}"/>
          </ac:spMkLst>
        </pc:spChg>
        <pc:spChg chg="mod">
          <ac:chgData name="Leah Montner Dixon" userId="d5b2ae9e-9213-4442-b7df-4db8cbe51e5d" providerId="ADAL" clId="{04381C8D-58B4-4855-85BA-C8406F3EC9F2}" dt="2024-04-15T14:25:38.452" v="299" actId="20577"/>
          <ac:spMkLst>
            <pc:docMk/>
            <pc:sldMk cId="3872111574" sldId="2146846409"/>
            <ac:spMk id="12" creationId="{E871D08E-A618-2CDB-1300-29CA4B7C38F0}"/>
          </ac:spMkLst>
        </pc:spChg>
        <pc:extLst>
          <p:ext xmlns:p="http://schemas.openxmlformats.org/presentationml/2006/main" uri="{D6D511B9-2390-475A-947B-AFAB55BFBCF1}">
            <pc226:cmChg xmlns:pc226="http://schemas.microsoft.com/office/powerpoint/2022/06/main/command" chg="del mod">
              <pc226:chgData name="Leah Montner Dixon" userId="d5b2ae9e-9213-4442-b7df-4db8cbe51e5d" providerId="ADAL" clId="{04381C8D-58B4-4855-85BA-C8406F3EC9F2}" dt="2024-04-15T14:25:44.029" v="300"/>
              <pc2:cmMkLst xmlns:pc2="http://schemas.microsoft.com/office/powerpoint/2019/9/main/command">
                <pc:docMk/>
                <pc:sldMk cId="3872111574" sldId="2146846409"/>
                <pc2:cmMk id="{9BF087AF-601C-4603-9D64-4D9D6ED228B5}"/>
              </pc2:cmMkLst>
              <pc226:cmRplyChg chg="add">
                <pc226:chgData name="Leah Montner Dixon" userId="d5b2ae9e-9213-4442-b7df-4db8cbe51e5d" providerId="ADAL" clId="{04381C8D-58B4-4855-85BA-C8406F3EC9F2}" dt="2024-04-15T13:53:52.875" v="14"/>
                <pc2:cmRplyMkLst xmlns:pc2="http://schemas.microsoft.com/office/powerpoint/2019/9/main/command">
                  <pc:docMk/>
                  <pc:sldMk cId="3872111574" sldId="2146846409"/>
                  <pc2:cmMk id="{9BF087AF-601C-4603-9D64-4D9D6ED228B5}"/>
                  <pc2:cmRplyMk id="{2E33DDE7-1FD3-43A9-A77A-F3DE9923C100}"/>
                </pc2:cmRplyMkLst>
              </pc226:cmRplyChg>
            </pc226:cmChg>
          </p:ext>
        </pc:extLst>
      </pc:sldChg>
      <pc:sldChg chg="add">
        <pc:chgData name="Leah Montner Dixon" userId="d5b2ae9e-9213-4442-b7df-4db8cbe51e5d" providerId="ADAL" clId="{04381C8D-58B4-4855-85BA-C8406F3EC9F2}" dt="2024-04-17T20:58:52.029" v="3327"/>
        <pc:sldMkLst>
          <pc:docMk/>
          <pc:sldMk cId="3944063152" sldId="2146846409"/>
        </pc:sldMkLst>
      </pc:sldChg>
      <pc:sldChg chg="delSp modSp mod delCm">
        <pc:chgData name="Leah Montner Dixon" userId="d5b2ae9e-9213-4442-b7df-4db8cbe51e5d" providerId="ADAL" clId="{04381C8D-58B4-4855-85BA-C8406F3EC9F2}" dt="2024-04-17T13:21:05.285" v="2980"/>
        <pc:sldMkLst>
          <pc:docMk/>
          <pc:sldMk cId="3201768304" sldId="2146846410"/>
        </pc:sldMkLst>
        <pc:spChg chg="mod">
          <ac:chgData name="Leah Montner Dixon" userId="d5b2ae9e-9213-4442-b7df-4db8cbe51e5d" providerId="ADAL" clId="{04381C8D-58B4-4855-85BA-C8406F3EC9F2}" dt="2024-04-15T17:58:39.919" v="886" actId="20577"/>
          <ac:spMkLst>
            <pc:docMk/>
            <pc:sldMk cId="3201768304" sldId="2146846410"/>
            <ac:spMk id="3" creationId="{E9ECECBD-6A4D-098B-DF78-B145CF5693A7}"/>
          </ac:spMkLst>
        </pc:spChg>
        <pc:spChg chg="del">
          <ac:chgData name="Leah Montner Dixon" userId="d5b2ae9e-9213-4442-b7df-4db8cbe51e5d" providerId="ADAL" clId="{04381C8D-58B4-4855-85BA-C8406F3EC9F2}" dt="2024-04-15T14:31:29.385" v="385" actId="478"/>
          <ac:spMkLst>
            <pc:docMk/>
            <pc:sldMk cId="3201768304" sldId="2146846410"/>
            <ac:spMk id="5" creationId="{36F521E3-CDC0-D33E-B369-BC3A9757779C}"/>
          </ac:spMkLst>
        </pc:spChg>
        <pc:extLst>
          <p:ext xmlns:p="http://schemas.openxmlformats.org/presentationml/2006/main" uri="{D6D511B9-2390-475A-947B-AFAB55BFBCF1}">
            <pc226:cmChg xmlns:pc226="http://schemas.microsoft.com/office/powerpoint/2022/06/main/command" chg="del">
              <pc226:chgData name="Leah Montner Dixon" userId="d5b2ae9e-9213-4442-b7df-4db8cbe51e5d" providerId="ADAL" clId="{04381C8D-58B4-4855-85BA-C8406F3EC9F2}" dt="2024-04-17T13:21:03.797" v="2979"/>
              <pc2:cmMkLst xmlns:pc2="http://schemas.microsoft.com/office/powerpoint/2019/9/main/command">
                <pc:docMk/>
                <pc:sldMk cId="3201768304" sldId="2146846410"/>
                <pc2:cmMk id="{1761AC78-AE46-457F-85E8-FAC04511332C}"/>
              </pc2:cmMkLst>
            </pc226:cmChg>
            <pc226:cmChg xmlns:pc226="http://schemas.microsoft.com/office/powerpoint/2022/06/main/command" chg="del">
              <pc226:chgData name="Leah Montner Dixon" userId="d5b2ae9e-9213-4442-b7df-4db8cbe51e5d" providerId="ADAL" clId="{04381C8D-58B4-4855-85BA-C8406F3EC9F2}" dt="2024-04-17T13:21:05.285" v="2980"/>
              <pc2:cmMkLst xmlns:pc2="http://schemas.microsoft.com/office/powerpoint/2019/9/main/command">
                <pc:docMk/>
                <pc:sldMk cId="3201768304" sldId="2146846410"/>
                <pc2:cmMk id="{53C49890-0A72-4D1C-B5A5-0A475A13EBA0}"/>
              </pc2:cmMkLst>
            </pc226:cmChg>
          </p:ext>
        </pc:extLst>
      </pc:sldChg>
      <pc:sldChg chg="add setBg">
        <pc:chgData name="Leah Montner Dixon" userId="d5b2ae9e-9213-4442-b7df-4db8cbe51e5d" providerId="ADAL" clId="{04381C8D-58B4-4855-85BA-C8406F3EC9F2}" dt="2024-04-17T21:02:29.625" v="3353"/>
        <pc:sldMkLst>
          <pc:docMk/>
          <pc:sldMk cId="1617269078" sldId="2146846419"/>
        </pc:sldMkLst>
      </pc:sldChg>
      <pc:sldChg chg="del">
        <pc:chgData name="Leah Montner Dixon" userId="d5b2ae9e-9213-4442-b7df-4db8cbe51e5d" providerId="ADAL" clId="{04381C8D-58B4-4855-85BA-C8406F3EC9F2}" dt="2024-04-17T20:58:44.320" v="3326" actId="2696"/>
        <pc:sldMkLst>
          <pc:docMk/>
          <pc:sldMk cId="2357043114" sldId="2146846419"/>
        </pc:sldMkLst>
      </pc:sldChg>
      <pc:sldChg chg="del">
        <pc:chgData name="Leah Montner Dixon" userId="d5b2ae9e-9213-4442-b7df-4db8cbe51e5d" providerId="ADAL" clId="{04381C8D-58B4-4855-85BA-C8406F3EC9F2}" dt="2024-04-15T14:29:41.178" v="340" actId="47"/>
        <pc:sldMkLst>
          <pc:docMk/>
          <pc:sldMk cId="2312533355" sldId="2146846423"/>
        </pc:sldMkLst>
      </pc:sldChg>
      <pc:sldChg chg="modSp mod modCm">
        <pc:chgData name="Leah Montner Dixon" userId="d5b2ae9e-9213-4442-b7df-4db8cbe51e5d" providerId="ADAL" clId="{04381C8D-58B4-4855-85BA-C8406F3EC9F2}" dt="2024-04-15T18:21:13.214" v="1209"/>
        <pc:sldMkLst>
          <pc:docMk/>
          <pc:sldMk cId="2206369454" sldId="2146846425"/>
        </pc:sldMkLst>
        <pc:spChg chg="mod">
          <ac:chgData name="Leah Montner Dixon" userId="d5b2ae9e-9213-4442-b7df-4db8cbe51e5d" providerId="ADAL" clId="{04381C8D-58B4-4855-85BA-C8406F3EC9F2}" dt="2024-04-15T18:20:40.973" v="1194" actId="20577"/>
          <ac:spMkLst>
            <pc:docMk/>
            <pc:sldMk cId="2206369454" sldId="2146846425"/>
            <ac:spMk id="4" creationId="{4EECE67E-2570-77C8-4DCD-E83C5B83F9CE}"/>
          </ac:spMkLst>
        </pc:spChg>
        <pc:spChg chg="mod">
          <ac:chgData name="Leah Montner Dixon" userId="d5b2ae9e-9213-4442-b7df-4db8cbe51e5d" providerId="ADAL" clId="{04381C8D-58B4-4855-85BA-C8406F3EC9F2}" dt="2024-04-15T18:20:49.690" v="1208" actId="20577"/>
          <ac:spMkLst>
            <pc:docMk/>
            <pc:sldMk cId="2206369454" sldId="2146846425"/>
            <ac:spMk id="16" creationId="{F3B08D31-8CD1-811E-0850-AF65E55C9EAD}"/>
          </ac:spMkLst>
        </pc:spChg>
        <pc:extLst>
          <p:ext xmlns:p="http://schemas.openxmlformats.org/presentationml/2006/main" uri="{D6D511B9-2390-475A-947B-AFAB55BFBCF1}">
            <pc226:cmChg xmlns:pc226="http://schemas.microsoft.com/office/powerpoint/2022/06/main/command" chg="mod">
              <pc226:chgData name="Leah Montner Dixon" userId="d5b2ae9e-9213-4442-b7df-4db8cbe51e5d" providerId="ADAL" clId="{04381C8D-58B4-4855-85BA-C8406F3EC9F2}" dt="2024-04-15T18:21:13.214" v="1209"/>
              <pc2:cmMkLst xmlns:pc2="http://schemas.microsoft.com/office/powerpoint/2019/9/main/command">
                <pc:docMk/>
                <pc:sldMk cId="2206369454" sldId="2146846425"/>
                <pc2:cmMk id="{625EEACA-A0F9-4B18-81A3-ED6834AFA371}"/>
              </pc2:cmMkLst>
              <pc226:cmRplyChg chg="add">
                <pc226:chgData name="Leah Montner Dixon" userId="d5b2ae9e-9213-4442-b7df-4db8cbe51e5d" providerId="ADAL" clId="{04381C8D-58B4-4855-85BA-C8406F3EC9F2}" dt="2024-04-15T18:21:13.214" v="1209"/>
                <pc2:cmRplyMkLst xmlns:pc2="http://schemas.microsoft.com/office/powerpoint/2019/9/main/command">
                  <pc:docMk/>
                  <pc:sldMk cId="2206369454" sldId="2146846425"/>
                  <pc2:cmMk id="{625EEACA-A0F9-4B18-81A3-ED6834AFA371}"/>
                  <pc2:cmRplyMk id="{FAE1EA0D-E118-446F-AE68-48147657E884}"/>
                </pc2:cmRplyMkLst>
              </pc226:cmRplyChg>
            </pc226:cmChg>
          </p:ext>
        </pc:extLst>
      </pc:sldChg>
      <pc:sldChg chg="modSp mod">
        <pc:chgData name="Leah Montner Dixon" userId="d5b2ae9e-9213-4442-b7df-4db8cbe51e5d" providerId="ADAL" clId="{04381C8D-58B4-4855-85BA-C8406F3EC9F2}" dt="2024-04-15T17:43:18.642" v="416" actId="12788"/>
        <pc:sldMkLst>
          <pc:docMk/>
          <pc:sldMk cId="1923907544" sldId="2146846437"/>
        </pc:sldMkLst>
        <pc:spChg chg="mod">
          <ac:chgData name="Leah Montner Dixon" userId="d5b2ae9e-9213-4442-b7df-4db8cbe51e5d" providerId="ADAL" clId="{04381C8D-58B4-4855-85BA-C8406F3EC9F2}" dt="2024-04-15T17:43:18.642" v="416" actId="12788"/>
          <ac:spMkLst>
            <pc:docMk/>
            <pc:sldMk cId="1923907544" sldId="2146846437"/>
            <ac:spMk id="10" creationId="{DCFFC4F4-E35F-916D-0C22-9C64B9540EB9}"/>
          </ac:spMkLst>
        </pc:spChg>
        <pc:spChg chg="mod">
          <ac:chgData name="Leah Montner Dixon" userId="d5b2ae9e-9213-4442-b7df-4db8cbe51e5d" providerId="ADAL" clId="{04381C8D-58B4-4855-85BA-C8406F3EC9F2}" dt="2024-04-15T17:43:18.642" v="416" actId="12788"/>
          <ac:spMkLst>
            <pc:docMk/>
            <pc:sldMk cId="1923907544" sldId="2146846437"/>
            <ac:spMk id="15" creationId="{7902279C-C66A-ACC6-B14D-DB868026A1FE}"/>
          </ac:spMkLst>
        </pc:spChg>
        <pc:picChg chg="mod">
          <ac:chgData name="Leah Montner Dixon" userId="d5b2ae9e-9213-4442-b7df-4db8cbe51e5d" providerId="ADAL" clId="{04381C8D-58B4-4855-85BA-C8406F3EC9F2}" dt="2024-04-15T17:43:18.642" v="416" actId="12788"/>
          <ac:picMkLst>
            <pc:docMk/>
            <pc:sldMk cId="1923907544" sldId="2146846437"/>
            <ac:picMk id="12" creationId="{46C29523-890A-EEB2-B5E3-D88609EB9300}"/>
          </ac:picMkLst>
        </pc:picChg>
      </pc:sldChg>
      <pc:sldChg chg="modSp mod delCm">
        <pc:chgData name="Leah Montner Dixon" userId="d5b2ae9e-9213-4442-b7df-4db8cbe51e5d" providerId="ADAL" clId="{04381C8D-58B4-4855-85BA-C8406F3EC9F2}" dt="2024-04-17T13:56:55.786" v="3063" actId="20577"/>
        <pc:sldMkLst>
          <pc:docMk/>
          <pc:sldMk cId="261376469" sldId="2146846445"/>
        </pc:sldMkLst>
        <pc:spChg chg="mod">
          <ac:chgData name="Leah Montner Dixon" userId="d5b2ae9e-9213-4442-b7df-4db8cbe51e5d" providerId="ADAL" clId="{04381C8D-58B4-4855-85BA-C8406F3EC9F2}" dt="2024-04-17T13:56:55.786" v="3063" actId="20577"/>
          <ac:spMkLst>
            <pc:docMk/>
            <pc:sldMk cId="261376469" sldId="2146846445"/>
            <ac:spMk id="14" creationId="{E0D9DD26-06B9-FAAB-DC09-58E213DFCA97}"/>
          </ac:spMkLst>
        </pc:spChg>
        <pc:extLst>
          <p:ext xmlns:p="http://schemas.openxmlformats.org/presentationml/2006/main" uri="{D6D511B9-2390-475A-947B-AFAB55BFBCF1}">
            <pc226:cmChg xmlns:pc226="http://schemas.microsoft.com/office/powerpoint/2022/06/main/command" chg="del">
              <pc226:chgData name="Leah Montner Dixon" userId="d5b2ae9e-9213-4442-b7df-4db8cbe51e5d" providerId="ADAL" clId="{04381C8D-58B4-4855-85BA-C8406F3EC9F2}" dt="2024-04-17T13:22:03.237" v="2987"/>
              <pc2:cmMkLst xmlns:pc2="http://schemas.microsoft.com/office/powerpoint/2019/9/main/command">
                <pc:docMk/>
                <pc:sldMk cId="261376469" sldId="2146846445"/>
                <pc2:cmMk id="{DB35D6E8-C3A0-4B46-BFB0-35E583F50CE3}"/>
              </pc2:cmMkLst>
            </pc226:cmChg>
          </p:ext>
        </pc:extLst>
      </pc:sldChg>
      <pc:sldChg chg="modSp mod">
        <pc:chgData name="Leah Montner Dixon" userId="d5b2ae9e-9213-4442-b7df-4db8cbe51e5d" providerId="ADAL" clId="{04381C8D-58B4-4855-85BA-C8406F3EC9F2}" dt="2024-04-17T17:04:14.093" v="3322" actId="14100"/>
        <pc:sldMkLst>
          <pc:docMk/>
          <pc:sldMk cId="420506289" sldId="2146846465"/>
        </pc:sldMkLst>
        <pc:spChg chg="mod">
          <ac:chgData name="Leah Montner Dixon" userId="d5b2ae9e-9213-4442-b7df-4db8cbe51e5d" providerId="ADAL" clId="{04381C8D-58B4-4855-85BA-C8406F3EC9F2}" dt="2024-04-17T17:04:14.093" v="3322" actId="14100"/>
          <ac:spMkLst>
            <pc:docMk/>
            <pc:sldMk cId="420506289" sldId="2146846465"/>
            <ac:spMk id="17" creationId="{447AB93D-6C6F-AD9B-1AFC-F903A04C5209}"/>
          </ac:spMkLst>
        </pc:spChg>
        <pc:spChg chg="mod">
          <ac:chgData name="Leah Montner Dixon" userId="d5b2ae9e-9213-4442-b7df-4db8cbe51e5d" providerId="ADAL" clId="{04381C8D-58B4-4855-85BA-C8406F3EC9F2}" dt="2024-04-17T17:04:14.093" v="3322" actId="14100"/>
          <ac:spMkLst>
            <pc:docMk/>
            <pc:sldMk cId="420506289" sldId="2146846465"/>
            <ac:spMk id="18" creationId="{17840883-CA40-6519-A241-0678E76A5CF1}"/>
          </ac:spMkLst>
        </pc:spChg>
        <pc:spChg chg="mod">
          <ac:chgData name="Leah Montner Dixon" userId="d5b2ae9e-9213-4442-b7df-4db8cbe51e5d" providerId="ADAL" clId="{04381C8D-58B4-4855-85BA-C8406F3EC9F2}" dt="2024-04-17T17:04:14.093" v="3322" actId="14100"/>
          <ac:spMkLst>
            <pc:docMk/>
            <pc:sldMk cId="420506289" sldId="2146846465"/>
            <ac:spMk id="21" creationId="{0860AD5F-D57C-3E62-817D-12AF607C4E65}"/>
          </ac:spMkLst>
        </pc:spChg>
        <pc:spChg chg="mod">
          <ac:chgData name="Leah Montner Dixon" userId="d5b2ae9e-9213-4442-b7df-4db8cbe51e5d" providerId="ADAL" clId="{04381C8D-58B4-4855-85BA-C8406F3EC9F2}" dt="2024-04-17T17:04:14.093" v="3322" actId="14100"/>
          <ac:spMkLst>
            <pc:docMk/>
            <pc:sldMk cId="420506289" sldId="2146846465"/>
            <ac:spMk id="22" creationId="{2FC3AF7C-EC60-21E4-A60C-192BE69CCD16}"/>
          </ac:spMkLst>
        </pc:spChg>
      </pc:sldChg>
      <pc:sldChg chg="modSp mod delCm modCm">
        <pc:chgData name="Leah Montner Dixon" userId="d5b2ae9e-9213-4442-b7df-4db8cbe51e5d" providerId="ADAL" clId="{04381C8D-58B4-4855-85BA-C8406F3EC9F2}" dt="2024-04-17T13:35:05.595" v="2990" actId="20577"/>
        <pc:sldMkLst>
          <pc:docMk/>
          <pc:sldMk cId="2309013104" sldId="2146846483"/>
        </pc:sldMkLst>
        <pc:spChg chg="mod">
          <ac:chgData name="Leah Montner Dixon" userId="d5b2ae9e-9213-4442-b7df-4db8cbe51e5d" providerId="ADAL" clId="{04381C8D-58B4-4855-85BA-C8406F3EC9F2}" dt="2024-04-17T13:35:05.595" v="2990" actId="20577"/>
          <ac:spMkLst>
            <pc:docMk/>
            <pc:sldMk cId="2309013104" sldId="2146846483"/>
            <ac:spMk id="4" creationId="{C1A78658-3DFE-337E-79FD-AD5A1730B0F6}"/>
          </ac:spMkLst>
        </pc:spChg>
        <pc:extLst>
          <p:ext xmlns:p="http://schemas.openxmlformats.org/presentationml/2006/main" uri="{D6D511B9-2390-475A-947B-AFAB55BFBCF1}">
            <pc226:cmChg xmlns:pc226="http://schemas.microsoft.com/office/powerpoint/2022/06/main/command" chg="del">
              <pc226:chgData name="Leah Montner Dixon" userId="d5b2ae9e-9213-4442-b7df-4db8cbe51e5d" providerId="ADAL" clId="{04381C8D-58B4-4855-85BA-C8406F3EC9F2}" dt="2024-04-17T13:20:24.747" v="2976"/>
              <pc2:cmMkLst xmlns:pc2="http://schemas.microsoft.com/office/powerpoint/2019/9/main/command">
                <pc:docMk/>
                <pc:sldMk cId="2309013104" sldId="2146846483"/>
                <pc2:cmMk id="{AB05234D-C06A-45A5-961E-424E12995602}"/>
              </pc2:cmMkLst>
            </pc226:cmChg>
            <pc226:cmChg xmlns:pc226="http://schemas.microsoft.com/office/powerpoint/2022/06/main/command" chg="del">
              <pc226:chgData name="Leah Montner Dixon" userId="d5b2ae9e-9213-4442-b7df-4db8cbe51e5d" providerId="ADAL" clId="{04381C8D-58B4-4855-85BA-C8406F3EC9F2}" dt="2024-04-17T13:20:21.704" v="2974"/>
              <pc2:cmMkLst xmlns:pc2="http://schemas.microsoft.com/office/powerpoint/2019/9/main/command">
                <pc:docMk/>
                <pc:sldMk cId="2309013104" sldId="2146846483"/>
                <pc2:cmMk id="{C73B2583-8458-4F38-A375-7C904D79C81C}"/>
              </pc2:cmMkLst>
              <pc226:cmRplyChg chg="add">
                <pc226:chgData name="Leah Montner Dixon" userId="d5b2ae9e-9213-4442-b7df-4db8cbe51e5d" providerId="ADAL" clId="{04381C8D-58B4-4855-85BA-C8406F3EC9F2}" dt="2024-04-15T18:31:54.049" v="1328"/>
                <pc2:cmRplyMkLst xmlns:pc2="http://schemas.microsoft.com/office/powerpoint/2019/9/main/command">
                  <pc:docMk/>
                  <pc:sldMk cId="2309013104" sldId="2146846483"/>
                  <pc2:cmMk id="{C73B2583-8458-4F38-A375-7C904D79C81C}"/>
                  <pc2:cmRplyMk id="{0BA39782-B329-42D3-80F0-9D06571779C4}"/>
                </pc2:cmRplyMkLst>
              </pc226:cmRplyChg>
            </pc226:cmChg>
            <pc226:cmChg xmlns:pc226="http://schemas.microsoft.com/office/powerpoint/2022/06/main/command" chg="del">
              <pc226:chgData name="Leah Montner Dixon" userId="d5b2ae9e-9213-4442-b7df-4db8cbe51e5d" providerId="ADAL" clId="{04381C8D-58B4-4855-85BA-C8406F3EC9F2}" dt="2024-04-17T13:20:23.298" v="2975"/>
              <pc2:cmMkLst xmlns:pc2="http://schemas.microsoft.com/office/powerpoint/2019/9/main/command">
                <pc:docMk/>
                <pc:sldMk cId="2309013104" sldId="2146846483"/>
                <pc2:cmMk id="{06A76CA4-B5D8-4F79-9207-4FD89F85AE0D}"/>
              </pc2:cmMkLst>
            </pc226:cmChg>
          </p:ext>
        </pc:extLst>
      </pc:sldChg>
      <pc:sldChg chg="modSp mod">
        <pc:chgData name="Leah Montner Dixon" userId="d5b2ae9e-9213-4442-b7df-4db8cbe51e5d" providerId="ADAL" clId="{04381C8D-58B4-4855-85BA-C8406F3EC9F2}" dt="2024-04-17T16:19:50.143" v="3319" actId="1036"/>
        <pc:sldMkLst>
          <pc:docMk/>
          <pc:sldMk cId="3665627304" sldId="2146846484"/>
        </pc:sldMkLst>
        <pc:spChg chg="mod">
          <ac:chgData name="Leah Montner Dixon" userId="d5b2ae9e-9213-4442-b7df-4db8cbe51e5d" providerId="ADAL" clId="{04381C8D-58B4-4855-85BA-C8406F3EC9F2}" dt="2024-04-17T16:19:50.143" v="3319" actId="1036"/>
          <ac:spMkLst>
            <pc:docMk/>
            <pc:sldMk cId="3665627304" sldId="2146846484"/>
            <ac:spMk id="23" creationId="{4FEEA003-F033-7564-E2C2-CDFDFD5B928C}"/>
          </ac:spMkLst>
        </pc:spChg>
      </pc:sldChg>
      <pc:sldChg chg="modSp mod delCm">
        <pc:chgData name="Leah Montner Dixon" userId="d5b2ae9e-9213-4442-b7df-4db8cbe51e5d" providerId="ADAL" clId="{04381C8D-58B4-4855-85BA-C8406F3EC9F2}" dt="2024-04-17T15:47:31.181" v="3302" actId="207"/>
        <pc:sldMkLst>
          <pc:docMk/>
          <pc:sldMk cId="445332413" sldId="2146846485"/>
        </pc:sldMkLst>
        <pc:spChg chg="mod">
          <ac:chgData name="Leah Montner Dixon" userId="d5b2ae9e-9213-4442-b7df-4db8cbe51e5d" providerId="ADAL" clId="{04381C8D-58B4-4855-85BA-C8406F3EC9F2}" dt="2024-04-17T15:47:31.181" v="3302" actId="207"/>
          <ac:spMkLst>
            <pc:docMk/>
            <pc:sldMk cId="445332413" sldId="2146846485"/>
            <ac:spMk id="31" creationId="{D9E09BD1-1598-4625-7CE1-4668D2AD8707}"/>
          </ac:spMkLst>
        </pc:spChg>
        <pc:extLst>
          <p:ext xmlns:p="http://schemas.openxmlformats.org/presentationml/2006/main" uri="{D6D511B9-2390-475A-947B-AFAB55BFBCF1}">
            <pc226:cmChg xmlns:pc226="http://schemas.microsoft.com/office/powerpoint/2022/06/main/command" chg="del">
              <pc226:chgData name="Leah Montner Dixon" userId="d5b2ae9e-9213-4442-b7df-4db8cbe51e5d" providerId="ADAL" clId="{04381C8D-58B4-4855-85BA-C8406F3EC9F2}" dt="2024-04-17T13:21:58.629" v="2986"/>
              <pc2:cmMkLst xmlns:pc2="http://schemas.microsoft.com/office/powerpoint/2019/9/main/command">
                <pc:docMk/>
                <pc:sldMk cId="445332413" sldId="2146846485"/>
                <pc2:cmMk id="{D2FD5C23-19DD-4804-89D2-7E3C207B34C7}"/>
              </pc2:cmMkLst>
            </pc226:cmChg>
          </p:ext>
        </pc:extLst>
      </pc:sldChg>
      <pc:sldChg chg="addSp delSp modSp mod delCm modCm">
        <pc:chgData name="Leah Montner Dixon" userId="d5b2ae9e-9213-4442-b7df-4db8cbe51e5d" providerId="ADAL" clId="{04381C8D-58B4-4855-85BA-C8406F3EC9F2}" dt="2024-04-17T13:22:09.059" v="2988"/>
        <pc:sldMkLst>
          <pc:docMk/>
          <pc:sldMk cId="1516688881" sldId="2146846486"/>
        </pc:sldMkLst>
        <pc:spChg chg="mod">
          <ac:chgData name="Leah Montner Dixon" userId="d5b2ae9e-9213-4442-b7df-4db8cbe51e5d" providerId="ADAL" clId="{04381C8D-58B4-4855-85BA-C8406F3EC9F2}" dt="2024-04-15T13:58:09.929" v="83"/>
          <ac:spMkLst>
            <pc:docMk/>
            <pc:sldMk cId="1516688881" sldId="2146846486"/>
            <ac:spMk id="3" creationId="{417F31A0-0797-80A6-C592-D645EB55D7FF}"/>
          </ac:spMkLst>
        </pc:spChg>
        <pc:spChg chg="mod">
          <ac:chgData name="Leah Montner Dixon" userId="d5b2ae9e-9213-4442-b7df-4db8cbe51e5d" providerId="ADAL" clId="{04381C8D-58B4-4855-85BA-C8406F3EC9F2}" dt="2024-04-15T13:58:09.929" v="83"/>
          <ac:spMkLst>
            <pc:docMk/>
            <pc:sldMk cId="1516688881" sldId="2146846486"/>
            <ac:spMk id="4" creationId="{82BEB35B-D185-A58B-1667-125A02D8401A}"/>
          </ac:spMkLst>
        </pc:spChg>
        <pc:spChg chg="mod">
          <ac:chgData name="Leah Montner Dixon" userId="d5b2ae9e-9213-4442-b7df-4db8cbe51e5d" providerId="ADAL" clId="{04381C8D-58B4-4855-85BA-C8406F3EC9F2}" dt="2024-04-15T14:21:50.705" v="278" actId="1076"/>
          <ac:spMkLst>
            <pc:docMk/>
            <pc:sldMk cId="1516688881" sldId="2146846486"/>
            <ac:spMk id="12" creationId="{A0D6B29F-9B30-E40A-D879-142DD9F5A024}"/>
          </ac:spMkLst>
        </pc:spChg>
        <pc:spChg chg="mod">
          <ac:chgData name="Leah Montner Dixon" userId="d5b2ae9e-9213-4442-b7df-4db8cbe51e5d" providerId="ADAL" clId="{04381C8D-58B4-4855-85BA-C8406F3EC9F2}" dt="2024-04-15T13:58:09.929" v="83"/>
          <ac:spMkLst>
            <pc:docMk/>
            <pc:sldMk cId="1516688881" sldId="2146846486"/>
            <ac:spMk id="20" creationId="{2731C02A-2F63-0523-673D-62515941B219}"/>
          </ac:spMkLst>
        </pc:spChg>
        <pc:spChg chg="mod">
          <ac:chgData name="Leah Montner Dixon" userId="d5b2ae9e-9213-4442-b7df-4db8cbe51e5d" providerId="ADAL" clId="{04381C8D-58B4-4855-85BA-C8406F3EC9F2}" dt="2024-04-15T13:58:09.929" v="83"/>
          <ac:spMkLst>
            <pc:docMk/>
            <pc:sldMk cId="1516688881" sldId="2146846486"/>
            <ac:spMk id="21" creationId="{B6F54F56-2CA8-195F-CC46-2F98DCD727DF}"/>
          </ac:spMkLst>
        </pc:spChg>
        <pc:spChg chg="mod">
          <ac:chgData name="Leah Montner Dixon" userId="d5b2ae9e-9213-4442-b7df-4db8cbe51e5d" providerId="ADAL" clId="{04381C8D-58B4-4855-85BA-C8406F3EC9F2}" dt="2024-04-15T13:58:09.929" v="83"/>
          <ac:spMkLst>
            <pc:docMk/>
            <pc:sldMk cId="1516688881" sldId="2146846486"/>
            <ac:spMk id="25" creationId="{18C2BCC7-8428-F1EF-A5A0-1BAFD415C264}"/>
          </ac:spMkLst>
        </pc:spChg>
        <pc:spChg chg="mod">
          <ac:chgData name="Leah Montner Dixon" userId="d5b2ae9e-9213-4442-b7df-4db8cbe51e5d" providerId="ADAL" clId="{04381C8D-58B4-4855-85BA-C8406F3EC9F2}" dt="2024-04-15T13:58:09.929" v="83"/>
          <ac:spMkLst>
            <pc:docMk/>
            <pc:sldMk cId="1516688881" sldId="2146846486"/>
            <ac:spMk id="27" creationId="{D3D165C1-487E-F3E7-3BF9-426F19AEEA4A}"/>
          </ac:spMkLst>
        </pc:spChg>
        <pc:spChg chg="mod">
          <ac:chgData name="Leah Montner Dixon" userId="d5b2ae9e-9213-4442-b7df-4db8cbe51e5d" providerId="ADAL" clId="{04381C8D-58B4-4855-85BA-C8406F3EC9F2}" dt="2024-04-15T13:58:09.929" v="83"/>
          <ac:spMkLst>
            <pc:docMk/>
            <pc:sldMk cId="1516688881" sldId="2146846486"/>
            <ac:spMk id="29" creationId="{DBE2DE93-9DF0-3203-5860-E1F2A76D42B8}"/>
          </ac:spMkLst>
        </pc:spChg>
        <pc:spChg chg="mod">
          <ac:chgData name="Leah Montner Dixon" userId="d5b2ae9e-9213-4442-b7df-4db8cbe51e5d" providerId="ADAL" clId="{04381C8D-58B4-4855-85BA-C8406F3EC9F2}" dt="2024-04-15T13:58:09.929" v="83"/>
          <ac:spMkLst>
            <pc:docMk/>
            <pc:sldMk cId="1516688881" sldId="2146846486"/>
            <ac:spMk id="30" creationId="{CD2DC602-1613-E0E6-341B-2232DB99CD79}"/>
          </ac:spMkLst>
        </pc:spChg>
        <pc:spChg chg="mod">
          <ac:chgData name="Leah Montner Dixon" userId="d5b2ae9e-9213-4442-b7df-4db8cbe51e5d" providerId="ADAL" clId="{04381C8D-58B4-4855-85BA-C8406F3EC9F2}" dt="2024-04-15T13:58:09.929" v="83"/>
          <ac:spMkLst>
            <pc:docMk/>
            <pc:sldMk cId="1516688881" sldId="2146846486"/>
            <ac:spMk id="32" creationId="{326869BD-C9AC-910E-60E5-890A01F70089}"/>
          </ac:spMkLst>
        </pc:spChg>
        <pc:spChg chg="mod">
          <ac:chgData name="Leah Montner Dixon" userId="d5b2ae9e-9213-4442-b7df-4db8cbe51e5d" providerId="ADAL" clId="{04381C8D-58B4-4855-85BA-C8406F3EC9F2}" dt="2024-04-15T13:58:09.929" v="83"/>
          <ac:spMkLst>
            <pc:docMk/>
            <pc:sldMk cId="1516688881" sldId="2146846486"/>
            <ac:spMk id="34" creationId="{F5AC8BE9-326B-FECD-80B1-9B75750A993B}"/>
          </ac:spMkLst>
        </pc:spChg>
        <pc:spChg chg="mod">
          <ac:chgData name="Leah Montner Dixon" userId="d5b2ae9e-9213-4442-b7df-4db8cbe51e5d" providerId="ADAL" clId="{04381C8D-58B4-4855-85BA-C8406F3EC9F2}" dt="2024-04-15T13:58:09.929" v="83"/>
          <ac:spMkLst>
            <pc:docMk/>
            <pc:sldMk cId="1516688881" sldId="2146846486"/>
            <ac:spMk id="35" creationId="{60685EDD-0366-676C-D4E1-A403ED05C83A}"/>
          </ac:spMkLst>
        </pc:spChg>
        <pc:spChg chg="mod">
          <ac:chgData name="Leah Montner Dixon" userId="d5b2ae9e-9213-4442-b7df-4db8cbe51e5d" providerId="ADAL" clId="{04381C8D-58B4-4855-85BA-C8406F3EC9F2}" dt="2024-04-15T13:58:09.929" v="83"/>
          <ac:spMkLst>
            <pc:docMk/>
            <pc:sldMk cId="1516688881" sldId="2146846486"/>
            <ac:spMk id="37" creationId="{498F1553-B81B-66F5-C065-C78C2EF5B65D}"/>
          </ac:spMkLst>
        </pc:spChg>
        <pc:spChg chg="mod">
          <ac:chgData name="Leah Montner Dixon" userId="d5b2ae9e-9213-4442-b7df-4db8cbe51e5d" providerId="ADAL" clId="{04381C8D-58B4-4855-85BA-C8406F3EC9F2}" dt="2024-04-15T13:58:09.929" v="83"/>
          <ac:spMkLst>
            <pc:docMk/>
            <pc:sldMk cId="1516688881" sldId="2146846486"/>
            <ac:spMk id="39" creationId="{C160CA3B-D672-541C-C891-F4D5A80AD540}"/>
          </ac:spMkLst>
        </pc:spChg>
        <pc:spChg chg="mod">
          <ac:chgData name="Leah Montner Dixon" userId="d5b2ae9e-9213-4442-b7df-4db8cbe51e5d" providerId="ADAL" clId="{04381C8D-58B4-4855-85BA-C8406F3EC9F2}" dt="2024-04-15T13:58:09.929" v="83"/>
          <ac:spMkLst>
            <pc:docMk/>
            <pc:sldMk cId="1516688881" sldId="2146846486"/>
            <ac:spMk id="40" creationId="{DA53A413-8AB0-9591-A011-8D7D107CA02A}"/>
          </ac:spMkLst>
        </pc:spChg>
        <pc:spChg chg="mod">
          <ac:chgData name="Leah Montner Dixon" userId="d5b2ae9e-9213-4442-b7df-4db8cbe51e5d" providerId="ADAL" clId="{04381C8D-58B4-4855-85BA-C8406F3EC9F2}" dt="2024-04-15T13:58:09.929" v="83"/>
          <ac:spMkLst>
            <pc:docMk/>
            <pc:sldMk cId="1516688881" sldId="2146846486"/>
            <ac:spMk id="42" creationId="{D06FB35F-C504-1672-95AF-1887483CC654}"/>
          </ac:spMkLst>
        </pc:spChg>
        <pc:spChg chg="mod">
          <ac:chgData name="Leah Montner Dixon" userId="d5b2ae9e-9213-4442-b7df-4db8cbe51e5d" providerId="ADAL" clId="{04381C8D-58B4-4855-85BA-C8406F3EC9F2}" dt="2024-04-15T13:58:09.929" v="83"/>
          <ac:spMkLst>
            <pc:docMk/>
            <pc:sldMk cId="1516688881" sldId="2146846486"/>
            <ac:spMk id="45" creationId="{4F4851CF-9D62-118E-0442-54832FC9F416}"/>
          </ac:spMkLst>
        </pc:spChg>
        <pc:spChg chg="mod">
          <ac:chgData name="Leah Montner Dixon" userId="d5b2ae9e-9213-4442-b7df-4db8cbe51e5d" providerId="ADAL" clId="{04381C8D-58B4-4855-85BA-C8406F3EC9F2}" dt="2024-04-15T13:58:09.929" v="83"/>
          <ac:spMkLst>
            <pc:docMk/>
            <pc:sldMk cId="1516688881" sldId="2146846486"/>
            <ac:spMk id="46" creationId="{810B8A13-7353-046B-604D-DF783C923980}"/>
          </ac:spMkLst>
        </pc:spChg>
        <pc:spChg chg="mod">
          <ac:chgData name="Leah Montner Dixon" userId="d5b2ae9e-9213-4442-b7df-4db8cbe51e5d" providerId="ADAL" clId="{04381C8D-58B4-4855-85BA-C8406F3EC9F2}" dt="2024-04-15T13:58:09.929" v="83"/>
          <ac:spMkLst>
            <pc:docMk/>
            <pc:sldMk cId="1516688881" sldId="2146846486"/>
            <ac:spMk id="48" creationId="{D221F42F-8534-DAB0-FE72-54DE990CE34F}"/>
          </ac:spMkLst>
        </pc:spChg>
        <pc:spChg chg="mod">
          <ac:chgData name="Leah Montner Dixon" userId="d5b2ae9e-9213-4442-b7df-4db8cbe51e5d" providerId="ADAL" clId="{04381C8D-58B4-4855-85BA-C8406F3EC9F2}" dt="2024-04-15T13:58:09.929" v="83"/>
          <ac:spMkLst>
            <pc:docMk/>
            <pc:sldMk cId="1516688881" sldId="2146846486"/>
            <ac:spMk id="51" creationId="{D54F866A-E9D0-3C50-BF76-B7F2B3CC3A16}"/>
          </ac:spMkLst>
        </pc:spChg>
        <pc:spChg chg="mod">
          <ac:chgData name="Leah Montner Dixon" userId="d5b2ae9e-9213-4442-b7df-4db8cbe51e5d" providerId="ADAL" clId="{04381C8D-58B4-4855-85BA-C8406F3EC9F2}" dt="2024-04-15T13:58:09.929" v="83"/>
          <ac:spMkLst>
            <pc:docMk/>
            <pc:sldMk cId="1516688881" sldId="2146846486"/>
            <ac:spMk id="52" creationId="{87852FA4-DE50-198A-98E4-DAD6D60FBFE9}"/>
          </ac:spMkLst>
        </pc:spChg>
        <pc:spChg chg="mod">
          <ac:chgData name="Leah Montner Dixon" userId="d5b2ae9e-9213-4442-b7df-4db8cbe51e5d" providerId="ADAL" clId="{04381C8D-58B4-4855-85BA-C8406F3EC9F2}" dt="2024-04-15T13:58:09.929" v="83"/>
          <ac:spMkLst>
            <pc:docMk/>
            <pc:sldMk cId="1516688881" sldId="2146846486"/>
            <ac:spMk id="53" creationId="{00DA6D34-17EA-5416-343C-38B727870CBF}"/>
          </ac:spMkLst>
        </pc:spChg>
        <pc:spChg chg="mod">
          <ac:chgData name="Leah Montner Dixon" userId="d5b2ae9e-9213-4442-b7df-4db8cbe51e5d" providerId="ADAL" clId="{04381C8D-58B4-4855-85BA-C8406F3EC9F2}" dt="2024-04-15T13:58:09.929" v="83"/>
          <ac:spMkLst>
            <pc:docMk/>
            <pc:sldMk cId="1516688881" sldId="2146846486"/>
            <ac:spMk id="59" creationId="{4F5FA7C8-DC36-E7D6-FA01-B407814A7BFD}"/>
          </ac:spMkLst>
        </pc:spChg>
        <pc:spChg chg="mod">
          <ac:chgData name="Leah Montner Dixon" userId="d5b2ae9e-9213-4442-b7df-4db8cbe51e5d" providerId="ADAL" clId="{04381C8D-58B4-4855-85BA-C8406F3EC9F2}" dt="2024-04-15T13:58:09.929" v="83"/>
          <ac:spMkLst>
            <pc:docMk/>
            <pc:sldMk cId="1516688881" sldId="2146846486"/>
            <ac:spMk id="60" creationId="{2CD4ACF9-0C56-1F2B-2264-BF007E18ABF8}"/>
          </ac:spMkLst>
        </pc:spChg>
        <pc:spChg chg="mod ord">
          <ac:chgData name="Leah Montner Dixon" userId="d5b2ae9e-9213-4442-b7df-4db8cbe51e5d" providerId="ADAL" clId="{04381C8D-58B4-4855-85BA-C8406F3EC9F2}" dt="2024-04-15T14:01:32.131" v="182" actId="207"/>
          <ac:spMkLst>
            <pc:docMk/>
            <pc:sldMk cId="1516688881" sldId="2146846486"/>
            <ac:spMk id="71" creationId="{40B78B20-9EAB-1CF4-A1F8-10306E88B036}"/>
          </ac:spMkLst>
        </pc:spChg>
        <pc:grpChg chg="add mod">
          <ac:chgData name="Leah Montner Dixon" userId="d5b2ae9e-9213-4442-b7df-4db8cbe51e5d" providerId="ADAL" clId="{04381C8D-58B4-4855-85BA-C8406F3EC9F2}" dt="2024-04-15T13:58:13.800" v="84" actId="167"/>
          <ac:grpSpMkLst>
            <pc:docMk/>
            <pc:sldMk cId="1516688881" sldId="2146846486"/>
            <ac:grpSpMk id="2" creationId="{ABE27759-D5B1-C536-0724-253538B9ABDF}"/>
          </ac:grpSpMkLst>
        </pc:grpChg>
        <pc:grpChg chg="add mod">
          <ac:chgData name="Leah Montner Dixon" userId="d5b2ae9e-9213-4442-b7df-4db8cbe51e5d" providerId="ADAL" clId="{04381C8D-58B4-4855-85BA-C8406F3EC9F2}" dt="2024-04-15T13:58:13.800" v="84" actId="167"/>
          <ac:grpSpMkLst>
            <pc:docMk/>
            <pc:sldMk cId="1516688881" sldId="2146846486"/>
            <ac:grpSpMk id="14" creationId="{30A967F1-28D3-87CF-68B8-25B8CEF6F95A}"/>
          </ac:grpSpMkLst>
        </pc:grpChg>
        <pc:grpChg chg="mod">
          <ac:chgData name="Leah Montner Dixon" userId="d5b2ae9e-9213-4442-b7df-4db8cbe51e5d" providerId="ADAL" clId="{04381C8D-58B4-4855-85BA-C8406F3EC9F2}" dt="2024-04-15T13:58:09.929" v="83"/>
          <ac:grpSpMkLst>
            <pc:docMk/>
            <pc:sldMk cId="1516688881" sldId="2146846486"/>
            <ac:grpSpMk id="16" creationId="{C544DB11-3749-4489-385C-EE82D83E4D82}"/>
          </ac:grpSpMkLst>
        </pc:grpChg>
        <pc:grpChg chg="mod">
          <ac:chgData name="Leah Montner Dixon" userId="d5b2ae9e-9213-4442-b7df-4db8cbe51e5d" providerId="ADAL" clId="{04381C8D-58B4-4855-85BA-C8406F3EC9F2}" dt="2024-04-15T13:58:09.929" v="83"/>
          <ac:grpSpMkLst>
            <pc:docMk/>
            <pc:sldMk cId="1516688881" sldId="2146846486"/>
            <ac:grpSpMk id="18" creationId="{7C58148A-A2F3-D0D7-941D-A06EC09051A5}"/>
          </ac:grpSpMkLst>
        </pc:grpChg>
        <pc:grpChg chg="add mod">
          <ac:chgData name="Leah Montner Dixon" userId="d5b2ae9e-9213-4442-b7df-4db8cbe51e5d" providerId="ADAL" clId="{04381C8D-58B4-4855-85BA-C8406F3EC9F2}" dt="2024-04-15T13:58:13.800" v="84" actId="167"/>
          <ac:grpSpMkLst>
            <pc:docMk/>
            <pc:sldMk cId="1516688881" sldId="2146846486"/>
            <ac:grpSpMk id="22" creationId="{89782526-D590-D4E8-FD43-2BF7494670C4}"/>
          </ac:grpSpMkLst>
        </pc:grpChg>
        <pc:grpChg chg="mod">
          <ac:chgData name="Leah Montner Dixon" userId="d5b2ae9e-9213-4442-b7df-4db8cbe51e5d" providerId="ADAL" clId="{04381C8D-58B4-4855-85BA-C8406F3EC9F2}" dt="2024-04-15T13:58:09.929" v="83"/>
          <ac:grpSpMkLst>
            <pc:docMk/>
            <pc:sldMk cId="1516688881" sldId="2146846486"/>
            <ac:grpSpMk id="23" creationId="{AF9DAD96-210E-71EC-6A8C-7F765B5FA91F}"/>
          </ac:grpSpMkLst>
        </pc:grpChg>
        <pc:grpChg chg="add mod">
          <ac:chgData name="Leah Montner Dixon" userId="d5b2ae9e-9213-4442-b7df-4db8cbe51e5d" providerId="ADAL" clId="{04381C8D-58B4-4855-85BA-C8406F3EC9F2}" dt="2024-04-15T13:58:13.800" v="84" actId="167"/>
          <ac:grpSpMkLst>
            <pc:docMk/>
            <pc:sldMk cId="1516688881" sldId="2146846486"/>
            <ac:grpSpMk id="28" creationId="{1D049663-CED4-7C22-C709-B022485E2679}"/>
          </ac:grpSpMkLst>
        </pc:grpChg>
        <pc:grpChg chg="add mod">
          <ac:chgData name="Leah Montner Dixon" userId="d5b2ae9e-9213-4442-b7df-4db8cbe51e5d" providerId="ADAL" clId="{04381C8D-58B4-4855-85BA-C8406F3EC9F2}" dt="2024-04-15T13:58:13.800" v="84" actId="167"/>
          <ac:grpSpMkLst>
            <pc:docMk/>
            <pc:sldMk cId="1516688881" sldId="2146846486"/>
            <ac:grpSpMk id="33" creationId="{58D80ACA-22D6-1CE1-4451-5AFEB1E563F3}"/>
          </ac:grpSpMkLst>
        </pc:grpChg>
        <pc:grpChg chg="add mod">
          <ac:chgData name="Leah Montner Dixon" userId="d5b2ae9e-9213-4442-b7df-4db8cbe51e5d" providerId="ADAL" clId="{04381C8D-58B4-4855-85BA-C8406F3EC9F2}" dt="2024-04-15T13:58:13.800" v="84" actId="167"/>
          <ac:grpSpMkLst>
            <pc:docMk/>
            <pc:sldMk cId="1516688881" sldId="2146846486"/>
            <ac:grpSpMk id="38" creationId="{03E304FD-96FD-108F-414B-3DF507A9A95D}"/>
          </ac:grpSpMkLst>
        </pc:grpChg>
        <pc:grpChg chg="add mod">
          <ac:chgData name="Leah Montner Dixon" userId="d5b2ae9e-9213-4442-b7df-4db8cbe51e5d" providerId="ADAL" clId="{04381C8D-58B4-4855-85BA-C8406F3EC9F2}" dt="2024-04-15T13:58:13.800" v="84" actId="167"/>
          <ac:grpSpMkLst>
            <pc:docMk/>
            <pc:sldMk cId="1516688881" sldId="2146846486"/>
            <ac:grpSpMk id="43" creationId="{575618BD-1CD0-C32D-D801-10BDDD4EC8A6}"/>
          </ac:grpSpMkLst>
        </pc:grpChg>
        <pc:grpChg chg="mod">
          <ac:chgData name="Leah Montner Dixon" userId="d5b2ae9e-9213-4442-b7df-4db8cbe51e5d" providerId="ADAL" clId="{04381C8D-58B4-4855-85BA-C8406F3EC9F2}" dt="2024-04-15T13:58:09.929" v="83"/>
          <ac:grpSpMkLst>
            <pc:docMk/>
            <pc:sldMk cId="1516688881" sldId="2146846486"/>
            <ac:grpSpMk id="44" creationId="{EE5BAA01-3BD1-9943-2BB2-33DE7B57D139}"/>
          </ac:grpSpMkLst>
        </pc:grpChg>
        <pc:grpChg chg="add mod">
          <ac:chgData name="Leah Montner Dixon" userId="d5b2ae9e-9213-4442-b7df-4db8cbe51e5d" providerId="ADAL" clId="{04381C8D-58B4-4855-85BA-C8406F3EC9F2}" dt="2024-04-15T13:58:13.800" v="84" actId="167"/>
          <ac:grpSpMkLst>
            <pc:docMk/>
            <pc:sldMk cId="1516688881" sldId="2146846486"/>
            <ac:grpSpMk id="49" creationId="{CD77C317-3E6B-2E6A-FEF7-8CBACD5D874A}"/>
          </ac:grpSpMkLst>
        </pc:grpChg>
        <pc:grpChg chg="mod">
          <ac:chgData name="Leah Montner Dixon" userId="d5b2ae9e-9213-4442-b7df-4db8cbe51e5d" providerId="ADAL" clId="{04381C8D-58B4-4855-85BA-C8406F3EC9F2}" dt="2024-04-15T13:58:09.929" v="83"/>
          <ac:grpSpMkLst>
            <pc:docMk/>
            <pc:sldMk cId="1516688881" sldId="2146846486"/>
            <ac:grpSpMk id="50" creationId="{2C57354A-D67F-ECBE-AE5A-9C1BFA7BFDA8}"/>
          </ac:grpSpMkLst>
        </pc:grpChg>
        <pc:grpChg chg="add mod">
          <ac:chgData name="Leah Montner Dixon" userId="d5b2ae9e-9213-4442-b7df-4db8cbe51e5d" providerId="ADAL" clId="{04381C8D-58B4-4855-85BA-C8406F3EC9F2}" dt="2024-04-15T13:58:13.800" v="84" actId="167"/>
          <ac:grpSpMkLst>
            <pc:docMk/>
            <pc:sldMk cId="1516688881" sldId="2146846486"/>
            <ac:grpSpMk id="55" creationId="{FA781EC0-3447-DF11-3C25-EBB4A9193815}"/>
          </ac:grpSpMkLst>
        </pc:grpChg>
        <pc:grpChg chg="mod">
          <ac:chgData name="Leah Montner Dixon" userId="d5b2ae9e-9213-4442-b7df-4db8cbe51e5d" providerId="ADAL" clId="{04381C8D-58B4-4855-85BA-C8406F3EC9F2}" dt="2024-04-15T13:58:09.929" v="83"/>
          <ac:grpSpMkLst>
            <pc:docMk/>
            <pc:sldMk cId="1516688881" sldId="2146846486"/>
            <ac:grpSpMk id="56" creationId="{D6698D01-EEEC-436A-26B8-6CC845E9E495}"/>
          </ac:grpSpMkLst>
        </pc:grpChg>
        <pc:picChg chg="mod">
          <ac:chgData name="Leah Montner Dixon" userId="d5b2ae9e-9213-4442-b7df-4db8cbe51e5d" providerId="ADAL" clId="{04381C8D-58B4-4855-85BA-C8406F3EC9F2}" dt="2024-04-15T13:58:09.929" v="83"/>
          <ac:picMkLst>
            <pc:docMk/>
            <pc:sldMk cId="1516688881" sldId="2146846486"/>
            <ac:picMk id="8" creationId="{EE181040-F69E-E0BF-FC4D-1452D0EA980E}"/>
          </ac:picMkLst>
        </pc:picChg>
        <pc:picChg chg="mod">
          <ac:chgData name="Leah Montner Dixon" userId="d5b2ae9e-9213-4442-b7df-4db8cbe51e5d" providerId="ADAL" clId="{04381C8D-58B4-4855-85BA-C8406F3EC9F2}" dt="2024-04-15T13:58:09.929" v="83"/>
          <ac:picMkLst>
            <pc:docMk/>
            <pc:sldMk cId="1516688881" sldId="2146846486"/>
            <ac:picMk id="13" creationId="{F228EE84-3EE8-DF7C-0F81-615E2F0B0AC1}"/>
          </ac:picMkLst>
        </pc:picChg>
        <pc:picChg chg="del">
          <ac:chgData name="Leah Montner Dixon" userId="d5b2ae9e-9213-4442-b7df-4db8cbe51e5d" providerId="ADAL" clId="{04381C8D-58B4-4855-85BA-C8406F3EC9F2}" dt="2024-04-15T13:58:09.451" v="82" actId="478"/>
          <ac:picMkLst>
            <pc:docMk/>
            <pc:sldMk cId="1516688881" sldId="2146846486"/>
            <ac:picMk id="15" creationId="{82267881-EBDB-58F1-F3BE-027B0E797E24}"/>
          </ac:picMkLst>
        </pc:picChg>
        <pc:picChg chg="mod">
          <ac:chgData name="Leah Montner Dixon" userId="d5b2ae9e-9213-4442-b7df-4db8cbe51e5d" providerId="ADAL" clId="{04381C8D-58B4-4855-85BA-C8406F3EC9F2}" dt="2024-04-15T13:58:09.929" v="83"/>
          <ac:picMkLst>
            <pc:docMk/>
            <pc:sldMk cId="1516688881" sldId="2146846486"/>
            <ac:picMk id="17" creationId="{0C24F073-D91D-B4DD-9241-FBFA3DFFF7B2}"/>
          </ac:picMkLst>
        </pc:picChg>
        <pc:picChg chg="mod">
          <ac:chgData name="Leah Montner Dixon" userId="d5b2ae9e-9213-4442-b7df-4db8cbe51e5d" providerId="ADAL" clId="{04381C8D-58B4-4855-85BA-C8406F3EC9F2}" dt="2024-04-15T13:58:09.929" v="83"/>
          <ac:picMkLst>
            <pc:docMk/>
            <pc:sldMk cId="1516688881" sldId="2146846486"/>
            <ac:picMk id="19" creationId="{572D282E-0189-4E87-BB56-7CA4C6EF97F1}"/>
          </ac:picMkLst>
        </pc:picChg>
        <pc:picChg chg="mod">
          <ac:chgData name="Leah Montner Dixon" userId="d5b2ae9e-9213-4442-b7df-4db8cbe51e5d" providerId="ADAL" clId="{04381C8D-58B4-4855-85BA-C8406F3EC9F2}" dt="2024-04-15T13:58:09.929" v="83"/>
          <ac:picMkLst>
            <pc:docMk/>
            <pc:sldMk cId="1516688881" sldId="2146846486"/>
            <ac:picMk id="24" creationId="{F1830730-4219-DEBF-518A-F9A51B293A86}"/>
          </ac:picMkLst>
        </pc:picChg>
        <pc:picChg chg="mod">
          <ac:chgData name="Leah Montner Dixon" userId="d5b2ae9e-9213-4442-b7df-4db8cbe51e5d" providerId="ADAL" clId="{04381C8D-58B4-4855-85BA-C8406F3EC9F2}" dt="2024-04-15T13:58:09.929" v="83"/>
          <ac:picMkLst>
            <pc:docMk/>
            <pc:sldMk cId="1516688881" sldId="2146846486"/>
            <ac:picMk id="26" creationId="{5DAE5196-677C-3CA7-2036-073EB9808352}"/>
          </ac:picMkLst>
        </pc:picChg>
        <pc:picChg chg="mod">
          <ac:chgData name="Leah Montner Dixon" userId="d5b2ae9e-9213-4442-b7df-4db8cbe51e5d" providerId="ADAL" clId="{04381C8D-58B4-4855-85BA-C8406F3EC9F2}" dt="2024-04-15T13:58:09.929" v="83"/>
          <ac:picMkLst>
            <pc:docMk/>
            <pc:sldMk cId="1516688881" sldId="2146846486"/>
            <ac:picMk id="31" creationId="{F70FB087-7ECA-AD4B-1829-C0874BD2E04F}"/>
          </ac:picMkLst>
        </pc:picChg>
        <pc:picChg chg="mod">
          <ac:chgData name="Leah Montner Dixon" userId="d5b2ae9e-9213-4442-b7df-4db8cbe51e5d" providerId="ADAL" clId="{04381C8D-58B4-4855-85BA-C8406F3EC9F2}" dt="2024-04-15T13:58:09.929" v="83"/>
          <ac:picMkLst>
            <pc:docMk/>
            <pc:sldMk cId="1516688881" sldId="2146846486"/>
            <ac:picMk id="36" creationId="{E0B24701-0C84-5CB2-CA32-16434440E073}"/>
          </ac:picMkLst>
        </pc:picChg>
        <pc:picChg chg="mod">
          <ac:chgData name="Leah Montner Dixon" userId="d5b2ae9e-9213-4442-b7df-4db8cbe51e5d" providerId="ADAL" clId="{04381C8D-58B4-4855-85BA-C8406F3EC9F2}" dt="2024-04-15T13:58:09.929" v="83"/>
          <ac:picMkLst>
            <pc:docMk/>
            <pc:sldMk cId="1516688881" sldId="2146846486"/>
            <ac:picMk id="41" creationId="{E0038A64-68BF-A10A-202D-11FD113D8E76}"/>
          </ac:picMkLst>
        </pc:picChg>
        <pc:picChg chg="mod">
          <ac:chgData name="Leah Montner Dixon" userId="d5b2ae9e-9213-4442-b7df-4db8cbe51e5d" providerId="ADAL" clId="{04381C8D-58B4-4855-85BA-C8406F3EC9F2}" dt="2024-04-15T13:58:09.929" v="83"/>
          <ac:picMkLst>
            <pc:docMk/>
            <pc:sldMk cId="1516688881" sldId="2146846486"/>
            <ac:picMk id="47" creationId="{6BB872F0-CE9C-44A1-99A2-44A0775DFE67}"/>
          </ac:picMkLst>
        </pc:picChg>
        <pc:picChg chg="mod">
          <ac:chgData name="Leah Montner Dixon" userId="d5b2ae9e-9213-4442-b7df-4db8cbe51e5d" providerId="ADAL" clId="{04381C8D-58B4-4855-85BA-C8406F3EC9F2}" dt="2024-04-15T13:58:09.929" v="83"/>
          <ac:picMkLst>
            <pc:docMk/>
            <pc:sldMk cId="1516688881" sldId="2146846486"/>
            <ac:picMk id="54" creationId="{533FD97F-CD1A-417E-FAE8-A33FFC0B76D9}"/>
          </ac:picMkLst>
        </pc:picChg>
        <pc:picChg chg="mod">
          <ac:chgData name="Leah Montner Dixon" userId="d5b2ae9e-9213-4442-b7df-4db8cbe51e5d" providerId="ADAL" clId="{04381C8D-58B4-4855-85BA-C8406F3EC9F2}" dt="2024-04-15T13:58:09.929" v="83"/>
          <ac:picMkLst>
            <pc:docMk/>
            <pc:sldMk cId="1516688881" sldId="2146846486"/>
            <ac:picMk id="57" creationId="{83E1B373-BBD4-3C95-2D92-F5E9060DC6C3}"/>
          </ac:picMkLst>
        </pc:picChg>
        <pc:picChg chg="mod">
          <ac:chgData name="Leah Montner Dixon" userId="d5b2ae9e-9213-4442-b7df-4db8cbe51e5d" providerId="ADAL" clId="{04381C8D-58B4-4855-85BA-C8406F3EC9F2}" dt="2024-04-15T13:58:09.929" v="83"/>
          <ac:picMkLst>
            <pc:docMk/>
            <pc:sldMk cId="1516688881" sldId="2146846486"/>
            <ac:picMk id="58" creationId="{68135D15-394F-788D-B0C1-634870938D15}"/>
          </ac:picMkLst>
        </pc:picChg>
        <pc:picChg chg="add mod ord">
          <ac:chgData name="Leah Montner Dixon" userId="d5b2ae9e-9213-4442-b7df-4db8cbe51e5d" providerId="ADAL" clId="{04381C8D-58B4-4855-85BA-C8406F3EC9F2}" dt="2024-04-15T14:00:35.678" v="163" actId="167"/>
          <ac:picMkLst>
            <pc:docMk/>
            <pc:sldMk cId="1516688881" sldId="2146846486"/>
            <ac:picMk id="61" creationId="{C0DA71F8-1EA1-964D-A0D2-DDB556E6E9D2}"/>
          </ac:picMkLst>
        </pc:picChg>
        <pc:extLst>
          <p:ext xmlns:p="http://schemas.openxmlformats.org/presentationml/2006/main" uri="{D6D511B9-2390-475A-947B-AFAB55BFBCF1}">
            <pc226:cmChg xmlns:pc226="http://schemas.microsoft.com/office/powerpoint/2022/06/main/command" chg="del">
              <pc226:chgData name="Leah Montner Dixon" userId="d5b2ae9e-9213-4442-b7df-4db8cbe51e5d" providerId="ADAL" clId="{04381C8D-58B4-4855-85BA-C8406F3EC9F2}" dt="2024-04-15T14:21:32.572" v="277"/>
              <pc2:cmMkLst xmlns:pc2="http://schemas.microsoft.com/office/powerpoint/2019/9/main/command">
                <pc:docMk/>
                <pc:sldMk cId="1516688881" sldId="2146846486"/>
                <pc2:cmMk id="{28643C3C-75F9-4B44-8E62-6D3FCD800491}"/>
              </pc2:cmMkLst>
              <pc226:cmRplyChg chg="add">
                <pc226:chgData name="Leah Montner Dixon" userId="d5b2ae9e-9213-4442-b7df-4db8cbe51e5d" providerId="ADAL" clId="{04381C8D-58B4-4855-85BA-C8406F3EC9F2}" dt="2024-04-15T14:00:23.424" v="158"/>
                <pc2:cmRplyMkLst xmlns:pc2="http://schemas.microsoft.com/office/powerpoint/2019/9/main/command">
                  <pc:docMk/>
                  <pc:sldMk cId="1516688881" sldId="2146846486"/>
                  <pc2:cmMk id="{28643C3C-75F9-4B44-8E62-6D3FCD800491}"/>
                  <pc2:cmRplyMk id="{8F7DD756-4212-4279-BBA9-E9CBB1C6E522}"/>
                </pc2:cmRplyMkLst>
              </pc226:cmRplyChg>
            </pc226:cmChg>
            <pc226:cmChg xmlns:pc226="http://schemas.microsoft.com/office/powerpoint/2022/06/main/command" chg="del">
              <pc226:chgData name="Leah Montner Dixon" userId="d5b2ae9e-9213-4442-b7df-4db8cbe51e5d" providerId="ADAL" clId="{04381C8D-58B4-4855-85BA-C8406F3EC9F2}" dt="2024-04-17T13:22:09.059" v="2988"/>
              <pc2:cmMkLst xmlns:pc2="http://schemas.microsoft.com/office/powerpoint/2019/9/main/command">
                <pc:docMk/>
                <pc:sldMk cId="1516688881" sldId="2146846486"/>
                <pc2:cmMk id="{ADD3105C-7D30-48AF-8854-7A7F79EB3031}"/>
              </pc2:cmMkLst>
            </pc226:cmChg>
          </p:ext>
        </pc:extLst>
      </pc:sldChg>
      <pc:sldChg chg="addSp delSp modSp mod addCm delCm modCm">
        <pc:chgData name="Leah Montner Dixon" userId="d5b2ae9e-9213-4442-b7df-4db8cbe51e5d" providerId="ADAL" clId="{04381C8D-58B4-4855-85BA-C8406F3EC9F2}" dt="2024-04-17T13:56:39.468" v="3062" actId="14100"/>
        <pc:sldMkLst>
          <pc:docMk/>
          <pc:sldMk cId="2090345695" sldId="2146846491"/>
        </pc:sldMkLst>
        <pc:spChg chg="add mod">
          <ac:chgData name="Leah Montner Dixon" userId="d5b2ae9e-9213-4442-b7df-4db8cbe51e5d" providerId="ADAL" clId="{04381C8D-58B4-4855-85BA-C8406F3EC9F2}" dt="2024-04-15T22:03:40.052" v="2973" actId="1076"/>
          <ac:spMkLst>
            <pc:docMk/>
            <pc:sldMk cId="2090345695" sldId="2146846491"/>
            <ac:spMk id="5" creationId="{4F942FEB-2452-8909-696A-46265E34FF13}"/>
          </ac:spMkLst>
        </pc:spChg>
        <pc:spChg chg="mod">
          <ac:chgData name="Leah Montner Dixon" userId="d5b2ae9e-9213-4442-b7df-4db8cbe51e5d" providerId="ADAL" clId="{04381C8D-58B4-4855-85BA-C8406F3EC9F2}" dt="2024-04-17T13:56:39.468" v="3062" actId="14100"/>
          <ac:spMkLst>
            <pc:docMk/>
            <pc:sldMk cId="2090345695" sldId="2146846491"/>
            <ac:spMk id="9" creationId="{F0C174E9-435A-3815-E7BC-B82287950154}"/>
          </ac:spMkLst>
        </pc:spChg>
        <pc:spChg chg="del">
          <ac:chgData name="Leah Montner Dixon" userId="d5b2ae9e-9213-4442-b7df-4db8cbe51e5d" providerId="ADAL" clId="{04381C8D-58B4-4855-85BA-C8406F3EC9F2}" dt="2024-04-15T22:03:15.873" v="2960" actId="478"/>
          <ac:spMkLst>
            <pc:docMk/>
            <pc:sldMk cId="2090345695" sldId="2146846491"/>
            <ac:spMk id="12" creationId="{3A964A01-178B-0454-859C-E38C9B20A373}"/>
          </ac:spMkLst>
        </pc:spChg>
        <pc:spChg chg="mod">
          <ac:chgData name="Leah Montner Dixon" userId="d5b2ae9e-9213-4442-b7df-4db8cbe51e5d" providerId="ADAL" clId="{04381C8D-58B4-4855-85BA-C8406F3EC9F2}" dt="2024-04-15T22:03:30.457" v="2971" actId="14100"/>
          <ac:spMkLst>
            <pc:docMk/>
            <pc:sldMk cId="2090345695" sldId="2146846491"/>
            <ac:spMk id="52" creationId="{393ED26C-1747-B15E-D679-730F2CF1AA31}"/>
          </ac:spMkLst>
        </pc:spChg>
        <pc:spChg chg="mod">
          <ac:chgData name="Leah Montner Dixon" userId="d5b2ae9e-9213-4442-b7df-4db8cbe51e5d" providerId="ADAL" clId="{04381C8D-58B4-4855-85BA-C8406F3EC9F2}" dt="2024-04-15T22:03:30.457" v="2971" actId="14100"/>
          <ac:spMkLst>
            <pc:docMk/>
            <pc:sldMk cId="2090345695" sldId="2146846491"/>
            <ac:spMk id="53" creationId="{E124C8DF-0B02-4550-561A-AB48ABFE5FE5}"/>
          </ac:spMkLst>
        </pc:spChg>
        <pc:extLst>
          <p:ext xmlns:p="http://schemas.openxmlformats.org/presentationml/2006/main" uri="{D6D511B9-2390-475A-947B-AFAB55BFBCF1}">
            <pc226:cmChg xmlns:pc226="http://schemas.microsoft.com/office/powerpoint/2022/06/main/command" chg="add del mod">
              <pc226:chgData name="Leah Montner Dixon" userId="d5b2ae9e-9213-4442-b7df-4db8cbe51e5d" providerId="ADAL" clId="{04381C8D-58B4-4855-85BA-C8406F3EC9F2}" dt="2024-04-15T22:03:17.184" v="2962"/>
              <pc2:cmMkLst xmlns:pc2="http://schemas.microsoft.com/office/powerpoint/2019/9/main/command">
                <pc:docMk/>
                <pc:sldMk cId="2090345695" sldId="2146846491"/>
                <pc2:cmMk id="{89BB79D2-5EA9-4B99-92FB-09AEC9287DCF}"/>
              </pc2:cmMkLst>
            </pc226:cmChg>
          </p:ext>
        </pc:extLst>
      </pc:sldChg>
      <pc:sldChg chg="add">
        <pc:chgData name="Leah Montner Dixon" userId="d5b2ae9e-9213-4442-b7df-4db8cbe51e5d" providerId="ADAL" clId="{04381C8D-58B4-4855-85BA-C8406F3EC9F2}" dt="2024-04-17T20:58:52.029" v="3327"/>
        <pc:sldMkLst>
          <pc:docMk/>
          <pc:sldMk cId="1755716198" sldId="2146846493"/>
        </pc:sldMkLst>
      </pc:sldChg>
      <pc:sldChg chg="addSp delSp modSp del mod delCm modCm">
        <pc:chgData name="Leah Montner Dixon" userId="d5b2ae9e-9213-4442-b7df-4db8cbe51e5d" providerId="ADAL" clId="{04381C8D-58B4-4855-85BA-C8406F3EC9F2}" dt="2024-04-17T20:58:44.320" v="3326" actId="2696"/>
        <pc:sldMkLst>
          <pc:docMk/>
          <pc:sldMk cId="3189192321" sldId="2146846493"/>
        </pc:sldMkLst>
        <pc:spChg chg="del">
          <ac:chgData name="Leah Montner Dixon" userId="d5b2ae9e-9213-4442-b7df-4db8cbe51e5d" providerId="ADAL" clId="{04381C8D-58B4-4855-85BA-C8406F3EC9F2}" dt="2024-04-15T14:30:25.868" v="380" actId="478"/>
          <ac:spMkLst>
            <pc:docMk/>
            <pc:sldMk cId="3189192321" sldId="2146846493"/>
            <ac:spMk id="3" creationId="{5629297F-D379-BCBD-BDE9-697E190C8BF1}"/>
          </ac:spMkLst>
        </pc:spChg>
        <pc:spChg chg="mod topLvl">
          <ac:chgData name="Leah Montner Dixon" userId="d5b2ae9e-9213-4442-b7df-4db8cbe51e5d" providerId="ADAL" clId="{04381C8D-58B4-4855-85BA-C8406F3EC9F2}" dt="2024-04-15T14:30:20.265" v="378" actId="165"/>
          <ac:spMkLst>
            <pc:docMk/>
            <pc:sldMk cId="3189192321" sldId="2146846493"/>
            <ac:spMk id="4" creationId="{232947DA-2BE8-33CC-FD8E-724F2925E6D8}"/>
          </ac:spMkLst>
        </pc:spChg>
        <pc:spChg chg="mod topLvl">
          <ac:chgData name="Leah Montner Dixon" userId="d5b2ae9e-9213-4442-b7df-4db8cbe51e5d" providerId="ADAL" clId="{04381C8D-58B4-4855-85BA-C8406F3EC9F2}" dt="2024-04-15T14:30:20.265" v="378" actId="165"/>
          <ac:spMkLst>
            <pc:docMk/>
            <pc:sldMk cId="3189192321" sldId="2146846493"/>
            <ac:spMk id="5" creationId="{D4E1FC34-E2BA-BB7D-BE51-A54F1FB65DFE}"/>
          </ac:spMkLst>
        </pc:spChg>
        <pc:spChg chg="del">
          <ac:chgData name="Leah Montner Dixon" userId="d5b2ae9e-9213-4442-b7df-4db8cbe51e5d" providerId="ADAL" clId="{04381C8D-58B4-4855-85BA-C8406F3EC9F2}" dt="2024-04-15T14:29:59.915" v="341" actId="478"/>
          <ac:spMkLst>
            <pc:docMk/>
            <pc:sldMk cId="3189192321" sldId="2146846493"/>
            <ac:spMk id="9" creationId="{452F2C3C-3A3E-9133-4475-CFD1FF59087E}"/>
          </ac:spMkLst>
        </pc:spChg>
        <pc:spChg chg="mod">
          <ac:chgData name="Leah Montner Dixon" userId="d5b2ae9e-9213-4442-b7df-4db8cbe51e5d" providerId="ADAL" clId="{04381C8D-58B4-4855-85BA-C8406F3EC9F2}" dt="2024-04-15T14:30:18.676" v="377" actId="12788"/>
          <ac:spMkLst>
            <pc:docMk/>
            <pc:sldMk cId="3189192321" sldId="2146846493"/>
            <ac:spMk id="11" creationId="{0404A537-C3C3-AB2C-508F-4477838A2068}"/>
          </ac:spMkLst>
        </pc:spChg>
        <pc:spChg chg="mod topLvl">
          <ac:chgData name="Leah Montner Dixon" userId="d5b2ae9e-9213-4442-b7df-4db8cbe51e5d" providerId="ADAL" clId="{04381C8D-58B4-4855-85BA-C8406F3EC9F2}" dt="2024-04-15T14:30:20.265" v="378" actId="165"/>
          <ac:spMkLst>
            <pc:docMk/>
            <pc:sldMk cId="3189192321" sldId="2146846493"/>
            <ac:spMk id="13" creationId="{2E8209C1-FC26-0936-154E-41A5395DB7D1}"/>
          </ac:spMkLst>
        </pc:spChg>
        <pc:spChg chg="mod topLvl">
          <ac:chgData name="Leah Montner Dixon" userId="d5b2ae9e-9213-4442-b7df-4db8cbe51e5d" providerId="ADAL" clId="{04381C8D-58B4-4855-85BA-C8406F3EC9F2}" dt="2024-04-15T14:30:20.265" v="378" actId="165"/>
          <ac:spMkLst>
            <pc:docMk/>
            <pc:sldMk cId="3189192321" sldId="2146846493"/>
            <ac:spMk id="14" creationId="{EB352155-D8A2-D5EA-8E86-B04C82926A1C}"/>
          </ac:spMkLst>
        </pc:spChg>
        <pc:spChg chg="del">
          <ac:chgData name="Leah Montner Dixon" userId="d5b2ae9e-9213-4442-b7df-4db8cbe51e5d" providerId="ADAL" clId="{04381C8D-58B4-4855-85BA-C8406F3EC9F2}" dt="2024-04-15T14:29:59.915" v="341" actId="478"/>
          <ac:spMkLst>
            <pc:docMk/>
            <pc:sldMk cId="3189192321" sldId="2146846493"/>
            <ac:spMk id="15" creationId="{81EC70E2-3610-0F3A-EC71-1412C387BBDF}"/>
          </ac:spMkLst>
        </pc:spChg>
        <pc:spChg chg="mod">
          <ac:chgData name="Leah Montner Dixon" userId="d5b2ae9e-9213-4442-b7df-4db8cbe51e5d" providerId="ADAL" clId="{04381C8D-58B4-4855-85BA-C8406F3EC9F2}" dt="2024-04-15T14:30:18.676" v="377" actId="12788"/>
          <ac:spMkLst>
            <pc:docMk/>
            <pc:sldMk cId="3189192321" sldId="2146846493"/>
            <ac:spMk id="25" creationId="{84CA057D-A8BF-065F-B367-B558E7E616E3}"/>
          </ac:spMkLst>
        </pc:spChg>
        <pc:grpChg chg="add del mod">
          <ac:chgData name="Leah Montner Dixon" userId="d5b2ae9e-9213-4442-b7df-4db8cbe51e5d" providerId="ADAL" clId="{04381C8D-58B4-4855-85BA-C8406F3EC9F2}" dt="2024-04-15T14:30:20.265" v="378" actId="165"/>
          <ac:grpSpMkLst>
            <pc:docMk/>
            <pc:sldMk cId="3189192321" sldId="2146846493"/>
            <ac:grpSpMk id="12" creationId="{1B92F0A7-5D14-D912-79A1-B149F1DDDA49}"/>
          </ac:grpSpMkLst>
        </pc:grpChg>
        <pc:picChg chg="mod topLvl">
          <ac:chgData name="Leah Montner Dixon" userId="d5b2ae9e-9213-4442-b7df-4db8cbe51e5d" providerId="ADAL" clId="{04381C8D-58B4-4855-85BA-C8406F3EC9F2}" dt="2024-04-15T14:30:20.265" v="378" actId="165"/>
          <ac:picMkLst>
            <pc:docMk/>
            <pc:sldMk cId="3189192321" sldId="2146846493"/>
            <ac:picMk id="6" creationId="{F33B6B12-F72D-8EC5-1E81-510864099920}"/>
          </ac:picMkLst>
        </pc:picChg>
        <pc:picChg chg="mod topLvl">
          <ac:chgData name="Leah Montner Dixon" userId="d5b2ae9e-9213-4442-b7df-4db8cbe51e5d" providerId="ADAL" clId="{04381C8D-58B4-4855-85BA-C8406F3EC9F2}" dt="2024-04-15T14:30:20.265" v="378" actId="165"/>
          <ac:picMkLst>
            <pc:docMk/>
            <pc:sldMk cId="3189192321" sldId="2146846493"/>
            <ac:picMk id="7" creationId="{C69FF2C9-F796-6149-2C2C-1E7113C582EB}"/>
          </ac:picMkLst>
        </pc:picChg>
        <pc:picChg chg="del">
          <ac:chgData name="Leah Montner Dixon" userId="d5b2ae9e-9213-4442-b7df-4db8cbe51e5d" providerId="ADAL" clId="{04381C8D-58B4-4855-85BA-C8406F3EC9F2}" dt="2024-04-15T14:29:59.915" v="341" actId="478"/>
          <ac:picMkLst>
            <pc:docMk/>
            <pc:sldMk cId="3189192321" sldId="2146846493"/>
            <ac:picMk id="10" creationId="{B826A15A-5422-BE10-D1B3-C2AAF0F3650C}"/>
          </ac:picMkLst>
        </pc:picChg>
        <pc:extLst>
          <p:ext xmlns:p="http://schemas.openxmlformats.org/presentationml/2006/main" uri="{D6D511B9-2390-475A-947B-AFAB55BFBCF1}">
            <pc226:cmChg xmlns:pc226="http://schemas.microsoft.com/office/powerpoint/2022/06/main/command" chg="del mod">
              <pc226:chgData name="Leah Montner Dixon" userId="d5b2ae9e-9213-4442-b7df-4db8cbe51e5d" providerId="ADAL" clId="{04381C8D-58B4-4855-85BA-C8406F3EC9F2}" dt="2024-04-15T14:30:28.230" v="382"/>
              <pc2:cmMkLst xmlns:pc2="http://schemas.microsoft.com/office/powerpoint/2019/9/main/command">
                <pc:docMk/>
                <pc:sldMk cId="3189192321" sldId="2146846493"/>
                <pc2:cmMk id="{7D28CB69-6879-4D94-9643-FA1052CE58C3}"/>
              </pc2:cmMkLst>
            </pc226:cmChg>
            <pc226:cmChg xmlns:pc226="http://schemas.microsoft.com/office/powerpoint/2022/06/main/command" chg="del mod">
              <pc226:chgData name="Leah Montner Dixon" userId="d5b2ae9e-9213-4442-b7df-4db8cbe51e5d" providerId="ADAL" clId="{04381C8D-58B4-4855-85BA-C8406F3EC9F2}" dt="2024-04-15T14:30:21.726" v="379"/>
              <pc2:cmMkLst xmlns:pc2="http://schemas.microsoft.com/office/powerpoint/2019/9/main/command">
                <pc:docMk/>
                <pc:sldMk cId="3189192321" sldId="2146846493"/>
                <pc2:cmMk id="{59DE2BBC-41C1-4224-8A91-B0A189C96680}"/>
              </pc2:cmMkLst>
            </pc226:cmChg>
          </p:ext>
        </pc:extLst>
      </pc:sldChg>
      <pc:sldChg chg="delCm">
        <pc:chgData name="Leah Montner Dixon" userId="d5b2ae9e-9213-4442-b7df-4db8cbe51e5d" providerId="ADAL" clId="{04381C8D-58B4-4855-85BA-C8406F3EC9F2}" dt="2024-04-17T13:20:46.849" v="2978"/>
        <pc:sldMkLst>
          <pc:docMk/>
          <pc:sldMk cId="731986809" sldId="2146846506"/>
        </pc:sldMkLst>
        <pc:extLst>
          <p:ext xmlns:p="http://schemas.openxmlformats.org/presentationml/2006/main" uri="{D6D511B9-2390-475A-947B-AFAB55BFBCF1}">
            <pc226:cmChg xmlns:pc226="http://schemas.microsoft.com/office/powerpoint/2022/06/main/command" chg="del">
              <pc226:chgData name="Leah Montner Dixon" userId="d5b2ae9e-9213-4442-b7df-4db8cbe51e5d" providerId="ADAL" clId="{04381C8D-58B4-4855-85BA-C8406F3EC9F2}" dt="2024-04-17T13:20:46.849" v="2978"/>
              <pc2:cmMkLst xmlns:pc2="http://schemas.microsoft.com/office/powerpoint/2019/9/main/command">
                <pc:docMk/>
                <pc:sldMk cId="731986809" sldId="2146846506"/>
                <pc2:cmMk id="{551D10D9-1896-412E-81B0-940CF4DB7C30}"/>
              </pc2:cmMkLst>
            </pc226:cmChg>
          </p:ext>
        </pc:extLst>
      </pc:sldChg>
      <pc:sldChg chg="modSp mod modCm">
        <pc:chgData name="Leah Montner Dixon" userId="d5b2ae9e-9213-4442-b7df-4db8cbe51e5d" providerId="ADAL" clId="{04381C8D-58B4-4855-85BA-C8406F3EC9F2}" dt="2024-04-15T21:09:58.227" v="2265"/>
        <pc:sldMkLst>
          <pc:docMk/>
          <pc:sldMk cId="1278072022" sldId="2146846509"/>
        </pc:sldMkLst>
        <pc:spChg chg="mod">
          <ac:chgData name="Leah Montner Dixon" userId="d5b2ae9e-9213-4442-b7df-4db8cbe51e5d" providerId="ADAL" clId="{04381C8D-58B4-4855-85BA-C8406F3EC9F2}" dt="2024-04-15T21:09:53.928" v="2264" actId="5793"/>
          <ac:spMkLst>
            <pc:docMk/>
            <pc:sldMk cId="1278072022" sldId="2146846509"/>
            <ac:spMk id="6" creationId="{3C7F0208-680D-E6E6-CF4D-D264824CC84D}"/>
          </ac:spMkLst>
        </pc:spChg>
        <pc:extLst>
          <p:ext xmlns:p="http://schemas.openxmlformats.org/presentationml/2006/main" uri="{D6D511B9-2390-475A-947B-AFAB55BFBCF1}">
            <pc226:cmChg xmlns:pc226="http://schemas.microsoft.com/office/powerpoint/2022/06/main/command" chg="">
              <pc226:chgData name="Leah Montner Dixon" userId="d5b2ae9e-9213-4442-b7df-4db8cbe51e5d" providerId="ADAL" clId="{04381C8D-58B4-4855-85BA-C8406F3EC9F2}" dt="2024-04-15T21:09:58.227" v="2265"/>
              <pc2:cmMkLst xmlns:pc2="http://schemas.microsoft.com/office/powerpoint/2019/9/main/command">
                <pc:docMk/>
                <pc:sldMk cId="1278072022" sldId="2146846509"/>
                <pc2:cmMk id="{23FA14F1-1F23-4270-BCEA-32F16526C5BA}"/>
              </pc2:cmMkLst>
              <pc226:cmRplyChg chg="add">
                <pc226:chgData name="Leah Montner Dixon" userId="d5b2ae9e-9213-4442-b7df-4db8cbe51e5d" providerId="ADAL" clId="{04381C8D-58B4-4855-85BA-C8406F3EC9F2}" dt="2024-04-15T21:09:58.227" v="2265"/>
                <pc2:cmRplyMkLst xmlns:pc2="http://schemas.microsoft.com/office/powerpoint/2019/9/main/command">
                  <pc:docMk/>
                  <pc:sldMk cId="1278072022" sldId="2146846509"/>
                  <pc2:cmMk id="{23FA14F1-1F23-4270-BCEA-32F16526C5BA}"/>
                  <pc2:cmRplyMk id="{B68253F2-6675-4638-B153-4CE9EE1F0219}"/>
                </pc2:cmRplyMkLst>
              </pc226:cmRplyChg>
            </pc226:cmChg>
          </p:ext>
        </pc:extLst>
      </pc:sldChg>
      <pc:sldChg chg="modSp mod">
        <pc:chgData name="Leah Montner Dixon" userId="d5b2ae9e-9213-4442-b7df-4db8cbe51e5d" providerId="ADAL" clId="{04381C8D-58B4-4855-85BA-C8406F3EC9F2}" dt="2024-04-17T15:40:28.215" v="3188" actId="20577"/>
        <pc:sldMkLst>
          <pc:docMk/>
          <pc:sldMk cId="1401493656" sldId="2146846509"/>
        </pc:sldMkLst>
        <pc:spChg chg="mod">
          <ac:chgData name="Leah Montner Dixon" userId="d5b2ae9e-9213-4442-b7df-4db8cbe51e5d" providerId="ADAL" clId="{04381C8D-58B4-4855-85BA-C8406F3EC9F2}" dt="2024-04-17T15:40:28.215" v="3188" actId="20577"/>
          <ac:spMkLst>
            <pc:docMk/>
            <pc:sldMk cId="1401493656" sldId="2146846509"/>
            <ac:spMk id="6" creationId="{3C7F0208-680D-E6E6-CF4D-D264824CC84D}"/>
          </ac:spMkLst>
        </pc:spChg>
      </pc:sldChg>
      <pc:sldChg chg="addSp delSp modSp mod ord modCm">
        <pc:chgData name="Leah Montner Dixon" userId="d5b2ae9e-9213-4442-b7df-4db8cbe51e5d" providerId="ADAL" clId="{04381C8D-58B4-4855-85BA-C8406F3EC9F2}" dt="2024-04-17T17:04:41.814" v="3325" actId="20577"/>
        <pc:sldMkLst>
          <pc:docMk/>
          <pc:sldMk cId="1052803665" sldId="2146846510"/>
        </pc:sldMkLst>
        <pc:spChg chg="mod">
          <ac:chgData name="Leah Montner Dixon" userId="d5b2ae9e-9213-4442-b7df-4db8cbe51e5d" providerId="ADAL" clId="{04381C8D-58B4-4855-85BA-C8406F3EC9F2}" dt="2024-04-17T17:04:41.814" v="3325" actId="20577"/>
          <ac:spMkLst>
            <pc:docMk/>
            <pc:sldMk cId="1052803665" sldId="2146846510"/>
            <ac:spMk id="6" creationId="{0ACE0F90-EA96-F9BB-AD77-69BEFE35ED49}"/>
          </ac:spMkLst>
        </pc:spChg>
        <pc:spChg chg="mod">
          <ac:chgData name="Leah Montner Dixon" userId="d5b2ae9e-9213-4442-b7df-4db8cbe51e5d" providerId="ADAL" clId="{04381C8D-58B4-4855-85BA-C8406F3EC9F2}" dt="2024-04-15T18:29:15.799" v="1213"/>
          <ac:spMkLst>
            <pc:docMk/>
            <pc:sldMk cId="1052803665" sldId="2146846510"/>
            <ac:spMk id="7" creationId="{C702551A-A621-D8AC-9F90-B0ACC61B3AA3}"/>
          </ac:spMkLst>
        </pc:spChg>
        <pc:spChg chg="add del mod">
          <ac:chgData name="Leah Montner Dixon" userId="d5b2ae9e-9213-4442-b7df-4db8cbe51e5d" providerId="ADAL" clId="{04381C8D-58B4-4855-85BA-C8406F3EC9F2}" dt="2024-04-15T18:28:27.890" v="1210" actId="478"/>
          <ac:spMkLst>
            <pc:docMk/>
            <pc:sldMk cId="1052803665" sldId="2146846510"/>
            <ac:spMk id="8" creationId="{ECAE15EB-9155-8841-959A-F475C3B75E9A}"/>
          </ac:spMkLst>
        </pc:spChg>
        <pc:extLst>
          <p:ext xmlns:p="http://schemas.openxmlformats.org/presentationml/2006/main" uri="{D6D511B9-2390-475A-947B-AFAB55BFBCF1}">
            <pc226:cmChg xmlns:pc226="http://schemas.microsoft.com/office/powerpoint/2022/06/main/command" chg="">
              <pc226:chgData name="Leah Montner Dixon" userId="d5b2ae9e-9213-4442-b7df-4db8cbe51e5d" providerId="ADAL" clId="{04381C8D-58B4-4855-85BA-C8406F3EC9F2}" dt="2024-04-15T18:29:25.656" v="1214"/>
              <pc2:cmMkLst xmlns:pc2="http://schemas.microsoft.com/office/powerpoint/2019/9/main/command">
                <pc:docMk/>
                <pc:sldMk cId="1052803665" sldId="2146846510"/>
                <pc2:cmMk id="{92F7E2B3-71F3-4D2E-A589-556B1DBDE5BE}"/>
              </pc2:cmMkLst>
              <pc226:cmRplyChg chg="mod">
                <pc226:chgData name="Leah Montner Dixon" userId="d5b2ae9e-9213-4442-b7df-4db8cbe51e5d" providerId="ADAL" clId="{04381C8D-58B4-4855-85BA-C8406F3EC9F2}" dt="2024-04-15T18:29:25.656" v="1214"/>
                <pc2:cmRplyMkLst xmlns:pc2="http://schemas.microsoft.com/office/powerpoint/2019/9/main/command">
                  <pc:docMk/>
                  <pc:sldMk cId="1052803665" sldId="2146846510"/>
                  <pc2:cmMk id="{92F7E2B3-71F3-4D2E-A589-556B1DBDE5BE}"/>
                  <pc2:cmRplyMk id="{E948FCAB-EC5B-44A6-A47E-FB872DD9FBE5}"/>
                </pc2:cmRplyMkLst>
              </pc226:cmRplyChg>
            </pc226:cmChg>
          </p:ext>
        </pc:extLst>
      </pc:sldChg>
      <pc:sldChg chg="delCm">
        <pc:chgData name="Leah Montner Dixon" userId="d5b2ae9e-9213-4442-b7df-4db8cbe51e5d" providerId="ADAL" clId="{04381C8D-58B4-4855-85BA-C8406F3EC9F2}" dt="2024-04-17T13:20:29.089" v="2977"/>
        <pc:sldMkLst>
          <pc:docMk/>
          <pc:sldMk cId="1746420058" sldId="2146846514"/>
        </pc:sldMkLst>
        <pc:extLst>
          <p:ext xmlns:p="http://schemas.openxmlformats.org/presentationml/2006/main" uri="{D6D511B9-2390-475A-947B-AFAB55BFBCF1}">
            <pc226:cmChg xmlns:pc226="http://schemas.microsoft.com/office/powerpoint/2022/06/main/command" chg="del">
              <pc226:chgData name="Leah Montner Dixon" userId="d5b2ae9e-9213-4442-b7df-4db8cbe51e5d" providerId="ADAL" clId="{04381C8D-58B4-4855-85BA-C8406F3EC9F2}" dt="2024-04-17T13:20:29.089" v="2977"/>
              <pc2:cmMkLst xmlns:pc2="http://schemas.microsoft.com/office/powerpoint/2019/9/main/command">
                <pc:docMk/>
                <pc:sldMk cId="1746420058" sldId="2146846514"/>
                <pc2:cmMk id="{F4307AF4-E6D0-4EA9-8D43-E5DCDAE80B63}"/>
              </pc2:cmMkLst>
            </pc226:cmChg>
          </p:ext>
        </pc:extLst>
      </pc:sldChg>
      <pc:sldChg chg="add">
        <pc:chgData name="Leah Montner Dixon" userId="d5b2ae9e-9213-4442-b7df-4db8cbe51e5d" providerId="ADAL" clId="{04381C8D-58B4-4855-85BA-C8406F3EC9F2}" dt="2024-04-17T20:58:52.029" v="3327"/>
        <pc:sldMkLst>
          <pc:docMk/>
          <pc:sldMk cId="148493051" sldId="2146846524"/>
        </pc:sldMkLst>
      </pc:sldChg>
      <pc:sldChg chg="modSp del mod">
        <pc:chgData name="Leah Montner Dixon" userId="d5b2ae9e-9213-4442-b7df-4db8cbe51e5d" providerId="ADAL" clId="{04381C8D-58B4-4855-85BA-C8406F3EC9F2}" dt="2024-04-17T20:58:44.320" v="3326" actId="2696"/>
        <pc:sldMkLst>
          <pc:docMk/>
          <pc:sldMk cId="677375326" sldId="2146846524"/>
        </pc:sldMkLst>
        <pc:spChg chg="mod">
          <ac:chgData name="Leah Montner Dixon" userId="d5b2ae9e-9213-4442-b7df-4db8cbe51e5d" providerId="ADAL" clId="{04381C8D-58B4-4855-85BA-C8406F3EC9F2}" dt="2024-04-17T14:06:47.205" v="3159" actId="14100"/>
          <ac:spMkLst>
            <pc:docMk/>
            <pc:sldMk cId="677375326" sldId="2146846524"/>
            <ac:spMk id="2" creationId="{1F7DEB4C-D8E7-BD45-197E-41183EDF91E0}"/>
          </ac:spMkLst>
        </pc:spChg>
        <pc:spChg chg="mod">
          <ac:chgData name="Leah Montner Dixon" userId="d5b2ae9e-9213-4442-b7df-4db8cbe51e5d" providerId="ADAL" clId="{04381C8D-58B4-4855-85BA-C8406F3EC9F2}" dt="2024-04-17T14:06:38.172" v="3157" actId="20577"/>
          <ac:spMkLst>
            <pc:docMk/>
            <pc:sldMk cId="677375326" sldId="2146846524"/>
            <ac:spMk id="3" creationId="{8679BC98-57AB-C3CA-CF79-DE65DBA7710C}"/>
          </ac:spMkLst>
        </pc:spChg>
      </pc:sldChg>
      <pc:sldChg chg="modSp del mod">
        <pc:chgData name="Leah Montner Dixon" userId="d5b2ae9e-9213-4442-b7df-4db8cbe51e5d" providerId="ADAL" clId="{04381C8D-58B4-4855-85BA-C8406F3EC9F2}" dt="2024-04-17T20:58:44.320" v="3326" actId="2696"/>
        <pc:sldMkLst>
          <pc:docMk/>
          <pc:sldMk cId="433420484" sldId="2146846526"/>
        </pc:sldMkLst>
        <pc:spChg chg="mod">
          <ac:chgData name="Leah Montner Dixon" userId="d5b2ae9e-9213-4442-b7df-4db8cbe51e5d" providerId="ADAL" clId="{04381C8D-58B4-4855-85BA-C8406F3EC9F2}" dt="2024-04-17T14:05:40.190" v="3156" actId="20577"/>
          <ac:spMkLst>
            <pc:docMk/>
            <pc:sldMk cId="433420484" sldId="2146846526"/>
            <ac:spMk id="6" creationId="{B0933E29-76A4-3903-D202-FFE1B5387557}"/>
          </ac:spMkLst>
        </pc:spChg>
        <pc:spChg chg="mod">
          <ac:chgData name="Leah Montner Dixon" userId="d5b2ae9e-9213-4442-b7df-4db8cbe51e5d" providerId="ADAL" clId="{04381C8D-58B4-4855-85BA-C8406F3EC9F2}" dt="2024-04-17T14:05:28.325" v="3114" actId="20577"/>
          <ac:spMkLst>
            <pc:docMk/>
            <pc:sldMk cId="433420484" sldId="2146846526"/>
            <ac:spMk id="17" creationId="{86804B5D-3510-1177-609F-175629F00B23}"/>
          </ac:spMkLst>
        </pc:spChg>
      </pc:sldChg>
      <pc:sldChg chg="add">
        <pc:chgData name="Leah Montner Dixon" userId="d5b2ae9e-9213-4442-b7df-4db8cbe51e5d" providerId="ADAL" clId="{04381C8D-58B4-4855-85BA-C8406F3EC9F2}" dt="2024-04-17T20:58:52.029" v="3327"/>
        <pc:sldMkLst>
          <pc:docMk/>
          <pc:sldMk cId="4194893929" sldId="2146846526"/>
        </pc:sldMkLst>
      </pc:sldChg>
      <pc:sldChg chg="modSp del mod">
        <pc:chgData name="Leah Montner Dixon" userId="d5b2ae9e-9213-4442-b7df-4db8cbe51e5d" providerId="ADAL" clId="{04381C8D-58B4-4855-85BA-C8406F3EC9F2}" dt="2024-04-17T20:58:44.320" v="3326" actId="2696"/>
        <pc:sldMkLst>
          <pc:docMk/>
          <pc:sldMk cId="2088751867" sldId="2146846527"/>
        </pc:sldMkLst>
        <pc:spChg chg="mod">
          <ac:chgData name="Leah Montner Dixon" userId="d5b2ae9e-9213-4442-b7df-4db8cbe51e5d" providerId="ADAL" clId="{04381C8D-58B4-4855-85BA-C8406F3EC9F2}" dt="2024-04-17T16:42:09.305" v="3320" actId="20577"/>
          <ac:spMkLst>
            <pc:docMk/>
            <pc:sldMk cId="2088751867" sldId="2146846527"/>
            <ac:spMk id="2" creationId="{B22374D7-22F0-C285-A891-69939D7CDF97}"/>
          </ac:spMkLst>
        </pc:spChg>
        <pc:spChg chg="mod">
          <ac:chgData name="Leah Montner Dixon" userId="d5b2ae9e-9213-4442-b7df-4db8cbe51e5d" providerId="ADAL" clId="{04381C8D-58B4-4855-85BA-C8406F3EC9F2}" dt="2024-04-17T14:01:13.258" v="3070" actId="20577"/>
          <ac:spMkLst>
            <pc:docMk/>
            <pc:sldMk cId="2088751867" sldId="2146846527"/>
            <ac:spMk id="3" creationId="{2AE4CD59-7EB8-5766-5501-595476E952B7}"/>
          </ac:spMkLst>
        </pc:spChg>
      </pc:sldChg>
      <pc:sldChg chg="add">
        <pc:chgData name="Leah Montner Dixon" userId="d5b2ae9e-9213-4442-b7df-4db8cbe51e5d" providerId="ADAL" clId="{04381C8D-58B4-4855-85BA-C8406F3EC9F2}" dt="2024-04-17T20:58:52.029" v="3327"/>
        <pc:sldMkLst>
          <pc:docMk/>
          <pc:sldMk cId="3930417232" sldId="2146846527"/>
        </pc:sldMkLst>
      </pc:sldChg>
      <pc:sldChg chg="addSp delSp modSp mod">
        <pc:chgData name="Leah Montner Dixon" userId="d5b2ae9e-9213-4442-b7df-4db8cbe51e5d" providerId="ADAL" clId="{04381C8D-58B4-4855-85BA-C8406F3EC9F2}" dt="2024-04-17T13:57:42.538" v="3064" actId="20577"/>
        <pc:sldMkLst>
          <pc:docMk/>
          <pc:sldMk cId="865040210" sldId="2146846530"/>
        </pc:sldMkLst>
        <pc:spChg chg="mod">
          <ac:chgData name="Leah Montner Dixon" userId="d5b2ae9e-9213-4442-b7df-4db8cbe51e5d" providerId="ADAL" clId="{04381C8D-58B4-4855-85BA-C8406F3EC9F2}" dt="2024-04-17T13:57:42.538" v="3064" actId="20577"/>
          <ac:spMkLst>
            <pc:docMk/>
            <pc:sldMk cId="865040210" sldId="2146846530"/>
            <ac:spMk id="8" creationId="{1AD90AD6-8EE2-3376-77A3-F463DFC5B3ED}"/>
          </ac:spMkLst>
        </pc:spChg>
        <pc:graphicFrameChg chg="del">
          <ac:chgData name="Leah Montner Dixon" userId="d5b2ae9e-9213-4442-b7df-4db8cbe51e5d" providerId="ADAL" clId="{04381C8D-58B4-4855-85BA-C8406F3EC9F2}" dt="2024-04-15T14:20:02.626" v="275" actId="478"/>
          <ac:graphicFrameMkLst>
            <pc:docMk/>
            <pc:sldMk cId="865040210" sldId="2146846530"/>
            <ac:graphicFrameMk id="9" creationId="{0D38C240-4D0F-4265-9FA5-5B7A96397F4E}"/>
          </ac:graphicFrameMkLst>
        </pc:graphicFrameChg>
        <pc:picChg chg="add mod">
          <ac:chgData name="Leah Montner Dixon" userId="d5b2ae9e-9213-4442-b7df-4db8cbe51e5d" providerId="ADAL" clId="{04381C8D-58B4-4855-85BA-C8406F3EC9F2}" dt="2024-04-15T14:20:07.981" v="276" actId="1076"/>
          <ac:picMkLst>
            <pc:docMk/>
            <pc:sldMk cId="865040210" sldId="2146846530"/>
            <ac:picMk id="3" creationId="{EAF0553E-9AC1-9D32-56C6-6B504CD4D038}"/>
          </ac:picMkLst>
        </pc:picChg>
      </pc:sldChg>
      <pc:sldChg chg="modSp mod">
        <pc:chgData name="Leah Montner Dixon" userId="d5b2ae9e-9213-4442-b7df-4db8cbe51e5d" providerId="ADAL" clId="{04381C8D-58B4-4855-85BA-C8406F3EC9F2}" dt="2024-04-17T13:41:55.319" v="3055" actId="20577"/>
        <pc:sldMkLst>
          <pc:docMk/>
          <pc:sldMk cId="1810048271" sldId="2146846532"/>
        </pc:sldMkLst>
        <pc:spChg chg="mod">
          <ac:chgData name="Leah Montner Dixon" userId="d5b2ae9e-9213-4442-b7df-4db8cbe51e5d" providerId="ADAL" clId="{04381C8D-58B4-4855-85BA-C8406F3EC9F2}" dt="2024-04-17T13:41:55.319" v="3055" actId="20577"/>
          <ac:spMkLst>
            <pc:docMk/>
            <pc:sldMk cId="1810048271" sldId="2146846532"/>
            <ac:spMk id="5" creationId="{58C2A224-AED4-1DFF-4A21-508CBF94910A}"/>
          </ac:spMkLst>
        </pc:spChg>
        <pc:spChg chg="mod">
          <ac:chgData name="Leah Montner Dixon" userId="d5b2ae9e-9213-4442-b7df-4db8cbe51e5d" providerId="ADAL" clId="{04381C8D-58B4-4855-85BA-C8406F3EC9F2}" dt="2024-04-17T13:41:51.687" v="3054" actId="20577"/>
          <ac:spMkLst>
            <pc:docMk/>
            <pc:sldMk cId="1810048271" sldId="2146846532"/>
            <ac:spMk id="13" creationId="{388E2AEB-A3E6-1113-725C-3F980C92CCD7}"/>
          </ac:spMkLst>
        </pc:spChg>
      </pc:sldChg>
      <pc:sldChg chg="addSp delSp modSp mod delCm">
        <pc:chgData name="Leah Montner Dixon" userId="d5b2ae9e-9213-4442-b7df-4db8cbe51e5d" providerId="ADAL" clId="{04381C8D-58B4-4855-85BA-C8406F3EC9F2}" dt="2024-04-17T21:49:30.882" v="3612"/>
        <pc:sldMkLst>
          <pc:docMk/>
          <pc:sldMk cId="3235663202" sldId="2146846533"/>
        </pc:sldMkLst>
        <pc:spChg chg="add mod">
          <ac:chgData name="Leah Montner Dixon" userId="d5b2ae9e-9213-4442-b7df-4db8cbe51e5d" providerId="ADAL" clId="{04381C8D-58B4-4855-85BA-C8406F3EC9F2}" dt="2024-04-17T21:16:58.556" v="3583"/>
          <ac:spMkLst>
            <pc:docMk/>
            <pc:sldMk cId="3235663202" sldId="2146846533"/>
            <ac:spMk id="2" creationId="{60F10A5B-4B9B-A5DE-9BDC-C3454CB8DCB6}"/>
          </ac:spMkLst>
        </pc:spChg>
        <pc:spChg chg="del">
          <ac:chgData name="Leah Montner Dixon" userId="d5b2ae9e-9213-4442-b7df-4db8cbe51e5d" providerId="ADAL" clId="{04381C8D-58B4-4855-85BA-C8406F3EC9F2}" dt="2024-04-15T18:37:12.331" v="1428" actId="478"/>
          <ac:spMkLst>
            <pc:docMk/>
            <pc:sldMk cId="3235663202" sldId="2146846533"/>
            <ac:spMk id="2" creationId="{62213CBD-2FCD-1683-7019-81FE39BAFC3D}"/>
          </ac:spMkLst>
        </pc:spChg>
        <pc:spChg chg="add mod">
          <ac:chgData name="Leah Montner Dixon" userId="d5b2ae9e-9213-4442-b7df-4db8cbe51e5d" providerId="ADAL" clId="{04381C8D-58B4-4855-85BA-C8406F3EC9F2}" dt="2024-04-17T21:16:58.556" v="3583"/>
          <ac:spMkLst>
            <pc:docMk/>
            <pc:sldMk cId="3235663202" sldId="2146846533"/>
            <ac:spMk id="3" creationId="{7E86C61A-74D2-DC12-089F-BF1E9DC8AFD6}"/>
          </ac:spMkLst>
        </pc:spChg>
        <pc:spChg chg="del">
          <ac:chgData name="Leah Montner Dixon" userId="d5b2ae9e-9213-4442-b7df-4db8cbe51e5d" providerId="ADAL" clId="{04381C8D-58B4-4855-85BA-C8406F3EC9F2}" dt="2024-04-15T18:37:12.331" v="1428" actId="478"/>
          <ac:spMkLst>
            <pc:docMk/>
            <pc:sldMk cId="3235663202" sldId="2146846533"/>
            <ac:spMk id="4" creationId="{E6E3D5B6-179B-3392-1526-A5099F67DC5A}"/>
          </ac:spMkLst>
        </pc:spChg>
        <pc:spChg chg="add mod">
          <ac:chgData name="Leah Montner Dixon" userId="d5b2ae9e-9213-4442-b7df-4db8cbe51e5d" providerId="ADAL" clId="{04381C8D-58B4-4855-85BA-C8406F3EC9F2}" dt="2024-04-17T21:16:58.556" v="3583"/>
          <ac:spMkLst>
            <pc:docMk/>
            <pc:sldMk cId="3235663202" sldId="2146846533"/>
            <ac:spMk id="5" creationId="{443A42E9-D8B1-15ED-CC9D-6A60A158387F}"/>
          </ac:spMkLst>
        </pc:spChg>
        <pc:spChg chg="del">
          <ac:chgData name="Leah Montner Dixon" userId="d5b2ae9e-9213-4442-b7df-4db8cbe51e5d" providerId="ADAL" clId="{04381C8D-58B4-4855-85BA-C8406F3EC9F2}" dt="2024-04-15T18:37:12.331" v="1428" actId="478"/>
          <ac:spMkLst>
            <pc:docMk/>
            <pc:sldMk cId="3235663202" sldId="2146846533"/>
            <ac:spMk id="7" creationId="{303ED5D6-ADA3-AE04-6DBA-187035346E8A}"/>
          </ac:spMkLst>
        </pc:spChg>
        <pc:spChg chg="add mod">
          <ac:chgData name="Leah Montner Dixon" userId="d5b2ae9e-9213-4442-b7df-4db8cbe51e5d" providerId="ADAL" clId="{04381C8D-58B4-4855-85BA-C8406F3EC9F2}" dt="2024-04-17T21:16:58.556" v="3583"/>
          <ac:spMkLst>
            <pc:docMk/>
            <pc:sldMk cId="3235663202" sldId="2146846533"/>
            <ac:spMk id="7" creationId="{C9DC7F1A-E2E0-CBD8-9202-E8F501024BA9}"/>
          </ac:spMkLst>
        </pc:spChg>
        <pc:spChg chg="del">
          <ac:chgData name="Leah Montner Dixon" userId="d5b2ae9e-9213-4442-b7df-4db8cbe51e5d" providerId="ADAL" clId="{04381C8D-58B4-4855-85BA-C8406F3EC9F2}" dt="2024-04-15T18:37:12.331" v="1428" actId="478"/>
          <ac:spMkLst>
            <pc:docMk/>
            <pc:sldMk cId="3235663202" sldId="2146846533"/>
            <ac:spMk id="9" creationId="{00CDA9D3-A6B6-8217-19A2-E0DA58B32031}"/>
          </ac:spMkLst>
        </pc:spChg>
        <pc:spChg chg="add mod">
          <ac:chgData name="Leah Montner Dixon" userId="d5b2ae9e-9213-4442-b7df-4db8cbe51e5d" providerId="ADAL" clId="{04381C8D-58B4-4855-85BA-C8406F3EC9F2}" dt="2024-04-17T21:16:58.556" v="3583"/>
          <ac:spMkLst>
            <pc:docMk/>
            <pc:sldMk cId="3235663202" sldId="2146846533"/>
            <ac:spMk id="9" creationId="{D9A8E340-8C19-E974-14DA-58FB1BD89DE1}"/>
          </ac:spMkLst>
        </pc:spChg>
        <pc:spChg chg="add mod">
          <ac:chgData name="Leah Montner Dixon" userId="d5b2ae9e-9213-4442-b7df-4db8cbe51e5d" providerId="ADAL" clId="{04381C8D-58B4-4855-85BA-C8406F3EC9F2}" dt="2024-04-15T18:37:12.667" v="1429"/>
          <ac:spMkLst>
            <pc:docMk/>
            <pc:sldMk cId="3235663202" sldId="2146846533"/>
            <ac:spMk id="11" creationId="{1E32DFA8-D5B5-FAAB-7A40-5BB728039507}"/>
          </ac:spMkLst>
        </pc:spChg>
        <pc:spChg chg="del mod">
          <ac:chgData name="Leah Montner Dixon" userId="d5b2ae9e-9213-4442-b7df-4db8cbe51e5d" providerId="ADAL" clId="{04381C8D-58B4-4855-85BA-C8406F3EC9F2}" dt="2024-04-17T21:16:58.129" v="3582" actId="478"/>
          <ac:spMkLst>
            <pc:docMk/>
            <pc:sldMk cId="3235663202" sldId="2146846533"/>
            <ac:spMk id="11" creationId="{753F1633-7A97-8DAD-B94D-5E2DFDB2FF57}"/>
          </ac:spMkLst>
        </pc:spChg>
        <pc:spChg chg="del mod">
          <ac:chgData name="Leah Montner Dixon" userId="d5b2ae9e-9213-4442-b7df-4db8cbe51e5d" providerId="ADAL" clId="{04381C8D-58B4-4855-85BA-C8406F3EC9F2}" dt="2024-04-17T21:16:58.129" v="3582" actId="478"/>
          <ac:spMkLst>
            <pc:docMk/>
            <pc:sldMk cId="3235663202" sldId="2146846533"/>
            <ac:spMk id="13" creationId="{8690EA89-9AE3-538A-E399-7091493C25DC}"/>
          </ac:spMkLst>
        </pc:spChg>
        <pc:spChg chg="del">
          <ac:chgData name="Leah Montner Dixon" userId="d5b2ae9e-9213-4442-b7df-4db8cbe51e5d" providerId="ADAL" clId="{04381C8D-58B4-4855-85BA-C8406F3EC9F2}" dt="2024-04-15T18:37:12.331" v="1428" actId="478"/>
          <ac:spMkLst>
            <pc:docMk/>
            <pc:sldMk cId="3235663202" sldId="2146846533"/>
            <ac:spMk id="13" creationId="{CDD65E9D-3B98-C0AD-44C9-32570E737FAC}"/>
          </ac:spMkLst>
        </pc:spChg>
        <pc:spChg chg="add mod">
          <ac:chgData name="Leah Montner Dixon" userId="d5b2ae9e-9213-4442-b7df-4db8cbe51e5d" providerId="ADAL" clId="{04381C8D-58B4-4855-85BA-C8406F3EC9F2}" dt="2024-04-17T21:17:08.743" v="3585" actId="108"/>
          <ac:spMkLst>
            <pc:docMk/>
            <pc:sldMk cId="3235663202" sldId="2146846533"/>
            <ac:spMk id="15" creationId="{7CBA42E5-116A-EC4D-6D5C-40D2972E7976}"/>
          </ac:spMkLst>
        </pc:spChg>
        <pc:spChg chg="del">
          <ac:chgData name="Leah Montner Dixon" userId="d5b2ae9e-9213-4442-b7df-4db8cbe51e5d" providerId="ADAL" clId="{04381C8D-58B4-4855-85BA-C8406F3EC9F2}" dt="2024-04-15T18:37:12.331" v="1428" actId="478"/>
          <ac:spMkLst>
            <pc:docMk/>
            <pc:sldMk cId="3235663202" sldId="2146846533"/>
            <ac:spMk id="15" creationId="{D396595A-164F-5971-17A9-AFFDBADCDAD2}"/>
          </ac:spMkLst>
        </pc:spChg>
        <pc:spChg chg="add mod">
          <ac:chgData name="Leah Montner Dixon" userId="d5b2ae9e-9213-4442-b7df-4db8cbe51e5d" providerId="ADAL" clId="{04381C8D-58B4-4855-85BA-C8406F3EC9F2}" dt="2024-04-15T18:37:12.667" v="1429"/>
          <ac:spMkLst>
            <pc:docMk/>
            <pc:sldMk cId="3235663202" sldId="2146846533"/>
            <ac:spMk id="16" creationId="{53FA6E9D-FC2E-375B-BA8F-D6A0C486D611}"/>
          </ac:spMkLst>
        </pc:spChg>
        <pc:spChg chg="add mod">
          <ac:chgData name="Leah Montner Dixon" userId="d5b2ae9e-9213-4442-b7df-4db8cbe51e5d" providerId="ADAL" clId="{04381C8D-58B4-4855-85BA-C8406F3EC9F2}" dt="2024-04-17T21:17:55.518" v="3591" actId="207"/>
          <ac:spMkLst>
            <pc:docMk/>
            <pc:sldMk cId="3235663202" sldId="2146846533"/>
            <ac:spMk id="17" creationId="{DE18BAC6-DCA8-F2D4-DA33-A03315B9D313}"/>
          </ac:spMkLst>
        </pc:spChg>
        <pc:spChg chg="del mod">
          <ac:chgData name="Leah Montner Dixon" userId="d5b2ae9e-9213-4442-b7df-4db8cbe51e5d" providerId="ADAL" clId="{04381C8D-58B4-4855-85BA-C8406F3EC9F2}" dt="2024-04-17T21:16:58.129" v="3582" actId="478"/>
          <ac:spMkLst>
            <pc:docMk/>
            <pc:sldMk cId="3235663202" sldId="2146846533"/>
            <ac:spMk id="18" creationId="{55FF2F83-3317-2BB8-69AE-1B7011065F92}"/>
          </ac:spMkLst>
        </pc:spChg>
        <pc:spChg chg="del">
          <ac:chgData name="Leah Montner Dixon" userId="d5b2ae9e-9213-4442-b7df-4db8cbe51e5d" providerId="ADAL" clId="{04381C8D-58B4-4855-85BA-C8406F3EC9F2}" dt="2024-04-15T18:37:12.331" v="1428" actId="478"/>
          <ac:spMkLst>
            <pc:docMk/>
            <pc:sldMk cId="3235663202" sldId="2146846533"/>
            <ac:spMk id="19" creationId="{28CC8AEF-FB77-E853-D95A-4124029B278C}"/>
          </ac:spMkLst>
        </pc:spChg>
        <pc:spChg chg="add mod">
          <ac:chgData name="Leah Montner Dixon" userId="d5b2ae9e-9213-4442-b7df-4db8cbe51e5d" providerId="ADAL" clId="{04381C8D-58B4-4855-85BA-C8406F3EC9F2}" dt="2024-04-17T21:17:55.518" v="3591" actId="207"/>
          <ac:spMkLst>
            <pc:docMk/>
            <pc:sldMk cId="3235663202" sldId="2146846533"/>
            <ac:spMk id="20" creationId="{60D761BB-FEE9-52BF-B058-BB1118858C4B}"/>
          </ac:spMkLst>
        </pc:spChg>
        <pc:spChg chg="del">
          <ac:chgData name="Leah Montner Dixon" userId="d5b2ae9e-9213-4442-b7df-4db8cbe51e5d" providerId="ADAL" clId="{04381C8D-58B4-4855-85BA-C8406F3EC9F2}" dt="2024-04-15T18:37:12.331" v="1428" actId="478"/>
          <ac:spMkLst>
            <pc:docMk/>
            <pc:sldMk cId="3235663202" sldId="2146846533"/>
            <ac:spMk id="20" creationId="{B67081B1-53D1-173B-6E01-C4F9A6F0026B}"/>
          </ac:spMkLst>
        </pc:spChg>
        <pc:spChg chg="add mod">
          <ac:chgData name="Leah Montner Dixon" userId="d5b2ae9e-9213-4442-b7df-4db8cbe51e5d" providerId="ADAL" clId="{04381C8D-58B4-4855-85BA-C8406F3EC9F2}" dt="2024-04-15T18:37:12.667" v="1429"/>
          <ac:spMkLst>
            <pc:docMk/>
            <pc:sldMk cId="3235663202" sldId="2146846533"/>
            <ac:spMk id="21" creationId="{7F823EE5-D260-ABDA-C269-80FAD083AD29}"/>
          </ac:spMkLst>
        </pc:spChg>
        <pc:spChg chg="del mod">
          <ac:chgData name="Leah Montner Dixon" userId="d5b2ae9e-9213-4442-b7df-4db8cbe51e5d" providerId="ADAL" clId="{04381C8D-58B4-4855-85BA-C8406F3EC9F2}" dt="2024-04-17T21:16:58.129" v="3582" actId="478"/>
          <ac:spMkLst>
            <pc:docMk/>
            <pc:sldMk cId="3235663202" sldId="2146846533"/>
            <ac:spMk id="21" creationId="{DBBE7AF1-E41A-36D9-019A-AB32F9A32C4C}"/>
          </ac:spMkLst>
        </pc:spChg>
        <pc:spChg chg="add mod">
          <ac:chgData name="Leah Montner Dixon" userId="d5b2ae9e-9213-4442-b7df-4db8cbe51e5d" providerId="ADAL" clId="{04381C8D-58B4-4855-85BA-C8406F3EC9F2}" dt="2024-04-17T21:16:58.556" v="3583"/>
          <ac:spMkLst>
            <pc:docMk/>
            <pc:sldMk cId="3235663202" sldId="2146846533"/>
            <ac:spMk id="22" creationId="{E4ECBB91-B2C7-956A-F04E-46560A253C29}"/>
          </ac:spMkLst>
        </pc:spChg>
        <pc:spChg chg="del mod">
          <ac:chgData name="Leah Montner Dixon" userId="d5b2ae9e-9213-4442-b7df-4db8cbe51e5d" providerId="ADAL" clId="{04381C8D-58B4-4855-85BA-C8406F3EC9F2}" dt="2024-04-17T21:16:58.129" v="3582" actId="478"/>
          <ac:spMkLst>
            <pc:docMk/>
            <pc:sldMk cId="3235663202" sldId="2146846533"/>
            <ac:spMk id="23" creationId="{00C4C677-3E32-4DD9-4AA8-17753CB8483C}"/>
          </ac:spMkLst>
        </pc:spChg>
        <pc:spChg chg="add mod">
          <ac:chgData name="Leah Montner Dixon" userId="d5b2ae9e-9213-4442-b7df-4db8cbe51e5d" providerId="ADAL" clId="{04381C8D-58B4-4855-85BA-C8406F3EC9F2}" dt="2024-04-15T18:37:21.168" v="1432" actId="108"/>
          <ac:spMkLst>
            <pc:docMk/>
            <pc:sldMk cId="3235663202" sldId="2146846533"/>
            <ac:spMk id="23" creationId="{09D2E40C-A714-2463-C24C-0319C26AA227}"/>
          </ac:spMkLst>
        </pc:spChg>
        <pc:spChg chg="add mod">
          <ac:chgData name="Leah Montner Dixon" userId="d5b2ae9e-9213-4442-b7df-4db8cbe51e5d" providerId="ADAL" clId="{04381C8D-58B4-4855-85BA-C8406F3EC9F2}" dt="2024-04-15T18:37:12.667" v="1429"/>
          <ac:spMkLst>
            <pc:docMk/>
            <pc:sldMk cId="3235663202" sldId="2146846533"/>
            <ac:spMk id="24" creationId="{9581614D-31EC-A54C-E21F-AC8956014CF1}"/>
          </ac:spMkLst>
        </pc:spChg>
        <pc:spChg chg="del mod">
          <ac:chgData name="Leah Montner Dixon" userId="d5b2ae9e-9213-4442-b7df-4db8cbe51e5d" providerId="ADAL" clId="{04381C8D-58B4-4855-85BA-C8406F3EC9F2}" dt="2024-04-17T21:16:58.129" v="3582" actId="478"/>
          <ac:spMkLst>
            <pc:docMk/>
            <pc:sldMk cId="3235663202" sldId="2146846533"/>
            <ac:spMk id="25" creationId="{AA3346DB-293C-A30B-C33C-EA96725640F3}"/>
          </ac:spMkLst>
        </pc:spChg>
        <pc:spChg chg="add mod">
          <ac:chgData name="Leah Montner Dixon" userId="d5b2ae9e-9213-4442-b7df-4db8cbe51e5d" providerId="ADAL" clId="{04381C8D-58B4-4855-85BA-C8406F3EC9F2}" dt="2024-04-15T18:37:12.667" v="1429"/>
          <ac:spMkLst>
            <pc:docMk/>
            <pc:sldMk cId="3235663202" sldId="2146846533"/>
            <ac:spMk id="26" creationId="{F40AC2AB-E553-5657-E22D-A8C22D32C155}"/>
          </ac:spMkLst>
        </pc:spChg>
        <pc:spChg chg="del mod">
          <ac:chgData name="Leah Montner Dixon" userId="d5b2ae9e-9213-4442-b7df-4db8cbe51e5d" providerId="ADAL" clId="{04381C8D-58B4-4855-85BA-C8406F3EC9F2}" dt="2024-04-17T21:16:58.129" v="3582" actId="478"/>
          <ac:spMkLst>
            <pc:docMk/>
            <pc:sldMk cId="3235663202" sldId="2146846533"/>
            <ac:spMk id="26" creationId="{F4570728-2053-20A6-4F8F-8BE83347950E}"/>
          </ac:spMkLst>
        </pc:spChg>
        <pc:spChg chg="add mod">
          <ac:chgData name="Leah Montner Dixon" userId="d5b2ae9e-9213-4442-b7df-4db8cbe51e5d" providerId="ADAL" clId="{04381C8D-58B4-4855-85BA-C8406F3EC9F2}" dt="2024-04-15T18:37:12.667" v="1429"/>
          <ac:spMkLst>
            <pc:docMk/>
            <pc:sldMk cId="3235663202" sldId="2146846533"/>
            <ac:spMk id="27" creationId="{733FE402-F1F7-1E0A-ADE1-A3FE27B0C433}"/>
          </ac:spMkLst>
        </pc:spChg>
        <pc:spChg chg="del">
          <ac:chgData name="Leah Montner Dixon" userId="d5b2ae9e-9213-4442-b7df-4db8cbe51e5d" providerId="ADAL" clId="{04381C8D-58B4-4855-85BA-C8406F3EC9F2}" dt="2024-04-15T18:37:12.331" v="1428" actId="478"/>
          <ac:spMkLst>
            <pc:docMk/>
            <pc:sldMk cId="3235663202" sldId="2146846533"/>
            <ac:spMk id="28" creationId="{7BC1A826-FE7D-9C0B-DCFF-EBD93765E3E6}"/>
          </ac:spMkLst>
        </pc:spChg>
        <pc:spChg chg="add mod">
          <ac:chgData name="Leah Montner Dixon" userId="d5b2ae9e-9213-4442-b7df-4db8cbe51e5d" providerId="ADAL" clId="{04381C8D-58B4-4855-85BA-C8406F3EC9F2}" dt="2024-04-17T21:16:58.556" v="3583"/>
          <ac:spMkLst>
            <pc:docMk/>
            <pc:sldMk cId="3235663202" sldId="2146846533"/>
            <ac:spMk id="28" creationId="{7E0443FF-6B94-6305-8390-C85FD71D3FD9}"/>
          </ac:spMkLst>
        </pc:spChg>
        <pc:spChg chg="del mod">
          <ac:chgData name="Leah Montner Dixon" userId="d5b2ae9e-9213-4442-b7df-4db8cbe51e5d" providerId="ADAL" clId="{04381C8D-58B4-4855-85BA-C8406F3EC9F2}" dt="2024-04-17T21:16:58.129" v="3582" actId="478"/>
          <ac:spMkLst>
            <pc:docMk/>
            <pc:sldMk cId="3235663202" sldId="2146846533"/>
            <ac:spMk id="29" creationId="{9BA8BD3E-2801-FEB6-5402-FECE18C72A4C}"/>
          </ac:spMkLst>
        </pc:spChg>
        <pc:spChg chg="add mod">
          <ac:chgData name="Leah Montner Dixon" userId="d5b2ae9e-9213-4442-b7df-4db8cbe51e5d" providerId="ADAL" clId="{04381C8D-58B4-4855-85BA-C8406F3EC9F2}" dt="2024-04-15T18:37:12.667" v="1429"/>
          <ac:spMkLst>
            <pc:docMk/>
            <pc:sldMk cId="3235663202" sldId="2146846533"/>
            <ac:spMk id="29" creationId="{BB0F4B5C-A7FF-F334-4D9C-D8AE66B5D0D1}"/>
          </ac:spMkLst>
        </pc:spChg>
        <pc:spChg chg="del mod">
          <ac:chgData name="Leah Montner Dixon" userId="d5b2ae9e-9213-4442-b7df-4db8cbe51e5d" providerId="ADAL" clId="{04381C8D-58B4-4855-85BA-C8406F3EC9F2}" dt="2024-04-17T21:16:58.129" v="3582" actId="478"/>
          <ac:spMkLst>
            <pc:docMk/>
            <pc:sldMk cId="3235663202" sldId="2146846533"/>
            <ac:spMk id="30" creationId="{221743B5-B8C3-B205-C584-AAE5ABD09012}"/>
          </ac:spMkLst>
        </pc:spChg>
        <pc:spChg chg="del mod">
          <ac:chgData name="Leah Montner Dixon" userId="d5b2ae9e-9213-4442-b7df-4db8cbe51e5d" providerId="ADAL" clId="{04381C8D-58B4-4855-85BA-C8406F3EC9F2}" dt="2024-04-17T21:16:58.129" v="3582" actId="478"/>
          <ac:spMkLst>
            <pc:docMk/>
            <pc:sldMk cId="3235663202" sldId="2146846533"/>
            <ac:spMk id="31" creationId="{261453C8-25A3-B10A-64D1-32402187E32B}"/>
          </ac:spMkLst>
        </pc:spChg>
        <pc:spChg chg="add mod">
          <ac:chgData name="Leah Montner Dixon" userId="d5b2ae9e-9213-4442-b7df-4db8cbe51e5d" providerId="ADAL" clId="{04381C8D-58B4-4855-85BA-C8406F3EC9F2}" dt="2024-04-15T18:37:12.667" v="1429"/>
          <ac:spMkLst>
            <pc:docMk/>
            <pc:sldMk cId="3235663202" sldId="2146846533"/>
            <ac:spMk id="31" creationId="{3DE6DA34-5D68-4692-C57C-2C134C9107D5}"/>
          </ac:spMkLst>
        </pc:spChg>
        <pc:spChg chg="add mod">
          <ac:chgData name="Leah Montner Dixon" userId="d5b2ae9e-9213-4442-b7df-4db8cbe51e5d" providerId="ADAL" clId="{04381C8D-58B4-4855-85BA-C8406F3EC9F2}" dt="2024-04-15T18:37:23.758" v="1433" actId="108"/>
          <ac:spMkLst>
            <pc:docMk/>
            <pc:sldMk cId="3235663202" sldId="2146846533"/>
            <ac:spMk id="32" creationId="{9E96D932-F857-EA6B-D9CC-2A9A5A840F6F}"/>
          </ac:spMkLst>
        </pc:spChg>
        <pc:spChg chg="add mod">
          <ac:chgData name="Leah Montner Dixon" userId="d5b2ae9e-9213-4442-b7df-4db8cbe51e5d" providerId="ADAL" clId="{04381C8D-58B4-4855-85BA-C8406F3EC9F2}" dt="2024-04-15T18:37:12.667" v="1429"/>
          <ac:spMkLst>
            <pc:docMk/>
            <pc:sldMk cId="3235663202" sldId="2146846533"/>
            <ac:spMk id="33" creationId="{A67F5776-5A3F-D035-8A2A-10FF7F974444}"/>
          </ac:spMkLst>
        </pc:spChg>
        <pc:spChg chg="del mod">
          <ac:chgData name="Leah Montner Dixon" userId="d5b2ae9e-9213-4442-b7df-4db8cbe51e5d" providerId="ADAL" clId="{04381C8D-58B4-4855-85BA-C8406F3EC9F2}" dt="2024-04-17T21:16:58.129" v="3582" actId="478"/>
          <ac:spMkLst>
            <pc:docMk/>
            <pc:sldMk cId="3235663202" sldId="2146846533"/>
            <ac:spMk id="33" creationId="{AC475C9A-7417-C88A-A7B2-A2AE5B5CCF20}"/>
          </ac:spMkLst>
        </pc:spChg>
        <pc:spChg chg="del mod">
          <ac:chgData name="Leah Montner Dixon" userId="d5b2ae9e-9213-4442-b7df-4db8cbe51e5d" providerId="ADAL" clId="{04381C8D-58B4-4855-85BA-C8406F3EC9F2}" dt="2024-04-17T21:16:58.129" v="3582" actId="478"/>
          <ac:spMkLst>
            <pc:docMk/>
            <pc:sldMk cId="3235663202" sldId="2146846533"/>
            <ac:spMk id="34" creationId="{A1D094B4-EB73-F01D-5DD1-9F73E81A51C1}"/>
          </ac:spMkLst>
        </pc:spChg>
        <pc:spChg chg="add mod">
          <ac:chgData name="Leah Montner Dixon" userId="d5b2ae9e-9213-4442-b7df-4db8cbe51e5d" providerId="ADAL" clId="{04381C8D-58B4-4855-85BA-C8406F3EC9F2}" dt="2024-04-15T18:37:12.667" v="1429"/>
          <ac:spMkLst>
            <pc:docMk/>
            <pc:sldMk cId="3235663202" sldId="2146846533"/>
            <ac:spMk id="35" creationId="{7F57999B-CC93-87DB-534D-4E6BA033BC7D}"/>
          </ac:spMkLst>
        </pc:spChg>
        <pc:spChg chg="add mod">
          <ac:chgData name="Leah Montner Dixon" userId="d5b2ae9e-9213-4442-b7df-4db8cbe51e5d" providerId="ADAL" clId="{04381C8D-58B4-4855-85BA-C8406F3EC9F2}" dt="2024-04-15T18:37:12.667" v="1429"/>
          <ac:spMkLst>
            <pc:docMk/>
            <pc:sldMk cId="3235663202" sldId="2146846533"/>
            <ac:spMk id="36" creationId="{59F93BE1-4EB2-A661-CC5D-1D7402644B8D}"/>
          </ac:spMkLst>
        </pc:spChg>
        <pc:spChg chg="del mod">
          <ac:chgData name="Leah Montner Dixon" userId="d5b2ae9e-9213-4442-b7df-4db8cbe51e5d" providerId="ADAL" clId="{04381C8D-58B4-4855-85BA-C8406F3EC9F2}" dt="2024-04-17T21:16:58.129" v="3582" actId="478"/>
          <ac:spMkLst>
            <pc:docMk/>
            <pc:sldMk cId="3235663202" sldId="2146846533"/>
            <ac:spMk id="36" creationId="{D6CD1480-D3D8-BC14-B21D-0950BA635FC4}"/>
          </ac:spMkLst>
        </pc:spChg>
        <pc:spChg chg="del mod">
          <ac:chgData name="Leah Montner Dixon" userId="d5b2ae9e-9213-4442-b7df-4db8cbe51e5d" providerId="ADAL" clId="{04381C8D-58B4-4855-85BA-C8406F3EC9F2}" dt="2024-04-17T21:16:58.129" v="3582" actId="478"/>
          <ac:spMkLst>
            <pc:docMk/>
            <pc:sldMk cId="3235663202" sldId="2146846533"/>
            <ac:spMk id="37" creationId="{877C3A9D-8654-AFE3-20E6-955E387598AD}"/>
          </ac:spMkLst>
        </pc:spChg>
        <pc:spChg chg="del">
          <ac:chgData name="Leah Montner Dixon" userId="d5b2ae9e-9213-4442-b7df-4db8cbe51e5d" providerId="ADAL" clId="{04381C8D-58B4-4855-85BA-C8406F3EC9F2}" dt="2024-04-17T21:16:58.129" v="3582" actId="478"/>
          <ac:spMkLst>
            <pc:docMk/>
            <pc:sldMk cId="3235663202" sldId="2146846533"/>
            <ac:spMk id="38" creationId="{5BABDDF8-C7F6-C378-CF3A-B035DE54E0E8}"/>
          </ac:spMkLst>
        </pc:spChg>
        <pc:spChg chg="add mod">
          <ac:chgData name="Leah Montner Dixon" userId="d5b2ae9e-9213-4442-b7df-4db8cbe51e5d" providerId="ADAL" clId="{04381C8D-58B4-4855-85BA-C8406F3EC9F2}" dt="2024-04-15T18:37:12.667" v="1429"/>
          <ac:spMkLst>
            <pc:docMk/>
            <pc:sldMk cId="3235663202" sldId="2146846533"/>
            <ac:spMk id="38" creationId="{AF343601-E76C-9D74-037E-120B9E782D58}"/>
          </ac:spMkLst>
        </pc:spChg>
        <pc:spChg chg="add mod">
          <ac:chgData name="Leah Montner Dixon" userId="d5b2ae9e-9213-4442-b7df-4db8cbe51e5d" providerId="ADAL" clId="{04381C8D-58B4-4855-85BA-C8406F3EC9F2}" dt="2024-04-15T18:37:12.667" v="1429"/>
          <ac:spMkLst>
            <pc:docMk/>
            <pc:sldMk cId="3235663202" sldId="2146846533"/>
            <ac:spMk id="39" creationId="{9AD47743-DB37-79BE-D6F2-1F9DB8CB18C9}"/>
          </ac:spMkLst>
        </pc:spChg>
        <pc:spChg chg="add mod">
          <ac:chgData name="Leah Montner Dixon" userId="d5b2ae9e-9213-4442-b7df-4db8cbe51e5d" providerId="ADAL" clId="{04381C8D-58B4-4855-85BA-C8406F3EC9F2}" dt="2024-04-17T21:17:34.520" v="3588" actId="108"/>
          <ac:spMkLst>
            <pc:docMk/>
            <pc:sldMk cId="3235663202" sldId="2146846533"/>
            <ac:spMk id="40" creationId="{CDD66072-1800-5051-753F-96D2458E2FC0}"/>
          </ac:spMkLst>
        </pc:spChg>
        <pc:spChg chg="add mod">
          <ac:chgData name="Leah Montner Dixon" userId="d5b2ae9e-9213-4442-b7df-4db8cbe51e5d" providerId="ADAL" clId="{04381C8D-58B4-4855-85BA-C8406F3EC9F2}" dt="2024-04-17T21:17:18.652" v="3586" actId="207"/>
          <ac:spMkLst>
            <pc:docMk/>
            <pc:sldMk cId="3235663202" sldId="2146846533"/>
            <ac:spMk id="41" creationId="{6CA93250-0926-4B8A-9BB4-0916FC16F38D}"/>
          </ac:spMkLst>
        </pc:spChg>
        <pc:spChg chg="add del mod">
          <ac:chgData name="Leah Montner Dixon" userId="d5b2ae9e-9213-4442-b7df-4db8cbe51e5d" providerId="ADAL" clId="{04381C8D-58B4-4855-85BA-C8406F3EC9F2}" dt="2024-04-17T21:49:30.507" v="3611" actId="478"/>
          <ac:spMkLst>
            <pc:docMk/>
            <pc:sldMk cId="3235663202" sldId="2146846533"/>
            <ac:spMk id="44" creationId="{621CA5BA-0FC2-667A-BCEE-984CDC5A92A7}"/>
          </ac:spMkLst>
        </pc:spChg>
        <pc:spChg chg="del">
          <ac:chgData name="Leah Montner Dixon" userId="d5b2ae9e-9213-4442-b7df-4db8cbe51e5d" providerId="ADAL" clId="{04381C8D-58B4-4855-85BA-C8406F3EC9F2}" dt="2024-04-15T18:37:12.331" v="1428" actId="478"/>
          <ac:spMkLst>
            <pc:docMk/>
            <pc:sldMk cId="3235663202" sldId="2146846533"/>
            <ac:spMk id="44" creationId="{729689E2-26A7-94DB-405E-C5A44829EAB8}"/>
          </ac:spMkLst>
        </pc:spChg>
        <pc:spChg chg="add mod">
          <ac:chgData name="Leah Montner Dixon" userId="d5b2ae9e-9213-4442-b7df-4db8cbe51e5d" providerId="ADAL" clId="{04381C8D-58B4-4855-85BA-C8406F3EC9F2}" dt="2024-04-17T21:16:58.556" v="3583"/>
          <ac:spMkLst>
            <pc:docMk/>
            <pc:sldMk cId="3235663202" sldId="2146846533"/>
            <ac:spMk id="45" creationId="{8B403E9C-6060-4F8A-99E5-55AB5F7BB906}"/>
          </ac:spMkLst>
        </pc:spChg>
        <pc:spChg chg="add mod">
          <ac:chgData name="Leah Montner Dixon" userId="d5b2ae9e-9213-4442-b7df-4db8cbe51e5d" providerId="ADAL" clId="{04381C8D-58B4-4855-85BA-C8406F3EC9F2}" dt="2024-04-17T21:16:58.556" v="3583"/>
          <ac:spMkLst>
            <pc:docMk/>
            <pc:sldMk cId="3235663202" sldId="2146846533"/>
            <ac:spMk id="46" creationId="{0FEEC619-C95A-02D7-C589-AFFE42DC1944}"/>
          </ac:spMkLst>
        </pc:spChg>
        <pc:spChg chg="add mod">
          <ac:chgData name="Leah Montner Dixon" userId="d5b2ae9e-9213-4442-b7df-4db8cbe51e5d" providerId="ADAL" clId="{04381C8D-58B4-4855-85BA-C8406F3EC9F2}" dt="2024-04-17T21:49:30.882" v="3612"/>
          <ac:spMkLst>
            <pc:docMk/>
            <pc:sldMk cId="3235663202" sldId="2146846533"/>
            <ac:spMk id="47" creationId="{C332C239-8306-BC5B-4104-A04C5C2ED422}"/>
          </ac:spMkLst>
        </pc:spChg>
        <pc:spChg chg="del">
          <ac:chgData name="Leah Montner Dixon" userId="d5b2ae9e-9213-4442-b7df-4db8cbe51e5d" providerId="ADAL" clId="{04381C8D-58B4-4855-85BA-C8406F3EC9F2}" dt="2024-04-15T18:37:12.331" v="1428" actId="478"/>
          <ac:spMkLst>
            <pc:docMk/>
            <pc:sldMk cId="3235663202" sldId="2146846533"/>
            <ac:spMk id="47" creationId="{F9B772AC-96C8-BDF4-E73B-D988994EE280}"/>
          </ac:spMkLst>
        </pc:spChg>
        <pc:spChg chg="del">
          <ac:chgData name="Leah Montner Dixon" userId="d5b2ae9e-9213-4442-b7df-4db8cbe51e5d" providerId="ADAL" clId="{04381C8D-58B4-4855-85BA-C8406F3EC9F2}" dt="2024-04-15T18:37:12.331" v="1428" actId="478"/>
          <ac:spMkLst>
            <pc:docMk/>
            <pc:sldMk cId="3235663202" sldId="2146846533"/>
            <ac:spMk id="48" creationId="{5C556925-9E18-BDBF-3F64-C132A70E74CE}"/>
          </ac:spMkLst>
        </pc:spChg>
        <pc:spChg chg="del">
          <ac:chgData name="Leah Montner Dixon" userId="d5b2ae9e-9213-4442-b7df-4db8cbe51e5d" providerId="ADAL" clId="{04381C8D-58B4-4855-85BA-C8406F3EC9F2}" dt="2024-04-15T18:37:12.331" v="1428" actId="478"/>
          <ac:spMkLst>
            <pc:docMk/>
            <pc:sldMk cId="3235663202" sldId="2146846533"/>
            <ac:spMk id="49" creationId="{09163819-5B2D-3DFF-5B7A-21C1C8E4975E}"/>
          </ac:spMkLst>
        </pc:spChg>
        <pc:spChg chg="del">
          <ac:chgData name="Leah Montner Dixon" userId="d5b2ae9e-9213-4442-b7df-4db8cbe51e5d" providerId="ADAL" clId="{04381C8D-58B4-4855-85BA-C8406F3EC9F2}" dt="2024-04-15T18:37:12.331" v="1428" actId="478"/>
          <ac:spMkLst>
            <pc:docMk/>
            <pc:sldMk cId="3235663202" sldId="2146846533"/>
            <ac:spMk id="50" creationId="{C955791E-61C5-240C-BB44-CF055C63D496}"/>
          </ac:spMkLst>
        </pc:spChg>
        <pc:spChg chg="del">
          <ac:chgData name="Leah Montner Dixon" userId="d5b2ae9e-9213-4442-b7df-4db8cbe51e5d" providerId="ADAL" clId="{04381C8D-58B4-4855-85BA-C8406F3EC9F2}" dt="2024-04-15T18:37:12.331" v="1428" actId="478"/>
          <ac:spMkLst>
            <pc:docMk/>
            <pc:sldMk cId="3235663202" sldId="2146846533"/>
            <ac:spMk id="51" creationId="{65BCDFF5-4FE7-B811-2609-530B32DD3D92}"/>
          </ac:spMkLst>
        </pc:spChg>
        <pc:picChg chg="del">
          <ac:chgData name="Leah Montner Dixon" userId="d5b2ae9e-9213-4442-b7df-4db8cbe51e5d" providerId="ADAL" clId="{04381C8D-58B4-4855-85BA-C8406F3EC9F2}" dt="2024-04-15T13:45:55.145" v="7" actId="478"/>
          <ac:picMkLst>
            <pc:docMk/>
            <pc:sldMk cId="3235663202" sldId="2146846533"/>
            <ac:picMk id="3" creationId="{DAE29748-9014-9423-5DFF-CE0A0E363DF2}"/>
          </ac:picMkLst>
        </pc:picChg>
        <pc:picChg chg="add mod ord">
          <ac:chgData name="Leah Montner Dixon" userId="d5b2ae9e-9213-4442-b7df-4db8cbe51e5d" providerId="ADAL" clId="{04381C8D-58B4-4855-85BA-C8406F3EC9F2}" dt="2024-04-15T13:45:57.245" v="9" actId="167"/>
          <ac:picMkLst>
            <pc:docMk/>
            <pc:sldMk cId="3235663202" sldId="2146846533"/>
            <ac:picMk id="6" creationId="{082FDEF5-AA8F-432A-12DF-3623D562DA6A}"/>
          </ac:picMkLst>
        </pc:picChg>
        <pc:cxnChg chg="add mod">
          <ac:chgData name="Leah Montner Dixon" userId="d5b2ae9e-9213-4442-b7df-4db8cbe51e5d" providerId="ADAL" clId="{04381C8D-58B4-4855-85BA-C8406F3EC9F2}" dt="2024-04-17T21:16:58.556" v="3583"/>
          <ac:cxnSpMkLst>
            <pc:docMk/>
            <pc:sldMk cId="3235663202" sldId="2146846533"/>
            <ac:cxnSpMk id="4" creationId="{7852B750-122F-AB7E-367A-B98DFF234E5F}"/>
          </ac:cxnSpMkLst>
        </pc:cxnChg>
        <pc:cxnChg chg="del">
          <ac:chgData name="Leah Montner Dixon" userId="d5b2ae9e-9213-4442-b7df-4db8cbe51e5d" providerId="ADAL" clId="{04381C8D-58B4-4855-85BA-C8406F3EC9F2}" dt="2024-04-15T18:37:12.331" v="1428" actId="478"/>
          <ac:cxnSpMkLst>
            <pc:docMk/>
            <pc:sldMk cId="3235663202" sldId="2146846533"/>
            <ac:cxnSpMk id="5" creationId="{76A2BF0E-F9FE-6048-6CC6-A519A67A958F}"/>
          </ac:cxnSpMkLst>
        </pc:cxnChg>
        <pc:cxnChg chg="del">
          <ac:chgData name="Leah Montner Dixon" userId="d5b2ae9e-9213-4442-b7df-4db8cbe51e5d" providerId="ADAL" clId="{04381C8D-58B4-4855-85BA-C8406F3EC9F2}" dt="2024-04-15T18:37:12.331" v="1428" actId="478"/>
          <ac:cxnSpMkLst>
            <pc:docMk/>
            <pc:sldMk cId="3235663202" sldId="2146846533"/>
            <ac:cxnSpMk id="10" creationId="{03F368DE-C8A3-BFCA-D181-2C30EF0B9EAA}"/>
          </ac:cxnSpMkLst>
        </pc:cxnChg>
        <pc:cxnChg chg="add mod">
          <ac:chgData name="Leah Montner Dixon" userId="d5b2ae9e-9213-4442-b7df-4db8cbe51e5d" providerId="ADAL" clId="{04381C8D-58B4-4855-85BA-C8406F3EC9F2}" dt="2024-04-17T21:16:58.556" v="3583"/>
          <ac:cxnSpMkLst>
            <pc:docMk/>
            <pc:sldMk cId="3235663202" sldId="2146846533"/>
            <ac:cxnSpMk id="10" creationId="{595218DA-F594-B418-8FB5-B0BC4CFE6091}"/>
          </ac:cxnSpMkLst>
        </pc:cxnChg>
        <pc:cxnChg chg="del">
          <ac:chgData name="Leah Montner Dixon" userId="d5b2ae9e-9213-4442-b7df-4db8cbe51e5d" providerId="ADAL" clId="{04381C8D-58B4-4855-85BA-C8406F3EC9F2}" dt="2024-04-17T21:16:58.129" v="3582" actId="478"/>
          <ac:cxnSpMkLst>
            <pc:docMk/>
            <pc:sldMk cId="3235663202" sldId="2146846533"/>
            <ac:cxnSpMk id="16" creationId="{1CC55159-12F6-A42A-63EC-7BE31B87D2B3}"/>
          </ac:cxnSpMkLst>
        </pc:cxnChg>
        <pc:cxnChg chg="del">
          <ac:chgData name="Leah Montner Dixon" userId="d5b2ae9e-9213-4442-b7df-4db8cbe51e5d" providerId="ADAL" clId="{04381C8D-58B4-4855-85BA-C8406F3EC9F2}" dt="2024-04-15T18:37:12.331" v="1428" actId="478"/>
          <ac:cxnSpMkLst>
            <pc:docMk/>
            <pc:sldMk cId="3235663202" sldId="2146846533"/>
            <ac:cxnSpMk id="17" creationId="{856EB1ED-9134-0930-0BA8-348DCAFE3B66}"/>
          </ac:cxnSpMkLst>
        </pc:cxnChg>
        <pc:cxnChg chg="add mod">
          <ac:chgData name="Leah Montner Dixon" userId="d5b2ae9e-9213-4442-b7df-4db8cbe51e5d" providerId="ADAL" clId="{04381C8D-58B4-4855-85BA-C8406F3EC9F2}" dt="2024-04-15T18:37:12.667" v="1429"/>
          <ac:cxnSpMkLst>
            <pc:docMk/>
            <pc:sldMk cId="3235663202" sldId="2146846533"/>
            <ac:cxnSpMk id="18" creationId="{892F3A04-350A-200D-D98E-68C82A108A08}"/>
          </ac:cxnSpMkLst>
        </pc:cxnChg>
        <pc:cxnChg chg="add mod">
          <ac:chgData name="Leah Montner Dixon" userId="d5b2ae9e-9213-4442-b7df-4db8cbe51e5d" providerId="ADAL" clId="{04381C8D-58B4-4855-85BA-C8406F3EC9F2}" dt="2024-04-17T21:18:01.604" v="3592" actId="208"/>
          <ac:cxnSpMkLst>
            <pc:docMk/>
            <pc:sldMk cId="3235663202" sldId="2146846533"/>
            <ac:cxnSpMk id="19" creationId="{63A1E107-3B20-E428-0366-02DA0F010C9A}"/>
          </ac:cxnSpMkLst>
        </pc:cxnChg>
        <pc:cxnChg chg="del">
          <ac:chgData name="Leah Montner Dixon" userId="d5b2ae9e-9213-4442-b7df-4db8cbe51e5d" providerId="ADAL" clId="{04381C8D-58B4-4855-85BA-C8406F3EC9F2}" dt="2024-04-15T18:37:12.331" v="1428" actId="478"/>
          <ac:cxnSpMkLst>
            <pc:docMk/>
            <pc:sldMk cId="3235663202" sldId="2146846533"/>
            <ac:cxnSpMk id="22" creationId="{233B9BB4-052D-3584-7E17-7D27432283FF}"/>
          </ac:cxnSpMkLst>
        </pc:cxnChg>
        <pc:cxnChg chg="del">
          <ac:chgData name="Leah Montner Dixon" userId="d5b2ae9e-9213-4442-b7df-4db8cbe51e5d" providerId="ADAL" clId="{04381C8D-58B4-4855-85BA-C8406F3EC9F2}" dt="2024-04-17T21:16:58.129" v="3582" actId="478"/>
          <ac:cxnSpMkLst>
            <pc:docMk/>
            <pc:sldMk cId="3235663202" sldId="2146846533"/>
            <ac:cxnSpMk id="24" creationId="{43B56127-3B00-E20E-D151-FC474A3E77B5}"/>
          </ac:cxnSpMkLst>
        </pc:cxnChg>
        <pc:cxnChg chg="add mod">
          <ac:chgData name="Leah Montner Dixon" userId="d5b2ae9e-9213-4442-b7df-4db8cbe51e5d" providerId="ADAL" clId="{04381C8D-58B4-4855-85BA-C8406F3EC9F2}" dt="2024-04-15T18:37:12.667" v="1429"/>
          <ac:cxnSpMkLst>
            <pc:docMk/>
            <pc:sldMk cId="3235663202" sldId="2146846533"/>
            <ac:cxnSpMk id="25" creationId="{4EE56037-154D-53C7-1DF6-FF100C2980ED}"/>
          </ac:cxnSpMkLst>
        </pc:cxnChg>
        <pc:cxnChg chg="del">
          <ac:chgData name="Leah Montner Dixon" userId="d5b2ae9e-9213-4442-b7df-4db8cbe51e5d" providerId="ADAL" clId="{04381C8D-58B4-4855-85BA-C8406F3EC9F2}" dt="2024-04-17T21:16:58.129" v="3582" actId="478"/>
          <ac:cxnSpMkLst>
            <pc:docMk/>
            <pc:sldMk cId="3235663202" sldId="2146846533"/>
            <ac:cxnSpMk id="27" creationId="{19111C28-E05D-E0F1-9F0B-F3D88C3BA2BF}"/>
          </ac:cxnSpMkLst>
        </pc:cxnChg>
        <pc:cxnChg chg="add mod">
          <ac:chgData name="Leah Montner Dixon" userId="d5b2ae9e-9213-4442-b7df-4db8cbe51e5d" providerId="ADAL" clId="{04381C8D-58B4-4855-85BA-C8406F3EC9F2}" dt="2024-04-15T18:37:12.667" v="1429"/>
          <ac:cxnSpMkLst>
            <pc:docMk/>
            <pc:sldMk cId="3235663202" sldId="2146846533"/>
            <ac:cxnSpMk id="30" creationId="{C165A3CD-F411-12C1-3A72-753EF0140BB6}"/>
          </ac:cxnSpMkLst>
        </pc:cxnChg>
        <pc:cxnChg chg="del">
          <ac:chgData name="Leah Montner Dixon" userId="d5b2ae9e-9213-4442-b7df-4db8cbe51e5d" providerId="ADAL" clId="{04381C8D-58B4-4855-85BA-C8406F3EC9F2}" dt="2024-04-17T21:16:58.129" v="3582" actId="478"/>
          <ac:cxnSpMkLst>
            <pc:docMk/>
            <pc:sldMk cId="3235663202" sldId="2146846533"/>
            <ac:cxnSpMk id="32" creationId="{1E63F71D-175B-2887-1644-171C9C428081}"/>
          </ac:cxnSpMkLst>
        </pc:cxnChg>
        <pc:cxnChg chg="add mod">
          <ac:chgData name="Leah Montner Dixon" userId="d5b2ae9e-9213-4442-b7df-4db8cbe51e5d" providerId="ADAL" clId="{04381C8D-58B4-4855-85BA-C8406F3EC9F2}" dt="2024-04-15T18:37:12.667" v="1429"/>
          <ac:cxnSpMkLst>
            <pc:docMk/>
            <pc:sldMk cId="3235663202" sldId="2146846533"/>
            <ac:cxnSpMk id="34" creationId="{90ABDBD1-1965-F1BE-5863-C4A62723368C}"/>
          </ac:cxnSpMkLst>
        </pc:cxnChg>
        <pc:cxnChg chg="del">
          <ac:chgData name="Leah Montner Dixon" userId="d5b2ae9e-9213-4442-b7df-4db8cbe51e5d" providerId="ADAL" clId="{04381C8D-58B4-4855-85BA-C8406F3EC9F2}" dt="2024-04-17T21:16:58.129" v="3582" actId="478"/>
          <ac:cxnSpMkLst>
            <pc:docMk/>
            <pc:sldMk cId="3235663202" sldId="2146846533"/>
            <ac:cxnSpMk id="35" creationId="{45FFC30A-3240-F0CE-037F-6B1476D1E7DB}"/>
          </ac:cxnSpMkLst>
        </pc:cxnChg>
        <pc:cxnChg chg="add mod">
          <ac:chgData name="Leah Montner Dixon" userId="d5b2ae9e-9213-4442-b7df-4db8cbe51e5d" providerId="ADAL" clId="{04381C8D-58B4-4855-85BA-C8406F3EC9F2}" dt="2024-04-15T18:37:12.667" v="1429"/>
          <ac:cxnSpMkLst>
            <pc:docMk/>
            <pc:sldMk cId="3235663202" sldId="2146846533"/>
            <ac:cxnSpMk id="37" creationId="{A47C46CB-2432-9946-62C3-AA2DF3A3BAE3}"/>
          </ac:cxnSpMkLst>
        </pc:cxnChg>
        <pc:cxnChg chg="add mod">
          <ac:chgData name="Leah Montner Dixon" userId="d5b2ae9e-9213-4442-b7df-4db8cbe51e5d" providerId="ADAL" clId="{04381C8D-58B4-4855-85BA-C8406F3EC9F2}" dt="2024-04-17T21:18:01.604" v="3592" actId="208"/>
          <ac:cxnSpMkLst>
            <pc:docMk/>
            <pc:sldMk cId="3235663202" sldId="2146846533"/>
            <ac:cxnSpMk id="39" creationId="{F9FE815D-C7A5-7632-A022-AAC86E94A7EC}"/>
          </ac:cxnSpMkLst>
        </pc:cxnChg>
        <pc:cxnChg chg="add mod">
          <ac:chgData name="Leah Montner Dixon" userId="d5b2ae9e-9213-4442-b7df-4db8cbe51e5d" providerId="ADAL" clId="{04381C8D-58B4-4855-85BA-C8406F3EC9F2}" dt="2024-04-17T21:17:38.885" v="3589" actId="208"/>
          <ac:cxnSpMkLst>
            <pc:docMk/>
            <pc:sldMk cId="3235663202" sldId="2146846533"/>
            <ac:cxnSpMk id="42" creationId="{5F04D251-8562-BEED-4EFA-FECACD2BBEA7}"/>
          </ac:cxnSpMkLst>
        </pc:cxnChg>
        <pc:cxnChg chg="del">
          <ac:chgData name="Leah Montner Dixon" userId="d5b2ae9e-9213-4442-b7df-4db8cbe51e5d" providerId="ADAL" clId="{04381C8D-58B4-4855-85BA-C8406F3EC9F2}" dt="2024-04-15T18:37:12.331" v="1428" actId="478"/>
          <ac:cxnSpMkLst>
            <pc:docMk/>
            <pc:sldMk cId="3235663202" sldId="2146846533"/>
            <ac:cxnSpMk id="45" creationId="{C610575C-F6C0-1F93-2FB8-D10AEAD6D0EA}"/>
          </ac:cxnSpMkLst>
        </pc:cxnChg>
        <pc:extLst>
          <p:ext xmlns:p="http://schemas.openxmlformats.org/presentationml/2006/main" uri="{D6D511B9-2390-475A-947B-AFAB55BFBCF1}">
            <pc226:cmChg xmlns:pc226="http://schemas.microsoft.com/office/powerpoint/2022/06/main/command" chg="del">
              <pc226:chgData name="Leah Montner Dixon" userId="d5b2ae9e-9213-4442-b7df-4db8cbe51e5d" providerId="ADAL" clId="{04381C8D-58B4-4855-85BA-C8406F3EC9F2}" dt="2024-04-17T13:22:12.686" v="2989"/>
              <pc2:cmMkLst xmlns:pc2="http://schemas.microsoft.com/office/powerpoint/2019/9/main/command">
                <pc:docMk/>
                <pc:sldMk cId="3235663202" sldId="2146846533"/>
                <pc2:cmMk id="{D6730CD8-9D60-47BD-9BC3-763CEDBC96EF}"/>
              </pc2:cmMkLst>
            </pc226:cmChg>
          </p:ext>
        </pc:extLst>
      </pc:sldChg>
      <pc:sldChg chg="addSp delSp modSp mod delCm modCm">
        <pc:chgData name="Leah Montner Dixon" userId="d5b2ae9e-9213-4442-b7df-4db8cbe51e5d" providerId="ADAL" clId="{04381C8D-58B4-4855-85BA-C8406F3EC9F2}" dt="2024-04-17T13:40:02.190" v="3024" actId="14100"/>
        <pc:sldMkLst>
          <pc:docMk/>
          <pc:sldMk cId="4279620025" sldId="2146846537"/>
        </pc:sldMkLst>
        <pc:spChg chg="add del mod">
          <ac:chgData name="Leah Montner Dixon" userId="d5b2ae9e-9213-4442-b7df-4db8cbe51e5d" providerId="ADAL" clId="{04381C8D-58B4-4855-85BA-C8406F3EC9F2}" dt="2024-04-15T17:44:25.241" v="497" actId="478"/>
          <ac:spMkLst>
            <pc:docMk/>
            <pc:sldMk cId="4279620025" sldId="2146846537"/>
            <ac:spMk id="2" creationId="{89BA6158-96E2-22EA-32FC-15BFCB80DA7E}"/>
          </ac:spMkLst>
        </pc:spChg>
        <pc:spChg chg="mod">
          <ac:chgData name="Leah Montner Dixon" userId="d5b2ae9e-9213-4442-b7df-4db8cbe51e5d" providerId="ADAL" clId="{04381C8D-58B4-4855-85BA-C8406F3EC9F2}" dt="2024-04-17T13:40:02.190" v="3024" actId="14100"/>
          <ac:spMkLst>
            <pc:docMk/>
            <pc:sldMk cId="4279620025" sldId="2146846537"/>
            <ac:spMk id="8" creationId="{F78A1FB0-4548-B422-AB8F-88E780D93F06}"/>
          </ac:spMkLst>
        </pc:spChg>
        <pc:spChg chg="add mod">
          <ac:chgData name="Leah Montner Dixon" userId="d5b2ae9e-9213-4442-b7df-4db8cbe51e5d" providerId="ADAL" clId="{04381C8D-58B4-4855-85BA-C8406F3EC9F2}" dt="2024-04-15T17:44:58.628" v="528" actId="12788"/>
          <ac:spMkLst>
            <pc:docMk/>
            <pc:sldMk cId="4279620025" sldId="2146846537"/>
            <ac:spMk id="11" creationId="{67BAB807-9C1B-74FD-A3B5-DCFF61AA6234}"/>
          </ac:spMkLst>
        </pc:spChg>
        <pc:spChg chg="mod">
          <ac:chgData name="Leah Montner Dixon" userId="d5b2ae9e-9213-4442-b7df-4db8cbe51e5d" providerId="ADAL" clId="{04381C8D-58B4-4855-85BA-C8406F3EC9F2}" dt="2024-04-15T17:44:58.628" v="528" actId="12788"/>
          <ac:spMkLst>
            <pc:docMk/>
            <pc:sldMk cId="4279620025" sldId="2146846537"/>
            <ac:spMk id="36" creationId="{2B793AA3-FA4F-8B34-561B-D8C812D753F6}"/>
          </ac:spMkLst>
        </pc:spChg>
        <pc:spChg chg="mod">
          <ac:chgData name="Leah Montner Dixon" userId="d5b2ae9e-9213-4442-b7df-4db8cbe51e5d" providerId="ADAL" clId="{04381C8D-58B4-4855-85BA-C8406F3EC9F2}" dt="2024-04-15T17:44:58.628" v="528" actId="12788"/>
          <ac:spMkLst>
            <pc:docMk/>
            <pc:sldMk cId="4279620025" sldId="2146846537"/>
            <ac:spMk id="37" creationId="{F5648080-28F8-2AD8-E626-6F34F20F5D34}"/>
          </ac:spMkLst>
        </pc:spChg>
        <pc:extLst>
          <p:ext xmlns:p="http://schemas.openxmlformats.org/presentationml/2006/main" uri="{D6D511B9-2390-475A-947B-AFAB55BFBCF1}">
            <pc226:cmChg xmlns:pc226="http://schemas.microsoft.com/office/powerpoint/2022/06/main/command" chg="del">
              <pc226:chgData name="Leah Montner Dixon" userId="d5b2ae9e-9213-4442-b7df-4db8cbe51e5d" providerId="ADAL" clId="{04381C8D-58B4-4855-85BA-C8406F3EC9F2}" dt="2024-04-17T13:21:33.790" v="2983"/>
              <pc2:cmMkLst xmlns:pc2="http://schemas.microsoft.com/office/powerpoint/2019/9/main/command">
                <pc:docMk/>
                <pc:sldMk cId="4279620025" sldId="2146846537"/>
                <pc2:cmMk id="{D88E258D-EE57-440F-864B-9914B4AE2513}"/>
              </pc2:cmMkLst>
            </pc226:cmChg>
            <pc226:cmChg xmlns:pc226="http://schemas.microsoft.com/office/powerpoint/2022/06/main/command" chg="del">
              <pc226:chgData name="Leah Montner Dixon" userId="d5b2ae9e-9213-4442-b7df-4db8cbe51e5d" providerId="ADAL" clId="{04381C8D-58B4-4855-85BA-C8406F3EC9F2}" dt="2024-04-17T13:21:31.916" v="2982"/>
              <pc2:cmMkLst xmlns:pc2="http://schemas.microsoft.com/office/powerpoint/2019/9/main/command">
                <pc:docMk/>
                <pc:sldMk cId="4279620025" sldId="2146846537"/>
                <pc2:cmMk id="{378011BE-DFBA-4A30-84B6-552C9EC12547}"/>
              </pc2:cmMkLst>
            </pc226:cmChg>
            <pc226:cmChg xmlns:pc226="http://schemas.microsoft.com/office/powerpoint/2022/06/main/command" chg="">
              <pc226:chgData name="Leah Montner Dixon" userId="d5b2ae9e-9213-4442-b7df-4db8cbe51e5d" providerId="ADAL" clId="{04381C8D-58B4-4855-85BA-C8406F3EC9F2}" dt="2024-04-15T17:59:01.509" v="887"/>
              <pc2:cmMkLst xmlns:pc2="http://schemas.microsoft.com/office/powerpoint/2019/9/main/command">
                <pc:docMk/>
                <pc:sldMk cId="4279620025" sldId="2146846537"/>
                <pc2:cmMk id="{F9D427CA-9E17-40EE-A460-5AC072F4DE9D}"/>
              </pc2:cmMkLst>
              <pc226:cmRplyChg chg="add">
                <pc226:chgData name="Leah Montner Dixon" userId="d5b2ae9e-9213-4442-b7df-4db8cbe51e5d" providerId="ADAL" clId="{04381C8D-58B4-4855-85BA-C8406F3EC9F2}" dt="2024-04-15T17:59:01.509" v="887"/>
                <pc2:cmRplyMkLst xmlns:pc2="http://schemas.microsoft.com/office/powerpoint/2019/9/main/command">
                  <pc:docMk/>
                  <pc:sldMk cId="4279620025" sldId="2146846537"/>
                  <pc2:cmMk id="{F9D427CA-9E17-40EE-A460-5AC072F4DE9D}"/>
                  <pc2:cmRplyMk id="{97A81AFB-3868-4280-B56C-96AE37CC287C}"/>
                </pc2:cmRplyMkLst>
              </pc226:cmRplyChg>
            </pc226:cmChg>
          </p:ext>
        </pc:extLst>
      </pc:sldChg>
      <pc:sldChg chg="delSp modSp mod">
        <pc:chgData name="Leah Montner Dixon" userId="d5b2ae9e-9213-4442-b7df-4db8cbe51e5d" providerId="ADAL" clId="{04381C8D-58B4-4855-85BA-C8406F3EC9F2}" dt="2024-04-17T13:47:13.881" v="3058" actId="165"/>
        <pc:sldMkLst>
          <pc:docMk/>
          <pc:sldMk cId="3159608473" sldId="2146846542"/>
        </pc:sldMkLst>
        <pc:spChg chg="mod">
          <ac:chgData name="Leah Montner Dixon" userId="d5b2ae9e-9213-4442-b7df-4db8cbe51e5d" providerId="ADAL" clId="{04381C8D-58B4-4855-85BA-C8406F3EC9F2}" dt="2024-04-17T13:43:55.992" v="3056" actId="14100"/>
          <ac:spMkLst>
            <pc:docMk/>
            <pc:sldMk cId="3159608473" sldId="2146846542"/>
            <ac:spMk id="3" creationId="{87770F74-BEFC-8548-4EA7-7BA837776900}"/>
          </ac:spMkLst>
        </pc:spChg>
        <pc:spChg chg="mod topLvl">
          <ac:chgData name="Leah Montner Dixon" userId="d5b2ae9e-9213-4442-b7df-4db8cbe51e5d" providerId="ADAL" clId="{04381C8D-58B4-4855-85BA-C8406F3EC9F2}" dt="2024-04-17T13:47:13.881" v="3058" actId="165"/>
          <ac:spMkLst>
            <pc:docMk/>
            <pc:sldMk cId="3159608473" sldId="2146846542"/>
            <ac:spMk id="5" creationId="{F93D3FBA-8C07-9C29-CECE-60BD4D702727}"/>
          </ac:spMkLst>
        </pc:spChg>
        <pc:spChg chg="mod topLvl">
          <ac:chgData name="Leah Montner Dixon" userId="d5b2ae9e-9213-4442-b7df-4db8cbe51e5d" providerId="ADAL" clId="{04381C8D-58B4-4855-85BA-C8406F3EC9F2}" dt="2024-04-17T13:47:13.881" v="3058" actId="165"/>
          <ac:spMkLst>
            <pc:docMk/>
            <pc:sldMk cId="3159608473" sldId="2146846542"/>
            <ac:spMk id="16" creationId="{2BED3601-4088-F53D-70EA-D44D8E5FA924}"/>
          </ac:spMkLst>
        </pc:spChg>
        <pc:spChg chg="mod topLvl">
          <ac:chgData name="Leah Montner Dixon" userId="d5b2ae9e-9213-4442-b7df-4db8cbe51e5d" providerId="ADAL" clId="{04381C8D-58B4-4855-85BA-C8406F3EC9F2}" dt="2024-04-17T13:47:13.881" v="3058" actId="165"/>
          <ac:spMkLst>
            <pc:docMk/>
            <pc:sldMk cId="3159608473" sldId="2146846542"/>
            <ac:spMk id="17" creationId="{367AB03D-44D7-099A-4B1C-D2B72207E048}"/>
          </ac:spMkLst>
        </pc:spChg>
        <pc:spChg chg="mod topLvl">
          <ac:chgData name="Leah Montner Dixon" userId="d5b2ae9e-9213-4442-b7df-4db8cbe51e5d" providerId="ADAL" clId="{04381C8D-58B4-4855-85BA-C8406F3EC9F2}" dt="2024-04-17T13:47:13.881" v="3058" actId="165"/>
          <ac:spMkLst>
            <pc:docMk/>
            <pc:sldMk cId="3159608473" sldId="2146846542"/>
            <ac:spMk id="20" creationId="{57930BDA-1CCA-C043-E454-7CC9A55E4159}"/>
          </ac:spMkLst>
        </pc:spChg>
        <pc:spChg chg="mod topLvl">
          <ac:chgData name="Leah Montner Dixon" userId="d5b2ae9e-9213-4442-b7df-4db8cbe51e5d" providerId="ADAL" clId="{04381C8D-58B4-4855-85BA-C8406F3EC9F2}" dt="2024-04-17T13:47:13.881" v="3058" actId="165"/>
          <ac:spMkLst>
            <pc:docMk/>
            <pc:sldMk cId="3159608473" sldId="2146846542"/>
            <ac:spMk id="47" creationId="{AC4F4BFC-58B5-9BAB-45FC-3CB0D5FA160D}"/>
          </ac:spMkLst>
        </pc:spChg>
        <pc:grpChg chg="del">
          <ac:chgData name="Leah Montner Dixon" userId="d5b2ae9e-9213-4442-b7df-4db8cbe51e5d" providerId="ADAL" clId="{04381C8D-58B4-4855-85BA-C8406F3EC9F2}" dt="2024-04-17T13:47:13.881" v="3058" actId="165"/>
          <ac:grpSpMkLst>
            <pc:docMk/>
            <pc:sldMk cId="3159608473" sldId="2146846542"/>
            <ac:grpSpMk id="10" creationId="{85BE58E0-3977-0EEC-3F70-A97D10B4F128}"/>
          </ac:grpSpMkLst>
        </pc:grpChg>
      </pc:sldChg>
      <pc:sldChg chg="add">
        <pc:chgData name="Leah Montner Dixon" userId="d5b2ae9e-9213-4442-b7df-4db8cbe51e5d" providerId="ADAL" clId="{04381C8D-58B4-4855-85BA-C8406F3EC9F2}" dt="2024-04-17T20:58:52.029" v="3327"/>
        <pc:sldMkLst>
          <pc:docMk/>
          <pc:sldMk cId="2491429270" sldId="2146846543"/>
        </pc:sldMkLst>
      </pc:sldChg>
      <pc:sldChg chg="addSp delSp modSp del mod">
        <pc:chgData name="Leah Montner Dixon" userId="d5b2ae9e-9213-4442-b7df-4db8cbe51e5d" providerId="ADAL" clId="{04381C8D-58B4-4855-85BA-C8406F3EC9F2}" dt="2024-04-17T20:58:44.320" v="3326" actId="2696"/>
        <pc:sldMkLst>
          <pc:docMk/>
          <pc:sldMk cId="3924134987" sldId="2146846543"/>
        </pc:sldMkLst>
        <pc:spChg chg="mod">
          <ac:chgData name="Leah Montner Dixon" userId="d5b2ae9e-9213-4442-b7df-4db8cbe51e5d" providerId="ADAL" clId="{04381C8D-58B4-4855-85BA-C8406F3EC9F2}" dt="2024-04-17T14:03:01.515" v="3092" actId="1035"/>
          <ac:spMkLst>
            <pc:docMk/>
            <pc:sldMk cId="3924134987" sldId="2146846543"/>
            <ac:spMk id="3" creationId="{A53EC04C-E26B-2E34-89AA-C98702388D30}"/>
          </ac:spMkLst>
        </pc:spChg>
        <pc:spChg chg="add del">
          <ac:chgData name="Leah Montner Dixon" userId="d5b2ae9e-9213-4442-b7df-4db8cbe51e5d" providerId="ADAL" clId="{04381C8D-58B4-4855-85BA-C8406F3EC9F2}" dt="2024-04-15T14:26:25.871" v="329" actId="11529"/>
          <ac:spMkLst>
            <pc:docMk/>
            <pc:sldMk cId="3924134987" sldId="2146846543"/>
            <ac:spMk id="6" creationId="{A2D553BF-FD47-EF3B-85C1-13521791AABC}"/>
          </ac:spMkLst>
        </pc:spChg>
        <pc:spChg chg="mod">
          <ac:chgData name="Leah Montner Dixon" userId="d5b2ae9e-9213-4442-b7df-4db8cbe51e5d" providerId="ADAL" clId="{04381C8D-58B4-4855-85BA-C8406F3EC9F2}" dt="2024-04-15T14:26:09.102" v="318" actId="1036"/>
          <ac:spMkLst>
            <pc:docMk/>
            <pc:sldMk cId="3924134987" sldId="2146846543"/>
            <ac:spMk id="7" creationId="{4F459CFA-13A4-0EEC-1913-A45D060F3161}"/>
          </ac:spMkLst>
        </pc:spChg>
        <pc:spChg chg="mod">
          <ac:chgData name="Leah Montner Dixon" userId="d5b2ae9e-9213-4442-b7df-4db8cbe51e5d" providerId="ADAL" clId="{04381C8D-58B4-4855-85BA-C8406F3EC9F2}" dt="2024-04-15T14:26:33.380" v="339" actId="20577"/>
          <ac:spMkLst>
            <pc:docMk/>
            <pc:sldMk cId="3924134987" sldId="2146846543"/>
            <ac:spMk id="12" creationId="{A71AC359-16E6-A7AD-3694-44B8AFBE49A9}"/>
          </ac:spMkLst>
        </pc:spChg>
        <pc:spChg chg="mod">
          <ac:chgData name="Leah Montner Dixon" userId="d5b2ae9e-9213-4442-b7df-4db8cbe51e5d" providerId="ADAL" clId="{04381C8D-58B4-4855-85BA-C8406F3EC9F2}" dt="2024-04-15T14:26:09.102" v="318" actId="1036"/>
          <ac:spMkLst>
            <pc:docMk/>
            <pc:sldMk cId="3924134987" sldId="2146846543"/>
            <ac:spMk id="16" creationId="{010D20D7-FD5F-76DC-ACD4-2F01E58480CD}"/>
          </ac:spMkLst>
        </pc:spChg>
        <pc:spChg chg="mod">
          <ac:chgData name="Leah Montner Dixon" userId="d5b2ae9e-9213-4442-b7df-4db8cbe51e5d" providerId="ADAL" clId="{04381C8D-58B4-4855-85BA-C8406F3EC9F2}" dt="2024-04-17T14:02:46.615" v="3078" actId="404"/>
          <ac:spMkLst>
            <pc:docMk/>
            <pc:sldMk cId="3924134987" sldId="2146846543"/>
            <ac:spMk id="17" creationId="{86804B5D-3510-1177-609F-175629F00B23}"/>
          </ac:spMkLst>
        </pc:spChg>
      </pc:sldChg>
      <pc:sldChg chg="modSp mod delCm">
        <pc:chgData name="Leah Montner Dixon" userId="d5b2ae9e-9213-4442-b7df-4db8cbe51e5d" providerId="ADAL" clId="{04381C8D-58B4-4855-85BA-C8406F3EC9F2}" dt="2024-04-17T13:37:03.475" v="3001"/>
        <pc:sldMkLst>
          <pc:docMk/>
          <pc:sldMk cId="2213139045" sldId="2146846544"/>
        </pc:sldMkLst>
        <pc:spChg chg="mod">
          <ac:chgData name="Leah Montner Dixon" userId="d5b2ae9e-9213-4442-b7df-4db8cbe51e5d" providerId="ADAL" clId="{04381C8D-58B4-4855-85BA-C8406F3EC9F2}" dt="2024-04-17T13:37:03.475" v="3001"/>
          <ac:spMkLst>
            <pc:docMk/>
            <pc:sldMk cId="2213139045" sldId="2146846544"/>
            <ac:spMk id="2" creationId="{BB320CCD-86F0-008E-6F0E-63156D06604C}"/>
          </ac:spMkLst>
        </pc:spChg>
        <pc:extLst>
          <p:ext xmlns:p="http://schemas.openxmlformats.org/presentationml/2006/main" uri="{D6D511B9-2390-475A-947B-AFAB55BFBCF1}">
            <pc226:cmChg xmlns:pc226="http://schemas.microsoft.com/office/powerpoint/2022/06/main/command" chg="del">
              <pc226:chgData name="Leah Montner Dixon" userId="d5b2ae9e-9213-4442-b7df-4db8cbe51e5d" providerId="ADAL" clId="{04381C8D-58B4-4855-85BA-C8406F3EC9F2}" dt="2024-04-17T13:21:17.548" v="2981"/>
              <pc2:cmMkLst xmlns:pc2="http://schemas.microsoft.com/office/powerpoint/2019/9/main/command">
                <pc:docMk/>
                <pc:sldMk cId="2213139045" sldId="2146846544"/>
                <pc2:cmMk id="{DD3E5D3F-D68B-4B13-99DD-04C31D23BDFA}"/>
              </pc2:cmMkLst>
            </pc226:cmChg>
          </p:ext>
        </pc:extLst>
      </pc:sldChg>
      <pc:sldChg chg="addSp delSp modSp mod modCm">
        <pc:chgData name="Leah Montner Dixon" userId="d5b2ae9e-9213-4442-b7df-4db8cbe51e5d" providerId="ADAL" clId="{04381C8D-58B4-4855-85BA-C8406F3EC9F2}" dt="2024-04-15T18:07:35.175" v="1173" actId="165"/>
        <pc:sldMkLst>
          <pc:docMk/>
          <pc:sldMk cId="1089864652" sldId="2146846546"/>
        </pc:sldMkLst>
        <pc:spChg chg="add mod">
          <ac:chgData name="Leah Montner Dixon" userId="d5b2ae9e-9213-4442-b7df-4db8cbe51e5d" providerId="ADAL" clId="{04381C8D-58B4-4855-85BA-C8406F3EC9F2}" dt="2024-04-15T18:02:21.578" v="978" actId="1037"/>
          <ac:spMkLst>
            <pc:docMk/>
            <pc:sldMk cId="1089864652" sldId="2146846546"/>
            <ac:spMk id="2" creationId="{C8A0C911-4D54-1370-0B36-9281CCD45230}"/>
          </ac:spMkLst>
        </pc:spChg>
        <pc:spChg chg="add mod">
          <ac:chgData name="Leah Montner Dixon" userId="d5b2ae9e-9213-4442-b7df-4db8cbe51e5d" providerId="ADAL" clId="{04381C8D-58B4-4855-85BA-C8406F3EC9F2}" dt="2024-04-15T18:02:21.578" v="978" actId="1037"/>
          <ac:spMkLst>
            <pc:docMk/>
            <pc:sldMk cId="1089864652" sldId="2146846546"/>
            <ac:spMk id="3" creationId="{CFF6D983-B125-64E5-7902-F1C94FF1AA2D}"/>
          </ac:spMkLst>
        </pc:spChg>
        <pc:spChg chg="mod">
          <ac:chgData name="Leah Montner Dixon" userId="d5b2ae9e-9213-4442-b7df-4db8cbe51e5d" providerId="ADAL" clId="{04381C8D-58B4-4855-85BA-C8406F3EC9F2}" dt="2024-04-15T18:07:08.280" v="1078" actId="962"/>
          <ac:spMkLst>
            <pc:docMk/>
            <pc:sldMk cId="1089864652" sldId="2146846546"/>
            <ac:spMk id="7" creationId="{B5EFAC38-6B2B-2ACB-052F-7E13554B45B7}"/>
          </ac:spMkLst>
        </pc:spChg>
        <pc:spChg chg="mod">
          <ac:chgData name="Leah Montner Dixon" userId="d5b2ae9e-9213-4442-b7df-4db8cbe51e5d" providerId="ADAL" clId="{04381C8D-58B4-4855-85BA-C8406F3EC9F2}" dt="2024-04-15T18:02:01.785" v="912" actId="20577"/>
          <ac:spMkLst>
            <pc:docMk/>
            <pc:sldMk cId="1089864652" sldId="2146846546"/>
            <ac:spMk id="8" creationId="{CC6D881F-D72E-785A-F9EB-58CB7E120C3B}"/>
          </ac:spMkLst>
        </pc:spChg>
        <pc:spChg chg="mod">
          <ac:chgData name="Leah Montner Dixon" userId="d5b2ae9e-9213-4442-b7df-4db8cbe51e5d" providerId="ADAL" clId="{04381C8D-58B4-4855-85BA-C8406F3EC9F2}" dt="2024-04-15T18:00:32.931" v="911" actId="12788"/>
          <ac:spMkLst>
            <pc:docMk/>
            <pc:sldMk cId="1089864652" sldId="2146846546"/>
            <ac:spMk id="9" creationId="{435AC9B9-DBD1-0AF0-8043-40553DF6DC0C}"/>
          </ac:spMkLst>
        </pc:spChg>
        <pc:spChg chg="add mod topLvl">
          <ac:chgData name="Leah Montner Dixon" userId="d5b2ae9e-9213-4442-b7df-4db8cbe51e5d" providerId="ADAL" clId="{04381C8D-58B4-4855-85BA-C8406F3EC9F2}" dt="2024-04-15T18:07:35.175" v="1173" actId="165"/>
          <ac:spMkLst>
            <pc:docMk/>
            <pc:sldMk cId="1089864652" sldId="2146846546"/>
            <ac:spMk id="10" creationId="{74048431-8860-E8AF-94CD-8E9710AA2599}"/>
          </ac:spMkLst>
        </pc:spChg>
        <pc:spChg chg="add mod topLvl">
          <ac:chgData name="Leah Montner Dixon" userId="d5b2ae9e-9213-4442-b7df-4db8cbe51e5d" providerId="ADAL" clId="{04381C8D-58B4-4855-85BA-C8406F3EC9F2}" dt="2024-04-15T18:07:35.175" v="1173" actId="165"/>
          <ac:spMkLst>
            <pc:docMk/>
            <pc:sldMk cId="1089864652" sldId="2146846546"/>
            <ac:spMk id="11" creationId="{BA8AD3A8-459C-BBF3-9BE5-6BF0F2B869FC}"/>
          </ac:spMkLst>
        </pc:spChg>
        <pc:spChg chg="add mod topLvl">
          <ac:chgData name="Leah Montner Dixon" userId="d5b2ae9e-9213-4442-b7df-4db8cbe51e5d" providerId="ADAL" clId="{04381C8D-58B4-4855-85BA-C8406F3EC9F2}" dt="2024-04-15T18:07:35.175" v="1173" actId="165"/>
          <ac:spMkLst>
            <pc:docMk/>
            <pc:sldMk cId="1089864652" sldId="2146846546"/>
            <ac:spMk id="12" creationId="{CD358363-E1D6-CD69-089A-CF5DE934AF38}"/>
          </ac:spMkLst>
        </pc:spChg>
        <pc:spChg chg="del">
          <ac:chgData name="Leah Montner Dixon" userId="d5b2ae9e-9213-4442-b7df-4db8cbe51e5d" providerId="ADAL" clId="{04381C8D-58B4-4855-85BA-C8406F3EC9F2}" dt="2024-04-15T18:00:08.049" v="902" actId="478"/>
          <ac:spMkLst>
            <pc:docMk/>
            <pc:sldMk cId="1089864652" sldId="2146846546"/>
            <ac:spMk id="13" creationId="{C78195A8-DECA-219A-E67C-4BEC5D9F91FA}"/>
          </ac:spMkLst>
        </pc:spChg>
        <pc:spChg chg="add mod topLvl">
          <ac:chgData name="Leah Montner Dixon" userId="d5b2ae9e-9213-4442-b7df-4db8cbe51e5d" providerId="ADAL" clId="{04381C8D-58B4-4855-85BA-C8406F3EC9F2}" dt="2024-04-15T18:07:35.175" v="1173" actId="165"/>
          <ac:spMkLst>
            <pc:docMk/>
            <pc:sldMk cId="1089864652" sldId="2146846546"/>
            <ac:spMk id="14" creationId="{EA66A7A5-5B8A-8E7E-4BE8-259CD34AADE9}"/>
          </ac:spMkLst>
        </pc:spChg>
        <pc:spChg chg="del">
          <ac:chgData name="Leah Montner Dixon" userId="d5b2ae9e-9213-4442-b7df-4db8cbe51e5d" providerId="ADAL" clId="{04381C8D-58B4-4855-85BA-C8406F3EC9F2}" dt="2024-04-15T18:00:08.049" v="902" actId="478"/>
          <ac:spMkLst>
            <pc:docMk/>
            <pc:sldMk cId="1089864652" sldId="2146846546"/>
            <ac:spMk id="15" creationId="{74E44351-2AF8-9D6F-0159-00B709444B1C}"/>
          </ac:spMkLst>
        </pc:spChg>
        <pc:spChg chg="add mod topLvl">
          <ac:chgData name="Leah Montner Dixon" userId="d5b2ae9e-9213-4442-b7df-4db8cbe51e5d" providerId="ADAL" clId="{04381C8D-58B4-4855-85BA-C8406F3EC9F2}" dt="2024-04-15T18:07:35.175" v="1173" actId="165"/>
          <ac:spMkLst>
            <pc:docMk/>
            <pc:sldMk cId="1089864652" sldId="2146846546"/>
            <ac:spMk id="16" creationId="{F92F7DBB-7322-A4D5-D8D5-B6D4A2B0211F}"/>
          </ac:spMkLst>
        </pc:spChg>
        <pc:spChg chg="del">
          <ac:chgData name="Leah Montner Dixon" userId="d5b2ae9e-9213-4442-b7df-4db8cbe51e5d" providerId="ADAL" clId="{04381C8D-58B4-4855-85BA-C8406F3EC9F2}" dt="2024-04-15T18:00:08.049" v="902" actId="478"/>
          <ac:spMkLst>
            <pc:docMk/>
            <pc:sldMk cId="1089864652" sldId="2146846546"/>
            <ac:spMk id="17" creationId="{38A0C4C9-E863-E5B8-6E58-DCDDC3325DDF}"/>
          </ac:spMkLst>
        </pc:spChg>
        <pc:spChg chg="add mod topLvl">
          <ac:chgData name="Leah Montner Dixon" userId="d5b2ae9e-9213-4442-b7df-4db8cbe51e5d" providerId="ADAL" clId="{04381C8D-58B4-4855-85BA-C8406F3EC9F2}" dt="2024-04-15T18:07:35.175" v="1173" actId="165"/>
          <ac:spMkLst>
            <pc:docMk/>
            <pc:sldMk cId="1089864652" sldId="2146846546"/>
            <ac:spMk id="18" creationId="{0D728507-57DC-99D3-F767-C9972C290B97}"/>
          </ac:spMkLst>
        </pc:spChg>
        <pc:spChg chg="del">
          <ac:chgData name="Leah Montner Dixon" userId="d5b2ae9e-9213-4442-b7df-4db8cbe51e5d" providerId="ADAL" clId="{04381C8D-58B4-4855-85BA-C8406F3EC9F2}" dt="2024-04-15T18:00:08.049" v="902" actId="478"/>
          <ac:spMkLst>
            <pc:docMk/>
            <pc:sldMk cId="1089864652" sldId="2146846546"/>
            <ac:spMk id="19" creationId="{E189FA6C-8B54-6927-676B-034E7CB525E1}"/>
          </ac:spMkLst>
        </pc:spChg>
        <pc:spChg chg="add mod topLvl">
          <ac:chgData name="Leah Montner Dixon" userId="d5b2ae9e-9213-4442-b7df-4db8cbe51e5d" providerId="ADAL" clId="{04381C8D-58B4-4855-85BA-C8406F3EC9F2}" dt="2024-04-15T18:07:35.175" v="1173" actId="165"/>
          <ac:spMkLst>
            <pc:docMk/>
            <pc:sldMk cId="1089864652" sldId="2146846546"/>
            <ac:spMk id="20" creationId="{64C3EE0A-3F6C-4616-9B7E-9E4F0345DB5E}"/>
          </ac:spMkLst>
        </pc:spChg>
        <pc:spChg chg="add mod topLvl">
          <ac:chgData name="Leah Montner Dixon" userId="d5b2ae9e-9213-4442-b7df-4db8cbe51e5d" providerId="ADAL" clId="{04381C8D-58B4-4855-85BA-C8406F3EC9F2}" dt="2024-04-15T18:07:35.175" v="1173" actId="165"/>
          <ac:spMkLst>
            <pc:docMk/>
            <pc:sldMk cId="1089864652" sldId="2146846546"/>
            <ac:spMk id="21" creationId="{A18A4D78-C6C1-5F24-DAC9-BCD67730C8BC}"/>
          </ac:spMkLst>
        </pc:spChg>
        <pc:spChg chg="del">
          <ac:chgData name="Leah Montner Dixon" userId="d5b2ae9e-9213-4442-b7df-4db8cbe51e5d" providerId="ADAL" clId="{04381C8D-58B4-4855-85BA-C8406F3EC9F2}" dt="2024-04-15T18:00:08.049" v="902" actId="478"/>
          <ac:spMkLst>
            <pc:docMk/>
            <pc:sldMk cId="1089864652" sldId="2146846546"/>
            <ac:spMk id="23" creationId="{742A981C-7AF0-4BB6-C444-F775783C84D0}"/>
          </ac:spMkLst>
        </pc:spChg>
        <pc:spChg chg="mod topLvl">
          <ac:chgData name="Leah Montner Dixon" userId="d5b2ae9e-9213-4442-b7df-4db8cbe51e5d" providerId="ADAL" clId="{04381C8D-58B4-4855-85BA-C8406F3EC9F2}" dt="2024-04-15T18:07:35.175" v="1173" actId="165"/>
          <ac:spMkLst>
            <pc:docMk/>
            <pc:sldMk cId="1089864652" sldId="2146846546"/>
            <ac:spMk id="25" creationId="{69E55097-15A2-E21F-AF0E-F725F53D8494}"/>
          </ac:spMkLst>
        </pc:spChg>
        <pc:spChg chg="mod topLvl">
          <ac:chgData name="Leah Montner Dixon" userId="d5b2ae9e-9213-4442-b7df-4db8cbe51e5d" providerId="ADAL" clId="{04381C8D-58B4-4855-85BA-C8406F3EC9F2}" dt="2024-04-15T18:07:35.175" v="1173" actId="165"/>
          <ac:spMkLst>
            <pc:docMk/>
            <pc:sldMk cId="1089864652" sldId="2146846546"/>
            <ac:spMk id="26" creationId="{2F1209A7-0B87-A068-0127-51FC5AD4C4C9}"/>
          </ac:spMkLst>
        </pc:spChg>
        <pc:spChg chg="mod topLvl">
          <ac:chgData name="Leah Montner Dixon" userId="d5b2ae9e-9213-4442-b7df-4db8cbe51e5d" providerId="ADAL" clId="{04381C8D-58B4-4855-85BA-C8406F3EC9F2}" dt="2024-04-15T18:07:35.175" v="1173" actId="165"/>
          <ac:spMkLst>
            <pc:docMk/>
            <pc:sldMk cId="1089864652" sldId="2146846546"/>
            <ac:spMk id="27" creationId="{A66FB600-58F7-FDAD-7FF4-8DBB89F924B8}"/>
          </ac:spMkLst>
        </pc:spChg>
        <pc:spChg chg="mod topLvl">
          <ac:chgData name="Leah Montner Dixon" userId="d5b2ae9e-9213-4442-b7df-4db8cbe51e5d" providerId="ADAL" clId="{04381C8D-58B4-4855-85BA-C8406F3EC9F2}" dt="2024-04-15T18:07:35.175" v="1173" actId="165"/>
          <ac:spMkLst>
            <pc:docMk/>
            <pc:sldMk cId="1089864652" sldId="2146846546"/>
            <ac:spMk id="28" creationId="{A0B30B40-2193-D538-B831-955D0C672AAF}"/>
          </ac:spMkLst>
        </pc:spChg>
        <pc:spChg chg="mod topLvl">
          <ac:chgData name="Leah Montner Dixon" userId="d5b2ae9e-9213-4442-b7df-4db8cbe51e5d" providerId="ADAL" clId="{04381C8D-58B4-4855-85BA-C8406F3EC9F2}" dt="2024-04-15T18:07:35.175" v="1173" actId="165"/>
          <ac:spMkLst>
            <pc:docMk/>
            <pc:sldMk cId="1089864652" sldId="2146846546"/>
            <ac:spMk id="29" creationId="{9386DA83-FF07-4F10-26E9-FAEF85FEC7CE}"/>
          </ac:spMkLst>
        </pc:spChg>
        <pc:spChg chg="add mod topLvl">
          <ac:chgData name="Leah Montner Dixon" userId="d5b2ae9e-9213-4442-b7df-4db8cbe51e5d" providerId="ADAL" clId="{04381C8D-58B4-4855-85BA-C8406F3EC9F2}" dt="2024-04-15T18:07:35.175" v="1173" actId="165"/>
          <ac:spMkLst>
            <pc:docMk/>
            <pc:sldMk cId="1089864652" sldId="2146846546"/>
            <ac:spMk id="32" creationId="{367433AA-946F-9DCE-2064-022281543D08}"/>
          </ac:spMkLst>
        </pc:spChg>
        <pc:spChg chg="add mod topLvl">
          <ac:chgData name="Leah Montner Dixon" userId="d5b2ae9e-9213-4442-b7df-4db8cbe51e5d" providerId="ADAL" clId="{04381C8D-58B4-4855-85BA-C8406F3EC9F2}" dt="2024-04-15T18:07:35.175" v="1173" actId="165"/>
          <ac:spMkLst>
            <pc:docMk/>
            <pc:sldMk cId="1089864652" sldId="2146846546"/>
            <ac:spMk id="33" creationId="{039365D1-0413-14FD-C331-ADE655E542DB}"/>
          </ac:spMkLst>
        </pc:spChg>
        <pc:grpChg chg="add del mod">
          <ac:chgData name="Leah Montner Dixon" userId="d5b2ae9e-9213-4442-b7df-4db8cbe51e5d" providerId="ADAL" clId="{04381C8D-58B4-4855-85BA-C8406F3EC9F2}" dt="2024-04-15T18:07:35.175" v="1173" actId="165"/>
          <ac:grpSpMkLst>
            <pc:docMk/>
            <pc:sldMk cId="1089864652" sldId="2146846546"/>
            <ac:grpSpMk id="34" creationId="{AD422F31-0312-DA39-3448-DD8772216288}"/>
          </ac:grpSpMkLst>
        </pc:grpChg>
        <pc:grpChg chg="add del mod">
          <ac:chgData name="Leah Montner Dixon" userId="d5b2ae9e-9213-4442-b7df-4db8cbe51e5d" providerId="ADAL" clId="{04381C8D-58B4-4855-85BA-C8406F3EC9F2}" dt="2024-04-15T18:07:35.175" v="1173" actId="165"/>
          <ac:grpSpMkLst>
            <pc:docMk/>
            <pc:sldMk cId="1089864652" sldId="2146846546"/>
            <ac:grpSpMk id="35" creationId="{DB0F79D3-7CA3-7593-1627-04E4CA9CA52D}"/>
          </ac:grpSpMkLst>
        </pc:grpChg>
        <pc:grpChg chg="add del mod">
          <ac:chgData name="Leah Montner Dixon" userId="d5b2ae9e-9213-4442-b7df-4db8cbe51e5d" providerId="ADAL" clId="{04381C8D-58B4-4855-85BA-C8406F3EC9F2}" dt="2024-04-15T18:07:35.175" v="1173" actId="165"/>
          <ac:grpSpMkLst>
            <pc:docMk/>
            <pc:sldMk cId="1089864652" sldId="2146846546"/>
            <ac:grpSpMk id="37" creationId="{94BA8F53-E253-E9D1-9D4A-FCACFF0FDD94}"/>
          </ac:grpSpMkLst>
        </pc:grpChg>
        <pc:grpChg chg="add del mod">
          <ac:chgData name="Leah Montner Dixon" userId="d5b2ae9e-9213-4442-b7df-4db8cbe51e5d" providerId="ADAL" clId="{04381C8D-58B4-4855-85BA-C8406F3EC9F2}" dt="2024-04-15T18:07:35.175" v="1173" actId="165"/>
          <ac:grpSpMkLst>
            <pc:docMk/>
            <pc:sldMk cId="1089864652" sldId="2146846546"/>
            <ac:grpSpMk id="38" creationId="{B0FB6F93-9F49-FA1B-80BB-38EA7D1B08EE}"/>
          </ac:grpSpMkLst>
        </pc:grpChg>
        <pc:grpChg chg="add del mod">
          <ac:chgData name="Leah Montner Dixon" userId="d5b2ae9e-9213-4442-b7df-4db8cbe51e5d" providerId="ADAL" clId="{04381C8D-58B4-4855-85BA-C8406F3EC9F2}" dt="2024-04-15T18:07:35.175" v="1173" actId="165"/>
          <ac:grpSpMkLst>
            <pc:docMk/>
            <pc:sldMk cId="1089864652" sldId="2146846546"/>
            <ac:grpSpMk id="39" creationId="{2C162462-A413-01F7-E795-442FB7571250}"/>
          </ac:grpSpMkLst>
        </pc:grpChg>
        <pc:picChg chg="add mod">
          <ac:chgData name="Leah Montner Dixon" userId="d5b2ae9e-9213-4442-b7df-4db8cbe51e5d" providerId="ADAL" clId="{04381C8D-58B4-4855-85BA-C8406F3EC9F2}" dt="2024-04-15T18:02:21.578" v="978" actId="1037"/>
          <ac:picMkLst>
            <pc:docMk/>
            <pc:sldMk cId="1089864652" sldId="2146846546"/>
            <ac:picMk id="22" creationId="{863316EB-107F-4506-D8AB-33787B249F8A}"/>
          </ac:picMkLst>
        </pc:picChg>
        <pc:picChg chg="add mod">
          <ac:chgData name="Leah Montner Dixon" userId="d5b2ae9e-9213-4442-b7df-4db8cbe51e5d" providerId="ADAL" clId="{04381C8D-58B4-4855-85BA-C8406F3EC9F2}" dt="2024-04-15T18:02:21.578" v="978" actId="1037"/>
          <ac:picMkLst>
            <pc:docMk/>
            <pc:sldMk cId="1089864652" sldId="2146846546"/>
            <ac:picMk id="24" creationId="{3969872B-67F9-90F3-56F2-EC5C58AB0688}"/>
          </ac:picMkLst>
        </pc:picChg>
        <pc:picChg chg="del">
          <ac:chgData name="Leah Montner Dixon" userId="d5b2ae9e-9213-4442-b7df-4db8cbe51e5d" providerId="ADAL" clId="{04381C8D-58B4-4855-85BA-C8406F3EC9F2}" dt="2024-04-15T18:00:14.576" v="905" actId="478"/>
          <ac:picMkLst>
            <pc:docMk/>
            <pc:sldMk cId="1089864652" sldId="2146846546"/>
            <ac:picMk id="36" creationId="{9FFCD279-CF74-9120-118C-15B740984C4C}"/>
          </ac:picMkLst>
        </pc:picChg>
        <pc:cxnChg chg="add del mod">
          <ac:chgData name="Leah Montner Dixon" userId="d5b2ae9e-9213-4442-b7df-4db8cbe51e5d" providerId="ADAL" clId="{04381C8D-58B4-4855-85BA-C8406F3EC9F2}" dt="2024-04-15T18:00:20.459" v="907" actId="478"/>
          <ac:cxnSpMkLst>
            <pc:docMk/>
            <pc:sldMk cId="1089864652" sldId="2146846546"/>
            <ac:cxnSpMk id="31" creationId="{68802269-1CB7-F01F-FDEB-F9041C2C566E}"/>
          </ac:cxnSpMkLst>
        </pc:cxnChg>
        <pc:extLst>
          <p:ext xmlns:p="http://schemas.openxmlformats.org/presentationml/2006/main" uri="{D6D511B9-2390-475A-947B-AFAB55BFBCF1}">
            <pc226:cmChg xmlns:pc226="http://schemas.microsoft.com/office/powerpoint/2022/06/main/command" chg="mod">
              <pc226:chgData name="Leah Montner Dixon" userId="d5b2ae9e-9213-4442-b7df-4db8cbe51e5d" providerId="ADAL" clId="{04381C8D-58B4-4855-85BA-C8406F3EC9F2}" dt="2024-04-15T18:06:37.721" v="1049"/>
              <pc2:cmMkLst xmlns:pc2="http://schemas.microsoft.com/office/powerpoint/2019/9/main/command">
                <pc:docMk/>
                <pc:sldMk cId="1089864652" sldId="2146846546"/>
                <pc2:cmMk id="{E438909F-205F-4233-BD09-30467EB2D331}"/>
              </pc2:cmMkLst>
              <pc226:cmRplyChg chg="add">
                <pc226:chgData name="Leah Montner Dixon" userId="d5b2ae9e-9213-4442-b7df-4db8cbe51e5d" providerId="ADAL" clId="{04381C8D-58B4-4855-85BA-C8406F3EC9F2}" dt="2024-04-15T18:06:37.721" v="1049"/>
                <pc2:cmRplyMkLst xmlns:pc2="http://schemas.microsoft.com/office/powerpoint/2019/9/main/command">
                  <pc:docMk/>
                  <pc:sldMk cId="1089864652" sldId="2146846546"/>
                  <pc2:cmMk id="{E438909F-205F-4233-BD09-30467EB2D331}"/>
                  <pc2:cmRplyMk id="{A2E41A57-F00F-44DE-A390-0301E2BF1CEC}"/>
                </pc2:cmRplyMkLst>
              </pc226:cmRplyChg>
            </pc226:cmChg>
          </p:ext>
        </pc:extLst>
      </pc:sldChg>
      <pc:sldChg chg="addSp delSp modSp mod addCm delCm modCm">
        <pc:chgData name="Leah Montner Dixon" userId="d5b2ae9e-9213-4442-b7df-4db8cbe51e5d" providerId="ADAL" clId="{04381C8D-58B4-4855-85BA-C8406F3EC9F2}" dt="2024-04-17T21:10:40.054" v="3464" actId="1037"/>
        <pc:sldMkLst>
          <pc:docMk/>
          <pc:sldMk cId="1272757963" sldId="2146846549"/>
        </pc:sldMkLst>
        <pc:spChg chg="mod">
          <ac:chgData name="Leah Montner Dixon" userId="d5b2ae9e-9213-4442-b7df-4db8cbe51e5d" providerId="ADAL" clId="{04381C8D-58B4-4855-85BA-C8406F3EC9F2}" dt="2024-04-15T18:35:17.419" v="1399" actId="14100"/>
          <ac:spMkLst>
            <pc:docMk/>
            <pc:sldMk cId="1272757963" sldId="2146846549"/>
            <ac:spMk id="2" creationId="{ADD65F70-D00D-EF33-180F-711C30C8ECE2}"/>
          </ac:spMkLst>
        </pc:spChg>
        <pc:spChg chg="mod">
          <ac:chgData name="Leah Montner Dixon" userId="d5b2ae9e-9213-4442-b7df-4db8cbe51e5d" providerId="ADAL" clId="{04381C8D-58B4-4855-85BA-C8406F3EC9F2}" dt="2024-04-17T21:06:58.425" v="3436" actId="20577"/>
          <ac:spMkLst>
            <pc:docMk/>
            <pc:sldMk cId="1272757963" sldId="2146846549"/>
            <ac:spMk id="5" creationId="{7B221552-581A-495F-BA6C-512A0004F3E7}"/>
          </ac:spMkLst>
        </pc:spChg>
        <pc:spChg chg="mod">
          <ac:chgData name="Leah Montner Dixon" userId="d5b2ae9e-9213-4442-b7df-4db8cbe51e5d" providerId="ADAL" clId="{04381C8D-58B4-4855-85BA-C8406F3EC9F2}" dt="2024-04-17T21:10:40.054" v="3464" actId="1037"/>
          <ac:spMkLst>
            <pc:docMk/>
            <pc:sldMk cId="1272757963" sldId="2146846549"/>
            <ac:spMk id="9" creationId="{392D4E02-7BFB-2DA2-9C37-D2FF6D170396}"/>
          </ac:spMkLst>
        </pc:spChg>
        <pc:spChg chg="mod">
          <ac:chgData name="Leah Montner Dixon" userId="d5b2ae9e-9213-4442-b7df-4db8cbe51e5d" providerId="ADAL" clId="{04381C8D-58B4-4855-85BA-C8406F3EC9F2}" dt="2024-04-15T18:35:07.088" v="1397" actId="20577"/>
          <ac:spMkLst>
            <pc:docMk/>
            <pc:sldMk cId="1272757963" sldId="2146846549"/>
            <ac:spMk id="12" creationId="{613B4EF6-1D89-B709-D62C-845F564868C1}"/>
          </ac:spMkLst>
        </pc:spChg>
        <pc:spChg chg="add del mod">
          <ac:chgData name="Leah Montner Dixon" userId="d5b2ae9e-9213-4442-b7df-4db8cbe51e5d" providerId="ADAL" clId="{04381C8D-58B4-4855-85BA-C8406F3EC9F2}" dt="2024-04-17T21:09:54.051" v="3446" actId="478"/>
          <ac:spMkLst>
            <pc:docMk/>
            <pc:sldMk cId="1272757963" sldId="2146846549"/>
            <ac:spMk id="13" creationId="{31DB4567-CF99-3599-C80F-32FF75820801}"/>
          </ac:spMkLst>
        </pc:spChg>
        <pc:spChg chg="mod">
          <ac:chgData name="Leah Montner Dixon" userId="d5b2ae9e-9213-4442-b7df-4db8cbe51e5d" providerId="ADAL" clId="{04381C8D-58B4-4855-85BA-C8406F3EC9F2}" dt="2024-04-15T18:35:17.419" v="1399" actId="14100"/>
          <ac:spMkLst>
            <pc:docMk/>
            <pc:sldMk cId="1272757963" sldId="2146846549"/>
            <ac:spMk id="14" creationId="{F7139D9A-DBC8-CB9D-0022-A7D18C459398}"/>
          </ac:spMkLst>
        </pc:spChg>
        <pc:spChg chg="add del mod">
          <ac:chgData name="Leah Montner Dixon" userId="d5b2ae9e-9213-4442-b7df-4db8cbe51e5d" providerId="ADAL" clId="{04381C8D-58B4-4855-85BA-C8406F3EC9F2}" dt="2024-04-17T21:08:02.379" v="3444" actId="478"/>
          <ac:spMkLst>
            <pc:docMk/>
            <pc:sldMk cId="1272757963" sldId="2146846549"/>
            <ac:spMk id="17" creationId="{BDD6B0DB-7353-54CC-A6CB-CF16DD78EDF2}"/>
          </ac:spMkLst>
        </pc:spChg>
        <pc:spChg chg="mod">
          <ac:chgData name="Leah Montner Dixon" userId="d5b2ae9e-9213-4442-b7df-4db8cbe51e5d" providerId="ADAL" clId="{04381C8D-58B4-4855-85BA-C8406F3EC9F2}" dt="2024-04-15T18:35:21.866" v="1400" actId="207"/>
          <ac:spMkLst>
            <pc:docMk/>
            <pc:sldMk cId="1272757963" sldId="2146846549"/>
            <ac:spMk id="28" creationId="{5E26517A-A3D2-BF70-0A30-37BFB9ABA58D}"/>
          </ac:spMkLst>
        </pc:spChg>
        <pc:spChg chg="mod">
          <ac:chgData name="Leah Montner Dixon" userId="d5b2ae9e-9213-4442-b7df-4db8cbe51e5d" providerId="ADAL" clId="{04381C8D-58B4-4855-85BA-C8406F3EC9F2}" dt="2024-04-15T18:35:17.419" v="1399" actId="14100"/>
          <ac:spMkLst>
            <pc:docMk/>
            <pc:sldMk cId="1272757963" sldId="2146846549"/>
            <ac:spMk id="34" creationId="{4C7C7491-4270-5747-5456-D68DA832440B}"/>
          </ac:spMkLst>
        </pc:spChg>
        <pc:spChg chg="mod">
          <ac:chgData name="Leah Montner Dixon" userId="d5b2ae9e-9213-4442-b7df-4db8cbe51e5d" providerId="ADAL" clId="{04381C8D-58B4-4855-85BA-C8406F3EC9F2}" dt="2024-04-17T21:10:13.717" v="3450" actId="20577"/>
          <ac:spMkLst>
            <pc:docMk/>
            <pc:sldMk cId="1272757963" sldId="2146846549"/>
            <ac:spMk id="38" creationId="{1680C957-DFE0-8EFA-76AA-02BA58E9FA23}"/>
          </ac:spMkLst>
        </pc:spChg>
        <pc:spChg chg="mod">
          <ac:chgData name="Leah Montner Dixon" userId="d5b2ae9e-9213-4442-b7df-4db8cbe51e5d" providerId="ADAL" clId="{04381C8D-58B4-4855-85BA-C8406F3EC9F2}" dt="2024-04-17T21:06:22.822" v="3435" actId="1076"/>
          <ac:spMkLst>
            <pc:docMk/>
            <pc:sldMk cId="1272757963" sldId="2146846549"/>
            <ac:spMk id="39" creationId="{CA67E23E-36D4-9FDF-3515-9ECD913F790A}"/>
          </ac:spMkLst>
        </pc:spChg>
        <pc:spChg chg="mod">
          <ac:chgData name="Leah Montner Dixon" userId="d5b2ae9e-9213-4442-b7df-4db8cbe51e5d" providerId="ADAL" clId="{04381C8D-58B4-4855-85BA-C8406F3EC9F2}" dt="2024-04-15T18:35:17.419" v="1399" actId="14100"/>
          <ac:spMkLst>
            <pc:docMk/>
            <pc:sldMk cId="1272757963" sldId="2146846549"/>
            <ac:spMk id="43" creationId="{1C909B75-F409-18ED-A4FD-40A969E110DA}"/>
          </ac:spMkLst>
        </pc:spChg>
        <pc:spChg chg="mod">
          <ac:chgData name="Leah Montner Dixon" userId="d5b2ae9e-9213-4442-b7df-4db8cbe51e5d" providerId="ADAL" clId="{04381C8D-58B4-4855-85BA-C8406F3EC9F2}" dt="2024-04-17T21:09:51.765" v="3445" actId="255"/>
          <ac:spMkLst>
            <pc:docMk/>
            <pc:sldMk cId="1272757963" sldId="2146846549"/>
            <ac:spMk id="46" creationId="{64D2E573-9822-CD62-630A-5A238AB85443}"/>
          </ac:spMkLst>
        </pc:spChg>
        <pc:picChg chg="mod">
          <ac:chgData name="Leah Montner Dixon" userId="d5b2ae9e-9213-4442-b7df-4db8cbe51e5d" providerId="ADAL" clId="{04381C8D-58B4-4855-85BA-C8406F3EC9F2}" dt="2024-04-15T13:44:30.926" v="0" actId="554"/>
          <ac:picMkLst>
            <pc:docMk/>
            <pc:sldMk cId="1272757963" sldId="2146846549"/>
            <ac:picMk id="6" creationId="{B2B266F8-A67B-D30B-A7BE-F159E981DB1F}"/>
          </ac:picMkLst>
        </pc:picChg>
        <pc:extLst>
          <p:ext xmlns:p="http://schemas.openxmlformats.org/presentationml/2006/main" uri="{D6D511B9-2390-475A-947B-AFAB55BFBCF1}">
            <pc226:cmChg xmlns:pc226="http://schemas.microsoft.com/office/powerpoint/2022/06/main/command" chg="add del mod">
              <pc226:chgData name="Leah Montner Dixon" userId="d5b2ae9e-9213-4442-b7df-4db8cbe51e5d" providerId="ADAL" clId="{04381C8D-58B4-4855-85BA-C8406F3EC9F2}" dt="2024-04-15T18:35:56.695" v="1404"/>
              <pc2:cmMkLst xmlns:pc2="http://schemas.microsoft.com/office/powerpoint/2019/9/main/command">
                <pc:docMk/>
                <pc:sldMk cId="1272757963" sldId="2146846549"/>
                <pc2:cmMk id="{8CD5460D-BB09-450B-9E16-5379927363AA}"/>
              </pc2:cmMkLst>
            </pc226:cmChg>
            <pc226:cmChg xmlns:pc226="http://schemas.microsoft.com/office/powerpoint/2022/06/main/command" chg="mod">
              <pc226:chgData name="Leah Montner Dixon" userId="d5b2ae9e-9213-4442-b7df-4db8cbe51e5d" providerId="ADAL" clId="{04381C8D-58B4-4855-85BA-C8406F3EC9F2}" dt="2024-04-15T18:35:36.378" v="1401"/>
              <pc2:cmMkLst xmlns:pc2="http://schemas.microsoft.com/office/powerpoint/2019/9/main/command">
                <pc:docMk/>
                <pc:sldMk cId="1272757963" sldId="2146846549"/>
                <pc2:cmMk id="{44C00F58-1FB1-4EC3-84E5-8E5A3FA15C11}"/>
              </pc2:cmMkLst>
              <pc226:cmRplyChg chg="add">
                <pc226:chgData name="Leah Montner Dixon" userId="d5b2ae9e-9213-4442-b7df-4db8cbe51e5d" providerId="ADAL" clId="{04381C8D-58B4-4855-85BA-C8406F3EC9F2}" dt="2024-04-15T14:02:34.508" v="184"/>
                <pc2:cmRplyMkLst xmlns:pc2="http://schemas.microsoft.com/office/powerpoint/2019/9/main/command">
                  <pc:docMk/>
                  <pc:sldMk cId="1272757963" sldId="2146846549"/>
                  <pc2:cmMk id="{44C00F58-1FB1-4EC3-84E5-8E5A3FA15C11}"/>
                  <pc2:cmRplyMk id="{977A8E3D-D032-4309-89B6-07301A962280}"/>
                </pc2:cmRplyMkLst>
              </pc226:cmRplyChg>
              <pc226:cmRplyChg chg="add">
                <pc226:chgData name="Leah Montner Dixon" userId="d5b2ae9e-9213-4442-b7df-4db8cbe51e5d" providerId="ADAL" clId="{04381C8D-58B4-4855-85BA-C8406F3EC9F2}" dt="2024-04-15T18:35:36.378" v="1401"/>
                <pc2:cmRplyMkLst xmlns:pc2="http://schemas.microsoft.com/office/powerpoint/2019/9/main/command">
                  <pc:docMk/>
                  <pc:sldMk cId="1272757963" sldId="2146846549"/>
                  <pc2:cmMk id="{44C00F58-1FB1-4EC3-84E5-8E5A3FA15C11}"/>
                  <pc2:cmRplyMk id="{29E09BD0-6129-420D-91B1-76BD6FCE7E9A}"/>
                </pc2:cmRplyMkLst>
              </pc226:cmRplyChg>
            </pc226:cmChg>
            <pc226:cmChg xmlns:pc226="http://schemas.microsoft.com/office/powerpoint/2022/06/main/command" chg="mod">
              <pc226:chgData name="Leah Montner Dixon" userId="d5b2ae9e-9213-4442-b7df-4db8cbe51e5d" providerId="ADAL" clId="{04381C8D-58B4-4855-85BA-C8406F3EC9F2}" dt="2024-04-15T18:35:40.028" v="1402"/>
              <pc2:cmMkLst xmlns:pc2="http://schemas.microsoft.com/office/powerpoint/2019/9/main/command">
                <pc:docMk/>
                <pc:sldMk cId="1272757963" sldId="2146846549"/>
                <pc2:cmMk id="{400C5093-3BBD-4915-90AF-AC74AE419355}"/>
              </pc2:cmMkLst>
              <pc226:cmRplyChg chg="add">
                <pc226:chgData name="Leah Montner Dixon" userId="d5b2ae9e-9213-4442-b7df-4db8cbe51e5d" providerId="ADAL" clId="{04381C8D-58B4-4855-85BA-C8406F3EC9F2}" dt="2024-04-15T18:35:40.028" v="1402"/>
                <pc2:cmRplyMkLst xmlns:pc2="http://schemas.microsoft.com/office/powerpoint/2019/9/main/command">
                  <pc:docMk/>
                  <pc:sldMk cId="1272757963" sldId="2146846549"/>
                  <pc2:cmMk id="{400C5093-3BBD-4915-90AF-AC74AE419355}"/>
                  <pc2:cmRplyMk id="{E3ED80F6-ABDB-4AEB-9961-FBECD5AC1CF6}"/>
                </pc2:cmRplyMkLst>
              </pc226:cmRplyChg>
            </pc226:cmChg>
            <pc226:cmChg xmlns:pc226="http://schemas.microsoft.com/office/powerpoint/2022/06/main/command" chg="del">
              <pc226:chgData name="Leah Montner Dixon" userId="d5b2ae9e-9213-4442-b7df-4db8cbe51e5d" providerId="ADAL" clId="{04381C8D-58B4-4855-85BA-C8406F3EC9F2}" dt="2024-04-15T14:12:25.408" v="213"/>
              <pc2:cmMkLst xmlns:pc2="http://schemas.microsoft.com/office/powerpoint/2019/9/main/command">
                <pc:docMk/>
                <pc:sldMk cId="1272757963" sldId="2146846549"/>
                <pc2:cmMk id="{85ABE3DE-6AD0-4709-B34C-7353BFFDBDFA}"/>
              </pc2:cmMkLst>
            </pc226:cmChg>
          </p:ext>
        </pc:extLst>
      </pc:sldChg>
      <pc:sldChg chg="modSp mod modCm">
        <pc:chgData name="Leah Montner Dixon" userId="d5b2ae9e-9213-4442-b7df-4db8cbe51e5d" providerId="ADAL" clId="{04381C8D-58B4-4855-85BA-C8406F3EC9F2}" dt="2024-04-15T18:38:50.855" v="1493"/>
        <pc:sldMkLst>
          <pc:docMk/>
          <pc:sldMk cId="525660307" sldId="2146846554"/>
        </pc:sldMkLst>
        <pc:spChg chg="mod">
          <ac:chgData name="Leah Montner Dixon" userId="d5b2ae9e-9213-4442-b7df-4db8cbe51e5d" providerId="ADAL" clId="{04381C8D-58B4-4855-85BA-C8406F3EC9F2}" dt="2024-04-15T18:38:46.057" v="1492" actId="20577"/>
          <ac:spMkLst>
            <pc:docMk/>
            <pc:sldMk cId="525660307" sldId="2146846554"/>
            <ac:spMk id="6" creationId="{26B60B2E-C933-AE1D-53F6-F0AB7E0AA250}"/>
          </ac:spMkLst>
        </pc:spChg>
        <pc:extLst>
          <p:ext xmlns:p="http://schemas.openxmlformats.org/presentationml/2006/main" uri="{D6D511B9-2390-475A-947B-AFAB55BFBCF1}">
            <pc226:cmChg xmlns:pc226="http://schemas.microsoft.com/office/powerpoint/2022/06/main/command" chg="mod">
              <pc226:chgData name="Leah Montner Dixon" userId="d5b2ae9e-9213-4442-b7df-4db8cbe51e5d" providerId="ADAL" clId="{04381C8D-58B4-4855-85BA-C8406F3EC9F2}" dt="2024-04-15T18:38:50.855" v="1493"/>
              <pc2:cmMkLst xmlns:pc2="http://schemas.microsoft.com/office/powerpoint/2019/9/main/command">
                <pc:docMk/>
                <pc:sldMk cId="525660307" sldId="2146846554"/>
                <pc2:cmMk id="{E617583E-E770-4073-9C03-D9BFE91A05E2}"/>
              </pc2:cmMkLst>
              <pc226:cmRplyChg chg="add">
                <pc226:chgData name="Leah Montner Dixon" userId="d5b2ae9e-9213-4442-b7df-4db8cbe51e5d" providerId="ADAL" clId="{04381C8D-58B4-4855-85BA-C8406F3EC9F2}" dt="2024-04-15T18:38:50.855" v="1493"/>
                <pc2:cmRplyMkLst xmlns:pc2="http://schemas.microsoft.com/office/powerpoint/2019/9/main/command">
                  <pc:docMk/>
                  <pc:sldMk cId="525660307" sldId="2146846554"/>
                  <pc2:cmMk id="{E617583E-E770-4073-9C03-D9BFE91A05E2}"/>
                  <pc2:cmRplyMk id="{9C0CBB08-93EE-49C2-99AC-F3F7E283145C}"/>
                </pc2:cmRplyMkLst>
              </pc226:cmRplyChg>
            </pc226:cmChg>
          </p:ext>
        </pc:extLst>
      </pc:sldChg>
      <pc:sldChg chg="addSp delSp modSp mod">
        <pc:chgData name="Leah Montner Dixon" userId="d5b2ae9e-9213-4442-b7df-4db8cbe51e5d" providerId="ADAL" clId="{04381C8D-58B4-4855-85BA-C8406F3EC9F2}" dt="2024-04-17T21:48:38.260" v="3595" actId="207"/>
        <pc:sldMkLst>
          <pc:docMk/>
          <pc:sldMk cId="2358090311" sldId="2146846555"/>
        </pc:sldMkLst>
        <pc:spChg chg="del">
          <ac:chgData name="Leah Montner Dixon" userId="d5b2ae9e-9213-4442-b7df-4db8cbe51e5d" providerId="ADAL" clId="{04381C8D-58B4-4855-85BA-C8406F3EC9F2}" dt="2024-04-15T18:36:05.945" v="1405" actId="478"/>
          <ac:spMkLst>
            <pc:docMk/>
            <pc:sldMk cId="2358090311" sldId="2146846555"/>
            <ac:spMk id="3" creationId="{700AD041-A0D3-4193-6FEC-4ED2A7C089CD}"/>
          </ac:spMkLst>
        </pc:spChg>
        <pc:spChg chg="add del mod">
          <ac:chgData name="Leah Montner Dixon" userId="d5b2ae9e-9213-4442-b7df-4db8cbe51e5d" providerId="ADAL" clId="{04381C8D-58B4-4855-85BA-C8406F3EC9F2}" dt="2024-04-17T21:11:17.406" v="3549" actId="478"/>
          <ac:spMkLst>
            <pc:docMk/>
            <pc:sldMk cId="2358090311" sldId="2146846555"/>
            <ac:spMk id="3" creationId="{F4989AA3-6819-6DD2-72C3-0786BD1633C6}"/>
          </ac:spMkLst>
        </pc:spChg>
        <pc:spChg chg="add mod">
          <ac:chgData name="Leah Montner Dixon" userId="d5b2ae9e-9213-4442-b7df-4db8cbe51e5d" providerId="ADAL" clId="{04381C8D-58B4-4855-85BA-C8406F3EC9F2}" dt="2024-04-17T21:11:25.936" v="3550" actId="207"/>
          <ac:spMkLst>
            <pc:docMk/>
            <pc:sldMk cId="2358090311" sldId="2146846555"/>
            <ac:spMk id="4" creationId="{05410CE7-E029-3712-28CA-604D1E104B8E}"/>
          </ac:spMkLst>
        </pc:spChg>
        <pc:spChg chg="del">
          <ac:chgData name="Leah Montner Dixon" userId="d5b2ae9e-9213-4442-b7df-4db8cbe51e5d" providerId="ADAL" clId="{04381C8D-58B4-4855-85BA-C8406F3EC9F2}" dt="2024-04-15T18:36:05.945" v="1405" actId="478"/>
          <ac:spMkLst>
            <pc:docMk/>
            <pc:sldMk cId="2358090311" sldId="2146846555"/>
            <ac:spMk id="4" creationId="{4C349340-C161-D5DF-7F76-E2F54D5395AA}"/>
          </ac:spMkLst>
        </pc:spChg>
        <pc:spChg chg="add mod">
          <ac:chgData name="Leah Montner Dixon" userId="d5b2ae9e-9213-4442-b7df-4db8cbe51e5d" providerId="ADAL" clId="{04381C8D-58B4-4855-85BA-C8406F3EC9F2}" dt="2024-04-17T21:11:25.936" v="3550" actId="207"/>
          <ac:spMkLst>
            <pc:docMk/>
            <pc:sldMk cId="2358090311" sldId="2146846555"/>
            <ac:spMk id="6" creationId="{883777A7-65A2-FF8D-CC1A-158812EEA443}"/>
          </ac:spMkLst>
        </pc:spChg>
        <pc:spChg chg="del mod">
          <ac:chgData name="Leah Montner Dixon" userId="d5b2ae9e-9213-4442-b7df-4db8cbe51e5d" providerId="ADAL" clId="{04381C8D-58B4-4855-85BA-C8406F3EC9F2}" dt="2024-04-17T21:11:17.406" v="3549" actId="478"/>
          <ac:spMkLst>
            <pc:docMk/>
            <pc:sldMk cId="2358090311" sldId="2146846555"/>
            <ac:spMk id="9" creationId="{6D31BC80-99FE-B600-E1F5-964B4B0A00EB}"/>
          </ac:spMkLst>
        </pc:spChg>
        <pc:spChg chg="add mod">
          <ac:chgData name="Leah Montner Dixon" userId="d5b2ae9e-9213-4442-b7df-4db8cbe51e5d" providerId="ADAL" clId="{04381C8D-58B4-4855-85BA-C8406F3EC9F2}" dt="2024-04-15T18:36:06.279" v="1406"/>
          <ac:spMkLst>
            <pc:docMk/>
            <pc:sldMk cId="2358090311" sldId="2146846555"/>
            <ac:spMk id="9" creationId="{DB6D4806-E8B9-0FE3-C202-7ACB5E823D02}"/>
          </ac:spMkLst>
        </pc:spChg>
        <pc:spChg chg="del mod">
          <ac:chgData name="Leah Montner Dixon" userId="d5b2ae9e-9213-4442-b7df-4db8cbe51e5d" providerId="ADAL" clId="{04381C8D-58B4-4855-85BA-C8406F3EC9F2}" dt="2024-04-17T21:11:17.406" v="3549" actId="478"/>
          <ac:spMkLst>
            <pc:docMk/>
            <pc:sldMk cId="2358090311" sldId="2146846555"/>
            <ac:spMk id="12" creationId="{2CF0E804-2B4E-150F-66CD-133BC5540BEA}"/>
          </ac:spMkLst>
        </pc:spChg>
        <pc:spChg chg="add mod">
          <ac:chgData name="Leah Montner Dixon" userId="d5b2ae9e-9213-4442-b7df-4db8cbe51e5d" providerId="ADAL" clId="{04381C8D-58B4-4855-85BA-C8406F3EC9F2}" dt="2024-04-15T18:36:06.279" v="1406"/>
          <ac:spMkLst>
            <pc:docMk/>
            <pc:sldMk cId="2358090311" sldId="2146846555"/>
            <ac:spMk id="12" creationId="{D83E9F9E-8923-9DAF-DBE2-6119F5E14CF5}"/>
          </ac:spMkLst>
        </pc:spChg>
        <pc:spChg chg="del">
          <ac:chgData name="Leah Montner Dixon" userId="d5b2ae9e-9213-4442-b7df-4db8cbe51e5d" providerId="ADAL" clId="{04381C8D-58B4-4855-85BA-C8406F3EC9F2}" dt="2024-04-15T18:36:05.945" v="1405" actId="478"/>
          <ac:spMkLst>
            <pc:docMk/>
            <pc:sldMk cId="2358090311" sldId="2146846555"/>
            <ac:spMk id="14" creationId="{B66DBFA0-51F2-DF74-0BA6-4C3846577289}"/>
          </ac:spMkLst>
        </pc:spChg>
        <pc:spChg chg="add mod">
          <ac:chgData name="Leah Montner Dixon" userId="d5b2ae9e-9213-4442-b7df-4db8cbe51e5d" providerId="ADAL" clId="{04381C8D-58B4-4855-85BA-C8406F3EC9F2}" dt="2024-04-17T21:11:25.936" v="3550" actId="207"/>
          <ac:spMkLst>
            <pc:docMk/>
            <pc:sldMk cId="2358090311" sldId="2146846555"/>
            <ac:spMk id="14" creationId="{C3253570-E2A2-FAA4-83BA-3CC9F51048A2}"/>
          </ac:spMkLst>
        </pc:spChg>
        <pc:spChg chg="del">
          <ac:chgData name="Leah Montner Dixon" userId="d5b2ae9e-9213-4442-b7df-4db8cbe51e5d" providerId="ADAL" clId="{04381C8D-58B4-4855-85BA-C8406F3EC9F2}" dt="2024-04-15T18:36:05.945" v="1405" actId="478"/>
          <ac:spMkLst>
            <pc:docMk/>
            <pc:sldMk cId="2358090311" sldId="2146846555"/>
            <ac:spMk id="15" creationId="{B3F82DD6-75E4-2780-2F41-FE1A178BFA37}"/>
          </ac:spMkLst>
        </pc:spChg>
        <pc:spChg chg="add mod">
          <ac:chgData name="Leah Montner Dixon" userId="d5b2ae9e-9213-4442-b7df-4db8cbe51e5d" providerId="ADAL" clId="{04381C8D-58B4-4855-85BA-C8406F3EC9F2}" dt="2024-04-17T21:11:25.936" v="3550" actId="207"/>
          <ac:spMkLst>
            <pc:docMk/>
            <pc:sldMk cId="2358090311" sldId="2146846555"/>
            <ac:spMk id="15" creationId="{FCF88AD7-F24B-5DB1-BD30-CB5C0378EBDB}"/>
          </ac:spMkLst>
        </pc:spChg>
        <pc:spChg chg="add mod">
          <ac:chgData name="Leah Montner Dixon" userId="d5b2ae9e-9213-4442-b7df-4db8cbe51e5d" providerId="ADAL" clId="{04381C8D-58B4-4855-85BA-C8406F3EC9F2}" dt="2024-04-17T21:11:25.936" v="3550" actId="207"/>
          <ac:spMkLst>
            <pc:docMk/>
            <pc:sldMk cId="2358090311" sldId="2146846555"/>
            <ac:spMk id="16" creationId="{D1D14871-172D-844A-3A5A-3AD678A4C7BD}"/>
          </ac:spMkLst>
        </pc:spChg>
        <pc:spChg chg="add mod">
          <ac:chgData name="Leah Montner Dixon" userId="d5b2ae9e-9213-4442-b7df-4db8cbe51e5d" providerId="ADAL" clId="{04381C8D-58B4-4855-85BA-C8406F3EC9F2}" dt="2024-04-15T18:36:06.279" v="1406"/>
          <ac:spMkLst>
            <pc:docMk/>
            <pc:sldMk cId="2358090311" sldId="2146846555"/>
            <ac:spMk id="17" creationId="{716C4779-5D1D-F541-45AF-DF8BCAAC53A2}"/>
          </ac:spMkLst>
        </pc:spChg>
        <pc:spChg chg="del mod">
          <ac:chgData name="Leah Montner Dixon" userId="d5b2ae9e-9213-4442-b7df-4db8cbe51e5d" providerId="ADAL" clId="{04381C8D-58B4-4855-85BA-C8406F3EC9F2}" dt="2024-04-17T21:11:17.406" v="3549" actId="478"/>
          <ac:spMkLst>
            <pc:docMk/>
            <pc:sldMk cId="2358090311" sldId="2146846555"/>
            <ac:spMk id="17" creationId="{EC78877B-46B3-8CAB-E633-7D51C2DA0B07}"/>
          </ac:spMkLst>
        </pc:spChg>
        <pc:spChg chg="add mod">
          <ac:chgData name="Leah Montner Dixon" userId="d5b2ae9e-9213-4442-b7df-4db8cbe51e5d" providerId="ADAL" clId="{04381C8D-58B4-4855-85BA-C8406F3EC9F2}" dt="2024-04-15T18:36:06.279" v="1406"/>
          <ac:spMkLst>
            <pc:docMk/>
            <pc:sldMk cId="2358090311" sldId="2146846555"/>
            <ac:spMk id="18" creationId="{8E70F80B-4CE8-41A9-E278-8A3181A4880C}"/>
          </ac:spMkLst>
        </pc:spChg>
        <pc:spChg chg="del mod">
          <ac:chgData name="Leah Montner Dixon" userId="d5b2ae9e-9213-4442-b7df-4db8cbe51e5d" providerId="ADAL" clId="{04381C8D-58B4-4855-85BA-C8406F3EC9F2}" dt="2024-04-17T21:11:17.406" v="3549" actId="478"/>
          <ac:spMkLst>
            <pc:docMk/>
            <pc:sldMk cId="2358090311" sldId="2146846555"/>
            <ac:spMk id="18" creationId="{A49BFCF6-5109-B9D7-9A56-D97B50CA59E8}"/>
          </ac:spMkLst>
        </pc:spChg>
        <pc:spChg chg="add mod">
          <ac:chgData name="Leah Montner Dixon" userId="d5b2ae9e-9213-4442-b7df-4db8cbe51e5d" providerId="ADAL" clId="{04381C8D-58B4-4855-85BA-C8406F3EC9F2}" dt="2024-04-15T18:36:06.279" v="1406"/>
          <ac:spMkLst>
            <pc:docMk/>
            <pc:sldMk cId="2358090311" sldId="2146846555"/>
            <ac:spMk id="19" creationId="{C226A9CB-A98B-DDC5-75CC-E31951FF7D0A}"/>
          </ac:spMkLst>
        </pc:spChg>
        <pc:spChg chg="del mod">
          <ac:chgData name="Leah Montner Dixon" userId="d5b2ae9e-9213-4442-b7df-4db8cbe51e5d" providerId="ADAL" clId="{04381C8D-58B4-4855-85BA-C8406F3EC9F2}" dt="2024-04-17T21:11:17.406" v="3549" actId="478"/>
          <ac:spMkLst>
            <pc:docMk/>
            <pc:sldMk cId="2358090311" sldId="2146846555"/>
            <ac:spMk id="19" creationId="{CA8AEFF1-70E7-2193-CB4C-B9A3779740A5}"/>
          </ac:spMkLst>
        </pc:spChg>
        <pc:spChg chg="add mod">
          <ac:chgData name="Leah Montner Dixon" userId="d5b2ae9e-9213-4442-b7df-4db8cbe51e5d" providerId="ADAL" clId="{04381C8D-58B4-4855-85BA-C8406F3EC9F2}" dt="2024-04-15T18:36:06.279" v="1406"/>
          <ac:spMkLst>
            <pc:docMk/>
            <pc:sldMk cId="2358090311" sldId="2146846555"/>
            <ac:spMk id="21" creationId="{2C3CFB2A-CDB7-9D52-8C46-1215A2A22427}"/>
          </ac:spMkLst>
        </pc:spChg>
        <pc:spChg chg="del mod">
          <ac:chgData name="Leah Montner Dixon" userId="d5b2ae9e-9213-4442-b7df-4db8cbe51e5d" providerId="ADAL" clId="{04381C8D-58B4-4855-85BA-C8406F3EC9F2}" dt="2024-04-17T21:11:17.406" v="3549" actId="478"/>
          <ac:spMkLst>
            <pc:docMk/>
            <pc:sldMk cId="2358090311" sldId="2146846555"/>
            <ac:spMk id="21" creationId="{5E136CFA-5D36-51CE-58E8-F4D72FF2AA84}"/>
          </ac:spMkLst>
        </pc:spChg>
        <pc:spChg chg="del mod">
          <ac:chgData name="Leah Montner Dixon" userId="d5b2ae9e-9213-4442-b7df-4db8cbe51e5d" providerId="ADAL" clId="{04381C8D-58B4-4855-85BA-C8406F3EC9F2}" dt="2024-04-17T21:11:17.406" v="3549" actId="478"/>
          <ac:spMkLst>
            <pc:docMk/>
            <pc:sldMk cId="2358090311" sldId="2146846555"/>
            <ac:spMk id="22" creationId="{1AA386F3-5C61-49DB-589B-FA0884284F90}"/>
          </ac:spMkLst>
        </pc:spChg>
        <pc:spChg chg="add mod">
          <ac:chgData name="Leah Montner Dixon" userId="d5b2ae9e-9213-4442-b7df-4db8cbe51e5d" providerId="ADAL" clId="{04381C8D-58B4-4855-85BA-C8406F3EC9F2}" dt="2024-04-15T18:36:06.279" v="1406"/>
          <ac:spMkLst>
            <pc:docMk/>
            <pc:sldMk cId="2358090311" sldId="2146846555"/>
            <ac:spMk id="22" creationId="{8B1F7B73-5AFE-5253-A684-AA4E9A9F06B3}"/>
          </ac:spMkLst>
        </pc:spChg>
        <pc:spChg chg="add mod">
          <ac:chgData name="Leah Montner Dixon" userId="d5b2ae9e-9213-4442-b7df-4db8cbe51e5d" providerId="ADAL" clId="{04381C8D-58B4-4855-85BA-C8406F3EC9F2}" dt="2024-04-15T18:36:06.279" v="1406"/>
          <ac:spMkLst>
            <pc:docMk/>
            <pc:sldMk cId="2358090311" sldId="2146846555"/>
            <ac:spMk id="23" creationId="{88F43785-C2C5-0D63-572B-079AAC1E08FC}"/>
          </ac:spMkLst>
        </pc:spChg>
        <pc:spChg chg="del mod">
          <ac:chgData name="Leah Montner Dixon" userId="d5b2ae9e-9213-4442-b7df-4db8cbe51e5d" providerId="ADAL" clId="{04381C8D-58B4-4855-85BA-C8406F3EC9F2}" dt="2024-04-17T21:11:17.406" v="3549" actId="478"/>
          <ac:spMkLst>
            <pc:docMk/>
            <pc:sldMk cId="2358090311" sldId="2146846555"/>
            <ac:spMk id="24" creationId="{1AF5D483-CAB4-E5C8-9575-1413EB22FCAA}"/>
          </ac:spMkLst>
        </pc:spChg>
        <pc:spChg chg="add mod">
          <ac:chgData name="Leah Montner Dixon" userId="d5b2ae9e-9213-4442-b7df-4db8cbe51e5d" providerId="ADAL" clId="{04381C8D-58B4-4855-85BA-C8406F3EC9F2}" dt="2024-04-15T18:36:06.279" v="1406"/>
          <ac:spMkLst>
            <pc:docMk/>
            <pc:sldMk cId="2358090311" sldId="2146846555"/>
            <ac:spMk id="25" creationId="{9DB3621C-B711-A766-0FA4-9017DFC648FE}"/>
          </ac:spMkLst>
        </pc:spChg>
        <pc:spChg chg="del mod">
          <ac:chgData name="Leah Montner Dixon" userId="d5b2ae9e-9213-4442-b7df-4db8cbe51e5d" providerId="ADAL" clId="{04381C8D-58B4-4855-85BA-C8406F3EC9F2}" dt="2024-04-17T21:11:17.406" v="3549" actId="478"/>
          <ac:spMkLst>
            <pc:docMk/>
            <pc:sldMk cId="2358090311" sldId="2146846555"/>
            <ac:spMk id="25" creationId="{DF597235-20FD-BA37-11B0-842BA6161968}"/>
          </ac:spMkLst>
        </pc:spChg>
        <pc:spChg chg="add mod">
          <ac:chgData name="Leah Montner Dixon" userId="d5b2ae9e-9213-4442-b7df-4db8cbe51e5d" providerId="ADAL" clId="{04381C8D-58B4-4855-85BA-C8406F3EC9F2}" dt="2024-04-15T18:36:13.102" v="1408" actId="1582"/>
          <ac:spMkLst>
            <pc:docMk/>
            <pc:sldMk cId="2358090311" sldId="2146846555"/>
            <ac:spMk id="26" creationId="{13232E2A-9D24-BA66-3186-08D632D29D72}"/>
          </ac:spMkLst>
        </pc:spChg>
        <pc:spChg chg="del mod">
          <ac:chgData name="Leah Montner Dixon" userId="d5b2ae9e-9213-4442-b7df-4db8cbe51e5d" providerId="ADAL" clId="{04381C8D-58B4-4855-85BA-C8406F3EC9F2}" dt="2024-04-17T21:11:17.406" v="3549" actId="478"/>
          <ac:spMkLst>
            <pc:docMk/>
            <pc:sldMk cId="2358090311" sldId="2146846555"/>
            <ac:spMk id="26" creationId="{1E2C4EC3-460F-73F0-4592-06FF803EBD6C}"/>
          </ac:spMkLst>
        </pc:spChg>
        <pc:spChg chg="add mod">
          <ac:chgData name="Leah Montner Dixon" userId="d5b2ae9e-9213-4442-b7df-4db8cbe51e5d" providerId="ADAL" clId="{04381C8D-58B4-4855-85BA-C8406F3EC9F2}" dt="2024-04-15T18:36:06.279" v="1406"/>
          <ac:spMkLst>
            <pc:docMk/>
            <pc:sldMk cId="2358090311" sldId="2146846555"/>
            <ac:spMk id="27" creationId="{2C0EBB1C-02E7-D059-025D-D404C054ED69}"/>
          </ac:spMkLst>
        </pc:spChg>
        <pc:spChg chg="del mod">
          <ac:chgData name="Leah Montner Dixon" userId="d5b2ae9e-9213-4442-b7df-4db8cbe51e5d" providerId="ADAL" clId="{04381C8D-58B4-4855-85BA-C8406F3EC9F2}" dt="2024-04-17T21:11:17.406" v="3549" actId="478"/>
          <ac:spMkLst>
            <pc:docMk/>
            <pc:sldMk cId="2358090311" sldId="2146846555"/>
            <ac:spMk id="28" creationId="{7EBEE204-45CE-69B4-55AA-D41BFB53FB9F}"/>
          </ac:spMkLst>
        </pc:spChg>
        <pc:spChg chg="add mod">
          <ac:chgData name="Leah Montner Dixon" userId="d5b2ae9e-9213-4442-b7df-4db8cbe51e5d" providerId="ADAL" clId="{04381C8D-58B4-4855-85BA-C8406F3EC9F2}" dt="2024-04-15T18:36:06.279" v="1406"/>
          <ac:spMkLst>
            <pc:docMk/>
            <pc:sldMk cId="2358090311" sldId="2146846555"/>
            <ac:spMk id="29" creationId="{2DAA8CA3-9B61-78C8-59F7-81B0D8956278}"/>
          </ac:spMkLst>
        </pc:spChg>
        <pc:spChg chg="del mod">
          <ac:chgData name="Leah Montner Dixon" userId="d5b2ae9e-9213-4442-b7df-4db8cbe51e5d" providerId="ADAL" clId="{04381C8D-58B4-4855-85BA-C8406F3EC9F2}" dt="2024-04-17T21:11:17.406" v="3549" actId="478"/>
          <ac:spMkLst>
            <pc:docMk/>
            <pc:sldMk cId="2358090311" sldId="2146846555"/>
            <ac:spMk id="29" creationId="{E15F15FA-29BD-33D5-2FCA-63DA8E97AE51}"/>
          </ac:spMkLst>
        </pc:spChg>
        <pc:spChg chg="add mod">
          <ac:chgData name="Leah Montner Dixon" userId="d5b2ae9e-9213-4442-b7df-4db8cbe51e5d" providerId="ADAL" clId="{04381C8D-58B4-4855-85BA-C8406F3EC9F2}" dt="2024-04-15T18:36:06.279" v="1406"/>
          <ac:spMkLst>
            <pc:docMk/>
            <pc:sldMk cId="2358090311" sldId="2146846555"/>
            <ac:spMk id="30" creationId="{9F55610C-90B5-9116-20BC-02F9AA545901}"/>
          </ac:spMkLst>
        </pc:spChg>
        <pc:spChg chg="del mod">
          <ac:chgData name="Leah Montner Dixon" userId="d5b2ae9e-9213-4442-b7df-4db8cbe51e5d" providerId="ADAL" clId="{04381C8D-58B4-4855-85BA-C8406F3EC9F2}" dt="2024-04-17T21:11:17.406" v="3549" actId="478"/>
          <ac:spMkLst>
            <pc:docMk/>
            <pc:sldMk cId="2358090311" sldId="2146846555"/>
            <ac:spMk id="31" creationId="{670BCFE7-589C-B325-B62B-A1ACF497FC9F}"/>
          </ac:spMkLst>
        </pc:spChg>
        <pc:spChg chg="del mod">
          <ac:chgData name="Leah Montner Dixon" userId="d5b2ae9e-9213-4442-b7df-4db8cbe51e5d" providerId="ADAL" clId="{04381C8D-58B4-4855-85BA-C8406F3EC9F2}" dt="2024-04-17T21:11:17.406" v="3549" actId="478"/>
          <ac:spMkLst>
            <pc:docMk/>
            <pc:sldMk cId="2358090311" sldId="2146846555"/>
            <ac:spMk id="32" creationId="{9E9EAD55-8E6A-BD5C-5983-CDF021E5DA73}"/>
          </ac:spMkLst>
        </pc:spChg>
        <pc:spChg chg="add mod">
          <ac:chgData name="Leah Montner Dixon" userId="d5b2ae9e-9213-4442-b7df-4db8cbe51e5d" providerId="ADAL" clId="{04381C8D-58B4-4855-85BA-C8406F3EC9F2}" dt="2024-04-15T18:36:24.127" v="1410" actId="20577"/>
          <ac:spMkLst>
            <pc:docMk/>
            <pc:sldMk cId="2358090311" sldId="2146846555"/>
            <ac:spMk id="32" creationId="{C28DD273-C86E-0110-DA25-D816199406AF}"/>
          </ac:spMkLst>
        </pc:spChg>
        <pc:spChg chg="del mod">
          <ac:chgData name="Leah Montner Dixon" userId="d5b2ae9e-9213-4442-b7df-4db8cbe51e5d" providerId="ADAL" clId="{04381C8D-58B4-4855-85BA-C8406F3EC9F2}" dt="2024-04-17T21:11:17.406" v="3549" actId="478"/>
          <ac:spMkLst>
            <pc:docMk/>
            <pc:sldMk cId="2358090311" sldId="2146846555"/>
            <ac:spMk id="33" creationId="{596C2D84-2FFF-3E44-76BD-4BA1914A8FEF}"/>
          </ac:spMkLst>
        </pc:spChg>
        <pc:spChg chg="add mod">
          <ac:chgData name="Leah Montner Dixon" userId="d5b2ae9e-9213-4442-b7df-4db8cbe51e5d" providerId="ADAL" clId="{04381C8D-58B4-4855-85BA-C8406F3EC9F2}" dt="2024-04-15T18:36:35.827" v="1418" actId="20577"/>
          <ac:spMkLst>
            <pc:docMk/>
            <pc:sldMk cId="2358090311" sldId="2146846555"/>
            <ac:spMk id="33" creationId="{FE617772-685D-4C3B-C8F7-F651228947F9}"/>
          </ac:spMkLst>
        </pc:spChg>
        <pc:spChg chg="del">
          <ac:chgData name="Leah Montner Dixon" userId="d5b2ae9e-9213-4442-b7df-4db8cbe51e5d" providerId="ADAL" clId="{04381C8D-58B4-4855-85BA-C8406F3EC9F2}" dt="2024-04-15T18:36:05.945" v="1405" actId="478"/>
          <ac:spMkLst>
            <pc:docMk/>
            <pc:sldMk cId="2358090311" sldId="2146846555"/>
            <ac:spMk id="34" creationId="{FD36140D-A912-C2CD-A2F7-E5950761D453}"/>
          </ac:spMkLst>
        </pc:spChg>
        <pc:spChg chg="add mod">
          <ac:chgData name="Leah Montner Dixon" userId="d5b2ae9e-9213-4442-b7df-4db8cbe51e5d" providerId="ADAL" clId="{04381C8D-58B4-4855-85BA-C8406F3EC9F2}" dt="2024-04-17T21:11:25.936" v="3550" actId="207"/>
          <ac:spMkLst>
            <pc:docMk/>
            <pc:sldMk cId="2358090311" sldId="2146846555"/>
            <ac:spMk id="35" creationId="{6EC09C0A-EE81-94D4-E3DE-C8920577FC45}"/>
          </ac:spMkLst>
        </pc:spChg>
        <pc:spChg chg="del">
          <ac:chgData name="Leah Montner Dixon" userId="d5b2ae9e-9213-4442-b7df-4db8cbe51e5d" providerId="ADAL" clId="{04381C8D-58B4-4855-85BA-C8406F3EC9F2}" dt="2024-04-15T18:36:05.945" v="1405" actId="478"/>
          <ac:spMkLst>
            <pc:docMk/>
            <pc:sldMk cId="2358090311" sldId="2146846555"/>
            <ac:spMk id="35" creationId="{9BAEEE5D-91B4-89DE-667F-54A0FA73465A}"/>
          </ac:spMkLst>
        </pc:spChg>
        <pc:spChg chg="add mod">
          <ac:chgData name="Leah Montner Dixon" userId="d5b2ae9e-9213-4442-b7df-4db8cbe51e5d" providerId="ADAL" clId="{04381C8D-58B4-4855-85BA-C8406F3EC9F2}" dt="2024-04-17T21:11:25.936" v="3550" actId="207"/>
          <ac:spMkLst>
            <pc:docMk/>
            <pc:sldMk cId="2358090311" sldId="2146846555"/>
            <ac:spMk id="36" creationId="{B167288D-881B-66A6-AA5C-204D372D803B}"/>
          </ac:spMkLst>
        </pc:spChg>
        <pc:spChg chg="add mod">
          <ac:chgData name="Leah Montner Dixon" userId="d5b2ae9e-9213-4442-b7df-4db8cbe51e5d" providerId="ADAL" clId="{04381C8D-58B4-4855-85BA-C8406F3EC9F2}" dt="2024-04-17T21:11:25.936" v="3550" actId="207"/>
          <ac:spMkLst>
            <pc:docMk/>
            <pc:sldMk cId="2358090311" sldId="2146846555"/>
            <ac:spMk id="38" creationId="{BAF13969-5419-3DEC-F8EC-0A4ACAB48D5E}"/>
          </ac:spMkLst>
        </pc:spChg>
        <pc:spChg chg="add mod">
          <ac:chgData name="Leah Montner Dixon" userId="d5b2ae9e-9213-4442-b7df-4db8cbe51e5d" providerId="ADAL" clId="{04381C8D-58B4-4855-85BA-C8406F3EC9F2}" dt="2024-04-17T21:11:12.219" v="3548" actId="108"/>
          <ac:spMkLst>
            <pc:docMk/>
            <pc:sldMk cId="2358090311" sldId="2146846555"/>
            <ac:spMk id="39" creationId="{75903BC6-99C2-7002-6ED1-A1EB27C91E7A}"/>
          </ac:spMkLst>
        </pc:spChg>
        <pc:spChg chg="del">
          <ac:chgData name="Leah Montner Dixon" userId="d5b2ae9e-9213-4442-b7df-4db8cbe51e5d" providerId="ADAL" clId="{04381C8D-58B4-4855-85BA-C8406F3EC9F2}" dt="2024-04-15T18:36:05.945" v="1405" actId="478"/>
          <ac:spMkLst>
            <pc:docMk/>
            <pc:sldMk cId="2358090311" sldId="2146846555"/>
            <ac:spMk id="39" creationId="{9C2F1D9C-593C-0429-BD10-02F1BA50E336}"/>
          </ac:spMkLst>
        </pc:spChg>
        <pc:spChg chg="del">
          <ac:chgData name="Leah Montner Dixon" userId="d5b2ae9e-9213-4442-b7df-4db8cbe51e5d" providerId="ADAL" clId="{04381C8D-58B4-4855-85BA-C8406F3EC9F2}" dt="2024-04-15T18:36:05.945" v="1405" actId="478"/>
          <ac:spMkLst>
            <pc:docMk/>
            <pc:sldMk cId="2358090311" sldId="2146846555"/>
            <ac:spMk id="40" creationId="{4D7D18BA-E58B-1370-A50C-6E3791117E05}"/>
          </ac:spMkLst>
        </pc:spChg>
        <pc:spChg chg="add mod">
          <ac:chgData name="Leah Montner Dixon" userId="d5b2ae9e-9213-4442-b7df-4db8cbe51e5d" providerId="ADAL" clId="{04381C8D-58B4-4855-85BA-C8406F3EC9F2}" dt="2024-04-17T21:11:01.789" v="3547"/>
          <ac:spMkLst>
            <pc:docMk/>
            <pc:sldMk cId="2358090311" sldId="2146846555"/>
            <ac:spMk id="40" creationId="{FCDB3F86-9D52-A48A-E370-880015639293}"/>
          </ac:spMkLst>
        </pc:spChg>
        <pc:spChg chg="add mod">
          <ac:chgData name="Leah Montner Dixon" userId="d5b2ae9e-9213-4442-b7df-4db8cbe51e5d" providerId="ADAL" clId="{04381C8D-58B4-4855-85BA-C8406F3EC9F2}" dt="2024-04-17T21:11:25.936" v="3550" actId="207"/>
          <ac:spMkLst>
            <pc:docMk/>
            <pc:sldMk cId="2358090311" sldId="2146846555"/>
            <ac:spMk id="42" creationId="{DA294F76-D8BA-7D25-CEDC-2CD000215A98}"/>
          </ac:spMkLst>
        </pc:spChg>
        <pc:spChg chg="del">
          <ac:chgData name="Leah Montner Dixon" userId="d5b2ae9e-9213-4442-b7df-4db8cbe51e5d" providerId="ADAL" clId="{04381C8D-58B4-4855-85BA-C8406F3EC9F2}" dt="2024-04-15T18:36:05.945" v="1405" actId="478"/>
          <ac:spMkLst>
            <pc:docMk/>
            <pc:sldMk cId="2358090311" sldId="2146846555"/>
            <ac:spMk id="43" creationId="{743652BB-A8F4-5D10-8EB8-2A22582619D2}"/>
          </ac:spMkLst>
        </pc:spChg>
        <pc:spChg chg="add mod">
          <ac:chgData name="Leah Montner Dixon" userId="d5b2ae9e-9213-4442-b7df-4db8cbe51e5d" providerId="ADAL" clId="{04381C8D-58B4-4855-85BA-C8406F3EC9F2}" dt="2024-04-17T21:11:25.936" v="3550" actId="207"/>
          <ac:spMkLst>
            <pc:docMk/>
            <pc:sldMk cId="2358090311" sldId="2146846555"/>
            <ac:spMk id="43" creationId="{C7A66571-5C39-F31A-9553-C813A1A5E46B}"/>
          </ac:spMkLst>
        </pc:spChg>
        <pc:spChg chg="del">
          <ac:chgData name="Leah Montner Dixon" userId="d5b2ae9e-9213-4442-b7df-4db8cbe51e5d" providerId="ADAL" clId="{04381C8D-58B4-4855-85BA-C8406F3EC9F2}" dt="2024-04-15T18:36:05.945" v="1405" actId="478"/>
          <ac:spMkLst>
            <pc:docMk/>
            <pc:sldMk cId="2358090311" sldId="2146846555"/>
            <ac:spMk id="44" creationId="{380F69EA-72CA-BAAE-20B5-95134CC87693}"/>
          </ac:spMkLst>
        </pc:spChg>
        <pc:spChg chg="add del mod">
          <ac:chgData name="Leah Montner Dixon" userId="d5b2ae9e-9213-4442-b7df-4db8cbe51e5d" providerId="ADAL" clId="{04381C8D-58B4-4855-85BA-C8406F3EC9F2}" dt="2024-04-17T21:48:35.783" v="3593" actId="478"/>
          <ac:spMkLst>
            <pc:docMk/>
            <pc:sldMk cId="2358090311" sldId="2146846555"/>
            <ac:spMk id="45" creationId="{E14BEE13-5F5C-0A72-A462-EA6B9C33DA56}"/>
          </ac:spMkLst>
        </pc:spChg>
        <pc:spChg chg="add mod">
          <ac:chgData name="Leah Montner Dixon" userId="d5b2ae9e-9213-4442-b7df-4db8cbe51e5d" providerId="ADAL" clId="{04381C8D-58B4-4855-85BA-C8406F3EC9F2}" dt="2024-04-17T21:11:01.789" v="3547"/>
          <ac:spMkLst>
            <pc:docMk/>
            <pc:sldMk cId="2358090311" sldId="2146846555"/>
            <ac:spMk id="46" creationId="{5FD887A1-7186-CBA9-0CF4-58B518AD4B62}"/>
          </ac:spMkLst>
        </pc:spChg>
        <pc:spChg chg="del">
          <ac:chgData name="Leah Montner Dixon" userId="d5b2ae9e-9213-4442-b7df-4db8cbe51e5d" providerId="ADAL" clId="{04381C8D-58B4-4855-85BA-C8406F3EC9F2}" dt="2024-04-15T18:36:05.945" v="1405" actId="478"/>
          <ac:spMkLst>
            <pc:docMk/>
            <pc:sldMk cId="2358090311" sldId="2146846555"/>
            <ac:spMk id="47" creationId="{8D49A4E0-4A7A-5125-E44E-A10F60206D2C}"/>
          </ac:spMkLst>
        </pc:spChg>
        <pc:spChg chg="add mod">
          <ac:chgData name="Leah Montner Dixon" userId="d5b2ae9e-9213-4442-b7df-4db8cbe51e5d" providerId="ADAL" clId="{04381C8D-58B4-4855-85BA-C8406F3EC9F2}" dt="2024-04-17T21:11:25.936" v="3550" actId="207"/>
          <ac:spMkLst>
            <pc:docMk/>
            <pc:sldMk cId="2358090311" sldId="2146846555"/>
            <ac:spMk id="47" creationId="{DCC405D4-C9A1-BC69-C5BF-E4821F802403}"/>
          </ac:spMkLst>
        </pc:spChg>
        <pc:spChg chg="add mod">
          <ac:chgData name="Leah Montner Dixon" userId="d5b2ae9e-9213-4442-b7df-4db8cbe51e5d" providerId="ADAL" clId="{04381C8D-58B4-4855-85BA-C8406F3EC9F2}" dt="2024-04-17T21:48:38.260" v="3595" actId="207"/>
          <ac:spMkLst>
            <pc:docMk/>
            <pc:sldMk cId="2358090311" sldId="2146846555"/>
            <ac:spMk id="48" creationId="{5EBB577B-58F6-9D11-8864-B3B69BF22DF0}"/>
          </ac:spMkLst>
        </pc:spChg>
        <pc:spChg chg="del">
          <ac:chgData name="Leah Montner Dixon" userId="d5b2ae9e-9213-4442-b7df-4db8cbe51e5d" providerId="ADAL" clId="{04381C8D-58B4-4855-85BA-C8406F3EC9F2}" dt="2024-04-15T18:36:05.945" v="1405" actId="478"/>
          <ac:spMkLst>
            <pc:docMk/>
            <pc:sldMk cId="2358090311" sldId="2146846555"/>
            <ac:spMk id="48" creationId="{CC86B1F8-BBD2-A42F-6FC0-AAD1CCF9DCFF}"/>
          </ac:spMkLst>
        </pc:spChg>
        <pc:spChg chg="del">
          <ac:chgData name="Leah Montner Dixon" userId="d5b2ae9e-9213-4442-b7df-4db8cbe51e5d" providerId="ADAL" clId="{04381C8D-58B4-4855-85BA-C8406F3EC9F2}" dt="2024-04-15T18:36:05.945" v="1405" actId="478"/>
          <ac:spMkLst>
            <pc:docMk/>
            <pc:sldMk cId="2358090311" sldId="2146846555"/>
            <ac:spMk id="49" creationId="{CB9FFDC1-D69E-CAE4-0E2E-9E138FF66C5A}"/>
          </ac:spMkLst>
        </pc:spChg>
        <pc:spChg chg="del">
          <ac:chgData name="Leah Montner Dixon" userId="d5b2ae9e-9213-4442-b7df-4db8cbe51e5d" providerId="ADAL" clId="{04381C8D-58B4-4855-85BA-C8406F3EC9F2}" dt="2024-04-15T18:36:05.945" v="1405" actId="478"/>
          <ac:spMkLst>
            <pc:docMk/>
            <pc:sldMk cId="2358090311" sldId="2146846555"/>
            <ac:spMk id="50" creationId="{2DF34A33-28BD-C2EF-FB72-C52AF0B804E2}"/>
          </ac:spMkLst>
        </pc:spChg>
        <pc:spChg chg="del">
          <ac:chgData name="Leah Montner Dixon" userId="d5b2ae9e-9213-4442-b7df-4db8cbe51e5d" providerId="ADAL" clId="{04381C8D-58B4-4855-85BA-C8406F3EC9F2}" dt="2024-04-15T18:36:05.945" v="1405" actId="478"/>
          <ac:spMkLst>
            <pc:docMk/>
            <pc:sldMk cId="2358090311" sldId="2146846555"/>
            <ac:spMk id="51" creationId="{64F16607-BD4B-551F-8969-969E39D46CD3}"/>
          </ac:spMkLst>
        </pc:spChg>
        <pc:picChg chg="add mod">
          <ac:chgData name="Leah Montner Dixon" userId="d5b2ae9e-9213-4442-b7df-4db8cbe51e5d" providerId="ADAL" clId="{04381C8D-58B4-4855-85BA-C8406F3EC9F2}" dt="2024-04-15T13:44:37.756" v="2"/>
          <ac:picMkLst>
            <pc:docMk/>
            <pc:sldMk cId="2358090311" sldId="2146846555"/>
            <ac:picMk id="5" creationId="{E47817DF-066D-6A77-6161-F9B3F034C97B}"/>
          </ac:picMkLst>
        </pc:picChg>
        <pc:picChg chg="del">
          <ac:chgData name="Leah Montner Dixon" userId="d5b2ae9e-9213-4442-b7df-4db8cbe51e5d" providerId="ADAL" clId="{04381C8D-58B4-4855-85BA-C8406F3EC9F2}" dt="2024-04-15T13:44:34.367" v="1" actId="478"/>
          <ac:picMkLst>
            <pc:docMk/>
            <pc:sldMk cId="2358090311" sldId="2146846555"/>
            <ac:picMk id="6" creationId="{B2B266F8-A67B-D30B-A7BE-F159E981DB1F}"/>
          </ac:picMkLst>
        </pc:picChg>
        <pc:cxnChg chg="del">
          <ac:chgData name="Leah Montner Dixon" userId="d5b2ae9e-9213-4442-b7df-4db8cbe51e5d" providerId="ADAL" clId="{04381C8D-58B4-4855-85BA-C8406F3EC9F2}" dt="2024-04-15T18:36:05.945" v="1405" actId="478"/>
          <ac:cxnSpMkLst>
            <pc:docMk/>
            <pc:sldMk cId="2358090311" sldId="2146846555"/>
            <ac:cxnSpMk id="7" creationId="{6AD77218-ED6B-DB8E-EB81-F167A7B26648}"/>
          </ac:cxnSpMkLst>
        </pc:cxnChg>
        <pc:cxnChg chg="add mod">
          <ac:chgData name="Leah Montner Dixon" userId="d5b2ae9e-9213-4442-b7df-4db8cbe51e5d" providerId="ADAL" clId="{04381C8D-58B4-4855-85BA-C8406F3EC9F2}" dt="2024-04-17T21:11:34.468" v="3551" actId="208"/>
          <ac:cxnSpMkLst>
            <pc:docMk/>
            <pc:sldMk cId="2358090311" sldId="2146846555"/>
            <ac:cxnSpMk id="7" creationId="{B727F32B-5A7D-4332-47D4-22596C54F4CF}"/>
          </ac:cxnSpMkLst>
        </pc:cxnChg>
        <pc:cxnChg chg="del mod">
          <ac:chgData name="Leah Montner Dixon" userId="d5b2ae9e-9213-4442-b7df-4db8cbe51e5d" providerId="ADAL" clId="{04381C8D-58B4-4855-85BA-C8406F3EC9F2}" dt="2024-04-17T21:11:17.406" v="3549" actId="478"/>
          <ac:cxnSpMkLst>
            <pc:docMk/>
            <pc:sldMk cId="2358090311" sldId="2146846555"/>
            <ac:cxnSpMk id="13" creationId="{8423E976-C54E-E205-211E-215A78E620C8}"/>
          </ac:cxnSpMkLst>
        </pc:cxnChg>
        <pc:cxnChg chg="add mod">
          <ac:chgData name="Leah Montner Dixon" userId="d5b2ae9e-9213-4442-b7df-4db8cbe51e5d" providerId="ADAL" clId="{04381C8D-58B4-4855-85BA-C8406F3EC9F2}" dt="2024-04-15T18:36:06.279" v="1406"/>
          <ac:cxnSpMkLst>
            <pc:docMk/>
            <pc:sldMk cId="2358090311" sldId="2146846555"/>
            <ac:cxnSpMk id="13" creationId="{C7DE288D-92A5-2400-0F8A-0F55D873008C}"/>
          </ac:cxnSpMkLst>
        </pc:cxnChg>
        <pc:cxnChg chg="del">
          <ac:chgData name="Leah Montner Dixon" userId="d5b2ae9e-9213-4442-b7df-4db8cbe51e5d" providerId="ADAL" clId="{04381C8D-58B4-4855-85BA-C8406F3EC9F2}" dt="2024-04-15T18:36:05.945" v="1405" actId="478"/>
          <ac:cxnSpMkLst>
            <pc:docMk/>
            <pc:sldMk cId="2358090311" sldId="2146846555"/>
            <ac:cxnSpMk id="16" creationId="{AE0CFEB7-76EA-BB3D-FCAF-9F7388A1E010}"/>
          </ac:cxnSpMkLst>
        </pc:cxnChg>
        <pc:cxnChg chg="add mod">
          <ac:chgData name="Leah Montner Dixon" userId="d5b2ae9e-9213-4442-b7df-4db8cbe51e5d" providerId="ADAL" clId="{04381C8D-58B4-4855-85BA-C8406F3EC9F2}" dt="2024-04-15T18:36:06.279" v="1406"/>
          <ac:cxnSpMkLst>
            <pc:docMk/>
            <pc:sldMk cId="2358090311" sldId="2146846555"/>
            <ac:cxnSpMk id="20" creationId="{43AFE4EB-F695-9B87-D7A6-AA0326E611AC}"/>
          </ac:cxnSpMkLst>
        </pc:cxnChg>
        <pc:cxnChg chg="del mod">
          <ac:chgData name="Leah Montner Dixon" userId="d5b2ae9e-9213-4442-b7df-4db8cbe51e5d" providerId="ADAL" clId="{04381C8D-58B4-4855-85BA-C8406F3EC9F2}" dt="2024-04-17T21:11:17.406" v="3549" actId="478"/>
          <ac:cxnSpMkLst>
            <pc:docMk/>
            <pc:sldMk cId="2358090311" sldId="2146846555"/>
            <ac:cxnSpMk id="20" creationId="{82B31E5F-31D7-E817-1DCF-6647059AB19A}"/>
          </ac:cxnSpMkLst>
        </pc:cxnChg>
        <pc:cxnChg chg="del mod">
          <ac:chgData name="Leah Montner Dixon" userId="d5b2ae9e-9213-4442-b7df-4db8cbe51e5d" providerId="ADAL" clId="{04381C8D-58B4-4855-85BA-C8406F3EC9F2}" dt="2024-04-17T21:11:17.406" v="3549" actId="478"/>
          <ac:cxnSpMkLst>
            <pc:docMk/>
            <pc:sldMk cId="2358090311" sldId="2146846555"/>
            <ac:cxnSpMk id="23" creationId="{B2F79BD8-5568-4CB4-444F-D7A98B1F67FA}"/>
          </ac:cxnSpMkLst>
        </pc:cxnChg>
        <pc:cxnChg chg="add mod">
          <ac:chgData name="Leah Montner Dixon" userId="d5b2ae9e-9213-4442-b7df-4db8cbe51e5d" providerId="ADAL" clId="{04381C8D-58B4-4855-85BA-C8406F3EC9F2}" dt="2024-04-15T18:36:06.279" v="1406"/>
          <ac:cxnSpMkLst>
            <pc:docMk/>
            <pc:sldMk cId="2358090311" sldId="2146846555"/>
            <ac:cxnSpMk id="24" creationId="{EB5430B4-3B5B-7324-3083-E46F35CC7BC3}"/>
          </ac:cxnSpMkLst>
        </pc:cxnChg>
        <pc:cxnChg chg="del mod">
          <ac:chgData name="Leah Montner Dixon" userId="d5b2ae9e-9213-4442-b7df-4db8cbe51e5d" providerId="ADAL" clId="{04381C8D-58B4-4855-85BA-C8406F3EC9F2}" dt="2024-04-17T21:11:17.406" v="3549" actId="478"/>
          <ac:cxnSpMkLst>
            <pc:docMk/>
            <pc:sldMk cId="2358090311" sldId="2146846555"/>
            <ac:cxnSpMk id="27" creationId="{ED12718E-B0D5-9B05-C9C4-2768540581E5}"/>
          </ac:cxnSpMkLst>
        </pc:cxnChg>
        <pc:cxnChg chg="add mod">
          <ac:chgData name="Leah Montner Dixon" userId="d5b2ae9e-9213-4442-b7df-4db8cbe51e5d" providerId="ADAL" clId="{04381C8D-58B4-4855-85BA-C8406F3EC9F2}" dt="2024-04-15T18:36:06.279" v="1406"/>
          <ac:cxnSpMkLst>
            <pc:docMk/>
            <pc:sldMk cId="2358090311" sldId="2146846555"/>
            <ac:cxnSpMk id="28" creationId="{6DF21CC4-7A88-199E-E3F6-C9A889D0E04D}"/>
          </ac:cxnSpMkLst>
        </pc:cxnChg>
        <pc:cxnChg chg="del mod">
          <ac:chgData name="Leah Montner Dixon" userId="d5b2ae9e-9213-4442-b7df-4db8cbe51e5d" providerId="ADAL" clId="{04381C8D-58B4-4855-85BA-C8406F3EC9F2}" dt="2024-04-17T21:11:17.406" v="3549" actId="478"/>
          <ac:cxnSpMkLst>
            <pc:docMk/>
            <pc:sldMk cId="2358090311" sldId="2146846555"/>
            <ac:cxnSpMk id="30" creationId="{CBB8BFED-8C0F-5AF3-2917-F292FE23021A}"/>
          </ac:cxnSpMkLst>
        </pc:cxnChg>
        <pc:cxnChg chg="add mod">
          <ac:chgData name="Leah Montner Dixon" userId="d5b2ae9e-9213-4442-b7df-4db8cbe51e5d" providerId="ADAL" clId="{04381C8D-58B4-4855-85BA-C8406F3EC9F2}" dt="2024-04-15T18:36:06.279" v="1406"/>
          <ac:cxnSpMkLst>
            <pc:docMk/>
            <pc:sldMk cId="2358090311" sldId="2146846555"/>
            <ac:cxnSpMk id="31" creationId="{88529C02-7411-9880-4814-2156690ADCDE}"/>
          </ac:cxnSpMkLst>
        </pc:cxnChg>
        <pc:cxnChg chg="add mod">
          <ac:chgData name="Leah Montner Dixon" userId="d5b2ae9e-9213-4442-b7df-4db8cbe51e5d" providerId="ADAL" clId="{04381C8D-58B4-4855-85BA-C8406F3EC9F2}" dt="2024-04-17T21:11:34.468" v="3551" actId="208"/>
          <ac:cxnSpMkLst>
            <pc:docMk/>
            <pc:sldMk cId="2358090311" sldId="2146846555"/>
            <ac:cxnSpMk id="34" creationId="{2171773C-2A72-5C0B-D67D-BD303B6A61F9}"/>
          </ac:cxnSpMkLst>
        </pc:cxnChg>
        <pc:cxnChg chg="add mod">
          <ac:chgData name="Leah Montner Dixon" userId="d5b2ae9e-9213-4442-b7df-4db8cbe51e5d" providerId="ADAL" clId="{04381C8D-58B4-4855-85BA-C8406F3EC9F2}" dt="2024-04-17T21:11:34.468" v="3551" actId="208"/>
          <ac:cxnSpMkLst>
            <pc:docMk/>
            <pc:sldMk cId="2358090311" sldId="2146846555"/>
            <ac:cxnSpMk id="37" creationId="{EDB3BF34-8428-9842-7970-B227C1A2770A}"/>
          </ac:cxnSpMkLst>
        </pc:cxnChg>
        <pc:cxnChg chg="del">
          <ac:chgData name="Leah Montner Dixon" userId="d5b2ae9e-9213-4442-b7df-4db8cbe51e5d" providerId="ADAL" clId="{04381C8D-58B4-4855-85BA-C8406F3EC9F2}" dt="2024-04-15T18:36:05.945" v="1405" actId="478"/>
          <ac:cxnSpMkLst>
            <pc:docMk/>
            <pc:sldMk cId="2358090311" sldId="2146846555"/>
            <ac:cxnSpMk id="37" creationId="{F43E36ED-8FDD-2364-8E62-22B2CD45397D}"/>
          </ac:cxnSpMkLst>
        </pc:cxnChg>
        <pc:cxnChg chg="add mod">
          <ac:chgData name="Leah Montner Dixon" userId="d5b2ae9e-9213-4442-b7df-4db8cbe51e5d" providerId="ADAL" clId="{04381C8D-58B4-4855-85BA-C8406F3EC9F2}" dt="2024-04-17T21:11:01.789" v="3547"/>
          <ac:cxnSpMkLst>
            <pc:docMk/>
            <pc:sldMk cId="2358090311" sldId="2146846555"/>
            <ac:cxnSpMk id="41" creationId="{09F6F50E-398C-0D0E-3988-7757EE72C4F1}"/>
          </ac:cxnSpMkLst>
        </pc:cxnChg>
        <pc:cxnChg chg="del">
          <ac:chgData name="Leah Montner Dixon" userId="d5b2ae9e-9213-4442-b7df-4db8cbe51e5d" providerId="ADAL" clId="{04381C8D-58B4-4855-85BA-C8406F3EC9F2}" dt="2024-04-15T18:36:05.945" v="1405" actId="478"/>
          <ac:cxnSpMkLst>
            <pc:docMk/>
            <pc:sldMk cId="2358090311" sldId="2146846555"/>
            <ac:cxnSpMk id="41" creationId="{AC99BF14-66AA-E2BA-5D27-8BCB75C51B19}"/>
          </ac:cxnSpMkLst>
        </pc:cxnChg>
        <pc:cxnChg chg="add mod">
          <ac:chgData name="Leah Montner Dixon" userId="d5b2ae9e-9213-4442-b7df-4db8cbe51e5d" providerId="ADAL" clId="{04381C8D-58B4-4855-85BA-C8406F3EC9F2}" dt="2024-04-17T21:11:34.468" v="3551" actId="208"/>
          <ac:cxnSpMkLst>
            <pc:docMk/>
            <pc:sldMk cId="2358090311" sldId="2146846555"/>
            <ac:cxnSpMk id="44" creationId="{DF614E89-1A80-A75F-8977-FDFFCCE1BBC0}"/>
          </ac:cxnSpMkLst>
        </pc:cxnChg>
        <pc:cxnChg chg="del">
          <ac:chgData name="Leah Montner Dixon" userId="d5b2ae9e-9213-4442-b7df-4db8cbe51e5d" providerId="ADAL" clId="{04381C8D-58B4-4855-85BA-C8406F3EC9F2}" dt="2024-04-15T18:36:05.945" v="1405" actId="478"/>
          <ac:cxnSpMkLst>
            <pc:docMk/>
            <pc:sldMk cId="2358090311" sldId="2146846555"/>
            <ac:cxnSpMk id="45" creationId="{9DB726C8-4626-35A8-7763-FC37D1B671F0}"/>
          </ac:cxnSpMkLst>
        </pc:cxnChg>
      </pc:sldChg>
      <pc:sldChg chg="addSp delSp modSp mod">
        <pc:chgData name="Leah Montner Dixon" userId="d5b2ae9e-9213-4442-b7df-4db8cbe51e5d" providerId="ADAL" clId="{04381C8D-58B4-4855-85BA-C8406F3EC9F2}" dt="2024-04-17T21:48:59.362" v="3604" actId="207"/>
        <pc:sldMkLst>
          <pc:docMk/>
          <pc:sldMk cId="4211977824" sldId="2146846556"/>
        </pc:sldMkLst>
        <pc:spChg chg="add del mod">
          <ac:chgData name="Leah Montner Dixon" userId="d5b2ae9e-9213-4442-b7df-4db8cbe51e5d" providerId="ADAL" clId="{04381C8D-58B4-4855-85BA-C8406F3EC9F2}" dt="2024-04-17T21:12:01.088" v="3553" actId="478"/>
          <ac:spMkLst>
            <pc:docMk/>
            <pc:sldMk cId="4211977824" sldId="2146846556"/>
            <ac:spMk id="2" creationId="{9240BF02-8C94-E5E6-0E3F-CCE5F4471332}"/>
          </ac:spMkLst>
        </pc:spChg>
        <pc:spChg chg="del">
          <ac:chgData name="Leah Montner Dixon" userId="d5b2ae9e-9213-4442-b7df-4db8cbe51e5d" providerId="ADAL" clId="{04381C8D-58B4-4855-85BA-C8406F3EC9F2}" dt="2024-04-15T18:36:49.768" v="1420" actId="478"/>
          <ac:spMkLst>
            <pc:docMk/>
            <pc:sldMk cId="4211977824" sldId="2146846556"/>
            <ac:spMk id="2" creationId="{F8736247-BD13-52A3-A1F5-C8E4EB5E6458}"/>
          </ac:spMkLst>
        </pc:spChg>
        <pc:spChg chg="add mod">
          <ac:chgData name="Leah Montner Dixon" userId="d5b2ae9e-9213-4442-b7df-4db8cbe51e5d" providerId="ADAL" clId="{04381C8D-58B4-4855-85BA-C8406F3EC9F2}" dt="2024-04-17T21:12:01.769" v="3554"/>
          <ac:spMkLst>
            <pc:docMk/>
            <pc:sldMk cId="4211977824" sldId="2146846556"/>
            <ac:spMk id="4" creationId="{273D5C1C-282F-92EB-9E4F-733F563B7F2B}"/>
          </ac:spMkLst>
        </pc:spChg>
        <pc:spChg chg="del">
          <ac:chgData name="Leah Montner Dixon" userId="d5b2ae9e-9213-4442-b7df-4db8cbe51e5d" providerId="ADAL" clId="{04381C8D-58B4-4855-85BA-C8406F3EC9F2}" dt="2024-04-15T18:36:49.768" v="1420" actId="478"/>
          <ac:spMkLst>
            <pc:docMk/>
            <pc:sldMk cId="4211977824" sldId="2146846556"/>
            <ac:spMk id="4" creationId="{A754E98A-C612-0678-C17B-3FE3D07D1A31}"/>
          </ac:spMkLst>
        </pc:spChg>
        <pc:spChg chg="add mod">
          <ac:chgData name="Leah Montner Dixon" userId="d5b2ae9e-9213-4442-b7df-4db8cbe51e5d" providerId="ADAL" clId="{04381C8D-58B4-4855-85BA-C8406F3EC9F2}" dt="2024-04-17T21:12:01.769" v="3554"/>
          <ac:spMkLst>
            <pc:docMk/>
            <pc:sldMk cId="4211977824" sldId="2146846556"/>
            <ac:spMk id="5" creationId="{2BB883DF-9EE2-5AAB-E8E7-D42EBADAC2A7}"/>
          </ac:spMkLst>
        </pc:spChg>
        <pc:spChg chg="del">
          <ac:chgData name="Leah Montner Dixon" userId="d5b2ae9e-9213-4442-b7df-4db8cbe51e5d" providerId="ADAL" clId="{04381C8D-58B4-4855-85BA-C8406F3EC9F2}" dt="2024-04-15T18:36:49.768" v="1420" actId="478"/>
          <ac:spMkLst>
            <pc:docMk/>
            <pc:sldMk cId="4211977824" sldId="2146846556"/>
            <ac:spMk id="5" creationId="{F3C11BC9-BE1E-5F45-92D8-4391AD866E85}"/>
          </ac:spMkLst>
        </pc:spChg>
        <pc:spChg chg="del">
          <ac:chgData name="Leah Montner Dixon" userId="d5b2ae9e-9213-4442-b7df-4db8cbe51e5d" providerId="ADAL" clId="{04381C8D-58B4-4855-85BA-C8406F3EC9F2}" dt="2024-04-15T18:36:49.768" v="1420" actId="478"/>
          <ac:spMkLst>
            <pc:docMk/>
            <pc:sldMk cId="4211977824" sldId="2146846556"/>
            <ac:spMk id="7" creationId="{5B6001CC-886E-2B00-D162-357327CB1476}"/>
          </ac:spMkLst>
        </pc:spChg>
        <pc:spChg chg="add mod">
          <ac:chgData name="Leah Montner Dixon" userId="d5b2ae9e-9213-4442-b7df-4db8cbe51e5d" providerId="ADAL" clId="{04381C8D-58B4-4855-85BA-C8406F3EC9F2}" dt="2024-04-17T21:12:01.769" v="3554"/>
          <ac:spMkLst>
            <pc:docMk/>
            <pc:sldMk cId="4211977824" sldId="2146846556"/>
            <ac:spMk id="7" creationId="{F3916F76-5137-0561-5B79-4358A4BB707E}"/>
          </ac:spMkLst>
        </pc:spChg>
        <pc:spChg chg="del">
          <ac:chgData name="Leah Montner Dixon" userId="d5b2ae9e-9213-4442-b7df-4db8cbe51e5d" providerId="ADAL" clId="{04381C8D-58B4-4855-85BA-C8406F3EC9F2}" dt="2024-04-15T18:36:49.768" v="1420" actId="478"/>
          <ac:spMkLst>
            <pc:docMk/>
            <pc:sldMk cId="4211977824" sldId="2146846556"/>
            <ac:spMk id="9" creationId="{0D37D6EE-750C-B748-B21D-3C9E7A162282}"/>
          </ac:spMkLst>
        </pc:spChg>
        <pc:spChg chg="add mod">
          <ac:chgData name="Leah Montner Dixon" userId="d5b2ae9e-9213-4442-b7df-4db8cbe51e5d" providerId="ADAL" clId="{04381C8D-58B4-4855-85BA-C8406F3EC9F2}" dt="2024-04-17T21:12:01.769" v="3554"/>
          <ac:spMkLst>
            <pc:docMk/>
            <pc:sldMk cId="4211977824" sldId="2146846556"/>
            <ac:spMk id="9" creationId="{78101652-8F0F-CC72-AE7A-B0E08FD58214}"/>
          </ac:spMkLst>
        </pc:spChg>
        <pc:spChg chg="del">
          <ac:chgData name="Leah Montner Dixon" userId="d5b2ae9e-9213-4442-b7df-4db8cbe51e5d" providerId="ADAL" clId="{04381C8D-58B4-4855-85BA-C8406F3EC9F2}" dt="2024-04-15T18:36:49.768" v="1420" actId="478"/>
          <ac:spMkLst>
            <pc:docMk/>
            <pc:sldMk cId="4211977824" sldId="2146846556"/>
            <ac:spMk id="12" creationId="{02273BE0-F100-AD73-6EDA-612EE5C9B1F5}"/>
          </ac:spMkLst>
        </pc:spChg>
        <pc:spChg chg="add mod">
          <ac:chgData name="Leah Montner Dixon" userId="d5b2ae9e-9213-4442-b7df-4db8cbe51e5d" providerId="ADAL" clId="{04381C8D-58B4-4855-85BA-C8406F3EC9F2}" dt="2024-04-17T21:12:01.769" v="3554"/>
          <ac:spMkLst>
            <pc:docMk/>
            <pc:sldMk cId="4211977824" sldId="2146846556"/>
            <ac:spMk id="12" creationId="{0D68D10F-4B50-A8E5-C40D-9D85B726A059}"/>
          </ac:spMkLst>
        </pc:spChg>
        <pc:spChg chg="del">
          <ac:chgData name="Leah Montner Dixon" userId="d5b2ae9e-9213-4442-b7df-4db8cbe51e5d" providerId="ADAL" clId="{04381C8D-58B4-4855-85BA-C8406F3EC9F2}" dt="2024-04-15T18:36:49.768" v="1420" actId="478"/>
          <ac:spMkLst>
            <pc:docMk/>
            <pc:sldMk cId="4211977824" sldId="2146846556"/>
            <ac:spMk id="14" creationId="{DDEA8E53-8F9F-2FF5-D61B-2563CFF392D4}"/>
          </ac:spMkLst>
        </pc:spChg>
        <pc:spChg chg="del mod">
          <ac:chgData name="Leah Montner Dixon" userId="d5b2ae9e-9213-4442-b7df-4db8cbe51e5d" providerId="ADAL" clId="{04381C8D-58B4-4855-85BA-C8406F3EC9F2}" dt="2024-04-17T21:11:58.934" v="3552" actId="478"/>
          <ac:spMkLst>
            <pc:docMk/>
            <pc:sldMk cId="4211977824" sldId="2146846556"/>
            <ac:spMk id="14" creationId="{F05C9F1A-59BB-A880-B728-E8B5B11C2E3E}"/>
          </ac:spMkLst>
        </pc:spChg>
        <pc:spChg chg="del mod">
          <ac:chgData name="Leah Montner Dixon" userId="d5b2ae9e-9213-4442-b7df-4db8cbe51e5d" providerId="ADAL" clId="{04381C8D-58B4-4855-85BA-C8406F3EC9F2}" dt="2024-04-17T21:11:58.934" v="3552" actId="478"/>
          <ac:spMkLst>
            <pc:docMk/>
            <pc:sldMk cId="4211977824" sldId="2146846556"/>
            <ac:spMk id="15" creationId="{45FA41FD-80A2-AA55-09BC-A3CC25DADB1F}"/>
          </ac:spMkLst>
        </pc:spChg>
        <pc:spChg chg="add mod">
          <ac:chgData name="Leah Montner Dixon" userId="d5b2ae9e-9213-4442-b7df-4db8cbe51e5d" providerId="ADAL" clId="{04381C8D-58B4-4855-85BA-C8406F3EC9F2}" dt="2024-04-15T18:36:50.036" v="1421"/>
          <ac:spMkLst>
            <pc:docMk/>
            <pc:sldMk cId="4211977824" sldId="2146846556"/>
            <ac:spMk id="15" creationId="{4AC78D06-2653-F92F-CB5F-99BF15305124}"/>
          </ac:spMkLst>
        </pc:spChg>
        <pc:spChg chg="add mod">
          <ac:chgData name="Leah Montner Dixon" userId="d5b2ae9e-9213-4442-b7df-4db8cbe51e5d" providerId="ADAL" clId="{04381C8D-58B4-4855-85BA-C8406F3EC9F2}" dt="2024-04-15T18:36:50.036" v="1421"/>
          <ac:spMkLst>
            <pc:docMk/>
            <pc:sldMk cId="4211977824" sldId="2146846556"/>
            <ac:spMk id="16" creationId="{54481F40-A8BF-A56E-A450-B4DF2C41D307}"/>
          </ac:spMkLst>
        </pc:spChg>
        <pc:spChg chg="del">
          <ac:chgData name="Leah Montner Dixon" userId="d5b2ae9e-9213-4442-b7df-4db8cbe51e5d" providerId="ADAL" clId="{04381C8D-58B4-4855-85BA-C8406F3EC9F2}" dt="2024-04-15T18:36:49.768" v="1420" actId="478"/>
          <ac:spMkLst>
            <pc:docMk/>
            <pc:sldMk cId="4211977824" sldId="2146846556"/>
            <ac:spMk id="17" creationId="{533327A7-0BCA-733A-769B-604A606CD29D}"/>
          </ac:spMkLst>
        </pc:spChg>
        <pc:spChg chg="add mod">
          <ac:chgData name="Leah Montner Dixon" userId="d5b2ae9e-9213-4442-b7df-4db8cbe51e5d" providerId="ADAL" clId="{04381C8D-58B4-4855-85BA-C8406F3EC9F2}" dt="2024-04-17T21:12:06.739" v="3555" actId="108"/>
          <ac:spMkLst>
            <pc:docMk/>
            <pc:sldMk cId="4211977824" sldId="2146846556"/>
            <ac:spMk id="18" creationId="{18DBDDBC-7E7D-3181-3887-24DF9C6D15A3}"/>
          </ac:spMkLst>
        </pc:spChg>
        <pc:spChg chg="del">
          <ac:chgData name="Leah Montner Dixon" userId="d5b2ae9e-9213-4442-b7df-4db8cbe51e5d" providerId="ADAL" clId="{04381C8D-58B4-4855-85BA-C8406F3EC9F2}" dt="2024-04-15T18:36:49.768" v="1420" actId="478"/>
          <ac:spMkLst>
            <pc:docMk/>
            <pc:sldMk cId="4211977824" sldId="2146846556"/>
            <ac:spMk id="18" creationId="{58DC14E4-3913-ABC3-85CE-05A339CAA943}"/>
          </ac:spMkLst>
        </pc:spChg>
        <pc:spChg chg="add mod">
          <ac:chgData name="Leah Montner Dixon" userId="d5b2ae9e-9213-4442-b7df-4db8cbe51e5d" providerId="ADAL" clId="{04381C8D-58B4-4855-85BA-C8406F3EC9F2}" dt="2024-04-17T21:12:44.650" v="3560" actId="207"/>
          <ac:spMkLst>
            <pc:docMk/>
            <pc:sldMk cId="4211977824" sldId="2146846556"/>
            <ac:spMk id="19" creationId="{768A9B93-8163-F011-8B36-5598C595F389}"/>
          </ac:spMkLst>
        </pc:spChg>
        <pc:spChg chg="del mod">
          <ac:chgData name="Leah Montner Dixon" userId="d5b2ae9e-9213-4442-b7df-4db8cbe51e5d" providerId="ADAL" clId="{04381C8D-58B4-4855-85BA-C8406F3EC9F2}" dt="2024-04-17T21:11:58.934" v="3552" actId="478"/>
          <ac:spMkLst>
            <pc:docMk/>
            <pc:sldMk cId="4211977824" sldId="2146846556"/>
            <ac:spMk id="21" creationId="{67B59EBC-EF10-76B1-E5FD-FAD3BE31A80C}"/>
          </ac:spMkLst>
        </pc:spChg>
        <pc:spChg chg="add mod">
          <ac:chgData name="Leah Montner Dixon" userId="d5b2ae9e-9213-4442-b7df-4db8cbe51e5d" providerId="ADAL" clId="{04381C8D-58B4-4855-85BA-C8406F3EC9F2}" dt="2024-04-17T21:12:50.294" v="3561" actId="207"/>
          <ac:spMkLst>
            <pc:docMk/>
            <pc:sldMk cId="4211977824" sldId="2146846556"/>
            <ac:spMk id="22" creationId="{6526D881-3A98-1798-3EBB-FBD96514CF3E}"/>
          </ac:spMkLst>
        </pc:spChg>
        <pc:spChg chg="del">
          <ac:chgData name="Leah Montner Dixon" userId="d5b2ae9e-9213-4442-b7df-4db8cbe51e5d" providerId="ADAL" clId="{04381C8D-58B4-4855-85BA-C8406F3EC9F2}" dt="2024-04-15T18:36:49.768" v="1420" actId="478"/>
          <ac:spMkLst>
            <pc:docMk/>
            <pc:sldMk cId="4211977824" sldId="2146846556"/>
            <ac:spMk id="22" creationId="{D30F4B67-9488-4F80-9580-E24FC54F99AF}"/>
          </ac:spMkLst>
        </pc:spChg>
        <pc:spChg chg="add mod">
          <ac:chgData name="Leah Montner Dixon" userId="d5b2ae9e-9213-4442-b7df-4db8cbe51e5d" providerId="ADAL" clId="{04381C8D-58B4-4855-85BA-C8406F3EC9F2}" dt="2024-04-17T21:12:14.703" v="3556" actId="108"/>
          <ac:spMkLst>
            <pc:docMk/>
            <pc:sldMk cId="4211977824" sldId="2146846556"/>
            <ac:spMk id="23" creationId="{0232948C-A8D5-1516-8804-84943748EA92}"/>
          </ac:spMkLst>
        </pc:spChg>
        <pc:spChg chg="del">
          <ac:chgData name="Leah Montner Dixon" userId="d5b2ae9e-9213-4442-b7df-4db8cbe51e5d" providerId="ADAL" clId="{04381C8D-58B4-4855-85BA-C8406F3EC9F2}" dt="2024-04-15T18:36:49.768" v="1420" actId="478"/>
          <ac:spMkLst>
            <pc:docMk/>
            <pc:sldMk cId="4211977824" sldId="2146846556"/>
            <ac:spMk id="23" creationId="{C122D8CD-4F44-4545-AE2B-1F2602C06F6A}"/>
          </ac:spMkLst>
        </pc:spChg>
        <pc:spChg chg="add mod">
          <ac:chgData name="Leah Montner Dixon" userId="d5b2ae9e-9213-4442-b7df-4db8cbe51e5d" providerId="ADAL" clId="{04381C8D-58B4-4855-85BA-C8406F3EC9F2}" dt="2024-04-15T18:36:50.036" v="1421"/>
          <ac:spMkLst>
            <pc:docMk/>
            <pc:sldMk cId="4211977824" sldId="2146846556"/>
            <ac:spMk id="24" creationId="{467A3E02-F4DB-42BE-C6E7-39FC107B4309}"/>
          </ac:spMkLst>
        </pc:spChg>
        <pc:spChg chg="del mod">
          <ac:chgData name="Leah Montner Dixon" userId="d5b2ae9e-9213-4442-b7df-4db8cbe51e5d" providerId="ADAL" clId="{04381C8D-58B4-4855-85BA-C8406F3EC9F2}" dt="2024-04-17T21:11:58.934" v="3552" actId="478"/>
          <ac:spMkLst>
            <pc:docMk/>
            <pc:sldMk cId="4211977824" sldId="2146846556"/>
            <ac:spMk id="24" creationId="{C7F01762-4941-8C6C-D959-01193A0BE812}"/>
          </ac:spMkLst>
        </pc:spChg>
        <pc:spChg chg="add mod">
          <ac:chgData name="Leah Montner Dixon" userId="d5b2ae9e-9213-4442-b7df-4db8cbe51e5d" providerId="ADAL" clId="{04381C8D-58B4-4855-85BA-C8406F3EC9F2}" dt="2024-04-17T21:12:23.248" v="3557" actId="207"/>
          <ac:spMkLst>
            <pc:docMk/>
            <pc:sldMk cId="4211977824" sldId="2146846556"/>
            <ac:spMk id="25" creationId="{ECE2038F-B655-27A1-B602-201BBE8945E4}"/>
          </ac:spMkLst>
        </pc:spChg>
        <pc:spChg chg="del">
          <ac:chgData name="Leah Montner Dixon" userId="d5b2ae9e-9213-4442-b7df-4db8cbe51e5d" providerId="ADAL" clId="{04381C8D-58B4-4855-85BA-C8406F3EC9F2}" dt="2024-04-15T18:36:49.768" v="1420" actId="478"/>
          <ac:spMkLst>
            <pc:docMk/>
            <pc:sldMk cId="4211977824" sldId="2146846556"/>
            <ac:spMk id="26" creationId="{F1BB3848-4135-41F1-AC07-0CB24CCC774E}"/>
          </ac:spMkLst>
        </pc:spChg>
        <pc:spChg chg="add mod">
          <ac:chgData name="Leah Montner Dixon" userId="d5b2ae9e-9213-4442-b7df-4db8cbe51e5d" providerId="ADAL" clId="{04381C8D-58B4-4855-85BA-C8406F3EC9F2}" dt="2024-04-17T21:12:01.769" v="3554"/>
          <ac:spMkLst>
            <pc:docMk/>
            <pc:sldMk cId="4211977824" sldId="2146846556"/>
            <ac:spMk id="27" creationId="{E8900E17-70D4-C826-1A4B-2A0C4AEAE93B}"/>
          </ac:spMkLst>
        </pc:spChg>
        <pc:spChg chg="del">
          <ac:chgData name="Leah Montner Dixon" userId="d5b2ae9e-9213-4442-b7df-4db8cbe51e5d" providerId="ADAL" clId="{04381C8D-58B4-4855-85BA-C8406F3EC9F2}" dt="2024-04-15T18:36:49.768" v="1420" actId="478"/>
          <ac:spMkLst>
            <pc:docMk/>
            <pc:sldMk cId="4211977824" sldId="2146846556"/>
            <ac:spMk id="27" creationId="{F389E4D3-BE56-493D-966A-484FED7925F8}"/>
          </ac:spMkLst>
        </pc:spChg>
        <pc:spChg chg="add mod">
          <ac:chgData name="Leah Montner Dixon" userId="d5b2ae9e-9213-4442-b7df-4db8cbe51e5d" providerId="ADAL" clId="{04381C8D-58B4-4855-85BA-C8406F3EC9F2}" dt="2024-04-15T18:36:50.036" v="1421"/>
          <ac:spMkLst>
            <pc:docMk/>
            <pc:sldMk cId="4211977824" sldId="2146846556"/>
            <ac:spMk id="28" creationId="{541253C2-C160-61E5-C8E1-876BC8A1BA47}"/>
          </ac:spMkLst>
        </pc:spChg>
        <pc:spChg chg="del mod">
          <ac:chgData name="Leah Montner Dixon" userId="d5b2ae9e-9213-4442-b7df-4db8cbe51e5d" providerId="ADAL" clId="{04381C8D-58B4-4855-85BA-C8406F3EC9F2}" dt="2024-04-17T21:11:58.934" v="3552" actId="478"/>
          <ac:spMkLst>
            <pc:docMk/>
            <pc:sldMk cId="4211977824" sldId="2146846556"/>
            <ac:spMk id="28" creationId="{83081EF0-EEF7-33BE-8B7F-417E5EFA023A}"/>
          </ac:spMkLst>
        </pc:spChg>
        <pc:spChg chg="add mod">
          <ac:chgData name="Leah Montner Dixon" userId="d5b2ae9e-9213-4442-b7df-4db8cbe51e5d" providerId="ADAL" clId="{04381C8D-58B4-4855-85BA-C8406F3EC9F2}" dt="2024-04-17T21:12:01.769" v="3554"/>
          <ac:spMkLst>
            <pc:docMk/>
            <pc:sldMk cId="4211977824" sldId="2146846556"/>
            <ac:spMk id="29" creationId="{8620D11F-631D-2855-9277-E40D485B619E}"/>
          </ac:spMkLst>
        </pc:spChg>
        <pc:spChg chg="del">
          <ac:chgData name="Leah Montner Dixon" userId="d5b2ae9e-9213-4442-b7df-4db8cbe51e5d" providerId="ADAL" clId="{04381C8D-58B4-4855-85BA-C8406F3EC9F2}" dt="2024-04-15T18:36:49.768" v="1420" actId="478"/>
          <ac:spMkLst>
            <pc:docMk/>
            <pc:sldMk cId="4211977824" sldId="2146846556"/>
            <ac:spMk id="30" creationId="{4F07D64F-7CB0-4F8F-B781-EDDE7A250D8E}"/>
          </ac:spMkLst>
        </pc:spChg>
        <pc:spChg chg="del">
          <ac:chgData name="Leah Montner Dixon" userId="d5b2ae9e-9213-4442-b7df-4db8cbe51e5d" providerId="ADAL" clId="{04381C8D-58B4-4855-85BA-C8406F3EC9F2}" dt="2024-04-15T18:36:49.768" v="1420" actId="478"/>
          <ac:spMkLst>
            <pc:docMk/>
            <pc:sldMk cId="4211977824" sldId="2146846556"/>
            <ac:spMk id="31" creationId="{277805B6-7642-4492-B18A-85A873C6EEA2}"/>
          </ac:spMkLst>
        </pc:spChg>
        <pc:spChg chg="add del mod">
          <ac:chgData name="Leah Montner Dixon" userId="d5b2ae9e-9213-4442-b7df-4db8cbe51e5d" providerId="ADAL" clId="{04381C8D-58B4-4855-85BA-C8406F3EC9F2}" dt="2024-04-17T21:48:47.126" v="3596" actId="478"/>
          <ac:spMkLst>
            <pc:docMk/>
            <pc:sldMk cId="4211977824" sldId="2146846556"/>
            <ac:spMk id="31" creationId="{644B1D5D-D284-1912-DD70-3523658AF9BF}"/>
          </ac:spMkLst>
        </pc:spChg>
        <pc:spChg chg="add mod">
          <ac:chgData name="Leah Montner Dixon" userId="d5b2ae9e-9213-4442-b7df-4db8cbe51e5d" providerId="ADAL" clId="{04381C8D-58B4-4855-85BA-C8406F3EC9F2}" dt="2024-04-15T18:36:50.036" v="1421"/>
          <ac:spMkLst>
            <pc:docMk/>
            <pc:sldMk cId="4211977824" sldId="2146846556"/>
            <ac:spMk id="32" creationId="{3E3286DC-0913-8358-3123-E73746160F14}"/>
          </ac:spMkLst>
        </pc:spChg>
        <pc:spChg chg="add mod">
          <ac:chgData name="Leah Montner Dixon" userId="d5b2ae9e-9213-4442-b7df-4db8cbe51e5d" providerId="ADAL" clId="{04381C8D-58B4-4855-85BA-C8406F3EC9F2}" dt="2024-04-17T21:12:23.248" v="3557" actId="207"/>
          <ac:spMkLst>
            <pc:docMk/>
            <pc:sldMk cId="4211977824" sldId="2146846556"/>
            <ac:spMk id="33" creationId="{C886FEFD-9840-1A35-909A-7558CBF50E9E}"/>
          </ac:spMkLst>
        </pc:spChg>
        <pc:spChg chg="del">
          <ac:chgData name="Leah Montner Dixon" userId="d5b2ae9e-9213-4442-b7df-4db8cbe51e5d" providerId="ADAL" clId="{04381C8D-58B4-4855-85BA-C8406F3EC9F2}" dt="2024-04-17T21:11:58.934" v="3552" actId="478"/>
          <ac:spMkLst>
            <pc:docMk/>
            <pc:sldMk cId="4211977824" sldId="2146846556"/>
            <ac:spMk id="34" creationId="{E053C42F-2F35-30F1-6A52-D0EB06675770}"/>
          </ac:spMkLst>
        </pc:spChg>
        <pc:spChg chg="del">
          <ac:chgData name="Leah Montner Dixon" userId="d5b2ae9e-9213-4442-b7df-4db8cbe51e5d" providerId="ADAL" clId="{04381C8D-58B4-4855-85BA-C8406F3EC9F2}" dt="2024-04-17T21:11:58.934" v="3552" actId="478"/>
          <ac:spMkLst>
            <pc:docMk/>
            <pc:sldMk cId="4211977824" sldId="2146846556"/>
            <ac:spMk id="35" creationId="{6CA0175E-1529-61E0-29FC-DB7BF4FB2B44}"/>
          </ac:spMkLst>
        </pc:spChg>
        <pc:spChg chg="add mod">
          <ac:chgData name="Leah Montner Dixon" userId="d5b2ae9e-9213-4442-b7df-4db8cbe51e5d" providerId="ADAL" clId="{04381C8D-58B4-4855-85BA-C8406F3EC9F2}" dt="2024-04-15T18:36:50.036" v="1421"/>
          <ac:spMkLst>
            <pc:docMk/>
            <pc:sldMk cId="4211977824" sldId="2146846556"/>
            <ac:spMk id="35" creationId="{8A9423B4-7A0D-9E5C-EBDC-52D8DDA068A9}"/>
          </ac:spMkLst>
        </pc:spChg>
        <pc:spChg chg="add mod">
          <ac:chgData name="Leah Montner Dixon" userId="d5b2ae9e-9213-4442-b7df-4db8cbe51e5d" providerId="ADAL" clId="{04381C8D-58B4-4855-85BA-C8406F3EC9F2}" dt="2024-04-15T18:36:53.568" v="1422" actId="108"/>
          <ac:spMkLst>
            <pc:docMk/>
            <pc:sldMk cId="4211977824" sldId="2146846556"/>
            <ac:spMk id="36" creationId="{80DC0D73-1237-DFB4-3E79-FF5C495C834B}"/>
          </ac:spMkLst>
        </pc:spChg>
        <pc:spChg chg="add mod">
          <ac:chgData name="Leah Montner Dixon" userId="d5b2ae9e-9213-4442-b7df-4db8cbe51e5d" providerId="ADAL" clId="{04381C8D-58B4-4855-85BA-C8406F3EC9F2}" dt="2024-04-15T18:36:50.036" v="1421"/>
          <ac:spMkLst>
            <pc:docMk/>
            <pc:sldMk cId="4211977824" sldId="2146846556"/>
            <ac:spMk id="37" creationId="{06E2FF39-6CDF-43D9-DC53-0E56FF4B5D9C}"/>
          </ac:spMkLst>
        </pc:spChg>
        <pc:spChg chg="del mod">
          <ac:chgData name="Leah Montner Dixon" userId="d5b2ae9e-9213-4442-b7df-4db8cbe51e5d" providerId="ADAL" clId="{04381C8D-58B4-4855-85BA-C8406F3EC9F2}" dt="2024-04-17T21:11:58.934" v="3552" actId="478"/>
          <ac:spMkLst>
            <pc:docMk/>
            <pc:sldMk cId="4211977824" sldId="2146846556"/>
            <ac:spMk id="37" creationId="{7D232A79-457C-D7D3-01F0-D27219631D55}"/>
          </ac:spMkLst>
        </pc:spChg>
        <pc:spChg chg="del mod">
          <ac:chgData name="Leah Montner Dixon" userId="d5b2ae9e-9213-4442-b7df-4db8cbe51e5d" providerId="ADAL" clId="{04381C8D-58B4-4855-85BA-C8406F3EC9F2}" dt="2024-04-17T21:11:58.934" v="3552" actId="478"/>
          <ac:spMkLst>
            <pc:docMk/>
            <pc:sldMk cId="4211977824" sldId="2146846556"/>
            <ac:spMk id="38" creationId="{D6F110E9-4F43-71A6-56CD-FC2CC34B5E0F}"/>
          </ac:spMkLst>
        </pc:spChg>
        <pc:spChg chg="add mod">
          <ac:chgData name="Leah Montner Dixon" userId="d5b2ae9e-9213-4442-b7df-4db8cbe51e5d" providerId="ADAL" clId="{04381C8D-58B4-4855-85BA-C8406F3EC9F2}" dt="2024-04-15T18:36:50.036" v="1421"/>
          <ac:spMkLst>
            <pc:docMk/>
            <pc:sldMk cId="4211977824" sldId="2146846556"/>
            <ac:spMk id="39" creationId="{0572CDBF-F547-C200-484B-FFC60D65746B}"/>
          </ac:spMkLst>
        </pc:spChg>
        <pc:spChg chg="del mod">
          <ac:chgData name="Leah Montner Dixon" userId="d5b2ae9e-9213-4442-b7df-4db8cbe51e5d" providerId="ADAL" clId="{04381C8D-58B4-4855-85BA-C8406F3EC9F2}" dt="2024-04-17T21:11:58.934" v="3552" actId="478"/>
          <ac:spMkLst>
            <pc:docMk/>
            <pc:sldMk cId="4211977824" sldId="2146846556"/>
            <ac:spMk id="39" creationId="{74B20237-9C35-7BE1-F71A-C35E757B6A17}"/>
          </ac:spMkLst>
        </pc:spChg>
        <pc:spChg chg="add mod">
          <ac:chgData name="Leah Montner Dixon" userId="d5b2ae9e-9213-4442-b7df-4db8cbe51e5d" providerId="ADAL" clId="{04381C8D-58B4-4855-85BA-C8406F3EC9F2}" dt="2024-04-15T18:36:55.572" v="1423" actId="108"/>
          <ac:spMkLst>
            <pc:docMk/>
            <pc:sldMk cId="4211977824" sldId="2146846556"/>
            <ac:spMk id="40" creationId="{E863EA7C-C318-4D2C-BFF0-4DADA66FF723}"/>
          </ac:spMkLst>
        </pc:spChg>
        <pc:spChg chg="add mod">
          <ac:chgData name="Leah Montner Dixon" userId="d5b2ae9e-9213-4442-b7df-4db8cbe51e5d" providerId="ADAL" clId="{04381C8D-58B4-4855-85BA-C8406F3EC9F2}" dt="2024-04-15T18:36:50.036" v="1421"/>
          <ac:spMkLst>
            <pc:docMk/>
            <pc:sldMk cId="4211977824" sldId="2146846556"/>
            <ac:spMk id="41" creationId="{634A83D0-11DB-5411-2A1D-C88D60E84B12}"/>
          </ac:spMkLst>
        </pc:spChg>
        <pc:spChg chg="del mod">
          <ac:chgData name="Leah Montner Dixon" userId="d5b2ae9e-9213-4442-b7df-4db8cbe51e5d" providerId="ADAL" clId="{04381C8D-58B4-4855-85BA-C8406F3EC9F2}" dt="2024-04-17T21:11:58.934" v="3552" actId="478"/>
          <ac:spMkLst>
            <pc:docMk/>
            <pc:sldMk cId="4211977824" sldId="2146846556"/>
            <ac:spMk id="41" creationId="{9DB8D036-43B7-3440-BB93-DB45A6855975}"/>
          </ac:spMkLst>
        </pc:spChg>
        <pc:spChg chg="del mod">
          <ac:chgData name="Leah Montner Dixon" userId="d5b2ae9e-9213-4442-b7df-4db8cbe51e5d" providerId="ADAL" clId="{04381C8D-58B4-4855-85BA-C8406F3EC9F2}" dt="2024-04-17T21:11:58.934" v="3552" actId="478"/>
          <ac:spMkLst>
            <pc:docMk/>
            <pc:sldMk cId="4211977824" sldId="2146846556"/>
            <ac:spMk id="42" creationId="{F12CEC56-824C-AC15-5353-6F6D76259F6E}"/>
          </ac:spMkLst>
        </pc:spChg>
        <pc:spChg chg="add mod">
          <ac:chgData name="Leah Montner Dixon" userId="d5b2ae9e-9213-4442-b7df-4db8cbe51e5d" providerId="ADAL" clId="{04381C8D-58B4-4855-85BA-C8406F3EC9F2}" dt="2024-04-15T18:36:50.036" v="1421"/>
          <ac:spMkLst>
            <pc:docMk/>
            <pc:sldMk cId="4211977824" sldId="2146846556"/>
            <ac:spMk id="43" creationId="{2A9DA0D1-370C-B87D-7358-BD0CD7689211}"/>
          </ac:spMkLst>
        </pc:spChg>
        <pc:spChg chg="add mod">
          <ac:chgData name="Leah Montner Dixon" userId="d5b2ae9e-9213-4442-b7df-4db8cbe51e5d" providerId="ADAL" clId="{04381C8D-58B4-4855-85BA-C8406F3EC9F2}" dt="2024-04-15T18:36:50.036" v="1421"/>
          <ac:spMkLst>
            <pc:docMk/>
            <pc:sldMk cId="4211977824" sldId="2146846556"/>
            <ac:spMk id="44" creationId="{3645DC95-C6D5-6579-E165-DB1A16A8D3BB}"/>
          </ac:spMkLst>
        </pc:spChg>
        <pc:spChg chg="del mod">
          <ac:chgData name="Leah Montner Dixon" userId="d5b2ae9e-9213-4442-b7df-4db8cbe51e5d" providerId="ADAL" clId="{04381C8D-58B4-4855-85BA-C8406F3EC9F2}" dt="2024-04-17T21:11:58.934" v="3552" actId="478"/>
          <ac:spMkLst>
            <pc:docMk/>
            <pc:sldMk cId="4211977824" sldId="2146846556"/>
            <ac:spMk id="44" creationId="{A3EE7F3C-49C1-6162-5D42-BA5D0FADA37D}"/>
          </ac:spMkLst>
        </pc:spChg>
        <pc:spChg chg="del mod">
          <ac:chgData name="Leah Montner Dixon" userId="d5b2ae9e-9213-4442-b7df-4db8cbe51e5d" providerId="ADAL" clId="{04381C8D-58B4-4855-85BA-C8406F3EC9F2}" dt="2024-04-17T21:11:58.934" v="3552" actId="478"/>
          <ac:spMkLst>
            <pc:docMk/>
            <pc:sldMk cId="4211977824" sldId="2146846556"/>
            <ac:spMk id="45" creationId="{F45DBB98-53F1-A529-C56B-6C8A204499D6}"/>
          </ac:spMkLst>
        </pc:spChg>
        <pc:spChg chg="del mod">
          <ac:chgData name="Leah Montner Dixon" userId="d5b2ae9e-9213-4442-b7df-4db8cbe51e5d" providerId="ADAL" clId="{04381C8D-58B4-4855-85BA-C8406F3EC9F2}" dt="2024-04-17T21:11:58.934" v="3552" actId="478"/>
          <ac:spMkLst>
            <pc:docMk/>
            <pc:sldMk cId="4211977824" sldId="2146846556"/>
            <ac:spMk id="46" creationId="{40DDA366-8919-5CFF-E2A2-D1635094B661}"/>
          </ac:spMkLst>
        </pc:spChg>
        <pc:spChg chg="add mod">
          <ac:chgData name="Leah Montner Dixon" userId="d5b2ae9e-9213-4442-b7df-4db8cbe51e5d" providerId="ADAL" clId="{04381C8D-58B4-4855-85BA-C8406F3EC9F2}" dt="2024-04-15T18:36:50.036" v="1421"/>
          <ac:spMkLst>
            <pc:docMk/>
            <pc:sldMk cId="4211977824" sldId="2146846556"/>
            <ac:spMk id="46" creationId="{FBEFE48B-287E-F8F2-755B-28251211CE24}"/>
          </ac:spMkLst>
        </pc:spChg>
        <pc:spChg chg="add mod">
          <ac:chgData name="Leah Montner Dixon" userId="d5b2ae9e-9213-4442-b7df-4db8cbe51e5d" providerId="ADAL" clId="{04381C8D-58B4-4855-85BA-C8406F3EC9F2}" dt="2024-04-15T18:36:50.036" v="1421"/>
          <ac:spMkLst>
            <pc:docMk/>
            <pc:sldMk cId="4211977824" sldId="2146846556"/>
            <ac:spMk id="47" creationId="{20EB8D31-4F7F-9823-C36C-04678225F302}"/>
          </ac:spMkLst>
        </pc:spChg>
        <pc:spChg chg="add mod">
          <ac:chgData name="Leah Montner Dixon" userId="d5b2ae9e-9213-4442-b7df-4db8cbe51e5d" providerId="ADAL" clId="{04381C8D-58B4-4855-85BA-C8406F3EC9F2}" dt="2024-04-17T21:12:01.769" v="3554"/>
          <ac:spMkLst>
            <pc:docMk/>
            <pc:sldMk cId="4211977824" sldId="2146846556"/>
            <ac:spMk id="47" creationId="{889D05DE-81F3-911B-75EF-D465CBA3D16B}"/>
          </ac:spMkLst>
        </pc:spChg>
        <pc:spChg chg="add mod">
          <ac:chgData name="Leah Montner Dixon" userId="d5b2ae9e-9213-4442-b7df-4db8cbe51e5d" providerId="ADAL" clId="{04381C8D-58B4-4855-85BA-C8406F3EC9F2}" dt="2024-04-17T21:48:59.362" v="3604" actId="207"/>
          <ac:spMkLst>
            <pc:docMk/>
            <pc:sldMk cId="4211977824" sldId="2146846556"/>
            <ac:spMk id="48" creationId="{1574715F-C974-66D2-1960-F97D8B786456}"/>
          </ac:spMkLst>
        </pc:spChg>
        <pc:picChg chg="del">
          <ac:chgData name="Leah Montner Dixon" userId="d5b2ae9e-9213-4442-b7df-4db8cbe51e5d" providerId="ADAL" clId="{04381C8D-58B4-4855-85BA-C8406F3EC9F2}" dt="2024-04-15T13:44:41.399" v="3" actId="478"/>
          <ac:picMkLst>
            <pc:docMk/>
            <pc:sldMk cId="4211977824" sldId="2146846556"/>
            <ac:picMk id="6" creationId="{B2B266F8-A67B-D30B-A7BE-F159E981DB1F}"/>
          </ac:picMkLst>
        </pc:picChg>
        <pc:picChg chg="add mod">
          <ac:chgData name="Leah Montner Dixon" userId="d5b2ae9e-9213-4442-b7df-4db8cbe51e5d" providerId="ADAL" clId="{04381C8D-58B4-4855-85BA-C8406F3EC9F2}" dt="2024-04-15T13:44:41.644" v="4"/>
          <ac:picMkLst>
            <pc:docMk/>
            <pc:sldMk cId="4211977824" sldId="2146846556"/>
            <ac:picMk id="13" creationId="{774E5103-0C23-A473-6FE2-8DA990EE97A5}"/>
          </ac:picMkLst>
        </pc:picChg>
        <pc:cxnChg chg="add mod">
          <ac:chgData name="Leah Montner Dixon" userId="d5b2ae9e-9213-4442-b7df-4db8cbe51e5d" providerId="ADAL" clId="{04381C8D-58B4-4855-85BA-C8406F3EC9F2}" dt="2024-04-17T21:12:01.769" v="3554"/>
          <ac:cxnSpMkLst>
            <pc:docMk/>
            <pc:sldMk cId="4211977824" sldId="2146846556"/>
            <ac:cxnSpMk id="6" creationId="{B78C8635-297F-E0E2-A3BE-EC5D354BF2C7}"/>
          </ac:cxnSpMkLst>
        </pc:cxnChg>
        <pc:cxnChg chg="del">
          <ac:chgData name="Leah Montner Dixon" userId="d5b2ae9e-9213-4442-b7df-4db8cbe51e5d" providerId="ADAL" clId="{04381C8D-58B4-4855-85BA-C8406F3EC9F2}" dt="2024-04-17T21:11:58.934" v="3552" actId="478"/>
          <ac:cxnSpMkLst>
            <pc:docMk/>
            <pc:sldMk cId="4211977824" sldId="2146846556"/>
            <ac:cxnSpMk id="16" creationId="{D5951578-B60A-6401-A459-7394A8B94302}"/>
          </ac:cxnSpMkLst>
        </pc:cxnChg>
        <pc:cxnChg chg="add mod">
          <ac:chgData name="Leah Montner Dixon" userId="d5b2ae9e-9213-4442-b7df-4db8cbe51e5d" providerId="ADAL" clId="{04381C8D-58B4-4855-85BA-C8406F3EC9F2}" dt="2024-04-17T21:12:01.769" v="3554"/>
          <ac:cxnSpMkLst>
            <pc:docMk/>
            <pc:sldMk cId="4211977824" sldId="2146846556"/>
            <ac:cxnSpMk id="17" creationId="{B16A48C4-578C-91F0-B601-9FB087C21218}"/>
          </ac:cxnSpMkLst>
        </pc:cxnChg>
        <pc:cxnChg chg="del">
          <ac:chgData name="Leah Montner Dixon" userId="d5b2ae9e-9213-4442-b7df-4db8cbe51e5d" providerId="ADAL" clId="{04381C8D-58B4-4855-85BA-C8406F3EC9F2}" dt="2024-04-15T18:36:49.768" v="1420" actId="478"/>
          <ac:cxnSpMkLst>
            <pc:docMk/>
            <pc:sldMk cId="4211977824" sldId="2146846556"/>
            <ac:cxnSpMk id="19" creationId="{A5165B2C-CC48-FC40-BDE7-7AAC7689AE5B}"/>
          </ac:cxnSpMkLst>
        </pc:cxnChg>
        <pc:cxnChg chg="add mod">
          <ac:chgData name="Leah Montner Dixon" userId="d5b2ae9e-9213-4442-b7df-4db8cbe51e5d" providerId="ADAL" clId="{04381C8D-58B4-4855-85BA-C8406F3EC9F2}" dt="2024-04-17T21:12:31.829" v="3558" actId="108"/>
          <ac:cxnSpMkLst>
            <pc:docMk/>
            <pc:sldMk cId="4211977824" sldId="2146846556"/>
            <ac:cxnSpMk id="20" creationId="{75B81569-5F7A-1AB2-B281-51B5D6F82118}"/>
          </ac:cxnSpMkLst>
        </pc:cxnChg>
        <pc:cxnChg chg="del">
          <ac:chgData name="Leah Montner Dixon" userId="d5b2ae9e-9213-4442-b7df-4db8cbe51e5d" providerId="ADAL" clId="{04381C8D-58B4-4855-85BA-C8406F3EC9F2}" dt="2024-04-15T18:36:49.768" v="1420" actId="478"/>
          <ac:cxnSpMkLst>
            <pc:docMk/>
            <pc:sldMk cId="4211977824" sldId="2146846556"/>
            <ac:cxnSpMk id="20" creationId="{83175D55-5706-F5A0-CCA8-9B56B6BFFD59}"/>
          </ac:cxnSpMkLst>
        </pc:cxnChg>
        <pc:cxnChg chg="add mod">
          <ac:chgData name="Leah Montner Dixon" userId="d5b2ae9e-9213-4442-b7df-4db8cbe51e5d" providerId="ADAL" clId="{04381C8D-58B4-4855-85BA-C8406F3EC9F2}" dt="2024-04-15T18:36:50.036" v="1421"/>
          <ac:cxnSpMkLst>
            <pc:docMk/>
            <pc:sldMk cId="4211977824" sldId="2146846556"/>
            <ac:cxnSpMk id="21" creationId="{B12148B6-58D4-42C4-DDFF-80E4265A410C}"/>
          </ac:cxnSpMkLst>
        </pc:cxnChg>
        <pc:cxnChg chg="del">
          <ac:chgData name="Leah Montner Dixon" userId="d5b2ae9e-9213-4442-b7df-4db8cbe51e5d" providerId="ADAL" clId="{04381C8D-58B4-4855-85BA-C8406F3EC9F2}" dt="2024-04-15T18:36:49.768" v="1420" actId="478"/>
          <ac:cxnSpMkLst>
            <pc:docMk/>
            <pc:sldMk cId="4211977824" sldId="2146846556"/>
            <ac:cxnSpMk id="25" creationId="{FD063B2F-CCBB-49A0-8728-EBD37857EF0B}"/>
          </ac:cxnSpMkLst>
        </pc:cxnChg>
        <pc:cxnChg chg="add mod">
          <ac:chgData name="Leah Montner Dixon" userId="d5b2ae9e-9213-4442-b7df-4db8cbe51e5d" providerId="ADAL" clId="{04381C8D-58B4-4855-85BA-C8406F3EC9F2}" dt="2024-04-17T21:12:38.690" v="3559" actId="108"/>
          <ac:cxnSpMkLst>
            <pc:docMk/>
            <pc:sldMk cId="4211977824" sldId="2146846556"/>
            <ac:cxnSpMk id="26" creationId="{6D751F8A-BAC4-514C-4760-403B5D2DFB5A}"/>
          </ac:cxnSpMkLst>
        </pc:cxnChg>
        <pc:cxnChg chg="del">
          <ac:chgData name="Leah Montner Dixon" userId="d5b2ae9e-9213-4442-b7df-4db8cbe51e5d" providerId="ADAL" clId="{04381C8D-58B4-4855-85BA-C8406F3EC9F2}" dt="2024-04-15T18:36:49.768" v="1420" actId="478"/>
          <ac:cxnSpMkLst>
            <pc:docMk/>
            <pc:sldMk cId="4211977824" sldId="2146846556"/>
            <ac:cxnSpMk id="29" creationId="{E80CB9E3-BCBB-45D9-911E-9056A0033C09}"/>
          </ac:cxnSpMkLst>
        </pc:cxnChg>
        <pc:cxnChg chg="add mod">
          <ac:chgData name="Leah Montner Dixon" userId="d5b2ae9e-9213-4442-b7df-4db8cbe51e5d" providerId="ADAL" clId="{04381C8D-58B4-4855-85BA-C8406F3EC9F2}" dt="2024-04-17T21:12:01.769" v="3554"/>
          <ac:cxnSpMkLst>
            <pc:docMk/>
            <pc:sldMk cId="4211977824" sldId="2146846556"/>
            <ac:cxnSpMk id="30" creationId="{465954A5-2A70-6E54-7A97-059939D67010}"/>
          </ac:cxnSpMkLst>
        </pc:cxnChg>
        <pc:cxnChg chg="del">
          <ac:chgData name="Leah Montner Dixon" userId="d5b2ae9e-9213-4442-b7df-4db8cbe51e5d" providerId="ADAL" clId="{04381C8D-58B4-4855-85BA-C8406F3EC9F2}" dt="2024-04-17T21:11:58.934" v="3552" actId="478"/>
          <ac:cxnSpMkLst>
            <pc:docMk/>
            <pc:sldMk cId="4211977824" sldId="2146846556"/>
            <ac:cxnSpMk id="32" creationId="{AB7974FC-EE21-190C-4240-DF904FDF8CA8}"/>
          </ac:cxnSpMkLst>
        </pc:cxnChg>
        <pc:cxnChg chg="del">
          <ac:chgData name="Leah Montner Dixon" userId="d5b2ae9e-9213-4442-b7df-4db8cbe51e5d" providerId="ADAL" clId="{04381C8D-58B4-4855-85BA-C8406F3EC9F2}" dt="2024-04-15T18:36:49.768" v="1420" actId="478"/>
          <ac:cxnSpMkLst>
            <pc:docMk/>
            <pc:sldMk cId="4211977824" sldId="2146846556"/>
            <ac:cxnSpMk id="33" creationId="{DBF61FFE-243E-473F-8F4F-9E5ADE0CA87D}"/>
          </ac:cxnSpMkLst>
        </pc:cxnChg>
        <pc:cxnChg chg="add mod">
          <ac:chgData name="Leah Montner Dixon" userId="d5b2ae9e-9213-4442-b7df-4db8cbe51e5d" providerId="ADAL" clId="{04381C8D-58B4-4855-85BA-C8406F3EC9F2}" dt="2024-04-15T18:36:50.036" v="1421"/>
          <ac:cxnSpMkLst>
            <pc:docMk/>
            <pc:sldMk cId="4211977824" sldId="2146846556"/>
            <ac:cxnSpMk id="34" creationId="{C3007207-65FA-C280-91F6-0A02AD08261B}"/>
          </ac:cxnSpMkLst>
        </pc:cxnChg>
        <pc:cxnChg chg="del">
          <ac:chgData name="Leah Montner Dixon" userId="d5b2ae9e-9213-4442-b7df-4db8cbe51e5d" providerId="ADAL" clId="{04381C8D-58B4-4855-85BA-C8406F3EC9F2}" dt="2024-04-17T21:11:58.934" v="3552" actId="478"/>
          <ac:cxnSpMkLst>
            <pc:docMk/>
            <pc:sldMk cId="4211977824" sldId="2146846556"/>
            <ac:cxnSpMk id="36" creationId="{66A7DB24-6CB9-0CDE-9593-5D67DDF174D0}"/>
          </ac:cxnSpMkLst>
        </pc:cxnChg>
        <pc:cxnChg chg="add mod">
          <ac:chgData name="Leah Montner Dixon" userId="d5b2ae9e-9213-4442-b7df-4db8cbe51e5d" providerId="ADAL" clId="{04381C8D-58B4-4855-85BA-C8406F3EC9F2}" dt="2024-04-15T18:36:50.036" v="1421"/>
          <ac:cxnSpMkLst>
            <pc:docMk/>
            <pc:sldMk cId="4211977824" sldId="2146846556"/>
            <ac:cxnSpMk id="38" creationId="{4D819DD0-7C2E-F9FD-62E0-1EB20492AA79}"/>
          </ac:cxnSpMkLst>
        </pc:cxnChg>
        <pc:cxnChg chg="del">
          <ac:chgData name="Leah Montner Dixon" userId="d5b2ae9e-9213-4442-b7df-4db8cbe51e5d" providerId="ADAL" clId="{04381C8D-58B4-4855-85BA-C8406F3EC9F2}" dt="2024-04-17T21:11:58.934" v="3552" actId="478"/>
          <ac:cxnSpMkLst>
            <pc:docMk/>
            <pc:sldMk cId="4211977824" sldId="2146846556"/>
            <ac:cxnSpMk id="40" creationId="{987000E1-963B-6E6A-9955-11009F7142C8}"/>
          </ac:cxnSpMkLst>
        </pc:cxnChg>
        <pc:cxnChg chg="add mod">
          <ac:chgData name="Leah Montner Dixon" userId="d5b2ae9e-9213-4442-b7df-4db8cbe51e5d" providerId="ADAL" clId="{04381C8D-58B4-4855-85BA-C8406F3EC9F2}" dt="2024-04-15T18:36:50.036" v="1421"/>
          <ac:cxnSpMkLst>
            <pc:docMk/>
            <pc:sldMk cId="4211977824" sldId="2146846556"/>
            <ac:cxnSpMk id="42" creationId="{ED7DEB24-C678-0534-315B-68B0D426F329}"/>
          </ac:cxnSpMkLst>
        </pc:cxnChg>
        <pc:cxnChg chg="del">
          <ac:chgData name="Leah Montner Dixon" userId="d5b2ae9e-9213-4442-b7df-4db8cbe51e5d" providerId="ADAL" clId="{04381C8D-58B4-4855-85BA-C8406F3EC9F2}" dt="2024-04-17T21:11:58.934" v="3552" actId="478"/>
          <ac:cxnSpMkLst>
            <pc:docMk/>
            <pc:sldMk cId="4211977824" sldId="2146846556"/>
            <ac:cxnSpMk id="43" creationId="{645793EE-0BB8-C9FC-B59D-9648EA5672CD}"/>
          </ac:cxnSpMkLst>
        </pc:cxnChg>
        <pc:cxnChg chg="add mod">
          <ac:chgData name="Leah Montner Dixon" userId="d5b2ae9e-9213-4442-b7df-4db8cbe51e5d" providerId="ADAL" clId="{04381C8D-58B4-4855-85BA-C8406F3EC9F2}" dt="2024-04-15T18:36:50.036" v="1421"/>
          <ac:cxnSpMkLst>
            <pc:docMk/>
            <pc:sldMk cId="4211977824" sldId="2146846556"/>
            <ac:cxnSpMk id="45" creationId="{05ADC219-786D-80E9-3487-B00902E25C47}"/>
          </ac:cxnSpMkLst>
        </pc:cxnChg>
      </pc:sldChg>
      <pc:sldChg chg="addSp delSp modSp mod">
        <pc:chgData name="Leah Montner Dixon" userId="d5b2ae9e-9213-4442-b7df-4db8cbe51e5d" providerId="ADAL" clId="{04381C8D-58B4-4855-85BA-C8406F3EC9F2}" dt="2024-04-17T21:49:08.221" v="3607" actId="207"/>
        <pc:sldMkLst>
          <pc:docMk/>
          <pc:sldMk cId="1090943011" sldId="2146846557"/>
        </pc:sldMkLst>
        <pc:spChg chg="add del mod">
          <ac:chgData name="Leah Montner Dixon" userId="d5b2ae9e-9213-4442-b7df-4db8cbe51e5d" providerId="ADAL" clId="{04381C8D-58B4-4855-85BA-C8406F3EC9F2}" dt="2024-04-17T21:13:04.360" v="3562" actId="478"/>
          <ac:spMkLst>
            <pc:docMk/>
            <pc:sldMk cId="1090943011" sldId="2146846557"/>
            <ac:spMk id="3" creationId="{36958911-0AFA-A252-A270-423BB8656C38}"/>
          </ac:spMkLst>
        </pc:spChg>
        <pc:spChg chg="del">
          <ac:chgData name="Leah Montner Dixon" userId="d5b2ae9e-9213-4442-b7df-4db8cbe51e5d" providerId="ADAL" clId="{04381C8D-58B4-4855-85BA-C8406F3EC9F2}" dt="2024-04-15T18:36:59.543" v="1424" actId="478"/>
          <ac:spMkLst>
            <pc:docMk/>
            <pc:sldMk cId="1090943011" sldId="2146846557"/>
            <ac:spMk id="3" creationId="{C61E567D-B82A-1857-59B2-EF198F44BA96}"/>
          </ac:spMkLst>
        </pc:spChg>
        <pc:spChg chg="add mod">
          <ac:chgData name="Leah Montner Dixon" userId="d5b2ae9e-9213-4442-b7df-4db8cbe51e5d" providerId="ADAL" clId="{04381C8D-58B4-4855-85BA-C8406F3EC9F2}" dt="2024-04-17T21:13:11.617" v="3564" actId="108"/>
          <ac:spMkLst>
            <pc:docMk/>
            <pc:sldMk cId="1090943011" sldId="2146846557"/>
            <ac:spMk id="4" creationId="{344BFC33-72D0-B3AE-6C0F-20C304F1643A}"/>
          </ac:spMkLst>
        </pc:spChg>
        <pc:spChg chg="del">
          <ac:chgData name="Leah Montner Dixon" userId="d5b2ae9e-9213-4442-b7df-4db8cbe51e5d" providerId="ADAL" clId="{04381C8D-58B4-4855-85BA-C8406F3EC9F2}" dt="2024-04-15T18:36:59.543" v="1424" actId="478"/>
          <ac:spMkLst>
            <pc:docMk/>
            <pc:sldMk cId="1090943011" sldId="2146846557"/>
            <ac:spMk id="4" creationId="{82263009-C5F0-DFC3-E4BE-294F162866F3}"/>
          </ac:spMkLst>
        </pc:spChg>
        <pc:spChg chg="add mod">
          <ac:chgData name="Leah Montner Dixon" userId="d5b2ae9e-9213-4442-b7df-4db8cbe51e5d" providerId="ADAL" clId="{04381C8D-58B4-4855-85BA-C8406F3EC9F2}" dt="2024-04-17T21:13:29.232" v="3567" actId="207"/>
          <ac:spMkLst>
            <pc:docMk/>
            <pc:sldMk cId="1090943011" sldId="2146846557"/>
            <ac:spMk id="6" creationId="{3EB54838-D1E1-27C7-2031-BD91F77253B2}"/>
          </ac:spMkLst>
        </pc:spChg>
        <pc:spChg chg="add mod">
          <ac:chgData name="Leah Montner Dixon" userId="d5b2ae9e-9213-4442-b7df-4db8cbe51e5d" providerId="ADAL" clId="{04381C8D-58B4-4855-85BA-C8406F3EC9F2}" dt="2024-04-15T18:37:03.760" v="1426" actId="108"/>
          <ac:spMkLst>
            <pc:docMk/>
            <pc:sldMk cId="1090943011" sldId="2146846557"/>
            <ac:spMk id="9" creationId="{2E7AE1D4-AB2D-934A-FBBB-562A304FB92F}"/>
          </ac:spMkLst>
        </pc:spChg>
        <pc:spChg chg="del">
          <ac:chgData name="Leah Montner Dixon" userId="d5b2ae9e-9213-4442-b7df-4db8cbe51e5d" providerId="ADAL" clId="{04381C8D-58B4-4855-85BA-C8406F3EC9F2}" dt="2024-04-17T21:13:04.360" v="3562" actId="478"/>
          <ac:spMkLst>
            <pc:docMk/>
            <pc:sldMk cId="1090943011" sldId="2146846557"/>
            <ac:spMk id="9" creationId="{8466F151-5028-84D8-A8AE-E7D8A6B9E0AD}"/>
          </ac:spMkLst>
        </pc:spChg>
        <pc:spChg chg="add mod">
          <ac:chgData name="Leah Montner Dixon" userId="d5b2ae9e-9213-4442-b7df-4db8cbe51e5d" providerId="ADAL" clId="{04381C8D-58B4-4855-85BA-C8406F3EC9F2}" dt="2024-04-15T18:36:59.825" v="1425"/>
          <ac:spMkLst>
            <pc:docMk/>
            <pc:sldMk cId="1090943011" sldId="2146846557"/>
            <ac:spMk id="12" creationId="{1BBDBF91-C9E5-23BF-6917-BB0CBD122C47}"/>
          </ac:spMkLst>
        </pc:spChg>
        <pc:spChg chg="del">
          <ac:chgData name="Leah Montner Dixon" userId="d5b2ae9e-9213-4442-b7df-4db8cbe51e5d" providerId="ADAL" clId="{04381C8D-58B4-4855-85BA-C8406F3EC9F2}" dt="2024-04-17T21:13:04.360" v="3562" actId="478"/>
          <ac:spMkLst>
            <pc:docMk/>
            <pc:sldMk cId="1090943011" sldId="2146846557"/>
            <ac:spMk id="12" creationId="{335BD5D8-44DA-4601-E187-5C50010911ED}"/>
          </ac:spMkLst>
        </pc:spChg>
        <pc:spChg chg="add mod">
          <ac:chgData name="Leah Montner Dixon" userId="d5b2ae9e-9213-4442-b7df-4db8cbe51e5d" providerId="ADAL" clId="{04381C8D-58B4-4855-85BA-C8406F3EC9F2}" dt="2024-04-17T21:13:20.944" v="3566" actId="207"/>
          <ac:spMkLst>
            <pc:docMk/>
            <pc:sldMk cId="1090943011" sldId="2146846557"/>
            <ac:spMk id="14" creationId="{563F4F5A-20C9-0F7D-BF83-7BF59230795B}"/>
          </ac:spMkLst>
        </pc:spChg>
        <pc:spChg chg="del">
          <ac:chgData name="Leah Montner Dixon" userId="d5b2ae9e-9213-4442-b7df-4db8cbe51e5d" providerId="ADAL" clId="{04381C8D-58B4-4855-85BA-C8406F3EC9F2}" dt="2024-04-15T18:36:59.543" v="1424" actId="478"/>
          <ac:spMkLst>
            <pc:docMk/>
            <pc:sldMk cId="1090943011" sldId="2146846557"/>
            <ac:spMk id="14" creationId="{A7C93EEB-AB0F-2065-D45D-9371E6DA7F8F}"/>
          </ac:spMkLst>
        </pc:spChg>
        <pc:spChg chg="del">
          <ac:chgData name="Leah Montner Dixon" userId="d5b2ae9e-9213-4442-b7df-4db8cbe51e5d" providerId="ADAL" clId="{04381C8D-58B4-4855-85BA-C8406F3EC9F2}" dt="2024-04-15T18:36:59.543" v="1424" actId="478"/>
          <ac:spMkLst>
            <pc:docMk/>
            <pc:sldMk cId="1090943011" sldId="2146846557"/>
            <ac:spMk id="15" creationId="{6880B652-D71E-C84D-B407-BB9BAE1051C5}"/>
          </ac:spMkLst>
        </pc:spChg>
        <pc:spChg chg="add mod">
          <ac:chgData name="Leah Montner Dixon" userId="d5b2ae9e-9213-4442-b7df-4db8cbe51e5d" providerId="ADAL" clId="{04381C8D-58B4-4855-85BA-C8406F3EC9F2}" dt="2024-04-17T21:13:05.420" v="3563"/>
          <ac:spMkLst>
            <pc:docMk/>
            <pc:sldMk cId="1090943011" sldId="2146846557"/>
            <ac:spMk id="15" creationId="{A6A8A741-117E-3044-D717-D73E9BB6A938}"/>
          </ac:spMkLst>
        </pc:spChg>
        <pc:spChg chg="add mod">
          <ac:chgData name="Leah Montner Dixon" userId="d5b2ae9e-9213-4442-b7df-4db8cbe51e5d" providerId="ADAL" clId="{04381C8D-58B4-4855-85BA-C8406F3EC9F2}" dt="2024-04-17T21:13:05.420" v="3563"/>
          <ac:spMkLst>
            <pc:docMk/>
            <pc:sldMk cId="1090943011" sldId="2146846557"/>
            <ac:spMk id="16" creationId="{D229B80D-11AF-2854-8B00-DA39F3D000E1}"/>
          </ac:spMkLst>
        </pc:spChg>
        <pc:spChg chg="add mod">
          <ac:chgData name="Leah Montner Dixon" userId="d5b2ae9e-9213-4442-b7df-4db8cbe51e5d" providerId="ADAL" clId="{04381C8D-58B4-4855-85BA-C8406F3EC9F2}" dt="2024-04-15T18:36:59.825" v="1425"/>
          <ac:spMkLst>
            <pc:docMk/>
            <pc:sldMk cId="1090943011" sldId="2146846557"/>
            <ac:spMk id="17" creationId="{18DB9ADD-12CF-1F9B-B089-65CBD9FF7A79}"/>
          </ac:spMkLst>
        </pc:spChg>
        <pc:spChg chg="del">
          <ac:chgData name="Leah Montner Dixon" userId="d5b2ae9e-9213-4442-b7df-4db8cbe51e5d" providerId="ADAL" clId="{04381C8D-58B4-4855-85BA-C8406F3EC9F2}" dt="2024-04-17T21:13:04.360" v="3562" actId="478"/>
          <ac:spMkLst>
            <pc:docMk/>
            <pc:sldMk cId="1090943011" sldId="2146846557"/>
            <ac:spMk id="17" creationId="{B973B40C-A4EA-70CD-67C4-1DFEF763E6BD}"/>
          </ac:spMkLst>
        </pc:spChg>
        <pc:spChg chg="del mod">
          <ac:chgData name="Leah Montner Dixon" userId="d5b2ae9e-9213-4442-b7df-4db8cbe51e5d" providerId="ADAL" clId="{04381C8D-58B4-4855-85BA-C8406F3EC9F2}" dt="2024-04-17T21:13:04.360" v="3562" actId="478"/>
          <ac:spMkLst>
            <pc:docMk/>
            <pc:sldMk cId="1090943011" sldId="2146846557"/>
            <ac:spMk id="18" creationId="{0897A296-FE3A-6FF2-624F-E64A76713542}"/>
          </ac:spMkLst>
        </pc:spChg>
        <pc:spChg chg="add mod">
          <ac:chgData name="Leah Montner Dixon" userId="d5b2ae9e-9213-4442-b7df-4db8cbe51e5d" providerId="ADAL" clId="{04381C8D-58B4-4855-85BA-C8406F3EC9F2}" dt="2024-04-15T18:36:59.825" v="1425"/>
          <ac:spMkLst>
            <pc:docMk/>
            <pc:sldMk cId="1090943011" sldId="2146846557"/>
            <ac:spMk id="18" creationId="{70093883-5F73-F1B7-AE87-D53DC254A95B}"/>
          </ac:spMkLst>
        </pc:spChg>
        <pc:spChg chg="add mod">
          <ac:chgData name="Leah Montner Dixon" userId="d5b2ae9e-9213-4442-b7df-4db8cbe51e5d" providerId="ADAL" clId="{04381C8D-58B4-4855-85BA-C8406F3EC9F2}" dt="2024-04-15T18:36:59.825" v="1425"/>
          <ac:spMkLst>
            <pc:docMk/>
            <pc:sldMk cId="1090943011" sldId="2146846557"/>
            <ac:spMk id="19" creationId="{9B51575F-756B-A2E2-A54C-51C0E9379385}"/>
          </ac:spMkLst>
        </pc:spChg>
        <pc:spChg chg="del mod">
          <ac:chgData name="Leah Montner Dixon" userId="d5b2ae9e-9213-4442-b7df-4db8cbe51e5d" providerId="ADAL" clId="{04381C8D-58B4-4855-85BA-C8406F3EC9F2}" dt="2024-04-17T21:13:04.360" v="3562" actId="478"/>
          <ac:spMkLst>
            <pc:docMk/>
            <pc:sldMk cId="1090943011" sldId="2146846557"/>
            <ac:spMk id="19" creationId="{9E9F6FFE-F6A6-756A-E0E4-40DAE16244F5}"/>
          </ac:spMkLst>
        </pc:spChg>
        <pc:spChg chg="del mod">
          <ac:chgData name="Leah Montner Dixon" userId="d5b2ae9e-9213-4442-b7df-4db8cbe51e5d" providerId="ADAL" clId="{04381C8D-58B4-4855-85BA-C8406F3EC9F2}" dt="2024-04-17T21:13:04.360" v="3562" actId="478"/>
          <ac:spMkLst>
            <pc:docMk/>
            <pc:sldMk cId="1090943011" sldId="2146846557"/>
            <ac:spMk id="21" creationId="{3520060E-6528-A600-3E13-017FAF9409F7}"/>
          </ac:spMkLst>
        </pc:spChg>
        <pc:spChg chg="add mod">
          <ac:chgData name="Leah Montner Dixon" userId="d5b2ae9e-9213-4442-b7df-4db8cbe51e5d" providerId="ADAL" clId="{04381C8D-58B4-4855-85BA-C8406F3EC9F2}" dt="2024-04-15T18:36:59.825" v="1425"/>
          <ac:spMkLst>
            <pc:docMk/>
            <pc:sldMk cId="1090943011" sldId="2146846557"/>
            <ac:spMk id="21" creationId="{38151A4A-7C1A-0A64-37D0-376E7C5BD949}"/>
          </ac:spMkLst>
        </pc:spChg>
        <pc:spChg chg="del mod">
          <ac:chgData name="Leah Montner Dixon" userId="d5b2ae9e-9213-4442-b7df-4db8cbe51e5d" providerId="ADAL" clId="{04381C8D-58B4-4855-85BA-C8406F3EC9F2}" dt="2024-04-17T21:13:04.360" v="3562" actId="478"/>
          <ac:spMkLst>
            <pc:docMk/>
            <pc:sldMk cId="1090943011" sldId="2146846557"/>
            <ac:spMk id="22" creationId="{50AEA570-A85F-D945-D94E-13573C3D5966}"/>
          </ac:spMkLst>
        </pc:spChg>
        <pc:spChg chg="add mod">
          <ac:chgData name="Leah Montner Dixon" userId="d5b2ae9e-9213-4442-b7df-4db8cbe51e5d" providerId="ADAL" clId="{04381C8D-58B4-4855-85BA-C8406F3EC9F2}" dt="2024-04-15T18:36:59.825" v="1425"/>
          <ac:spMkLst>
            <pc:docMk/>
            <pc:sldMk cId="1090943011" sldId="2146846557"/>
            <ac:spMk id="22" creationId="{5320744D-C239-5233-4BB3-B2D499F16447}"/>
          </ac:spMkLst>
        </pc:spChg>
        <pc:spChg chg="add mod">
          <ac:chgData name="Leah Montner Dixon" userId="d5b2ae9e-9213-4442-b7df-4db8cbe51e5d" providerId="ADAL" clId="{04381C8D-58B4-4855-85BA-C8406F3EC9F2}" dt="2024-04-15T18:36:59.825" v="1425"/>
          <ac:spMkLst>
            <pc:docMk/>
            <pc:sldMk cId="1090943011" sldId="2146846557"/>
            <ac:spMk id="23" creationId="{B665CC78-B86E-D861-0DC4-821E8340FDAB}"/>
          </ac:spMkLst>
        </pc:spChg>
        <pc:spChg chg="del mod">
          <ac:chgData name="Leah Montner Dixon" userId="d5b2ae9e-9213-4442-b7df-4db8cbe51e5d" providerId="ADAL" clId="{04381C8D-58B4-4855-85BA-C8406F3EC9F2}" dt="2024-04-17T21:13:04.360" v="3562" actId="478"/>
          <ac:spMkLst>
            <pc:docMk/>
            <pc:sldMk cId="1090943011" sldId="2146846557"/>
            <ac:spMk id="24" creationId="{1A786AE6-A137-0257-6E73-111159698F84}"/>
          </ac:spMkLst>
        </pc:spChg>
        <pc:spChg chg="del mod">
          <ac:chgData name="Leah Montner Dixon" userId="d5b2ae9e-9213-4442-b7df-4db8cbe51e5d" providerId="ADAL" clId="{04381C8D-58B4-4855-85BA-C8406F3EC9F2}" dt="2024-04-17T21:13:04.360" v="3562" actId="478"/>
          <ac:spMkLst>
            <pc:docMk/>
            <pc:sldMk cId="1090943011" sldId="2146846557"/>
            <ac:spMk id="25" creationId="{1414EB8F-F4E7-4DB4-77EA-1718A2556784}"/>
          </ac:spMkLst>
        </pc:spChg>
        <pc:spChg chg="add mod">
          <ac:chgData name="Leah Montner Dixon" userId="d5b2ae9e-9213-4442-b7df-4db8cbe51e5d" providerId="ADAL" clId="{04381C8D-58B4-4855-85BA-C8406F3EC9F2}" dt="2024-04-15T18:36:59.825" v="1425"/>
          <ac:spMkLst>
            <pc:docMk/>
            <pc:sldMk cId="1090943011" sldId="2146846557"/>
            <ac:spMk id="25" creationId="{2E4AF7C2-1DF4-FCCC-95D8-1060DEA64399}"/>
          </ac:spMkLst>
        </pc:spChg>
        <pc:spChg chg="del mod">
          <ac:chgData name="Leah Montner Dixon" userId="d5b2ae9e-9213-4442-b7df-4db8cbe51e5d" providerId="ADAL" clId="{04381C8D-58B4-4855-85BA-C8406F3EC9F2}" dt="2024-04-17T21:13:04.360" v="3562" actId="478"/>
          <ac:spMkLst>
            <pc:docMk/>
            <pc:sldMk cId="1090943011" sldId="2146846557"/>
            <ac:spMk id="26" creationId="{4479F027-DB9A-91B5-BDD6-96853793AB2E}"/>
          </ac:spMkLst>
        </pc:spChg>
        <pc:spChg chg="add mod">
          <ac:chgData name="Leah Montner Dixon" userId="d5b2ae9e-9213-4442-b7df-4db8cbe51e5d" providerId="ADAL" clId="{04381C8D-58B4-4855-85BA-C8406F3EC9F2}" dt="2024-04-15T18:37:05.982" v="1427" actId="108"/>
          <ac:spMkLst>
            <pc:docMk/>
            <pc:sldMk cId="1090943011" sldId="2146846557"/>
            <ac:spMk id="26" creationId="{FDD275DE-CEC1-2FF2-6BF9-8A0646B5BF41}"/>
          </ac:spMkLst>
        </pc:spChg>
        <pc:spChg chg="add mod">
          <ac:chgData name="Leah Montner Dixon" userId="d5b2ae9e-9213-4442-b7df-4db8cbe51e5d" providerId="ADAL" clId="{04381C8D-58B4-4855-85BA-C8406F3EC9F2}" dt="2024-04-15T18:36:59.825" v="1425"/>
          <ac:spMkLst>
            <pc:docMk/>
            <pc:sldMk cId="1090943011" sldId="2146846557"/>
            <ac:spMk id="27" creationId="{A4465E52-6E07-811D-8A36-7E8E9C6EAF50}"/>
          </ac:spMkLst>
        </pc:spChg>
        <pc:spChg chg="del mod">
          <ac:chgData name="Leah Montner Dixon" userId="d5b2ae9e-9213-4442-b7df-4db8cbe51e5d" providerId="ADAL" clId="{04381C8D-58B4-4855-85BA-C8406F3EC9F2}" dt="2024-04-17T21:13:04.360" v="3562" actId="478"/>
          <ac:spMkLst>
            <pc:docMk/>
            <pc:sldMk cId="1090943011" sldId="2146846557"/>
            <ac:spMk id="28" creationId="{78D76E9D-553F-1010-95E1-47345A8C06DE}"/>
          </ac:spMkLst>
        </pc:spChg>
        <pc:spChg chg="del mod">
          <ac:chgData name="Leah Montner Dixon" userId="d5b2ae9e-9213-4442-b7df-4db8cbe51e5d" providerId="ADAL" clId="{04381C8D-58B4-4855-85BA-C8406F3EC9F2}" dt="2024-04-17T21:13:04.360" v="3562" actId="478"/>
          <ac:spMkLst>
            <pc:docMk/>
            <pc:sldMk cId="1090943011" sldId="2146846557"/>
            <ac:spMk id="29" creationId="{F1A4A55C-82CE-38E6-AC0B-415854402C18}"/>
          </ac:spMkLst>
        </pc:spChg>
        <pc:spChg chg="add mod">
          <ac:chgData name="Leah Montner Dixon" userId="d5b2ae9e-9213-4442-b7df-4db8cbe51e5d" providerId="ADAL" clId="{04381C8D-58B4-4855-85BA-C8406F3EC9F2}" dt="2024-04-15T18:36:59.825" v="1425"/>
          <ac:spMkLst>
            <pc:docMk/>
            <pc:sldMk cId="1090943011" sldId="2146846557"/>
            <ac:spMk id="29" creationId="{FB984112-1764-1056-5457-5A0944D32BFE}"/>
          </ac:spMkLst>
        </pc:spChg>
        <pc:spChg chg="add mod">
          <ac:chgData name="Leah Montner Dixon" userId="d5b2ae9e-9213-4442-b7df-4db8cbe51e5d" providerId="ADAL" clId="{04381C8D-58B4-4855-85BA-C8406F3EC9F2}" dt="2024-04-15T18:36:59.825" v="1425"/>
          <ac:spMkLst>
            <pc:docMk/>
            <pc:sldMk cId="1090943011" sldId="2146846557"/>
            <ac:spMk id="30" creationId="{73AE10BD-F992-DB33-1AD1-867D5A0366C4}"/>
          </ac:spMkLst>
        </pc:spChg>
        <pc:spChg chg="del mod">
          <ac:chgData name="Leah Montner Dixon" userId="d5b2ae9e-9213-4442-b7df-4db8cbe51e5d" providerId="ADAL" clId="{04381C8D-58B4-4855-85BA-C8406F3EC9F2}" dt="2024-04-17T21:13:04.360" v="3562" actId="478"/>
          <ac:spMkLst>
            <pc:docMk/>
            <pc:sldMk cId="1090943011" sldId="2146846557"/>
            <ac:spMk id="31" creationId="{10102D7F-7566-A6A2-9CBE-5D6A78CF989B}"/>
          </ac:spMkLst>
        </pc:spChg>
        <pc:spChg chg="add mod">
          <ac:chgData name="Leah Montner Dixon" userId="d5b2ae9e-9213-4442-b7df-4db8cbe51e5d" providerId="ADAL" clId="{04381C8D-58B4-4855-85BA-C8406F3EC9F2}" dt="2024-04-15T18:36:59.825" v="1425"/>
          <ac:spMkLst>
            <pc:docMk/>
            <pc:sldMk cId="1090943011" sldId="2146846557"/>
            <ac:spMk id="32" creationId="{6CFF6AAD-3C60-9236-1FBB-AAF613B19BC1}"/>
          </ac:spMkLst>
        </pc:spChg>
        <pc:spChg chg="del mod">
          <ac:chgData name="Leah Montner Dixon" userId="d5b2ae9e-9213-4442-b7df-4db8cbe51e5d" providerId="ADAL" clId="{04381C8D-58B4-4855-85BA-C8406F3EC9F2}" dt="2024-04-17T21:13:04.360" v="3562" actId="478"/>
          <ac:spMkLst>
            <pc:docMk/>
            <pc:sldMk cId="1090943011" sldId="2146846557"/>
            <ac:spMk id="32" creationId="{9C025CE6-6E7C-997E-5F6C-62749FFDCD94}"/>
          </ac:spMkLst>
        </pc:spChg>
        <pc:spChg chg="del mod">
          <ac:chgData name="Leah Montner Dixon" userId="d5b2ae9e-9213-4442-b7df-4db8cbe51e5d" providerId="ADAL" clId="{04381C8D-58B4-4855-85BA-C8406F3EC9F2}" dt="2024-04-17T21:13:04.360" v="3562" actId="478"/>
          <ac:spMkLst>
            <pc:docMk/>
            <pc:sldMk cId="1090943011" sldId="2146846557"/>
            <ac:spMk id="33" creationId="{24A31A0F-5E6E-D8A3-8E2A-E42AB5BE3986}"/>
          </ac:spMkLst>
        </pc:spChg>
        <pc:spChg chg="add mod">
          <ac:chgData name="Leah Montner Dixon" userId="d5b2ae9e-9213-4442-b7df-4db8cbe51e5d" providerId="ADAL" clId="{04381C8D-58B4-4855-85BA-C8406F3EC9F2}" dt="2024-04-15T18:36:59.825" v="1425"/>
          <ac:spMkLst>
            <pc:docMk/>
            <pc:sldMk cId="1090943011" sldId="2146846557"/>
            <ac:spMk id="33" creationId="{72C89DBE-31F5-BD4F-5776-8D8ED1240FA3}"/>
          </ac:spMkLst>
        </pc:spChg>
        <pc:spChg chg="del">
          <ac:chgData name="Leah Montner Dixon" userId="d5b2ae9e-9213-4442-b7df-4db8cbe51e5d" providerId="ADAL" clId="{04381C8D-58B4-4855-85BA-C8406F3EC9F2}" dt="2024-04-15T18:36:59.543" v="1424" actId="478"/>
          <ac:spMkLst>
            <pc:docMk/>
            <pc:sldMk cId="1090943011" sldId="2146846557"/>
            <ac:spMk id="34" creationId="{0A82A63C-4A95-7BD0-B8A9-8328054F4C85}"/>
          </ac:spMkLst>
        </pc:spChg>
        <pc:spChg chg="add mod">
          <ac:chgData name="Leah Montner Dixon" userId="d5b2ae9e-9213-4442-b7df-4db8cbe51e5d" providerId="ADAL" clId="{04381C8D-58B4-4855-85BA-C8406F3EC9F2}" dt="2024-04-17T21:14:04.584" v="3570" actId="207"/>
          <ac:spMkLst>
            <pc:docMk/>
            <pc:sldMk cId="1090943011" sldId="2146846557"/>
            <ac:spMk id="35" creationId="{4E94C9E9-07AF-EEC8-2AD8-026AFD83FEF7}"/>
          </ac:spMkLst>
        </pc:spChg>
        <pc:spChg chg="del">
          <ac:chgData name="Leah Montner Dixon" userId="d5b2ae9e-9213-4442-b7df-4db8cbe51e5d" providerId="ADAL" clId="{04381C8D-58B4-4855-85BA-C8406F3EC9F2}" dt="2024-04-15T18:36:59.543" v="1424" actId="478"/>
          <ac:spMkLst>
            <pc:docMk/>
            <pc:sldMk cId="1090943011" sldId="2146846557"/>
            <ac:spMk id="35" creationId="{7199EEA5-3124-4952-6562-20386C022964}"/>
          </ac:spMkLst>
        </pc:spChg>
        <pc:spChg chg="add mod">
          <ac:chgData name="Leah Montner Dixon" userId="d5b2ae9e-9213-4442-b7df-4db8cbe51e5d" providerId="ADAL" clId="{04381C8D-58B4-4855-85BA-C8406F3EC9F2}" dt="2024-04-17T21:14:04.584" v="3570" actId="207"/>
          <ac:spMkLst>
            <pc:docMk/>
            <pc:sldMk cId="1090943011" sldId="2146846557"/>
            <ac:spMk id="36" creationId="{974740C2-0596-E3F8-473A-C25C8F4A447E}"/>
          </ac:spMkLst>
        </pc:spChg>
        <pc:spChg chg="add mod">
          <ac:chgData name="Leah Montner Dixon" userId="d5b2ae9e-9213-4442-b7df-4db8cbe51e5d" providerId="ADAL" clId="{04381C8D-58B4-4855-85BA-C8406F3EC9F2}" dt="2024-04-17T21:14:04.584" v="3570" actId="207"/>
          <ac:spMkLst>
            <pc:docMk/>
            <pc:sldMk cId="1090943011" sldId="2146846557"/>
            <ac:spMk id="38" creationId="{88E1DBB9-BF1B-386F-A2DE-9C248FDD755C}"/>
          </ac:spMkLst>
        </pc:spChg>
        <pc:spChg chg="del">
          <ac:chgData name="Leah Montner Dixon" userId="d5b2ae9e-9213-4442-b7df-4db8cbe51e5d" providerId="ADAL" clId="{04381C8D-58B4-4855-85BA-C8406F3EC9F2}" dt="2024-04-15T18:36:59.543" v="1424" actId="478"/>
          <ac:spMkLst>
            <pc:docMk/>
            <pc:sldMk cId="1090943011" sldId="2146846557"/>
            <ac:spMk id="39" creationId="{A383DFF4-75FF-3AB3-B04A-9AB9183ADBC3}"/>
          </ac:spMkLst>
        </pc:spChg>
        <pc:spChg chg="add mod">
          <ac:chgData name="Leah Montner Dixon" userId="d5b2ae9e-9213-4442-b7df-4db8cbe51e5d" providerId="ADAL" clId="{04381C8D-58B4-4855-85BA-C8406F3EC9F2}" dt="2024-04-17T21:14:04.584" v="3570" actId="207"/>
          <ac:spMkLst>
            <pc:docMk/>
            <pc:sldMk cId="1090943011" sldId="2146846557"/>
            <ac:spMk id="39" creationId="{AA712FC6-D52A-8514-FD09-49962F294500}"/>
          </ac:spMkLst>
        </pc:spChg>
        <pc:spChg chg="del">
          <ac:chgData name="Leah Montner Dixon" userId="d5b2ae9e-9213-4442-b7df-4db8cbe51e5d" providerId="ADAL" clId="{04381C8D-58B4-4855-85BA-C8406F3EC9F2}" dt="2024-04-15T18:36:59.543" v="1424" actId="478"/>
          <ac:spMkLst>
            <pc:docMk/>
            <pc:sldMk cId="1090943011" sldId="2146846557"/>
            <ac:spMk id="40" creationId="{4E7DE031-0D50-091B-1953-34A2F0E7582F}"/>
          </ac:spMkLst>
        </pc:spChg>
        <pc:spChg chg="add mod">
          <ac:chgData name="Leah Montner Dixon" userId="d5b2ae9e-9213-4442-b7df-4db8cbe51e5d" providerId="ADAL" clId="{04381C8D-58B4-4855-85BA-C8406F3EC9F2}" dt="2024-04-17T21:14:04.584" v="3570" actId="207"/>
          <ac:spMkLst>
            <pc:docMk/>
            <pc:sldMk cId="1090943011" sldId="2146846557"/>
            <ac:spMk id="40" creationId="{F93388C6-01C5-43E9-1EA6-DF030AFB4DE2}"/>
          </ac:spMkLst>
        </pc:spChg>
        <pc:spChg chg="add mod">
          <ac:chgData name="Leah Montner Dixon" userId="d5b2ae9e-9213-4442-b7df-4db8cbe51e5d" providerId="ADAL" clId="{04381C8D-58B4-4855-85BA-C8406F3EC9F2}" dt="2024-04-17T21:13:05.420" v="3563"/>
          <ac:spMkLst>
            <pc:docMk/>
            <pc:sldMk cId="1090943011" sldId="2146846557"/>
            <ac:spMk id="42" creationId="{850F8351-30A3-C3D6-D33B-25C3C6CB060F}"/>
          </ac:spMkLst>
        </pc:spChg>
        <pc:spChg chg="del">
          <ac:chgData name="Leah Montner Dixon" userId="d5b2ae9e-9213-4442-b7df-4db8cbe51e5d" providerId="ADAL" clId="{04381C8D-58B4-4855-85BA-C8406F3EC9F2}" dt="2024-04-15T18:36:59.543" v="1424" actId="478"/>
          <ac:spMkLst>
            <pc:docMk/>
            <pc:sldMk cId="1090943011" sldId="2146846557"/>
            <ac:spMk id="43" creationId="{3DFF4A37-3A15-4167-E258-EA1B3AD91194}"/>
          </ac:spMkLst>
        </pc:spChg>
        <pc:spChg chg="add mod">
          <ac:chgData name="Leah Montner Dixon" userId="d5b2ae9e-9213-4442-b7df-4db8cbe51e5d" providerId="ADAL" clId="{04381C8D-58B4-4855-85BA-C8406F3EC9F2}" dt="2024-04-17T21:13:05.420" v="3563"/>
          <ac:spMkLst>
            <pc:docMk/>
            <pc:sldMk cId="1090943011" sldId="2146846557"/>
            <ac:spMk id="43" creationId="{CADFAD0B-24FD-B2C1-577D-56AEC8BC7E84}"/>
          </ac:spMkLst>
        </pc:spChg>
        <pc:spChg chg="del">
          <ac:chgData name="Leah Montner Dixon" userId="d5b2ae9e-9213-4442-b7df-4db8cbe51e5d" providerId="ADAL" clId="{04381C8D-58B4-4855-85BA-C8406F3EC9F2}" dt="2024-04-15T18:36:59.543" v="1424" actId="478"/>
          <ac:spMkLst>
            <pc:docMk/>
            <pc:sldMk cId="1090943011" sldId="2146846557"/>
            <ac:spMk id="44" creationId="{22715D32-734C-6B02-5FAE-CB0AE07DDD8B}"/>
          </ac:spMkLst>
        </pc:spChg>
        <pc:spChg chg="add del mod">
          <ac:chgData name="Leah Montner Dixon" userId="d5b2ae9e-9213-4442-b7df-4db8cbe51e5d" providerId="ADAL" clId="{04381C8D-58B4-4855-85BA-C8406F3EC9F2}" dt="2024-04-17T21:49:06.507" v="3605" actId="478"/>
          <ac:spMkLst>
            <pc:docMk/>
            <pc:sldMk cId="1090943011" sldId="2146846557"/>
            <ac:spMk id="45" creationId="{8CB6C67D-1C9D-F545-CCDB-9D0BDC2299EA}"/>
          </ac:spMkLst>
        </pc:spChg>
        <pc:spChg chg="add mod">
          <ac:chgData name="Leah Montner Dixon" userId="d5b2ae9e-9213-4442-b7df-4db8cbe51e5d" providerId="ADAL" clId="{04381C8D-58B4-4855-85BA-C8406F3EC9F2}" dt="2024-04-17T21:14:04.584" v="3570" actId="207"/>
          <ac:spMkLst>
            <pc:docMk/>
            <pc:sldMk cId="1090943011" sldId="2146846557"/>
            <ac:spMk id="46" creationId="{E57678BC-2561-0E9D-A324-75DC25E5D7CD}"/>
          </ac:spMkLst>
        </pc:spChg>
        <pc:spChg chg="del">
          <ac:chgData name="Leah Montner Dixon" userId="d5b2ae9e-9213-4442-b7df-4db8cbe51e5d" providerId="ADAL" clId="{04381C8D-58B4-4855-85BA-C8406F3EC9F2}" dt="2024-04-15T18:36:59.543" v="1424" actId="478"/>
          <ac:spMkLst>
            <pc:docMk/>
            <pc:sldMk cId="1090943011" sldId="2146846557"/>
            <ac:spMk id="47" creationId="{0097CE11-3547-BF76-E68B-ECF52330ABDB}"/>
          </ac:spMkLst>
        </pc:spChg>
        <pc:spChg chg="add mod">
          <ac:chgData name="Leah Montner Dixon" userId="d5b2ae9e-9213-4442-b7df-4db8cbe51e5d" providerId="ADAL" clId="{04381C8D-58B4-4855-85BA-C8406F3EC9F2}" dt="2024-04-17T21:13:05.420" v="3563"/>
          <ac:spMkLst>
            <pc:docMk/>
            <pc:sldMk cId="1090943011" sldId="2146846557"/>
            <ac:spMk id="47" creationId="{43FFDAF9-8932-9739-0718-83DC39EE597D}"/>
          </ac:spMkLst>
        </pc:spChg>
        <pc:spChg chg="del">
          <ac:chgData name="Leah Montner Dixon" userId="d5b2ae9e-9213-4442-b7df-4db8cbe51e5d" providerId="ADAL" clId="{04381C8D-58B4-4855-85BA-C8406F3EC9F2}" dt="2024-04-15T18:36:59.543" v="1424" actId="478"/>
          <ac:spMkLst>
            <pc:docMk/>
            <pc:sldMk cId="1090943011" sldId="2146846557"/>
            <ac:spMk id="48" creationId="{2C849626-063B-8090-D048-B242B9BF6D6E}"/>
          </ac:spMkLst>
        </pc:spChg>
        <pc:spChg chg="add mod">
          <ac:chgData name="Leah Montner Dixon" userId="d5b2ae9e-9213-4442-b7df-4db8cbe51e5d" providerId="ADAL" clId="{04381C8D-58B4-4855-85BA-C8406F3EC9F2}" dt="2024-04-17T21:49:08.221" v="3607" actId="207"/>
          <ac:spMkLst>
            <pc:docMk/>
            <pc:sldMk cId="1090943011" sldId="2146846557"/>
            <ac:spMk id="48" creationId="{95A1AA2A-DF2B-360C-D0F7-1B4EE70D4F01}"/>
          </ac:spMkLst>
        </pc:spChg>
        <pc:spChg chg="del">
          <ac:chgData name="Leah Montner Dixon" userId="d5b2ae9e-9213-4442-b7df-4db8cbe51e5d" providerId="ADAL" clId="{04381C8D-58B4-4855-85BA-C8406F3EC9F2}" dt="2024-04-15T18:36:59.543" v="1424" actId="478"/>
          <ac:spMkLst>
            <pc:docMk/>
            <pc:sldMk cId="1090943011" sldId="2146846557"/>
            <ac:spMk id="49" creationId="{985D0B59-0368-FBFC-81DB-D20C3C44B49F}"/>
          </ac:spMkLst>
        </pc:spChg>
        <pc:spChg chg="del">
          <ac:chgData name="Leah Montner Dixon" userId="d5b2ae9e-9213-4442-b7df-4db8cbe51e5d" providerId="ADAL" clId="{04381C8D-58B4-4855-85BA-C8406F3EC9F2}" dt="2024-04-15T18:36:59.543" v="1424" actId="478"/>
          <ac:spMkLst>
            <pc:docMk/>
            <pc:sldMk cId="1090943011" sldId="2146846557"/>
            <ac:spMk id="50" creationId="{A2149999-C67F-E039-4983-0C150B9A76B2}"/>
          </ac:spMkLst>
        </pc:spChg>
        <pc:spChg chg="del">
          <ac:chgData name="Leah Montner Dixon" userId="d5b2ae9e-9213-4442-b7df-4db8cbe51e5d" providerId="ADAL" clId="{04381C8D-58B4-4855-85BA-C8406F3EC9F2}" dt="2024-04-15T18:36:59.543" v="1424" actId="478"/>
          <ac:spMkLst>
            <pc:docMk/>
            <pc:sldMk cId="1090943011" sldId="2146846557"/>
            <ac:spMk id="51" creationId="{F19D2EAF-25DC-D50C-D4B8-8A528272C895}"/>
          </ac:spMkLst>
        </pc:spChg>
        <pc:picChg chg="add mod">
          <ac:chgData name="Leah Montner Dixon" userId="d5b2ae9e-9213-4442-b7df-4db8cbe51e5d" providerId="ADAL" clId="{04381C8D-58B4-4855-85BA-C8406F3EC9F2}" dt="2024-04-15T13:44:48.126" v="6"/>
          <ac:picMkLst>
            <pc:docMk/>
            <pc:sldMk cId="1090943011" sldId="2146846557"/>
            <ac:picMk id="5" creationId="{B8B8B263-A22C-9F39-B841-CC2B25261A8F}"/>
          </ac:picMkLst>
        </pc:picChg>
        <pc:picChg chg="del">
          <ac:chgData name="Leah Montner Dixon" userId="d5b2ae9e-9213-4442-b7df-4db8cbe51e5d" providerId="ADAL" clId="{04381C8D-58B4-4855-85BA-C8406F3EC9F2}" dt="2024-04-15T13:44:47.870" v="5" actId="478"/>
          <ac:picMkLst>
            <pc:docMk/>
            <pc:sldMk cId="1090943011" sldId="2146846557"/>
            <ac:picMk id="6" creationId="{B2B266F8-A67B-D30B-A7BE-F159E981DB1F}"/>
          </ac:picMkLst>
        </pc:picChg>
        <pc:cxnChg chg="add mod">
          <ac:chgData name="Leah Montner Dixon" userId="d5b2ae9e-9213-4442-b7df-4db8cbe51e5d" providerId="ADAL" clId="{04381C8D-58B4-4855-85BA-C8406F3EC9F2}" dt="2024-04-17T21:13:53.544" v="3569" actId="208"/>
          <ac:cxnSpMkLst>
            <pc:docMk/>
            <pc:sldMk cId="1090943011" sldId="2146846557"/>
            <ac:cxnSpMk id="7" creationId="{C7E3A62F-D3B8-2DC5-DE64-8E7343F204DB}"/>
          </ac:cxnSpMkLst>
        </pc:cxnChg>
        <pc:cxnChg chg="del">
          <ac:chgData name="Leah Montner Dixon" userId="d5b2ae9e-9213-4442-b7df-4db8cbe51e5d" providerId="ADAL" clId="{04381C8D-58B4-4855-85BA-C8406F3EC9F2}" dt="2024-04-15T18:36:59.543" v="1424" actId="478"/>
          <ac:cxnSpMkLst>
            <pc:docMk/>
            <pc:sldMk cId="1090943011" sldId="2146846557"/>
            <ac:cxnSpMk id="7" creationId="{DD287485-93D3-7D54-665C-82B203A98883}"/>
          </ac:cxnSpMkLst>
        </pc:cxnChg>
        <pc:cxnChg chg="del">
          <ac:chgData name="Leah Montner Dixon" userId="d5b2ae9e-9213-4442-b7df-4db8cbe51e5d" providerId="ADAL" clId="{04381C8D-58B4-4855-85BA-C8406F3EC9F2}" dt="2024-04-17T21:13:04.360" v="3562" actId="478"/>
          <ac:cxnSpMkLst>
            <pc:docMk/>
            <pc:sldMk cId="1090943011" sldId="2146846557"/>
            <ac:cxnSpMk id="13" creationId="{C25A77E3-617E-7ECE-F941-C7F272AFC712}"/>
          </ac:cxnSpMkLst>
        </pc:cxnChg>
        <pc:cxnChg chg="add mod">
          <ac:chgData name="Leah Montner Dixon" userId="d5b2ae9e-9213-4442-b7df-4db8cbe51e5d" providerId="ADAL" clId="{04381C8D-58B4-4855-85BA-C8406F3EC9F2}" dt="2024-04-15T18:36:59.825" v="1425"/>
          <ac:cxnSpMkLst>
            <pc:docMk/>
            <pc:sldMk cId="1090943011" sldId="2146846557"/>
            <ac:cxnSpMk id="13" creationId="{E8E745DD-0B82-B3D2-59AE-6CB0D0727BA6}"/>
          </ac:cxnSpMkLst>
        </pc:cxnChg>
        <pc:cxnChg chg="del">
          <ac:chgData name="Leah Montner Dixon" userId="d5b2ae9e-9213-4442-b7df-4db8cbe51e5d" providerId="ADAL" clId="{04381C8D-58B4-4855-85BA-C8406F3EC9F2}" dt="2024-04-15T18:36:59.543" v="1424" actId="478"/>
          <ac:cxnSpMkLst>
            <pc:docMk/>
            <pc:sldMk cId="1090943011" sldId="2146846557"/>
            <ac:cxnSpMk id="16" creationId="{162C7ABC-BBF2-D42C-BC10-1D4BE8B2A01A}"/>
          </ac:cxnSpMkLst>
        </pc:cxnChg>
        <pc:cxnChg chg="del">
          <ac:chgData name="Leah Montner Dixon" userId="d5b2ae9e-9213-4442-b7df-4db8cbe51e5d" providerId="ADAL" clId="{04381C8D-58B4-4855-85BA-C8406F3EC9F2}" dt="2024-04-17T21:13:04.360" v="3562" actId="478"/>
          <ac:cxnSpMkLst>
            <pc:docMk/>
            <pc:sldMk cId="1090943011" sldId="2146846557"/>
            <ac:cxnSpMk id="20" creationId="{3520A463-83F1-DB1A-AD18-536D4223F5B5}"/>
          </ac:cxnSpMkLst>
        </pc:cxnChg>
        <pc:cxnChg chg="add mod">
          <ac:chgData name="Leah Montner Dixon" userId="d5b2ae9e-9213-4442-b7df-4db8cbe51e5d" providerId="ADAL" clId="{04381C8D-58B4-4855-85BA-C8406F3EC9F2}" dt="2024-04-15T18:36:59.825" v="1425"/>
          <ac:cxnSpMkLst>
            <pc:docMk/>
            <pc:sldMk cId="1090943011" sldId="2146846557"/>
            <ac:cxnSpMk id="20" creationId="{D3455B27-461A-88A6-77E7-1BF4D33415DC}"/>
          </ac:cxnSpMkLst>
        </pc:cxnChg>
        <pc:cxnChg chg="del">
          <ac:chgData name="Leah Montner Dixon" userId="d5b2ae9e-9213-4442-b7df-4db8cbe51e5d" providerId="ADAL" clId="{04381C8D-58B4-4855-85BA-C8406F3EC9F2}" dt="2024-04-17T21:13:04.360" v="3562" actId="478"/>
          <ac:cxnSpMkLst>
            <pc:docMk/>
            <pc:sldMk cId="1090943011" sldId="2146846557"/>
            <ac:cxnSpMk id="23" creationId="{DE6B7ACD-1A6F-C7FD-F775-4A10C546B186}"/>
          </ac:cxnSpMkLst>
        </pc:cxnChg>
        <pc:cxnChg chg="add mod">
          <ac:chgData name="Leah Montner Dixon" userId="d5b2ae9e-9213-4442-b7df-4db8cbe51e5d" providerId="ADAL" clId="{04381C8D-58B4-4855-85BA-C8406F3EC9F2}" dt="2024-04-15T18:36:59.825" v="1425"/>
          <ac:cxnSpMkLst>
            <pc:docMk/>
            <pc:sldMk cId="1090943011" sldId="2146846557"/>
            <ac:cxnSpMk id="24" creationId="{96352AE1-4C59-E9A1-03A7-769C6260B91D}"/>
          </ac:cxnSpMkLst>
        </pc:cxnChg>
        <pc:cxnChg chg="del">
          <ac:chgData name="Leah Montner Dixon" userId="d5b2ae9e-9213-4442-b7df-4db8cbe51e5d" providerId="ADAL" clId="{04381C8D-58B4-4855-85BA-C8406F3EC9F2}" dt="2024-04-17T21:13:04.360" v="3562" actId="478"/>
          <ac:cxnSpMkLst>
            <pc:docMk/>
            <pc:sldMk cId="1090943011" sldId="2146846557"/>
            <ac:cxnSpMk id="27" creationId="{92AE8094-46E1-6839-8D12-56398C8B4A8B}"/>
          </ac:cxnSpMkLst>
        </pc:cxnChg>
        <pc:cxnChg chg="add mod">
          <ac:chgData name="Leah Montner Dixon" userId="d5b2ae9e-9213-4442-b7df-4db8cbe51e5d" providerId="ADAL" clId="{04381C8D-58B4-4855-85BA-C8406F3EC9F2}" dt="2024-04-15T18:36:59.825" v="1425"/>
          <ac:cxnSpMkLst>
            <pc:docMk/>
            <pc:sldMk cId="1090943011" sldId="2146846557"/>
            <ac:cxnSpMk id="28" creationId="{340FBA7E-69A8-4812-474C-183BF652A4F0}"/>
          </ac:cxnSpMkLst>
        </pc:cxnChg>
        <pc:cxnChg chg="del">
          <ac:chgData name="Leah Montner Dixon" userId="d5b2ae9e-9213-4442-b7df-4db8cbe51e5d" providerId="ADAL" clId="{04381C8D-58B4-4855-85BA-C8406F3EC9F2}" dt="2024-04-17T21:13:04.360" v="3562" actId="478"/>
          <ac:cxnSpMkLst>
            <pc:docMk/>
            <pc:sldMk cId="1090943011" sldId="2146846557"/>
            <ac:cxnSpMk id="30" creationId="{28836142-EB8B-C553-AB72-5F47E993FEA4}"/>
          </ac:cxnSpMkLst>
        </pc:cxnChg>
        <pc:cxnChg chg="add mod">
          <ac:chgData name="Leah Montner Dixon" userId="d5b2ae9e-9213-4442-b7df-4db8cbe51e5d" providerId="ADAL" clId="{04381C8D-58B4-4855-85BA-C8406F3EC9F2}" dt="2024-04-15T18:36:59.825" v="1425"/>
          <ac:cxnSpMkLst>
            <pc:docMk/>
            <pc:sldMk cId="1090943011" sldId="2146846557"/>
            <ac:cxnSpMk id="31" creationId="{AB6998D0-2812-014B-E20C-A9870C665AB2}"/>
          </ac:cxnSpMkLst>
        </pc:cxnChg>
        <pc:cxnChg chg="add mod">
          <ac:chgData name="Leah Montner Dixon" userId="d5b2ae9e-9213-4442-b7df-4db8cbe51e5d" providerId="ADAL" clId="{04381C8D-58B4-4855-85BA-C8406F3EC9F2}" dt="2024-04-17T21:13:05.420" v="3563"/>
          <ac:cxnSpMkLst>
            <pc:docMk/>
            <pc:sldMk cId="1090943011" sldId="2146846557"/>
            <ac:cxnSpMk id="34" creationId="{CEB83B82-2348-4574-3324-87A9F2758FBA}"/>
          </ac:cxnSpMkLst>
        </pc:cxnChg>
        <pc:cxnChg chg="del">
          <ac:chgData name="Leah Montner Dixon" userId="d5b2ae9e-9213-4442-b7df-4db8cbe51e5d" providerId="ADAL" clId="{04381C8D-58B4-4855-85BA-C8406F3EC9F2}" dt="2024-04-15T18:36:59.543" v="1424" actId="478"/>
          <ac:cxnSpMkLst>
            <pc:docMk/>
            <pc:sldMk cId="1090943011" sldId="2146846557"/>
            <ac:cxnSpMk id="37" creationId="{64371F68-9688-4F68-8D7B-DC6BBC2A2F68}"/>
          </ac:cxnSpMkLst>
        </pc:cxnChg>
        <pc:cxnChg chg="add mod">
          <ac:chgData name="Leah Montner Dixon" userId="d5b2ae9e-9213-4442-b7df-4db8cbe51e5d" providerId="ADAL" clId="{04381C8D-58B4-4855-85BA-C8406F3EC9F2}" dt="2024-04-17T21:13:45.857" v="3568" actId="208"/>
          <ac:cxnSpMkLst>
            <pc:docMk/>
            <pc:sldMk cId="1090943011" sldId="2146846557"/>
            <ac:cxnSpMk id="37" creationId="{F74871FA-C195-F45E-CD28-5E24C5245A68}"/>
          </ac:cxnSpMkLst>
        </pc:cxnChg>
        <pc:cxnChg chg="add mod">
          <ac:chgData name="Leah Montner Dixon" userId="d5b2ae9e-9213-4442-b7df-4db8cbe51e5d" providerId="ADAL" clId="{04381C8D-58B4-4855-85BA-C8406F3EC9F2}" dt="2024-04-17T21:13:05.420" v="3563"/>
          <ac:cxnSpMkLst>
            <pc:docMk/>
            <pc:sldMk cId="1090943011" sldId="2146846557"/>
            <ac:cxnSpMk id="41" creationId="{84B88985-24D2-B947-A8F6-C43D2E7CADCE}"/>
          </ac:cxnSpMkLst>
        </pc:cxnChg>
        <pc:cxnChg chg="del">
          <ac:chgData name="Leah Montner Dixon" userId="d5b2ae9e-9213-4442-b7df-4db8cbe51e5d" providerId="ADAL" clId="{04381C8D-58B4-4855-85BA-C8406F3EC9F2}" dt="2024-04-15T18:36:59.543" v="1424" actId="478"/>
          <ac:cxnSpMkLst>
            <pc:docMk/>
            <pc:sldMk cId="1090943011" sldId="2146846557"/>
            <ac:cxnSpMk id="41" creationId="{D1B11473-6C27-0FBC-AD5C-6CA999A24106}"/>
          </ac:cxnSpMkLst>
        </pc:cxnChg>
        <pc:cxnChg chg="add mod">
          <ac:chgData name="Leah Montner Dixon" userId="d5b2ae9e-9213-4442-b7df-4db8cbe51e5d" providerId="ADAL" clId="{04381C8D-58B4-4855-85BA-C8406F3EC9F2}" dt="2024-04-17T21:13:05.420" v="3563"/>
          <ac:cxnSpMkLst>
            <pc:docMk/>
            <pc:sldMk cId="1090943011" sldId="2146846557"/>
            <ac:cxnSpMk id="44" creationId="{6E4346F7-96D6-07BB-F0BE-ADDB4FBADF1E}"/>
          </ac:cxnSpMkLst>
        </pc:cxnChg>
        <pc:cxnChg chg="del">
          <ac:chgData name="Leah Montner Dixon" userId="d5b2ae9e-9213-4442-b7df-4db8cbe51e5d" providerId="ADAL" clId="{04381C8D-58B4-4855-85BA-C8406F3EC9F2}" dt="2024-04-15T18:36:59.543" v="1424" actId="478"/>
          <ac:cxnSpMkLst>
            <pc:docMk/>
            <pc:sldMk cId="1090943011" sldId="2146846557"/>
            <ac:cxnSpMk id="45" creationId="{FBEB03E8-673C-CC42-A3F1-AA29A4402F4D}"/>
          </ac:cxnSpMkLst>
        </pc:cxnChg>
      </pc:sldChg>
      <pc:sldChg chg="addSp delSp modSp mod ord">
        <pc:chgData name="Leah Montner Dixon" userId="d5b2ae9e-9213-4442-b7df-4db8cbe51e5d" providerId="ADAL" clId="{04381C8D-58B4-4855-85BA-C8406F3EC9F2}" dt="2024-04-17T21:49:21.701" v="3610" actId="207"/>
        <pc:sldMkLst>
          <pc:docMk/>
          <pc:sldMk cId="804567727" sldId="2146846559"/>
        </pc:sldMkLst>
        <pc:spChg chg="del">
          <ac:chgData name="Leah Montner Dixon" userId="d5b2ae9e-9213-4442-b7df-4db8cbe51e5d" providerId="ADAL" clId="{04381C8D-58B4-4855-85BA-C8406F3EC9F2}" dt="2024-04-15T18:37:27.463" v="1434" actId="478"/>
          <ac:spMkLst>
            <pc:docMk/>
            <pc:sldMk cId="804567727" sldId="2146846559"/>
            <ac:spMk id="3" creationId="{38AAE85C-6A71-8FAD-D64B-B4853F2255E8}"/>
          </ac:spMkLst>
        </pc:spChg>
        <pc:spChg chg="add del mod">
          <ac:chgData name="Leah Montner Dixon" userId="d5b2ae9e-9213-4442-b7df-4db8cbe51e5d" providerId="ADAL" clId="{04381C8D-58B4-4855-85BA-C8406F3EC9F2}" dt="2024-04-17T21:15:58.911" v="3571" actId="478"/>
          <ac:spMkLst>
            <pc:docMk/>
            <pc:sldMk cId="804567727" sldId="2146846559"/>
            <ac:spMk id="3" creationId="{837498E0-3312-AE5E-5B92-E095E7C3C9AE}"/>
          </ac:spMkLst>
        </pc:spChg>
        <pc:spChg chg="del">
          <ac:chgData name="Leah Montner Dixon" userId="d5b2ae9e-9213-4442-b7df-4db8cbe51e5d" providerId="ADAL" clId="{04381C8D-58B4-4855-85BA-C8406F3EC9F2}" dt="2024-04-15T18:37:27.463" v="1434" actId="478"/>
          <ac:spMkLst>
            <pc:docMk/>
            <pc:sldMk cId="804567727" sldId="2146846559"/>
            <ac:spMk id="4" creationId="{D3A8D490-C52C-710D-27E6-B62684E50CFE}"/>
          </ac:spMkLst>
        </pc:spChg>
        <pc:spChg chg="add mod">
          <ac:chgData name="Leah Montner Dixon" userId="d5b2ae9e-9213-4442-b7df-4db8cbe51e5d" providerId="ADAL" clId="{04381C8D-58B4-4855-85BA-C8406F3EC9F2}" dt="2024-04-17T21:16:00.055" v="3572"/>
          <ac:spMkLst>
            <pc:docMk/>
            <pc:sldMk cId="804567727" sldId="2146846559"/>
            <ac:spMk id="4" creationId="{FE0A5CF1-1810-D251-A938-51E54C9CDA78}"/>
          </ac:spMkLst>
        </pc:spChg>
        <pc:spChg chg="add mod">
          <ac:chgData name="Leah Montner Dixon" userId="d5b2ae9e-9213-4442-b7df-4db8cbe51e5d" providerId="ADAL" clId="{04381C8D-58B4-4855-85BA-C8406F3EC9F2}" dt="2024-04-17T21:16:18.974" v="3575" actId="207"/>
          <ac:spMkLst>
            <pc:docMk/>
            <pc:sldMk cId="804567727" sldId="2146846559"/>
            <ac:spMk id="6" creationId="{8F9172B6-4BE8-59EF-E743-ED92855D9F0C}"/>
          </ac:spMkLst>
        </pc:spChg>
        <pc:spChg chg="add mod">
          <ac:chgData name="Leah Montner Dixon" userId="d5b2ae9e-9213-4442-b7df-4db8cbe51e5d" providerId="ADAL" clId="{04381C8D-58B4-4855-85BA-C8406F3EC9F2}" dt="2024-04-15T18:37:27.732" v="1435"/>
          <ac:spMkLst>
            <pc:docMk/>
            <pc:sldMk cId="804567727" sldId="2146846559"/>
            <ac:spMk id="9" creationId="{49E08F02-9E1F-4F34-667E-FDE4F01529D1}"/>
          </ac:spMkLst>
        </pc:spChg>
        <pc:spChg chg="del mod">
          <ac:chgData name="Leah Montner Dixon" userId="d5b2ae9e-9213-4442-b7df-4db8cbe51e5d" providerId="ADAL" clId="{04381C8D-58B4-4855-85BA-C8406F3EC9F2}" dt="2024-04-17T21:15:58.911" v="3571" actId="478"/>
          <ac:spMkLst>
            <pc:docMk/>
            <pc:sldMk cId="804567727" sldId="2146846559"/>
            <ac:spMk id="9" creationId="{827DD3C2-4E92-2419-4D27-534F78D6415D}"/>
          </ac:spMkLst>
        </pc:spChg>
        <pc:spChg chg="del mod">
          <ac:chgData name="Leah Montner Dixon" userId="d5b2ae9e-9213-4442-b7df-4db8cbe51e5d" providerId="ADAL" clId="{04381C8D-58B4-4855-85BA-C8406F3EC9F2}" dt="2024-04-17T21:15:58.911" v="3571" actId="478"/>
          <ac:spMkLst>
            <pc:docMk/>
            <pc:sldMk cId="804567727" sldId="2146846559"/>
            <ac:spMk id="12" creationId="{6385BC4F-8FED-4C00-43D5-6E8FA319408A}"/>
          </ac:spMkLst>
        </pc:spChg>
        <pc:spChg chg="add mod">
          <ac:chgData name="Leah Montner Dixon" userId="d5b2ae9e-9213-4442-b7df-4db8cbe51e5d" providerId="ADAL" clId="{04381C8D-58B4-4855-85BA-C8406F3EC9F2}" dt="2024-04-15T18:37:27.732" v="1435"/>
          <ac:spMkLst>
            <pc:docMk/>
            <pc:sldMk cId="804567727" sldId="2146846559"/>
            <ac:spMk id="12" creationId="{720B701D-736E-F403-2F16-BA5737952A6E}"/>
          </ac:spMkLst>
        </pc:spChg>
        <pc:spChg chg="del">
          <ac:chgData name="Leah Montner Dixon" userId="d5b2ae9e-9213-4442-b7df-4db8cbe51e5d" providerId="ADAL" clId="{04381C8D-58B4-4855-85BA-C8406F3EC9F2}" dt="2024-04-15T18:37:27.463" v="1434" actId="478"/>
          <ac:spMkLst>
            <pc:docMk/>
            <pc:sldMk cId="804567727" sldId="2146846559"/>
            <ac:spMk id="14" creationId="{A8DA70BC-D7C2-C7D9-444E-DE3FCDA47645}"/>
          </ac:spMkLst>
        </pc:spChg>
        <pc:spChg chg="add mod">
          <ac:chgData name="Leah Montner Dixon" userId="d5b2ae9e-9213-4442-b7df-4db8cbe51e5d" providerId="ADAL" clId="{04381C8D-58B4-4855-85BA-C8406F3EC9F2}" dt="2024-04-17T21:16:00.055" v="3572"/>
          <ac:spMkLst>
            <pc:docMk/>
            <pc:sldMk cId="804567727" sldId="2146846559"/>
            <ac:spMk id="14" creationId="{C5F68054-78EF-73F8-32F2-BAD79D466AC6}"/>
          </ac:spMkLst>
        </pc:spChg>
        <pc:spChg chg="del">
          <ac:chgData name="Leah Montner Dixon" userId="d5b2ae9e-9213-4442-b7df-4db8cbe51e5d" providerId="ADAL" clId="{04381C8D-58B4-4855-85BA-C8406F3EC9F2}" dt="2024-04-15T18:37:27.463" v="1434" actId="478"/>
          <ac:spMkLst>
            <pc:docMk/>
            <pc:sldMk cId="804567727" sldId="2146846559"/>
            <ac:spMk id="15" creationId="{1FF9E7B9-1A5B-2CCE-17D6-9A4E4FB37113}"/>
          </ac:spMkLst>
        </pc:spChg>
        <pc:spChg chg="add mod">
          <ac:chgData name="Leah Montner Dixon" userId="d5b2ae9e-9213-4442-b7df-4db8cbe51e5d" providerId="ADAL" clId="{04381C8D-58B4-4855-85BA-C8406F3EC9F2}" dt="2024-04-17T21:16:29.024" v="3577" actId="108"/>
          <ac:spMkLst>
            <pc:docMk/>
            <pc:sldMk cId="804567727" sldId="2146846559"/>
            <ac:spMk id="15" creationId="{D2404E86-FAB2-7E93-1334-AC50B86869C3}"/>
          </ac:spMkLst>
        </pc:spChg>
        <pc:spChg chg="add mod">
          <ac:chgData name="Leah Montner Dixon" userId="d5b2ae9e-9213-4442-b7df-4db8cbe51e5d" providerId="ADAL" clId="{04381C8D-58B4-4855-85BA-C8406F3EC9F2}" dt="2024-04-17T21:16:45.803" v="3581" actId="207"/>
          <ac:spMkLst>
            <pc:docMk/>
            <pc:sldMk cId="804567727" sldId="2146846559"/>
            <ac:spMk id="16" creationId="{7A25BAE3-3D5E-EB89-7DBC-895A37B6F582}"/>
          </ac:spMkLst>
        </pc:spChg>
        <pc:spChg chg="add mod">
          <ac:chgData name="Leah Montner Dixon" userId="d5b2ae9e-9213-4442-b7df-4db8cbe51e5d" providerId="ADAL" clId="{04381C8D-58B4-4855-85BA-C8406F3EC9F2}" dt="2024-04-15T18:37:27.732" v="1435"/>
          <ac:spMkLst>
            <pc:docMk/>
            <pc:sldMk cId="804567727" sldId="2146846559"/>
            <ac:spMk id="17" creationId="{84C9BB3E-64A1-C85B-4BA9-354054682141}"/>
          </ac:spMkLst>
        </pc:spChg>
        <pc:spChg chg="del mod">
          <ac:chgData name="Leah Montner Dixon" userId="d5b2ae9e-9213-4442-b7df-4db8cbe51e5d" providerId="ADAL" clId="{04381C8D-58B4-4855-85BA-C8406F3EC9F2}" dt="2024-04-17T21:15:58.911" v="3571" actId="478"/>
          <ac:spMkLst>
            <pc:docMk/>
            <pc:sldMk cId="804567727" sldId="2146846559"/>
            <ac:spMk id="17" creationId="{EB418F75-9D45-82EC-961D-74DC8985572B}"/>
          </ac:spMkLst>
        </pc:spChg>
        <pc:spChg chg="add mod">
          <ac:chgData name="Leah Montner Dixon" userId="d5b2ae9e-9213-4442-b7df-4db8cbe51e5d" providerId="ADAL" clId="{04381C8D-58B4-4855-85BA-C8406F3EC9F2}" dt="2024-04-15T18:37:27.732" v="1435"/>
          <ac:spMkLst>
            <pc:docMk/>
            <pc:sldMk cId="804567727" sldId="2146846559"/>
            <ac:spMk id="18" creationId="{5D0BCDFB-44D0-400F-19E5-896874AA6224}"/>
          </ac:spMkLst>
        </pc:spChg>
        <pc:spChg chg="del mod">
          <ac:chgData name="Leah Montner Dixon" userId="d5b2ae9e-9213-4442-b7df-4db8cbe51e5d" providerId="ADAL" clId="{04381C8D-58B4-4855-85BA-C8406F3EC9F2}" dt="2024-04-17T21:15:58.911" v="3571" actId="478"/>
          <ac:spMkLst>
            <pc:docMk/>
            <pc:sldMk cId="804567727" sldId="2146846559"/>
            <ac:spMk id="18" creationId="{948AFA78-1CB9-163D-8700-FF4F528F9788}"/>
          </ac:spMkLst>
        </pc:spChg>
        <pc:spChg chg="add mod">
          <ac:chgData name="Leah Montner Dixon" userId="d5b2ae9e-9213-4442-b7df-4db8cbe51e5d" providerId="ADAL" clId="{04381C8D-58B4-4855-85BA-C8406F3EC9F2}" dt="2024-04-15T18:37:27.732" v="1435"/>
          <ac:spMkLst>
            <pc:docMk/>
            <pc:sldMk cId="804567727" sldId="2146846559"/>
            <ac:spMk id="19" creationId="{0ADC1B5F-CFB5-8760-517B-521DE6E4C35D}"/>
          </ac:spMkLst>
        </pc:spChg>
        <pc:spChg chg="del mod">
          <ac:chgData name="Leah Montner Dixon" userId="d5b2ae9e-9213-4442-b7df-4db8cbe51e5d" providerId="ADAL" clId="{04381C8D-58B4-4855-85BA-C8406F3EC9F2}" dt="2024-04-17T21:15:58.911" v="3571" actId="478"/>
          <ac:spMkLst>
            <pc:docMk/>
            <pc:sldMk cId="804567727" sldId="2146846559"/>
            <ac:spMk id="19" creationId="{717DF431-5A8E-4A6E-4C1B-C1199B0CBA57}"/>
          </ac:spMkLst>
        </pc:spChg>
        <pc:spChg chg="add mod">
          <ac:chgData name="Leah Montner Dixon" userId="d5b2ae9e-9213-4442-b7df-4db8cbe51e5d" providerId="ADAL" clId="{04381C8D-58B4-4855-85BA-C8406F3EC9F2}" dt="2024-04-15T18:37:27.732" v="1435"/>
          <ac:spMkLst>
            <pc:docMk/>
            <pc:sldMk cId="804567727" sldId="2146846559"/>
            <ac:spMk id="21" creationId="{46B460BF-684A-8F72-5C84-767B381F8966}"/>
          </ac:spMkLst>
        </pc:spChg>
        <pc:spChg chg="del mod">
          <ac:chgData name="Leah Montner Dixon" userId="d5b2ae9e-9213-4442-b7df-4db8cbe51e5d" providerId="ADAL" clId="{04381C8D-58B4-4855-85BA-C8406F3EC9F2}" dt="2024-04-17T21:15:58.911" v="3571" actId="478"/>
          <ac:spMkLst>
            <pc:docMk/>
            <pc:sldMk cId="804567727" sldId="2146846559"/>
            <ac:spMk id="21" creationId="{8678EBB5-C681-300A-88F3-A04F858B35F1}"/>
          </ac:spMkLst>
        </pc:spChg>
        <pc:spChg chg="add mod">
          <ac:chgData name="Leah Montner Dixon" userId="d5b2ae9e-9213-4442-b7df-4db8cbe51e5d" providerId="ADAL" clId="{04381C8D-58B4-4855-85BA-C8406F3EC9F2}" dt="2024-04-15T18:37:27.732" v="1435"/>
          <ac:spMkLst>
            <pc:docMk/>
            <pc:sldMk cId="804567727" sldId="2146846559"/>
            <ac:spMk id="22" creationId="{15CBB477-1ABB-0BFA-2E60-2D7734DF1C90}"/>
          </ac:spMkLst>
        </pc:spChg>
        <pc:spChg chg="del mod">
          <ac:chgData name="Leah Montner Dixon" userId="d5b2ae9e-9213-4442-b7df-4db8cbe51e5d" providerId="ADAL" clId="{04381C8D-58B4-4855-85BA-C8406F3EC9F2}" dt="2024-04-17T21:15:58.911" v="3571" actId="478"/>
          <ac:spMkLst>
            <pc:docMk/>
            <pc:sldMk cId="804567727" sldId="2146846559"/>
            <ac:spMk id="22" creationId="{E2AF6C6A-92DC-DDE1-73EC-56DA25AD3D9F}"/>
          </ac:spMkLst>
        </pc:spChg>
        <pc:spChg chg="add mod">
          <ac:chgData name="Leah Montner Dixon" userId="d5b2ae9e-9213-4442-b7df-4db8cbe51e5d" providerId="ADAL" clId="{04381C8D-58B4-4855-85BA-C8406F3EC9F2}" dt="2024-04-15T18:37:27.732" v="1435"/>
          <ac:spMkLst>
            <pc:docMk/>
            <pc:sldMk cId="804567727" sldId="2146846559"/>
            <ac:spMk id="23" creationId="{737175C1-ACE2-777B-B602-28A3BCECF346}"/>
          </ac:spMkLst>
        </pc:spChg>
        <pc:spChg chg="del mod">
          <ac:chgData name="Leah Montner Dixon" userId="d5b2ae9e-9213-4442-b7df-4db8cbe51e5d" providerId="ADAL" clId="{04381C8D-58B4-4855-85BA-C8406F3EC9F2}" dt="2024-04-17T21:15:58.911" v="3571" actId="478"/>
          <ac:spMkLst>
            <pc:docMk/>
            <pc:sldMk cId="804567727" sldId="2146846559"/>
            <ac:spMk id="24" creationId="{E55C6EF9-92D4-53FC-DDE5-1B16461A96EE}"/>
          </ac:spMkLst>
        </pc:spChg>
        <pc:spChg chg="del mod">
          <ac:chgData name="Leah Montner Dixon" userId="d5b2ae9e-9213-4442-b7df-4db8cbe51e5d" providerId="ADAL" clId="{04381C8D-58B4-4855-85BA-C8406F3EC9F2}" dt="2024-04-17T21:15:58.911" v="3571" actId="478"/>
          <ac:spMkLst>
            <pc:docMk/>
            <pc:sldMk cId="804567727" sldId="2146846559"/>
            <ac:spMk id="25" creationId="{B7B3CFCD-6931-6DF7-670D-AC1627A55CB8}"/>
          </ac:spMkLst>
        </pc:spChg>
        <pc:spChg chg="add mod">
          <ac:chgData name="Leah Montner Dixon" userId="d5b2ae9e-9213-4442-b7df-4db8cbe51e5d" providerId="ADAL" clId="{04381C8D-58B4-4855-85BA-C8406F3EC9F2}" dt="2024-04-15T18:37:27.732" v="1435"/>
          <ac:spMkLst>
            <pc:docMk/>
            <pc:sldMk cId="804567727" sldId="2146846559"/>
            <ac:spMk id="25" creationId="{C6AA3389-8678-E746-0195-80038C0E8762}"/>
          </ac:spMkLst>
        </pc:spChg>
        <pc:spChg chg="del mod">
          <ac:chgData name="Leah Montner Dixon" userId="d5b2ae9e-9213-4442-b7df-4db8cbe51e5d" providerId="ADAL" clId="{04381C8D-58B4-4855-85BA-C8406F3EC9F2}" dt="2024-04-17T21:15:58.911" v="3571" actId="478"/>
          <ac:spMkLst>
            <pc:docMk/>
            <pc:sldMk cId="804567727" sldId="2146846559"/>
            <ac:spMk id="26" creationId="{0AB8C6D2-E9DE-3B17-BBDD-4755E4B0C388}"/>
          </ac:spMkLst>
        </pc:spChg>
        <pc:spChg chg="add mod">
          <ac:chgData name="Leah Montner Dixon" userId="d5b2ae9e-9213-4442-b7df-4db8cbe51e5d" providerId="ADAL" clId="{04381C8D-58B4-4855-85BA-C8406F3EC9F2}" dt="2024-04-15T18:37:37.085" v="1437" actId="108"/>
          <ac:spMkLst>
            <pc:docMk/>
            <pc:sldMk cId="804567727" sldId="2146846559"/>
            <ac:spMk id="26" creationId="{F0229607-6A82-9F5C-568D-D01299CFCB15}"/>
          </ac:spMkLst>
        </pc:spChg>
        <pc:spChg chg="add mod">
          <ac:chgData name="Leah Montner Dixon" userId="d5b2ae9e-9213-4442-b7df-4db8cbe51e5d" providerId="ADAL" clId="{04381C8D-58B4-4855-85BA-C8406F3EC9F2}" dt="2024-04-15T18:37:27.732" v="1435"/>
          <ac:spMkLst>
            <pc:docMk/>
            <pc:sldMk cId="804567727" sldId="2146846559"/>
            <ac:spMk id="27" creationId="{6C8B6AD8-0694-DD56-7F67-B586A0E04F08}"/>
          </ac:spMkLst>
        </pc:spChg>
        <pc:spChg chg="del mod">
          <ac:chgData name="Leah Montner Dixon" userId="d5b2ae9e-9213-4442-b7df-4db8cbe51e5d" providerId="ADAL" clId="{04381C8D-58B4-4855-85BA-C8406F3EC9F2}" dt="2024-04-17T21:15:58.911" v="3571" actId="478"/>
          <ac:spMkLst>
            <pc:docMk/>
            <pc:sldMk cId="804567727" sldId="2146846559"/>
            <ac:spMk id="28" creationId="{097A4D33-10D1-AC7A-4429-74289DEFBDEA}"/>
          </ac:spMkLst>
        </pc:spChg>
        <pc:spChg chg="add mod">
          <ac:chgData name="Leah Montner Dixon" userId="d5b2ae9e-9213-4442-b7df-4db8cbe51e5d" providerId="ADAL" clId="{04381C8D-58B4-4855-85BA-C8406F3EC9F2}" dt="2024-04-15T18:37:31.175" v="1436" actId="108"/>
          <ac:spMkLst>
            <pc:docMk/>
            <pc:sldMk cId="804567727" sldId="2146846559"/>
            <ac:spMk id="29" creationId="{1F879758-AF9E-FEE8-46C9-FFF9ACA65D03}"/>
          </ac:spMkLst>
        </pc:spChg>
        <pc:spChg chg="del">
          <ac:chgData name="Leah Montner Dixon" userId="d5b2ae9e-9213-4442-b7df-4db8cbe51e5d" providerId="ADAL" clId="{04381C8D-58B4-4855-85BA-C8406F3EC9F2}" dt="2024-04-17T21:15:58.911" v="3571" actId="478"/>
          <ac:spMkLst>
            <pc:docMk/>
            <pc:sldMk cId="804567727" sldId="2146846559"/>
            <ac:spMk id="29" creationId="{EE1484E3-4BE5-0CE6-6732-587769E02150}"/>
          </ac:spMkLst>
        </pc:spChg>
        <pc:spChg chg="add mod">
          <ac:chgData name="Leah Montner Dixon" userId="d5b2ae9e-9213-4442-b7df-4db8cbe51e5d" providerId="ADAL" clId="{04381C8D-58B4-4855-85BA-C8406F3EC9F2}" dt="2024-04-15T18:37:27.732" v="1435"/>
          <ac:spMkLst>
            <pc:docMk/>
            <pc:sldMk cId="804567727" sldId="2146846559"/>
            <ac:spMk id="30" creationId="{62567F4B-E8CC-5423-1E18-11615DDF68A2}"/>
          </ac:spMkLst>
        </pc:spChg>
        <pc:spChg chg="del">
          <ac:chgData name="Leah Montner Dixon" userId="d5b2ae9e-9213-4442-b7df-4db8cbe51e5d" providerId="ADAL" clId="{04381C8D-58B4-4855-85BA-C8406F3EC9F2}" dt="2024-04-17T21:15:58.911" v="3571" actId="478"/>
          <ac:spMkLst>
            <pc:docMk/>
            <pc:sldMk cId="804567727" sldId="2146846559"/>
            <ac:spMk id="31" creationId="{07E8521C-A62E-E860-87B0-E908D53F4110}"/>
          </ac:spMkLst>
        </pc:spChg>
        <pc:spChg chg="del mod">
          <ac:chgData name="Leah Montner Dixon" userId="d5b2ae9e-9213-4442-b7df-4db8cbe51e5d" providerId="ADAL" clId="{04381C8D-58B4-4855-85BA-C8406F3EC9F2}" dt="2024-04-17T21:15:58.911" v="3571" actId="478"/>
          <ac:spMkLst>
            <pc:docMk/>
            <pc:sldMk cId="804567727" sldId="2146846559"/>
            <ac:spMk id="32" creationId="{423BCD3C-9471-0BCB-933C-9A8E15CCDBA9}"/>
          </ac:spMkLst>
        </pc:spChg>
        <pc:spChg chg="add mod">
          <ac:chgData name="Leah Montner Dixon" userId="d5b2ae9e-9213-4442-b7df-4db8cbe51e5d" providerId="ADAL" clId="{04381C8D-58B4-4855-85BA-C8406F3EC9F2}" dt="2024-04-15T18:37:44.196" v="1439" actId="14100"/>
          <ac:spMkLst>
            <pc:docMk/>
            <pc:sldMk cId="804567727" sldId="2146846559"/>
            <ac:spMk id="32" creationId="{627D69CF-ED6A-4056-52EB-32586EFB93E7}"/>
          </ac:spMkLst>
        </pc:spChg>
        <pc:spChg chg="del mod">
          <ac:chgData name="Leah Montner Dixon" userId="d5b2ae9e-9213-4442-b7df-4db8cbe51e5d" providerId="ADAL" clId="{04381C8D-58B4-4855-85BA-C8406F3EC9F2}" dt="2024-04-17T21:15:58.911" v="3571" actId="478"/>
          <ac:spMkLst>
            <pc:docMk/>
            <pc:sldMk cId="804567727" sldId="2146846559"/>
            <ac:spMk id="33" creationId="{EAC014B6-C791-C6AA-61FC-2DB3E476E9C1}"/>
          </ac:spMkLst>
        </pc:spChg>
        <pc:spChg chg="add mod">
          <ac:chgData name="Leah Montner Dixon" userId="d5b2ae9e-9213-4442-b7df-4db8cbe51e5d" providerId="ADAL" clId="{04381C8D-58B4-4855-85BA-C8406F3EC9F2}" dt="2024-04-15T18:37:27.732" v="1435"/>
          <ac:spMkLst>
            <pc:docMk/>
            <pc:sldMk cId="804567727" sldId="2146846559"/>
            <ac:spMk id="33" creationId="{EB5C3CDF-7F29-CECE-EFF0-B53E4D4BCD7C}"/>
          </ac:spMkLst>
        </pc:spChg>
        <pc:spChg chg="del">
          <ac:chgData name="Leah Montner Dixon" userId="d5b2ae9e-9213-4442-b7df-4db8cbe51e5d" providerId="ADAL" clId="{04381C8D-58B4-4855-85BA-C8406F3EC9F2}" dt="2024-04-15T18:37:27.463" v="1434" actId="478"/>
          <ac:spMkLst>
            <pc:docMk/>
            <pc:sldMk cId="804567727" sldId="2146846559"/>
            <ac:spMk id="34" creationId="{10866FE3-D717-CBFE-B1DD-C48971D39589}"/>
          </ac:spMkLst>
        </pc:spChg>
        <pc:spChg chg="add mod">
          <ac:chgData name="Leah Montner Dixon" userId="d5b2ae9e-9213-4442-b7df-4db8cbe51e5d" providerId="ADAL" clId="{04381C8D-58B4-4855-85BA-C8406F3EC9F2}" dt="2024-04-17T21:16:18.974" v="3575" actId="207"/>
          <ac:spMkLst>
            <pc:docMk/>
            <pc:sldMk cId="804567727" sldId="2146846559"/>
            <ac:spMk id="35" creationId="{31A2E144-25A4-AD5F-AD7B-8C50BC2B9EC1}"/>
          </ac:spMkLst>
        </pc:spChg>
        <pc:spChg chg="del">
          <ac:chgData name="Leah Montner Dixon" userId="d5b2ae9e-9213-4442-b7df-4db8cbe51e5d" providerId="ADAL" clId="{04381C8D-58B4-4855-85BA-C8406F3EC9F2}" dt="2024-04-15T18:37:27.463" v="1434" actId="478"/>
          <ac:spMkLst>
            <pc:docMk/>
            <pc:sldMk cId="804567727" sldId="2146846559"/>
            <ac:spMk id="35" creationId="{36FCDE2E-116C-EEAE-6189-2948563C0922}"/>
          </ac:spMkLst>
        </pc:spChg>
        <pc:spChg chg="add mod">
          <ac:chgData name="Leah Montner Dixon" userId="d5b2ae9e-9213-4442-b7df-4db8cbe51e5d" providerId="ADAL" clId="{04381C8D-58B4-4855-85BA-C8406F3EC9F2}" dt="2024-04-17T21:16:18.974" v="3575" actId="207"/>
          <ac:spMkLst>
            <pc:docMk/>
            <pc:sldMk cId="804567727" sldId="2146846559"/>
            <ac:spMk id="36" creationId="{F4C3B0FC-6268-A628-48BA-305940D05851}"/>
          </ac:spMkLst>
        </pc:spChg>
        <pc:spChg chg="add mod">
          <ac:chgData name="Leah Montner Dixon" userId="d5b2ae9e-9213-4442-b7df-4db8cbe51e5d" providerId="ADAL" clId="{04381C8D-58B4-4855-85BA-C8406F3EC9F2}" dt="2024-04-17T21:16:18.974" v="3575" actId="207"/>
          <ac:spMkLst>
            <pc:docMk/>
            <pc:sldMk cId="804567727" sldId="2146846559"/>
            <ac:spMk id="38" creationId="{6FC9C872-8E25-61D8-FB33-048D958FD83C}"/>
          </ac:spMkLst>
        </pc:spChg>
        <pc:spChg chg="add mod">
          <ac:chgData name="Leah Montner Dixon" userId="d5b2ae9e-9213-4442-b7df-4db8cbe51e5d" providerId="ADAL" clId="{04381C8D-58B4-4855-85BA-C8406F3EC9F2}" dt="2024-04-17T21:16:18.974" v="3575" actId="207"/>
          <ac:spMkLst>
            <pc:docMk/>
            <pc:sldMk cId="804567727" sldId="2146846559"/>
            <ac:spMk id="39" creationId="{7830FB80-5D8A-5BBE-428C-E678A5359F94}"/>
          </ac:spMkLst>
        </pc:spChg>
        <pc:spChg chg="del">
          <ac:chgData name="Leah Montner Dixon" userId="d5b2ae9e-9213-4442-b7df-4db8cbe51e5d" providerId="ADAL" clId="{04381C8D-58B4-4855-85BA-C8406F3EC9F2}" dt="2024-04-15T18:37:27.463" v="1434" actId="478"/>
          <ac:spMkLst>
            <pc:docMk/>
            <pc:sldMk cId="804567727" sldId="2146846559"/>
            <ac:spMk id="39" creationId="{DCED36D8-5B7B-0333-072E-A68D7CA438D1}"/>
          </ac:spMkLst>
        </pc:spChg>
        <pc:spChg chg="add mod">
          <ac:chgData name="Leah Montner Dixon" userId="d5b2ae9e-9213-4442-b7df-4db8cbe51e5d" providerId="ADAL" clId="{04381C8D-58B4-4855-85BA-C8406F3EC9F2}" dt="2024-04-17T21:16:18.974" v="3575" actId="207"/>
          <ac:spMkLst>
            <pc:docMk/>
            <pc:sldMk cId="804567727" sldId="2146846559"/>
            <ac:spMk id="40" creationId="{3CE68FB9-D70E-0070-2905-ED6A184BAA39}"/>
          </ac:spMkLst>
        </pc:spChg>
        <pc:spChg chg="del">
          <ac:chgData name="Leah Montner Dixon" userId="d5b2ae9e-9213-4442-b7df-4db8cbe51e5d" providerId="ADAL" clId="{04381C8D-58B4-4855-85BA-C8406F3EC9F2}" dt="2024-04-15T18:37:27.463" v="1434" actId="478"/>
          <ac:spMkLst>
            <pc:docMk/>
            <pc:sldMk cId="804567727" sldId="2146846559"/>
            <ac:spMk id="40" creationId="{EB0399A7-006D-C953-B4A8-257330F3A103}"/>
          </ac:spMkLst>
        </pc:spChg>
        <pc:spChg chg="add mod">
          <ac:chgData name="Leah Montner Dixon" userId="d5b2ae9e-9213-4442-b7df-4db8cbe51e5d" providerId="ADAL" clId="{04381C8D-58B4-4855-85BA-C8406F3EC9F2}" dt="2024-04-17T21:16:00.055" v="3572"/>
          <ac:spMkLst>
            <pc:docMk/>
            <pc:sldMk cId="804567727" sldId="2146846559"/>
            <ac:spMk id="42" creationId="{5B054D15-5893-871E-9E6A-2963F0575F8F}"/>
          </ac:spMkLst>
        </pc:spChg>
        <pc:spChg chg="del">
          <ac:chgData name="Leah Montner Dixon" userId="d5b2ae9e-9213-4442-b7df-4db8cbe51e5d" providerId="ADAL" clId="{04381C8D-58B4-4855-85BA-C8406F3EC9F2}" dt="2024-04-15T18:37:27.463" v="1434" actId="478"/>
          <ac:spMkLst>
            <pc:docMk/>
            <pc:sldMk cId="804567727" sldId="2146846559"/>
            <ac:spMk id="43" creationId="{158D0806-2B13-794C-99B3-97AC01B46938}"/>
          </ac:spMkLst>
        </pc:spChg>
        <pc:spChg chg="add mod">
          <ac:chgData name="Leah Montner Dixon" userId="d5b2ae9e-9213-4442-b7df-4db8cbe51e5d" providerId="ADAL" clId="{04381C8D-58B4-4855-85BA-C8406F3EC9F2}" dt="2024-04-17T21:16:00.055" v="3572"/>
          <ac:spMkLst>
            <pc:docMk/>
            <pc:sldMk cId="804567727" sldId="2146846559"/>
            <ac:spMk id="43" creationId="{A3B9AC35-982A-3246-82E0-70F697F70475}"/>
          </ac:spMkLst>
        </pc:spChg>
        <pc:spChg chg="del">
          <ac:chgData name="Leah Montner Dixon" userId="d5b2ae9e-9213-4442-b7df-4db8cbe51e5d" providerId="ADAL" clId="{04381C8D-58B4-4855-85BA-C8406F3EC9F2}" dt="2024-04-15T18:37:27.463" v="1434" actId="478"/>
          <ac:spMkLst>
            <pc:docMk/>
            <pc:sldMk cId="804567727" sldId="2146846559"/>
            <ac:spMk id="44" creationId="{19E134F5-BC77-FEF2-D638-92989E21F481}"/>
          </ac:spMkLst>
        </pc:spChg>
        <pc:spChg chg="add del mod">
          <ac:chgData name="Leah Montner Dixon" userId="d5b2ae9e-9213-4442-b7df-4db8cbe51e5d" providerId="ADAL" clId="{04381C8D-58B4-4855-85BA-C8406F3EC9F2}" dt="2024-04-17T21:49:19.387" v="3608" actId="478"/>
          <ac:spMkLst>
            <pc:docMk/>
            <pc:sldMk cId="804567727" sldId="2146846559"/>
            <ac:spMk id="45" creationId="{FEB6B4C1-86DE-6579-CA5E-1D167FC36A7A}"/>
          </ac:spMkLst>
        </pc:spChg>
        <pc:spChg chg="add mod">
          <ac:chgData name="Leah Montner Dixon" userId="d5b2ae9e-9213-4442-b7df-4db8cbe51e5d" providerId="ADAL" clId="{04381C8D-58B4-4855-85BA-C8406F3EC9F2}" dt="2024-04-17T21:16:18.974" v="3575" actId="207"/>
          <ac:spMkLst>
            <pc:docMk/>
            <pc:sldMk cId="804567727" sldId="2146846559"/>
            <ac:spMk id="46" creationId="{3ABED9AC-530C-C41D-65DE-220FC9895A32}"/>
          </ac:spMkLst>
        </pc:spChg>
        <pc:spChg chg="del">
          <ac:chgData name="Leah Montner Dixon" userId="d5b2ae9e-9213-4442-b7df-4db8cbe51e5d" providerId="ADAL" clId="{04381C8D-58B4-4855-85BA-C8406F3EC9F2}" dt="2024-04-15T18:37:27.463" v="1434" actId="478"/>
          <ac:spMkLst>
            <pc:docMk/>
            <pc:sldMk cId="804567727" sldId="2146846559"/>
            <ac:spMk id="47" creationId="{830543B9-B3A1-F2B7-442D-C2C3127A7D80}"/>
          </ac:spMkLst>
        </pc:spChg>
        <pc:spChg chg="add mod">
          <ac:chgData name="Leah Montner Dixon" userId="d5b2ae9e-9213-4442-b7df-4db8cbe51e5d" providerId="ADAL" clId="{04381C8D-58B4-4855-85BA-C8406F3EC9F2}" dt="2024-04-17T21:16:42.199" v="3580" actId="207"/>
          <ac:spMkLst>
            <pc:docMk/>
            <pc:sldMk cId="804567727" sldId="2146846559"/>
            <ac:spMk id="47" creationId="{B723863D-E8BD-7C63-7563-20CCB97E1D21}"/>
          </ac:spMkLst>
        </pc:spChg>
        <pc:spChg chg="add mod">
          <ac:chgData name="Leah Montner Dixon" userId="d5b2ae9e-9213-4442-b7df-4db8cbe51e5d" providerId="ADAL" clId="{04381C8D-58B4-4855-85BA-C8406F3EC9F2}" dt="2024-04-17T21:49:21.701" v="3610" actId="207"/>
          <ac:spMkLst>
            <pc:docMk/>
            <pc:sldMk cId="804567727" sldId="2146846559"/>
            <ac:spMk id="48" creationId="{7B40E02F-0FF5-0A29-A49A-6F0A8B0159B9}"/>
          </ac:spMkLst>
        </pc:spChg>
        <pc:spChg chg="del">
          <ac:chgData name="Leah Montner Dixon" userId="d5b2ae9e-9213-4442-b7df-4db8cbe51e5d" providerId="ADAL" clId="{04381C8D-58B4-4855-85BA-C8406F3EC9F2}" dt="2024-04-15T18:37:27.463" v="1434" actId="478"/>
          <ac:spMkLst>
            <pc:docMk/>
            <pc:sldMk cId="804567727" sldId="2146846559"/>
            <ac:spMk id="48" creationId="{FBB54B6E-7EA0-B969-BD5B-F4B75BD8E6AF}"/>
          </ac:spMkLst>
        </pc:spChg>
        <pc:spChg chg="del">
          <ac:chgData name="Leah Montner Dixon" userId="d5b2ae9e-9213-4442-b7df-4db8cbe51e5d" providerId="ADAL" clId="{04381C8D-58B4-4855-85BA-C8406F3EC9F2}" dt="2024-04-15T18:37:27.463" v="1434" actId="478"/>
          <ac:spMkLst>
            <pc:docMk/>
            <pc:sldMk cId="804567727" sldId="2146846559"/>
            <ac:spMk id="49" creationId="{8C25BB41-F578-D1C7-3079-6A17CB42E9C6}"/>
          </ac:spMkLst>
        </pc:spChg>
        <pc:spChg chg="del">
          <ac:chgData name="Leah Montner Dixon" userId="d5b2ae9e-9213-4442-b7df-4db8cbe51e5d" providerId="ADAL" clId="{04381C8D-58B4-4855-85BA-C8406F3EC9F2}" dt="2024-04-15T18:37:27.463" v="1434" actId="478"/>
          <ac:spMkLst>
            <pc:docMk/>
            <pc:sldMk cId="804567727" sldId="2146846559"/>
            <ac:spMk id="50" creationId="{D1C1D297-59AA-62D2-0E3C-2B2D41EEE241}"/>
          </ac:spMkLst>
        </pc:spChg>
        <pc:spChg chg="del">
          <ac:chgData name="Leah Montner Dixon" userId="d5b2ae9e-9213-4442-b7df-4db8cbe51e5d" providerId="ADAL" clId="{04381C8D-58B4-4855-85BA-C8406F3EC9F2}" dt="2024-04-15T18:37:27.463" v="1434" actId="478"/>
          <ac:spMkLst>
            <pc:docMk/>
            <pc:sldMk cId="804567727" sldId="2146846559"/>
            <ac:spMk id="51" creationId="{673DE103-1F48-D169-090D-88EB297F8074}"/>
          </ac:spMkLst>
        </pc:spChg>
        <pc:picChg chg="add mod ord">
          <ac:chgData name="Leah Montner Dixon" userId="d5b2ae9e-9213-4442-b7df-4db8cbe51e5d" providerId="ADAL" clId="{04381C8D-58B4-4855-85BA-C8406F3EC9F2}" dt="2024-04-15T13:46:03.728" v="13" actId="167"/>
          <ac:picMkLst>
            <pc:docMk/>
            <pc:sldMk cId="804567727" sldId="2146846559"/>
            <ac:picMk id="5" creationId="{51E10C41-E524-01D3-D5EA-6E6B8CE8A094}"/>
          </ac:picMkLst>
        </pc:picChg>
        <pc:picChg chg="del mod">
          <ac:chgData name="Leah Montner Dixon" userId="d5b2ae9e-9213-4442-b7df-4db8cbe51e5d" providerId="ADAL" clId="{04381C8D-58B4-4855-85BA-C8406F3EC9F2}" dt="2024-04-15T13:46:01.458" v="11" actId="478"/>
          <ac:picMkLst>
            <pc:docMk/>
            <pc:sldMk cId="804567727" sldId="2146846559"/>
            <ac:picMk id="6" creationId="{B2B266F8-A67B-D30B-A7BE-F159E981DB1F}"/>
          </ac:picMkLst>
        </pc:picChg>
        <pc:cxnChg chg="add mod">
          <ac:chgData name="Leah Montner Dixon" userId="d5b2ae9e-9213-4442-b7df-4db8cbe51e5d" providerId="ADAL" clId="{04381C8D-58B4-4855-85BA-C8406F3EC9F2}" dt="2024-04-17T21:16:00.055" v="3572"/>
          <ac:cxnSpMkLst>
            <pc:docMk/>
            <pc:sldMk cId="804567727" sldId="2146846559"/>
            <ac:cxnSpMk id="7" creationId="{CE728CA5-3B3E-6D51-4C17-7112E0F5DD41}"/>
          </ac:cxnSpMkLst>
        </pc:cxnChg>
        <pc:cxnChg chg="del">
          <ac:chgData name="Leah Montner Dixon" userId="d5b2ae9e-9213-4442-b7df-4db8cbe51e5d" providerId="ADAL" clId="{04381C8D-58B4-4855-85BA-C8406F3EC9F2}" dt="2024-04-15T18:37:27.463" v="1434" actId="478"/>
          <ac:cxnSpMkLst>
            <pc:docMk/>
            <pc:sldMk cId="804567727" sldId="2146846559"/>
            <ac:cxnSpMk id="7" creationId="{E90086AE-DE90-68B3-EDF9-766FAB9BFA99}"/>
          </ac:cxnSpMkLst>
        </pc:cxnChg>
        <pc:cxnChg chg="add mod">
          <ac:chgData name="Leah Montner Dixon" userId="d5b2ae9e-9213-4442-b7df-4db8cbe51e5d" providerId="ADAL" clId="{04381C8D-58B4-4855-85BA-C8406F3EC9F2}" dt="2024-04-15T18:37:27.732" v="1435"/>
          <ac:cxnSpMkLst>
            <pc:docMk/>
            <pc:sldMk cId="804567727" sldId="2146846559"/>
            <ac:cxnSpMk id="13" creationId="{BA48CB40-77C2-BE04-30FC-8DA38DC41107}"/>
          </ac:cxnSpMkLst>
        </pc:cxnChg>
        <pc:cxnChg chg="del">
          <ac:chgData name="Leah Montner Dixon" userId="d5b2ae9e-9213-4442-b7df-4db8cbe51e5d" providerId="ADAL" clId="{04381C8D-58B4-4855-85BA-C8406F3EC9F2}" dt="2024-04-17T21:15:58.911" v="3571" actId="478"/>
          <ac:cxnSpMkLst>
            <pc:docMk/>
            <pc:sldMk cId="804567727" sldId="2146846559"/>
            <ac:cxnSpMk id="13" creationId="{D079ADF0-ECFD-A789-05C3-8756FF64AFB7}"/>
          </ac:cxnSpMkLst>
        </pc:cxnChg>
        <pc:cxnChg chg="del">
          <ac:chgData name="Leah Montner Dixon" userId="d5b2ae9e-9213-4442-b7df-4db8cbe51e5d" providerId="ADAL" clId="{04381C8D-58B4-4855-85BA-C8406F3EC9F2}" dt="2024-04-15T18:37:27.463" v="1434" actId="478"/>
          <ac:cxnSpMkLst>
            <pc:docMk/>
            <pc:sldMk cId="804567727" sldId="2146846559"/>
            <ac:cxnSpMk id="16" creationId="{AEDBE5D5-0186-EF5E-5806-1DEDC8F1E4B5}"/>
          </ac:cxnSpMkLst>
        </pc:cxnChg>
        <pc:cxnChg chg="add mod">
          <ac:chgData name="Leah Montner Dixon" userId="d5b2ae9e-9213-4442-b7df-4db8cbe51e5d" providerId="ADAL" clId="{04381C8D-58B4-4855-85BA-C8406F3EC9F2}" dt="2024-04-15T18:37:27.732" v="1435"/>
          <ac:cxnSpMkLst>
            <pc:docMk/>
            <pc:sldMk cId="804567727" sldId="2146846559"/>
            <ac:cxnSpMk id="20" creationId="{63F9AF64-1563-2D99-B371-981F3EECB7C7}"/>
          </ac:cxnSpMkLst>
        </pc:cxnChg>
        <pc:cxnChg chg="del mod">
          <ac:chgData name="Leah Montner Dixon" userId="d5b2ae9e-9213-4442-b7df-4db8cbe51e5d" providerId="ADAL" clId="{04381C8D-58B4-4855-85BA-C8406F3EC9F2}" dt="2024-04-17T21:15:58.911" v="3571" actId="478"/>
          <ac:cxnSpMkLst>
            <pc:docMk/>
            <pc:sldMk cId="804567727" sldId="2146846559"/>
            <ac:cxnSpMk id="20" creationId="{D9A3AA64-ECDC-85DA-2B86-70438AC7B3B0}"/>
          </ac:cxnSpMkLst>
        </pc:cxnChg>
        <pc:cxnChg chg="del">
          <ac:chgData name="Leah Montner Dixon" userId="d5b2ae9e-9213-4442-b7df-4db8cbe51e5d" providerId="ADAL" clId="{04381C8D-58B4-4855-85BA-C8406F3EC9F2}" dt="2024-04-17T21:15:58.911" v="3571" actId="478"/>
          <ac:cxnSpMkLst>
            <pc:docMk/>
            <pc:sldMk cId="804567727" sldId="2146846559"/>
            <ac:cxnSpMk id="23" creationId="{698245C9-97CD-051A-92E4-BB08641A7236}"/>
          </ac:cxnSpMkLst>
        </pc:cxnChg>
        <pc:cxnChg chg="add mod">
          <ac:chgData name="Leah Montner Dixon" userId="d5b2ae9e-9213-4442-b7df-4db8cbe51e5d" providerId="ADAL" clId="{04381C8D-58B4-4855-85BA-C8406F3EC9F2}" dt="2024-04-15T18:37:27.732" v="1435"/>
          <ac:cxnSpMkLst>
            <pc:docMk/>
            <pc:sldMk cId="804567727" sldId="2146846559"/>
            <ac:cxnSpMk id="24" creationId="{36ABDAD4-E3E7-0EF0-93D1-2C75D6D75EEC}"/>
          </ac:cxnSpMkLst>
        </pc:cxnChg>
        <pc:cxnChg chg="del">
          <ac:chgData name="Leah Montner Dixon" userId="d5b2ae9e-9213-4442-b7df-4db8cbe51e5d" providerId="ADAL" clId="{04381C8D-58B4-4855-85BA-C8406F3EC9F2}" dt="2024-04-17T21:15:58.911" v="3571" actId="478"/>
          <ac:cxnSpMkLst>
            <pc:docMk/>
            <pc:sldMk cId="804567727" sldId="2146846559"/>
            <ac:cxnSpMk id="27" creationId="{00EDEE18-D3C4-D342-F635-937A36EC719D}"/>
          </ac:cxnSpMkLst>
        </pc:cxnChg>
        <pc:cxnChg chg="add mod">
          <ac:chgData name="Leah Montner Dixon" userId="d5b2ae9e-9213-4442-b7df-4db8cbe51e5d" providerId="ADAL" clId="{04381C8D-58B4-4855-85BA-C8406F3EC9F2}" dt="2024-04-15T18:37:27.732" v="1435"/>
          <ac:cxnSpMkLst>
            <pc:docMk/>
            <pc:sldMk cId="804567727" sldId="2146846559"/>
            <ac:cxnSpMk id="28" creationId="{9AAE1957-0504-3726-A0D5-0207F01E4042}"/>
          </ac:cxnSpMkLst>
        </pc:cxnChg>
        <pc:cxnChg chg="del">
          <ac:chgData name="Leah Montner Dixon" userId="d5b2ae9e-9213-4442-b7df-4db8cbe51e5d" providerId="ADAL" clId="{04381C8D-58B4-4855-85BA-C8406F3EC9F2}" dt="2024-04-17T21:15:58.911" v="3571" actId="478"/>
          <ac:cxnSpMkLst>
            <pc:docMk/>
            <pc:sldMk cId="804567727" sldId="2146846559"/>
            <ac:cxnSpMk id="30" creationId="{F4938BB9-0933-7267-194A-635FD348A069}"/>
          </ac:cxnSpMkLst>
        </pc:cxnChg>
        <pc:cxnChg chg="add mod">
          <ac:chgData name="Leah Montner Dixon" userId="d5b2ae9e-9213-4442-b7df-4db8cbe51e5d" providerId="ADAL" clId="{04381C8D-58B4-4855-85BA-C8406F3EC9F2}" dt="2024-04-15T18:37:27.732" v="1435"/>
          <ac:cxnSpMkLst>
            <pc:docMk/>
            <pc:sldMk cId="804567727" sldId="2146846559"/>
            <ac:cxnSpMk id="31" creationId="{0CBE5522-7F4E-EED7-C214-F663FA344721}"/>
          </ac:cxnSpMkLst>
        </pc:cxnChg>
        <pc:cxnChg chg="add mod">
          <ac:chgData name="Leah Montner Dixon" userId="d5b2ae9e-9213-4442-b7df-4db8cbe51e5d" providerId="ADAL" clId="{04381C8D-58B4-4855-85BA-C8406F3EC9F2}" dt="2024-04-17T21:16:31.348" v="3578" actId="208"/>
          <ac:cxnSpMkLst>
            <pc:docMk/>
            <pc:sldMk cId="804567727" sldId="2146846559"/>
            <ac:cxnSpMk id="34" creationId="{70B42F1D-3B67-2034-2915-0935BCDDE971}"/>
          </ac:cxnSpMkLst>
        </pc:cxnChg>
        <pc:cxnChg chg="del">
          <ac:chgData name="Leah Montner Dixon" userId="d5b2ae9e-9213-4442-b7df-4db8cbe51e5d" providerId="ADAL" clId="{04381C8D-58B4-4855-85BA-C8406F3EC9F2}" dt="2024-04-15T18:37:27.463" v="1434" actId="478"/>
          <ac:cxnSpMkLst>
            <pc:docMk/>
            <pc:sldMk cId="804567727" sldId="2146846559"/>
            <ac:cxnSpMk id="37" creationId="{82676B19-50EE-6291-3671-85D0AB53C72A}"/>
          </ac:cxnSpMkLst>
        </pc:cxnChg>
        <pc:cxnChg chg="add mod">
          <ac:chgData name="Leah Montner Dixon" userId="d5b2ae9e-9213-4442-b7df-4db8cbe51e5d" providerId="ADAL" clId="{04381C8D-58B4-4855-85BA-C8406F3EC9F2}" dt="2024-04-17T21:16:36.418" v="3579" actId="208"/>
          <ac:cxnSpMkLst>
            <pc:docMk/>
            <pc:sldMk cId="804567727" sldId="2146846559"/>
            <ac:cxnSpMk id="37" creationId="{A333C5B7-3CC3-013F-5C5A-1F85079F3ED6}"/>
          </ac:cxnSpMkLst>
        </pc:cxnChg>
        <pc:cxnChg chg="add mod">
          <ac:chgData name="Leah Montner Dixon" userId="d5b2ae9e-9213-4442-b7df-4db8cbe51e5d" providerId="ADAL" clId="{04381C8D-58B4-4855-85BA-C8406F3EC9F2}" dt="2024-04-17T21:16:00.055" v="3572"/>
          <ac:cxnSpMkLst>
            <pc:docMk/>
            <pc:sldMk cId="804567727" sldId="2146846559"/>
            <ac:cxnSpMk id="41" creationId="{54346327-EC4D-2B29-AA16-6E2335608ECC}"/>
          </ac:cxnSpMkLst>
        </pc:cxnChg>
        <pc:cxnChg chg="del">
          <ac:chgData name="Leah Montner Dixon" userId="d5b2ae9e-9213-4442-b7df-4db8cbe51e5d" providerId="ADAL" clId="{04381C8D-58B4-4855-85BA-C8406F3EC9F2}" dt="2024-04-15T18:37:27.463" v="1434" actId="478"/>
          <ac:cxnSpMkLst>
            <pc:docMk/>
            <pc:sldMk cId="804567727" sldId="2146846559"/>
            <ac:cxnSpMk id="41" creationId="{AC58D91B-CD01-2D82-9262-23C8F16F9F88}"/>
          </ac:cxnSpMkLst>
        </pc:cxnChg>
        <pc:cxnChg chg="add mod">
          <ac:chgData name="Leah Montner Dixon" userId="d5b2ae9e-9213-4442-b7df-4db8cbe51e5d" providerId="ADAL" clId="{04381C8D-58B4-4855-85BA-C8406F3EC9F2}" dt="2024-04-17T21:16:00.055" v="3572"/>
          <ac:cxnSpMkLst>
            <pc:docMk/>
            <pc:sldMk cId="804567727" sldId="2146846559"/>
            <ac:cxnSpMk id="44" creationId="{CC7A4EBF-34B0-A389-DFBA-FBC4263E9387}"/>
          </ac:cxnSpMkLst>
        </pc:cxnChg>
        <pc:cxnChg chg="del">
          <ac:chgData name="Leah Montner Dixon" userId="d5b2ae9e-9213-4442-b7df-4db8cbe51e5d" providerId="ADAL" clId="{04381C8D-58B4-4855-85BA-C8406F3EC9F2}" dt="2024-04-15T18:37:27.463" v="1434" actId="478"/>
          <ac:cxnSpMkLst>
            <pc:docMk/>
            <pc:sldMk cId="804567727" sldId="2146846559"/>
            <ac:cxnSpMk id="45" creationId="{A7491FCB-B8BA-A290-A9BA-75E924CC9300}"/>
          </ac:cxnSpMkLst>
        </pc:cxnChg>
      </pc:sldChg>
      <pc:sldChg chg="delCm">
        <pc:chgData name="Leah Montner Dixon" userId="d5b2ae9e-9213-4442-b7df-4db8cbe51e5d" providerId="ADAL" clId="{04381C8D-58B4-4855-85BA-C8406F3EC9F2}" dt="2024-04-17T13:37:26.345" v="3002"/>
        <pc:sldMkLst>
          <pc:docMk/>
          <pc:sldMk cId="802533873" sldId="2146846560"/>
        </pc:sldMkLst>
        <pc:extLst>
          <p:ext xmlns:p="http://schemas.openxmlformats.org/presentationml/2006/main" uri="{D6D511B9-2390-475A-947B-AFAB55BFBCF1}">
            <pc226:cmChg xmlns:pc226="http://schemas.microsoft.com/office/powerpoint/2022/06/main/command" chg="del">
              <pc226:chgData name="Leah Montner Dixon" userId="d5b2ae9e-9213-4442-b7df-4db8cbe51e5d" providerId="ADAL" clId="{04381C8D-58B4-4855-85BA-C8406F3EC9F2}" dt="2024-04-17T13:37:26.345" v="3002"/>
              <pc2:cmMkLst xmlns:pc2="http://schemas.microsoft.com/office/powerpoint/2019/9/main/command">
                <pc:docMk/>
                <pc:sldMk cId="802533873" sldId="2146846560"/>
                <pc2:cmMk id="{F07206AF-ED76-4265-B0E2-E7BB881898FA}"/>
              </pc2:cmMkLst>
            </pc226:cmChg>
          </p:ext>
        </pc:extLst>
      </pc:sldChg>
      <pc:sldChg chg="modSp mod delCm">
        <pc:chgData name="Leah Montner Dixon" userId="d5b2ae9e-9213-4442-b7df-4db8cbe51e5d" providerId="ADAL" clId="{04381C8D-58B4-4855-85BA-C8406F3EC9F2}" dt="2024-04-17T13:44:08.706" v="3057" actId="14100"/>
        <pc:sldMkLst>
          <pc:docMk/>
          <pc:sldMk cId="1379640838" sldId="2146846561"/>
        </pc:sldMkLst>
        <pc:spChg chg="mod">
          <ac:chgData name="Leah Montner Dixon" userId="d5b2ae9e-9213-4442-b7df-4db8cbe51e5d" providerId="ADAL" clId="{04381C8D-58B4-4855-85BA-C8406F3EC9F2}" dt="2024-04-17T13:44:08.706" v="3057" actId="14100"/>
          <ac:spMkLst>
            <pc:docMk/>
            <pc:sldMk cId="1379640838" sldId="2146846561"/>
            <ac:spMk id="6" creationId="{945EFAE7-38B3-F141-EAE3-ED241C4013D8}"/>
          </ac:spMkLst>
        </pc:spChg>
        <pc:extLst>
          <p:ext xmlns:p="http://schemas.openxmlformats.org/presentationml/2006/main" uri="{D6D511B9-2390-475A-947B-AFAB55BFBCF1}">
            <pc226:cmChg xmlns:pc226="http://schemas.microsoft.com/office/powerpoint/2022/06/main/command" chg="del">
              <pc226:chgData name="Leah Montner Dixon" userId="d5b2ae9e-9213-4442-b7df-4db8cbe51e5d" providerId="ADAL" clId="{04381C8D-58B4-4855-85BA-C8406F3EC9F2}" dt="2024-04-17T13:21:48.417" v="2985"/>
              <pc2:cmMkLst xmlns:pc2="http://schemas.microsoft.com/office/powerpoint/2019/9/main/command">
                <pc:docMk/>
                <pc:sldMk cId="1379640838" sldId="2146846561"/>
                <pc2:cmMk id="{658BB526-4271-4D82-84F1-30E45FCA14A2}"/>
              </pc2:cmMkLst>
            </pc226:cmChg>
            <pc226:cmChg xmlns:pc226="http://schemas.microsoft.com/office/powerpoint/2022/06/main/command" chg="del">
              <pc226:chgData name="Leah Montner Dixon" userId="d5b2ae9e-9213-4442-b7df-4db8cbe51e5d" providerId="ADAL" clId="{04381C8D-58B4-4855-85BA-C8406F3EC9F2}" dt="2024-04-15T14:14:34.307" v="237"/>
              <pc2:cmMkLst xmlns:pc2="http://schemas.microsoft.com/office/powerpoint/2019/9/main/command">
                <pc:docMk/>
                <pc:sldMk cId="1379640838" sldId="2146846561"/>
                <pc2:cmMk id="{2AEE70D4-CC0D-4FD6-A715-CC0CF530877B}"/>
              </pc2:cmMkLst>
            </pc226:cmChg>
          </p:ext>
        </pc:extLst>
      </pc:sldChg>
      <pc:sldChg chg="addSp delSp modSp mod addCm delCm">
        <pc:chgData name="Leah Montner Dixon" userId="d5b2ae9e-9213-4442-b7df-4db8cbe51e5d" providerId="ADAL" clId="{04381C8D-58B4-4855-85BA-C8406F3EC9F2}" dt="2024-04-15T22:02:33.953" v="2957" actId="1076"/>
        <pc:sldMkLst>
          <pc:docMk/>
          <pc:sldMk cId="1214179706" sldId="2146846562"/>
        </pc:sldMkLst>
        <pc:spChg chg="mod ord">
          <ac:chgData name="Leah Montner Dixon" userId="d5b2ae9e-9213-4442-b7df-4db8cbe51e5d" providerId="ADAL" clId="{04381C8D-58B4-4855-85BA-C8406F3EC9F2}" dt="2024-04-15T22:02:33.953" v="2957" actId="1076"/>
          <ac:spMkLst>
            <pc:docMk/>
            <pc:sldMk cId="1214179706" sldId="2146846562"/>
            <ac:spMk id="2" creationId="{10AA43E1-29D9-CFE6-811F-F5ADBA14CD4E}"/>
          </ac:spMkLst>
        </pc:spChg>
        <pc:spChg chg="add mod">
          <ac:chgData name="Leah Montner Dixon" userId="d5b2ae9e-9213-4442-b7df-4db8cbe51e5d" providerId="ADAL" clId="{04381C8D-58B4-4855-85BA-C8406F3EC9F2}" dt="2024-04-15T21:40:31.107" v="2765"/>
          <ac:spMkLst>
            <pc:docMk/>
            <pc:sldMk cId="1214179706" sldId="2146846562"/>
            <ac:spMk id="3" creationId="{76536CD6-0A63-EC5B-68ED-20C855750872}"/>
          </ac:spMkLst>
        </pc:spChg>
        <pc:spChg chg="add mod">
          <ac:chgData name="Leah Montner Dixon" userId="d5b2ae9e-9213-4442-b7df-4db8cbe51e5d" providerId="ADAL" clId="{04381C8D-58B4-4855-85BA-C8406F3EC9F2}" dt="2024-04-15T18:33:31.094" v="1386"/>
          <ac:spMkLst>
            <pc:docMk/>
            <pc:sldMk cId="1214179706" sldId="2146846562"/>
            <ac:spMk id="5" creationId="{8D0421C4-AB7F-96DB-E2F0-23E73D29389F}"/>
          </ac:spMkLst>
        </pc:spChg>
        <pc:spChg chg="add mod">
          <ac:chgData name="Leah Montner Dixon" userId="d5b2ae9e-9213-4442-b7df-4db8cbe51e5d" providerId="ADAL" clId="{04381C8D-58B4-4855-85BA-C8406F3EC9F2}" dt="2024-04-15T18:33:31.094" v="1386"/>
          <ac:spMkLst>
            <pc:docMk/>
            <pc:sldMk cId="1214179706" sldId="2146846562"/>
            <ac:spMk id="6" creationId="{2205F463-8D29-E28C-EFB9-C5CBB56E4D89}"/>
          </ac:spMkLst>
        </pc:spChg>
        <pc:spChg chg="add del mod topLvl">
          <ac:chgData name="Leah Montner Dixon" userId="d5b2ae9e-9213-4442-b7df-4db8cbe51e5d" providerId="ADAL" clId="{04381C8D-58B4-4855-85BA-C8406F3EC9F2}" dt="2024-04-15T22:02:26.325" v="2955" actId="165"/>
          <ac:spMkLst>
            <pc:docMk/>
            <pc:sldMk cId="1214179706" sldId="2146846562"/>
            <ac:spMk id="8" creationId="{CD6B1480-04AE-E94F-696F-DB87504FB816}"/>
          </ac:spMkLst>
        </pc:spChg>
        <pc:spChg chg="add del mod">
          <ac:chgData name="Leah Montner Dixon" userId="d5b2ae9e-9213-4442-b7df-4db8cbe51e5d" providerId="ADAL" clId="{04381C8D-58B4-4855-85BA-C8406F3EC9F2}" dt="2024-04-15T21:23:06.925" v="2271" actId="478"/>
          <ac:spMkLst>
            <pc:docMk/>
            <pc:sldMk cId="1214179706" sldId="2146846562"/>
            <ac:spMk id="9" creationId="{553FEF1D-31F6-8B0D-14AD-1AC0B7CF3381}"/>
          </ac:spMkLst>
        </pc:spChg>
        <pc:spChg chg="mod ord topLvl">
          <ac:chgData name="Leah Montner Dixon" userId="d5b2ae9e-9213-4442-b7df-4db8cbe51e5d" providerId="ADAL" clId="{04381C8D-58B4-4855-85BA-C8406F3EC9F2}" dt="2024-04-15T22:02:26.325" v="2955" actId="165"/>
          <ac:spMkLst>
            <pc:docMk/>
            <pc:sldMk cId="1214179706" sldId="2146846562"/>
            <ac:spMk id="10" creationId="{8E440952-1216-EDFE-8433-4DD8C528C5F0}"/>
          </ac:spMkLst>
        </pc:spChg>
        <pc:spChg chg="add mod ord">
          <ac:chgData name="Leah Montner Dixon" userId="d5b2ae9e-9213-4442-b7df-4db8cbe51e5d" providerId="ADAL" clId="{04381C8D-58B4-4855-85BA-C8406F3EC9F2}" dt="2024-04-15T22:01:21.546" v="2901" actId="167"/>
          <ac:spMkLst>
            <pc:docMk/>
            <pc:sldMk cId="1214179706" sldId="2146846562"/>
            <ac:spMk id="12" creationId="{68B20403-FB5C-B009-3016-923ED3B61D4F}"/>
          </ac:spMkLst>
        </pc:spChg>
        <pc:spChg chg="add mod ord">
          <ac:chgData name="Leah Montner Dixon" userId="d5b2ae9e-9213-4442-b7df-4db8cbe51e5d" providerId="ADAL" clId="{04381C8D-58B4-4855-85BA-C8406F3EC9F2}" dt="2024-04-15T22:02:26.325" v="2955" actId="165"/>
          <ac:spMkLst>
            <pc:docMk/>
            <pc:sldMk cId="1214179706" sldId="2146846562"/>
            <ac:spMk id="17" creationId="{740FCFBA-63AC-DD52-CD4C-68886B25C2C0}"/>
          </ac:spMkLst>
        </pc:spChg>
        <pc:spChg chg="add mod">
          <ac:chgData name="Leah Montner Dixon" userId="d5b2ae9e-9213-4442-b7df-4db8cbe51e5d" providerId="ADAL" clId="{04381C8D-58B4-4855-85BA-C8406F3EC9F2}" dt="2024-04-15T22:02:26.325" v="2955" actId="165"/>
          <ac:spMkLst>
            <pc:docMk/>
            <pc:sldMk cId="1214179706" sldId="2146846562"/>
            <ac:spMk id="19" creationId="{348A1C9E-BA54-6F6F-992F-E978DE5E7E6D}"/>
          </ac:spMkLst>
        </pc:spChg>
        <pc:spChg chg="add mod">
          <ac:chgData name="Leah Montner Dixon" userId="d5b2ae9e-9213-4442-b7df-4db8cbe51e5d" providerId="ADAL" clId="{04381C8D-58B4-4855-85BA-C8406F3EC9F2}" dt="2024-04-15T19:03:45.085" v="1992"/>
          <ac:spMkLst>
            <pc:docMk/>
            <pc:sldMk cId="1214179706" sldId="2146846562"/>
            <ac:spMk id="19" creationId="{CD6B1480-04AE-E94F-696F-DB87504FB816}"/>
          </ac:spMkLst>
        </pc:spChg>
        <pc:spChg chg="add mod">
          <ac:chgData name="Leah Montner Dixon" userId="d5b2ae9e-9213-4442-b7df-4db8cbe51e5d" providerId="ADAL" clId="{04381C8D-58B4-4855-85BA-C8406F3EC9F2}" dt="2024-04-15T22:02:26.325" v="2955" actId="165"/>
          <ac:spMkLst>
            <pc:docMk/>
            <pc:sldMk cId="1214179706" sldId="2146846562"/>
            <ac:spMk id="20" creationId="{689648D7-7E64-B78A-F58E-86AABF74DF7F}"/>
          </ac:spMkLst>
        </pc:spChg>
        <pc:spChg chg="add mod ord">
          <ac:chgData name="Leah Montner Dixon" userId="d5b2ae9e-9213-4442-b7df-4db8cbe51e5d" providerId="ADAL" clId="{04381C8D-58B4-4855-85BA-C8406F3EC9F2}" dt="2024-04-15T22:02:26.325" v="2955" actId="165"/>
          <ac:spMkLst>
            <pc:docMk/>
            <pc:sldMk cId="1214179706" sldId="2146846562"/>
            <ac:spMk id="21" creationId="{6F8FED90-DA66-CF5B-7F7A-D0277450B280}"/>
          </ac:spMkLst>
        </pc:spChg>
        <pc:spChg chg="add">
          <ac:chgData name="Leah Montner Dixon" userId="d5b2ae9e-9213-4442-b7df-4db8cbe51e5d" providerId="ADAL" clId="{04381C8D-58B4-4855-85BA-C8406F3EC9F2}" dt="2024-04-15T19:04:03.872" v="1997"/>
          <ac:spMkLst>
            <pc:docMk/>
            <pc:sldMk cId="1214179706" sldId="2146846562"/>
            <ac:spMk id="22" creationId="{7878B14F-EE52-FDE7-1F5C-9F624F07C9C0}"/>
          </ac:spMkLst>
        </pc:spChg>
        <pc:spChg chg="mod">
          <ac:chgData name="Leah Montner Dixon" userId="d5b2ae9e-9213-4442-b7df-4db8cbe51e5d" providerId="ADAL" clId="{04381C8D-58B4-4855-85BA-C8406F3EC9F2}" dt="2024-04-15T19:17:24.946" v="2157" actId="165"/>
          <ac:spMkLst>
            <pc:docMk/>
            <pc:sldMk cId="1214179706" sldId="2146846562"/>
            <ac:spMk id="27" creationId="{2F9B808F-BB6F-1053-31DB-AF9FE8A9F9BA}"/>
          </ac:spMkLst>
        </pc:spChg>
        <pc:spChg chg="mod">
          <ac:chgData name="Leah Montner Dixon" userId="d5b2ae9e-9213-4442-b7df-4db8cbe51e5d" providerId="ADAL" clId="{04381C8D-58B4-4855-85BA-C8406F3EC9F2}" dt="2024-04-15T19:17:24.946" v="2157" actId="165"/>
          <ac:spMkLst>
            <pc:docMk/>
            <pc:sldMk cId="1214179706" sldId="2146846562"/>
            <ac:spMk id="29" creationId="{F8B54BC5-6790-7D6F-7FF6-AC96363FE284}"/>
          </ac:spMkLst>
        </pc:spChg>
        <pc:spChg chg="mod">
          <ac:chgData name="Leah Montner Dixon" userId="d5b2ae9e-9213-4442-b7df-4db8cbe51e5d" providerId="ADAL" clId="{04381C8D-58B4-4855-85BA-C8406F3EC9F2}" dt="2024-04-15T19:17:24.946" v="2157" actId="165"/>
          <ac:spMkLst>
            <pc:docMk/>
            <pc:sldMk cId="1214179706" sldId="2146846562"/>
            <ac:spMk id="32" creationId="{DF6CE585-F5E2-3ECB-52B9-56E1AB5E3B48}"/>
          </ac:spMkLst>
        </pc:spChg>
        <pc:spChg chg="mod">
          <ac:chgData name="Leah Montner Dixon" userId="d5b2ae9e-9213-4442-b7df-4db8cbe51e5d" providerId="ADAL" clId="{04381C8D-58B4-4855-85BA-C8406F3EC9F2}" dt="2024-04-15T19:17:24.946" v="2157" actId="165"/>
          <ac:spMkLst>
            <pc:docMk/>
            <pc:sldMk cId="1214179706" sldId="2146846562"/>
            <ac:spMk id="33" creationId="{90287689-4D6E-9F32-1B60-C3C836270B29}"/>
          </ac:spMkLst>
        </pc:spChg>
        <pc:spChg chg="mod">
          <ac:chgData name="Leah Montner Dixon" userId="d5b2ae9e-9213-4442-b7df-4db8cbe51e5d" providerId="ADAL" clId="{04381C8D-58B4-4855-85BA-C8406F3EC9F2}" dt="2024-04-15T19:17:24.946" v="2157" actId="165"/>
          <ac:spMkLst>
            <pc:docMk/>
            <pc:sldMk cId="1214179706" sldId="2146846562"/>
            <ac:spMk id="37" creationId="{6D4DCF64-B8BD-FE5A-0016-9CD307B0F79B}"/>
          </ac:spMkLst>
        </pc:spChg>
        <pc:spChg chg="mod">
          <ac:chgData name="Leah Montner Dixon" userId="d5b2ae9e-9213-4442-b7df-4db8cbe51e5d" providerId="ADAL" clId="{04381C8D-58B4-4855-85BA-C8406F3EC9F2}" dt="2024-04-15T19:17:24.946" v="2157" actId="165"/>
          <ac:spMkLst>
            <pc:docMk/>
            <pc:sldMk cId="1214179706" sldId="2146846562"/>
            <ac:spMk id="39" creationId="{5A3E231D-7607-AD3B-44B9-435BE6ECB418}"/>
          </ac:spMkLst>
        </pc:spChg>
        <pc:spChg chg="mod">
          <ac:chgData name="Leah Montner Dixon" userId="d5b2ae9e-9213-4442-b7df-4db8cbe51e5d" providerId="ADAL" clId="{04381C8D-58B4-4855-85BA-C8406F3EC9F2}" dt="2024-04-15T19:14:43.898" v="2063"/>
          <ac:spMkLst>
            <pc:docMk/>
            <pc:sldMk cId="1214179706" sldId="2146846562"/>
            <ac:spMk id="42" creationId="{1E08729E-DA3E-F212-05DA-105785F7A9CA}"/>
          </ac:spMkLst>
        </pc:spChg>
        <pc:spChg chg="mod">
          <ac:chgData name="Leah Montner Dixon" userId="d5b2ae9e-9213-4442-b7df-4db8cbe51e5d" providerId="ADAL" clId="{04381C8D-58B4-4855-85BA-C8406F3EC9F2}" dt="2024-04-15T19:14:43.898" v="2063"/>
          <ac:spMkLst>
            <pc:docMk/>
            <pc:sldMk cId="1214179706" sldId="2146846562"/>
            <ac:spMk id="43" creationId="{B008042F-5073-E42C-A65A-C5F11A084972}"/>
          </ac:spMkLst>
        </pc:spChg>
        <pc:spChg chg="mod">
          <ac:chgData name="Leah Montner Dixon" userId="d5b2ae9e-9213-4442-b7df-4db8cbe51e5d" providerId="ADAL" clId="{04381C8D-58B4-4855-85BA-C8406F3EC9F2}" dt="2024-04-15T19:14:43.898" v="2063"/>
          <ac:spMkLst>
            <pc:docMk/>
            <pc:sldMk cId="1214179706" sldId="2146846562"/>
            <ac:spMk id="44" creationId="{5B1EFCD2-AE37-2533-E096-B6D59D78244E}"/>
          </ac:spMkLst>
        </pc:spChg>
        <pc:spChg chg="add mod">
          <ac:chgData name="Leah Montner Dixon" userId="d5b2ae9e-9213-4442-b7df-4db8cbe51e5d" providerId="ADAL" clId="{04381C8D-58B4-4855-85BA-C8406F3EC9F2}" dt="2024-04-15T22:02:15.275" v="2951" actId="1076"/>
          <ac:spMkLst>
            <pc:docMk/>
            <pc:sldMk cId="1214179706" sldId="2146846562"/>
            <ac:spMk id="44" creationId="{6E3C98E6-18E6-3DC2-A6BC-F5D5F80297D5}"/>
          </ac:spMkLst>
        </pc:spChg>
        <pc:spChg chg="add mod ord">
          <ac:chgData name="Leah Montner Dixon" userId="d5b2ae9e-9213-4442-b7df-4db8cbe51e5d" providerId="ADAL" clId="{04381C8D-58B4-4855-85BA-C8406F3EC9F2}" dt="2024-04-15T22:02:15.275" v="2951" actId="1076"/>
          <ac:spMkLst>
            <pc:docMk/>
            <pc:sldMk cId="1214179706" sldId="2146846562"/>
            <ac:spMk id="45" creationId="{D17E7733-2D50-8BDC-90BD-1083D93250A3}"/>
          </ac:spMkLst>
        </pc:spChg>
        <pc:spChg chg="del mod ord topLvl">
          <ac:chgData name="Leah Montner Dixon" userId="d5b2ae9e-9213-4442-b7df-4db8cbe51e5d" providerId="ADAL" clId="{04381C8D-58B4-4855-85BA-C8406F3EC9F2}" dt="2024-04-15T21:08:00.001" v="2259" actId="478"/>
          <ac:spMkLst>
            <pc:docMk/>
            <pc:sldMk cId="1214179706" sldId="2146846562"/>
            <ac:spMk id="47" creationId="{AF7F9867-2DED-832B-9A5E-EF23C8FE7A02}"/>
          </ac:spMkLst>
        </pc:spChg>
        <pc:spChg chg="del mod">
          <ac:chgData name="Leah Montner Dixon" userId="d5b2ae9e-9213-4442-b7df-4db8cbe51e5d" providerId="ADAL" clId="{04381C8D-58B4-4855-85BA-C8406F3EC9F2}" dt="2024-04-15T19:18:44.823" v="2172" actId="478"/>
          <ac:spMkLst>
            <pc:docMk/>
            <pc:sldMk cId="1214179706" sldId="2146846562"/>
            <ac:spMk id="48" creationId="{D5D90128-C442-37D9-312E-4DF145582D1C}"/>
          </ac:spMkLst>
        </pc:spChg>
        <pc:spChg chg="del mod ord topLvl">
          <ac:chgData name="Leah Montner Dixon" userId="d5b2ae9e-9213-4442-b7df-4db8cbe51e5d" providerId="ADAL" clId="{04381C8D-58B4-4855-85BA-C8406F3EC9F2}" dt="2024-04-15T21:08:05.524" v="2261" actId="478"/>
          <ac:spMkLst>
            <pc:docMk/>
            <pc:sldMk cId="1214179706" sldId="2146846562"/>
            <ac:spMk id="49" creationId="{6E1E198B-D891-E83B-E52F-C5DA8A41235B}"/>
          </ac:spMkLst>
        </pc:spChg>
        <pc:spChg chg="add mod">
          <ac:chgData name="Leah Montner Dixon" userId="d5b2ae9e-9213-4442-b7df-4db8cbe51e5d" providerId="ADAL" clId="{04381C8D-58B4-4855-85BA-C8406F3EC9F2}" dt="2024-04-15T22:02:26.325" v="2955" actId="165"/>
          <ac:spMkLst>
            <pc:docMk/>
            <pc:sldMk cId="1214179706" sldId="2146846562"/>
            <ac:spMk id="52" creationId="{4747B5CF-FE35-5788-A7A9-4BBAB003952A}"/>
          </ac:spMkLst>
        </pc:spChg>
        <pc:spChg chg="add mod">
          <ac:chgData name="Leah Montner Dixon" userId="d5b2ae9e-9213-4442-b7df-4db8cbe51e5d" providerId="ADAL" clId="{04381C8D-58B4-4855-85BA-C8406F3EC9F2}" dt="2024-04-15T22:02:26.325" v="2955" actId="165"/>
          <ac:spMkLst>
            <pc:docMk/>
            <pc:sldMk cId="1214179706" sldId="2146846562"/>
            <ac:spMk id="53" creationId="{88963529-1F86-F436-E9EE-2F7CEC881E17}"/>
          </ac:spMkLst>
        </pc:spChg>
        <pc:spChg chg="mod">
          <ac:chgData name="Leah Montner Dixon" userId="d5b2ae9e-9213-4442-b7df-4db8cbe51e5d" providerId="ADAL" clId="{04381C8D-58B4-4855-85BA-C8406F3EC9F2}" dt="2024-04-15T19:16:14.234" v="2085" actId="1076"/>
          <ac:spMkLst>
            <pc:docMk/>
            <pc:sldMk cId="1214179706" sldId="2146846562"/>
            <ac:spMk id="56" creationId="{CF7550A6-6E5C-40FB-5DB8-09DE57EA1BDE}"/>
          </ac:spMkLst>
        </pc:spChg>
        <pc:spChg chg="mod">
          <ac:chgData name="Leah Montner Dixon" userId="d5b2ae9e-9213-4442-b7df-4db8cbe51e5d" providerId="ADAL" clId="{04381C8D-58B4-4855-85BA-C8406F3EC9F2}" dt="2024-04-15T19:16:14.234" v="2085" actId="1076"/>
          <ac:spMkLst>
            <pc:docMk/>
            <pc:sldMk cId="1214179706" sldId="2146846562"/>
            <ac:spMk id="57" creationId="{03A2D07D-F2FC-639B-18BD-53E28D42611C}"/>
          </ac:spMkLst>
        </pc:spChg>
        <pc:spChg chg="add mod ord">
          <ac:chgData name="Leah Montner Dixon" userId="d5b2ae9e-9213-4442-b7df-4db8cbe51e5d" providerId="ADAL" clId="{04381C8D-58B4-4855-85BA-C8406F3EC9F2}" dt="2024-04-15T22:02:26.325" v="2955" actId="165"/>
          <ac:spMkLst>
            <pc:docMk/>
            <pc:sldMk cId="1214179706" sldId="2146846562"/>
            <ac:spMk id="57" creationId="{57342FAF-841F-A3BE-9B5D-DE2168A8B39D}"/>
          </ac:spMkLst>
        </pc:spChg>
        <pc:spChg chg="add mod ord">
          <ac:chgData name="Leah Montner Dixon" userId="d5b2ae9e-9213-4442-b7df-4db8cbe51e5d" providerId="ADAL" clId="{04381C8D-58B4-4855-85BA-C8406F3EC9F2}" dt="2024-04-15T22:02:26.325" v="2955" actId="165"/>
          <ac:spMkLst>
            <pc:docMk/>
            <pc:sldMk cId="1214179706" sldId="2146846562"/>
            <ac:spMk id="59" creationId="{8CAB9D8A-E975-538F-67B6-DDF37C12BF28}"/>
          </ac:spMkLst>
        </pc:spChg>
        <pc:grpChg chg="add del mod">
          <ac:chgData name="Leah Montner Dixon" userId="d5b2ae9e-9213-4442-b7df-4db8cbe51e5d" providerId="ADAL" clId="{04381C8D-58B4-4855-85BA-C8406F3EC9F2}" dt="2024-04-15T18:57:33.808" v="1957" actId="165"/>
          <ac:grpSpMkLst>
            <pc:docMk/>
            <pc:sldMk cId="1214179706" sldId="2146846562"/>
            <ac:grpSpMk id="7" creationId="{FF74520F-CC58-0414-0A47-382062E6EB63}"/>
          </ac:grpSpMkLst>
        </pc:grpChg>
        <pc:grpChg chg="add del mod ord">
          <ac:chgData name="Leah Montner Dixon" userId="d5b2ae9e-9213-4442-b7df-4db8cbe51e5d" providerId="ADAL" clId="{04381C8D-58B4-4855-85BA-C8406F3EC9F2}" dt="2024-04-15T21:24:06.204" v="2300" actId="478"/>
          <ac:grpSpMkLst>
            <pc:docMk/>
            <pc:sldMk cId="1214179706" sldId="2146846562"/>
            <ac:grpSpMk id="22" creationId="{32EEB844-7B20-70FC-1A7E-47564CF3860F}"/>
          </ac:grpSpMkLst>
        </pc:grpChg>
        <pc:grpChg chg="add del mod topLvl">
          <ac:chgData name="Leah Montner Dixon" userId="d5b2ae9e-9213-4442-b7df-4db8cbe51e5d" providerId="ADAL" clId="{04381C8D-58B4-4855-85BA-C8406F3EC9F2}" dt="2024-04-15T22:02:26.325" v="2955" actId="165"/>
          <ac:grpSpMkLst>
            <pc:docMk/>
            <pc:sldMk cId="1214179706" sldId="2146846562"/>
            <ac:grpSpMk id="25" creationId="{209C4466-7244-23DC-A7AB-3D025F623774}"/>
          </ac:grpSpMkLst>
        </pc:grpChg>
        <pc:grpChg chg="add del mod topLvl">
          <ac:chgData name="Leah Montner Dixon" userId="d5b2ae9e-9213-4442-b7df-4db8cbe51e5d" providerId="ADAL" clId="{04381C8D-58B4-4855-85BA-C8406F3EC9F2}" dt="2024-04-15T21:07:48.162" v="2256" actId="478"/>
          <ac:grpSpMkLst>
            <pc:docMk/>
            <pc:sldMk cId="1214179706" sldId="2146846562"/>
            <ac:grpSpMk id="26" creationId="{419662D3-6478-01A4-6B70-E38D6B6A56EC}"/>
          </ac:grpSpMkLst>
        </pc:grpChg>
        <pc:grpChg chg="add del mod topLvl">
          <ac:chgData name="Leah Montner Dixon" userId="d5b2ae9e-9213-4442-b7df-4db8cbe51e5d" providerId="ADAL" clId="{04381C8D-58B4-4855-85BA-C8406F3EC9F2}" dt="2024-04-15T21:07:59.284" v="2258" actId="478"/>
          <ac:grpSpMkLst>
            <pc:docMk/>
            <pc:sldMk cId="1214179706" sldId="2146846562"/>
            <ac:grpSpMk id="31" creationId="{F16EAEED-E1BB-E835-D409-57DC999243FD}"/>
          </ac:grpSpMkLst>
        </pc:grpChg>
        <pc:grpChg chg="add del mod topLvl">
          <ac:chgData name="Leah Montner Dixon" userId="d5b2ae9e-9213-4442-b7df-4db8cbe51e5d" providerId="ADAL" clId="{04381C8D-58B4-4855-85BA-C8406F3EC9F2}" dt="2024-04-15T21:07:57.827" v="2257" actId="478"/>
          <ac:grpSpMkLst>
            <pc:docMk/>
            <pc:sldMk cId="1214179706" sldId="2146846562"/>
            <ac:grpSpMk id="36" creationId="{C50E454D-0268-37B3-6B4B-549DF064A72F}"/>
          </ac:grpSpMkLst>
        </pc:grpChg>
        <pc:grpChg chg="add mod topLvl">
          <ac:chgData name="Leah Montner Dixon" userId="d5b2ae9e-9213-4442-b7df-4db8cbe51e5d" providerId="ADAL" clId="{04381C8D-58B4-4855-85BA-C8406F3EC9F2}" dt="2024-04-15T22:02:26.325" v="2955" actId="165"/>
          <ac:grpSpMkLst>
            <pc:docMk/>
            <pc:sldMk cId="1214179706" sldId="2146846562"/>
            <ac:grpSpMk id="41" creationId="{268AF60B-D74E-05F2-04C7-AFFF9371E3C8}"/>
          </ac:grpSpMkLst>
        </pc:grpChg>
        <pc:grpChg chg="add mod">
          <ac:chgData name="Leah Montner Dixon" userId="d5b2ae9e-9213-4442-b7df-4db8cbe51e5d" providerId="ADAL" clId="{04381C8D-58B4-4855-85BA-C8406F3EC9F2}" dt="2024-04-15T19:14:43.898" v="2063"/>
          <ac:grpSpMkLst>
            <pc:docMk/>
            <pc:sldMk cId="1214179706" sldId="2146846562"/>
            <ac:grpSpMk id="41" creationId="{92340868-2D9E-F8E1-E5D8-483230EE29B3}"/>
          </ac:grpSpMkLst>
        </pc:grpChg>
        <pc:grpChg chg="add mod">
          <ac:chgData name="Leah Montner Dixon" userId="d5b2ae9e-9213-4442-b7df-4db8cbe51e5d" providerId="ADAL" clId="{04381C8D-58B4-4855-85BA-C8406F3EC9F2}" dt="2024-04-15T22:02:17.765" v="2952" actId="465"/>
          <ac:grpSpMkLst>
            <pc:docMk/>
            <pc:sldMk cId="1214179706" sldId="2146846562"/>
            <ac:grpSpMk id="46" creationId="{0576AD12-B029-1A63-0519-24CFD85ACE48}"/>
          </ac:grpSpMkLst>
        </pc:grpChg>
        <pc:grpChg chg="add del mod topLvl">
          <ac:chgData name="Leah Montner Dixon" userId="d5b2ae9e-9213-4442-b7df-4db8cbe51e5d" providerId="ADAL" clId="{04381C8D-58B4-4855-85BA-C8406F3EC9F2}" dt="2024-04-15T19:19:46.321" v="2199" actId="165"/>
          <ac:grpSpMkLst>
            <pc:docMk/>
            <pc:sldMk cId="1214179706" sldId="2146846562"/>
            <ac:grpSpMk id="46" creationId="{F17D4D92-D88B-D4FE-B09C-7526CA35A26E}"/>
          </ac:grpSpMkLst>
        </pc:grpChg>
        <pc:grpChg chg="add del mod">
          <ac:chgData name="Leah Montner Dixon" userId="d5b2ae9e-9213-4442-b7df-4db8cbe51e5d" providerId="ADAL" clId="{04381C8D-58B4-4855-85BA-C8406F3EC9F2}" dt="2024-04-15T19:16:31.822" v="2090" actId="478"/>
          <ac:grpSpMkLst>
            <pc:docMk/>
            <pc:sldMk cId="1214179706" sldId="2146846562"/>
            <ac:grpSpMk id="51" creationId="{046301C0-D023-61C3-F525-ACEBE8D98139}"/>
          </ac:grpSpMkLst>
        </pc:grpChg>
        <pc:grpChg chg="mod">
          <ac:chgData name="Leah Montner Dixon" userId="d5b2ae9e-9213-4442-b7df-4db8cbe51e5d" providerId="ADAL" clId="{04381C8D-58B4-4855-85BA-C8406F3EC9F2}" dt="2024-04-15T19:16:14.234" v="2085" actId="1076"/>
          <ac:grpSpMkLst>
            <pc:docMk/>
            <pc:sldMk cId="1214179706" sldId="2146846562"/>
            <ac:grpSpMk id="52" creationId="{9EBDBFBD-E0E8-FF03-5BE2-F46CC046C2E9}"/>
          </ac:grpSpMkLst>
        </pc:grpChg>
        <pc:grpChg chg="mod">
          <ac:chgData name="Leah Montner Dixon" userId="d5b2ae9e-9213-4442-b7df-4db8cbe51e5d" providerId="ADAL" clId="{04381C8D-58B4-4855-85BA-C8406F3EC9F2}" dt="2024-04-15T19:16:14.234" v="2085" actId="1076"/>
          <ac:grpSpMkLst>
            <pc:docMk/>
            <pc:sldMk cId="1214179706" sldId="2146846562"/>
            <ac:grpSpMk id="54" creationId="{3180B47A-97D1-9BA8-90D7-F12DA8878492}"/>
          </ac:grpSpMkLst>
        </pc:grpChg>
        <pc:grpChg chg="add mod topLvl">
          <ac:chgData name="Leah Montner Dixon" userId="d5b2ae9e-9213-4442-b7df-4db8cbe51e5d" providerId="ADAL" clId="{04381C8D-58B4-4855-85BA-C8406F3EC9F2}" dt="2024-04-15T22:02:26.325" v="2955" actId="165"/>
          <ac:grpSpMkLst>
            <pc:docMk/>
            <pc:sldMk cId="1214179706" sldId="2146846562"/>
            <ac:grpSpMk id="54" creationId="{50126912-BB0D-FBD3-1488-562A2E1A3913}"/>
          </ac:grpSpMkLst>
        </pc:grpChg>
        <pc:grpChg chg="add mod topLvl">
          <ac:chgData name="Leah Montner Dixon" userId="d5b2ae9e-9213-4442-b7df-4db8cbe51e5d" providerId="ADAL" clId="{04381C8D-58B4-4855-85BA-C8406F3EC9F2}" dt="2024-04-15T22:02:26.325" v="2955" actId="165"/>
          <ac:grpSpMkLst>
            <pc:docMk/>
            <pc:sldMk cId="1214179706" sldId="2146846562"/>
            <ac:grpSpMk id="58" creationId="{C5803DB1-A600-C718-1445-95B5BBEEEAD0}"/>
          </ac:grpSpMkLst>
        </pc:grpChg>
        <pc:grpChg chg="add del mod">
          <ac:chgData name="Leah Montner Dixon" userId="d5b2ae9e-9213-4442-b7df-4db8cbe51e5d" providerId="ADAL" clId="{04381C8D-58B4-4855-85BA-C8406F3EC9F2}" dt="2024-04-15T19:17:24.946" v="2157" actId="165"/>
          <ac:grpSpMkLst>
            <pc:docMk/>
            <pc:sldMk cId="1214179706" sldId="2146846562"/>
            <ac:grpSpMk id="59" creationId="{DAE6AA35-308E-0465-28CE-4F6BA21AD2BB}"/>
          </ac:grpSpMkLst>
        </pc:grpChg>
        <pc:grpChg chg="add mod topLvl">
          <ac:chgData name="Leah Montner Dixon" userId="d5b2ae9e-9213-4442-b7df-4db8cbe51e5d" providerId="ADAL" clId="{04381C8D-58B4-4855-85BA-C8406F3EC9F2}" dt="2024-04-15T22:02:26.325" v="2955" actId="165"/>
          <ac:grpSpMkLst>
            <pc:docMk/>
            <pc:sldMk cId="1214179706" sldId="2146846562"/>
            <ac:grpSpMk id="60" creationId="{F5B8E99F-91FF-4EFA-BD97-1F0C00425B6B}"/>
          </ac:grpSpMkLst>
        </pc:grpChg>
        <pc:grpChg chg="add del mod">
          <ac:chgData name="Leah Montner Dixon" userId="d5b2ae9e-9213-4442-b7df-4db8cbe51e5d" providerId="ADAL" clId="{04381C8D-58B4-4855-85BA-C8406F3EC9F2}" dt="2024-04-15T19:19:44.491" v="2198" actId="165"/>
          <ac:grpSpMkLst>
            <pc:docMk/>
            <pc:sldMk cId="1214179706" sldId="2146846562"/>
            <ac:grpSpMk id="62" creationId="{42180F24-00D8-ECDC-5258-E423BFB52DB7}"/>
          </ac:grpSpMkLst>
        </pc:grpChg>
        <pc:grpChg chg="add del mod">
          <ac:chgData name="Leah Montner Dixon" userId="d5b2ae9e-9213-4442-b7df-4db8cbe51e5d" providerId="ADAL" clId="{04381C8D-58B4-4855-85BA-C8406F3EC9F2}" dt="2024-04-15T22:02:26.325" v="2955" actId="165"/>
          <ac:grpSpMkLst>
            <pc:docMk/>
            <pc:sldMk cId="1214179706" sldId="2146846562"/>
            <ac:grpSpMk id="62" creationId="{71B5F1E4-BDC1-4500-CDE6-51AA45E970A6}"/>
          </ac:grpSpMkLst>
        </pc:grpChg>
        <pc:picChg chg="add mod">
          <ac:chgData name="Leah Montner Dixon" userId="d5b2ae9e-9213-4442-b7df-4db8cbe51e5d" providerId="ADAL" clId="{04381C8D-58B4-4855-85BA-C8406F3EC9F2}" dt="2024-04-15T18:33:31.094" v="1386"/>
          <ac:picMkLst>
            <pc:docMk/>
            <pc:sldMk cId="1214179706" sldId="2146846562"/>
            <ac:picMk id="4" creationId="{07AC62C6-78DA-D704-86F7-7B991F662FAD}"/>
          </ac:picMkLst>
        </pc:picChg>
        <pc:picChg chg="del mod">
          <ac:chgData name="Leah Montner Dixon" userId="d5b2ae9e-9213-4442-b7df-4db8cbe51e5d" providerId="ADAL" clId="{04381C8D-58B4-4855-85BA-C8406F3EC9F2}" dt="2024-04-15T18:57:08.412" v="1939" actId="478"/>
          <ac:picMkLst>
            <pc:docMk/>
            <pc:sldMk cId="1214179706" sldId="2146846562"/>
            <ac:picMk id="9" creationId="{02053A24-D48C-B197-51DE-EFC2B89F42BB}"/>
          </ac:picMkLst>
        </pc:picChg>
        <pc:picChg chg="del mod">
          <ac:chgData name="Leah Montner Dixon" userId="d5b2ae9e-9213-4442-b7df-4db8cbe51e5d" providerId="ADAL" clId="{04381C8D-58B4-4855-85BA-C8406F3EC9F2}" dt="2024-04-15T18:57:30.822" v="1956" actId="478"/>
          <ac:picMkLst>
            <pc:docMk/>
            <pc:sldMk cId="1214179706" sldId="2146846562"/>
            <ac:picMk id="11" creationId="{41CB8DAB-4B7A-CE05-9F52-611E875A249D}"/>
          </ac:picMkLst>
        </pc:picChg>
        <pc:picChg chg="add mod modCrop">
          <ac:chgData name="Leah Montner Dixon" userId="d5b2ae9e-9213-4442-b7df-4db8cbe51e5d" providerId="ADAL" clId="{04381C8D-58B4-4855-85BA-C8406F3EC9F2}" dt="2024-04-15T21:23:49.472" v="2287" actId="164"/>
          <ac:picMkLst>
            <pc:docMk/>
            <pc:sldMk cId="1214179706" sldId="2146846562"/>
            <ac:picMk id="13" creationId="{B3100A81-B14A-0050-2043-B925FBC133DD}"/>
          </ac:picMkLst>
        </pc:picChg>
        <pc:picChg chg="add mod">
          <ac:chgData name="Leah Montner Dixon" userId="d5b2ae9e-9213-4442-b7df-4db8cbe51e5d" providerId="ADAL" clId="{04381C8D-58B4-4855-85BA-C8406F3EC9F2}" dt="2024-04-15T22:02:26.325" v="2955" actId="165"/>
          <ac:picMkLst>
            <pc:docMk/>
            <pc:sldMk cId="1214179706" sldId="2146846562"/>
            <ac:picMk id="14" creationId="{79D15400-301C-F4DB-A3EB-8D83E2FB63B7}"/>
          </ac:picMkLst>
        </pc:picChg>
        <pc:picChg chg="add mod modCrop">
          <ac:chgData name="Leah Montner Dixon" userId="d5b2ae9e-9213-4442-b7df-4db8cbe51e5d" providerId="ADAL" clId="{04381C8D-58B4-4855-85BA-C8406F3EC9F2}" dt="2024-04-15T21:23:49.472" v="2287" actId="164"/>
          <ac:picMkLst>
            <pc:docMk/>
            <pc:sldMk cId="1214179706" sldId="2146846562"/>
            <ac:picMk id="15" creationId="{AEBFA894-36F7-5F42-169C-BB28FABCB24D}"/>
          </ac:picMkLst>
        </pc:picChg>
        <pc:picChg chg="add mod">
          <ac:chgData name="Leah Montner Dixon" userId="d5b2ae9e-9213-4442-b7df-4db8cbe51e5d" providerId="ADAL" clId="{04381C8D-58B4-4855-85BA-C8406F3EC9F2}" dt="2024-04-15T22:02:26.325" v="2955" actId="165"/>
          <ac:picMkLst>
            <pc:docMk/>
            <pc:sldMk cId="1214179706" sldId="2146846562"/>
            <ac:picMk id="16" creationId="{A3F26F01-1039-4CF4-1E65-62177155D854}"/>
          </ac:picMkLst>
        </pc:picChg>
        <pc:picChg chg="add mod ord modCrop">
          <ac:chgData name="Leah Montner Dixon" userId="d5b2ae9e-9213-4442-b7df-4db8cbe51e5d" providerId="ADAL" clId="{04381C8D-58B4-4855-85BA-C8406F3EC9F2}" dt="2024-04-15T22:02:26.325" v="2955" actId="165"/>
          <ac:picMkLst>
            <pc:docMk/>
            <pc:sldMk cId="1214179706" sldId="2146846562"/>
            <ac:picMk id="18" creationId="{E0FE8D6D-63B6-5649-1077-CAA7FC136910}"/>
          </ac:picMkLst>
        </pc:picChg>
        <pc:picChg chg="add mod ord">
          <ac:chgData name="Leah Montner Dixon" userId="d5b2ae9e-9213-4442-b7df-4db8cbe51e5d" providerId="ADAL" clId="{04381C8D-58B4-4855-85BA-C8406F3EC9F2}" dt="2024-04-15T22:02:26.325" v="2955" actId="165"/>
          <ac:picMkLst>
            <pc:docMk/>
            <pc:sldMk cId="1214179706" sldId="2146846562"/>
            <ac:picMk id="23" creationId="{16BC1C23-0DFE-F87B-21DD-F0D2565701EA}"/>
          </ac:picMkLst>
        </pc:picChg>
        <pc:picChg chg="add mod">
          <ac:chgData name="Leah Montner Dixon" userId="d5b2ae9e-9213-4442-b7df-4db8cbe51e5d" providerId="ADAL" clId="{04381C8D-58B4-4855-85BA-C8406F3EC9F2}" dt="2024-04-15T22:02:26.325" v="2955" actId="165"/>
          <ac:picMkLst>
            <pc:docMk/>
            <pc:sldMk cId="1214179706" sldId="2146846562"/>
            <ac:picMk id="24" creationId="{7088035E-22A1-0A85-6B63-250135EB15F1}"/>
          </ac:picMkLst>
        </pc:picChg>
        <pc:picChg chg="mod">
          <ac:chgData name="Leah Montner Dixon" userId="d5b2ae9e-9213-4442-b7df-4db8cbe51e5d" providerId="ADAL" clId="{04381C8D-58B4-4855-85BA-C8406F3EC9F2}" dt="2024-04-15T19:17:24.946" v="2157" actId="165"/>
          <ac:picMkLst>
            <pc:docMk/>
            <pc:sldMk cId="1214179706" sldId="2146846562"/>
            <ac:picMk id="28" creationId="{81526137-D203-EFC0-6A82-C1215070375B}"/>
          </ac:picMkLst>
        </pc:picChg>
        <pc:picChg chg="mod">
          <ac:chgData name="Leah Montner Dixon" userId="d5b2ae9e-9213-4442-b7df-4db8cbe51e5d" providerId="ADAL" clId="{04381C8D-58B4-4855-85BA-C8406F3EC9F2}" dt="2024-04-15T19:17:24.946" v="2157" actId="165"/>
          <ac:picMkLst>
            <pc:docMk/>
            <pc:sldMk cId="1214179706" sldId="2146846562"/>
            <ac:picMk id="30" creationId="{8D3CD2BF-B4F0-1B8A-9EAF-D90296E45287}"/>
          </ac:picMkLst>
        </pc:picChg>
        <pc:picChg chg="mod">
          <ac:chgData name="Leah Montner Dixon" userId="d5b2ae9e-9213-4442-b7df-4db8cbe51e5d" providerId="ADAL" clId="{04381C8D-58B4-4855-85BA-C8406F3EC9F2}" dt="2024-04-15T19:17:24.946" v="2157" actId="165"/>
          <ac:picMkLst>
            <pc:docMk/>
            <pc:sldMk cId="1214179706" sldId="2146846562"/>
            <ac:picMk id="34" creationId="{C1A91D28-3031-71FD-26EF-EC36DCA0F089}"/>
          </ac:picMkLst>
        </pc:picChg>
        <pc:picChg chg="mod">
          <ac:chgData name="Leah Montner Dixon" userId="d5b2ae9e-9213-4442-b7df-4db8cbe51e5d" providerId="ADAL" clId="{04381C8D-58B4-4855-85BA-C8406F3EC9F2}" dt="2024-04-15T19:17:24.946" v="2157" actId="165"/>
          <ac:picMkLst>
            <pc:docMk/>
            <pc:sldMk cId="1214179706" sldId="2146846562"/>
            <ac:picMk id="35" creationId="{BA650B34-8C95-F3A9-BE23-AFE5E2CEA9FC}"/>
          </ac:picMkLst>
        </pc:picChg>
        <pc:picChg chg="mod">
          <ac:chgData name="Leah Montner Dixon" userId="d5b2ae9e-9213-4442-b7df-4db8cbe51e5d" providerId="ADAL" clId="{04381C8D-58B4-4855-85BA-C8406F3EC9F2}" dt="2024-04-15T19:17:24.946" v="2157" actId="165"/>
          <ac:picMkLst>
            <pc:docMk/>
            <pc:sldMk cId="1214179706" sldId="2146846562"/>
            <ac:picMk id="38" creationId="{08DC3294-6136-2C12-A53A-86E56E90E3CA}"/>
          </ac:picMkLst>
        </pc:picChg>
        <pc:picChg chg="mod">
          <ac:chgData name="Leah Montner Dixon" userId="d5b2ae9e-9213-4442-b7df-4db8cbe51e5d" providerId="ADAL" clId="{04381C8D-58B4-4855-85BA-C8406F3EC9F2}" dt="2024-04-15T19:17:24.946" v="2157" actId="165"/>
          <ac:picMkLst>
            <pc:docMk/>
            <pc:sldMk cId="1214179706" sldId="2146846562"/>
            <ac:picMk id="40" creationId="{6D3D5432-A77C-9634-38BE-8F4647795911}"/>
          </ac:picMkLst>
        </pc:picChg>
        <pc:picChg chg="add mod ord">
          <ac:chgData name="Leah Montner Dixon" userId="d5b2ae9e-9213-4442-b7df-4db8cbe51e5d" providerId="ADAL" clId="{04381C8D-58B4-4855-85BA-C8406F3EC9F2}" dt="2024-04-15T22:02:15.275" v="2951" actId="1076"/>
          <ac:picMkLst>
            <pc:docMk/>
            <pc:sldMk cId="1214179706" sldId="2146846562"/>
            <ac:picMk id="43" creationId="{4DD6A9C5-1FBA-3813-EB2C-3E53D250D68B}"/>
          </ac:picMkLst>
        </pc:picChg>
        <pc:picChg chg="mod">
          <ac:chgData name="Leah Montner Dixon" userId="d5b2ae9e-9213-4442-b7df-4db8cbe51e5d" providerId="ADAL" clId="{04381C8D-58B4-4855-85BA-C8406F3EC9F2}" dt="2024-04-15T19:14:43.898" v="2063"/>
          <ac:picMkLst>
            <pc:docMk/>
            <pc:sldMk cId="1214179706" sldId="2146846562"/>
            <ac:picMk id="45" creationId="{B534A4BB-8644-6F36-F756-5B6F8B05D0FE}"/>
          </ac:picMkLst>
        </pc:picChg>
        <pc:picChg chg="del mod topLvl">
          <ac:chgData name="Leah Montner Dixon" userId="d5b2ae9e-9213-4442-b7df-4db8cbe51e5d" providerId="ADAL" clId="{04381C8D-58B4-4855-85BA-C8406F3EC9F2}" dt="2024-04-15T21:08:03.085" v="2260" actId="478"/>
          <ac:picMkLst>
            <pc:docMk/>
            <pc:sldMk cId="1214179706" sldId="2146846562"/>
            <ac:picMk id="50" creationId="{80BD90C8-E9B5-9D8A-D6EA-A20713FBEC86}"/>
          </ac:picMkLst>
        </pc:picChg>
        <pc:picChg chg="add mod ord">
          <ac:chgData name="Leah Montner Dixon" userId="d5b2ae9e-9213-4442-b7df-4db8cbe51e5d" providerId="ADAL" clId="{04381C8D-58B4-4855-85BA-C8406F3EC9F2}" dt="2024-04-15T22:02:26.325" v="2955" actId="165"/>
          <ac:picMkLst>
            <pc:docMk/>
            <pc:sldMk cId="1214179706" sldId="2146846562"/>
            <ac:picMk id="51" creationId="{AA888114-A00B-5721-317E-EB2A9923CDD4}"/>
          </ac:picMkLst>
        </pc:picChg>
        <pc:picChg chg="mod">
          <ac:chgData name="Leah Montner Dixon" userId="d5b2ae9e-9213-4442-b7df-4db8cbe51e5d" providerId="ADAL" clId="{04381C8D-58B4-4855-85BA-C8406F3EC9F2}" dt="2024-04-15T19:16:14.234" v="2085" actId="1076"/>
          <ac:picMkLst>
            <pc:docMk/>
            <pc:sldMk cId="1214179706" sldId="2146846562"/>
            <ac:picMk id="53" creationId="{7DF5A836-294E-F7DB-8D11-D77CE6D58DCC}"/>
          </ac:picMkLst>
        </pc:picChg>
        <pc:picChg chg="mod">
          <ac:chgData name="Leah Montner Dixon" userId="d5b2ae9e-9213-4442-b7df-4db8cbe51e5d" providerId="ADAL" clId="{04381C8D-58B4-4855-85BA-C8406F3EC9F2}" dt="2024-04-15T19:16:14.234" v="2085" actId="1076"/>
          <ac:picMkLst>
            <pc:docMk/>
            <pc:sldMk cId="1214179706" sldId="2146846562"/>
            <ac:picMk id="55" creationId="{12FF7760-B9E5-F856-9B26-190C0A07343C}"/>
          </ac:picMkLst>
        </pc:picChg>
        <pc:picChg chg="add mod ord">
          <ac:chgData name="Leah Montner Dixon" userId="d5b2ae9e-9213-4442-b7df-4db8cbe51e5d" providerId="ADAL" clId="{04381C8D-58B4-4855-85BA-C8406F3EC9F2}" dt="2024-04-15T22:02:26.325" v="2955" actId="165"/>
          <ac:picMkLst>
            <pc:docMk/>
            <pc:sldMk cId="1214179706" sldId="2146846562"/>
            <ac:picMk id="56" creationId="{E6A8A1E7-3C6A-2C2F-32D3-7BFB497A6825}"/>
          </ac:picMkLst>
        </pc:picChg>
        <pc:picChg chg="add del mod ord topLvl">
          <ac:chgData name="Leah Montner Dixon" userId="d5b2ae9e-9213-4442-b7df-4db8cbe51e5d" providerId="ADAL" clId="{04381C8D-58B4-4855-85BA-C8406F3EC9F2}" dt="2024-04-15T21:08:03.085" v="2260" actId="478"/>
          <ac:picMkLst>
            <pc:docMk/>
            <pc:sldMk cId="1214179706" sldId="2146846562"/>
            <ac:picMk id="61" creationId="{13868399-AB8C-1783-C913-0B8CEB296358}"/>
          </ac:picMkLst>
        </pc:picChg>
        <pc:picChg chg="add mod">
          <ac:chgData name="Leah Montner Dixon" userId="d5b2ae9e-9213-4442-b7df-4db8cbe51e5d" providerId="ADAL" clId="{04381C8D-58B4-4855-85BA-C8406F3EC9F2}" dt="2024-04-15T22:02:26.325" v="2955" actId="165"/>
          <ac:picMkLst>
            <pc:docMk/>
            <pc:sldMk cId="1214179706" sldId="2146846562"/>
            <ac:picMk id="1026" creationId="{C5CA892A-6292-F221-E2C9-50ADB1BB18E8}"/>
          </ac:picMkLst>
        </pc:picChg>
        <pc:picChg chg="add mod">
          <ac:chgData name="Leah Montner Dixon" userId="d5b2ae9e-9213-4442-b7df-4db8cbe51e5d" providerId="ADAL" clId="{04381C8D-58B4-4855-85BA-C8406F3EC9F2}" dt="2024-04-15T22:02:15.275" v="2951" actId="1076"/>
          <ac:picMkLst>
            <pc:docMk/>
            <pc:sldMk cId="1214179706" sldId="2146846562"/>
            <ac:picMk id="1028" creationId="{76C3A98A-DEC3-D396-BE3F-AE783029947D}"/>
          </ac:picMkLst>
        </pc:picChg>
        <pc:picChg chg="add mod">
          <ac:chgData name="Leah Montner Dixon" userId="d5b2ae9e-9213-4442-b7df-4db8cbe51e5d" providerId="ADAL" clId="{04381C8D-58B4-4855-85BA-C8406F3EC9F2}" dt="2024-04-15T21:32:25.764" v="2464" actId="14100"/>
          <ac:picMkLst>
            <pc:docMk/>
            <pc:sldMk cId="1214179706" sldId="2146846562"/>
            <ac:picMk id="1030" creationId="{2BD37F84-6DA8-EBD5-F5C3-FF6BED1283D6}"/>
          </ac:picMkLst>
        </pc:picChg>
        <pc:picChg chg="add mod">
          <ac:chgData name="Leah Montner Dixon" userId="d5b2ae9e-9213-4442-b7df-4db8cbe51e5d" providerId="ADAL" clId="{04381C8D-58B4-4855-85BA-C8406F3EC9F2}" dt="2024-04-15T22:02:26.325" v="2955" actId="165"/>
          <ac:picMkLst>
            <pc:docMk/>
            <pc:sldMk cId="1214179706" sldId="2146846562"/>
            <ac:picMk id="1032" creationId="{9A643BEF-6C4C-3769-DBC9-2732F752F59C}"/>
          </ac:picMkLst>
        </pc:picChg>
        <pc:picChg chg="add mod">
          <ac:chgData name="Leah Montner Dixon" userId="d5b2ae9e-9213-4442-b7df-4db8cbe51e5d" providerId="ADAL" clId="{04381C8D-58B4-4855-85BA-C8406F3EC9F2}" dt="2024-04-15T22:02:26.325" v="2955" actId="165"/>
          <ac:picMkLst>
            <pc:docMk/>
            <pc:sldMk cId="1214179706" sldId="2146846562"/>
            <ac:picMk id="1034" creationId="{8AB9A146-358F-0A00-11DC-4E04EA3F00EB}"/>
          </ac:picMkLst>
        </pc:picChg>
        <pc:extLst>
          <p:ext xmlns:p="http://schemas.openxmlformats.org/presentationml/2006/main" uri="{D6D511B9-2390-475A-947B-AFAB55BFBCF1}">
            <pc226:cmChg xmlns:pc226="http://schemas.microsoft.com/office/powerpoint/2022/06/main/command" chg="add del">
              <pc226:chgData name="Leah Montner Dixon" userId="d5b2ae9e-9213-4442-b7df-4db8cbe51e5d" providerId="ADAL" clId="{04381C8D-58B4-4855-85BA-C8406F3EC9F2}" dt="2024-04-15T21:20:18.414" v="2266"/>
              <pc2:cmMkLst xmlns:pc2="http://schemas.microsoft.com/office/powerpoint/2019/9/main/command">
                <pc:docMk/>
                <pc:sldMk cId="1214179706" sldId="2146846562"/>
                <pc2:cmMk id="{C0FCA83F-EFE5-458E-A2C7-66C30DEECAC8}"/>
              </pc2:cmMkLst>
            </pc226:cmChg>
          </p:ext>
        </pc:extLst>
      </pc:sldChg>
      <pc:sldChg chg="addSp delSp modSp del mod">
        <pc:chgData name="Leah Montner Dixon" userId="d5b2ae9e-9213-4442-b7df-4db8cbe51e5d" providerId="ADAL" clId="{04381C8D-58B4-4855-85BA-C8406F3EC9F2}" dt="2024-04-15T14:01:45.588" v="183" actId="47"/>
        <pc:sldMkLst>
          <pc:docMk/>
          <pc:sldMk cId="629299779" sldId="2146846563"/>
        </pc:sldMkLst>
        <pc:spChg chg="mod">
          <ac:chgData name="Leah Montner Dixon" userId="d5b2ae9e-9213-4442-b7df-4db8cbe51e5d" providerId="ADAL" clId="{04381C8D-58B4-4855-85BA-C8406F3EC9F2}" dt="2024-04-15T13:57:49.376" v="76" actId="12789"/>
          <ac:spMkLst>
            <pc:docMk/>
            <pc:sldMk cId="629299779" sldId="2146846563"/>
            <ac:spMk id="2" creationId="{AF6B6F1F-DC1D-E0CC-F82C-7D1A428F428A}"/>
          </ac:spMkLst>
        </pc:spChg>
        <pc:spChg chg="mod">
          <ac:chgData name="Leah Montner Dixon" userId="d5b2ae9e-9213-4442-b7df-4db8cbe51e5d" providerId="ADAL" clId="{04381C8D-58B4-4855-85BA-C8406F3EC9F2}" dt="2024-04-15T13:57:28.588" v="67" actId="408"/>
          <ac:spMkLst>
            <pc:docMk/>
            <pc:sldMk cId="629299779" sldId="2146846563"/>
            <ac:spMk id="6" creationId="{A6215DE1-D0C3-087E-2C4A-3685253FA21C}"/>
          </ac:spMkLst>
        </pc:spChg>
        <pc:spChg chg="mod">
          <ac:chgData name="Leah Montner Dixon" userId="d5b2ae9e-9213-4442-b7df-4db8cbe51e5d" providerId="ADAL" clId="{04381C8D-58B4-4855-85BA-C8406F3EC9F2}" dt="2024-04-15T13:57:28.588" v="67" actId="408"/>
          <ac:spMkLst>
            <pc:docMk/>
            <pc:sldMk cId="629299779" sldId="2146846563"/>
            <ac:spMk id="8" creationId="{805E173A-C42D-5CF8-BDF9-9113CDAB0456}"/>
          </ac:spMkLst>
        </pc:spChg>
        <pc:spChg chg="mod">
          <ac:chgData name="Leah Montner Dixon" userId="d5b2ae9e-9213-4442-b7df-4db8cbe51e5d" providerId="ADAL" clId="{04381C8D-58B4-4855-85BA-C8406F3EC9F2}" dt="2024-04-15T13:57:28.588" v="67" actId="408"/>
          <ac:spMkLst>
            <pc:docMk/>
            <pc:sldMk cId="629299779" sldId="2146846563"/>
            <ac:spMk id="13" creationId="{3CB273C8-E811-1CB1-85E4-C5EFF2955ADC}"/>
          </ac:spMkLst>
        </pc:spChg>
        <pc:spChg chg="mod">
          <ac:chgData name="Leah Montner Dixon" userId="d5b2ae9e-9213-4442-b7df-4db8cbe51e5d" providerId="ADAL" clId="{04381C8D-58B4-4855-85BA-C8406F3EC9F2}" dt="2024-04-15T13:57:49.376" v="76" actId="12789"/>
          <ac:spMkLst>
            <pc:docMk/>
            <pc:sldMk cId="629299779" sldId="2146846563"/>
            <ac:spMk id="16" creationId="{B2310912-0150-7F9C-4F74-5B13D99ECBC6}"/>
          </ac:spMkLst>
        </pc:spChg>
        <pc:spChg chg="mod">
          <ac:chgData name="Leah Montner Dixon" userId="d5b2ae9e-9213-4442-b7df-4db8cbe51e5d" providerId="ADAL" clId="{04381C8D-58B4-4855-85BA-C8406F3EC9F2}" dt="2024-04-15T13:57:49.376" v="76" actId="12789"/>
          <ac:spMkLst>
            <pc:docMk/>
            <pc:sldMk cId="629299779" sldId="2146846563"/>
            <ac:spMk id="18" creationId="{37504D6F-C956-07ED-205F-7CF3382FEEA4}"/>
          </ac:spMkLst>
        </pc:spChg>
        <pc:spChg chg="mod">
          <ac:chgData name="Leah Montner Dixon" userId="d5b2ae9e-9213-4442-b7df-4db8cbe51e5d" providerId="ADAL" clId="{04381C8D-58B4-4855-85BA-C8406F3EC9F2}" dt="2024-04-15T13:57:49.376" v="76" actId="12789"/>
          <ac:spMkLst>
            <pc:docMk/>
            <pc:sldMk cId="629299779" sldId="2146846563"/>
            <ac:spMk id="20" creationId="{142EE1CE-5307-54C3-A437-2552AE520986}"/>
          </ac:spMkLst>
        </pc:spChg>
        <pc:spChg chg="mod">
          <ac:chgData name="Leah Montner Dixon" userId="d5b2ae9e-9213-4442-b7df-4db8cbe51e5d" providerId="ADAL" clId="{04381C8D-58B4-4855-85BA-C8406F3EC9F2}" dt="2024-04-15T13:57:49.376" v="76" actId="12789"/>
          <ac:spMkLst>
            <pc:docMk/>
            <pc:sldMk cId="629299779" sldId="2146846563"/>
            <ac:spMk id="21" creationId="{0049BFC5-4A1B-07F1-C239-87932BEED580}"/>
          </ac:spMkLst>
        </pc:spChg>
        <pc:spChg chg="mod">
          <ac:chgData name="Leah Montner Dixon" userId="d5b2ae9e-9213-4442-b7df-4db8cbe51e5d" providerId="ADAL" clId="{04381C8D-58B4-4855-85BA-C8406F3EC9F2}" dt="2024-04-15T13:57:49.376" v="76" actId="12789"/>
          <ac:spMkLst>
            <pc:docMk/>
            <pc:sldMk cId="629299779" sldId="2146846563"/>
            <ac:spMk id="23" creationId="{1DBBE2A7-6E83-06EE-7925-4DA686AC56D5}"/>
          </ac:spMkLst>
        </pc:spChg>
        <pc:spChg chg="mod">
          <ac:chgData name="Leah Montner Dixon" userId="d5b2ae9e-9213-4442-b7df-4db8cbe51e5d" providerId="ADAL" clId="{04381C8D-58B4-4855-85BA-C8406F3EC9F2}" dt="2024-04-15T13:57:24.501" v="66" actId="1037"/>
          <ac:spMkLst>
            <pc:docMk/>
            <pc:sldMk cId="629299779" sldId="2146846563"/>
            <ac:spMk id="27" creationId="{3775A48A-B7AB-FB91-C19C-B4F9A592946E}"/>
          </ac:spMkLst>
        </pc:spChg>
        <pc:spChg chg="mod">
          <ac:chgData name="Leah Montner Dixon" userId="d5b2ae9e-9213-4442-b7df-4db8cbe51e5d" providerId="ADAL" clId="{04381C8D-58B4-4855-85BA-C8406F3EC9F2}" dt="2024-04-15T13:57:24.501" v="66" actId="1037"/>
          <ac:spMkLst>
            <pc:docMk/>
            <pc:sldMk cId="629299779" sldId="2146846563"/>
            <ac:spMk id="28" creationId="{92264399-428D-2B19-CD57-1347F238B932}"/>
          </ac:spMkLst>
        </pc:spChg>
        <pc:spChg chg="mod">
          <ac:chgData name="Leah Montner Dixon" userId="d5b2ae9e-9213-4442-b7df-4db8cbe51e5d" providerId="ADAL" clId="{04381C8D-58B4-4855-85BA-C8406F3EC9F2}" dt="2024-04-15T13:57:39.115" v="72" actId="552"/>
          <ac:spMkLst>
            <pc:docMk/>
            <pc:sldMk cId="629299779" sldId="2146846563"/>
            <ac:spMk id="35" creationId="{558BED8C-36C2-B336-57F4-DC45C51E99F4}"/>
          </ac:spMkLst>
        </pc:spChg>
        <pc:spChg chg="mod">
          <ac:chgData name="Leah Montner Dixon" userId="d5b2ae9e-9213-4442-b7df-4db8cbe51e5d" providerId="ADAL" clId="{04381C8D-58B4-4855-85BA-C8406F3EC9F2}" dt="2024-04-15T13:57:24.501" v="66" actId="1037"/>
          <ac:spMkLst>
            <pc:docMk/>
            <pc:sldMk cId="629299779" sldId="2146846563"/>
            <ac:spMk id="37" creationId="{3FD757A4-2E60-16A0-A414-949167BD361E}"/>
          </ac:spMkLst>
        </pc:spChg>
        <pc:spChg chg="del">
          <ac:chgData name="Leah Montner Dixon" userId="d5b2ae9e-9213-4442-b7df-4db8cbe51e5d" providerId="ADAL" clId="{04381C8D-58B4-4855-85BA-C8406F3EC9F2}" dt="2024-04-15T13:57:04.898" v="48" actId="478"/>
          <ac:spMkLst>
            <pc:docMk/>
            <pc:sldMk cId="629299779" sldId="2146846563"/>
            <ac:spMk id="38" creationId="{99A3BF40-407D-CA10-3ECA-10CAFF2BE099}"/>
          </ac:spMkLst>
        </pc:spChg>
        <pc:spChg chg="del">
          <ac:chgData name="Leah Montner Dixon" userId="d5b2ae9e-9213-4442-b7df-4db8cbe51e5d" providerId="ADAL" clId="{04381C8D-58B4-4855-85BA-C8406F3EC9F2}" dt="2024-04-15T13:57:10.112" v="50" actId="478"/>
          <ac:spMkLst>
            <pc:docMk/>
            <pc:sldMk cId="629299779" sldId="2146846563"/>
            <ac:spMk id="44" creationId="{566BA7EC-9C58-3680-F083-5F2D5656407A}"/>
          </ac:spMkLst>
        </pc:spChg>
        <pc:spChg chg="del mod">
          <ac:chgData name="Leah Montner Dixon" userId="d5b2ae9e-9213-4442-b7df-4db8cbe51e5d" providerId="ADAL" clId="{04381C8D-58B4-4855-85BA-C8406F3EC9F2}" dt="2024-04-15T13:57:10.112" v="50" actId="478"/>
          <ac:spMkLst>
            <pc:docMk/>
            <pc:sldMk cId="629299779" sldId="2146846563"/>
            <ac:spMk id="46" creationId="{9B4A94E4-62B9-67F1-FA71-CACA95777B30}"/>
          </ac:spMkLst>
        </pc:spChg>
        <pc:spChg chg="mod">
          <ac:chgData name="Leah Montner Dixon" userId="d5b2ae9e-9213-4442-b7df-4db8cbe51e5d" providerId="ADAL" clId="{04381C8D-58B4-4855-85BA-C8406F3EC9F2}" dt="2024-04-15T13:57:52.871" v="78" actId="1076"/>
          <ac:spMkLst>
            <pc:docMk/>
            <pc:sldMk cId="629299779" sldId="2146846563"/>
            <ac:spMk id="71" creationId="{40B78B20-9EAB-1CF4-A1F8-10306E88B036}"/>
          </ac:spMkLst>
        </pc:spChg>
        <pc:spChg chg="mod">
          <ac:chgData name="Leah Montner Dixon" userId="d5b2ae9e-9213-4442-b7df-4db8cbe51e5d" providerId="ADAL" clId="{04381C8D-58B4-4855-85BA-C8406F3EC9F2}" dt="2024-04-15T13:57:57.887" v="80" actId="408"/>
          <ac:spMkLst>
            <pc:docMk/>
            <pc:sldMk cId="629299779" sldId="2146846563"/>
            <ac:spMk id="185" creationId="{07BD9A7D-3059-60AB-2061-CB2B320F9D2D}"/>
          </ac:spMkLst>
        </pc:spChg>
        <pc:spChg chg="mod">
          <ac:chgData name="Leah Montner Dixon" userId="d5b2ae9e-9213-4442-b7df-4db8cbe51e5d" providerId="ADAL" clId="{04381C8D-58B4-4855-85BA-C8406F3EC9F2}" dt="2024-04-15T13:57:57.887" v="80" actId="408"/>
          <ac:spMkLst>
            <pc:docMk/>
            <pc:sldMk cId="629299779" sldId="2146846563"/>
            <ac:spMk id="186" creationId="{90482A54-FF1B-9522-10F1-FDA543A454E1}"/>
          </ac:spMkLst>
        </pc:spChg>
        <pc:spChg chg="mod">
          <ac:chgData name="Leah Montner Dixon" userId="d5b2ae9e-9213-4442-b7df-4db8cbe51e5d" providerId="ADAL" clId="{04381C8D-58B4-4855-85BA-C8406F3EC9F2}" dt="2024-04-15T13:57:39.115" v="72" actId="552"/>
          <ac:spMkLst>
            <pc:docMk/>
            <pc:sldMk cId="629299779" sldId="2146846563"/>
            <ac:spMk id="192" creationId="{A2D753CC-73A3-09D2-4379-C416FC9B3339}"/>
          </ac:spMkLst>
        </pc:spChg>
        <pc:spChg chg="mod">
          <ac:chgData name="Leah Montner Dixon" userId="d5b2ae9e-9213-4442-b7df-4db8cbe51e5d" providerId="ADAL" clId="{04381C8D-58B4-4855-85BA-C8406F3EC9F2}" dt="2024-04-15T13:57:39.115" v="72" actId="552"/>
          <ac:spMkLst>
            <pc:docMk/>
            <pc:sldMk cId="629299779" sldId="2146846563"/>
            <ac:spMk id="193" creationId="{10D1B2DF-2A5D-7A52-F096-D3B0161E0C22}"/>
          </ac:spMkLst>
        </pc:spChg>
        <pc:spChg chg="mod">
          <ac:chgData name="Leah Montner Dixon" userId="d5b2ae9e-9213-4442-b7df-4db8cbe51e5d" providerId="ADAL" clId="{04381C8D-58B4-4855-85BA-C8406F3EC9F2}" dt="2024-04-15T13:57:39.115" v="72" actId="552"/>
          <ac:spMkLst>
            <pc:docMk/>
            <pc:sldMk cId="629299779" sldId="2146846563"/>
            <ac:spMk id="208" creationId="{0DFC7BDA-1A12-018D-7522-8A05D5AFF5FC}"/>
          </ac:spMkLst>
        </pc:spChg>
        <pc:spChg chg="mod">
          <ac:chgData name="Leah Montner Dixon" userId="d5b2ae9e-9213-4442-b7df-4db8cbe51e5d" providerId="ADAL" clId="{04381C8D-58B4-4855-85BA-C8406F3EC9F2}" dt="2024-04-15T13:57:39.115" v="72" actId="552"/>
          <ac:spMkLst>
            <pc:docMk/>
            <pc:sldMk cId="629299779" sldId="2146846563"/>
            <ac:spMk id="209" creationId="{2F0D1763-0D6E-FE0D-208B-3E51B4EAA3A5}"/>
          </ac:spMkLst>
        </pc:spChg>
        <pc:spChg chg="mod">
          <ac:chgData name="Leah Montner Dixon" userId="d5b2ae9e-9213-4442-b7df-4db8cbe51e5d" providerId="ADAL" clId="{04381C8D-58B4-4855-85BA-C8406F3EC9F2}" dt="2024-04-15T13:57:24.501" v="66" actId="1037"/>
          <ac:spMkLst>
            <pc:docMk/>
            <pc:sldMk cId="629299779" sldId="2146846563"/>
            <ac:spMk id="211" creationId="{B7B4F001-709D-23CC-89CC-7F1F371F3593}"/>
          </ac:spMkLst>
        </pc:spChg>
        <pc:spChg chg="mod">
          <ac:chgData name="Leah Montner Dixon" userId="d5b2ae9e-9213-4442-b7df-4db8cbe51e5d" providerId="ADAL" clId="{04381C8D-58B4-4855-85BA-C8406F3EC9F2}" dt="2024-04-15T13:57:24.501" v="66" actId="1037"/>
          <ac:spMkLst>
            <pc:docMk/>
            <pc:sldMk cId="629299779" sldId="2146846563"/>
            <ac:spMk id="212" creationId="{81C306F9-824D-B3AD-B750-4D15DD7697F6}"/>
          </ac:spMkLst>
        </pc:spChg>
        <pc:spChg chg="mod">
          <ac:chgData name="Leah Montner Dixon" userId="d5b2ae9e-9213-4442-b7df-4db8cbe51e5d" providerId="ADAL" clId="{04381C8D-58B4-4855-85BA-C8406F3EC9F2}" dt="2024-04-15T13:57:49.376" v="76" actId="12789"/>
          <ac:spMkLst>
            <pc:docMk/>
            <pc:sldMk cId="629299779" sldId="2146846563"/>
            <ac:spMk id="218" creationId="{586812B7-3420-A501-900F-DB0CDE838B76}"/>
          </ac:spMkLst>
        </pc:spChg>
        <pc:spChg chg="mod">
          <ac:chgData name="Leah Montner Dixon" userId="d5b2ae9e-9213-4442-b7df-4db8cbe51e5d" providerId="ADAL" clId="{04381C8D-58B4-4855-85BA-C8406F3EC9F2}" dt="2024-04-15T13:57:49.376" v="76" actId="12789"/>
          <ac:spMkLst>
            <pc:docMk/>
            <pc:sldMk cId="629299779" sldId="2146846563"/>
            <ac:spMk id="219" creationId="{2DE30EEA-C37D-9FBC-5AAD-244C605669E6}"/>
          </ac:spMkLst>
        </pc:spChg>
        <pc:grpChg chg="add mod">
          <ac:chgData name="Leah Montner Dixon" userId="d5b2ae9e-9213-4442-b7df-4db8cbe51e5d" providerId="ADAL" clId="{04381C8D-58B4-4855-85BA-C8406F3EC9F2}" dt="2024-04-15T13:57:57.887" v="80" actId="408"/>
          <ac:grpSpMkLst>
            <pc:docMk/>
            <pc:sldMk cId="629299779" sldId="2146846563"/>
            <ac:grpSpMk id="5" creationId="{D5BE74A6-8265-9BCA-A035-86F470578375}"/>
          </ac:grpSpMkLst>
        </pc:grpChg>
        <pc:grpChg chg="mod">
          <ac:chgData name="Leah Montner Dixon" userId="d5b2ae9e-9213-4442-b7df-4db8cbe51e5d" providerId="ADAL" clId="{04381C8D-58B4-4855-85BA-C8406F3EC9F2}" dt="2024-04-15T13:57:49.376" v="76" actId="12789"/>
          <ac:grpSpMkLst>
            <pc:docMk/>
            <pc:sldMk cId="629299779" sldId="2146846563"/>
            <ac:grpSpMk id="12" creationId="{29F6E0AA-A922-1CC1-EB45-CC6B2A020311}"/>
          </ac:grpSpMkLst>
        </pc:grpChg>
        <pc:grpChg chg="mod">
          <ac:chgData name="Leah Montner Dixon" userId="d5b2ae9e-9213-4442-b7df-4db8cbe51e5d" providerId="ADAL" clId="{04381C8D-58B4-4855-85BA-C8406F3EC9F2}" dt="2024-04-15T13:57:28.588" v="67" actId="408"/>
          <ac:grpSpMkLst>
            <pc:docMk/>
            <pc:sldMk cId="629299779" sldId="2146846563"/>
            <ac:grpSpMk id="14" creationId="{EC27986C-2C00-EC5D-BA1D-1C26A20AFE1C}"/>
          </ac:grpSpMkLst>
        </pc:grpChg>
        <pc:grpChg chg="mod">
          <ac:chgData name="Leah Montner Dixon" userId="d5b2ae9e-9213-4442-b7df-4db8cbe51e5d" providerId="ADAL" clId="{04381C8D-58B4-4855-85BA-C8406F3EC9F2}" dt="2024-04-15T13:57:28.588" v="67" actId="408"/>
          <ac:grpSpMkLst>
            <pc:docMk/>
            <pc:sldMk cId="629299779" sldId="2146846563"/>
            <ac:grpSpMk id="31" creationId="{FDF784B5-3F40-A481-757C-42EDFAD659CC}"/>
          </ac:grpSpMkLst>
        </pc:grpChg>
        <pc:grpChg chg="mod">
          <ac:chgData name="Leah Montner Dixon" userId="d5b2ae9e-9213-4442-b7df-4db8cbe51e5d" providerId="ADAL" clId="{04381C8D-58B4-4855-85BA-C8406F3EC9F2}" dt="2024-04-15T13:57:24.501" v="66" actId="1037"/>
          <ac:grpSpMkLst>
            <pc:docMk/>
            <pc:sldMk cId="629299779" sldId="2146846563"/>
            <ac:grpSpMk id="33" creationId="{4051C989-3AF7-8EE6-2C60-C4A9C392543B}"/>
          </ac:grpSpMkLst>
        </pc:grpChg>
        <pc:grpChg chg="mod">
          <ac:chgData name="Leah Montner Dixon" userId="d5b2ae9e-9213-4442-b7df-4db8cbe51e5d" providerId="ADAL" clId="{04381C8D-58B4-4855-85BA-C8406F3EC9F2}" dt="2024-04-15T13:57:57.887" v="80" actId="408"/>
          <ac:grpSpMkLst>
            <pc:docMk/>
            <pc:sldMk cId="629299779" sldId="2146846563"/>
            <ac:grpSpMk id="39" creationId="{BA3CCFEE-B7A5-B2BC-C43E-1E80F6F8E5CD}"/>
          </ac:grpSpMkLst>
        </pc:grpChg>
        <pc:grpChg chg="mod">
          <ac:chgData name="Leah Montner Dixon" userId="d5b2ae9e-9213-4442-b7df-4db8cbe51e5d" providerId="ADAL" clId="{04381C8D-58B4-4855-85BA-C8406F3EC9F2}" dt="2024-04-15T13:57:49.376" v="76" actId="12789"/>
          <ac:grpSpMkLst>
            <pc:docMk/>
            <pc:sldMk cId="629299779" sldId="2146846563"/>
            <ac:grpSpMk id="41" creationId="{6FA3BA0A-0030-E3EC-F3ED-1747FF0B8F44}"/>
          </ac:grpSpMkLst>
        </pc:grpChg>
        <pc:grpChg chg="mod">
          <ac:chgData name="Leah Montner Dixon" userId="d5b2ae9e-9213-4442-b7df-4db8cbe51e5d" providerId="ADAL" clId="{04381C8D-58B4-4855-85BA-C8406F3EC9F2}" dt="2024-04-15T13:57:49.376" v="76" actId="12789"/>
          <ac:grpSpMkLst>
            <pc:docMk/>
            <pc:sldMk cId="629299779" sldId="2146846563"/>
            <ac:grpSpMk id="42" creationId="{EE7B06B2-6040-ED53-1405-B85BFCD58D89}"/>
          </ac:grpSpMkLst>
        </pc:grpChg>
        <pc:grpChg chg="mod">
          <ac:chgData name="Leah Montner Dixon" userId="d5b2ae9e-9213-4442-b7df-4db8cbe51e5d" providerId="ADAL" clId="{04381C8D-58B4-4855-85BA-C8406F3EC9F2}" dt="2024-04-15T13:57:57.887" v="80" actId="408"/>
          <ac:grpSpMkLst>
            <pc:docMk/>
            <pc:sldMk cId="629299779" sldId="2146846563"/>
            <ac:grpSpMk id="184" creationId="{A3BBCA0C-5BE7-D78E-5D68-9592ADF6F786}"/>
          </ac:grpSpMkLst>
        </pc:grpChg>
        <pc:grpChg chg="mod">
          <ac:chgData name="Leah Montner Dixon" userId="d5b2ae9e-9213-4442-b7df-4db8cbe51e5d" providerId="ADAL" clId="{04381C8D-58B4-4855-85BA-C8406F3EC9F2}" dt="2024-04-15T13:57:39.115" v="72" actId="552"/>
          <ac:grpSpMkLst>
            <pc:docMk/>
            <pc:sldMk cId="629299779" sldId="2146846563"/>
            <ac:grpSpMk id="189" creationId="{3E7DEE96-310C-754F-D416-515A527C8E3D}"/>
          </ac:grpSpMkLst>
        </pc:grpChg>
        <pc:grpChg chg="mod">
          <ac:chgData name="Leah Montner Dixon" userId="d5b2ae9e-9213-4442-b7df-4db8cbe51e5d" providerId="ADAL" clId="{04381C8D-58B4-4855-85BA-C8406F3EC9F2}" dt="2024-04-15T13:57:39.115" v="72" actId="552"/>
          <ac:grpSpMkLst>
            <pc:docMk/>
            <pc:sldMk cId="629299779" sldId="2146846563"/>
            <ac:grpSpMk id="190" creationId="{E8720318-50F1-CCF3-4E27-F62088FCC300}"/>
          </ac:grpSpMkLst>
        </pc:grpChg>
        <pc:grpChg chg="mod">
          <ac:chgData name="Leah Montner Dixon" userId="d5b2ae9e-9213-4442-b7df-4db8cbe51e5d" providerId="ADAL" clId="{04381C8D-58B4-4855-85BA-C8406F3EC9F2}" dt="2024-04-15T13:57:39.115" v="72" actId="552"/>
          <ac:grpSpMkLst>
            <pc:docMk/>
            <pc:sldMk cId="629299779" sldId="2146846563"/>
            <ac:grpSpMk id="210" creationId="{E49F6078-F0DE-A47E-0F8D-845CE0CDF781}"/>
          </ac:grpSpMkLst>
        </pc:grpChg>
        <pc:grpChg chg="mod">
          <ac:chgData name="Leah Montner Dixon" userId="d5b2ae9e-9213-4442-b7df-4db8cbe51e5d" providerId="ADAL" clId="{04381C8D-58B4-4855-85BA-C8406F3EC9F2}" dt="2024-04-15T13:57:24.501" v="66" actId="1037"/>
          <ac:grpSpMkLst>
            <pc:docMk/>
            <pc:sldMk cId="629299779" sldId="2146846563"/>
            <ac:grpSpMk id="213" creationId="{9B91E203-1677-47CA-C0FA-D3D9A853FF24}"/>
          </ac:grpSpMkLst>
        </pc:grpChg>
        <pc:grpChg chg="mod">
          <ac:chgData name="Leah Montner Dixon" userId="d5b2ae9e-9213-4442-b7df-4db8cbe51e5d" providerId="ADAL" clId="{04381C8D-58B4-4855-85BA-C8406F3EC9F2}" dt="2024-04-15T13:57:49.376" v="76" actId="12789"/>
          <ac:grpSpMkLst>
            <pc:docMk/>
            <pc:sldMk cId="629299779" sldId="2146846563"/>
            <ac:grpSpMk id="220" creationId="{51BB955E-1E7D-8024-D63A-8BCFC4B34C13}"/>
          </ac:grpSpMkLst>
        </pc:grpChg>
        <pc:grpChg chg="mod">
          <ac:chgData name="Leah Montner Dixon" userId="d5b2ae9e-9213-4442-b7df-4db8cbe51e5d" providerId="ADAL" clId="{04381C8D-58B4-4855-85BA-C8406F3EC9F2}" dt="2024-04-15T13:57:39.115" v="72" actId="552"/>
          <ac:grpSpMkLst>
            <pc:docMk/>
            <pc:sldMk cId="629299779" sldId="2146846563"/>
            <ac:grpSpMk id="221" creationId="{14B7891F-D27E-20CC-6491-395B82FBC557}"/>
          </ac:grpSpMkLst>
        </pc:grpChg>
        <pc:picChg chg="mod">
          <ac:chgData name="Leah Montner Dixon" userId="d5b2ae9e-9213-4442-b7df-4db8cbe51e5d" providerId="ADAL" clId="{04381C8D-58B4-4855-85BA-C8406F3EC9F2}" dt="2024-04-15T13:57:28.588" v="67" actId="408"/>
          <ac:picMkLst>
            <pc:docMk/>
            <pc:sldMk cId="629299779" sldId="2146846563"/>
            <ac:picMk id="10" creationId="{E3B6E663-0004-E2F6-CE36-83E4C2D6E601}"/>
          </ac:picMkLst>
        </pc:picChg>
        <pc:picChg chg="mod">
          <ac:chgData name="Leah Montner Dixon" userId="d5b2ae9e-9213-4442-b7df-4db8cbe51e5d" providerId="ADAL" clId="{04381C8D-58B4-4855-85BA-C8406F3EC9F2}" dt="2024-04-15T13:57:49.376" v="76" actId="12789"/>
          <ac:picMkLst>
            <pc:docMk/>
            <pc:sldMk cId="629299779" sldId="2146846563"/>
            <ac:picMk id="11" creationId="{41BBDC4B-A385-FF91-2282-24C4261BA7DC}"/>
          </ac:picMkLst>
        </pc:picChg>
        <pc:picChg chg="mod">
          <ac:chgData name="Leah Montner Dixon" userId="d5b2ae9e-9213-4442-b7df-4db8cbe51e5d" providerId="ADAL" clId="{04381C8D-58B4-4855-85BA-C8406F3EC9F2}" dt="2024-04-15T13:57:49.376" v="76" actId="12789"/>
          <ac:picMkLst>
            <pc:docMk/>
            <pc:sldMk cId="629299779" sldId="2146846563"/>
            <ac:picMk id="17" creationId="{585B5174-2E0F-9BC7-BC84-DFA2687B5966}"/>
          </ac:picMkLst>
        </pc:picChg>
        <pc:picChg chg="mod">
          <ac:chgData name="Leah Montner Dixon" userId="d5b2ae9e-9213-4442-b7df-4db8cbe51e5d" providerId="ADAL" clId="{04381C8D-58B4-4855-85BA-C8406F3EC9F2}" dt="2024-04-15T13:57:49.376" v="76" actId="12789"/>
          <ac:picMkLst>
            <pc:docMk/>
            <pc:sldMk cId="629299779" sldId="2146846563"/>
            <ac:picMk id="22" creationId="{569B23AD-F4DE-5255-3A96-B3C47C0D9646}"/>
          </ac:picMkLst>
        </pc:picChg>
        <pc:picChg chg="mod">
          <ac:chgData name="Leah Montner Dixon" userId="d5b2ae9e-9213-4442-b7df-4db8cbe51e5d" providerId="ADAL" clId="{04381C8D-58B4-4855-85BA-C8406F3EC9F2}" dt="2024-04-15T13:57:24.501" v="66" actId="1037"/>
          <ac:picMkLst>
            <pc:docMk/>
            <pc:sldMk cId="629299779" sldId="2146846563"/>
            <ac:picMk id="29" creationId="{B9C3CFB7-FCB5-1B63-9A60-15D7BD81EC63}"/>
          </ac:picMkLst>
        </pc:picChg>
        <pc:picChg chg="mod">
          <ac:chgData name="Leah Montner Dixon" userId="d5b2ae9e-9213-4442-b7df-4db8cbe51e5d" providerId="ADAL" clId="{04381C8D-58B4-4855-85BA-C8406F3EC9F2}" dt="2024-04-15T13:57:24.501" v="66" actId="1037"/>
          <ac:picMkLst>
            <pc:docMk/>
            <pc:sldMk cId="629299779" sldId="2146846563"/>
            <ac:picMk id="30" creationId="{1BE33DA1-3F7C-29A5-44FB-591E34B64887}"/>
          </ac:picMkLst>
        </pc:picChg>
        <pc:picChg chg="del mod">
          <ac:chgData name="Leah Montner Dixon" userId="d5b2ae9e-9213-4442-b7df-4db8cbe51e5d" providerId="ADAL" clId="{04381C8D-58B4-4855-85BA-C8406F3EC9F2}" dt="2024-04-15T13:57:10.112" v="50" actId="478"/>
          <ac:picMkLst>
            <pc:docMk/>
            <pc:sldMk cId="629299779" sldId="2146846563"/>
            <ac:picMk id="45" creationId="{B9B375F7-822A-D76A-36B6-14FF04BF0C7D}"/>
          </ac:picMkLst>
        </pc:picChg>
        <pc:picChg chg="mod">
          <ac:chgData name="Leah Montner Dixon" userId="d5b2ae9e-9213-4442-b7df-4db8cbe51e5d" providerId="ADAL" clId="{04381C8D-58B4-4855-85BA-C8406F3EC9F2}" dt="2024-04-15T13:57:57.887" v="80" actId="408"/>
          <ac:picMkLst>
            <pc:docMk/>
            <pc:sldMk cId="629299779" sldId="2146846563"/>
            <ac:picMk id="187" creationId="{0D4E63DE-7BEE-42D5-AFEE-9FE25CEF50D4}"/>
          </ac:picMkLst>
        </pc:picChg>
        <pc:picChg chg="mod">
          <ac:chgData name="Leah Montner Dixon" userId="d5b2ae9e-9213-4442-b7df-4db8cbe51e5d" providerId="ADAL" clId="{04381C8D-58B4-4855-85BA-C8406F3EC9F2}" dt="2024-04-15T13:57:57.887" v="80" actId="408"/>
          <ac:picMkLst>
            <pc:docMk/>
            <pc:sldMk cId="629299779" sldId="2146846563"/>
            <ac:picMk id="188" creationId="{925224DF-7E64-195E-1140-B9FA658B9AEF}"/>
          </ac:picMkLst>
        </pc:picChg>
        <pc:picChg chg="mod">
          <ac:chgData name="Leah Montner Dixon" userId="d5b2ae9e-9213-4442-b7df-4db8cbe51e5d" providerId="ADAL" clId="{04381C8D-58B4-4855-85BA-C8406F3EC9F2}" dt="2024-04-15T13:57:39.115" v="72" actId="552"/>
          <ac:picMkLst>
            <pc:docMk/>
            <pc:sldMk cId="629299779" sldId="2146846563"/>
            <ac:picMk id="191" creationId="{C95FF815-C1F5-A8A1-0286-D4E7AE1B46BA}"/>
          </ac:picMkLst>
        </pc:picChg>
        <pc:picChg chg="mod">
          <ac:chgData name="Leah Montner Dixon" userId="d5b2ae9e-9213-4442-b7df-4db8cbe51e5d" providerId="ADAL" clId="{04381C8D-58B4-4855-85BA-C8406F3EC9F2}" dt="2024-04-15T13:57:39.115" v="72" actId="552"/>
          <ac:picMkLst>
            <pc:docMk/>
            <pc:sldMk cId="629299779" sldId="2146846563"/>
            <ac:picMk id="207" creationId="{87558DD7-C58D-ACE0-E086-51384B91131A}"/>
          </ac:picMkLst>
        </pc:picChg>
        <pc:picChg chg="mod">
          <ac:chgData name="Leah Montner Dixon" userId="d5b2ae9e-9213-4442-b7df-4db8cbe51e5d" providerId="ADAL" clId="{04381C8D-58B4-4855-85BA-C8406F3EC9F2}" dt="2024-04-15T13:57:49.376" v="76" actId="12789"/>
          <ac:picMkLst>
            <pc:docMk/>
            <pc:sldMk cId="629299779" sldId="2146846563"/>
            <ac:picMk id="215" creationId="{1A809C80-9444-1915-E46C-28186B3D163C}"/>
          </ac:picMkLst>
        </pc:picChg>
        <pc:picChg chg="mod">
          <ac:chgData name="Leah Montner Dixon" userId="d5b2ae9e-9213-4442-b7df-4db8cbe51e5d" providerId="ADAL" clId="{04381C8D-58B4-4855-85BA-C8406F3EC9F2}" dt="2024-04-15T13:57:24.501" v="66" actId="1037"/>
          <ac:picMkLst>
            <pc:docMk/>
            <pc:sldMk cId="629299779" sldId="2146846563"/>
            <ac:picMk id="1026" creationId="{885B7426-5CC7-8666-0ABC-4C61FCA56D41}"/>
          </ac:picMkLst>
        </pc:picChg>
        <pc:picChg chg="mod">
          <ac:chgData name="Leah Montner Dixon" userId="d5b2ae9e-9213-4442-b7df-4db8cbe51e5d" providerId="ADAL" clId="{04381C8D-58B4-4855-85BA-C8406F3EC9F2}" dt="2024-04-15T13:57:39.115" v="72" actId="552"/>
          <ac:picMkLst>
            <pc:docMk/>
            <pc:sldMk cId="629299779" sldId="2146846563"/>
            <ac:picMk id="1028" creationId="{1A4B4527-CACE-7118-2AA4-62E7FEBDA959}"/>
          </ac:picMkLst>
        </pc:picChg>
      </pc:sldChg>
      <pc:sldChg chg="add del">
        <pc:chgData name="Leah Montner Dixon" userId="d5b2ae9e-9213-4442-b7df-4db8cbe51e5d" providerId="ADAL" clId="{04381C8D-58B4-4855-85BA-C8406F3EC9F2}" dt="2024-04-17T13:52:20.485" v="3060" actId="47"/>
        <pc:sldMkLst>
          <pc:docMk/>
          <pc:sldMk cId="2015961208" sldId="2146846564"/>
        </pc:sldMkLst>
      </pc:sldChg>
    </pc:docChg>
  </pc:docChgLst>
  <pc:docChgLst>
    <pc:chgData name="Kaileen Cain" userId="21167d2d-fdf2-4320-ae3a-272888c89590" providerId="ADAL" clId="{362BC76B-18BB-4733-9233-B47CC343B583}"/>
    <pc:docChg chg="modSld">
      <pc:chgData name="Kaileen Cain" userId="21167d2d-fdf2-4320-ae3a-272888c89590" providerId="ADAL" clId="{362BC76B-18BB-4733-9233-B47CC343B583}" dt="2024-07-15T13:48:06.942" v="2" actId="14100"/>
      <pc:docMkLst>
        <pc:docMk/>
      </pc:docMkLst>
      <pc:sldChg chg="modSp">
        <pc:chgData name="Kaileen Cain" userId="21167d2d-fdf2-4320-ae3a-272888c89590" providerId="ADAL" clId="{362BC76B-18BB-4733-9233-B47CC343B583}" dt="2024-07-15T13:48:06.942" v="2" actId="14100"/>
        <pc:sldMkLst>
          <pc:docMk/>
          <pc:sldMk cId="2699200354" sldId="2146846697"/>
        </pc:sldMkLst>
        <pc:picChg chg="mod">
          <ac:chgData name="Kaileen Cain" userId="21167d2d-fdf2-4320-ae3a-272888c89590" providerId="ADAL" clId="{362BC76B-18BB-4733-9233-B47CC343B583}" dt="2024-07-15T13:48:06.942" v="2" actId="14100"/>
          <ac:picMkLst>
            <pc:docMk/>
            <pc:sldMk cId="2699200354" sldId="2146846697"/>
            <ac:picMk id="1028" creationId="{4C4FF74C-DF1D-2B94-72F0-6424B86E881F}"/>
          </ac:picMkLst>
        </pc:picChg>
      </pc:sldChg>
    </pc:docChg>
  </pc:docChgLst>
  <pc:docChgLst>
    <pc:chgData name="Reed Kiely" userId="768be38e-2fb5-40ce-925d-bd8e9d9e3c31" providerId="ADAL" clId="{EAEBAA4C-18AB-4A95-9F86-E0EC9F6B6B94}"/>
    <pc:docChg chg="undo redo custSel addSld delSld modSld sldOrd">
      <pc:chgData name="Reed Kiely" userId="768be38e-2fb5-40ce-925d-bd8e9d9e3c31" providerId="ADAL" clId="{EAEBAA4C-18AB-4A95-9F86-E0EC9F6B6B94}" dt="2024-07-15T20:56:44.012" v="6224" actId="47"/>
      <pc:docMkLst>
        <pc:docMk/>
      </pc:docMkLst>
      <pc:sldChg chg="modSp mod">
        <pc:chgData name="Reed Kiely" userId="768be38e-2fb5-40ce-925d-bd8e9d9e3c31" providerId="ADAL" clId="{EAEBAA4C-18AB-4A95-9F86-E0EC9F6B6B94}" dt="2024-06-18T13:51:03.600" v="4961" actId="1037"/>
        <pc:sldMkLst>
          <pc:docMk/>
          <pc:sldMk cId="2662385429" sldId="2144328309"/>
        </pc:sldMkLst>
        <pc:spChg chg="mod">
          <ac:chgData name="Reed Kiely" userId="768be38e-2fb5-40ce-925d-bd8e9d9e3c31" providerId="ADAL" clId="{EAEBAA4C-18AB-4A95-9F86-E0EC9F6B6B94}" dt="2024-06-18T13:51:03.600" v="4961" actId="1037"/>
          <ac:spMkLst>
            <pc:docMk/>
            <pc:sldMk cId="2662385429" sldId="2144328309"/>
            <ac:spMk id="56" creationId="{49DF06DB-0E04-43EB-906B-75F674482CF9}"/>
          </ac:spMkLst>
        </pc:spChg>
      </pc:sldChg>
      <pc:sldChg chg="addSp delSp modSp add del mod">
        <pc:chgData name="Reed Kiely" userId="768be38e-2fb5-40ce-925d-bd8e9d9e3c31" providerId="ADAL" clId="{EAEBAA4C-18AB-4A95-9F86-E0EC9F6B6B94}" dt="2024-06-03T13:37:06.516" v="1467" actId="47"/>
        <pc:sldMkLst>
          <pc:docMk/>
          <pc:sldMk cId="1370137551" sldId="2144328410"/>
        </pc:sldMkLst>
        <pc:spChg chg="add del">
          <ac:chgData name="Reed Kiely" userId="768be38e-2fb5-40ce-925d-bd8e9d9e3c31" providerId="ADAL" clId="{EAEBAA4C-18AB-4A95-9F86-E0EC9F6B6B94}" dt="2024-05-31T18:36:31.572" v="916" actId="22"/>
          <ac:spMkLst>
            <pc:docMk/>
            <pc:sldMk cId="1370137551" sldId="2144328410"/>
            <ac:spMk id="7" creationId="{9A68B1DD-89C7-70F2-79D1-BAFDFDCCF263}"/>
          </ac:spMkLst>
        </pc:spChg>
        <pc:spChg chg="add mod">
          <ac:chgData name="Reed Kiely" userId="768be38e-2fb5-40ce-925d-bd8e9d9e3c31" providerId="ADAL" clId="{EAEBAA4C-18AB-4A95-9F86-E0EC9F6B6B94}" dt="2024-05-31T18:36:49.586" v="921" actId="207"/>
          <ac:spMkLst>
            <pc:docMk/>
            <pc:sldMk cId="1370137551" sldId="2144328410"/>
            <ac:spMk id="8" creationId="{06F9844E-DDCC-D8FA-732E-871D41E0FC17}"/>
          </ac:spMkLst>
        </pc:spChg>
        <pc:spChg chg="del">
          <ac:chgData name="Reed Kiely" userId="768be38e-2fb5-40ce-925d-bd8e9d9e3c31" providerId="ADAL" clId="{EAEBAA4C-18AB-4A95-9F86-E0EC9F6B6B94}" dt="2024-05-30T20:49:03.835" v="691" actId="478"/>
          <ac:spMkLst>
            <pc:docMk/>
            <pc:sldMk cId="1370137551" sldId="2144328410"/>
            <ac:spMk id="21" creationId="{6BEC11E8-C253-3BDE-922A-6C2EBD7D63E8}"/>
          </ac:spMkLst>
        </pc:spChg>
        <pc:spChg chg="mod">
          <ac:chgData name="Reed Kiely" userId="768be38e-2fb5-40ce-925d-bd8e9d9e3c31" providerId="ADAL" clId="{EAEBAA4C-18AB-4A95-9F86-E0EC9F6B6B94}" dt="2024-05-30T20:49:02.241" v="690" actId="207"/>
          <ac:spMkLst>
            <pc:docMk/>
            <pc:sldMk cId="1370137551" sldId="2144328410"/>
            <ac:spMk id="35" creationId="{6CE1055E-36F8-E3F2-3309-738FD2AC57AC}"/>
          </ac:spMkLst>
        </pc:spChg>
      </pc:sldChg>
      <pc:sldChg chg="modNotesTx">
        <pc:chgData name="Reed Kiely" userId="768be38e-2fb5-40ce-925d-bd8e9d9e3c31" providerId="ADAL" clId="{EAEBAA4C-18AB-4A95-9F86-E0EC9F6B6B94}" dt="2024-07-10T13:56:51.126" v="5990" actId="20577"/>
        <pc:sldMkLst>
          <pc:docMk/>
          <pc:sldMk cId="3445435473" sldId="2146846277"/>
        </pc:sldMkLst>
      </pc:sldChg>
      <pc:sldChg chg="del">
        <pc:chgData name="Reed Kiely" userId="768be38e-2fb5-40ce-925d-bd8e9d9e3c31" providerId="ADAL" clId="{EAEBAA4C-18AB-4A95-9F86-E0EC9F6B6B94}" dt="2024-06-03T14:38:36.249" v="1692" actId="47"/>
        <pc:sldMkLst>
          <pc:docMk/>
          <pc:sldMk cId="815746604" sldId="2146846290"/>
        </pc:sldMkLst>
      </pc:sldChg>
      <pc:sldChg chg="delCm">
        <pc:chgData name="Reed Kiely" userId="768be38e-2fb5-40ce-925d-bd8e9d9e3c31" providerId="ADAL" clId="{EAEBAA4C-18AB-4A95-9F86-E0EC9F6B6B94}" dt="2024-06-03T14:35:22.431" v="1484"/>
        <pc:sldMkLst>
          <pc:docMk/>
          <pc:sldMk cId="3334358121" sldId="2146846293"/>
        </pc:sldMkLst>
        <pc:extLst>
          <p:ext xmlns:p="http://schemas.openxmlformats.org/presentationml/2006/main" uri="{D6D511B9-2390-475A-947B-AFAB55BFBCF1}">
            <pc226:cmChg xmlns:pc226="http://schemas.microsoft.com/office/powerpoint/2022/06/main/command" chg="del">
              <pc226:chgData name="Reed Kiely" userId="768be38e-2fb5-40ce-925d-bd8e9d9e3c31" providerId="ADAL" clId="{EAEBAA4C-18AB-4A95-9F86-E0EC9F6B6B94}" dt="2024-06-03T14:35:22.431" v="1484"/>
              <pc2:cmMkLst xmlns:pc2="http://schemas.microsoft.com/office/powerpoint/2019/9/main/command">
                <pc:docMk/>
                <pc:sldMk cId="3334358121" sldId="2146846293"/>
                <pc2:cmMk id="{5DF3E462-ACD2-43C9-A61E-B4E9FA5BA96E}"/>
              </pc2:cmMkLst>
            </pc226:cmChg>
          </p:ext>
        </pc:extLst>
      </pc:sldChg>
      <pc:sldChg chg="addSp delSp modSp mod addCm modCm">
        <pc:chgData name="Reed Kiely" userId="768be38e-2fb5-40ce-925d-bd8e9d9e3c31" providerId="ADAL" clId="{EAEBAA4C-18AB-4A95-9F86-E0EC9F6B6B94}" dt="2024-06-03T14:38:33.204" v="1691" actId="2056"/>
        <pc:sldMkLst>
          <pc:docMk/>
          <pc:sldMk cId="1742849064" sldId="2146846345"/>
        </pc:sldMkLst>
        <pc:spChg chg="add del mod">
          <ac:chgData name="Reed Kiely" userId="768be38e-2fb5-40ce-925d-bd8e9d9e3c31" providerId="ADAL" clId="{EAEBAA4C-18AB-4A95-9F86-E0EC9F6B6B94}" dt="2024-06-03T14:38:33.202" v="1690" actId="478"/>
          <ac:spMkLst>
            <pc:docMk/>
            <pc:sldMk cId="1742849064" sldId="2146846345"/>
            <ac:spMk id="5" creationId="{82A56D10-C114-A4D2-EE50-F3163B1F47A7}"/>
          </ac:spMkLst>
        </pc:spChg>
        <pc:extLst>
          <p:ext xmlns:p="http://schemas.openxmlformats.org/presentationml/2006/main" uri="{D6D511B9-2390-475A-947B-AFAB55BFBCF1}">
            <pc226:cmChg xmlns:pc226="http://schemas.microsoft.com/office/powerpoint/2022/06/main/command" chg="add mod">
              <pc226:chgData name="Reed Kiely" userId="768be38e-2fb5-40ce-925d-bd8e9d9e3c31" providerId="ADAL" clId="{EAEBAA4C-18AB-4A95-9F86-E0EC9F6B6B94}" dt="2024-06-03T14:38:33.204" v="1691" actId="2056"/>
              <pc2:cmMkLst xmlns:pc2="http://schemas.microsoft.com/office/powerpoint/2019/9/main/command">
                <pc:docMk/>
                <pc:sldMk cId="1742849064" sldId="2146846345"/>
                <pc2:cmMk id="{EB5BEF94-8D62-40A4-B14F-CC99A6439978}"/>
              </pc2:cmMkLst>
            </pc226:cmChg>
          </p:ext>
        </pc:extLst>
      </pc:sldChg>
      <pc:sldChg chg="addSp delSp modSp mod delCm">
        <pc:chgData name="Reed Kiely" userId="768be38e-2fb5-40ce-925d-bd8e9d9e3c31" providerId="ADAL" clId="{EAEBAA4C-18AB-4A95-9F86-E0EC9F6B6B94}" dt="2024-07-08T13:08:56.048" v="5981"/>
        <pc:sldMkLst>
          <pc:docMk/>
          <pc:sldMk cId="2915586820" sldId="2146846442"/>
        </pc:sldMkLst>
        <pc:spChg chg="add del mod">
          <ac:chgData name="Reed Kiely" userId="768be38e-2fb5-40ce-925d-bd8e9d9e3c31" providerId="ADAL" clId="{EAEBAA4C-18AB-4A95-9F86-E0EC9F6B6B94}" dt="2024-05-31T21:04:50.702" v="1465" actId="478"/>
          <ac:spMkLst>
            <pc:docMk/>
            <pc:sldMk cId="2915586820" sldId="2146846442"/>
            <ac:spMk id="4" creationId="{74A0FE59-41BE-FDF2-D2EC-12D471A377FB}"/>
          </ac:spMkLst>
        </pc:spChg>
        <pc:spChg chg="add del mod">
          <ac:chgData name="Reed Kiely" userId="768be38e-2fb5-40ce-925d-bd8e9d9e3c31" providerId="ADAL" clId="{EAEBAA4C-18AB-4A95-9F86-E0EC9F6B6B94}" dt="2024-05-29T13:09:30.195" v="2" actId="478"/>
          <ac:spMkLst>
            <pc:docMk/>
            <pc:sldMk cId="2915586820" sldId="2146846442"/>
            <ac:spMk id="4" creationId="{E26D9F8C-FF10-C06B-032C-F80249435003}"/>
          </ac:spMkLst>
        </pc:spChg>
        <pc:spChg chg="mod">
          <ac:chgData name="Reed Kiely" userId="768be38e-2fb5-40ce-925d-bd8e9d9e3c31" providerId="ADAL" clId="{EAEBAA4C-18AB-4A95-9F86-E0EC9F6B6B94}" dt="2024-06-14T21:03:43.078" v="4588"/>
          <ac:spMkLst>
            <pc:docMk/>
            <pc:sldMk cId="2915586820" sldId="2146846442"/>
            <ac:spMk id="5" creationId="{21496FD2-DA86-382F-D051-F482BD4F7603}"/>
          </ac:spMkLst>
        </pc:spChg>
        <pc:spChg chg="add del mod">
          <ac:chgData name="Reed Kiely" userId="768be38e-2fb5-40ce-925d-bd8e9d9e3c31" providerId="ADAL" clId="{EAEBAA4C-18AB-4A95-9F86-E0EC9F6B6B94}" dt="2024-05-29T13:29:03.545" v="205" actId="478"/>
          <ac:spMkLst>
            <pc:docMk/>
            <pc:sldMk cId="2915586820" sldId="2146846442"/>
            <ac:spMk id="6" creationId="{35B57D84-0975-B7F3-2C9C-514C7F29582F}"/>
          </ac:spMkLst>
        </pc:spChg>
        <pc:spChg chg="add del mod">
          <ac:chgData name="Reed Kiely" userId="768be38e-2fb5-40ce-925d-bd8e9d9e3c31" providerId="ADAL" clId="{EAEBAA4C-18AB-4A95-9F86-E0EC9F6B6B94}" dt="2024-05-31T18:34:57.570" v="914" actId="478"/>
          <ac:spMkLst>
            <pc:docMk/>
            <pc:sldMk cId="2915586820" sldId="2146846442"/>
            <ac:spMk id="17" creationId="{63D7CA61-CEDD-3F9B-1684-B3BDEE61FC47}"/>
          </ac:spMkLst>
        </pc:spChg>
        <pc:picChg chg="add del">
          <ac:chgData name="Reed Kiely" userId="768be38e-2fb5-40ce-925d-bd8e9d9e3c31" providerId="ADAL" clId="{EAEBAA4C-18AB-4A95-9F86-E0EC9F6B6B94}" dt="2024-06-07T16:17:41.538" v="3283" actId="478"/>
          <ac:picMkLst>
            <pc:docMk/>
            <pc:sldMk cId="2915586820" sldId="2146846442"/>
            <ac:picMk id="2" creationId="{BE3F3272-DC54-357E-C1F9-FC319678AEEA}"/>
          </ac:picMkLst>
        </pc:picChg>
        <pc:picChg chg="add mod">
          <ac:chgData name="Reed Kiely" userId="768be38e-2fb5-40ce-925d-bd8e9d9e3c31" providerId="ADAL" clId="{EAEBAA4C-18AB-4A95-9F86-E0EC9F6B6B94}" dt="2024-06-07T16:17:37.951" v="3282" actId="1076"/>
          <ac:picMkLst>
            <pc:docMk/>
            <pc:sldMk cId="2915586820" sldId="2146846442"/>
            <ac:picMk id="4" creationId="{B43D8967-9E07-CE62-3678-8C14772F015E}"/>
          </ac:picMkLst>
        </pc:picChg>
        <pc:picChg chg="add mod">
          <ac:chgData name="Reed Kiely" userId="768be38e-2fb5-40ce-925d-bd8e9d9e3c31" providerId="ADAL" clId="{EAEBAA4C-18AB-4A95-9F86-E0EC9F6B6B94}" dt="2024-06-07T16:17:30.483" v="3278" actId="1076"/>
          <ac:picMkLst>
            <pc:docMk/>
            <pc:sldMk cId="2915586820" sldId="2146846442"/>
            <ac:picMk id="6" creationId="{EDA1CF39-4F20-537F-DBCE-C7806872F7AB}"/>
          </ac:picMkLst>
        </pc:picChg>
        <pc:picChg chg="add del">
          <ac:chgData name="Reed Kiely" userId="768be38e-2fb5-40ce-925d-bd8e9d9e3c31" providerId="ADAL" clId="{EAEBAA4C-18AB-4A95-9F86-E0EC9F6B6B94}" dt="2024-06-07T16:17:43.434" v="3284" actId="478"/>
          <ac:picMkLst>
            <pc:docMk/>
            <pc:sldMk cId="2915586820" sldId="2146846442"/>
            <ac:picMk id="9" creationId="{8D3E8533-311E-C68E-B0FE-33C333DC0731}"/>
          </ac:picMkLst>
        </pc:picChg>
        <pc:picChg chg="del">
          <ac:chgData name="Reed Kiely" userId="768be38e-2fb5-40ce-925d-bd8e9d9e3c31" providerId="ADAL" clId="{EAEBAA4C-18AB-4A95-9F86-E0EC9F6B6B94}" dt="2024-05-29T13:29:43.512" v="214" actId="478"/>
          <ac:picMkLst>
            <pc:docMk/>
            <pc:sldMk cId="2915586820" sldId="2146846442"/>
            <ac:picMk id="11" creationId="{CD0725C5-60F0-5D14-8F91-44DD3D868661}"/>
          </ac:picMkLst>
        </pc:picChg>
        <pc:picChg chg="add mod ord modCrop">
          <ac:chgData name="Reed Kiely" userId="768be38e-2fb5-40ce-925d-bd8e9d9e3c31" providerId="ADAL" clId="{EAEBAA4C-18AB-4A95-9F86-E0EC9F6B6B94}" dt="2024-05-29T13:29:46.679" v="215" actId="14100"/>
          <ac:picMkLst>
            <pc:docMk/>
            <pc:sldMk cId="2915586820" sldId="2146846442"/>
            <ac:picMk id="19" creationId="{59400C89-99B1-D142-4D37-FEC8664841E2}"/>
          </ac:picMkLst>
        </pc:picChg>
        <pc:extLst>
          <p:ext xmlns:p="http://schemas.openxmlformats.org/presentationml/2006/main" uri="{D6D511B9-2390-475A-947B-AFAB55BFBCF1}">
            <pc226:cmChg xmlns:pc226="http://schemas.microsoft.com/office/powerpoint/2022/06/main/command" chg="del">
              <pc226:chgData name="Reed Kiely" userId="768be38e-2fb5-40ce-925d-bd8e9d9e3c31" providerId="ADAL" clId="{EAEBAA4C-18AB-4A95-9F86-E0EC9F6B6B94}" dt="2024-07-08T13:08:56.048" v="5981"/>
              <pc2:cmMkLst xmlns:pc2="http://schemas.microsoft.com/office/powerpoint/2019/9/main/command">
                <pc:docMk/>
                <pc:sldMk cId="2915586820" sldId="2146846442"/>
                <pc2:cmMk id="{ABA3C4E1-8644-420F-ABB8-69226F9F00D1}"/>
              </pc2:cmMkLst>
            </pc226:cmChg>
          </p:ext>
        </pc:extLst>
      </pc:sldChg>
      <pc:sldChg chg="addSp delSp modSp mod">
        <pc:chgData name="Reed Kiely" userId="768be38e-2fb5-40ce-925d-bd8e9d9e3c31" providerId="ADAL" clId="{EAEBAA4C-18AB-4A95-9F86-E0EC9F6B6B94}" dt="2024-07-08T13:01:05.353" v="5980" actId="20577"/>
        <pc:sldMkLst>
          <pc:docMk/>
          <pc:sldMk cId="2309013104" sldId="2146846483"/>
        </pc:sldMkLst>
        <pc:spChg chg="add mod">
          <ac:chgData name="Reed Kiely" userId="768be38e-2fb5-40ce-925d-bd8e9d9e3c31" providerId="ADAL" clId="{EAEBAA4C-18AB-4A95-9F86-E0EC9F6B6B94}" dt="2024-05-31T18:37:32.998" v="927" actId="207"/>
          <ac:spMkLst>
            <pc:docMk/>
            <pc:sldMk cId="2309013104" sldId="2146846483"/>
            <ac:spMk id="3" creationId="{C9146D36-09EC-6D57-23AD-1D13EC2B8570}"/>
          </ac:spMkLst>
        </pc:spChg>
        <pc:spChg chg="mod">
          <ac:chgData name="Reed Kiely" userId="768be38e-2fb5-40ce-925d-bd8e9d9e3c31" providerId="ADAL" clId="{EAEBAA4C-18AB-4A95-9F86-E0EC9F6B6B94}" dt="2024-07-08T13:01:05.353" v="5980" actId="20577"/>
          <ac:spMkLst>
            <pc:docMk/>
            <pc:sldMk cId="2309013104" sldId="2146846483"/>
            <ac:spMk id="4" creationId="{C1A78658-3DFE-337E-79FD-AD5A1730B0F6}"/>
          </ac:spMkLst>
        </pc:spChg>
        <pc:picChg chg="add mod ord modCrop">
          <ac:chgData name="Reed Kiely" userId="768be38e-2fb5-40ce-925d-bd8e9d9e3c31" providerId="ADAL" clId="{EAEBAA4C-18AB-4A95-9F86-E0EC9F6B6B94}" dt="2024-06-14T21:09:26.163" v="4609" actId="167"/>
          <ac:picMkLst>
            <pc:docMk/>
            <pc:sldMk cId="2309013104" sldId="2146846483"/>
            <ac:picMk id="5" creationId="{D48211BF-8A85-F071-3B5D-5E37ABA09679}"/>
          </ac:picMkLst>
        </pc:picChg>
        <pc:picChg chg="del">
          <ac:chgData name="Reed Kiely" userId="768be38e-2fb5-40ce-925d-bd8e9d9e3c31" providerId="ADAL" clId="{EAEBAA4C-18AB-4A95-9F86-E0EC9F6B6B94}" dt="2024-06-14T21:09:27.570" v="4610" actId="478"/>
          <ac:picMkLst>
            <pc:docMk/>
            <pc:sldMk cId="2309013104" sldId="2146846483"/>
            <ac:picMk id="10" creationId="{82E003D3-2343-8FE6-E3AE-711462697530}"/>
          </ac:picMkLst>
        </pc:picChg>
      </pc:sldChg>
      <pc:sldChg chg="modSp mod modNotesTx">
        <pc:chgData name="Reed Kiely" userId="768be38e-2fb5-40ce-925d-bd8e9d9e3c31" providerId="ADAL" clId="{EAEBAA4C-18AB-4A95-9F86-E0EC9F6B6B94}" dt="2024-07-10T13:56:47.681" v="5989" actId="20577"/>
        <pc:sldMkLst>
          <pc:docMk/>
          <pc:sldMk cId="3536305244" sldId="2146846565"/>
        </pc:sldMkLst>
        <pc:spChg chg="mod">
          <ac:chgData name="Reed Kiely" userId="768be38e-2fb5-40ce-925d-bd8e9d9e3c31" providerId="ADAL" clId="{EAEBAA4C-18AB-4A95-9F86-E0EC9F6B6B94}" dt="2024-05-30T16:56:13.967" v="313" actId="207"/>
          <ac:spMkLst>
            <pc:docMk/>
            <pc:sldMk cId="3536305244" sldId="2146846565"/>
            <ac:spMk id="3" creationId="{5EF48A0F-2E1C-CE10-9634-A46CC4E8FD80}"/>
          </ac:spMkLst>
        </pc:spChg>
        <pc:spChg chg="mod">
          <ac:chgData name="Reed Kiely" userId="768be38e-2fb5-40ce-925d-bd8e9d9e3c31" providerId="ADAL" clId="{EAEBAA4C-18AB-4A95-9F86-E0EC9F6B6B94}" dt="2024-05-30T16:56:07.988" v="312" actId="207"/>
          <ac:spMkLst>
            <pc:docMk/>
            <pc:sldMk cId="3536305244" sldId="2146846565"/>
            <ac:spMk id="11" creationId="{80446E27-F3B6-5A36-90F5-155E8E262FA5}"/>
          </ac:spMkLst>
        </pc:spChg>
        <pc:spChg chg="mod">
          <ac:chgData name="Reed Kiely" userId="768be38e-2fb5-40ce-925d-bd8e9d9e3c31" providerId="ADAL" clId="{EAEBAA4C-18AB-4A95-9F86-E0EC9F6B6B94}" dt="2024-05-30T16:56:18.188" v="314" actId="207"/>
          <ac:spMkLst>
            <pc:docMk/>
            <pc:sldMk cId="3536305244" sldId="2146846565"/>
            <ac:spMk id="14" creationId="{996D13C8-BC2C-9916-1075-FDD2D3136038}"/>
          </ac:spMkLst>
        </pc:spChg>
        <pc:spChg chg="mod">
          <ac:chgData name="Reed Kiely" userId="768be38e-2fb5-40ce-925d-bd8e9d9e3c31" providerId="ADAL" clId="{EAEBAA4C-18AB-4A95-9F86-E0EC9F6B6B94}" dt="2024-05-30T16:56:18.188" v="314" actId="207"/>
          <ac:spMkLst>
            <pc:docMk/>
            <pc:sldMk cId="3536305244" sldId="2146846565"/>
            <ac:spMk id="15" creationId="{2E737D36-5459-B636-B9E3-F9F97F0B4FA8}"/>
          </ac:spMkLst>
        </pc:spChg>
        <pc:spChg chg="mod">
          <ac:chgData name="Reed Kiely" userId="768be38e-2fb5-40ce-925d-bd8e9d9e3c31" providerId="ADAL" clId="{EAEBAA4C-18AB-4A95-9F86-E0EC9F6B6B94}" dt="2024-05-30T16:56:53.081" v="316" actId="207"/>
          <ac:spMkLst>
            <pc:docMk/>
            <pc:sldMk cId="3536305244" sldId="2146846565"/>
            <ac:spMk id="16" creationId="{F3B08D31-8CD1-811E-0850-AF65E55C9EAD}"/>
          </ac:spMkLst>
        </pc:spChg>
      </pc:sldChg>
      <pc:sldChg chg="addSp delSp modSp del mod delCm modCm">
        <pc:chgData name="Reed Kiely" userId="768be38e-2fb5-40ce-925d-bd8e9d9e3c31" providerId="ADAL" clId="{EAEBAA4C-18AB-4A95-9F86-E0EC9F6B6B94}" dt="2024-07-15T14:03:37.619" v="6186" actId="47"/>
        <pc:sldMkLst>
          <pc:docMk/>
          <pc:sldMk cId="1017036720" sldId="2146846572"/>
        </pc:sldMkLst>
        <pc:spChg chg="del mod">
          <ac:chgData name="Reed Kiely" userId="768be38e-2fb5-40ce-925d-bd8e9d9e3c31" providerId="ADAL" clId="{EAEBAA4C-18AB-4A95-9F86-E0EC9F6B6B94}" dt="2024-06-18T15:51:58.073" v="4971" actId="478"/>
          <ac:spMkLst>
            <pc:docMk/>
            <pc:sldMk cId="1017036720" sldId="2146846572"/>
            <ac:spMk id="6" creationId="{024D1F91-A87F-0E33-27C1-162200B4F1DA}"/>
          </ac:spMkLst>
        </pc:spChg>
        <pc:spChg chg="mod">
          <ac:chgData name="Reed Kiely" userId="768be38e-2fb5-40ce-925d-bd8e9d9e3c31" providerId="ADAL" clId="{EAEBAA4C-18AB-4A95-9F86-E0EC9F6B6B94}" dt="2024-06-18T13:44:15.019" v="4853" actId="20577"/>
          <ac:spMkLst>
            <pc:docMk/>
            <pc:sldMk cId="1017036720" sldId="2146846572"/>
            <ac:spMk id="8" creationId="{725D1C1A-8606-B796-2493-4C19A075F675}"/>
          </ac:spMkLst>
        </pc:spChg>
        <pc:spChg chg="mod">
          <ac:chgData name="Reed Kiely" userId="768be38e-2fb5-40ce-925d-bd8e9d9e3c31" providerId="ADAL" clId="{EAEBAA4C-18AB-4A95-9F86-E0EC9F6B6B94}" dt="2024-06-18T13:45:21.234" v="4863" actId="20577"/>
          <ac:spMkLst>
            <pc:docMk/>
            <pc:sldMk cId="1017036720" sldId="2146846572"/>
            <ac:spMk id="10" creationId="{554BD3E1-4483-D191-F5F5-EAF5B91683D2}"/>
          </ac:spMkLst>
        </pc:spChg>
        <pc:spChg chg="mod">
          <ac:chgData name="Reed Kiely" userId="768be38e-2fb5-40ce-925d-bd8e9d9e3c31" providerId="ADAL" clId="{EAEBAA4C-18AB-4A95-9F86-E0EC9F6B6B94}" dt="2024-06-18T15:52:16.519" v="4973" actId="1076"/>
          <ac:spMkLst>
            <pc:docMk/>
            <pc:sldMk cId="1017036720" sldId="2146846572"/>
            <ac:spMk id="11" creationId="{80446E27-F3B6-5A36-90F5-155E8E262FA5}"/>
          </ac:spMkLst>
        </pc:spChg>
        <pc:spChg chg="mod">
          <ac:chgData name="Reed Kiely" userId="768be38e-2fb5-40ce-925d-bd8e9d9e3c31" providerId="ADAL" clId="{EAEBAA4C-18AB-4A95-9F86-E0EC9F6B6B94}" dt="2024-06-18T13:45:15.011" v="4861" actId="20577"/>
          <ac:spMkLst>
            <pc:docMk/>
            <pc:sldMk cId="1017036720" sldId="2146846572"/>
            <ac:spMk id="13" creationId="{59DF7BE1-B010-72BF-C6E9-3B4DB5770B1A}"/>
          </ac:spMkLst>
        </pc:spChg>
        <pc:spChg chg="mod">
          <ac:chgData name="Reed Kiely" userId="768be38e-2fb5-40ce-925d-bd8e9d9e3c31" providerId="ADAL" clId="{EAEBAA4C-18AB-4A95-9F86-E0EC9F6B6B94}" dt="2024-06-18T13:46:37.474" v="4870" actId="20577"/>
          <ac:spMkLst>
            <pc:docMk/>
            <pc:sldMk cId="1017036720" sldId="2146846572"/>
            <ac:spMk id="16" creationId="{F3B08D31-8CD1-811E-0850-AF65E55C9EAD}"/>
          </ac:spMkLst>
        </pc:spChg>
        <pc:spChg chg="mod">
          <ac:chgData name="Reed Kiely" userId="768be38e-2fb5-40ce-925d-bd8e9d9e3c31" providerId="ADAL" clId="{EAEBAA4C-18AB-4A95-9F86-E0EC9F6B6B94}" dt="2024-06-18T13:45:11.562" v="4859" actId="207"/>
          <ac:spMkLst>
            <pc:docMk/>
            <pc:sldMk cId="1017036720" sldId="2146846572"/>
            <ac:spMk id="54" creationId="{397ED231-A05D-8164-30EA-82A2F0189417}"/>
          </ac:spMkLst>
        </pc:spChg>
        <pc:spChg chg="mod">
          <ac:chgData name="Reed Kiely" userId="768be38e-2fb5-40ce-925d-bd8e9d9e3c31" providerId="ADAL" clId="{EAEBAA4C-18AB-4A95-9F86-E0EC9F6B6B94}" dt="2024-06-18T13:39:05.700" v="4678" actId="20577"/>
          <ac:spMkLst>
            <pc:docMk/>
            <pc:sldMk cId="1017036720" sldId="2146846572"/>
            <ac:spMk id="58" creationId="{2845FBA1-ED14-EADF-2A62-0DBE74659A97}"/>
          </ac:spMkLst>
        </pc:spChg>
        <pc:spChg chg="mod">
          <ac:chgData name="Reed Kiely" userId="768be38e-2fb5-40ce-925d-bd8e9d9e3c31" providerId="ADAL" clId="{EAEBAA4C-18AB-4A95-9F86-E0EC9F6B6B94}" dt="2024-06-18T13:43:27.419" v="4842" actId="207"/>
          <ac:spMkLst>
            <pc:docMk/>
            <pc:sldMk cId="1017036720" sldId="2146846572"/>
            <ac:spMk id="63" creationId="{12C4E286-5910-F657-47CC-BCF360BEAAB0}"/>
          </ac:spMkLst>
        </pc:spChg>
        <pc:spChg chg="mod">
          <ac:chgData name="Reed Kiely" userId="768be38e-2fb5-40ce-925d-bd8e9d9e3c31" providerId="ADAL" clId="{EAEBAA4C-18AB-4A95-9F86-E0EC9F6B6B94}" dt="2024-06-18T13:44:27.931" v="4854" actId="20577"/>
          <ac:spMkLst>
            <pc:docMk/>
            <pc:sldMk cId="1017036720" sldId="2146846572"/>
            <ac:spMk id="65" creationId="{6C844947-5669-FCC9-DC4C-C3B9EED6D0D5}"/>
          </ac:spMkLst>
        </pc:spChg>
        <pc:spChg chg="mod">
          <ac:chgData name="Reed Kiely" userId="768be38e-2fb5-40ce-925d-bd8e9d9e3c31" providerId="ADAL" clId="{EAEBAA4C-18AB-4A95-9F86-E0EC9F6B6B94}" dt="2024-06-18T13:38:43.233" v="4624" actId="207"/>
          <ac:spMkLst>
            <pc:docMk/>
            <pc:sldMk cId="1017036720" sldId="2146846572"/>
            <ac:spMk id="66" creationId="{C635D9B7-099D-5250-A7B3-7E7970561B32}"/>
          </ac:spMkLst>
        </pc:spChg>
        <pc:spChg chg="mod">
          <ac:chgData name="Reed Kiely" userId="768be38e-2fb5-40ce-925d-bd8e9d9e3c31" providerId="ADAL" clId="{EAEBAA4C-18AB-4A95-9F86-E0EC9F6B6B94}" dt="2024-06-18T13:39:52.544" v="4681" actId="207"/>
          <ac:spMkLst>
            <pc:docMk/>
            <pc:sldMk cId="1017036720" sldId="2146846572"/>
            <ac:spMk id="68" creationId="{A6BBDA1F-D295-C003-62B5-F08CA9CF4522}"/>
          </ac:spMkLst>
        </pc:spChg>
        <pc:spChg chg="mod">
          <ac:chgData name="Reed Kiely" userId="768be38e-2fb5-40ce-925d-bd8e9d9e3c31" providerId="ADAL" clId="{EAEBAA4C-18AB-4A95-9F86-E0EC9F6B6B94}" dt="2024-06-18T13:41:29.920" v="4740" actId="207"/>
          <ac:spMkLst>
            <pc:docMk/>
            <pc:sldMk cId="1017036720" sldId="2146846572"/>
            <ac:spMk id="75" creationId="{FC9D75A1-6086-466A-976B-4CB1E06C78C4}"/>
          </ac:spMkLst>
        </pc:spChg>
        <pc:spChg chg="mod">
          <ac:chgData name="Reed Kiely" userId="768be38e-2fb5-40ce-925d-bd8e9d9e3c31" providerId="ADAL" clId="{EAEBAA4C-18AB-4A95-9F86-E0EC9F6B6B94}" dt="2024-06-18T13:42:07.309" v="4786" actId="207"/>
          <ac:spMkLst>
            <pc:docMk/>
            <pc:sldMk cId="1017036720" sldId="2146846572"/>
            <ac:spMk id="88" creationId="{56FDA342-A6DE-D4A1-D804-862A81CB7DE4}"/>
          </ac:spMkLst>
        </pc:spChg>
        <pc:spChg chg="mod">
          <ac:chgData name="Reed Kiely" userId="768be38e-2fb5-40ce-925d-bd8e9d9e3c31" providerId="ADAL" clId="{EAEBAA4C-18AB-4A95-9F86-E0EC9F6B6B94}" dt="2024-06-18T13:45:50.322" v="4865" actId="20577"/>
          <ac:spMkLst>
            <pc:docMk/>
            <pc:sldMk cId="1017036720" sldId="2146846572"/>
            <ac:spMk id="209" creationId="{E7A48727-2FA7-3038-509C-73514092E1C8}"/>
          </ac:spMkLst>
        </pc:spChg>
        <pc:spChg chg="add del mod">
          <ac:chgData name="Reed Kiely" userId="768be38e-2fb5-40ce-925d-bd8e9d9e3c31" providerId="ADAL" clId="{EAEBAA4C-18AB-4A95-9F86-E0EC9F6B6B94}" dt="2024-06-18T13:47:04.146" v="4873" actId="478"/>
          <ac:spMkLst>
            <pc:docMk/>
            <pc:sldMk cId="1017036720" sldId="2146846572"/>
            <ac:spMk id="1024" creationId="{6ECD5610-8E49-C0B0-F822-147EF66CA9D4}"/>
          </ac:spMkLst>
        </pc:spChg>
        <pc:picChg chg="add del mod">
          <ac:chgData name="Reed Kiely" userId="768be38e-2fb5-40ce-925d-bd8e9d9e3c31" providerId="ADAL" clId="{EAEBAA4C-18AB-4A95-9F86-E0EC9F6B6B94}" dt="2024-06-18T13:47:30.945" v="4883" actId="478"/>
          <ac:picMkLst>
            <pc:docMk/>
            <pc:sldMk cId="1017036720" sldId="2146846572"/>
            <ac:picMk id="1026" creationId="{398BFD7B-913F-C00C-108B-9BC5277DA699}"/>
          </ac:picMkLst>
        </pc:picChg>
        <pc:extLst>
          <p:ext xmlns:p="http://schemas.openxmlformats.org/presentationml/2006/main" uri="{D6D511B9-2390-475A-947B-AFAB55BFBCF1}">
            <pc226:cmChg xmlns:pc226="http://schemas.microsoft.com/office/powerpoint/2022/06/main/command" chg="del">
              <pc226:chgData name="Reed Kiely" userId="768be38e-2fb5-40ce-925d-bd8e9d9e3c31" providerId="ADAL" clId="{EAEBAA4C-18AB-4A95-9F86-E0EC9F6B6B94}" dt="2024-07-08T13:09:20.365" v="5983"/>
              <pc2:cmMkLst xmlns:pc2="http://schemas.microsoft.com/office/powerpoint/2019/9/main/command">
                <pc:docMk/>
                <pc:sldMk cId="1017036720" sldId="2146846572"/>
                <pc2:cmMk id="{C675C75B-6ABD-4E3D-918D-0E17A5ED3A0D}"/>
              </pc2:cmMkLst>
            </pc226:cmChg>
            <pc226:cmChg xmlns:pc226="http://schemas.microsoft.com/office/powerpoint/2022/06/main/command" chg="del mod">
              <pc226:chgData name="Reed Kiely" userId="768be38e-2fb5-40ce-925d-bd8e9d9e3c31" providerId="ADAL" clId="{EAEBAA4C-18AB-4A95-9F86-E0EC9F6B6B94}" dt="2024-06-18T17:36:51.975" v="4978"/>
              <pc2:cmMkLst xmlns:pc2="http://schemas.microsoft.com/office/powerpoint/2019/9/main/command">
                <pc:docMk/>
                <pc:sldMk cId="1017036720" sldId="2146846572"/>
                <pc2:cmMk id="{4FE81D77-9653-D64F-9007-04F155CB1555}"/>
              </pc2:cmMkLst>
            </pc226:cmChg>
            <pc226:cmChg xmlns:pc226="http://schemas.microsoft.com/office/powerpoint/2022/06/main/command" chg="del">
              <pc226:chgData name="Reed Kiely" userId="768be38e-2fb5-40ce-925d-bd8e9d9e3c31" providerId="ADAL" clId="{EAEBAA4C-18AB-4A95-9F86-E0EC9F6B6B94}" dt="2024-06-18T17:36:54.382" v="4979"/>
              <pc2:cmMkLst xmlns:pc2="http://schemas.microsoft.com/office/powerpoint/2019/9/main/command">
                <pc:docMk/>
                <pc:sldMk cId="1017036720" sldId="2146846572"/>
                <pc2:cmMk id="{4EACD4C7-A880-420C-A6A7-BCF4EE778AC1}"/>
              </pc2:cmMkLst>
              <pc226:cmRplyChg chg="add">
                <pc226:chgData name="Reed Kiely" userId="768be38e-2fb5-40ce-925d-bd8e9d9e3c31" providerId="ADAL" clId="{EAEBAA4C-18AB-4A95-9F86-E0EC9F6B6B94}" dt="2024-06-18T13:46:53.665" v="4871"/>
                <pc2:cmRplyMkLst xmlns:pc2="http://schemas.microsoft.com/office/powerpoint/2019/9/main/command">
                  <pc:docMk/>
                  <pc:sldMk cId="1017036720" sldId="2146846572"/>
                  <pc2:cmMk id="{4EACD4C7-A880-420C-A6A7-BCF4EE778AC1}"/>
                  <pc2:cmRplyMk id="{111406E2-B2BE-4BB3-B7CD-D07FE5E2B8BD}"/>
                </pc2:cmRplyMkLst>
              </pc226:cmRplyChg>
              <pc226:cmRplyChg chg="add">
                <pc226:chgData name="Reed Kiely" userId="768be38e-2fb5-40ce-925d-bd8e9d9e3c31" providerId="ADAL" clId="{EAEBAA4C-18AB-4A95-9F86-E0EC9F6B6B94}" dt="2024-06-18T13:46:58.280" v="4872"/>
                <pc2:cmRplyMkLst xmlns:pc2="http://schemas.microsoft.com/office/powerpoint/2019/9/main/command">
                  <pc:docMk/>
                  <pc:sldMk cId="1017036720" sldId="2146846572"/>
                  <pc2:cmMk id="{4EACD4C7-A880-420C-A6A7-BCF4EE778AC1}"/>
                  <pc2:cmRplyMk id="{31AD9DF6-416E-4BAC-AB9A-643E174AD741}"/>
                </pc2:cmRplyMkLst>
              </pc226:cmRplyChg>
            </pc226:cmChg>
          </p:ext>
        </pc:extLst>
      </pc:sldChg>
      <pc:sldChg chg="addSp delSp modSp mod">
        <pc:chgData name="Reed Kiely" userId="768be38e-2fb5-40ce-925d-bd8e9d9e3c31" providerId="ADAL" clId="{EAEBAA4C-18AB-4A95-9F86-E0EC9F6B6B94}" dt="2024-06-06T20:00:14.640" v="2867" actId="20577"/>
        <pc:sldMkLst>
          <pc:docMk/>
          <pc:sldMk cId="2401150598" sldId="2146846576"/>
        </pc:sldMkLst>
        <pc:spChg chg="add del mod">
          <ac:chgData name="Reed Kiely" userId="768be38e-2fb5-40ce-925d-bd8e9d9e3c31" providerId="ADAL" clId="{EAEBAA4C-18AB-4A95-9F86-E0EC9F6B6B94}" dt="2024-06-06T20:00:02.735" v="2842" actId="478"/>
          <ac:spMkLst>
            <pc:docMk/>
            <pc:sldMk cId="2401150598" sldId="2146846576"/>
            <ac:spMk id="3" creationId="{9E867B4B-D48C-A3B0-EAC7-BFA0DEECF0D6}"/>
          </ac:spMkLst>
        </pc:spChg>
        <pc:spChg chg="add mod">
          <ac:chgData name="Reed Kiely" userId="768be38e-2fb5-40ce-925d-bd8e9d9e3c31" providerId="ADAL" clId="{EAEBAA4C-18AB-4A95-9F86-E0EC9F6B6B94}" dt="2024-06-06T20:00:07.472" v="2852" actId="20577"/>
          <ac:spMkLst>
            <pc:docMk/>
            <pc:sldMk cId="2401150598" sldId="2146846576"/>
            <ac:spMk id="7" creationId="{B91DB395-3FC0-6BA2-7AEC-2C5225397CFF}"/>
          </ac:spMkLst>
        </pc:spChg>
        <pc:spChg chg="add del mod">
          <ac:chgData name="Reed Kiely" userId="768be38e-2fb5-40ce-925d-bd8e9d9e3c31" providerId="ADAL" clId="{EAEBAA4C-18AB-4A95-9F86-E0EC9F6B6B94}" dt="2024-06-06T20:00:02.735" v="2842" actId="478"/>
          <ac:spMkLst>
            <pc:docMk/>
            <pc:sldMk cId="2401150598" sldId="2146846576"/>
            <ac:spMk id="8" creationId="{F0BF1652-8B5F-EB10-21D5-92190E2B637F}"/>
          </ac:spMkLst>
        </pc:spChg>
        <pc:spChg chg="add mod">
          <ac:chgData name="Reed Kiely" userId="768be38e-2fb5-40ce-925d-bd8e9d9e3c31" providerId="ADAL" clId="{EAEBAA4C-18AB-4A95-9F86-E0EC9F6B6B94}" dt="2024-06-06T20:00:09.693" v="2853" actId="1076"/>
          <ac:spMkLst>
            <pc:docMk/>
            <pc:sldMk cId="2401150598" sldId="2146846576"/>
            <ac:spMk id="10" creationId="{86582BD4-A221-6070-B3C2-9C0F9E38D0C7}"/>
          </ac:spMkLst>
        </pc:spChg>
        <pc:spChg chg="add mod">
          <ac:chgData name="Reed Kiely" userId="768be38e-2fb5-40ce-925d-bd8e9d9e3c31" providerId="ADAL" clId="{EAEBAA4C-18AB-4A95-9F86-E0EC9F6B6B94}" dt="2024-06-06T20:00:14.640" v="2867" actId="20577"/>
          <ac:spMkLst>
            <pc:docMk/>
            <pc:sldMk cId="2401150598" sldId="2146846576"/>
            <ac:spMk id="16" creationId="{B8837A91-7EB8-C985-E4B3-5041FB84B3CE}"/>
          </ac:spMkLst>
        </pc:spChg>
      </pc:sldChg>
      <pc:sldChg chg="addSp delSp modSp del mod delCm modCm">
        <pc:chgData name="Reed Kiely" userId="768be38e-2fb5-40ce-925d-bd8e9d9e3c31" providerId="ADAL" clId="{EAEBAA4C-18AB-4A95-9F86-E0EC9F6B6B94}" dt="2024-07-01T18:59:42.995" v="5717" actId="2696"/>
        <pc:sldMkLst>
          <pc:docMk/>
          <pc:sldMk cId="3407319842" sldId="2146846599"/>
        </pc:sldMkLst>
        <pc:spChg chg="add del mod">
          <ac:chgData name="Reed Kiely" userId="768be38e-2fb5-40ce-925d-bd8e9d9e3c31" providerId="ADAL" clId="{EAEBAA4C-18AB-4A95-9F86-E0EC9F6B6B94}" dt="2024-05-31T20:08:10.967" v="1008" actId="478"/>
          <ac:spMkLst>
            <pc:docMk/>
            <pc:sldMk cId="3407319842" sldId="2146846599"/>
            <ac:spMk id="3" creationId="{C3D47161-959E-D59D-1109-5DFB2334016A}"/>
          </ac:spMkLst>
        </pc:spChg>
        <pc:spChg chg="add del mod">
          <ac:chgData name="Reed Kiely" userId="768be38e-2fb5-40ce-925d-bd8e9d9e3c31" providerId="ADAL" clId="{EAEBAA4C-18AB-4A95-9F86-E0EC9F6B6B94}" dt="2024-07-01T18:56:37.010" v="5585" actId="478"/>
          <ac:spMkLst>
            <pc:docMk/>
            <pc:sldMk cId="3407319842" sldId="2146846599"/>
            <ac:spMk id="6" creationId="{6D2216C3-BDCE-429B-3A7A-30BE5E96F7C0}"/>
          </ac:spMkLst>
        </pc:spChg>
        <pc:spChg chg="del">
          <ac:chgData name="Reed Kiely" userId="768be38e-2fb5-40ce-925d-bd8e9d9e3c31" providerId="ADAL" clId="{EAEBAA4C-18AB-4A95-9F86-E0EC9F6B6B94}" dt="2024-07-01T18:57:57.666" v="5604" actId="478"/>
          <ac:spMkLst>
            <pc:docMk/>
            <pc:sldMk cId="3407319842" sldId="2146846599"/>
            <ac:spMk id="8" creationId="{36610E99-7BB8-26B9-89B6-34B6CFA8DB8C}"/>
          </ac:spMkLst>
        </pc:spChg>
        <pc:spChg chg="add del mod">
          <ac:chgData name="Reed Kiely" userId="768be38e-2fb5-40ce-925d-bd8e9d9e3c31" providerId="ADAL" clId="{EAEBAA4C-18AB-4A95-9F86-E0EC9F6B6B94}" dt="2024-05-31T20:08:10.967" v="1008" actId="478"/>
          <ac:spMkLst>
            <pc:docMk/>
            <pc:sldMk cId="3407319842" sldId="2146846599"/>
            <ac:spMk id="9" creationId="{5B117A30-C910-C559-F785-60ED53D55632}"/>
          </ac:spMkLst>
        </pc:spChg>
        <pc:spChg chg="add del mod">
          <ac:chgData name="Reed Kiely" userId="768be38e-2fb5-40ce-925d-bd8e9d9e3c31" providerId="ADAL" clId="{EAEBAA4C-18AB-4A95-9F86-E0EC9F6B6B94}" dt="2024-07-01T18:56:39.456" v="5587" actId="478"/>
          <ac:spMkLst>
            <pc:docMk/>
            <pc:sldMk cId="3407319842" sldId="2146846599"/>
            <ac:spMk id="9" creationId="{93CF31AE-7D2E-CA6D-1B1F-8689D5C54997}"/>
          </ac:spMkLst>
        </pc:spChg>
        <pc:spChg chg="add mod ord">
          <ac:chgData name="Reed Kiely" userId="768be38e-2fb5-40ce-925d-bd8e9d9e3c31" providerId="ADAL" clId="{EAEBAA4C-18AB-4A95-9F86-E0EC9F6B6B94}" dt="2024-05-31T20:10:56.297" v="1030" actId="1076"/>
          <ac:spMkLst>
            <pc:docMk/>
            <pc:sldMk cId="3407319842" sldId="2146846599"/>
            <ac:spMk id="10" creationId="{16F31616-879F-16AB-855A-EB969CACCF69}"/>
          </ac:spMkLst>
        </pc:spChg>
        <pc:spChg chg="mod">
          <ac:chgData name="Reed Kiely" userId="768be38e-2fb5-40ce-925d-bd8e9d9e3c31" providerId="ADAL" clId="{EAEBAA4C-18AB-4A95-9F86-E0EC9F6B6B94}" dt="2024-07-01T18:56:52.964" v="5589" actId="208"/>
          <ac:spMkLst>
            <pc:docMk/>
            <pc:sldMk cId="3407319842" sldId="2146846599"/>
            <ac:spMk id="11" creationId="{80446E27-F3B6-5A36-90F5-155E8E262FA5}"/>
          </ac:spMkLst>
        </pc:spChg>
        <pc:spChg chg="add mod ord">
          <ac:chgData name="Reed Kiely" userId="768be38e-2fb5-40ce-925d-bd8e9d9e3c31" providerId="ADAL" clId="{EAEBAA4C-18AB-4A95-9F86-E0EC9F6B6B94}" dt="2024-05-31T20:11:24.512" v="1043" actId="20577"/>
          <ac:spMkLst>
            <pc:docMk/>
            <pc:sldMk cId="3407319842" sldId="2146846599"/>
            <ac:spMk id="12" creationId="{A3FB33B5-5B65-3651-5E16-896206AA7BB8}"/>
          </ac:spMkLst>
        </pc:spChg>
        <pc:spChg chg="add mod">
          <ac:chgData name="Reed Kiely" userId="768be38e-2fb5-40ce-925d-bd8e9d9e3c31" providerId="ADAL" clId="{EAEBAA4C-18AB-4A95-9F86-E0EC9F6B6B94}" dt="2024-07-01T18:58:00.358" v="5605" actId="14100"/>
          <ac:spMkLst>
            <pc:docMk/>
            <pc:sldMk cId="3407319842" sldId="2146846599"/>
            <ac:spMk id="14" creationId="{AD8665CA-343E-8ED7-9E0E-1C7A9A806631}"/>
          </ac:spMkLst>
        </pc:spChg>
        <pc:spChg chg="add mod">
          <ac:chgData name="Reed Kiely" userId="768be38e-2fb5-40ce-925d-bd8e9d9e3c31" providerId="ADAL" clId="{EAEBAA4C-18AB-4A95-9F86-E0EC9F6B6B94}" dt="2024-07-01T18:57:55.152" v="5603" actId="14100"/>
          <ac:spMkLst>
            <pc:docMk/>
            <pc:sldMk cId="3407319842" sldId="2146846599"/>
            <ac:spMk id="15" creationId="{89A06451-F247-0484-22A1-0B1C8E614DB4}"/>
          </ac:spMkLst>
        </pc:spChg>
        <pc:spChg chg="mod">
          <ac:chgData name="Reed Kiely" userId="768be38e-2fb5-40ce-925d-bd8e9d9e3c31" providerId="ADAL" clId="{EAEBAA4C-18AB-4A95-9F86-E0EC9F6B6B94}" dt="2024-07-01T18:57:12.696" v="5593" actId="207"/>
          <ac:spMkLst>
            <pc:docMk/>
            <pc:sldMk cId="3407319842" sldId="2146846599"/>
            <ac:spMk id="21" creationId="{B96C98EB-654F-CD30-4C99-D85CD08DB716}"/>
          </ac:spMkLst>
        </pc:spChg>
        <pc:spChg chg="mod">
          <ac:chgData name="Reed Kiely" userId="768be38e-2fb5-40ce-925d-bd8e9d9e3c31" providerId="ADAL" clId="{EAEBAA4C-18AB-4A95-9F86-E0EC9F6B6B94}" dt="2024-07-01T18:56:34.143" v="5584" actId="1076"/>
          <ac:spMkLst>
            <pc:docMk/>
            <pc:sldMk cId="3407319842" sldId="2146846599"/>
            <ac:spMk id="26" creationId="{A9C445BF-5591-D09A-A8BC-6A2DB67D3CAE}"/>
          </ac:spMkLst>
        </pc:spChg>
        <pc:spChg chg="mod">
          <ac:chgData name="Reed Kiely" userId="768be38e-2fb5-40ce-925d-bd8e9d9e3c31" providerId="ADAL" clId="{EAEBAA4C-18AB-4A95-9F86-E0EC9F6B6B94}" dt="2024-07-01T18:57:21.525" v="5595" actId="208"/>
          <ac:spMkLst>
            <pc:docMk/>
            <pc:sldMk cId="3407319842" sldId="2146846599"/>
            <ac:spMk id="33" creationId="{EBBA7DEC-90BE-F2CC-C447-079B912676AF}"/>
          </ac:spMkLst>
        </pc:spChg>
        <pc:spChg chg="mod">
          <ac:chgData name="Reed Kiely" userId="768be38e-2fb5-40ce-925d-bd8e9d9e3c31" providerId="ADAL" clId="{EAEBAA4C-18AB-4A95-9F86-E0EC9F6B6B94}" dt="2024-07-01T18:57:32.188" v="5596" actId="208"/>
          <ac:spMkLst>
            <pc:docMk/>
            <pc:sldMk cId="3407319842" sldId="2146846599"/>
            <ac:spMk id="34" creationId="{B869B0CA-304A-5A00-D163-19111FE463BC}"/>
          </ac:spMkLst>
        </pc:spChg>
        <pc:spChg chg="mod">
          <ac:chgData name="Reed Kiely" userId="768be38e-2fb5-40ce-925d-bd8e9d9e3c31" providerId="ADAL" clId="{EAEBAA4C-18AB-4A95-9F86-E0EC9F6B6B94}" dt="2024-07-01T18:57:08.031" v="5591" actId="207"/>
          <ac:spMkLst>
            <pc:docMk/>
            <pc:sldMk cId="3407319842" sldId="2146846599"/>
            <ac:spMk id="35" creationId="{8C008E8C-C5BA-1014-5B48-D5A9A273C06A}"/>
          </ac:spMkLst>
        </pc:spChg>
        <pc:spChg chg="mod">
          <ac:chgData name="Reed Kiely" userId="768be38e-2fb5-40ce-925d-bd8e9d9e3c31" providerId="ADAL" clId="{EAEBAA4C-18AB-4A95-9F86-E0EC9F6B6B94}" dt="2024-05-31T20:09:07.151" v="1016" actId="1076"/>
          <ac:spMkLst>
            <pc:docMk/>
            <pc:sldMk cId="3407319842" sldId="2146846599"/>
            <ac:spMk id="40" creationId="{657A1959-C25C-3411-3732-9688A5CEA6B8}"/>
          </ac:spMkLst>
        </pc:spChg>
        <pc:spChg chg="mod">
          <ac:chgData name="Reed Kiely" userId="768be38e-2fb5-40ce-925d-bd8e9d9e3c31" providerId="ADAL" clId="{EAEBAA4C-18AB-4A95-9F86-E0EC9F6B6B94}" dt="2024-05-31T20:09:07.151" v="1016" actId="1076"/>
          <ac:spMkLst>
            <pc:docMk/>
            <pc:sldMk cId="3407319842" sldId="2146846599"/>
            <ac:spMk id="41" creationId="{45B1B2A2-D7D0-7A29-1B58-4AAEB9435BEB}"/>
          </ac:spMkLst>
        </pc:spChg>
        <pc:spChg chg="mod">
          <ac:chgData name="Reed Kiely" userId="768be38e-2fb5-40ce-925d-bd8e9d9e3c31" providerId="ADAL" clId="{EAEBAA4C-18AB-4A95-9F86-E0EC9F6B6B94}" dt="2024-07-01T18:57:37.730" v="5597" actId="208"/>
          <ac:spMkLst>
            <pc:docMk/>
            <pc:sldMk cId="3407319842" sldId="2146846599"/>
            <ac:spMk id="42" creationId="{13E180B4-C3FE-FED1-E68D-FB44E230222A}"/>
          </ac:spMkLst>
        </pc:spChg>
        <pc:spChg chg="mod">
          <ac:chgData name="Reed Kiely" userId="768be38e-2fb5-40ce-925d-bd8e9d9e3c31" providerId="ADAL" clId="{EAEBAA4C-18AB-4A95-9F86-E0EC9F6B6B94}" dt="2024-07-01T18:57:10.282" v="5592" actId="207"/>
          <ac:spMkLst>
            <pc:docMk/>
            <pc:sldMk cId="3407319842" sldId="2146846599"/>
            <ac:spMk id="43" creationId="{4A7FC07D-B5F4-2CE1-DB5C-1C3BD673D0D2}"/>
          </ac:spMkLst>
        </pc:spChg>
        <pc:spChg chg="mod">
          <ac:chgData name="Reed Kiely" userId="768be38e-2fb5-40ce-925d-bd8e9d9e3c31" providerId="ADAL" clId="{EAEBAA4C-18AB-4A95-9F86-E0EC9F6B6B94}" dt="2024-05-31T20:08:58.504" v="1015" actId="1076"/>
          <ac:spMkLst>
            <pc:docMk/>
            <pc:sldMk cId="3407319842" sldId="2146846599"/>
            <ac:spMk id="44" creationId="{B23CCE09-DB6F-CCAA-8605-A74E5AC9AD4C}"/>
          </ac:spMkLst>
        </pc:spChg>
        <pc:spChg chg="mod ord">
          <ac:chgData name="Reed Kiely" userId="768be38e-2fb5-40ce-925d-bd8e9d9e3c31" providerId="ADAL" clId="{EAEBAA4C-18AB-4A95-9F86-E0EC9F6B6B94}" dt="2024-05-31T20:11:04.607" v="1034" actId="166"/>
          <ac:spMkLst>
            <pc:docMk/>
            <pc:sldMk cId="3407319842" sldId="2146846599"/>
            <ac:spMk id="45" creationId="{D1CB688F-23C5-B058-4452-6B600DBAF766}"/>
          </ac:spMkLst>
        </pc:spChg>
        <pc:spChg chg="mod">
          <ac:chgData name="Reed Kiely" userId="768be38e-2fb5-40ce-925d-bd8e9d9e3c31" providerId="ADAL" clId="{EAEBAA4C-18AB-4A95-9F86-E0EC9F6B6B94}" dt="2024-07-01T18:57:01.737" v="5590" actId="208"/>
          <ac:spMkLst>
            <pc:docMk/>
            <pc:sldMk cId="3407319842" sldId="2146846599"/>
            <ac:spMk id="46" creationId="{6D206A96-D82F-AA79-07B7-7523579154A1}"/>
          </ac:spMkLst>
        </pc:spChg>
        <pc:spChg chg="mod">
          <ac:chgData name="Reed Kiely" userId="768be38e-2fb5-40ce-925d-bd8e9d9e3c31" providerId="ADAL" clId="{EAEBAA4C-18AB-4A95-9F86-E0EC9F6B6B94}" dt="2024-07-01T18:57:14.851" v="5594" actId="207"/>
          <ac:spMkLst>
            <pc:docMk/>
            <pc:sldMk cId="3407319842" sldId="2146846599"/>
            <ac:spMk id="47" creationId="{2F6F459F-04C5-855A-ADA8-9EA4025FB824}"/>
          </ac:spMkLst>
        </pc:spChg>
        <pc:spChg chg="mod">
          <ac:chgData name="Reed Kiely" userId="768be38e-2fb5-40ce-925d-bd8e9d9e3c31" providerId="ADAL" clId="{EAEBAA4C-18AB-4A95-9F86-E0EC9F6B6B94}" dt="2024-05-31T20:09:07.151" v="1016" actId="1076"/>
          <ac:spMkLst>
            <pc:docMk/>
            <pc:sldMk cId="3407319842" sldId="2146846599"/>
            <ac:spMk id="48" creationId="{D8097CF4-F47D-FFEF-BA74-F966A1A170D3}"/>
          </ac:spMkLst>
        </pc:spChg>
        <pc:spChg chg="mod">
          <ac:chgData name="Reed Kiely" userId="768be38e-2fb5-40ce-925d-bd8e9d9e3c31" providerId="ADAL" clId="{EAEBAA4C-18AB-4A95-9F86-E0EC9F6B6B94}" dt="2024-05-31T20:09:07.151" v="1016" actId="1076"/>
          <ac:spMkLst>
            <pc:docMk/>
            <pc:sldMk cId="3407319842" sldId="2146846599"/>
            <ac:spMk id="49" creationId="{F9739AD5-7C71-F7E6-CD1D-EFEF1A22EEB1}"/>
          </ac:spMkLst>
        </pc:spChg>
        <pc:cxnChg chg="add mod">
          <ac:chgData name="Reed Kiely" userId="768be38e-2fb5-40ce-925d-bd8e9d9e3c31" providerId="ADAL" clId="{EAEBAA4C-18AB-4A95-9F86-E0EC9F6B6B94}" dt="2024-05-31T20:09:50.448" v="1028" actId="1076"/>
          <ac:cxnSpMkLst>
            <pc:docMk/>
            <pc:sldMk cId="3407319842" sldId="2146846599"/>
            <ac:cxnSpMk id="13" creationId="{AAC55479-B358-4951-F21A-097FDD4D564C}"/>
          </ac:cxnSpMkLst>
        </pc:cxnChg>
        <pc:cxnChg chg="add mod">
          <ac:chgData name="Reed Kiely" userId="768be38e-2fb5-40ce-925d-bd8e9d9e3c31" providerId="ADAL" clId="{EAEBAA4C-18AB-4A95-9F86-E0EC9F6B6B94}" dt="2024-07-01T18:58:09.860" v="5609" actId="1076"/>
          <ac:cxnSpMkLst>
            <pc:docMk/>
            <pc:sldMk cId="3407319842" sldId="2146846599"/>
            <ac:cxnSpMk id="16" creationId="{B55A283D-898A-B12A-93A1-922F637C306E}"/>
          </ac:cxnSpMkLst>
        </pc:cxnChg>
        <pc:cxnChg chg="add mod">
          <ac:chgData name="Reed Kiely" userId="768be38e-2fb5-40ce-925d-bd8e9d9e3c31" providerId="ADAL" clId="{EAEBAA4C-18AB-4A95-9F86-E0EC9F6B6B94}" dt="2024-07-01T18:58:12.219" v="5612" actId="1037"/>
          <ac:cxnSpMkLst>
            <pc:docMk/>
            <pc:sldMk cId="3407319842" sldId="2146846599"/>
            <ac:cxnSpMk id="17" creationId="{5F9E0133-7705-1EAD-6B0D-5B5C9DC5DD89}"/>
          </ac:cxnSpMkLst>
        </pc:cxnChg>
        <pc:cxnChg chg="mod">
          <ac:chgData name="Reed Kiely" userId="768be38e-2fb5-40ce-925d-bd8e9d9e3c31" providerId="ADAL" clId="{EAEBAA4C-18AB-4A95-9F86-E0EC9F6B6B94}" dt="2024-07-01T18:57:01.737" v="5590" actId="208"/>
          <ac:cxnSpMkLst>
            <pc:docMk/>
            <pc:sldMk cId="3407319842" sldId="2146846599"/>
            <ac:cxnSpMk id="51" creationId="{475E9C40-1374-25D5-5EA7-8A4336061BB6}"/>
          </ac:cxnSpMkLst>
        </pc:cxnChg>
        <pc:cxnChg chg="mod">
          <ac:chgData name="Reed Kiely" userId="768be38e-2fb5-40ce-925d-bd8e9d9e3c31" providerId="ADAL" clId="{EAEBAA4C-18AB-4A95-9F86-E0EC9F6B6B94}" dt="2024-07-01T18:57:01.737" v="5590" actId="208"/>
          <ac:cxnSpMkLst>
            <pc:docMk/>
            <pc:sldMk cId="3407319842" sldId="2146846599"/>
            <ac:cxnSpMk id="52" creationId="{6188268A-AF44-1DA4-9ABA-97C78F4DCA58}"/>
          </ac:cxnSpMkLst>
        </pc:cxnChg>
        <pc:cxnChg chg="mod">
          <ac:chgData name="Reed Kiely" userId="768be38e-2fb5-40ce-925d-bd8e9d9e3c31" providerId="ADAL" clId="{EAEBAA4C-18AB-4A95-9F86-E0EC9F6B6B94}" dt="2024-07-01T18:57:32.188" v="5596" actId="208"/>
          <ac:cxnSpMkLst>
            <pc:docMk/>
            <pc:sldMk cId="3407319842" sldId="2146846599"/>
            <ac:cxnSpMk id="53" creationId="{07270F36-6DD3-ABCE-50F0-C66D53A2583D}"/>
          </ac:cxnSpMkLst>
        </pc:cxnChg>
        <pc:cxnChg chg="mod">
          <ac:chgData name="Reed Kiely" userId="768be38e-2fb5-40ce-925d-bd8e9d9e3c31" providerId="ADAL" clId="{EAEBAA4C-18AB-4A95-9F86-E0EC9F6B6B94}" dt="2024-07-01T18:58:19.891" v="5616" actId="1038"/>
          <ac:cxnSpMkLst>
            <pc:docMk/>
            <pc:sldMk cId="3407319842" sldId="2146846599"/>
            <ac:cxnSpMk id="55" creationId="{E4FDD05D-66F0-6C7D-B63E-04210A688938}"/>
          </ac:cxnSpMkLst>
        </pc:cxnChg>
        <pc:cxnChg chg="mod">
          <ac:chgData name="Reed Kiely" userId="768be38e-2fb5-40ce-925d-bd8e9d9e3c31" providerId="ADAL" clId="{EAEBAA4C-18AB-4A95-9F86-E0EC9F6B6B94}" dt="2024-05-31T20:09:46.938" v="1026" actId="1076"/>
          <ac:cxnSpMkLst>
            <pc:docMk/>
            <pc:sldMk cId="3407319842" sldId="2146846599"/>
            <ac:cxnSpMk id="56" creationId="{C172AEF1-70B5-BDC6-B5A3-C287CD1816C4}"/>
          </ac:cxnSpMkLst>
        </pc:cxnChg>
        <pc:cxnChg chg="mod">
          <ac:chgData name="Reed Kiely" userId="768be38e-2fb5-40ce-925d-bd8e9d9e3c31" providerId="ADAL" clId="{EAEBAA4C-18AB-4A95-9F86-E0EC9F6B6B94}" dt="2024-05-31T20:09:26.508" v="1023" actId="1076"/>
          <ac:cxnSpMkLst>
            <pc:docMk/>
            <pc:sldMk cId="3407319842" sldId="2146846599"/>
            <ac:cxnSpMk id="57" creationId="{9C0164C2-C0B7-D5EA-70D2-898407B5A6DB}"/>
          </ac:cxnSpMkLst>
        </pc:cxnChg>
        <pc:cxnChg chg="mod">
          <ac:chgData name="Reed Kiely" userId="768be38e-2fb5-40ce-925d-bd8e9d9e3c31" providerId="ADAL" clId="{EAEBAA4C-18AB-4A95-9F86-E0EC9F6B6B94}" dt="2024-05-31T20:09:48.963" v="1027" actId="1076"/>
          <ac:cxnSpMkLst>
            <pc:docMk/>
            <pc:sldMk cId="3407319842" sldId="2146846599"/>
            <ac:cxnSpMk id="58" creationId="{0943D3E9-8238-20F3-6565-A4B04115D1B5}"/>
          </ac:cxnSpMkLst>
        </pc:cxnChg>
        <pc:extLst>
          <p:ext xmlns:p="http://schemas.openxmlformats.org/presentationml/2006/main" uri="{D6D511B9-2390-475A-947B-AFAB55BFBCF1}">
            <pc226:cmChg xmlns:pc226="http://schemas.microsoft.com/office/powerpoint/2022/06/main/command" chg="mod">
              <pc226:chgData name="Reed Kiely" userId="768be38e-2fb5-40ce-925d-bd8e9d9e3c31" providerId="ADAL" clId="{EAEBAA4C-18AB-4A95-9F86-E0EC9F6B6B94}" dt="2024-05-31T16:07:19.452" v="744" actId="20577"/>
              <pc2:cmMkLst xmlns:pc2="http://schemas.microsoft.com/office/powerpoint/2019/9/main/command">
                <pc:docMk/>
                <pc:sldMk cId="3407319842" sldId="2146846599"/>
                <pc2:cmMk id="{00605041-33B0-1F4B-AFA1-E1871F9CCC34}"/>
              </pc2:cmMkLst>
            </pc226:cmChg>
            <pc226:cmChg xmlns:pc226="http://schemas.microsoft.com/office/powerpoint/2022/06/main/command" chg="del">
              <pc226:chgData name="Reed Kiely" userId="768be38e-2fb5-40ce-925d-bd8e9d9e3c31" providerId="ADAL" clId="{EAEBAA4C-18AB-4A95-9F86-E0EC9F6B6B94}" dt="2024-07-01T18:56:38.358" v="5586"/>
              <pc2:cmMkLst xmlns:pc2="http://schemas.microsoft.com/office/powerpoint/2019/9/main/command">
                <pc:docMk/>
                <pc:sldMk cId="3407319842" sldId="2146846599"/>
                <pc2:cmMk id="{8B77C8EB-ED32-4C92-A18F-85D35FE25234}"/>
              </pc2:cmMkLst>
            </pc226:cmChg>
          </p:ext>
        </pc:extLst>
      </pc:sldChg>
      <pc:sldChg chg="addSp delSp modSp add mod">
        <pc:chgData name="Reed Kiely" userId="768be38e-2fb5-40ce-925d-bd8e9d9e3c31" providerId="ADAL" clId="{EAEBAA4C-18AB-4A95-9F86-E0EC9F6B6B94}" dt="2024-07-01T19:42:57.902" v="5840" actId="1076"/>
        <pc:sldMkLst>
          <pc:docMk/>
          <pc:sldMk cId="3779704367" sldId="2146846599"/>
        </pc:sldMkLst>
        <pc:spChg chg="add mod">
          <ac:chgData name="Reed Kiely" userId="768be38e-2fb5-40ce-925d-bd8e9d9e3c31" providerId="ADAL" clId="{EAEBAA4C-18AB-4A95-9F86-E0EC9F6B6B94}" dt="2024-07-01T19:42:44.222" v="5837" actId="1038"/>
          <ac:spMkLst>
            <pc:docMk/>
            <pc:sldMk cId="3779704367" sldId="2146846599"/>
            <ac:spMk id="6" creationId="{EA5D8BF4-5890-339D-7B14-6DDAB49BB2CE}"/>
          </ac:spMkLst>
        </pc:spChg>
        <pc:spChg chg="mod">
          <ac:chgData name="Reed Kiely" userId="768be38e-2fb5-40ce-925d-bd8e9d9e3c31" providerId="ADAL" clId="{EAEBAA4C-18AB-4A95-9F86-E0EC9F6B6B94}" dt="2024-07-01T19:13:45.913" v="5774" actId="207"/>
          <ac:spMkLst>
            <pc:docMk/>
            <pc:sldMk cId="3779704367" sldId="2146846599"/>
            <ac:spMk id="26" creationId="{A9C445BF-5591-D09A-A8BC-6A2DB67D3CAE}"/>
          </ac:spMkLst>
        </pc:spChg>
        <pc:cxnChg chg="del">
          <ac:chgData name="Reed Kiely" userId="768be38e-2fb5-40ce-925d-bd8e9d9e3c31" providerId="ADAL" clId="{EAEBAA4C-18AB-4A95-9F86-E0EC9F6B6B94}" dt="2024-07-01T19:42:39.037" v="5831" actId="478"/>
          <ac:cxnSpMkLst>
            <pc:docMk/>
            <pc:sldMk cId="3779704367" sldId="2146846599"/>
            <ac:cxnSpMk id="16" creationId="{B55A283D-898A-B12A-93A1-922F637C306E}"/>
          </ac:cxnSpMkLst>
        </pc:cxnChg>
        <pc:cxnChg chg="del">
          <ac:chgData name="Reed Kiely" userId="768be38e-2fb5-40ce-925d-bd8e9d9e3c31" providerId="ADAL" clId="{EAEBAA4C-18AB-4A95-9F86-E0EC9F6B6B94}" dt="2024-07-01T19:42:39.037" v="5831" actId="478"/>
          <ac:cxnSpMkLst>
            <pc:docMk/>
            <pc:sldMk cId="3779704367" sldId="2146846599"/>
            <ac:cxnSpMk id="17" creationId="{5F9E0133-7705-1EAD-6B0D-5B5C9DC5DD89}"/>
          </ac:cxnSpMkLst>
        </pc:cxnChg>
        <pc:cxnChg chg="mod">
          <ac:chgData name="Reed Kiely" userId="768be38e-2fb5-40ce-925d-bd8e9d9e3c31" providerId="ADAL" clId="{EAEBAA4C-18AB-4A95-9F86-E0EC9F6B6B94}" dt="2024-07-01T19:42:57.902" v="5840" actId="1076"/>
          <ac:cxnSpMkLst>
            <pc:docMk/>
            <pc:sldMk cId="3779704367" sldId="2146846599"/>
            <ac:cxnSpMk id="55" creationId="{E4FDD05D-66F0-6C7D-B63E-04210A688938}"/>
          </ac:cxnSpMkLst>
        </pc:cxnChg>
      </pc:sldChg>
      <pc:sldChg chg="addSp modSp mod">
        <pc:chgData name="Reed Kiely" userId="768be38e-2fb5-40ce-925d-bd8e9d9e3c31" providerId="ADAL" clId="{EAEBAA4C-18AB-4A95-9F86-E0EC9F6B6B94}" dt="2024-07-01T14:18:57.437" v="5215" actId="1076"/>
        <pc:sldMkLst>
          <pc:docMk/>
          <pc:sldMk cId="2427508812" sldId="2146846608"/>
        </pc:sldMkLst>
        <pc:spChg chg="mod">
          <ac:chgData name="Reed Kiely" userId="768be38e-2fb5-40ce-925d-bd8e9d9e3c31" providerId="ADAL" clId="{EAEBAA4C-18AB-4A95-9F86-E0EC9F6B6B94}" dt="2024-06-14T21:06:27.718" v="4600" actId="207"/>
          <ac:spMkLst>
            <pc:docMk/>
            <pc:sldMk cId="2427508812" sldId="2146846608"/>
            <ac:spMk id="3" creationId="{D5D3A9C5-B422-49D3-B37F-354AAD3E1222}"/>
          </ac:spMkLst>
        </pc:spChg>
        <pc:spChg chg="add mod">
          <ac:chgData name="Reed Kiely" userId="768be38e-2fb5-40ce-925d-bd8e9d9e3c31" providerId="ADAL" clId="{EAEBAA4C-18AB-4A95-9F86-E0EC9F6B6B94}" dt="2024-07-01T14:18:57.437" v="5215" actId="1076"/>
          <ac:spMkLst>
            <pc:docMk/>
            <pc:sldMk cId="2427508812" sldId="2146846608"/>
            <ac:spMk id="4" creationId="{57AD1B7F-F9D3-8196-41A4-C2657E7A0FDC}"/>
          </ac:spMkLst>
        </pc:spChg>
        <pc:spChg chg="add mod">
          <ac:chgData name="Reed Kiely" userId="768be38e-2fb5-40ce-925d-bd8e9d9e3c31" providerId="ADAL" clId="{EAEBAA4C-18AB-4A95-9F86-E0EC9F6B6B94}" dt="2024-05-31T18:36:39.314" v="917"/>
          <ac:spMkLst>
            <pc:docMk/>
            <pc:sldMk cId="2427508812" sldId="2146846608"/>
            <ac:spMk id="4" creationId="{89AE9D7A-CC08-FD94-1BB5-5A96D176A2AF}"/>
          </ac:spMkLst>
        </pc:spChg>
        <pc:spChg chg="mod">
          <ac:chgData name="Reed Kiely" userId="768be38e-2fb5-40ce-925d-bd8e9d9e3c31" providerId="ADAL" clId="{EAEBAA4C-18AB-4A95-9F86-E0EC9F6B6B94}" dt="2024-06-14T21:06:30.117" v="4601" actId="207"/>
          <ac:spMkLst>
            <pc:docMk/>
            <pc:sldMk cId="2427508812" sldId="2146846608"/>
            <ac:spMk id="8" creationId="{D90DBE45-5F9B-C9CF-75B4-20A283620E97}"/>
          </ac:spMkLst>
        </pc:spChg>
        <pc:spChg chg="mod">
          <ac:chgData name="Reed Kiely" userId="768be38e-2fb5-40ce-925d-bd8e9d9e3c31" providerId="ADAL" clId="{EAEBAA4C-18AB-4A95-9F86-E0EC9F6B6B94}" dt="2024-06-14T21:06:25.634" v="4599" actId="207"/>
          <ac:spMkLst>
            <pc:docMk/>
            <pc:sldMk cId="2427508812" sldId="2146846608"/>
            <ac:spMk id="12" creationId="{9DB45EBC-0C9D-D322-45CF-C3B76497D495}"/>
          </ac:spMkLst>
        </pc:spChg>
        <pc:spChg chg="mod">
          <ac:chgData name="Reed Kiely" userId="768be38e-2fb5-40ce-925d-bd8e9d9e3c31" providerId="ADAL" clId="{EAEBAA4C-18AB-4A95-9F86-E0EC9F6B6B94}" dt="2024-06-14T21:06:17.324" v="4597" actId="207"/>
          <ac:spMkLst>
            <pc:docMk/>
            <pc:sldMk cId="2427508812" sldId="2146846608"/>
            <ac:spMk id="13" creationId="{2E08061E-131F-4926-C5D3-1754EBB74EBF}"/>
          </ac:spMkLst>
        </pc:spChg>
        <pc:spChg chg="mod">
          <ac:chgData name="Reed Kiely" userId="768be38e-2fb5-40ce-925d-bd8e9d9e3c31" providerId="ADAL" clId="{EAEBAA4C-18AB-4A95-9F86-E0EC9F6B6B94}" dt="2024-06-14T21:06:21.599" v="4598" actId="207"/>
          <ac:spMkLst>
            <pc:docMk/>
            <pc:sldMk cId="2427508812" sldId="2146846608"/>
            <ac:spMk id="26" creationId="{A9C445BF-5591-D09A-A8BC-6A2DB67D3CAE}"/>
          </ac:spMkLst>
        </pc:spChg>
        <pc:cxnChg chg="mod">
          <ac:chgData name="Reed Kiely" userId="768be38e-2fb5-40ce-925d-bd8e9d9e3c31" providerId="ADAL" clId="{EAEBAA4C-18AB-4A95-9F86-E0EC9F6B6B94}" dt="2024-06-14T21:06:35.895" v="4602" actId="208"/>
          <ac:cxnSpMkLst>
            <pc:docMk/>
            <pc:sldMk cId="2427508812" sldId="2146846608"/>
            <ac:cxnSpMk id="23" creationId="{C8618E86-29AE-BDAD-390B-1FF92561AFB3}"/>
          </ac:cxnSpMkLst>
        </pc:cxnChg>
        <pc:cxnChg chg="mod">
          <ac:chgData name="Reed Kiely" userId="768be38e-2fb5-40ce-925d-bd8e9d9e3c31" providerId="ADAL" clId="{EAEBAA4C-18AB-4A95-9F86-E0EC9F6B6B94}" dt="2024-06-14T21:06:35.895" v="4602" actId="208"/>
          <ac:cxnSpMkLst>
            <pc:docMk/>
            <pc:sldMk cId="2427508812" sldId="2146846608"/>
            <ac:cxnSpMk id="25" creationId="{FE301D3C-2C17-9287-F06F-1689DF115515}"/>
          </ac:cxnSpMkLst>
        </pc:cxnChg>
      </pc:sldChg>
      <pc:sldChg chg="modSp del mod">
        <pc:chgData name="Reed Kiely" userId="768be38e-2fb5-40ce-925d-bd8e9d9e3c31" providerId="ADAL" clId="{EAEBAA4C-18AB-4A95-9F86-E0EC9F6B6B94}" dt="2024-06-05T15:32:28.894" v="2275" actId="47"/>
        <pc:sldMkLst>
          <pc:docMk/>
          <pc:sldMk cId="4102364544" sldId="2146846614"/>
        </pc:sldMkLst>
        <pc:spChg chg="mod">
          <ac:chgData name="Reed Kiely" userId="768be38e-2fb5-40ce-925d-bd8e9d9e3c31" providerId="ADAL" clId="{EAEBAA4C-18AB-4A95-9F86-E0EC9F6B6B94}" dt="2024-06-05T15:16:36.325" v="2011" actId="20577"/>
          <ac:spMkLst>
            <pc:docMk/>
            <pc:sldMk cId="4102364544" sldId="2146846614"/>
            <ac:spMk id="5" creationId="{51AC4C5C-F645-3B9D-1EBA-CDB2DE72AF96}"/>
          </ac:spMkLst>
        </pc:spChg>
      </pc:sldChg>
      <pc:sldChg chg="modSp del mod">
        <pc:chgData name="Reed Kiely" userId="768be38e-2fb5-40ce-925d-bd8e9d9e3c31" providerId="ADAL" clId="{EAEBAA4C-18AB-4A95-9F86-E0EC9F6B6B94}" dt="2024-06-05T15:21:24.527" v="2122" actId="47"/>
        <pc:sldMkLst>
          <pc:docMk/>
          <pc:sldMk cId="4078420525" sldId="2146846615"/>
        </pc:sldMkLst>
        <pc:spChg chg="mod">
          <ac:chgData name="Reed Kiely" userId="768be38e-2fb5-40ce-925d-bd8e9d9e3c31" providerId="ADAL" clId="{EAEBAA4C-18AB-4A95-9F86-E0EC9F6B6B94}" dt="2024-06-05T15:16:13.756" v="2006" actId="20577"/>
          <ac:spMkLst>
            <pc:docMk/>
            <pc:sldMk cId="4078420525" sldId="2146846615"/>
            <ac:spMk id="5" creationId="{ADCD676D-9E13-7D38-87CB-05845DDA358B}"/>
          </ac:spMkLst>
        </pc:spChg>
      </pc:sldChg>
      <pc:sldChg chg="modSp del mod">
        <pc:chgData name="Reed Kiely" userId="768be38e-2fb5-40ce-925d-bd8e9d9e3c31" providerId="ADAL" clId="{EAEBAA4C-18AB-4A95-9F86-E0EC9F6B6B94}" dt="2024-06-05T15:19:57.469" v="2110" actId="47"/>
        <pc:sldMkLst>
          <pc:docMk/>
          <pc:sldMk cId="3956978006" sldId="2146846616"/>
        </pc:sldMkLst>
        <pc:spChg chg="mod">
          <ac:chgData name="Reed Kiely" userId="768be38e-2fb5-40ce-925d-bd8e9d9e3c31" providerId="ADAL" clId="{EAEBAA4C-18AB-4A95-9F86-E0EC9F6B6B94}" dt="2024-06-05T15:16:06.168" v="2004" actId="20577"/>
          <ac:spMkLst>
            <pc:docMk/>
            <pc:sldMk cId="3956978006" sldId="2146846616"/>
            <ac:spMk id="2" creationId="{C09B3279-79C3-D562-DBFB-7AB4F0D63070}"/>
          </ac:spMkLst>
        </pc:spChg>
      </pc:sldChg>
      <pc:sldChg chg="del">
        <pc:chgData name="Reed Kiely" userId="768be38e-2fb5-40ce-925d-bd8e9d9e3c31" providerId="ADAL" clId="{EAEBAA4C-18AB-4A95-9F86-E0EC9F6B6B94}" dt="2024-06-05T15:16:08.559" v="2005" actId="47"/>
        <pc:sldMkLst>
          <pc:docMk/>
          <pc:sldMk cId="1875347758" sldId="2146846637"/>
        </pc:sldMkLst>
      </pc:sldChg>
      <pc:sldChg chg="addSp delSp modSp mod addCm delCm modCm">
        <pc:chgData name="Reed Kiely" userId="768be38e-2fb5-40ce-925d-bd8e9d9e3c31" providerId="ADAL" clId="{EAEBAA4C-18AB-4A95-9F86-E0EC9F6B6B94}" dt="2024-07-15T14:03:49.185" v="6187"/>
        <pc:sldMkLst>
          <pc:docMk/>
          <pc:sldMk cId="426383894" sldId="2146846638"/>
        </pc:sldMkLst>
        <pc:spChg chg="mod">
          <ac:chgData name="Reed Kiely" userId="768be38e-2fb5-40ce-925d-bd8e9d9e3c31" providerId="ADAL" clId="{EAEBAA4C-18AB-4A95-9F86-E0EC9F6B6B94}" dt="2024-05-31T20:26:59.673" v="1062" actId="1076"/>
          <ac:spMkLst>
            <pc:docMk/>
            <pc:sldMk cId="426383894" sldId="2146846638"/>
            <ac:spMk id="4" creationId="{4EECE67E-2570-77C8-4DCD-E83C5B83F9CE}"/>
          </ac:spMkLst>
        </pc:spChg>
        <pc:spChg chg="add del mod">
          <ac:chgData name="Reed Kiely" userId="768be38e-2fb5-40ce-925d-bd8e9d9e3c31" providerId="ADAL" clId="{EAEBAA4C-18AB-4A95-9F86-E0EC9F6B6B94}" dt="2024-06-18T14:46:54.305" v="4970" actId="478"/>
          <ac:spMkLst>
            <pc:docMk/>
            <pc:sldMk cId="426383894" sldId="2146846638"/>
            <ac:spMk id="7" creationId="{9D971995-9F0E-E33C-8E91-DEE9377EAC42}"/>
          </ac:spMkLst>
        </pc:spChg>
        <pc:spChg chg="add del mod">
          <ac:chgData name="Reed Kiely" userId="768be38e-2fb5-40ce-925d-bd8e9d9e3c31" providerId="ADAL" clId="{EAEBAA4C-18AB-4A95-9F86-E0EC9F6B6B94}" dt="2024-07-15T13:42:01.998" v="6178" actId="478"/>
          <ac:spMkLst>
            <pc:docMk/>
            <pc:sldMk cId="426383894" sldId="2146846638"/>
            <ac:spMk id="8" creationId="{AD28CD96-846A-0A17-5133-68C5AE118D82}"/>
          </ac:spMkLst>
        </pc:spChg>
        <pc:spChg chg="mod">
          <ac:chgData name="Reed Kiely" userId="768be38e-2fb5-40ce-925d-bd8e9d9e3c31" providerId="ADAL" clId="{EAEBAA4C-18AB-4A95-9F86-E0EC9F6B6B94}" dt="2024-07-15T13:41:29.846" v="6175" actId="20577"/>
          <ac:spMkLst>
            <pc:docMk/>
            <pc:sldMk cId="426383894" sldId="2146846638"/>
            <ac:spMk id="16" creationId="{F3B08D31-8CD1-811E-0850-AF65E55C9EAD}"/>
          </ac:spMkLst>
        </pc:spChg>
        <pc:spChg chg="mod">
          <ac:chgData name="Reed Kiely" userId="768be38e-2fb5-40ce-925d-bd8e9d9e3c31" providerId="ADAL" clId="{EAEBAA4C-18AB-4A95-9F86-E0EC9F6B6B94}" dt="2024-06-18T13:48:29.938" v="4915" actId="20577"/>
          <ac:spMkLst>
            <pc:docMk/>
            <pc:sldMk cId="426383894" sldId="2146846638"/>
            <ac:spMk id="227" creationId="{2EA3B933-8278-0BAF-9EA8-D459A27855F2}"/>
          </ac:spMkLst>
        </pc:spChg>
        <pc:extLst>
          <p:ext xmlns:p="http://schemas.openxmlformats.org/presentationml/2006/main" uri="{D6D511B9-2390-475A-947B-AFAB55BFBCF1}">
            <pc226:cmChg xmlns:pc226="http://schemas.microsoft.com/office/powerpoint/2022/06/main/command" chg="del">
              <pc226:chgData name="Reed Kiely" userId="768be38e-2fb5-40ce-925d-bd8e9d9e3c31" providerId="ADAL" clId="{EAEBAA4C-18AB-4A95-9F86-E0EC9F6B6B94}" dt="2024-07-08T13:09:27.227" v="5984"/>
              <pc2:cmMkLst xmlns:pc2="http://schemas.microsoft.com/office/powerpoint/2019/9/main/command">
                <pc:docMk/>
                <pc:sldMk cId="426383894" sldId="2146846638"/>
                <pc2:cmMk id="{00906C0C-F9F4-421A-984B-873195B2DE23}"/>
              </pc2:cmMkLst>
              <pc226:cmRplyChg chg="add">
                <pc226:chgData name="Reed Kiely" userId="768be38e-2fb5-40ce-925d-bd8e9d9e3c31" providerId="ADAL" clId="{EAEBAA4C-18AB-4A95-9F86-E0EC9F6B6B94}" dt="2024-07-01T14:24:25.797" v="5268"/>
                <pc2:cmRplyMkLst xmlns:pc2="http://schemas.microsoft.com/office/powerpoint/2019/9/main/command">
                  <pc:docMk/>
                  <pc:sldMk cId="426383894" sldId="2146846638"/>
                  <pc2:cmMk id="{00906C0C-F9F4-421A-984B-873195B2DE23}"/>
                  <pc2:cmRplyMk id="{405D2F6E-A88B-4612-8038-D3CAA1AC2D64}"/>
                </pc2:cmRplyMkLst>
              </pc226:cmRplyChg>
            </pc226:cmChg>
            <pc226:cmChg xmlns:pc226="http://schemas.microsoft.com/office/powerpoint/2022/06/main/command" chg="add del">
              <pc226:chgData name="Reed Kiely" userId="768be38e-2fb5-40ce-925d-bd8e9d9e3c31" providerId="ADAL" clId="{EAEBAA4C-18AB-4A95-9F86-E0EC9F6B6B94}" dt="2024-07-15T14:03:49.185" v="6187"/>
              <pc2:cmMkLst xmlns:pc2="http://schemas.microsoft.com/office/powerpoint/2019/9/main/command">
                <pc:docMk/>
                <pc:sldMk cId="426383894" sldId="2146846638"/>
                <pc2:cmMk id="{5AA72139-F303-4D8A-864B-C67CB7C4CAC4}"/>
              </pc2:cmMkLst>
            </pc226:cmChg>
            <pc226:cmChg xmlns:pc226="http://schemas.microsoft.com/office/powerpoint/2022/06/main/command" chg="del">
              <pc226:chgData name="Reed Kiely" userId="768be38e-2fb5-40ce-925d-bd8e9d9e3c31" providerId="ADAL" clId="{EAEBAA4C-18AB-4A95-9F86-E0EC9F6B6B94}" dt="2024-07-15T13:41:35.892" v="6176"/>
              <pc2:cmMkLst xmlns:pc2="http://schemas.microsoft.com/office/powerpoint/2019/9/main/command">
                <pc:docMk/>
                <pc:sldMk cId="426383894" sldId="2146846638"/>
                <pc2:cmMk id="{F2563185-0AAD-47BD-BC60-B9B87104C186}"/>
              </pc2:cmMkLst>
              <pc226:cmRplyChg chg="add">
                <pc226:chgData name="Reed Kiely" userId="768be38e-2fb5-40ce-925d-bd8e9d9e3c31" providerId="ADAL" clId="{EAEBAA4C-18AB-4A95-9F86-E0EC9F6B6B94}" dt="2024-06-18T13:49:16.163" v="4923"/>
                <pc2:cmRplyMkLst xmlns:pc2="http://schemas.microsoft.com/office/powerpoint/2019/9/main/command">
                  <pc:docMk/>
                  <pc:sldMk cId="426383894" sldId="2146846638"/>
                  <pc2:cmMk id="{F2563185-0AAD-47BD-BC60-B9B87104C186}"/>
                  <pc2:cmRplyMk id="{FBF71D2D-00F6-4DC0-B843-B24163B6180A}"/>
                </pc2:cmRplyMkLst>
              </pc226:cmRplyChg>
              <pc226:cmRplyChg chg="add">
                <pc226:chgData name="Reed Kiely" userId="768be38e-2fb5-40ce-925d-bd8e9d9e3c31" providerId="ADAL" clId="{EAEBAA4C-18AB-4A95-9F86-E0EC9F6B6B94}" dt="2024-06-18T14:46:49.131" v="4968"/>
                <pc2:cmRplyMkLst xmlns:pc2="http://schemas.microsoft.com/office/powerpoint/2019/9/main/command">
                  <pc:docMk/>
                  <pc:sldMk cId="426383894" sldId="2146846638"/>
                  <pc2:cmMk id="{F2563185-0AAD-47BD-BC60-B9B87104C186}"/>
                  <pc2:cmRplyMk id="{8B15BED6-326F-469F-8965-AF4D99E6F976}"/>
                </pc2:cmRplyMkLst>
              </pc226:cmRplyChg>
            </pc226:cmChg>
          </p:ext>
        </pc:extLst>
      </pc:sldChg>
      <pc:sldChg chg="addSp delSp modSp mod delCm">
        <pc:chgData name="Reed Kiely" userId="768be38e-2fb5-40ce-925d-bd8e9d9e3c31" providerId="ADAL" clId="{EAEBAA4C-18AB-4A95-9F86-E0EC9F6B6B94}" dt="2024-06-14T21:05:10.603" v="4589" actId="207"/>
        <pc:sldMkLst>
          <pc:docMk/>
          <pc:sldMk cId="130886577" sldId="2146846639"/>
        </pc:sldMkLst>
        <pc:spChg chg="add del mod">
          <ac:chgData name="Reed Kiely" userId="768be38e-2fb5-40ce-925d-bd8e9d9e3c31" providerId="ADAL" clId="{EAEBAA4C-18AB-4A95-9F86-E0EC9F6B6B94}" dt="2024-06-05T15:17:45.101" v="2028" actId="478"/>
          <ac:spMkLst>
            <pc:docMk/>
            <pc:sldMk cId="130886577" sldId="2146846639"/>
            <ac:spMk id="2" creationId="{F240443D-3C25-9F59-C7AC-F072BD8D77F9}"/>
          </ac:spMkLst>
        </pc:spChg>
        <pc:spChg chg="mod">
          <ac:chgData name="Reed Kiely" userId="768be38e-2fb5-40ce-925d-bd8e9d9e3c31" providerId="ADAL" clId="{EAEBAA4C-18AB-4A95-9F86-E0EC9F6B6B94}" dt="2024-06-07T16:18:03.436" v="3286" actId="208"/>
          <ac:spMkLst>
            <pc:docMk/>
            <pc:sldMk cId="130886577" sldId="2146846639"/>
            <ac:spMk id="3" creationId="{04D51C8E-7DBD-468F-8413-E52C3CC99149}"/>
          </ac:spMkLst>
        </pc:spChg>
        <pc:spChg chg="add del mod">
          <ac:chgData name="Reed Kiely" userId="768be38e-2fb5-40ce-925d-bd8e9d9e3c31" providerId="ADAL" clId="{EAEBAA4C-18AB-4A95-9F86-E0EC9F6B6B94}" dt="2024-06-05T15:19:39.646" v="2106" actId="478"/>
          <ac:spMkLst>
            <pc:docMk/>
            <pc:sldMk cId="130886577" sldId="2146846639"/>
            <ac:spMk id="4" creationId="{AFF5C72A-31E1-9F5C-7D7C-50629B89AA21}"/>
          </ac:spMkLst>
        </pc:spChg>
        <pc:spChg chg="mod">
          <ac:chgData name="Reed Kiely" userId="768be38e-2fb5-40ce-925d-bd8e9d9e3c31" providerId="ADAL" clId="{EAEBAA4C-18AB-4A95-9F86-E0EC9F6B6B94}" dt="2024-06-05T15:19:00.630" v="2048"/>
          <ac:spMkLst>
            <pc:docMk/>
            <pc:sldMk cId="130886577" sldId="2146846639"/>
            <ac:spMk id="5" creationId="{20325821-D3C3-47B3-BC5B-D972B60A7668}"/>
          </ac:spMkLst>
        </pc:spChg>
        <pc:spChg chg="mod">
          <ac:chgData name="Reed Kiely" userId="768be38e-2fb5-40ce-925d-bd8e9d9e3c31" providerId="ADAL" clId="{EAEBAA4C-18AB-4A95-9F86-E0EC9F6B6B94}" dt="2024-06-14T21:05:10.603" v="4589" actId="207"/>
          <ac:spMkLst>
            <pc:docMk/>
            <pc:sldMk cId="130886577" sldId="2146846639"/>
            <ac:spMk id="6" creationId="{1EE2780E-B479-CB84-03DB-50B6D5A62DBC}"/>
          </ac:spMkLst>
        </pc:spChg>
        <pc:spChg chg="mod">
          <ac:chgData name="Reed Kiely" userId="768be38e-2fb5-40ce-925d-bd8e9d9e3c31" providerId="ADAL" clId="{EAEBAA4C-18AB-4A95-9F86-E0EC9F6B6B94}" dt="2024-06-05T15:28:04.537" v="2213"/>
          <ac:spMkLst>
            <pc:docMk/>
            <pc:sldMk cId="130886577" sldId="2146846639"/>
            <ac:spMk id="7" creationId="{47C2C805-4308-9886-56D3-9EB5BCD97D00}"/>
          </ac:spMkLst>
        </pc:spChg>
        <pc:spChg chg="mod">
          <ac:chgData name="Reed Kiely" userId="768be38e-2fb5-40ce-925d-bd8e9d9e3c31" providerId="ADAL" clId="{EAEBAA4C-18AB-4A95-9F86-E0EC9F6B6B94}" dt="2024-06-05T15:28:08.473" v="2214"/>
          <ac:spMkLst>
            <pc:docMk/>
            <pc:sldMk cId="130886577" sldId="2146846639"/>
            <ac:spMk id="9" creationId="{348066F1-5946-304E-2953-6223BEAD0FA4}"/>
          </ac:spMkLst>
        </pc:spChg>
        <pc:spChg chg="mod">
          <ac:chgData name="Reed Kiely" userId="768be38e-2fb5-40ce-925d-bd8e9d9e3c31" providerId="ADAL" clId="{EAEBAA4C-18AB-4A95-9F86-E0EC9F6B6B94}" dt="2024-06-07T16:17:58.767" v="3285" actId="207"/>
          <ac:spMkLst>
            <pc:docMk/>
            <pc:sldMk cId="130886577" sldId="2146846639"/>
            <ac:spMk id="12" creationId="{FCBDB492-9443-3D4A-8E9D-B3CECB95DCD7}"/>
          </ac:spMkLst>
        </pc:spChg>
        <pc:spChg chg="add del mod">
          <ac:chgData name="Reed Kiely" userId="768be38e-2fb5-40ce-925d-bd8e9d9e3c31" providerId="ADAL" clId="{EAEBAA4C-18AB-4A95-9F86-E0EC9F6B6B94}" dt="2024-06-05T15:19:39.646" v="2106" actId="478"/>
          <ac:spMkLst>
            <pc:docMk/>
            <pc:sldMk cId="130886577" sldId="2146846639"/>
            <ac:spMk id="13" creationId="{9B0BCDD1-29BF-B4C1-EF88-B78354F2751D}"/>
          </ac:spMkLst>
        </pc:spChg>
        <pc:spChg chg="add del mod">
          <ac:chgData name="Reed Kiely" userId="768be38e-2fb5-40ce-925d-bd8e9d9e3c31" providerId="ADAL" clId="{EAEBAA4C-18AB-4A95-9F86-E0EC9F6B6B94}" dt="2024-06-05T15:19:39.646" v="2106" actId="478"/>
          <ac:spMkLst>
            <pc:docMk/>
            <pc:sldMk cId="130886577" sldId="2146846639"/>
            <ac:spMk id="14" creationId="{CCDA0416-41BB-E875-0307-60BECC1709F5}"/>
          </ac:spMkLst>
        </pc:spChg>
        <pc:spChg chg="add del mod">
          <ac:chgData name="Reed Kiely" userId="768be38e-2fb5-40ce-925d-bd8e9d9e3c31" providerId="ADAL" clId="{EAEBAA4C-18AB-4A95-9F86-E0EC9F6B6B94}" dt="2024-06-05T15:19:39.646" v="2106" actId="478"/>
          <ac:spMkLst>
            <pc:docMk/>
            <pc:sldMk cId="130886577" sldId="2146846639"/>
            <ac:spMk id="15" creationId="{719E0568-43E6-46AF-B38C-C9FC94B22BDC}"/>
          </ac:spMkLst>
        </pc:spChg>
        <pc:spChg chg="mod">
          <ac:chgData name="Reed Kiely" userId="768be38e-2fb5-40ce-925d-bd8e9d9e3c31" providerId="ADAL" clId="{EAEBAA4C-18AB-4A95-9F86-E0EC9F6B6B94}" dt="2024-06-05T15:18:43.035" v="2046" actId="1076"/>
          <ac:spMkLst>
            <pc:docMk/>
            <pc:sldMk cId="130886577" sldId="2146846639"/>
            <ac:spMk id="17" creationId="{3D74CADF-2668-41F3-A256-963B6C27230C}"/>
          </ac:spMkLst>
        </pc:spChg>
        <pc:spChg chg="mod">
          <ac:chgData name="Reed Kiely" userId="768be38e-2fb5-40ce-925d-bd8e9d9e3c31" providerId="ADAL" clId="{EAEBAA4C-18AB-4A95-9F86-E0EC9F6B6B94}" dt="2024-06-05T15:18:43.035" v="2046" actId="1076"/>
          <ac:spMkLst>
            <pc:docMk/>
            <pc:sldMk cId="130886577" sldId="2146846639"/>
            <ac:spMk id="18" creationId="{325A1EAC-F3C6-427C-9635-5839A9D4A2EF}"/>
          </ac:spMkLst>
        </pc:spChg>
        <pc:spChg chg="mod">
          <ac:chgData name="Reed Kiely" userId="768be38e-2fb5-40ce-925d-bd8e9d9e3c31" providerId="ADAL" clId="{EAEBAA4C-18AB-4A95-9F86-E0EC9F6B6B94}" dt="2024-06-07T16:18:03.436" v="3286" actId="208"/>
          <ac:spMkLst>
            <pc:docMk/>
            <pc:sldMk cId="130886577" sldId="2146846639"/>
            <ac:spMk id="19" creationId="{2F88C82D-7CF0-438E-BB5E-A33A77D936B6}"/>
          </ac:spMkLst>
        </pc:spChg>
        <pc:spChg chg="mod">
          <ac:chgData name="Reed Kiely" userId="768be38e-2fb5-40ce-925d-bd8e9d9e3c31" providerId="ADAL" clId="{EAEBAA4C-18AB-4A95-9F86-E0EC9F6B6B94}" dt="2024-06-07T16:18:03.436" v="3286" actId="208"/>
          <ac:spMkLst>
            <pc:docMk/>
            <pc:sldMk cId="130886577" sldId="2146846639"/>
            <ac:spMk id="20" creationId="{B796AA46-05F7-4348-A8B5-A2211DF268D5}"/>
          </ac:spMkLst>
        </pc:spChg>
        <pc:spChg chg="mod">
          <ac:chgData name="Reed Kiely" userId="768be38e-2fb5-40ce-925d-bd8e9d9e3c31" providerId="ADAL" clId="{EAEBAA4C-18AB-4A95-9F86-E0EC9F6B6B94}" dt="2024-06-07T16:18:03.436" v="3286" actId="208"/>
          <ac:spMkLst>
            <pc:docMk/>
            <pc:sldMk cId="130886577" sldId="2146846639"/>
            <ac:spMk id="21" creationId="{079D04CA-35FF-4320-A06E-87F2D7AC5E31}"/>
          </ac:spMkLst>
        </pc:spChg>
        <pc:spChg chg="mod">
          <ac:chgData name="Reed Kiely" userId="768be38e-2fb5-40ce-925d-bd8e9d9e3c31" providerId="ADAL" clId="{EAEBAA4C-18AB-4A95-9F86-E0EC9F6B6B94}" dt="2024-06-07T16:18:07.723" v="3287" actId="207"/>
          <ac:spMkLst>
            <pc:docMk/>
            <pc:sldMk cId="130886577" sldId="2146846639"/>
            <ac:spMk id="22" creationId="{9FC49F6C-5188-457F-BE6C-625753CA72DF}"/>
          </ac:spMkLst>
        </pc:spChg>
        <pc:spChg chg="mod">
          <ac:chgData name="Reed Kiely" userId="768be38e-2fb5-40ce-925d-bd8e9d9e3c31" providerId="ADAL" clId="{EAEBAA4C-18AB-4A95-9F86-E0EC9F6B6B94}" dt="2024-06-07T16:18:07.723" v="3287" actId="207"/>
          <ac:spMkLst>
            <pc:docMk/>
            <pc:sldMk cId="130886577" sldId="2146846639"/>
            <ac:spMk id="23" creationId="{7463450E-C761-4861-8D01-CDB4E291AF7B}"/>
          </ac:spMkLst>
        </pc:spChg>
        <pc:spChg chg="mod">
          <ac:chgData name="Reed Kiely" userId="768be38e-2fb5-40ce-925d-bd8e9d9e3c31" providerId="ADAL" clId="{EAEBAA4C-18AB-4A95-9F86-E0EC9F6B6B94}" dt="2024-06-07T16:18:07.723" v="3287" actId="207"/>
          <ac:spMkLst>
            <pc:docMk/>
            <pc:sldMk cId="130886577" sldId="2146846639"/>
            <ac:spMk id="24" creationId="{0FD4F9FF-9CE9-415E-823F-6DE0CB1EC38F}"/>
          </ac:spMkLst>
        </pc:spChg>
        <pc:spChg chg="add del mod">
          <ac:chgData name="Reed Kiely" userId="768be38e-2fb5-40ce-925d-bd8e9d9e3c31" providerId="ADAL" clId="{EAEBAA4C-18AB-4A95-9F86-E0EC9F6B6B94}" dt="2024-06-05T15:28:10.165" v="2215" actId="478"/>
          <ac:spMkLst>
            <pc:docMk/>
            <pc:sldMk cId="130886577" sldId="2146846639"/>
            <ac:spMk id="25" creationId="{465798AB-FD0F-C8A2-2CD0-DE09780E49E1}"/>
          </ac:spMkLst>
        </pc:spChg>
        <pc:spChg chg="mod">
          <ac:chgData name="Reed Kiely" userId="768be38e-2fb5-40ce-925d-bd8e9d9e3c31" providerId="ADAL" clId="{EAEBAA4C-18AB-4A95-9F86-E0EC9F6B6B94}" dt="2024-06-07T16:18:07.723" v="3287" actId="207"/>
          <ac:spMkLst>
            <pc:docMk/>
            <pc:sldMk cId="130886577" sldId="2146846639"/>
            <ac:spMk id="26" creationId="{E19C2C8D-1398-4F10-A589-3ACAB67B7712}"/>
          </ac:spMkLst>
        </pc:spChg>
        <pc:spChg chg="add del">
          <ac:chgData name="Reed Kiely" userId="768be38e-2fb5-40ce-925d-bd8e9d9e3c31" providerId="ADAL" clId="{EAEBAA4C-18AB-4A95-9F86-E0EC9F6B6B94}" dt="2024-06-05T15:17:57.492" v="2035" actId="478"/>
          <ac:spMkLst>
            <pc:docMk/>
            <pc:sldMk cId="130886577" sldId="2146846639"/>
            <ac:spMk id="27" creationId="{353321FC-C493-4AD2-B64C-EB2CC0B8AAB2}"/>
          </ac:spMkLst>
        </pc:spChg>
        <pc:spChg chg="del">
          <ac:chgData name="Reed Kiely" userId="768be38e-2fb5-40ce-925d-bd8e9d9e3c31" providerId="ADAL" clId="{EAEBAA4C-18AB-4A95-9F86-E0EC9F6B6B94}" dt="2024-06-05T15:17:57.492" v="2035" actId="478"/>
          <ac:spMkLst>
            <pc:docMk/>
            <pc:sldMk cId="130886577" sldId="2146846639"/>
            <ac:spMk id="29" creationId="{E047380B-98FF-4E96-B125-1612C476C6B1}"/>
          </ac:spMkLst>
        </pc:spChg>
        <pc:spChg chg="add del mod">
          <ac:chgData name="Reed Kiely" userId="768be38e-2fb5-40ce-925d-bd8e9d9e3c31" providerId="ADAL" clId="{EAEBAA4C-18AB-4A95-9F86-E0EC9F6B6B94}" dt="2024-06-05T15:28:10.165" v="2215" actId="478"/>
          <ac:spMkLst>
            <pc:docMk/>
            <pc:sldMk cId="130886577" sldId="2146846639"/>
            <ac:spMk id="30" creationId="{2D018FC6-6912-C4C2-F4DE-C640145BFE2D}"/>
          </ac:spMkLst>
        </pc:spChg>
        <pc:spChg chg="mod">
          <ac:chgData name="Reed Kiely" userId="768be38e-2fb5-40ce-925d-bd8e9d9e3c31" providerId="ADAL" clId="{EAEBAA4C-18AB-4A95-9F86-E0EC9F6B6B94}" dt="2024-06-05T15:19:19.766" v="2058" actId="20577"/>
          <ac:spMkLst>
            <pc:docMk/>
            <pc:sldMk cId="130886577" sldId="2146846639"/>
            <ac:spMk id="31" creationId="{D0BAD055-91AD-4520-994B-4F672A06C61C}"/>
          </ac:spMkLst>
        </pc:spChg>
        <pc:spChg chg="del">
          <ac:chgData name="Reed Kiely" userId="768be38e-2fb5-40ce-925d-bd8e9d9e3c31" providerId="ADAL" clId="{EAEBAA4C-18AB-4A95-9F86-E0EC9F6B6B94}" dt="2024-06-05T15:17:57.492" v="2035" actId="478"/>
          <ac:spMkLst>
            <pc:docMk/>
            <pc:sldMk cId="130886577" sldId="2146846639"/>
            <ac:spMk id="32" creationId="{9F892B9F-9B52-4AD9-9785-2F644E29E7E6}"/>
          </ac:spMkLst>
        </pc:spChg>
        <pc:spChg chg="add del mod">
          <ac:chgData name="Reed Kiely" userId="768be38e-2fb5-40ce-925d-bd8e9d9e3c31" providerId="ADAL" clId="{EAEBAA4C-18AB-4A95-9F86-E0EC9F6B6B94}" dt="2024-06-07T17:51:57.291" v="3615" actId="478"/>
          <ac:spMkLst>
            <pc:docMk/>
            <pc:sldMk cId="130886577" sldId="2146846639"/>
            <ac:spMk id="33" creationId="{00E793BC-85B6-C7EE-D84B-47F9B693268C}"/>
          </ac:spMkLst>
        </pc:spChg>
        <pc:extLst>
          <p:ext xmlns:p="http://schemas.openxmlformats.org/presentationml/2006/main" uri="{D6D511B9-2390-475A-947B-AFAB55BFBCF1}">
            <pc226:cmChg xmlns:pc226="http://schemas.microsoft.com/office/powerpoint/2022/06/main/command" chg="del">
              <pc226:chgData name="Reed Kiely" userId="768be38e-2fb5-40ce-925d-bd8e9d9e3c31" providerId="ADAL" clId="{EAEBAA4C-18AB-4A95-9F86-E0EC9F6B6B94}" dt="2024-06-05T15:19:50.291" v="2108"/>
              <pc2:cmMkLst xmlns:pc2="http://schemas.microsoft.com/office/powerpoint/2019/9/main/command">
                <pc:docMk/>
                <pc:sldMk cId="130886577" sldId="2146846639"/>
                <pc2:cmMk id="{A2879440-CE83-4CDA-9963-2D8CCD5A2EA7}"/>
              </pc2:cmMkLst>
            </pc226:cmChg>
            <pc226:cmChg xmlns:pc226="http://schemas.microsoft.com/office/powerpoint/2022/06/main/command" chg="del">
              <pc226:chgData name="Reed Kiely" userId="768be38e-2fb5-40ce-925d-bd8e9d9e3c31" providerId="ADAL" clId="{EAEBAA4C-18AB-4A95-9F86-E0EC9F6B6B94}" dt="2024-06-05T15:19:49.236" v="2107"/>
              <pc2:cmMkLst xmlns:pc2="http://schemas.microsoft.com/office/powerpoint/2019/9/main/command">
                <pc:docMk/>
                <pc:sldMk cId="130886577" sldId="2146846639"/>
                <pc2:cmMk id="{ABEB5FB6-825D-476E-9756-A77AF456ECEB}"/>
              </pc2:cmMkLst>
            </pc226:cmChg>
          </p:ext>
        </pc:extLst>
      </pc:sldChg>
      <pc:sldChg chg="addSp delSp modSp add del mod ord">
        <pc:chgData name="Reed Kiely" userId="768be38e-2fb5-40ce-925d-bd8e9d9e3c31" providerId="ADAL" clId="{EAEBAA4C-18AB-4A95-9F86-E0EC9F6B6B94}" dt="2024-05-31T20:26:01.341" v="1050" actId="2696"/>
        <pc:sldMkLst>
          <pc:docMk/>
          <pc:sldMk cId="3007209993" sldId="2146846640"/>
        </pc:sldMkLst>
        <pc:spChg chg="add mod">
          <ac:chgData name="Reed Kiely" userId="768be38e-2fb5-40ce-925d-bd8e9d9e3c31" providerId="ADAL" clId="{EAEBAA4C-18AB-4A95-9F86-E0EC9F6B6B94}" dt="2024-05-31T16:10:04.626" v="802" actId="1076"/>
          <ac:spMkLst>
            <pc:docMk/>
            <pc:sldMk cId="3007209993" sldId="2146846640"/>
            <ac:spMk id="3" creationId="{5A28636E-CDDE-9470-1EF7-3FDCD160D14B}"/>
          </ac:spMkLst>
        </pc:spChg>
        <pc:spChg chg="add mod">
          <ac:chgData name="Reed Kiely" userId="768be38e-2fb5-40ce-925d-bd8e9d9e3c31" providerId="ADAL" clId="{EAEBAA4C-18AB-4A95-9F86-E0EC9F6B6B94}" dt="2024-05-29T13:12:38.521" v="200" actId="208"/>
          <ac:spMkLst>
            <pc:docMk/>
            <pc:sldMk cId="3007209993" sldId="2146846640"/>
            <ac:spMk id="5" creationId="{6519FC98-4F49-BE7E-F996-FBC2945D74AF}"/>
          </ac:spMkLst>
        </pc:spChg>
        <pc:spChg chg="add mod">
          <ac:chgData name="Reed Kiely" userId="768be38e-2fb5-40ce-925d-bd8e9d9e3c31" providerId="ADAL" clId="{EAEBAA4C-18AB-4A95-9F86-E0EC9F6B6B94}" dt="2024-05-29T13:12:44.288" v="203" actId="1076"/>
          <ac:spMkLst>
            <pc:docMk/>
            <pc:sldMk cId="3007209993" sldId="2146846640"/>
            <ac:spMk id="8" creationId="{689AEA40-E41D-BD8A-AD41-EFD500217194}"/>
          </ac:spMkLst>
        </pc:spChg>
        <pc:spChg chg="add mod">
          <ac:chgData name="Reed Kiely" userId="768be38e-2fb5-40ce-925d-bd8e9d9e3c31" providerId="ADAL" clId="{EAEBAA4C-18AB-4A95-9F86-E0EC9F6B6B94}" dt="2024-05-29T13:12:42.655" v="202" actId="208"/>
          <ac:spMkLst>
            <pc:docMk/>
            <pc:sldMk cId="3007209993" sldId="2146846640"/>
            <ac:spMk id="11" creationId="{14541AC9-2B86-B3DD-264F-FFBC949525C7}"/>
          </ac:spMkLst>
        </pc:spChg>
        <pc:spChg chg="mod">
          <ac:chgData name="Reed Kiely" userId="768be38e-2fb5-40ce-925d-bd8e9d9e3c31" providerId="ADAL" clId="{EAEBAA4C-18AB-4A95-9F86-E0EC9F6B6B94}" dt="2024-05-29T13:11:55.629" v="181"/>
          <ac:spMkLst>
            <pc:docMk/>
            <pc:sldMk cId="3007209993" sldId="2146846640"/>
            <ac:spMk id="24" creationId="{A671F24C-A73C-4EEF-86FA-989884607FA5}"/>
          </ac:spMkLst>
        </pc:spChg>
        <pc:spChg chg="del">
          <ac:chgData name="Reed Kiely" userId="768be38e-2fb5-40ce-925d-bd8e9d9e3c31" providerId="ADAL" clId="{EAEBAA4C-18AB-4A95-9F86-E0EC9F6B6B94}" dt="2024-05-29T13:10:18.882" v="24" actId="478"/>
          <ac:spMkLst>
            <pc:docMk/>
            <pc:sldMk cId="3007209993" sldId="2146846640"/>
            <ac:spMk id="56" creationId="{49DF06DB-0E04-43EB-906B-75F674482CF9}"/>
          </ac:spMkLst>
        </pc:spChg>
        <pc:graphicFrameChg chg="del">
          <ac:chgData name="Reed Kiely" userId="768be38e-2fb5-40ce-925d-bd8e9d9e3c31" providerId="ADAL" clId="{EAEBAA4C-18AB-4A95-9F86-E0EC9F6B6B94}" dt="2024-05-29T13:10:24.127" v="25" actId="478"/>
          <ac:graphicFrameMkLst>
            <pc:docMk/>
            <pc:sldMk cId="3007209993" sldId="2146846640"/>
            <ac:graphicFrameMk id="4" creationId="{5CB25319-57A9-413C-A8AB-CCC138DA467A}"/>
          </ac:graphicFrameMkLst>
        </pc:graphicFrameChg>
        <pc:picChg chg="add del mod">
          <ac:chgData name="Reed Kiely" userId="768be38e-2fb5-40ce-925d-bd8e9d9e3c31" providerId="ADAL" clId="{EAEBAA4C-18AB-4A95-9F86-E0EC9F6B6B94}" dt="2024-05-29T13:11:37.858" v="162" actId="478"/>
          <ac:picMkLst>
            <pc:docMk/>
            <pc:sldMk cId="3007209993" sldId="2146846640"/>
            <ac:picMk id="1026" creationId="{2BE89837-2E7B-9243-ECE7-5ED7676CCC6F}"/>
          </ac:picMkLst>
        </pc:picChg>
        <pc:cxnChg chg="del">
          <ac:chgData name="Reed Kiely" userId="768be38e-2fb5-40ce-925d-bd8e9d9e3c31" providerId="ADAL" clId="{EAEBAA4C-18AB-4A95-9F86-E0EC9F6B6B94}" dt="2024-05-29T13:10:26.185" v="26" actId="478"/>
          <ac:cxnSpMkLst>
            <pc:docMk/>
            <pc:sldMk cId="3007209993" sldId="2146846640"/>
            <ac:cxnSpMk id="6" creationId="{1F5079C6-541C-4009-B5CB-C2ABEE25D949}"/>
          </ac:cxnSpMkLst>
        </pc:cxnChg>
      </pc:sldChg>
      <pc:sldChg chg="add">
        <pc:chgData name="Reed Kiely" userId="768be38e-2fb5-40ce-925d-bd8e9d9e3c31" providerId="ADAL" clId="{EAEBAA4C-18AB-4A95-9F86-E0EC9F6B6B94}" dt="2024-05-31T20:26:06.698" v="1051"/>
        <pc:sldMkLst>
          <pc:docMk/>
          <pc:sldMk cId="3834354812" sldId="2146846640"/>
        </pc:sldMkLst>
      </pc:sldChg>
      <pc:sldChg chg="addSp delSp modSp add mod">
        <pc:chgData name="Reed Kiely" userId="768be38e-2fb5-40ce-925d-bd8e9d9e3c31" providerId="ADAL" clId="{EAEBAA4C-18AB-4A95-9F86-E0EC9F6B6B94}" dt="2024-05-30T19:27:45.135" v="687" actId="207"/>
        <pc:sldMkLst>
          <pc:docMk/>
          <pc:sldMk cId="2273417322" sldId="2146846641"/>
        </pc:sldMkLst>
        <pc:spChg chg="mod">
          <ac:chgData name="Reed Kiely" userId="768be38e-2fb5-40ce-925d-bd8e9d9e3c31" providerId="ADAL" clId="{EAEBAA4C-18AB-4A95-9F86-E0EC9F6B6B94}" dt="2024-05-30T19:27:13.594" v="681" actId="12788"/>
          <ac:spMkLst>
            <pc:docMk/>
            <pc:sldMk cId="2273417322" sldId="2146846641"/>
            <ac:spMk id="10" creationId="{CB23521F-669D-4631-A3C5-6E3FEC62A492}"/>
          </ac:spMkLst>
        </pc:spChg>
        <pc:spChg chg="add mod">
          <ac:chgData name="Reed Kiely" userId="768be38e-2fb5-40ce-925d-bd8e9d9e3c31" providerId="ADAL" clId="{EAEBAA4C-18AB-4A95-9F86-E0EC9F6B6B94}" dt="2024-05-30T19:27:45.135" v="687" actId="207"/>
          <ac:spMkLst>
            <pc:docMk/>
            <pc:sldMk cId="2273417322" sldId="2146846641"/>
            <ac:spMk id="15" creationId="{42FD4BE0-6887-E05B-FA57-E5BDE06DEB93}"/>
          </ac:spMkLst>
        </pc:spChg>
        <pc:spChg chg="add mod">
          <ac:chgData name="Reed Kiely" userId="768be38e-2fb5-40ce-925d-bd8e9d9e3c31" providerId="ADAL" clId="{EAEBAA4C-18AB-4A95-9F86-E0EC9F6B6B94}" dt="2024-05-30T19:27:24.828" v="686" actId="1076"/>
          <ac:spMkLst>
            <pc:docMk/>
            <pc:sldMk cId="2273417322" sldId="2146846641"/>
            <ac:spMk id="16" creationId="{AE06D203-6047-FF34-C74D-CEE4F075F3C0}"/>
          </ac:spMkLst>
        </pc:spChg>
        <pc:graphicFrameChg chg="add del mod">
          <ac:chgData name="Reed Kiely" userId="768be38e-2fb5-40ce-925d-bd8e9d9e3c31" providerId="ADAL" clId="{EAEBAA4C-18AB-4A95-9F86-E0EC9F6B6B94}" dt="2024-05-30T16:57:29.755" v="322" actId="478"/>
          <ac:graphicFrameMkLst>
            <pc:docMk/>
            <pc:sldMk cId="2273417322" sldId="2146846641"/>
            <ac:graphicFrameMk id="5" creationId="{61E4A054-90CF-C92D-A1EC-FB34FB0E347A}"/>
          </ac:graphicFrameMkLst>
        </pc:graphicFrameChg>
        <pc:graphicFrameChg chg="add del mod">
          <ac:chgData name="Reed Kiely" userId="768be38e-2fb5-40ce-925d-bd8e9d9e3c31" providerId="ADAL" clId="{EAEBAA4C-18AB-4A95-9F86-E0EC9F6B6B94}" dt="2024-05-30T17:01:29.720" v="352" actId="478"/>
          <ac:graphicFrameMkLst>
            <pc:docMk/>
            <pc:sldMk cId="2273417322" sldId="2146846641"/>
            <ac:graphicFrameMk id="8" creationId="{85FC8521-D20E-E218-544C-869188EF977E}"/>
          </ac:graphicFrameMkLst>
        </pc:graphicFrameChg>
        <pc:graphicFrameChg chg="add mod">
          <ac:chgData name="Reed Kiely" userId="768be38e-2fb5-40ce-925d-bd8e9d9e3c31" providerId="ADAL" clId="{EAEBAA4C-18AB-4A95-9F86-E0EC9F6B6B94}" dt="2024-05-30T19:27:22.391" v="685" actId="1076"/>
          <ac:graphicFrameMkLst>
            <pc:docMk/>
            <pc:sldMk cId="2273417322" sldId="2146846641"/>
            <ac:graphicFrameMk id="14" creationId="{7F83270B-867F-C469-5404-2567C900BB09}"/>
          </ac:graphicFrameMkLst>
        </pc:graphicFrameChg>
        <pc:picChg chg="add mod">
          <ac:chgData name="Reed Kiely" userId="768be38e-2fb5-40ce-925d-bd8e9d9e3c31" providerId="ADAL" clId="{EAEBAA4C-18AB-4A95-9F86-E0EC9F6B6B94}" dt="2024-05-30T19:16:18.231" v="534"/>
          <ac:picMkLst>
            <pc:docMk/>
            <pc:sldMk cId="2273417322" sldId="2146846641"/>
            <ac:picMk id="18" creationId="{C84AC3DD-4B9A-EF0D-C0F5-BEF3FBEF5E9E}"/>
          </ac:picMkLst>
        </pc:picChg>
        <pc:picChg chg="add mod ord modCrop">
          <ac:chgData name="Reed Kiely" userId="768be38e-2fb5-40ce-925d-bd8e9d9e3c31" providerId="ADAL" clId="{EAEBAA4C-18AB-4A95-9F86-E0EC9F6B6B94}" dt="2024-05-30T19:27:16.541" v="682" actId="14100"/>
          <ac:picMkLst>
            <pc:docMk/>
            <pc:sldMk cId="2273417322" sldId="2146846641"/>
            <ac:picMk id="21" creationId="{FEED05AD-F071-9464-1D61-FF27564B16CC}"/>
          </ac:picMkLst>
        </pc:picChg>
        <pc:picChg chg="del mod">
          <ac:chgData name="Reed Kiely" userId="768be38e-2fb5-40ce-925d-bd8e9d9e3c31" providerId="ADAL" clId="{EAEBAA4C-18AB-4A95-9F86-E0EC9F6B6B94}" dt="2024-05-30T19:24:26.880" v="652" actId="478"/>
          <ac:picMkLst>
            <pc:docMk/>
            <pc:sldMk cId="2273417322" sldId="2146846641"/>
            <ac:picMk id="1026" creationId="{2BE89837-2E7B-9243-ECE7-5ED7676CCC6F}"/>
          </ac:picMkLst>
        </pc:picChg>
      </pc:sldChg>
      <pc:sldChg chg="add del setBg">
        <pc:chgData name="Reed Kiely" userId="768be38e-2fb5-40ce-925d-bd8e9d9e3c31" providerId="ADAL" clId="{EAEBAA4C-18AB-4A95-9F86-E0EC9F6B6B94}" dt="2024-05-30T16:55:38.574" v="311"/>
        <pc:sldMkLst>
          <pc:docMk/>
          <pc:sldMk cId="2938839488" sldId="2146846651"/>
        </pc:sldMkLst>
      </pc:sldChg>
      <pc:sldChg chg="addSp delSp modSp mod ord">
        <pc:chgData name="Reed Kiely" userId="768be38e-2fb5-40ce-925d-bd8e9d9e3c31" providerId="ADAL" clId="{EAEBAA4C-18AB-4A95-9F86-E0EC9F6B6B94}" dt="2024-06-11T13:17:41.058" v="4586" actId="2711"/>
        <pc:sldMkLst>
          <pc:docMk/>
          <pc:sldMk cId="6894212" sldId="2146846652"/>
        </pc:sldMkLst>
        <pc:spChg chg="add mod ord">
          <ac:chgData name="Reed Kiely" userId="768be38e-2fb5-40ce-925d-bd8e9d9e3c31" providerId="ADAL" clId="{EAEBAA4C-18AB-4A95-9F86-E0EC9F6B6B94}" dt="2024-06-05T15:09:36.248" v="1776" actId="14100"/>
          <ac:spMkLst>
            <pc:docMk/>
            <pc:sldMk cId="6894212" sldId="2146846652"/>
            <ac:spMk id="2" creationId="{8EA09845-AFB4-382E-0148-5F594C487E0E}"/>
          </ac:spMkLst>
        </pc:spChg>
        <pc:spChg chg="add mod">
          <ac:chgData name="Reed Kiely" userId="768be38e-2fb5-40ce-925d-bd8e9d9e3c31" providerId="ADAL" clId="{EAEBAA4C-18AB-4A95-9F86-E0EC9F6B6B94}" dt="2024-06-05T15:09:39.570" v="1778" actId="207"/>
          <ac:spMkLst>
            <pc:docMk/>
            <pc:sldMk cId="6894212" sldId="2146846652"/>
            <ac:spMk id="3" creationId="{13C7BB4D-CAD9-7698-9D95-5DF30F149800}"/>
          </ac:spMkLst>
        </pc:spChg>
        <pc:spChg chg="mod">
          <ac:chgData name="Reed Kiely" userId="768be38e-2fb5-40ce-925d-bd8e9d9e3c31" providerId="ADAL" clId="{EAEBAA4C-18AB-4A95-9F86-E0EC9F6B6B94}" dt="2024-06-05T15:09:47.758" v="1783" actId="255"/>
          <ac:spMkLst>
            <pc:docMk/>
            <pc:sldMk cId="6894212" sldId="2146846652"/>
            <ac:spMk id="4" creationId="{E99ED309-98A8-441D-C354-87F8ABC21219}"/>
          </ac:spMkLst>
        </pc:spChg>
        <pc:spChg chg="del mod">
          <ac:chgData name="Reed Kiely" userId="768be38e-2fb5-40ce-925d-bd8e9d9e3c31" providerId="ADAL" clId="{EAEBAA4C-18AB-4A95-9F86-E0EC9F6B6B94}" dt="2024-06-05T15:09:28.297" v="1772" actId="478"/>
          <ac:spMkLst>
            <pc:docMk/>
            <pc:sldMk cId="6894212" sldId="2146846652"/>
            <ac:spMk id="6" creationId="{503AB979-E16E-A378-E3D5-4B86B49CD4CF}"/>
          </ac:spMkLst>
        </pc:spChg>
        <pc:spChg chg="add mod">
          <ac:chgData name="Reed Kiely" userId="768be38e-2fb5-40ce-925d-bd8e9d9e3c31" providerId="ADAL" clId="{EAEBAA4C-18AB-4A95-9F86-E0EC9F6B6B94}" dt="2024-05-31T20:50:12.145" v="1425"/>
          <ac:spMkLst>
            <pc:docMk/>
            <pc:sldMk cId="6894212" sldId="2146846652"/>
            <ac:spMk id="7" creationId="{33A5757C-BF93-645F-18B7-DA7E8A2CFBB9}"/>
          </ac:spMkLst>
        </pc:spChg>
        <pc:spChg chg="del mod">
          <ac:chgData name="Reed Kiely" userId="768be38e-2fb5-40ce-925d-bd8e9d9e3c31" providerId="ADAL" clId="{EAEBAA4C-18AB-4A95-9F86-E0EC9F6B6B94}" dt="2024-06-05T15:09:28.297" v="1772" actId="478"/>
          <ac:spMkLst>
            <pc:docMk/>
            <pc:sldMk cId="6894212" sldId="2146846652"/>
            <ac:spMk id="8" creationId="{5A86C802-E1AC-DE78-7BEF-DFC2B56A9A6C}"/>
          </ac:spMkLst>
        </pc:spChg>
        <pc:spChg chg="del mod">
          <ac:chgData name="Reed Kiely" userId="768be38e-2fb5-40ce-925d-bd8e9d9e3c31" providerId="ADAL" clId="{EAEBAA4C-18AB-4A95-9F86-E0EC9F6B6B94}" dt="2024-06-05T15:09:28.297" v="1772" actId="478"/>
          <ac:spMkLst>
            <pc:docMk/>
            <pc:sldMk cId="6894212" sldId="2146846652"/>
            <ac:spMk id="9" creationId="{A7B99D96-430D-51EA-78FE-A64D954C2D03}"/>
          </ac:spMkLst>
        </pc:spChg>
        <pc:spChg chg="add mod">
          <ac:chgData name="Reed Kiely" userId="768be38e-2fb5-40ce-925d-bd8e9d9e3c31" providerId="ADAL" clId="{EAEBAA4C-18AB-4A95-9F86-E0EC9F6B6B94}" dt="2024-05-31T20:50:12.145" v="1425"/>
          <ac:spMkLst>
            <pc:docMk/>
            <pc:sldMk cId="6894212" sldId="2146846652"/>
            <ac:spMk id="10" creationId="{99B62B97-FC93-2F61-0A86-D55245252018}"/>
          </ac:spMkLst>
        </pc:spChg>
        <pc:spChg chg="add mod">
          <ac:chgData name="Reed Kiely" userId="768be38e-2fb5-40ce-925d-bd8e9d9e3c31" providerId="ADAL" clId="{EAEBAA4C-18AB-4A95-9F86-E0EC9F6B6B94}" dt="2024-06-06T19:53:10.322" v="2322" actId="207"/>
          <ac:spMkLst>
            <pc:docMk/>
            <pc:sldMk cId="6894212" sldId="2146846652"/>
            <ac:spMk id="11" creationId="{7091B3B4-D996-87E9-CDE0-598E3E07C59A}"/>
          </ac:spMkLst>
        </pc:spChg>
        <pc:spChg chg="add del mod">
          <ac:chgData name="Reed Kiely" userId="768be38e-2fb5-40ce-925d-bd8e9d9e3c31" providerId="ADAL" clId="{EAEBAA4C-18AB-4A95-9F86-E0EC9F6B6B94}" dt="2024-06-05T15:10:43.446" v="1862" actId="478"/>
          <ac:spMkLst>
            <pc:docMk/>
            <pc:sldMk cId="6894212" sldId="2146846652"/>
            <ac:spMk id="12" creationId="{31DE3F08-9D8B-CAF5-D259-16AC1E55ACC2}"/>
          </ac:spMkLst>
        </pc:spChg>
        <pc:spChg chg="del mod">
          <ac:chgData name="Reed Kiely" userId="768be38e-2fb5-40ce-925d-bd8e9d9e3c31" providerId="ADAL" clId="{EAEBAA4C-18AB-4A95-9F86-E0EC9F6B6B94}" dt="2024-06-05T15:09:32.470" v="1774" actId="478"/>
          <ac:spMkLst>
            <pc:docMk/>
            <pc:sldMk cId="6894212" sldId="2146846652"/>
            <ac:spMk id="13" creationId="{8639AA6B-35EB-E7FB-1AE3-05EADBA4D197}"/>
          </ac:spMkLst>
        </pc:spChg>
        <pc:spChg chg="add mod">
          <ac:chgData name="Reed Kiely" userId="768be38e-2fb5-40ce-925d-bd8e9d9e3c31" providerId="ADAL" clId="{EAEBAA4C-18AB-4A95-9F86-E0EC9F6B6B94}" dt="2024-05-31T20:50:12.145" v="1425"/>
          <ac:spMkLst>
            <pc:docMk/>
            <pc:sldMk cId="6894212" sldId="2146846652"/>
            <ac:spMk id="14" creationId="{AC9A83A4-6F6B-113F-704F-7A23A37D98E0}"/>
          </ac:spMkLst>
        </pc:spChg>
        <pc:spChg chg="del mod">
          <ac:chgData name="Reed Kiely" userId="768be38e-2fb5-40ce-925d-bd8e9d9e3c31" providerId="ADAL" clId="{EAEBAA4C-18AB-4A95-9F86-E0EC9F6B6B94}" dt="2024-06-05T15:09:31.190" v="1773" actId="478"/>
          <ac:spMkLst>
            <pc:docMk/>
            <pc:sldMk cId="6894212" sldId="2146846652"/>
            <ac:spMk id="15" creationId="{A5EB579D-5234-B28B-1D27-910E4DA17354}"/>
          </ac:spMkLst>
        </pc:spChg>
        <pc:spChg chg="mod">
          <ac:chgData name="Reed Kiely" userId="768be38e-2fb5-40ce-925d-bd8e9d9e3c31" providerId="ADAL" clId="{EAEBAA4C-18AB-4A95-9F86-E0EC9F6B6B94}" dt="2024-05-31T20:58:00.061" v="1440" actId="1076"/>
          <ac:spMkLst>
            <pc:docMk/>
            <pc:sldMk cId="6894212" sldId="2146846652"/>
            <ac:spMk id="16" creationId="{A8645DE0-8E98-8B8C-57B1-F3EA9D799917}"/>
          </ac:spMkLst>
        </pc:spChg>
        <pc:spChg chg="add mod">
          <ac:chgData name="Reed Kiely" userId="768be38e-2fb5-40ce-925d-bd8e9d9e3c31" providerId="ADAL" clId="{EAEBAA4C-18AB-4A95-9F86-E0EC9F6B6B94}" dt="2024-06-11T13:17:41.058" v="4586" actId="2711"/>
          <ac:spMkLst>
            <pc:docMk/>
            <pc:sldMk cId="6894212" sldId="2146846652"/>
            <ac:spMk id="16" creationId="{DF80A582-FF0A-1EA1-8B04-02A076886001}"/>
          </ac:spMkLst>
        </pc:spChg>
        <pc:spChg chg="add mod">
          <ac:chgData name="Reed Kiely" userId="768be38e-2fb5-40ce-925d-bd8e9d9e3c31" providerId="ADAL" clId="{EAEBAA4C-18AB-4A95-9F86-E0EC9F6B6B94}" dt="2024-05-31T20:50:12.145" v="1425"/>
          <ac:spMkLst>
            <pc:docMk/>
            <pc:sldMk cId="6894212" sldId="2146846652"/>
            <ac:spMk id="17" creationId="{E5FC29D0-CA80-2613-1B86-BD4765690D90}"/>
          </ac:spMkLst>
        </pc:spChg>
        <pc:spChg chg="add del mod ord">
          <ac:chgData name="Reed Kiely" userId="768be38e-2fb5-40ce-925d-bd8e9d9e3c31" providerId="ADAL" clId="{EAEBAA4C-18AB-4A95-9F86-E0EC9F6B6B94}" dt="2024-06-05T15:09:33.686" v="1775" actId="478"/>
          <ac:spMkLst>
            <pc:docMk/>
            <pc:sldMk cId="6894212" sldId="2146846652"/>
            <ac:spMk id="18" creationId="{7D5B7EC2-A491-8DDA-9648-8B3A7B26AECC}"/>
          </ac:spMkLst>
        </pc:spChg>
        <pc:spChg chg="add mod">
          <ac:chgData name="Reed Kiely" userId="768be38e-2fb5-40ce-925d-bd8e9d9e3c31" providerId="ADAL" clId="{EAEBAA4C-18AB-4A95-9F86-E0EC9F6B6B94}" dt="2024-06-11T13:17:31.937" v="4584" actId="207"/>
          <ac:spMkLst>
            <pc:docMk/>
            <pc:sldMk cId="6894212" sldId="2146846652"/>
            <ac:spMk id="19" creationId="{36F5B185-858D-2D26-9FF7-65824C0D4ED4}"/>
          </ac:spMkLst>
        </pc:spChg>
        <pc:spChg chg="add del mod">
          <ac:chgData name="Reed Kiely" userId="768be38e-2fb5-40ce-925d-bd8e9d9e3c31" providerId="ADAL" clId="{EAEBAA4C-18AB-4A95-9F86-E0EC9F6B6B94}" dt="2024-06-11T13:17:17.374" v="4578" actId="478"/>
          <ac:spMkLst>
            <pc:docMk/>
            <pc:sldMk cId="6894212" sldId="2146846652"/>
            <ac:spMk id="21" creationId="{CECC9098-4532-D1BC-8BD4-59051A5D920D}"/>
          </ac:spMkLst>
        </pc:spChg>
        <pc:spChg chg="add del mod">
          <ac:chgData name="Reed Kiely" userId="768be38e-2fb5-40ce-925d-bd8e9d9e3c31" providerId="ADAL" clId="{EAEBAA4C-18AB-4A95-9F86-E0EC9F6B6B94}" dt="2024-06-11T13:17:41.058" v="4586" actId="2711"/>
          <ac:spMkLst>
            <pc:docMk/>
            <pc:sldMk cId="6894212" sldId="2146846652"/>
            <ac:spMk id="22" creationId="{35FCDBF7-4ED1-A427-6DA2-E5398D975663}"/>
          </ac:spMkLst>
        </pc:spChg>
        <pc:spChg chg="add del mod">
          <ac:chgData name="Reed Kiely" userId="768be38e-2fb5-40ce-925d-bd8e9d9e3c31" providerId="ADAL" clId="{EAEBAA4C-18AB-4A95-9F86-E0EC9F6B6B94}" dt="2024-06-11T13:17:31.937" v="4584" actId="207"/>
          <ac:spMkLst>
            <pc:docMk/>
            <pc:sldMk cId="6894212" sldId="2146846652"/>
            <ac:spMk id="23" creationId="{AEBF2C67-7383-1A6B-C924-D73763C7F758}"/>
          </ac:spMkLst>
        </pc:spChg>
        <pc:spChg chg="add del mod">
          <ac:chgData name="Reed Kiely" userId="768be38e-2fb5-40ce-925d-bd8e9d9e3c31" providerId="ADAL" clId="{EAEBAA4C-18AB-4A95-9F86-E0EC9F6B6B94}" dt="2024-06-11T13:17:17.374" v="4578" actId="478"/>
          <ac:spMkLst>
            <pc:docMk/>
            <pc:sldMk cId="6894212" sldId="2146846652"/>
            <ac:spMk id="24" creationId="{E3F38F77-E549-B597-38EE-4DA1DAE823E8}"/>
          </ac:spMkLst>
        </pc:spChg>
        <pc:spChg chg="add mod">
          <ac:chgData name="Reed Kiely" userId="768be38e-2fb5-40ce-925d-bd8e9d9e3c31" providerId="ADAL" clId="{EAEBAA4C-18AB-4A95-9F86-E0EC9F6B6B94}" dt="2024-06-11T13:17:41.058" v="4586" actId="2711"/>
          <ac:spMkLst>
            <pc:docMk/>
            <pc:sldMk cId="6894212" sldId="2146846652"/>
            <ac:spMk id="25" creationId="{420BE883-1DBD-B461-1051-0AE5E5B21137}"/>
          </ac:spMkLst>
        </pc:spChg>
        <pc:spChg chg="add mod">
          <ac:chgData name="Reed Kiely" userId="768be38e-2fb5-40ce-925d-bd8e9d9e3c31" providerId="ADAL" clId="{EAEBAA4C-18AB-4A95-9F86-E0EC9F6B6B94}" dt="2024-06-11T13:17:31.937" v="4584" actId="207"/>
          <ac:spMkLst>
            <pc:docMk/>
            <pc:sldMk cId="6894212" sldId="2146846652"/>
            <ac:spMk id="26" creationId="{89A1F330-FBF9-F01A-B338-C1F84341B39E}"/>
          </ac:spMkLst>
        </pc:spChg>
        <pc:spChg chg="add del mod">
          <ac:chgData name="Reed Kiely" userId="768be38e-2fb5-40ce-925d-bd8e9d9e3c31" providerId="ADAL" clId="{EAEBAA4C-18AB-4A95-9F86-E0EC9F6B6B94}" dt="2024-06-11T13:17:17.374" v="4578" actId="478"/>
          <ac:spMkLst>
            <pc:docMk/>
            <pc:sldMk cId="6894212" sldId="2146846652"/>
            <ac:spMk id="27" creationId="{E419780A-5FE8-47DC-756B-A638F466B391}"/>
          </ac:spMkLst>
        </pc:spChg>
        <pc:spChg chg="add del mod">
          <ac:chgData name="Reed Kiely" userId="768be38e-2fb5-40ce-925d-bd8e9d9e3c31" providerId="ADAL" clId="{EAEBAA4C-18AB-4A95-9F86-E0EC9F6B6B94}" dt="2024-06-05T15:12:33.934" v="1910" actId="478"/>
          <ac:spMkLst>
            <pc:docMk/>
            <pc:sldMk cId="6894212" sldId="2146846652"/>
            <ac:spMk id="28" creationId="{9F109DD5-CE10-1908-937C-35B28CEB9311}"/>
          </ac:spMkLst>
        </pc:spChg>
        <pc:picChg chg="add mod">
          <ac:chgData name="Reed Kiely" userId="768be38e-2fb5-40ce-925d-bd8e9d9e3c31" providerId="ADAL" clId="{EAEBAA4C-18AB-4A95-9F86-E0EC9F6B6B94}" dt="2024-05-31T20:50:12.145" v="1425"/>
          <ac:picMkLst>
            <pc:docMk/>
            <pc:sldMk cId="6894212" sldId="2146846652"/>
            <ac:picMk id="5" creationId="{890F1D6C-3F5C-9A19-788A-9E8FC9114DD4}"/>
          </ac:picMkLst>
        </pc:picChg>
        <pc:picChg chg="add mod">
          <ac:chgData name="Reed Kiely" userId="768be38e-2fb5-40ce-925d-bd8e9d9e3c31" providerId="ADAL" clId="{EAEBAA4C-18AB-4A95-9F86-E0EC9F6B6B94}" dt="2024-06-11T13:17:26.522" v="4582" actId="1076"/>
          <ac:picMkLst>
            <pc:docMk/>
            <pc:sldMk cId="6894212" sldId="2146846652"/>
            <ac:picMk id="12" creationId="{64776FAC-714F-91A7-9724-5A8ED7C37AF5}"/>
          </ac:picMkLst>
        </pc:picChg>
        <pc:picChg chg="add mod">
          <ac:chgData name="Reed Kiely" userId="768be38e-2fb5-40ce-925d-bd8e9d9e3c31" providerId="ADAL" clId="{EAEBAA4C-18AB-4A95-9F86-E0EC9F6B6B94}" dt="2024-06-11T13:17:23.508" v="4580" actId="1076"/>
          <ac:picMkLst>
            <pc:docMk/>
            <pc:sldMk cId="6894212" sldId="2146846652"/>
            <ac:picMk id="15" creationId="{3DB6A323-F6AB-F51C-A17D-1F2DAFD5D52D}"/>
          </ac:picMkLst>
        </pc:picChg>
        <pc:picChg chg="add del mod">
          <ac:chgData name="Reed Kiely" userId="768be38e-2fb5-40ce-925d-bd8e9d9e3c31" providerId="ADAL" clId="{EAEBAA4C-18AB-4A95-9F86-E0EC9F6B6B94}" dt="2024-06-05T15:10:57.893" v="1870" actId="478"/>
          <ac:picMkLst>
            <pc:docMk/>
            <pc:sldMk cId="6894212" sldId="2146846652"/>
            <ac:picMk id="20" creationId="{9CBD1625-7BAA-27D1-8D48-EFA751F3C258}"/>
          </ac:picMkLst>
        </pc:picChg>
        <pc:picChg chg="add mod">
          <ac:chgData name="Reed Kiely" userId="768be38e-2fb5-40ce-925d-bd8e9d9e3c31" providerId="ADAL" clId="{EAEBAA4C-18AB-4A95-9F86-E0EC9F6B6B94}" dt="2024-06-11T13:17:21.452" v="4579" actId="1076"/>
          <ac:picMkLst>
            <pc:docMk/>
            <pc:sldMk cId="6894212" sldId="2146846652"/>
            <ac:picMk id="20" creationId="{A9820F31-BF4E-BA2D-F435-0B8AAA31115A}"/>
          </ac:picMkLst>
        </pc:picChg>
      </pc:sldChg>
      <pc:sldChg chg="modSp mod delCm">
        <pc:chgData name="Reed Kiely" userId="768be38e-2fb5-40ce-925d-bd8e9d9e3c31" providerId="ADAL" clId="{EAEBAA4C-18AB-4A95-9F86-E0EC9F6B6B94}" dt="2024-07-08T13:09:56.831" v="5986"/>
        <pc:sldMkLst>
          <pc:docMk/>
          <pc:sldMk cId="166710201" sldId="2146846652"/>
        </pc:sldMkLst>
        <pc:spChg chg="mod">
          <ac:chgData name="Reed Kiely" userId="768be38e-2fb5-40ce-925d-bd8e9d9e3c31" providerId="ADAL" clId="{EAEBAA4C-18AB-4A95-9F86-E0EC9F6B6B94}" dt="2024-07-01T14:21:07.287" v="5217" actId="1076"/>
          <ac:spMkLst>
            <pc:docMk/>
            <pc:sldMk cId="166710201" sldId="2146846652"/>
            <ac:spMk id="2" creationId="{8EA09845-AFB4-382E-0148-5F594C487E0E}"/>
          </ac:spMkLst>
        </pc:spChg>
        <pc:spChg chg="mod">
          <ac:chgData name="Reed Kiely" userId="768be38e-2fb5-40ce-925d-bd8e9d9e3c31" providerId="ADAL" clId="{EAEBAA4C-18AB-4A95-9F86-E0EC9F6B6B94}" dt="2024-06-18T13:51:24.033" v="4963" actId="1036"/>
          <ac:spMkLst>
            <pc:docMk/>
            <pc:sldMk cId="166710201" sldId="2146846652"/>
            <ac:spMk id="3" creationId="{13C7BB4D-CAD9-7698-9D95-5DF30F149800}"/>
          </ac:spMkLst>
        </pc:spChg>
        <pc:spChg chg="mod">
          <ac:chgData name="Reed Kiely" userId="768be38e-2fb5-40ce-925d-bd8e9d9e3c31" providerId="ADAL" clId="{EAEBAA4C-18AB-4A95-9F86-E0EC9F6B6B94}" dt="2024-07-01T14:22:05.117" v="5260" actId="20577"/>
          <ac:spMkLst>
            <pc:docMk/>
            <pc:sldMk cId="166710201" sldId="2146846652"/>
            <ac:spMk id="4" creationId="{E99ED309-98A8-441D-C354-87F8ABC21219}"/>
          </ac:spMkLst>
        </pc:spChg>
        <pc:spChg chg="mod">
          <ac:chgData name="Reed Kiely" userId="768be38e-2fb5-40ce-925d-bd8e9d9e3c31" providerId="ADAL" clId="{EAEBAA4C-18AB-4A95-9F86-E0EC9F6B6B94}" dt="2024-07-01T14:22:24.748" v="5263" actId="1035"/>
          <ac:spMkLst>
            <pc:docMk/>
            <pc:sldMk cId="166710201" sldId="2146846652"/>
            <ac:spMk id="11" creationId="{7091B3B4-D996-87E9-CDE0-598E3E07C59A}"/>
          </ac:spMkLst>
        </pc:spChg>
        <pc:spChg chg="mod">
          <ac:chgData name="Reed Kiely" userId="768be38e-2fb5-40ce-925d-bd8e9d9e3c31" providerId="ADAL" clId="{EAEBAA4C-18AB-4A95-9F86-E0EC9F6B6B94}" dt="2024-07-01T14:21:16.916" v="5225" actId="1036"/>
          <ac:spMkLst>
            <pc:docMk/>
            <pc:sldMk cId="166710201" sldId="2146846652"/>
            <ac:spMk id="19" creationId="{36F5B185-858D-2D26-9FF7-65824C0D4ED4}"/>
          </ac:spMkLst>
        </pc:spChg>
        <pc:spChg chg="mod">
          <ac:chgData name="Reed Kiely" userId="768be38e-2fb5-40ce-925d-bd8e9d9e3c31" providerId="ADAL" clId="{EAEBAA4C-18AB-4A95-9F86-E0EC9F6B6B94}" dt="2024-07-01T14:21:16.916" v="5225" actId="1036"/>
          <ac:spMkLst>
            <pc:docMk/>
            <pc:sldMk cId="166710201" sldId="2146846652"/>
            <ac:spMk id="23" creationId="{AEBF2C67-7383-1A6B-C924-D73763C7F758}"/>
          </ac:spMkLst>
        </pc:spChg>
        <pc:spChg chg="mod">
          <ac:chgData name="Reed Kiely" userId="768be38e-2fb5-40ce-925d-bd8e9d9e3c31" providerId="ADAL" clId="{EAEBAA4C-18AB-4A95-9F86-E0EC9F6B6B94}" dt="2024-07-01T14:21:16.916" v="5225" actId="1036"/>
          <ac:spMkLst>
            <pc:docMk/>
            <pc:sldMk cId="166710201" sldId="2146846652"/>
            <ac:spMk id="26" creationId="{89A1F330-FBF9-F01A-B338-C1F84341B39E}"/>
          </ac:spMkLst>
        </pc:spChg>
        <pc:picChg chg="mod">
          <ac:chgData name="Reed Kiely" userId="768be38e-2fb5-40ce-925d-bd8e9d9e3c31" providerId="ADAL" clId="{EAEBAA4C-18AB-4A95-9F86-E0EC9F6B6B94}" dt="2024-07-02T18:56:20.537" v="5974" actId="1035"/>
          <ac:picMkLst>
            <pc:docMk/>
            <pc:sldMk cId="166710201" sldId="2146846652"/>
            <ac:picMk id="12" creationId="{64776FAC-714F-91A7-9724-5A8ED7C37AF5}"/>
          </ac:picMkLst>
        </pc:picChg>
        <pc:picChg chg="mod">
          <ac:chgData name="Reed Kiely" userId="768be38e-2fb5-40ce-925d-bd8e9d9e3c31" providerId="ADAL" clId="{EAEBAA4C-18AB-4A95-9F86-E0EC9F6B6B94}" dt="2024-07-02T18:56:20.537" v="5974" actId="1035"/>
          <ac:picMkLst>
            <pc:docMk/>
            <pc:sldMk cId="166710201" sldId="2146846652"/>
            <ac:picMk id="15" creationId="{3DB6A323-F6AB-F51C-A17D-1F2DAFD5D52D}"/>
          </ac:picMkLst>
        </pc:picChg>
        <pc:picChg chg="mod">
          <ac:chgData name="Reed Kiely" userId="768be38e-2fb5-40ce-925d-bd8e9d9e3c31" providerId="ADAL" clId="{EAEBAA4C-18AB-4A95-9F86-E0EC9F6B6B94}" dt="2024-07-02T18:56:20.537" v="5974" actId="1035"/>
          <ac:picMkLst>
            <pc:docMk/>
            <pc:sldMk cId="166710201" sldId="2146846652"/>
            <ac:picMk id="20" creationId="{A9820F31-BF4E-BA2D-F435-0B8AAA31115A}"/>
          </ac:picMkLst>
        </pc:picChg>
        <pc:extLst>
          <p:ext xmlns:p="http://schemas.openxmlformats.org/presentationml/2006/main" uri="{D6D511B9-2390-475A-947B-AFAB55BFBCF1}">
            <pc226:cmChg xmlns:pc226="http://schemas.microsoft.com/office/powerpoint/2022/06/main/command" chg="del">
              <pc226:chgData name="Reed Kiely" userId="768be38e-2fb5-40ce-925d-bd8e9d9e3c31" providerId="ADAL" clId="{EAEBAA4C-18AB-4A95-9F86-E0EC9F6B6B94}" dt="2024-07-08T13:09:56.831" v="5986"/>
              <pc2:cmMkLst xmlns:pc2="http://schemas.microsoft.com/office/powerpoint/2019/9/main/command">
                <pc:docMk/>
                <pc:sldMk cId="166710201" sldId="2146846652"/>
                <pc2:cmMk id="{38953693-B35C-4B68-9D52-260D7D788B01}"/>
              </pc2:cmMkLst>
            </pc226:cmChg>
          </p:ext>
        </pc:extLst>
      </pc:sldChg>
      <pc:sldChg chg="modSp mod">
        <pc:chgData name="Reed Kiely" userId="768be38e-2fb5-40ce-925d-bd8e9d9e3c31" providerId="ADAL" clId="{EAEBAA4C-18AB-4A95-9F86-E0EC9F6B6B94}" dt="2024-06-18T15:54:00.330" v="4977" actId="20577"/>
        <pc:sldMkLst>
          <pc:docMk/>
          <pc:sldMk cId="743138834" sldId="2146846654"/>
        </pc:sldMkLst>
        <pc:spChg chg="mod">
          <ac:chgData name="Reed Kiely" userId="768be38e-2fb5-40ce-925d-bd8e9d9e3c31" providerId="ADAL" clId="{EAEBAA4C-18AB-4A95-9F86-E0EC9F6B6B94}" dt="2024-06-14T21:05:49.374" v="4590" actId="207"/>
          <ac:spMkLst>
            <pc:docMk/>
            <pc:sldMk cId="743138834" sldId="2146846654"/>
            <ac:spMk id="4" creationId="{FF70E0CE-3823-5B82-EAE9-B9347DC14863}"/>
          </ac:spMkLst>
        </pc:spChg>
        <pc:spChg chg="mod">
          <ac:chgData name="Reed Kiely" userId="768be38e-2fb5-40ce-925d-bd8e9d9e3c31" providerId="ADAL" clId="{EAEBAA4C-18AB-4A95-9F86-E0EC9F6B6B94}" dt="2024-06-14T21:05:56.376" v="4592" actId="208"/>
          <ac:spMkLst>
            <pc:docMk/>
            <pc:sldMk cId="743138834" sldId="2146846654"/>
            <ac:spMk id="41" creationId="{811FC3E0-9FD1-4B00-BC70-E13698D7C6F1}"/>
          </ac:spMkLst>
        </pc:spChg>
        <pc:spChg chg="mod">
          <ac:chgData name="Reed Kiely" userId="768be38e-2fb5-40ce-925d-bd8e9d9e3c31" providerId="ADAL" clId="{EAEBAA4C-18AB-4A95-9F86-E0EC9F6B6B94}" dt="2024-06-18T15:54:00.330" v="4977" actId="20577"/>
          <ac:spMkLst>
            <pc:docMk/>
            <pc:sldMk cId="743138834" sldId="2146846654"/>
            <ac:spMk id="42" creationId="{D8F0AEF1-89D6-4008-A26D-954198072C0E}"/>
          </ac:spMkLst>
        </pc:spChg>
        <pc:spChg chg="mod">
          <ac:chgData name="Reed Kiely" userId="768be38e-2fb5-40ce-925d-bd8e9d9e3c31" providerId="ADAL" clId="{EAEBAA4C-18AB-4A95-9F86-E0EC9F6B6B94}" dt="2024-06-14T21:05:51.623" v="4591" actId="207"/>
          <ac:spMkLst>
            <pc:docMk/>
            <pc:sldMk cId="743138834" sldId="2146846654"/>
            <ac:spMk id="44" creationId="{CBF5CF3F-5006-499F-A465-F6611C56541B}"/>
          </ac:spMkLst>
        </pc:spChg>
      </pc:sldChg>
      <pc:sldChg chg="modSp del mod ord">
        <pc:chgData name="Reed Kiely" userId="768be38e-2fb5-40ce-925d-bd8e9d9e3c31" providerId="ADAL" clId="{EAEBAA4C-18AB-4A95-9F86-E0EC9F6B6B94}" dt="2024-06-05T15:28:29.182" v="2219" actId="47"/>
        <pc:sldMkLst>
          <pc:docMk/>
          <pc:sldMk cId="2392458804" sldId="2146846655"/>
        </pc:sldMkLst>
        <pc:spChg chg="mod">
          <ac:chgData name="Reed Kiely" userId="768be38e-2fb5-40ce-925d-bd8e9d9e3c31" providerId="ADAL" clId="{EAEBAA4C-18AB-4A95-9F86-E0EC9F6B6B94}" dt="2024-06-05T15:16:32.484" v="2010" actId="20577"/>
          <ac:spMkLst>
            <pc:docMk/>
            <pc:sldMk cId="2392458804" sldId="2146846655"/>
            <ac:spMk id="5" creationId="{51AC4C5C-F645-3B9D-1EBA-CDB2DE72AF96}"/>
          </ac:spMkLst>
        </pc:spChg>
      </pc:sldChg>
      <pc:sldChg chg="add">
        <pc:chgData name="Reed Kiely" userId="768be38e-2fb5-40ce-925d-bd8e9d9e3c31" providerId="ADAL" clId="{EAEBAA4C-18AB-4A95-9F86-E0EC9F6B6B94}" dt="2024-05-31T20:26:06.698" v="1051"/>
        <pc:sldMkLst>
          <pc:docMk/>
          <pc:sldMk cId="569868388" sldId="2146846656"/>
        </pc:sldMkLst>
      </pc:sldChg>
      <pc:sldChg chg="modSp del mod">
        <pc:chgData name="Reed Kiely" userId="768be38e-2fb5-40ce-925d-bd8e9d9e3c31" providerId="ADAL" clId="{EAEBAA4C-18AB-4A95-9F86-E0EC9F6B6B94}" dt="2024-05-31T20:26:01.341" v="1050" actId="2696"/>
        <pc:sldMkLst>
          <pc:docMk/>
          <pc:sldMk cId="2265022785" sldId="2146846656"/>
        </pc:sldMkLst>
        <pc:spChg chg="mod">
          <ac:chgData name="Reed Kiely" userId="768be38e-2fb5-40ce-925d-bd8e9d9e3c31" providerId="ADAL" clId="{EAEBAA4C-18AB-4A95-9F86-E0EC9F6B6B94}" dt="2024-05-31T19:03:39.647" v="928" actId="1076"/>
          <ac:spMkLst>
            <pc:docMk/>
            <pc:sldMk cId="2265022785" sldId="2146846656"/>
            <ac:spMk id="3" creationId="{5A28636E-CDDE-9470-1EF7-3FDCD160D14B}"/>
          </ac:spMkLst>
        </pc:spChg>
        <pc:spChg chg="mod">
          <ac:chgData name="Reed Kiely" userId="768be38e-2fb5-40ce-925d-bd8e9d9e3c31" providerId="ADAL" clId="{EAEBAA4C-18AB-4A95-9F86-E0EC9F6B6B94}" dt="2024-05-31T20:11:56.685" v="1046" actId="1076"/>
          <ac:spMkLst>
            <pc:docMk/>
            <pc:sldMk cId="2265022785" sldId="2146846656"/>
            <ac:spMk id="6" creationId="{AD078F14-10E9-B16A-2C77-3E22D7D73DD6}"/>
          </ac:spMkLst>
        </pc:spChg>
        <pc:spChg chg="mod">
          <ac:chgData name="Reed Kiely" userId="768be38e-2fb5-40ce-925d-bd8e9d9e3c31" providerId="ADAL" clId="{EAEBAA4C-18AB-4A95-9F86-E0EC9F6B6B94}" dt="2024-05-31T20:11:59.647" v="1048" actId="1076"/>
          <ac:spMkLst>
            <pc:docMk/>
            <pc:sldMk cId="2265022785" sldId="2146846656"/>
            <ac:spMk id="9" creationId="{65546FEE-1181-7C08-0BEA-44C9D23659EC}"/>
          </ac:spMkLst>
        </pc:spChg>
        <pc:spChg chg="mod">
          <ac:chgData name="Reed Kiely" userId="768be38e-2fb5-40ce-925d-bd8e9d9e3c31" providerId="ADAL" clId="{EAEBAA4C-18AB-4A95-9F86-E0EC9F6B6B94}" dt="2024-05-31T20:11:57.684" v="1047" actId="1076"/>
          <ac:spMkLst>
            <pc:docMk/>
            <pc:sldMk cId="2265022785" sldId="2146846656"/>
            <ac:spMk id="13" creationId="{79B9C6AE-62DA-CE00-5B50-F9D60A4D761C}"/>
          </ac:spMkLst>
        </pc:spChg>
      </pc:sldChg>
      <pc:sldChg chg="addSp delSp modSp add mod modCm">
        <pc:chgData name="Reed Kiely" userId="768be38e-2fb5-40ce-925d-bd8e9d9e3c31" providerId="ADAL" clId="{EAEBAA4C-18AB-4A95-9F86-E0EC9F6B6B94}" dt="2024-05-31T20:35:51.173" v="1421" actId="1035"/>
        <pc:sldMkLst>
          <pc:docMk/>
          <pc:sldMk cId="1991322591" sldId="2146846657"/>
        </pc:sldMkLst>
        <pc:spChg chg="del">
          <ac:chgData name="Reed Kiely" userId="768be38e-2fb5-40ce-925d-bd8e9d9e3c31" providerId="ADAL" clId="{EAEBAA4C-18AB-4A95-9F86-E0EC9F6B6B94}" dt="2024-05-31T20:35:44.302" v="1418" actId="478"/>
          <ac:spMkLst>
            <pc:docMk/>
            <pc:sldMk cId="1991322591" sldId="2146846657"/>
            <ac:spMk id="3" creationId="{5A28636E-CDDE-9470-1EF7-3FDCD160D14B}"/>
          </ac:spMkLst>
        </pc:spChg>
        <pc:spChg chg="add mod">
          <ac:chgData name="Reed Kiely" userId="768be38e-2fb5-40ce-925d-bd8e9d9e3c31" providerId="ADAL" clId="{EAEBAA4C-18AB-4A95-9F86-E0EC9F6B6B94}" dt="2024-05-31T20:35:51.173" v="1421" actId="1035"/>
          <ac:spMkLst>
            <pc:docMk/>
            <pc:sldMk cId="1991322591" sldId="2146846657"/>
            <ac:spMk id="4" creationId="{4E311CE7-8C24-8389-2948-7504574E9947}"/>
          </ac:spMkLst>
        </pc:spChg>
        <pc:spChg chg="del mod">
          <ac:chgData name="Reed Kiely" userId="768be38e-2fb5-40ce-925d-bd8e9d9e3c31" providerId="ADAL" clId="{EAEBAA4C-18AB-4A95-9F86-E0EC9F6B6B94}" dt="2024-05-31T20:35:44.302" v="1418" actId="478"/>
          <ac:spMkLst>
            <pc:docMk/>
            <pc:sldMk cId="1991322591" sldId="2146846657"/>
            <ac:spMk id="5" creationId="{6519FC98-4F49-BE7E-F996-FBC2945D74AF}"/>
          </ac:spMkLst>
        </pc:spChg>
        <pc:spChg chg="mod">
          <ac:chgData name="Reed Kiely" userId="768be38e-2fb5-40ce-925d-bd8e9d9e3c31" providerId="ADAL" clId="{EAEBAA4C-18AB-4A95-9F86-E0EC9F6B6B94}" dt="2024-05-31T20:35:10.175" v="1368" actId="113"/>
          <ac:spMkLst>
            <pc:docMk/>
            <pc:sldMk cId="1991322591" sldId="2146846657"/>
            <ac:spMk id="6" creationId="{AD078F14-10E9-B16A-2C77-3E22D7D73DD6}"/>
          </ac:spMkLst>
        </pc:spChg>
        <pc:spChg chg="add mod ord">
          <ac:chgData name="Reed Kiely" userId="768be38e-2fb5-40ce-925d-bd8e9d9e3c31" providerId="ADAL" clId="{EAEBAA4C-18AB-4A95-9F86-E0EC9F6B6B94}" dt="2024-05-31T20:28:56.717" v="1215" actId="1076"/>
          <ac:spMkLst>
            <pc:docMk/>
            <pc:sldMk cId="1991322591" sldId="2146846657"/>
            <ac:spMk id="7" creationId="{CC46D1C6-6133-52E4-1766-462D02171C32}"/>
          </ac:spMkLst>
        </pc:spChg>
        <pc:spChg chg="del mod">
          <ac:chgData name="Reed Kiely" userId="768be38e-2fb5-40ce-925d-bd8e9d9e3c31" providerId="ADAL" clId="{EAEBAA4C-18AB-4A95-9F86-E0EC9F6B6B94}" dt="2024-05-31T20:35:44.302" v="1418" actId="478"/>
          <ac:spMkLst>
            <pc:docMk/>
            <pc:sldMk cId="1991322591" sldId="2146846657"/>
            <ac:spMk id="8" creationId="{689AEA40-E41D-BD8A-AD41-EFD500217194}"/>
          </ac:spMkLst>
        </pc:spChg>
        <pc:spChg chg="mod">
          <ac:chgData name="Reed Kiely" userId="768be38e-2fb5-40ce-925d-bd8e9d9e3c31" providerId="ADAL" clId="{EAEBAA4C-18AB-4A95-9F86-E0EC9F6B6B94}" dt="2024-05-31T20:35:13.762" v="1369" actId="113"/>
          <ac:spMkLst>
            <pc:docMk/>
            <pc:sldMk cId="1991322591" sldId="2146846657"/>
            <ac:spMk id="9" creationId="{65546FEE-1181-7C08-0BEA-44C9D23659EC}"/>
          </ac:spMkLst>
        </pc:spChg>
        <pc:spChg chg="mod ord">
          <ac:chgData name="Reed Kiely" userId="768be38e-2fb5-40ce-925d-bd8e9d9e3c31" providerId="ADAL" clId="{EAEBAA4C-18AB-4A95-9F86-E0EC9F6B6B94}" dt="2024-05-31T20:34:16.614" v="1344" actId="12788"/>
          <ac:spMkLst>
            <pc:docMk/>
            <pc:sldMk cId="1991322591" sldId="2146846657"/>
            <ac:spMk id="10" creationId="{CB23521F-669D-4631-A3C5-6E3FEC62A492}"/>
          </ac:spMkLst>
        </pc:spChg>
        <pc:spChg chg="del mod">
          <ac:chgData name="Reed Kiely" userId="768be38e-2fb5-40ce-925d-bd8e9d9e3c31" providerId="ADAL" clId="{EAEBAA4C-18AB-4A95-9F86-E0EC9F6B6B94}" dt="2024-05-31T20:35:44.302" v="1418" actId="478"/>
          <ac:spMkLst>
            <pc:docMk/>
            <pc:sldMk cId="1991322591" sldId="2146846657"/>
            <ac:spMk id="11" creationId="{14541AC9-2B86-B3DD-264F-FFBC949525C7}"/>
          </ac:spMkLst>
        </pc:spChg>
        <pc:spChg chg="add mod ord">
          <ac:chgData name="Reed Kiely" userId="768be38e-2fb5-40ce-925d-bd8e9d9e3c31" providerId="ADAL" clId="{EAEBAA4C-18AB-4A95-9F86-E0EC9F6B6B94}" dt="2024-05-31T20:34:27.549" v="1346" actId="12788"/>
          <ac:spMkLst>
            <pc:docMk/>
            <pc:sldMk cId="1991322591" sldId="2146846657"/>
            <ac:spMk id="12" creationId="{DAA30045-4F94-DCD3-9A61-723C1BD8990D}"/>
          </ac:spMkLst>
        </pc:spChg>
        <pc:spChg chg="add mod ord">
          <ac:chgData name="Reed Kiely" userId="768be38e-2fb5-40ce-925d-bd8e9d9e3c31" providerId="ADAL" clId="{EAEBAA4C-18AB-4A95-9F86-E0EC9F6B6B94}" dt="2024-05-31T20:34:22.598" v="1345" actId="12788"/>
          <ac:spMkLst>
            <pc:docMk/>
            <pc:sldMk cId="1991322591" sldId="2146846657"/>
            <ac:spMk id="13" creationId="{93E3351C-037A-C56D-026B-596C92179B34}"/>
          </ac:spMkLst>
        </pc:spChg>
        <pc:spChg chg="add mod">
          <ac:chgData name="Reed Kiely" userId="768be38e-2fb5-40ce-925d-bd8e9d9e3c31" providerId="ADAL" clId="{EAEBAA4C-18AB-4A95-9F86-E0EC9F6B6B94}" dt="2024-05-31T20:34:27.549" v="1346" actId="12788"/>
          <ac:spMkLst>
            <pc:docMk/>
            <pc:sldMk cId="1991322591" sldId="2146846657"/>
            <ac:spMk id="14" creationId="{5D3229D7-2B55-DD4D-FB1A-C7225ACC34CB}"/>
          </ac:spMkLst>
        </pc:spChg>
        <pc:spChg chg="del mod">
          <ac:chgData name="Reed Kiely" userId="768be38e-2fb5-40ce-925d-bd8e9d9e3c31" providerId="ADAL" clId="{EAEBAA4C-18AB-4A95-9F86-E0EC9F6B6B94}" dt="2024-05-31T20:35:41.398" v="1417" actId="478"/>
          <ac:spMkLst>
            <pc:docMk/>
            <pc:sldMk cId="1991322591" sldId="2146846657"/>
            <ac:spMk id="15" creationId="{CEC75C69-678B-AAB7-901B-B1229C17FA3E}"/>
          </ac:spMkLst>
        </pc:spChg>
        <pc:spChg chg="add mod">
          <ac:chgData name="Reed Kiely" userId="768be38e-2fb5-40ce-925d-bd8e9d9e3c31" providerId="ADAL" clId="{EAEBAA4C-18AB-4A95-9F86-E0EC9F6B6B94}" dt="2024-05-31T20:29:07.359" v="1235"/>
          <ac:spMkLst>
            <pc:docMk/>
            <pc:sldMk cId="1991322591" sldId="2146846657"/>
            <ac:spMk id="16" creationId="{0E5FDE19-241A-7945-5FC7-237C4DDDA338}"/>
          </ac:spMkLst>
        </pc:spChg>
        <pc:spChg chg="mod">
          <ac:chgData name="Reed Kiely" userId="768be38e-2fb5-40ce-925d-bd8e9d9e3c31" providerId="ADAL" clId="{EAEBAA4C-18AB-4A95-9F86-E0EC9F6B6B94}" dt="2024-05-31T20:35:17.014" v="1370" actId="20577"/>
          <ac:spMkLst>
            <pc:docMk/>
            <pc:sldMk cId="1991322591" sldId="2146846657"/>
            <ac:spMk id="17" creationId="{DFD153D5-D06C-CC1F-F68F-60BAA0B528CE}"/>
          </ac:spMkLst>
        </pc:spChg>
        <pc:spChg chg="add mod">
          <ac:chgData name="Reed Kiely" userId="768be38e-2fb5-40ce-925d-bd8e9d9e3c31" providerId="ADAL" clId="{EAEBAA4C-18AB-4A95-9F86-E0EC9F6B6B94}" dt="2024-05-31T20:34:16.614" v="1344" actId="12788"/>
          <ac:spMkLst>
            <pc:docMk/>
            <pc:sldMk cId="1991322591" sldId="2146846657"/>
            <ac:spMk id="18" creationId="{AB5AC538-8DB5-3D05-C839-7C584ABA4A87}"/>
          </ac:spMkLst>
        </pc:spChg>
        <pc:spChg chg="add mod">
          <ac:chgData name="Reed Kiely" userId="768be38e-2fb5-40ce-925d-bd8e9d9e3c31" providerId="ADAL" clId="{EAEBAA4C-18AB-4A95-9F86-E0EC9F6B6B94}" dt="2024-05-31T20:34:22.598" v="1345" actId="12788"/>
          <ac:spMkLst>
            <pc:docMk/>
            <pc:sldMk cId="1991322591" sldId="2146846657"/>
            <ac:spMk id="20" creationId="{27C446B5-AAF4-4DD8-6961-26B3413CA3CB}"/>
          </ac:spMkLst>
        </pc:spChg>
        <pc:spChg chg="mod">
          <ac:chgData name="Reed Kiely" userId="768be38e-2fb5-40ce-925d-bd8e9d9e3c31" providerId="ADAL" clId="{EAEBAA4C-18AB-4A95-9F86-E0EC9F6B6B94}" dt="2024-05-31T20:35:37.758" v="1416" actId="20577"/>
          <ac:spMkLst>
            <pc:docMk/>
            <pc:sldMk cId="1991322591" sldId="2146846657"/>
            <ac:spMk id="24" creationId="{A671F24C-A73C-4EEF-86FA-989884607FA5}"/>
          </ac:spMkLst>
        </pc:spChg>
        <pc:picChg chg="add mod">
          <ac:chgData name="Reed Kiely" userId="768be38e-2fb5-40ce-925d-bd8e9d9e3c31" providerId="ADAL" clId="{EAEBAA4C-18AB-4A95-9F86-E0EC9F6B6B94}" dt="2024-05-31T20:34:31.084" v="1347" actId="1076"/>
          <ac:picMkLst>
            <pc:docMk/>
            <pc:sldMk cId="1991322591" sldId="2146846657"/>
            <ac:picMk id="22" creationId="{D3A96F99-6AB5-AA38-83B8-A73E2A3650FD}"/>
          </ac:picMkLst>
        </pc:picChg>
        <pc:picChg chg="add mod">
          <ac:chgData name="Reed Kiely" userId="768be38e-2fb5-40ce-925d-bd8e9d9e3c31" providerId="ADAL" clId="{EAEBAA4C-18AB-4A95-9F86-E0EC9F6B6B94}" dt="2024-05-31T20:34:31.084" v="1347" actId="1076"/>
          <ac:picMkLst>
            <pc:docMk/>
            <pc:sldMk cId="1991322591" sldId="2146846657"/>
            <ac:picMk id="25" creationId="{E14E4C80-A5DB-185D-8808-8DD5294E8EEB}"/>
          </ac:picMkLst>
        </pc:picChg>
        <pc:picChg chg="add mod">
          <ac:chgData name="Reed Kiely" userId="768be38e-2fb5-40ce-925d-bd8e9d9e3c31" providerId="ADAL" clId="{EAEBAA4C-18AB-4A95-9F86-E0EC9F6B6B94}" dt="2024-05-31T20:34:31.084" v="1347" actId="1076"/>
          <ac:picMkLst>
            <pc:docMk/>
            <pc:sldMk cId="1991322591" sldId="2146846657"/>
            <ac:picMk id="27" creationId="{D6570D6D-9761-5736-2AA8-453FB3E07004}"/>
          </ac:picMkLst>
        </pc:picChg>
        <pc:extLst>
          <p:ext xmlns:p="http://schemas.openxmlformats.org/presentationml/2006/main" uri="{D6D511B9-2390-475A-947B-AFAB55BFBCF1}">
            <pc226:cmChg xmlns:pc226="http://schemas.microsoft.com/office/powerpoint/2022/06/main/command" chg="mod">
              <pc226:chgData name="Reed Kiely" userId="768be38e-2fb5-40ce-925d-bd8e9d9e3c31" providerId="ADAL" clId="{EAEBAA4C-18AB-4A95-9F86-E0EC9F6B6B94}" dt="2024-05-31T20:35:37.758" v="1416" actId="20577"/>
              <pc2:cmMkLst xmlns:pc2="http://schemas.microsoft.com/office/powerpoint/2019/9/main/command">
                <pc:docMk/>
                <pc:sldMk cId="1991322591" sldId="2146846657"/>
                <pc2:cmMk id="{AE42CE7D-E162-47E9-AA54-CDCBB3ED66F6}"/>
              </pc2:cmMkLst>
            </pc226:cmChg>
          </p:ext>
        </pc:extLst>
      </pc:sldChg>
      <pc:sldChg chg="addSp delSp modSp add del mod">
        <pc:chgData name="Reed Kiely" userId="768be38e-2fb5-40ce-925d-bd8e9d9e3c31" providerId="ADAL" clId="{EAEBAA4C-18AB-4A95-9F86-E0EC9F6B6B94}" dt="2024-06-10T13:53:38.701" v="4558" actId="47"/>
        <pc:sldMkLst>
          <pc:docMk/>
          <pc:sldMk cId="1535851264" sldId="2146846668"/>
        </pc:sldMkLst>
        <pc:spChg chg="mod">
          <ac:chgData name="Reed Kiely" userId="768be38e-2fb5-40ce-925d-bd8e9d9e3c31" providerId="ADAL" clId="{EAEBAA4C-18AB-4A95-9F86-E0EC9F6B6B94}" dt="2024-06-03T13:37:34.289" v="1480" actId="207"/>
          <ac:spMkLst>
            <pc:docMk/>
            <pc:sldMk cId="1535851264" sldId="2146846668"/>
            <ac:spMk id="21" creationId="{6BEC11E8-C253-3BDE-922A-6C2EBD7D63E8}"/>
          </ac:spMkLst>
        </pc:spChg>
        <pc:spChg chg="mod">
          <ac:chgData name="Reed Kiely" userId="768be38e-2fb5-40ce-925d-bd8e9d9e3c31" providerId="ADAL" clId="{EAEBAA4C-18AB-4A95-9F86-E0EC9F6B6B94}" dt="2024-06-03T13:37:36.763" v="1481" actId="207"/>
          <ac:spMkLst>
            <pc:docMk/>
            <pc:sldMk cId="1535851264" sldId="2146846668"/>
            <ac:spMk id="27" creationId="{20DF6B6A-A82F-EA16-229B-2B3CA1D4A9CD}"/>
          </ac:spMkLst>
        </pc:spChg>
        <pc:spChg chg="mod">
          <ac:chgData name="Reed Kiely" userId="768be38e-2fb5-40ce-925d-bd8e9d9e3c31" providerId="ADAL" clId="{EAEBAA4C-18AB-4A95-9F86-E0EC9F6B6B94}" dt="2024-06-03T13:37:39.515" v="1482" actId="207"/>
          <ac:spMkLst>
            <pc:docMk/>
            <pc:sldMk cId="1535851264" sldId="2146846668"/>
            <ac:spMk id="35" creationId="{6CE1055E-36F8-E3F2-3309-738FD2AC57AC}"/>
          </ac:spMkLst>
        </pc:spChg>
        <pc:picChg chg="add mod">
          <ac:chgData name="Reed Kiely" userId="768be38e-2fb5-40ce-925d-bd8e9d9e3c31" providerId="ADAL" clId="{EAEBAA4C-18AB-4A95-9F86-E0EC9F6B6B94}" dt="2024-06-10T13:50:52.696" v="4548"/>
          <ac:picMkLst>
            <pc:docMk/>
            <pc:sldMk cId="1535851264" sldId="2146846668"/>
            <ac:picMk id="6" creationId="{131116F7-4788-CABA-CECD-75CC1A20C8D6}"/>
          </ac:picMkLst>
        </pc:picChg>
        <pc:picChg chg="add del">
          <ac:chgData name="Reed Kiely" userId="768be38e-2fb5-40ce-925d-bd8e9d9e3c31" providerId="ADAL" clId="{EAEBAA4C-18AB-4A95-9F86-E0EC9F6B6B94}" dt="2024-06-03T13:37:25.301" v="1477" actId="478"/>
          <ac:picMkLst>
            <pc:docMk/>
            <pc:sldMk cId="1535851264" sldId="2146846668"/>
            <ac:picMk id="7" creationId="{EFE6A2F5-4473-E236-61E7-89998DE118F3}"/>
          </ac:picMkLst>
        </pc:picChg>
        <pc:picChg chg="add mod">
          <ac:chgData name="Reed Kiely" userId="768be38e-2fb5-40ce-925d-bd8e9d9e3c31" providerId="ADAL" clId="{EAEBAA4C-18AB-4A95-9F86-E0EC9F6B6B94}" dt="2024-06-03T13:37:41.857" v="1483" actId="1076"/>
          <ac:picMkLst>
            <pc:docMk/>
            <pc:sldMk cId="1535851264" sldId="2146846668"/>
            <ac:picMk id="8" creationId="{BBC221E7-4B6D-3E71-9935-9887DB91BC2C}"/>
          </ac:picMkLst>
        </pc:picChg>
      </pc:sldChg>
      <pc:sldChg chg="add del">
        <pc:chgData name="Reed Kiely" userId="768be38e-2fb5-40ce-925d-bd8e9d9e3c31" providerId="ADAL" clId="{EAEBAA4C-18AB-4A95-9F86-E0EC9F6B6B94}" dt="2024-06-05T15:13:53.940" v="1950" actId="2696"/>
        <pc:sldMkLst>
          <pc:docMk/>
          <pc:sldMk cId="1570135852" sldId="2146846669"/>
        </pc:sldMkLst>
      </pc:sldChg>
      <pc:sldChg chg="add">
        <pc:chgData name="Reed Kiely" userId="768be38e-2fb5-40ce-925d-bd8e9d9e3c31" providerId="ADAL" clId="{EAEBAA4C-18AB-4A95-9F86-E0EC9F6B6B94}" dt="2024-06-05T15:13:55.821" v="1951"/>
        <pc:sldMkLst>
          <pc:docMk/>
          <pc:sldMk cId="2585061442" sldId="2146846669"/>
        </pc:sldMkLst>
      </pc:sldChg>
      <pc:sldChg chg="addSp delSp modSp add mod ord">
        <pc:chgData name="Reed Kiely" userId="768be38e-2fb5-40ce-925d-bd8e9d9e3c31" providerId="ADAL" clId="{EAEBAA4C-18AB-4A95-9F86-E0EC9F6B6B94}" dt="2024-06-10T13:54:35.456" v="4559" actId="478"/>
        <pc:sldMkLst>
          <pc:docMk/>
          <pc:sldMk cId="874688820" sldId="2146846670"/>
        </pc:sldMkLst>
        <pc:spChg chg="add del mod ord">
          <ac:chgData name="Reed Kiely" userId="768be38e-2fb5-40ce-925d-bd8e9d9e3c31" providerId="ADAL" clId="{EAEBAA4C-18AB-4A95-9F86-E0EC9F6B6B94}" dt="2024-06-07T15:38:33.820" v="3208" actId="167"/>
          <ac:spMkLst>
            <pc:docMk/>
            <pc:sldMk cId="874688820" sldId="2146846670"/>
            <ac:spMk id="2" creationId="{8EA09845-AFB4-382E-0148-5F594C487E0E}"/>
          </ac:spMkLst>
        </pc:spChg>
        <pc:spChg chg="mod">
          <ac:chgData name="Reed Kiely" userId="768be38e-2fb5-40ce-925d-bd8e9d9e3c31" providerId="ADAL" clId="{EAEBAA4C-18AB-4A95-9F86-E0EC9F6B6B94}" dt="2024-06-05T15:14:30.506" v="1959" actId="1076"/>
          <ac:spMkLst>
            <pc:docMk/>
            <pc:sldMk cId="874688820" sldId="2146846670"/>
            <ac:spMk id="3" creationId="{13C7BB4D-CAD9-7698-9D95-5DF30F149800}"/>
          </ac:spMkLst>
        </pc:spChg>
        <pc:spChg chg="mod">
          <ac:chgData name="Reed Kiely" userId="768be38e-2fb5-40ce-925d-bd8e9d9e3c31" providerId="ADAL" clId="{EAEBAA4C-18AB-4A95-9F86-E0EC9F6B6B94}" dt="2024-06-07T15:39:48.007" v="3260" actId="255"/>
          <ac:spMkLst>
            <pc:docMk/>
            <pc:sldMk cId="874688820" sldId="2146846670"/>
            <ac:spMk id="4" creationId="{E99ED309-98A8-441D-C354-87F8ABC21219}"/>
          </ac:spMkLst>
        </pc:spChg>
        <pc:spChg chg="del mod">
          <ac:chgData name="Reed Kiely" userId="768be38e-2fb5-40ce-925d-bd8e9d9e3c31" providerId="ADAL" clId="{EAEBAA4C-18AB-4A95-9F86-E0EC9F6B6B94}" dt="2024-06-07T15:39:17.293" v="3219" actId="478"/>
          <ac:spMkLst>
            <pc:docMk/>
            <pc:sldMk cId="874688820" sldId="2146846670"/>
            <ac:spMk id="6" creationId="{503AB979-E16E-A378-E3D5-4B86B49CD4CF}"/>
          </ac:spMkLst>
        </pc:spChg>
        <pc:spChg chg="del mod">
          <ac:chgData name="Reed Kiely" userId="768be38e-2fb5-40ce-925d-bd8e9d9e3c31" providerId="ADAL" clId="{EAEBAA4C-18AB-4A95-9F86-E0EC9F6B6B94}" dt="2024-06-07T15:39:17.293" v="3219" actId="478"/>
          <ac:spMkLst>
            <pc:docMk/>
            <pc:sldMk cId="874688820" sldId="2146846670"/>
            <ac:spMk id="8" creationId="{5A86C802-E1AC-DE78-7BEF-DFC2B56A9A6C}"/>
          </ac:spMkLst>
        </pc:spChg>
        <pc:spChg chg="mod">
          <ac:chgData name="Reed Kiely" userId="768be38e-2fb5-40ce-925d-bd8e9d9e3c31" providerId="ADAL" clId="{EAEBAA4C-18AB-4A95-9F86-E0EC9F6B6B94}" dt="2024-06-07T15:32:41.033" v="2943" actId="404"/>
          <ac:spMkLst>
            <pc:docMk/>
            <pc:sldMk cId="874688820" sldId="2146846670"/>
            <ac:spMk id="9" creationId="{A7B99D96-430D-51EA-78FE-A64D954C2D03}"/>
          </ac:spMkLst>
        </pc:spChg>
        <pc:spChg chg="add del mod">
          <ac:chgData name="Reed Kiely" userId="768be38e-2fb5-40ce-925d-bd8e9d9e3c31" providerId="ADAL" clId="{EAEBAA4C-18AB-4A95-9F86-E0EC9F6B6B94}" dt="2024-06-07T15:31:27.814" v="2915" actId="478"/>
          <ac:spMkLst>
            <pc:docMk/>
            <pc:sldMk cId="874688820" sldId="2146846670"/>
            <ac:spMk id="11" creationId="{A837F5B6-8C47-F1EF-5287-1DD5571ABF28}"/>
          </ac:spMkLst>
        </pc:spChg>
        <pc:spChg chg="add del mod">
          <ac:chgData name="Reed Kiely" userId="768be38e-2fb5-40ce-925d-bd8e9d9e3c31" providerId="ADAL" clId="{EAEBAA4C-18AB-4A95-9F86-E0EC9F6B6B94}" dt="2024-06-07T15:39:42.173" v="3256" actId="478"/>
          <ac:spMkLst>
            <pc:docMk/>
            <pc:sldMk cId="874688820" sldId="2146846670"/>
            <ac:spMk id="13" creationId="{77B1CAFC-E66A-8583-E861-052A6B23CB1E}"/>
          </ac:spMkLst>
        </pc:spChg>
        <pc:spChg chg="del">
          <ac:chgData name="Reed Kiely" userId="768be38e-2fb5-40ce-925d-bd8e9d9e3c31" providerId="ADAL" clId="{EAEBAA4C-18AB-4A95-9F86-E0EC9F6B6B94}" dt="2024-06-05T15:14:05.182" v="1953" actId="478"/>
          <ac:spMkLst>
            <pc:docMk/>
            <pc:sldMk cId="874688820" sldId="2146846670"/>
            <ac:spMk id="13" creationId="{8639AA6B-35EB-E7FB-1AE3-05EADBA4D197}"/>
          </ac:spMkLst>
        </pc:spChg>
        <pc:spChg chg="del mod">
          <ac:chgData name="Reed Kiely" userId="768be38e-2fb5-40ce-925d-bd8e9d9e3c31" providerId="ADAL" clId="{EAEBAA4C-18AB-4A95-9F86-E0EC9F6B6B94}" dt="2024-06-07T15:39:20.781" v="3221" actId="478"/>
          <ac:spMkLst>
            <pc:docMk/>
            <pc:sldMk cId="874688820" sldId="2146846670"/>
            <ac:spMk id="14" creationId="{AC9A83A4-6F6B-113F-704F-7A23A37D98E0}"/>
          </ac:spMkLst>
        </pc:spChg>
        <pc:spChg chg="add del mod">
          <ac:chgData name="Reed Kiely" userId="768be38e-2fb5-40ce-925d-bd8e9d9e3c31" providerId="ADAL" clId="{EAEBAA4C-18AB-4A95-9F86-E0EC9F6B6B94}" dt="2024-06-07T15:39:27.533" v="3224" actId="478"/>
          <ac:spMkLst>
            <pc:docMk/>
            <pc:sldMk cId="874688820" sldId="2146846670"/>
            <ac:spMk id="15" creationId="{52CCD152-3B45-D376-0012-5AE96E2C6821}"/>
          </ac:spMkLst>
        </pc:spChg>
        <pc:spChg chg="del">
          <ac:chgData name="Reed Kiely" userId="768be38e-2fb5-40ce-925d-bd8e9d9e3c31" providerId="ADAL" clId="{EAEBAA4C-18AB-4A95-9F86-E0EC9F6B6B94}" dt="2024-06-05T15:14:05.182" v="1953" actId="478"/>
          <ac:spMkLst>
            <pc:docMk/>
            <pc:sldMk cId="874688820" sldId="2146846670"/>
            <ac:spMk id="15" creationId="{A5EB579D-5234-B28B-1D27-910E4DA17354}"/>
          </ac:spMkLst>
        </pc:spChg>
        <pc:spChg chg="add del mod">
          <ac:chgData name="Reed Kiely" userId="768be38e-2fb5-40ce-925d-bd8e9d9e3c31" providerId="ADAL" clId="{EAEBAA4C-18AB-4A95-9F86-E0EC9F6B6B94}" dt="2024-06-10T13:54:35.456" v="4559" actId="478"/>
          <ac:spMkLst>
            <pc:docMk/>
            <pc:sldMk cId="874688820" sldId="2146846670"/>
            <ac:spMk id="16" creationId="{3E16423B-57B1-9E16-5729-3B907CD8A144}"/>
          </ac:spMkLst>
        </pc:spChg>
        <pc:spChg chg="del mod">
          <ac:chgData name="Reed Kiely" userId="768be38e-2fb5-40ce-925d-bd8e9d9e3c31" providerId="ADAL" clId="{EAEBAA4C-18AB-4A95-9F86-E0EC9F6B6B94}" dt="2024-06-07T15:39:20.781" v="3221" actId="478"/>
          <ac:spMkLst>
            <pc:docMk/>
            <pc:sldMk cId="874688820" sldId="2146846670"/>
            <ac:spMk id="17" creationId="{E5FC29D0-CA80-2613-1B86-BD4765690D90}"/>
          </ac:spMkLst>
        </pc:spChg>
        <pc:spChg chg="del">
          <ac:chgData name="Reed Kiely" userId="768be38e-2fb5-40ce-925d-bd8e9d9e3c31" providerId="ADAL" clId="{EAEBAA4C-18AB-4A95-9F86-E0EC9F6B6B94}" dt="2024-06-05T15:14:07.677" v="1954" actId="478"/>
          <ac:spMkLst>
            <pc:docMk/>
            <pc:sldMk cId="874688820" sldId="2146846670"/>
            <ac:spMk id="18" creationId="{7D5B7EC2-A491-8DDA-9648-8B3A7B26AECC}"/>
          </ac:spMkLst>
        </pc:spChg>
        <pc:spChg chg="add mod">
          <ac:chgData name="Reed Kiely" userId="768be38e-2fb5-40ce-925d-bd8e9d9e3c31" providerId="ADAL" clId="{EAEBAA4C-18AB-4A95-9F86-E0EC9F6B6B94}" dt="2024-06-07T15:38:42.694" v="3211" actId="12789"/>
          <ac:spMkLst>
            <pc:docMk/>
            <pc:sldMk cId="874688820" sldId="2146846670"/>
            <ac:spMk id="20" creationId="{1A271C24-1ADB-E733-2B4D-044125F35CBC}"/>
          </ac:spMkLst>
        </pc:spChg>
        <pc:spChg chg="add mod">
          <ac:chgData name="Reed Kiely" userId="768be38e-2fb5-40ce-925d-bd8e9d9e3c31" providerId="ADAL" clId="{EAEBAA4C-18AB-4A95-9F86-E0EC9F6B6B94}" dt="2024-06-07T15:38:42.694" v="3211" actId="12789"/>
          <ac:spMkLst>
            <pc:docMk/>
            <pc:sldMk cId="874688820" sldId="2146846670"/>
            <ac:spMk id="21" creationId="{0FEF5527-2A07-4A2F-A96F-8E4DDE9F89FD}"/>
          </ac:spMkLst>
        </pc:spChg>
        <pc:spChg chg="add del mod">
          <ac:chgData name="Reed Kiely" userId="768be38e-2fb5-40ce-925d-bd8e9d9e3c31" providerId="ADAL" clId="{EAEBAA4C-18AB-4A95-9F86-E0EC9F6B6B94}" dt="2024-06-07T15:39:20.781" v="3221" actId="478"/>
          <ac:spMkLst>
            <pc:docMk/>
            <pc:sldMk cId="874688820" sldId="2146846670"/>
            <ac:spMk id="24" creationId="{E05C4527-0590-81B9-D6B7-10171A4AB764}"/>
          </ac:spMkLst>
        </pc:spChg>
        <pc:spChg chg="add del mod">
          <ac:chgData name="Reed Kiely" userId="768be38e-2fb5-40ce-925d-bd8e9d9e3c31" providerId="ADAL" clId="{EAEBAA4C-18AB-4A95-9F86-E0EC9F6B6B94}" dt="2024-06-07T15:39:18.125" v="3220" actId="478"/>
          <ac:spMkLst>
            <pc:docMk/>
            <pc:sldMk cId="874688820" sldId="2146846670"/>
            <ac:spMk id="25" creationId="{E8A09502-62EC-B325-5D40-230CD779D352}"/>
          </ac:spMkLst>
        </pc:spChg>
        <pc:spChg chg="add del mod">
          <ac:chgData name="Reed Kiely" userId="768be38e-2fb5-40ce-925d-bd8e9d9e3c31" providerId="ADAL" clId="{EAEBAA4C-18AB-4A95-9F86-E0EC9F6B6B94}" dt="2024-06-07T15:38:56.896" v="3214" actId="12789"/>
          <ac:spMkLst>
            <pc:docMk/>
            <pc:sldMk cId="874688820" sldId="2146846670"/>
            <ac:spMk id="26" creationId="{91CDBBE7-E4D7-49AF-847F-FEB148D1EF37}"/>
          </ac:spMkLst>
        </pc:spChg>
        <pc:spChg chg="add del mod">
          <ac:chgData name="Reed Kiely" userId="768be38e-2fb5-40ce-925d-bd8e9d9e3c31" providerId="ADAL" clId="{EAEBAA4C-18AB-4A95-9F86-E0EC9F6B6B94}" dt="2024-06-07T15:38:56.896" v="3214" actId="12789"/>
          <ac:spMkLst>
            <pc:docMk/>
            <pc:sldMk cId="874688820" sldId="2146846670"/>
            <ac:spMk id="27" creationId="{3D39FE50-F622-7E4B-00AE-28825B54E5DB}"/>
          </ac:spMkLst>
        </pc:spChg>
        <pc:spChg chg="add mod">
          <ac:chgData name="Reed Kiely" userId="768be38e-2fb5-40ce-925d-bd8e9d9e3c31" providerId="ADAL" clId="{EAEBAA4C-18AB-4A95-9F86-E0EC9F6B6B94}" dt="2024-06-07T15:34:42.734" v="3033"/>
          <ac:spMkLst>
            <pc:docMk/>
            <pc:sldMk cId="874688820" sldId="2146846670"/>
            <ac:spMk id="29" creationId="{5FA2228E-CD91-CF82-BE5B-0B0CD8A9E4AE}"/>
          </ac:spMkLst>
        </pc:spChg>
        <pc:spChg chg="add mod">
          <ac:chgData name="Reed Kiely" userId="768be38e-2fb5-40ce-925d-bd8e9d9e3c31" providerId="ADAL" clId="{EAEBAA4C-18AB-4A95-9F86-E0EC9F6B6B94}" dt="2024-06-07T15:34:42.734" v="3033"/>
          <ac:spMkLst>
            <pc:docMk/>
            <pc:sldMk cId="874688820" sldId="2146846670"/>
            <ac:spMk id="30" creationId="{28456D18-6DA7-7722-50BC-B1658F6167B6}"/>
          </ac:spMkLst>
        </pc:spChg>
        <pc:spChg chg="add mod">
          <ac:chgData name="Reed Kiely" userId="768be38e-2fb5-40ce-925d-bd8e9d9e3c31" providerId="ADAL" clId="{EAEBAA4C-18AB-4A95-9F86-E0EC9F6B6B94}" dt="2024-06-07T15:34:42.734" v="3033"/>
          <ac:spMkLst>
            <pc:docMk/>
            <pc:sldMk cId="874688820" sldId="2146846670"/>
            <ac:spMk id="31" creationId="{E0E67106-8FC7-B01C-CB23-1BD69E8B06E2}"/>
          </ac:spMkLst>
        </pc:spChg>
        <pc:spChg chg="add del mod">
          <ac:chgData name="Reed Kiely" userId="768be38e-2fb5-40ce-925d-bd8e9d9e3c31" providerId="ADAL" clId="{EAEBAA4C-18AB-4A95-9F86-E0EC9F6B6B94}" dt="2024-06-07T15:39:20.781" v="3221" actId="478"/>
          <ac:spMkLst>
            <pc:docMk/>
            <pc:sldMk cId="874688820" sldId="2146846670"/>
            <ac:spMk id="33" creationId="{8D74F7FE-8B06-F84C-0544-35EE01082A86}"/>
          </ac:spMkLst>
        </pc:spChg>
        <pc:spChg chg="add del mod">
          <ac:chgData name="Reed Kiely" userId="768be38e-2fb5-40ce-925d-bd8e9d9e3c31" providerId="ADAL" clId="{EAEBAA4C-18AB-4A95-9F86-E0EC9F6B6B94}" dt="2024-06-07T15:39:17.293" v="3219" actId="478"/>
          <ac:spMkLst>
            <pc:docMk/>
            <pc:sldMk cId="874688820" sldId="2146846670"/>
            <ac:spMk id="34" creationId="{BEFD7C06-33D8-63F5-A1F2-B61D6DF9A2F1}"/>
          </ac:spMkLst>
        </pc:spChg>
        <pc:spChg chg="add mod">
          <ac:chgData name="Reed Kiely" userId="768be38e-2fb5-40ce-925d-bd8e9d9e3c31" providerId="ADAL" clId="{EAEBAA4C-18AB-4A95-9F86-E0EC9F6B6B94}" dt="2024-06-07T15:39:02.195" v="3215" actId="12789"/>
          <ac:spMkLst>
            <pc:docMk/>
            <pc:sldMk cId="874688820" sldId="2146846670"/>
            <ac:spMk id="35" creationId="{1900195E-7A0A-26DC-58D7-11799B746662}"/>
          </ac:spMkLst>
        </pc:spChg>
        <pc:spChg chg="add mod">
          <ac:chgData name="Reed Kiely" userId="768be38e-2fb5-40ce-925d-bd8e9d9e3c31" providerId="ADAL" clId="{EAEBAA4C-18AB-4A95-9F86-E0EC9F6B6B94}" dt="2024-06-07T15:39:02.195" v="3215" actId="12789"/>
          <ac:spMkLst>
            <pc:docMk/>
            <pc:sldMk cId="874688820" sldId="2146846670"/>
            <ac:spMk id="36" creationId="{A0D65BBB-9F72-DABB-2298-80C1E97D032C}"/>
          </ac:spMkLst>
        </pc:spChg>
        <pc:spChg chg="add mod">
          <ac:chgData name="Reed Kiely" userId="768be38e-2fb5-40ce-925d-bd8e9d9e3c31" providerId="ADAL" clId="{EAEBAA4C-18AB-4A95-9F86-E0EC9F6B6B94}" dt="2024-06-07T15:35:47.828" v="3148"/>
          <ac:spMkLst>
            <pc:docMk/>
            <pc:sldMk cId="874688820" sldId="2146846670"/>
            <ac:spMk id="38" creationId="{9372C77D-2390-B779-9D15-9CFE95CEFABC}"/>
          </ac:spMkLst>
        </pc:spChg>
        <pc:spChg chg="add mod">
          <ac:chgData name="Reed Kiely" userId="768be38e-2fb5-40ce-925d-bd8e9d9e3c31" providerId="ADAL" clId="{EAEBAA4C-18AB-4A95-9F86-E0EC9F6B6B94}" dt="2024-06-07T15:35:47.828" v="3148"/>
          <ac:spMkLst>
            <pc:docMk/>
            <pc:sldMk cId="874688820" sldId="2146846670"/>
            <ac:spMk id="39" creationId="{0A7A735F-C23A-CDF6-B40D-AE1023E8C4A6}"/>
          </ac:spMkLst>
        </pc:spChg>
        <pc:spChg chg="add del mod">
          <ac:chgData name="Reed Kiely" userId="768be38e-2fb5-40ce-925d-bd8e9d9e3c31" providerId="ADAL" clId="{EAEBAA4C-18AB-4A95-9F86-E0EC9F6B6B94}" dt="2024-06-07T15:39:20.781" v="3221" actId="478"/>
          <ac:spMkLst>
            <pc:docMk/>
            <pc:sldMk cId="874688820" sldId="2146846670"/>
            <ac:spMk id="41" creationId="{E41CC5BC-6300-61C2-95B6-56F31EB7BF86}"/>
          </ac:spMkLst>
        </pc:spChg>
        <pc:spChg chg="add del mod">
          <ac:chgData name="Reed Kiely" userId="768be38e-2fb5-40ce-925d-bd8e9d9e3c31" providerId="ADAL" clId="{EAEBAA4C-18AB-4A95-9F86-E0EC9F6B6B94}" dt="2024-06-07T15:39:11.681" v="3216" actId="12789"/>
          <ac:spMkLst>
            <pc:docMk/>
            <pc:sldMk cId="874688820" sldId="2146846670"/>
            <ac:spMk id="42" creationId="{07D5A7DF-13AE-0C91-11D0-8980019C856E}"/>
          </ac:spMkLst>
        </pc:spChg>
        <pc:spChg chg="add mod">
          <ac:chgData name="Reed Kiely" userId="768be38e-2fb5-40ce-925d-bd8e9d9e3c31" providerId="ADAL" clId="{EAEBAA4C-18AB-4A95-9F86-E0EC9F6B6B94}" dt="2024-06-07T15:39:11.681" v="3216" actId="12789"/>
          <ac:spMkLst>
            <pc:docMk/>
            <pc:sldMk cId="874688820" sldId="2146846670"/>
            <ac:spMk id="43" creationId="{B86564C4-9D42-8DEB-25B7-E46137E8207E}"/>
          </ac:spMkLst>
        </pc:spChg>
        <pc:spChg chg="add del mod">
          <ac:chgData name="Reed Kiely" userId="768be38e-2fb5-40ce-925d-bd8e9d9e3c31" providerId="ADAL" clId="{EAEBAA4C-18AB-4A95-9F86-E0EC9F6B6B94}" dt="2024-06-07T15:37:55.237" v="3195" actId="478"/>
          <ac:spMkLst>
            <pc:docMk/>
            <pc:sldMk cId="874688820" sldId="2146846670"/>
            <ac:spMk id="45" creationId="{A23D995E-927E-B40A-A5D3-D573BE59F078}"/>
          </ac:spMkLst>
        </pc:spChg>
        <pc:spChg chg="add del mod">
          <ac:chgData name="Reed Kiely" userId="768be38e-2fb5-40ce-925d-bd8e9d9e3c31" providerId="ADAL" clId="{EAEBAA4C-18AB-4A95-9F86-E0EC9F6B6B94}" dt="2024-06-07T15:37:55.237" v="3195" actId="478"/>
          <ac:spMkLst>
            <pc:docMk/>
            <pc:sldMk cId="874688820" sldId="2146846670"/>
            <ac:spMk id="46" creationId="{3162B145-7B2D-4B43-4E58-84422ABE2A3D}"/>
          </ac:spMkLst>
        </pc:spChg>
        <pc:spChg chg="add del mod">
          <ac:chgData name="Reed Kiely" userId="768be38e-2fb5-40ce-925d-bd8e9d9e3c31" providerId="ADAL" clId="{EAEBAA4C-18AB-4A95-9F86-E0EC9F6B6B94}" dt="2024-06-07T15:37:55.237" v="3195" actId="478"/>
          <ac:spMkLst>
            <pc:docMk/>
            <pc:sldMk cId="874688820" sldId="2146846670"/>
            <ac:spMk id="47" creationId="{208380B0-6BEA-2352-9073-0E4AB771B5DE}"/>
          </ac:spMkLst>
        </pc:spChg>
        <pc:spChg chg="add mod ord">
          <ac:chgData name="Reed Kiely" userId="768be38e-2fb5-40ce-925d-bd8e9d9e3c31" providerId="ADAL" clId="{EAEBAA4C-18AB-4A95-9F86-E0EC9F6B6B94}" dt="2024-06-07T15:38:42.694" v="3211" actId="12789"/>
          <ac:spMkLst>
            <pc:docMk/>
            <pc:sldMk cId="874688820" sldId="2146846670"/>
            <ac:spMk id="48" creationId="{4E3E64E5-751F-E95D-0251-29AD83AF2AC8}"/>
          </ac:spMkLst>
        </pc:spChg>
        <pc:spChg chg="add mod ord">
          <ac:chgData name="Reed Kiely" userId="768be38e-2fb5-40ce-925d-bd8e9d9e3c31" providerId="ADAL" clId="{EAEBAA4C-18AB-4A95-9F86-E0EC9F6B6B94}" dt="2024-06-07T15:38:56.896" v="3214" actId="12789"/>
          <ac:spMkLst>
            <pc:docMk/>
            <pc:sldMk cId="874688820" sldId="2146846670"/>
            <ac:spMk id="49" creationId="{3678F038-307C-5DBC-BD71-A5819EB81BD1}"/>
          </ac:spMkLst>
        </pc:spChg>
        <pc:spChg chg="add mod ord">
          <ac:chgData name="Reed Kiely" userId="768be38e-2fb5-40ce-925d-bd8e9d9e3c31" providerId="ADAL" clId="{EAEBAA4C-18AB-4A95-9F86-E0EC9F6B6B94}" dt="2024-06-07T15:39:02.195" v="3215" actId="12789"/>
          <ac:spMkLst>
            <pc:docMk/>
            <pc:sldMk cId="874688820" sldId="2146846670"/>
            <ac:spMk id="50" creationId="{CDEE4F7B-DEA4-588A-5663-67701B5E16B1}"/>
          </ac:spMkLst>
        </pc:spChg>
        <pc:spChg chg="add mod ord">
          <ac:chgData name="Reed Kiely" userId="768be38e-2fb5-40ce-925d-bd8e9d9e3c31" providerId="ADAL" clId="{EAEBAA4C-18AB-4A95-9F86-E0EC9F6B6B94}" dt="2024-06-07T15:39:11.681" v="3216" actId="12789"/>
          <ac:spMkLst>
            <pc:docMk/>
            <pc:sldMk cId="874688820" sldId="2146846670"/>
            <ac:spMk id="51" creationId="{43008118-0F9C-27E7-B0C7-72D2165444F2}"/>
          </ac:spMkLst>
        </pc:spChg>
        <pc:picChg chg="add del mod ord modCrop">
          <ac:chgData name="Reed Kiely" userId="768be38e-2fb5-40ce-925d-bd8e9d9e3c31" providerId="ADAL" clId="{EAEBAA4C-18AB-4A95-9F86-E0EC9F6B6B94}" dt="2024-06-07T15:31:46.381" v="2925" actId="478"/>
          <ac:picMkLst>
            <pc:docMk/>
            <pc:sldMk cId="874688820" sldId="2146846670"/>
            <ac:picMk id="12" creationId="{E7761B68-1CEE-C23B-AB08-92C90D1F9FC2}"/>
          </ac:picMkLst>
        </pc:picChg>
        <pc:picChg chg="add mod ord modCrop">
          <ac:chgData name="Reed Kiely" userId="768be38e-2fb5-40ce-925d-bd8e9d9e3c31" providerId="ADAL" clId="{EAEBAA4C-18AB-4A95-9F86-E0EC9F6B6B94}" dt="2024-06-07T15:39:24.869" v="3223" actId="1037"/>
          <ac:picMkLst>
            <pc:docMk/>
            <pc:sldMk cId="874688820" sldId="2146846670"/>
            <ac:picMk id="19" creationId="{066F14FC-24A2-1330-6AF6-3523CC40DDC7}"/>
          </ac:picMkLst>
        </pc:picChg>
        <pc:cxnChg chg="add del mod">
          <ac:chgData name="Reed Kiely" userId="768be38e-2fb5-40ce-925d-bd8e9d9e3c31" providerId="ADAL" clId="{EAEBAA4C-18AB-4A95-9F86-E0EC9F6B6B94}" dt="2024-06-07T15:37:01.108" v="3170" actId="478"/>
          <ac:cxnSpMkLst>
            <pc:docMk/>
            <pc:sldMk cId="874688820" sldId="2146846670"/>
            <ac:cxnSpMk id="23" creationId="{BD509B83-7B8B-B03E-FB05-96BD87BFDCE6}"/>
          </ac:cxnSpMkLst>
        </pc:cxnChg>
        <pc:cxnChg chg="add del mod">
          <ac:chgData name="Reed Kiely" userId="768be38e-2fb5-40ce-925d-bd8e9d9e3c31" providerId="ADAL" clId="{EAEBAA4C-18AB-4A95-9F86-E0EC9F6B6B94}" dt="2024-06-07T15:37:02.581" v="3171" actId="478"/>
          <ac:cxnSpMkLst>
            <pc:docMk/>
            <pc:sldMk cId="874688820" sldId="2146846670"/>
            <ac:cxnSpMk id="28" creationId="{4EA88B94-79AC-67E0-FE2D-F2B66C03F3DB}"/>
          </ac:cxnSpMkLst>
        </pc:cxnChg>
        <pc:cxnChg chg="add mod">
          <ac:chgData name="Reed Kiely" userId="768be38e-2fb5-40ce-925d-bd8e9d9e3c31" providerId="ADAL" clId="{EAEBAA4C-18AB-4A95-9F86-E0EC9F6B6B94}" dt="2024-06-07T15:34:42.734" v="3033"/>
          <ac:cxnSpMkLst>
            <pc:docMk/>
            <pc:sldMk cId="874688820" sldId="2146846670"/>
            <ac:cxnSpMk id="32" creationId="{AF7DF13F-7087-607D-A2AD-1E40DEC3AE79}"/>
          </ac:cxnSpMkLst>
        </pc:cxnChg>
        <pc:cxnChg chg="add del mod">
          <ac:chgData name="Reed Kiely" userId="768be38e-2fb5-40ce-925d-bd8e9d9e3c31" providerId="ADAL" clId="{EAEBAA4C-18AB-4A95-9F86-E0EC9F6B6B94}" dt="2024-06-07T15:37:09.253" v="3177" actId="478"/>
          <ac:cxnSpMkLst>
            <pc:docMk/>
            <pc:sldMk cId="874688820" sldId="2146846670"/>
            <ac:cxnSpMk id="37" creationId="{1765C701-2D03-A43D-ABA0-BEC28208DCE5}"/>
          </ac:cxnSpMkLst>
        </pc:cxnChg>
        <pc:cxnChg chg="add mod">
          <ac:chgData name="Reed Kiely" userId="768be38e-2fb5-40ce-925d-bd8e9d9e3c31" providerId="ADAL" clId="{EAEBAA4C-18AB-4A95-9F86-E0EC9F6B6B94}" dt="2024-06-07T15:35:47.828" v="3148"/>
          <ac:cxnSpMkLst>
            <pc:docMk/>
            <pc:sldMk cId="874688820" sldId="2146846670"/>
            <ac:cxnSpMk id="40" creationId="{1281DAC9-637F-936D-3991-DF239BE832D2}"/>
          </ac:cxnSpMkLst>
        </pc:cxnChg>
        <pc:cxnChg chg="add del mod">
          <ac:chgData name="Reed Kiely" userId="768be38e-2fb5-40ce-925d-bd8e9d9e3c31" providerId="ADAL" clId="{EAEBAA4C-18AB-4A95-9F86-E0EC9F6B6B94}" dt="2024-06-07T15:37:06.005" v="3174" actId="478"/>
          <ac:cxnSpMkLst>
            <pc:docMk/>
            <pc:sldMk cId="874688820" sldId="2146846670"/>
            <ac:cxnSpMk id="44" creationId="{74872B1E-0BE3-3E45-0199-DC16B5DF5C7E}"/>
          </ac:cxnSpMkLst>
        </pc:cxnChg>
      </pc:sldChg>
      <pc:sldChg chg="modSp mod">
        <pc:chgData name="Reed Kiely" userId="768be38e-2fb5-40ce-925d-bd8e9d9e3c31" providerId="ADAL" clId="{EAEBAA4C-18AB-4A95-9F86-E0EC9F6B6B94}" dt="2024-07-10T16:43:45.832" v="5994" actId="1035"/>
        <pc:sldMkLst>
          <pc:docMk/>
          <pc:sldMk cId="4228604877" sldId="2146846670"/>
        </pc:sldMkLst>
        <pc:spChg chg="mod">
          <ac:chgData name="Reed Kiely" userId="768be38e-2fb5-40ce-925d-bd8e9d9e3c31" providerId="ADAL" clId="{EAEBAA4C-18AB-4A95-9F86-E0EC9F6B6B94}" dt="2024-07-10T16:43:45.832" v="5994" actId="1035"/>
          <ac:spMkLst>
            <pc:docMk/>
            <pc:sldMk cId="4228604877" sldId="2146846670"/>
            <ac:spMk id="27" creationId="{3D39FE50-F622-7E4B-00AE-28825B54E5DB}"/>
          </ac:spMkLst>
        </pc:spChg>
      </pc:sldChg>
      <pc:sldChg chg="addSp delSp modSp add del mod">
        <pc:chgData name="Reed Kiely" userId="768be38e-2fb5-40ce-925d-bd8e9d9e3c31" providerId="ADAL" clId="{EAEBAA4C-18AB-4A95-9F86-E0EC9F6B6B94}" dt="2024-06-05T15:32:15.282" v="2273" actId="47"/>
        <pc:sldMkLst>
          <pc:docMk/>
          <pc:sldMk cId="1548638715" sldId="2146846671"/>
        </pc:sldMkLst>
        <pc:spChg chg="add del mod">
          <ac:chgData name="Reed Kiely" userId="768be38e-2fb5-40ce-925d-bd8e9d9e3c31" providerId="ADAL" clId="{EAEBAA4C-18AB-4A95-9F86-E0EC9F6B6B94}" dt="2024-06-05T15:27:39.725" v="2185" actId="478"/>
          <ac:spMkLst>
            <pc:docMk/>
            <pc:sldMk cId="1548638715" sldId="2146846671"/>
            <ac:spMk id="2" creationId="{95CFBCF6-9652-0724-A6AA-9D6DB42FBA00}"/>
          </ac:spMkLst>
        </pc:spChg>
        <pc:spChg chg="add del mod">
          <ac:chgData name="Reed Kiely" userId="768be38e-2fb5-40ce-925d-bd8e9d9e3c31" providerId="ADAL" clId="{EAEBAA4C-18AB-4A95-9F86-E0EC9F6B6B94}" dt="2024-06-05T15:27:39.725" v="2185" actId="478"/>
          <ac:spMkLst>
            <pc:docMk/>
            <pc:sldMk cId="1548638715" sldId="2146846671"/>
            <ac:spMk id="4" creationId="{F3DBE36E-DC27-FE78-1EF2-48E53E13F48C}"/>
          </ac:spMkLst>
        </pc:spChg>
        <pc:spChg chg="mod">
          <ac:chgData name="Reed Kiely" userId="768be38e-2fb5-40ce-925d-bd8e9d9e3c31" providerId="ADAL" clId="{EAEBAA4C-18AB-4A95-9F86-E0EC9F6B6B94}" dt="2024-06-05T15:20:24.580" v="2113" actId="207"/>
          <ac:spMkLst>
            <pc:docMk/>
            <pc:sldMk cId="1548638715" sldId="2146846671"/>
            <ac:spMk id="5" creationId="{20325821-D3C3-47B3-BC5B-D972B60A7668}"/>
          </ac:spMkLst>
        </pc:spChg>
        <pc:spChg chg="mod">
          <ac:chgData name="Reed Kiely" userId="768be38e-2fb5-40ce-925d-bd8e9d9e3c31" providerId="ADAL" clId="{EAEBAA4C-18AB-4A95-9F86-E0EC9F6B6B94}" dt="2024-06-05T15:27:53.757" v="2210" actId="20577"/>
          <ac:spMkLst>
            <pc:docMk/>
            <pc:sldMk cId="1548638715" sldId="2146846671"/>
            <ac:spMk id="6" creationId="{1EE2780E-B479-CB84-03DB-50B6D5A62DBC}"/>
          </ac:spMkLst>
        </pc:spChg>
        <pc:spChg chg="mod">
          <ac:chgData name="Reed Kiely" userId="768be38e-2fb5-40ce-925d-bd8e9d9e3c31" providerId="ADAL" clId="{EAEBAA4C-18AB-4A95-9F86-E0EC9F6B6B94}" dt="2024-06-05T15:27:31.784" v="2183"/>
          <ac:spMkLst>
            <pc:docMk/>
            <pc:sldMk cId="1548638715" sldId="2146846671"/>
            <ac:spMk id="7" creationId="{47C2C805-4308-9886-56D3-9EB5BCD97D00}"/>
          </ac:spMkLst>
        </pc:spChg>
        <pc:spChg chg="mod">
          <ac:chgData name="Reed Kiely" userId="768be38e-2fb5-40ce-925d-bd8e9d9e3c31" providerId="ADAL" clId="{EAEBAA4C-18AB-4A95-9F86-E0EC9F6B6B94}" dt="2024-06-05T15:27:37.686" v="2184"/>
          <ac:spMkLst>
            <pc:docMk/>
            <pc:sldMk cId="1548638715" sldId="2146846671"/>
            <ac:spMk id="9" creationId="{348066F1-5946-304E-2953-6223BEAD0FA4}"/>
          </ac:spMkLst>
        </pc:spChg>
        <pc:spChg chg="mod">
          <ac:chgData name="Reed Kiely" userId="768be38e-2fb5-40ce-925d-bd8e9d9e3c31" providerId="ADAL" clId="{EAEBAA4C-18AB-4A95-9F86-E0EC9F6B6B94}" dt="2024-06-05T15:27:25.724" v="2182"/>
          <ac:spMkLst>
            <pc:docMk/>
            <pc:sldMk cId="1548638715" sldId="2146846671"/>
            <ac:spMk id="12" creationId="{FCBDB492-9443-3D4A-8E9D-B3CECB95DCD7}"/>
          </ac:spMkLst>
        </pc:spChg>
        <pc:spChg chg="mod">
          <ac:chgData name="Reed Kiely" userId="768be38e-2fb5-40ce-925d-bd8e9d9e3c31" providerId="ADAL" clId="{EAEBAA4C-18AB-4A95-9F86-E0EC9F6B6B94}" dt="2024-06-05T15:20:17.668" v="2112" actId="2085"/>
          <ac:spMkLst>
            <pc:docMk/>
            <pc:sldMk cId="1548638715" sldId="2146846671"/>
            <ac:spMk id="19" creationId="{2F88C82D-7CF0-438E-BB5E-A33A77D936B6}"/>
          </ac:spMkLst>
        </pc:spChg>
        <pc:spChg chg="mod">
          <ac:chgData name="Reed Kiely" userId="768be38e-2fb5-40ce-925d-bd8e9d9e3c31" providerId="ADAL" clId="{EAEBAA4C-18AB-4A95-9F86-E0EC9F6B6B94}" dt="2024-06-05T15:20:17.668" v="2112" actId="2085"/>
          <ac:spMkLst>
            <pc:docMk/>
            <pc:sldMk cId="1548638715" sldId="2146846671"/>
            <ac:spMk id="20" creationId="{B796AA46-05F7-4348-A8B5-A2211DF268D5}"/>
          </ac:spMkLst>
        </pc:spChg>
        <pc:spChg chg="mod">
          <ac:chgData name="Reed Kiely" userId="768be38e-2fb5-40ce-925d-bd8e9d9e3c31" providerId="ADAL" clId="{EAEBAA4C-18AB-4A95-9F86-E0EC9F6B6B94}" dt="2024-06-05T15:20:17.668" v="2112" actId="2085"/>
          <ac:spMkLst>
            <pc:docMk/>
            <pc:sldMk cId="1548638715" sldId="2146846671"/>
            <ac:spMk id="21" creationId="{079D04CA-35FF-4320-A06E-87F2D7AC5E31}"/>
          </ac:spMkLst>
        </pc:spChg>
        <pc:spChg chg="mod">
          <ac:chgData name="Reed Kiely" userId="768be38e-2fb5-40ce-925d-bd8e9d9e3c31" providerId="ADAL" clId="{EAEBAA4C-18AB-4A95-9F86-E0EC9F6B6B94}" dt="2024-06-05T15:20:28.428" v="2114" actId="207"/>
          <ac:spMkLst>
            <pc:docMk/>
            <pc:sldMk cId="1548638715" sldId="2146846671"/>
            <ac:spMk id="23" creationId="{7463450E-C761-4861-8D01-CDB4E291AF7B}"/>
          </ac:spMkLst>
        </pc:spChg>
        <pc:spChg chg="mod">
          <ac:chgData name="Reed Kiely" userId="768be38e-2fb5-40ce-925d-bd8e9d9e3c31" providerId="ADAL" clId="{EAEBAA4C-18AB-4A95-9F86-E0EC9F6B6B94}" dt="2024-06-05T15:20:28.428" v="2114" actId="207"/>
          <ac:spMkLst>
            <pc:docMk/>
            <pc:sldMk cId="1548638715" sldId="2146846671"/>
            <ac:spMk id="24" creationId="{0FD4F9FF-9CE9-415E-823F-6DE0CB1EC38F}"/>
          </ac:spMkLst>
        </pc:spChg>
        <pc:spChg chg="mod">
          <ac:chgData name="Reed Kiely" userId="768be38e-2fb5-40ce-925d-bd8e9d9e3c31" providerId="ADAL" clId="{EAEBAA4C-18AB-4A95-9F86-E0EC9F6B6B94}" dt="2024-06-05T15:20:28.428" v="2114" actId="207"/>
          <ac:spMkLst>
            <pc:docMk/>
            <pc:sldMk cId="1548638715" sldId="2146846671"/>
            <ac:spMk id="26" creationId="{E19C2C8D-1398-4F10-A589-3ACAB67B7712}"/>
          </ac:spMkLst>
        </pc:spChg>
        <pc:spChg chg="del">
          <ac:chgData name="Reed Kiely" userId="768be38e-2fb5-40ce-925d-bd8e9d9e3c31" providerId="ADAL" clId="{EAEBAA4C-18AB-4A95-9F86-E0EC9F6B6B94}" dt="2024-06-05T15:21:33.797" v="2123" actId="478"/>
          <ac:spMkLst>
            <pc:docMk/>
            <pc:sldMk cId="1548638715" sldId="2146846671"/>
            <ac:spMk id="28" creationId="{B1090EA5-9E24-420F-B356-BFA5C7B32400}"/>
          </ac:spMkLst>
        </pc:spChg>
        <pc:spChg chg="mod">
          <ac:chgData name="Reed Kiely" userId="768be38e-2fb5-40ce-925d-bd8e9d9e3c31" providerId="ADAL" clId="{EAEBAA4C-18AB-4A95-9F86-E0EC9F6B6B94}" dt="2024-06-05T15:20:24.580" v="2113" actId="207"/>
          <ac:spMkLst>
            <pc:docMk/>
            <pc:sldMk cId="1548638715" sldId="2146846671"/>
            <ac:spMk id="31" creationId="{D0BAD055-91AD-4520-994B-4F672A06C61C}"/>
          </ac:spMkLst>
        </pc:spChg>
      </pc:sldChg>
      <pc:sldChg chg="addSp delSp modSp add mod">
        <pc:chgData name="Reed Kiely" userId="768be38e-2fb5-40ce-925d-bd8e9d9e3c31" providerId="ADAL" clId="{EAEBAA4C-18AB-4A95-9F86-E0EC9F6B6B94}" dt="2024-06-07T17:56:54.556" v="4076" actId="20577"/>
        <pc:sldMkLst>
          <pc:docMk/>
          <pc:sldMk cId="3065707172" sldId="2146846672"/>
        </pc:sldMkLst>
        <pc:spChg chg="add del mod">
          <ac:chgData name="Reed Kiely" userId="768be38e-2fb5-40ce-925d-bd8e9d9e3c31" providerId="ADAL" clId="{EAEBAA4C-18AB-4A95-9F86-E0EC9F6B6B94}" dt="2024-06-05T15:26:32.732" v="2143" actId="478"/>
          <ac:spMkLst>
            <pc:docMk/>
            <pc:sldMk cId="3065707172" sldId="2146846672"/>
            <ac:spMk id="2" creationId="{ED820A1E-4BAD-DF01-7108-01C16F238669}"/>
          </ac:spMkLst>
        </pc:spChg>
        <pc:spChg chg="mod">
          <ac:chgData name="Reed Kiely" userId="768be38e-2fb5-40ce-925d-bd8e9d9e3c31" providerId="ADAL" clId="{EAEBAA4C-18AB-4A95-9F86-E0EC9F6B6B94}" dt="2024-06-05T15:22:07.410" v="2133" actId="108"/>
          <ac:spMkLst>
            <pc:docMk/>
            <pc:sldMk cId="3065707172" sldId="2146846672"/>
            <ac:spMk id="3" creationId="{04D51C8E-7DBD-468F-8413-E52C3CC99149}"/>
          </ac:spMkLst>
        </pc:spChg>
        <pc:spChg chg="add del mod">
          <ac:chgData name="Reed Kiely" userId="768be38e-2fb5-40ce-925d-bd8e9d9e3c31" providerId="ADAL" clId="{EAEBAA4C-18AB-4A95-9F86-E0EC9F6B6B94}" dt="2024-06-05T15:26:32.732" v="2143" actId="478"/>
          <ac:spMkLst>
            <pc:docMk/>
            <pc:sldMk cId="3065707172" sldId="2146846672"/>
            <ac:spMk id="4" creationId="{8299D46B-B0CD-FE13-8115-AE0F26506633}"/>
          </ac:spMkLst>
        </pc:spChg>
        <pc:spChg chg="mod">
          <ac:chgData name="Reed Kiely" userId="768be38e-2fb5-40ce-925d-bd8e9d9e3c31" providerId="ADAL" clId="{EAEBAA4C-18AB-4A95-9F86-E0EC9F6B6B94}" dt="2024-06-07T16:18:42.201" v="3293" actId="207"/>
          <ac:spMkLst>
            <pc:docMk/>
            <pc:sldMk cId="3065707172" sldId="2146846672"/>
            <ac:spMk id="5" creationId="{20325821-D3C3-47B3-BC5B-D972B60A7668}"/>
          </ac:spMkLst>
        </pc:spChg>
        <pc:spChg chg="del">
          <ac:chgData name="Reed Kiely" userId="768be38e-2fb5-40ce-925d-bd8e9d9e3c31" providerId="ADAL" clId="{EAEBAA4C-18AB-4A95-9F86-E0EC9F6B6B94}" dt="2024-06-05T15:28:19.981" v="2216" actId="478"/>
          <ac:spMkLst>
            <pc:docMk/>
            <pc:sldMk cId="3065707172" sldId="2146846672"/>
            <ac:spMk id="6" creationId="{1EE2780E-B479-CB84-03DB-50B6D5A62DBC}"/>
          </ac:spMkLst>
        </pc:spChg>
        <pc:spChg chg="mod">
          <ac:chgData name="Reed Kiely" userId="768be38e-2fb5-40ce-925d-bd8e9d9e3c31" providerId="ADAL" clId="{EAEBAA4C-18AB-4A95-9F86-E0EC9F6B6B94}" dt="2024-06-05T15:26:49.692" v="2153" actId="20577"/>
          <ac:spMkLst>
            <pc:docMk/>
            <pc:sldMk cId="3065707172" sldId="2146846672"/>
            <ac:spMk id="7" creationId="{47C2C805-4308-9886-56D3-9EB5BCD97D00}"/>
          </ac:spMkLst>
        </pc:spChg>
        <pc:spChg chg="mod">
          <ac:chgData name="Reed Kiely" userId="768be38e-2fb5-40ce-925d-bd8e9d9e3c31" providerId="ADAL" clId="{EAEBAA4C-18AB-4A95-9F86-E0EC9F6B6B94}" dt="2024-06-05T15:27:18.811" v="2179" actId="20577"/>
          <ac:spMkLst>
            <pc:docMk/>
            <pc:sldMk cId="3065707172" sldId="2146846672"/>
            <ac:spMk id="9" creationId="{348066F1-5946-304E-2953-6223BEAD0FA4}"/>
          </ac:spMkLst>
        </pc:spChg>
        <pc:spChg chg="mod">
          <ac:chgData name="Reed Kiely" userId="768be38e-2fb5-40ce-925d-bd8e9d9e3c31" providerId="ADAL" clId="{EAEBAA4C-18AB-4A95-9F86-E0EC9F6B6B94}" dt="2024-06-07T17:56:54.556" v="4076" actId="20577"/>
          <ac:spMkLst>
            <pc:docMk/>
            <pc:sldMk cId="3065707172" sldId="2146846672"/>
            <ac:spMk id="12" creationId="{FCBDB492-9443-3D4A-8E9D-B3CECB95DCD7}"/>
          </ac:spMkLst>
        </pc:spChg>
        <pc:spChg chg="add del mod">
          <ac:chgData name="Reed Kiely" userId="768be38e-2fb5-40ce-925d-bd8e9d9e3c31" providerId="ADAL" clId="{EAEBAA4C-18AB-4A95-9F86-E0EC9F6B6B94}" dt="2024-06-05T15:26:32.732" v="2143" actId="478"/>
          <ac:spMkLst>
            <pc:docMk/>
            <pc:sldMk cId="3065707172" sldId="2146846672"/>
            <ac:spMk id="13" creationId="{3D4267CE-6311-ADE5-01EB-80B6B8C1E61D}"/>
          </ac:spMkLst>
        </pc:spChg>
        <pc:spChg chg="add del mod">
          <ac:chgData name="Reed Kiely" userId="768be38e-2fb5-40ce-925d-bd8e9d9e3c31" providerId="ADAL" clId="{EAEBAA4C-18AB-4A95-9F86-E0EC9F6B6B94}" dt="2024-06-07T17:54:22.940" v="3843" actId="478"/>
          <ac:spMkLst>
            <pc:docMk/>
            <pc:sldMk cId="3065707172" sldId="2146846672"/>
            <ac:spMk id="14" creationId="{9B0AE8DC-860F-6300-5DEB-76D59C68B6D2}"/>
          </ac:spMkLst>
        </pc:spChg>
        <pc:spChg chg="add mod ord">
          <ac:chgData name="Reed Kiely" userId="768be38e-2fb5-40ce-925d-bd8e9d9e3c31" providerId="ADAL" clId="{EAEBAA4C-18AB-4A95-9F86-E0EC9F6B6B94}" dt="2024-06-05T15:29:59.455" v="2244" actId="167"/>
          <ac:spMkLst>
            <pc:docMk/>
            <pc:sldMk cId="3065707172" sldId="2146846672"/>
            <ac:spMk id="15" creationId="{C2085948-3701-A60E-6FD8-B2105A8B2820}"/>
          </ac:spMkLst>
        </pc:spChg>
        <pc:spChg chg="del">
          <ac:chgData name="Reed Kiely" userId="768be38e-2fb5-40ce-925d-bd8e9d9e3c31" providerId="ADAL" clId="{EAEBAA4C-18AB-4A95-9F86-E0EC9F6B6B94}" dt="2024-06-05T15:29:56.860" v="2242" actId="478"/>
          <ac:spMkLst>
            <pc:docMk/>
            <pc:sldMk cId="3065707172" sldId="2146846672"/>
            <ac:spMk id="16" creationId="{CD93CAFF-A820-DA8A-7ECE-F544D8258DA2}"/>
          </ac:spMkLst>
        </pc:spChg>
        <pc:spChg chg="mod">
          <ac:chgData name="Reed Kiely" userId="768be38e-2fb5-40ce-925d-bd8e9d9e3c31" providerId="ADAL" clId="{EAEBAA4C-18AB-4A95-9F86-E0EC9F6B6B94}" dt="2024-06-07T16:18:39.981" v="3292" actId="208"/>
          <ac:spMkLst>
            <pc:docMk/>
            <pc:sldMk cId="3065707172" sldId="2146846672"/>
            <ac:spMk id="19" creationId="{2F88C82D-7CF0-438E-BB5E-A33A77D936B6}"/>
          </ac:spMkLst>
        </pc:spChg>
        <pc:spChg chg="mod">
          <ac:chgData name="Reed Kiely" userId="768be38e-2fb5-40ce-925d-bd8e9d9e3c31" providerId="ADAL" clId="{EAEBAA4C-18AB-4A95-9F86-E0EC9F6B6B94}" dt="2024-06-05T15:22:11.067" v="2134" actId="108"/>
          <ac:spMkLst>
            <pc:docMk/>
            <pc:sldMk cId="3065707172" sldId="2146846672"/>
            <ac:spMk id="20" creationId="{B796AA46-05F7-4348-A8B5-A2211DF268D5}"/>
          </ac:spMkLst>
        </pc:spChg>
        <pc:spChg chg="mod">
          <ac:chgData name="Reed Kiely" userId="768be38e-2fb5-40ce-925d-bd8e9d9e3c31" providerId="ADAL" clId="{EAEBAA4C-18AB-4A95-9F86-E0EC9F6B6B94}" dt="2024-06-05T15:22:11.563" v="2135" actId="108"/>
          <ac:spMkLst>
            <pc:docMk/>
            <pc:sldMk cId="3065707172" sldId="2146846672"/>
            <ac:spMk id="21" creationId="{079D04CA-35FF-4320-A06E-87F2D7AC5E31}"/>
          </ac:spMkLst>
        </pc:spChg>
        <pc:spChg chg="mod">
          <ac:chgData name="Reed Kiely" userId="768be38e-2fb5-40ce-925d-bd8e9d9e3c31" providerId="ADAL" clId="{EAEBAA4C-18AB-4A95-9F86-E0EC9F6B6B94}" dt="2024-06-05T15:21:52.123" v="2130" actId="108"/>
          <ac:spMkLst>
            <pc:docMk/>
            <pc:sldMk cId="3065707172" sldId="2146846672"/>
            <ac:spMk id="22" creationId="{9FC49F6C-5188-457F-BE6C-625753CA72DF}"/>
          </ac:spMkLst>
        </pc:spChg>
        <pc:spChg chg="mod">
          <ac:chgData name="Reed Kiely" userId="768be38e-2fb5-40ce-925d-bd8e9d9e3c31" providerId="ADAL" clId="{EAEBAA4C-18AB-4A95-9F86-E0EC9F6B6B94}" dt="2024-06-07T16:18:42.201" v="3293" actId="207"/>
          <ac:spMkLst>
            <pc:docMk/>
            <pc:sldMk cId="3065707172" sldId="2146846672"/>
            <ac:spMk id="23" creationId="{7463450E-C761-4861-8D01-CDB4E291AF7B}"/>
          </ac:spMkLst>
        </pc:spChg>
        <pc:spChg chg="mod">
          <ac:chgData name="Reed Kiely" userId="768be38e-2fb5-40ce-925d-bd8e9d9e3c31" providerId="ADAL" clId="{EAEBAA4C-18AB-4A95-9F86-E0EC9F6B6B94}" dt="2024-06-05T15:22:15.981" v="2136" actId="108"/>
          <ac:spMkLst>
            <pc:docMk/>
            <pc:sldMk cId="3065707172" sldId="2146846672"/>
            <ac:spMk id="24" creationId="{0FD4F9FF-9CE9-415E-823F-6DE0CB1EC38F}"/>
          </ac:spMkLst>
        </pc:spChg>
        <pc:spChg chg="mod">
          <ac:chgData name="Reed Kiely" userId="768be38e-2fb5-40ce-925d-bd8e9d9e3c31" providerId="ADAL" clId="{EAEBAA4C-18AB-4A95-9F86-E0EC9F6B6B94}" dt="2024-06-05T15:22:17.007" v="2137" actId="108"/>
          <ac:spMkLst>
            <pc:docMk/>
            <pc:sldMk cId="3065707172" sldId="2146846672"/>
            <ac:spMk id="26" creationId="{E19C2C8D-1398-4F10-A589-3ACAB67B7712}"/>
          </ac:spMkLst>
        </pc:spChg>
        <pc:spChg chg="mod">
          <ac:chgData name="Reed Kiely" userId="768be38e-2fb5-40ce-925d-bd8e9d9e3c31" providerId="ADAL" clId="{EAEBAA4C-18AB-4A95-9F86-E0EC9F6B6B94}" dt="2024-06-05T15:22:40.584" v="2142" actId="207"/>
          <ac:spMkLst>
            <pc:docMk/>
            <pc:sldMk cId="3065707172" sldId="2146846672"/>
            <ac:spMk id="31" creationId="{D0BAD055-91AD-4520-994B-4F672A06C61C}"/>
          </ac:spMkLst>
        </pc:spChg>
      </pc:sldChg>
      <pc:sldChg chg="addSp delSp modSp add mod">
        <pc:chgData name="Reed Kiely" userId="768be38e-2fb5-40ce-925d-bd8e9d9e3c31" providerId="ADAL" clId="{EAEBAA4C-18AB-4A95-9F86-E0EC9F6B6B94}" dt="2024-06-07T18:05:46.474" v="4299" actId="478"/>
        <pc:sldMkLst>
          <pc:docMk/>
          <pc:sldMk cId="4187537535" sldId="2146846673"/>
        </pc:sldMkLst>
        <pc:spChg chg="add del mod">
          <ac:chgData name="Reed Kiely" userId="768be38e-2fb5-40ce-925d-bd8e9d9e3c31" providerId="ADAL" clId="{EAEBAA4C-18AB-4A95-9F86-E0EC9F6B6B94}" dt="2024-06-07T18:05:46.474" v="4299" actId="478"/>
          <ac:spMkLst>
            <pc:docMk/>
            <pc:sldMk cId="4187537535" sldId="2146846673"/>
            <ac:spMk id="2" creationId="{13599DAA-94E8-7880-4F63-64CD0E8A6C2F}"/>
          </ac:spMkLst>
        </pc:spChg>
        <pc:spChg chg="add del">
          <ac:chgData name="Reed Kiely" userId="768be38e-2fb5-40ce-925d-bd8e9d9e3c31" providerId="ADAL" clId="{EAEBAA4C-18AB-4A95-9F86-E0EC9F6B6B94}" dt="2024-06-05T15:29:30.335" v="2236" actId="11529"/>
          <ac:spMkLst>
            <pc:docMk/>
            <pc:sldMk cId="4187537535" sldId="2146846673"/>
            <ac:spMk id="2" creationId="{BBAB195E-BF55-8842-E88C-568779CE6CFF}"/>
          </ac:spMkLst>
        </pc:spChg>
        <pc:spChg chg="mod">
          <ac:chgData name="Reed Kiely" userId="768be38e-2fb5-40ce-925d-bd8e9d9e3c31" providerId="ADAL" clId="{EAEBAA4C-18AB-4A95-9F86-E0EC9F6B6B94}" dt="2024-06-05T15:30:36.903" v="2254" actId="1076"/>
          <ac:spMkLst>
            <pc:docMk/>
            <pc:sldMk cId="4187537535" sldId="2146846673"/>
            <ac:spMk id="3" creationId="{04D51C8E-7DBD-468F-8413-E52C3CC99149}"/>
          </ac:spMkLst>
        </pc:spChg>
        <pc:spChg chg="add del mod">
          <ac:chgData name="Reed Kiely" userId="768be38e-2fb5-40ce-925d-bd8e9d9e3c31" providerId="ADAL" clId="{EAEBAA4C-18AB-4A95-9F86-E0EC9F6B6B94}" dt="2024-06-07T18:04:30.274" v="4215" actId="478"/>
          <ac:spMkLst>
            <pc:docMk/>
            <pc:sldMk cId="4187537535" sldId="2146846673"/>
            <ac:spMk id="4" creationId="{0B5CCD0A-03BC-3007-DDDA-DF0CD3B4DD78}"/>
          </ac:spMkLst>
        </pc:spChg>
        <pc:spChg chg="mod">
          <ac:chgData name="Reed Kiely" userId="768be38e-2fb5-40ce-925d-bd8e9d9e3c31" providerId="ADAL" clId="{EAEBAA4C-18AB-4A95-9F86-E0EC9F6B6B94}" dt="2024-06-05T15:30:35.469" v="2252" actId="207"/>
          <ac:spMkLst>
            <pc:docMk/>
            <pc:sldMk cId="4187537535" sldId="2146846673"/>
            <ac:spMk id="5" creationId="{20325821-D3C3-47B3-BC5B-D972B60A7668}"/>
          </ac:spMkLst>
        </pc:spChg>
        <pc:spChg chg="mod">
          <ac:chgData name="Reed Kiely" userId="768be38e-2fb5-40ce-925d-bd8e9d9e3c31" providerId="ADAL" clId="{EAEBAA4C-18AB-4A95-9F86-E0EC9F6B6B94}" dt="2024-06-07T16:18:48.697" v="3294" actId="207"/>
          <ac:spMkLst>
            <pc:docMk/>
            <pc:sldMk cId="4187537535" sldId="2146846673"/>
            <ac:spMk id="9" creationId="{348066F1-5946-304E-2953-6223BEAD0FA4}"/>
          </ac:spMkLst>
        </pc:spChg>
        <pc:spChg chg="mod">
          <ac:chgData name="Reed Kiely" userId="768be38e-2fb5-40ce-925d-bd8e9d9e3c31" providerId="ADAL" clId="{EAEBAA4C-18AB-4A95-9F86-E0EC9F6B6B94}" dt="2024-06-07T18:05:42.467" v="4298" actId="20577"/>
          <ac:spMkLst>
            <pc:docMk/>
            <pc:sldMk cId="4187537535" sldId="2146846673"/>
            <ac:spMk id="12" creationId="{FCBDB492-9443-3D4A-8E9D-B3CECB95DCD7}"/>
          </ac:spMkLst>
        </pc:spChg>
        <pc:spChg chg="del mod">
          <ac:chgData name="Reed Kiely" userId="768be38e-2fb5-40ce-925d-bd8e9d9e3c31" providerId="ADAL" clId="{EAEBAA4C-18AB-4A95-9F86-E0EC9F6B6B94}" dt="2024-06-07T17:58:20.748" v="4077" actId="478"/>
          <ac:spMkLst>
            <pc:docMk/>
            <pc:sldMk cId="4187537535" sldId="2146846673"/>
            <ac:spMk id="14" creationId="{9B0AE8DC-860F-6300-5DEB-76D59C68B6D2}"/>
          </ac:spMkLst>
        </pc:spChg>
        <pc:spChg chg="add del mod">
          <ac:chgData name="Reed Kiely" userId="768be38e-2fb5-40ce-925d-bd8e9d9e3c31" providerId="ADAL" clId="{EAEBAA4C-18AB-4A95-9F86-E0EC9F6B6B94}" dt="2024-06-05T15:30:31.352" v="2251" actId="1076"/>
          <ac:spMkLst>
            <pc:docMk/>
            <pc:sldMk cId="4187537535" sldId="2146846673"/>
            <ac:spMk id="16" creationId="{CD93CAFF-A820-DA8A-7ECE-F544D8258DA2}"/>
          </ac:spMkLst>
        </pc:spChg>
        <pc:spChg chg="mod">
          <ac:chgData name="Reed Kiely" userId="768be38e-2fb5-40ce-925d-bd8e9d9e3c31" providerId="ADAL" clId="{EAEBAA4C-18AB-4A95-9F86-E0EC9F6B6B94}" dt="2024-06-05T15:30:37.993" v="2255" actId="108"/>
          <ac:spMkLst>
            <pc:docMk/>
            <pc:sldMk cId="4187537535" sldId="2146846673"/>
            <ac:spMk id="19" creationId="{2F88C82D-7CF0-438E-BB5E-A33A77D936B6}"/>
          </ac:spMkLst>
        </pc:spChg>
        <pc:spChg chg="mod">
          <ac:chgData name="Reed Kiely" userId="768be38e-2fb5-40ce-925d-bd8e9d9e3c31" providerId="ADAL" clId="{EAEBAA4C-18AB-4A95-9F86-E0EC9F6B6B94}" dt="2024-06-07T16:18:50.535" v="3295" actId="208"/>
          <ac:spMkLst>
            <pc:docMk/>
            <pc:sldMk cId="4187537535" sldId="2146846673"/>
            <ac:spMk id="20" creationId="{B796AA46-05F7-4348-A8B5-A2211DF268D5}"/>
          </ac:spMkLst>
        </pc:spChg>
        <pc:spChg chg="mod">
          <ac:chgData name="Reed Kiely" userId="768be38e-2fb5-40ce-925d-bd8e9d9e3c31" providerId="ADAL" clId="{EAEBAA4C-18AB-4A95-9F86-E0EC9F6B6B94}" dt="2024-06-05T15:30:35.469" v="2252" actId="207"/>
          <ac:spMkLst>
            <pc:docMk/>
            <pc:sldMk cId="4187537535" sldId="2146846673"/>
            <ac:spMk id="23" creationId="{7463450E-C761-4861-8D01-CDB4E291AF7B}"/>
          </ac:spMkLst>
        </pc:spChg>
        <pc:spChg chg="mod">
          <ac:chgData name="Reed Kiely" userId="768be38e-2fb5-40ce-925d-bd8e9d9e3c31" providerId="ADAL" clId="{EAEBAA4C-18AB-4A95-9F86-E0EC9F6B6B94}" dt="2024-06-07T16:18:48.697" v="3294" actId="207"/>
          <ac:spMkLst>
            <pc:docMk/>
            <pc:sldMk cId="4187537535" sldId="2146846673"/>
            <ac:spMk id="24" creationId="{0FD4F9FF-9CE9-415E-823F-6DE0CB1EC38F}"/>
          </ac:spMkLst>
        </pc:spChg>
      </pc:sldChg>
      <pc:sldChg chg="delSp modSp add mod">
        <pc:chgData name="Reed Kiely" userId="768be38e-2fb5-40ce-925d-bd8e9d9e3c31" providerId="ADAL" clId="{EAEBAA4C-18AB-4A95-9F86-E0EC9F6B6B94}" dt="2024-06-07T17:53:58.827" v="3842" actId="20577"/>
        <pc:sldMkLst>
          <pc:docMk/>
          <pc:sldMk cId="932766946" sldId="2146846674"/>
        </pc:sldMkLst>
        <pc:spChg chg="mod">
          <ac:chgData name="Reed Kiely" userId="768be38e-2fb5-40ce-925d-bd8e9d9e3c31" providerId="ADAL" clId="{EAEBAA4C-18AB-4A95-9F86-E0EC9F6B6B94}" dt="2024-06-07T16:18:32.519" v="3290" actId="208"/>
          <ac:spMkLst>
            <pc:docMk/>
            <pc:sldMk cId="932766946" sldId="2146846674"/>
            <ac:spMk id="3" creationId="{04D51C8E-7DBD-468F-8413-E52C3CC99149}"/>
          </ac:spMkLst>
        </pc:spChg>
        <pc:spChg chg="mod">
          <ac:chgData name="Reed Kiely" userId="768be38e-2fb5-40ce-925d-bd8e9d9e3c31" providerId="ADAL" clId="{EAEBAA4C-18AB-4A95-9F86-E0EC9F6B6B94}" dt="2024-06-05T15:32:11.156" v="2272" actId="207"/>
          <ac:spMkLst>
            <pc:docMk/>
            <pc:sldMk cId="932766946" sldId="2146846674"/>
            <ac:spMk id="5" creationId="{20325821-D3C3-47B3-BC5B-D972B60A7668}"/>
          </ac:spMkLst>
        </pc:spChg>
        <pc:spChg chg="mod">
          <ac:chgData name="Reed Kiely" userId="768be38e-2fb5-40ce-925d-bd8e9d9e3c31" providerId="ADAL" clId="{EAEBAA4C-18AB-4A95-9F86-E0EC9F6B6B94}" dt="2024-06-07T16:18:30.074" v="3289" actId="207"/>
          <ac:spMkLst>
            <pc:docMk/>
            <pc:sldMk cId="932766946" sldId="2146846674"/>
            <ac:spMk id="7" creationId="{47C2C805-4308-9886-56D3-9EB5BCD97D00}"/>
          </ac:spMkLst>
        </pc:spChg>
        <pc:spChg chg="mod">
          <ac:chgData name="Reed Kiely" userId="768be38e-2fb5-40ce-925d-bd8e9d9e3c31" providerId="ADAL" clId="{EAEBAA4C-18AB-4A95-9F86-E0EC9F6B6B94}" dt="2024-06-07T17:53:58.827" v="3842" actId="20577"/>
          <ac:spMkLst>
            <pc:docMk/>
            <pc:sldMk cId="932766946" sldId="2146846674"/>
            <ac:spMk id="12" creationId="{FCBDB492-9443-3D4A-8E9D-B3CECB95DCD7}"/>
          </ac:spMkLst>
        </pc:spChg>
        <pc:spChg chg="del">
          <ac:chgData name="Reed Kiely" userId="768be38e-2fb5-40ce-925d-bd8e9d9e3c31" providerId="ADAL" clId="{EAEBAA4C-18AB-4A95-9F86-E0EC9F6B6B94}" dt="2024-06-07T17:52:07.244" v="3616" actId="478"/>
          <ac:spMkLst>
            <pc:docMk/>
            <pc:sldMk cId="932766946" sldId="2146846674"/>
            <ac:spMk id="14" creationId="{9B0AE8DC-860F-6300-5DEB-76D59C68B6D2}"/>
          </ac:spMkLst>
        </pc:spChg>
        <pc:spChg chg="mod">
          <ac:chgData name="Reed Kiely" userId="768be38e-2fb5-40ce-925d-bd8e9d9e3c31" providerId="ADAL" clId="{EAEBAA4C-18AB-4A95-9F86-E0EC9F6B6B94}" dt="2024-06-05T15:32:07.042" v="2269" actId="108"/>
          <ac:spMkLst>
            <pc:docMk/>
            <pc:sldMk cId="932766946" sldId="2146846674"/>
            <ac:spMk id="19" creationId="{2F88C82D-7CF0-438E-BB5E-A33A77D936B6}"/>
          </ac:spMkLst>
        </pc:spChg>
        <pc:spChg chg="mod">
          <ac:chgData name="Reed Kiely" userId="768be38e-2fb5-40ce-925d-bd8e9d9e3c31" providerId="ADAL" clId="{EAEBAA4C-18AB-4A95-9F86-E0EC9F6B6B94}" dt="2024-06-07T16:18:30.074" v="3289" actId="207"/>
          <ac:spMkLst>
            <pc:docMk/>
            <pc:sldMk cId="932766946" sldId="2146846674"/>
            <ac:spMk id="22" creationId="{9FC49F6C-5188-457F-BE6C-625753CA72DF}"/>
          </ac:spMkLst>
        </pc:spChg>
        <pc:spChg chg="mod">
          <ac:chgData name="Reed Kiely" userId="768be38e-2fb5-40ce-925d-bd8e9d9e3c31" providerId="ADAL" clId="{EAEBAA4C-18AB-4A95-9F86-E0EC9F6B6B94}" dt="2024-06-05T15:32:11.156" v="2272" actId="207"/>
          <ac:spMkLst>
            <pc:docMk/>
            <pc:sldMk cId="932766946" sldId="2146846674"/>
            <ac:spMk id="23" creationId="{7463450E-C761-4861-8D01-CDB4E291AF7B}"/>
          </ac:spMkLst>
        </pc:spChg>
      </pc:sldChg>
      <pc:sldChg chg="add del">
        <pc:chgData name="Reed Kiely" userId="768be38e-2fb5-40ce-925d-bd8e9d9e3c31" providerId="ADAL" clId="{EAEBAA4C-18AB-4A95-9F86-E0EC9F6B6B94}" dt="2024-06-05T15:31:06.546" v="2259" actId="47"/>
        <pc:sldMkLst>
          <pc:docMk/>
          <pc:sldMk cId="2080004425" sldId="2146846674"/>
        </pc:sldMkLst>
      </pc:sldChg>
      <pc:sldChg chg="add del">
        <pc:chgData name="Reed Kiely" userId="768be38e-2fb5-40ce-925d-bd8e9d9e3c31" providerId="ADAL" clId="{EAEBAA4C-18AB-4A95-9F86-E0EC9F6B6B94}" dt="2024-06-05T15:31:19.863" v="2262" actId="47"/>
        <pc:sldMkLst>
          <pc:docMk/>
          <pc:sldMk cId="3235477777" sldId="2146846675"/>
        </pc:sldMkLst>
      </pc:sldChg>
      <pc:sldChg chg="addSp delSp modSp add mod">
        <pc:chgData name="Reed Kiely" userId="768be38e-2fb5-40ce-925d-bd8e9d9e3c31" providerId="ADAL" clId="{EAEBAA4C-18AB-4A95-9F86-E0EC9F6B6B94}" dt="2024-06-07T18:10:56.787" v="4545" actId="478"/>
        <pc:sldMkLst>
          <pc:docMk/>
          <pc:sldMk cId="3828298476" sldId="2146846675"/>
        </pc:sldMkLst>
        <pc:spChg chg="add mod">
          <ac:chgData name="Reed Kiely" userId="768be38e-2fb5-40ce-925d-bd8e9d9e3c31" providerId="ADAL" clId="{EAEBAA4C-18AB-4A95-9F86-E0EC9F6B6B94}" dt="2024-06-07T18:06:01.133" v="4300"/>
          <ac:spMkLst>
            <pc:docMk/>
            <pc:sldMk cId="3828298476" sldId="2146846675"/>
            <ac:spMk id="2" creationId="{80D026FD-DA34-1A36-0BBA-51B7163FBD84}"/>
          </ac:spMkLst>
        </pc:spChg>
        <pc:spChg chg="add del mod">
          <ac:chgData name="Reed Kiely" userId="768be38e-2fb5-40ce-925d-bd8e9d9e3c31" providerId="ADAL" clId="{EAEBAA4C-18AB-4A95-9F86-E0EC9F6B6B94}" dt="2024-06-07T18:10:56.787" v="4545" actId="478"/>
          <ac:spMkLst>
            <pc:docMk/>
            <pc:sldMk cId="3828298476" sldId="2146846675"/>
            <ac:spMk id="4" creationId="{7F90FA3F-924B-4AAD-A66E-B47149DBA125}"/>
          </ac:spMkLst>
        </pc:spChg>
        <pc:spChg chg="add del mod">
          <ac:chgData name="Reed Kiely" userId="768be38e-2fb5-40ce-925d-bd8e9d9e3c31" providerId="ADAL" clId="{EAEBAA4C-18AB-4A95-9F86-E0EC9F6B6B94}" dt="2024-06-07T18:10:56.787" v="4545" actId="478"/>
          <ac:spMkLst>
            <pc:docMk/>
            <pc:sldMk cId="3828298476" sldId="2146846675"/>
            <ac:spMk id="6" creationId="{3709417C-21B3-B747-A8E1-E04722C108A2}"/>
          </ac:spMkLst>
        </pc:spChg>
        <pc:spChg chg="mod">
          <ac:chgData name="Reed Kiely" userId="768be38e-2fb5-40ce-925d-bd8e9d9e3c31" providerId="ADAL" clId="{EAEBAA4C-18AB-4A95-9F86-E0EC9F6B6B94}" dt="2024-06-05T15:32:49.987" v="2280" actId="207"/>
          <ac:spMkLst>
            <pc:docMk/>
            <pc:sldMk cId="3828298476" sldId="2146846675"/>
            <ac:spMk id="9" creationId="{348066F1-5946-304E-2953-6223BEAD0FA4}"/>
          </ac:spMkLst>
        </pc:spChg>
        <pc:spChg chg="mod">
          <ac:chgData name="Reed Kiely" userId="768be38e-2fb5-40ce-925d-bd8e9d9e3c31" providerId="ADAL" clId="{EAEBAA4C-18AB-4A95-9F86-E0EC9F6B6B94}" dt="2024-06-07T18:10:54.063" v="4544" actId="20577"/>
          <ac:spMkLst>
            <pc:docMk/>
            <pc:sldMk cId="3828298476" sldId="2146846675"/>
            <ac:spMk id="12" creationId="{FCBDB492-9443-3D4A-8E9D-B3CECB95DCD7}"/>
          </ac:spMkLst>
        </pc:spChg>
        <pc:spChg chg="del">
          <ac:chgData name="Reed Kiely" userId="768be38e-2fb5-40ce-925d-bd8e9d9e3c31" providerId="ADAL" clId="{EAEBAA4C-18AB-4A95-9F86-E0EC9F6B6B94}" dt="2024-06-07T18:01:45.899" v="4211" actId="478"/>
          <ac:spMkLst>
            <pc:docMk/>
            <pc:sldMk cId="3828298476" sldId="2146846675"/>
            <ac:spMk id="14" creationId="{9B0AE8DC-860F-6300-5DEB-76D59C68B6D2}"/>
          </ac:spMkLst>
        </pc:spChg>
        <pc:spChg chg="mod">
          <ac:chgData name="Reed Kiely" userId="768be38e-2fb5-40ce-925d-bd8e9d9e3c31" providerId="ADAL" clId="{EAEBAA4C-18AB-4A95-9F86-E0EC9F6B6B94}" dt="2024-06-07T18:09:52.673" v="4505" actId="1076"/>
          <ac:spMkLst>
            <pc:docMk/>
            <pc:sldMk cId="3828298476" sldId="2146846675"/>
            <ac:spMk id="16" creationId="{CD93CAFF-A820-DA8A-7ECE-F544D8258DA2}"/>
          </ac:spMkLst>
        </pc:spChg>
        <pc:spChg chg="mod">
          <ac:chgData name="Reed Kiely" userId="768be38e-2fb5-40ce-925d-bd8e9d9e3c31" providerId="ADAL" clId="{EAEBAA4C-18AB-4A95-9F86-E0EC9F6B6B94}" dt="2024-06-05T15:32:46.478" v="2279" actId="108"/>
          <ac:spMkLst>
            <pc:docMk/>
            <pc:sldMk cId="3828298476" sldId="2146846675"/>
            <ac:spMk id="20" creationId="{B796AA46-05F7-4348-A8B5-A2211DF268D5}"/>
          </ac:spMkLst>
        </pc:spChg>
        <pc:spChg chg="mod">
          <ac:chgData name="Reed Kiely" userId="768be38e-2fb5-40ce-925d-bd8e9d9e3c31" providerId="ADAL" clId="{EAEBAA4C-18AB-4A95-9F86-E0EC9F6B6B94}" dt="2024-06-07T16:19:01.328" v="3298" actId="208"/>
          <ac:spMkLst>
            <pc:docMk/>
            <pc:sldMk cId="3828298476" sldId="2146846675"/>
            <ac:spMk id="21" creationId="{079D04CA-35FF-4320-A06E-87F2D7AC5E31}"/>
          </ac:spMkLst>
        </pc:spChg>
        <pc:spChg chg="mod">
          <ac:chgData name="Reed Kiely" userId="768be38e-2fb5-40ce-925d-bd8e9d9e3c31" providerId="ADAL" clId="{EAEBAA4C-18AB-4A95-9F86-E0EC9F6B6B94}" dt="2024-06-05T15:32:49.987" v="2280" actId="207"/>
          <ac:spMkLst>
            <pc:docMk/>
            <pc:sldMk cId="3828298476" sldId="2146846675"/>
            <ac:spMk id="24" creationId="{0FD4F9FF-9CE9-415E-823F-6DE0CB1EC38F}"/>
          </ac:spMkLst>
        </pc:spChg>
        <pc:spChg chg="mod">
          <ac:chgData name="Reed Kiely" userId="768be38e-2fb5-40ce-925d-bd8e9d9e3c31" providerId="ADAL" clId="{EAEBAA4C-18AB-4A95-9F86-E0EC9F6B6B94}" dt="2024-06-07T16:18:59.589" v="3297" actId="207"/>
          <ac:spMkLst>
            <pc:docMk/>
            <pc:sldMk cId="3828298476" sldId="2146846675"/>
            <ac:spMk id="26" creationId="{E19C2C8D-1398-4F10-A589-3ACAB67B7712}"/>
          </ac:spMkLst>
        </pc:spChg>
        <pc:spChg chg="mod">
          <ac:chgData name="Reed Kiely" userId="768be38e-2fb5-40ce-925d-bd8e9d9e3c31" providerId="ADAL" clId="{EAEBAA4C-18AB-4A95-9F86-E0EC9F6B6B94}" dt="2024-06-07T16:18:59.589" v="3297" actId="207"/>
          <ac:spMkLst>
            <pc:docMk/>
            <pc:sldMk cId="3828298476" sldId="2146846675"/>
            <ac:spMk id="31" creationId="{D0BAD055-91AD-4520-994B-4F672A06C61C}"/>
          </ac:spMkLst>
        </pc:spChg>
      </pc:sldChg>
      <pc:sldChg chg="add del ord">
        <pc:chgData name="Reed Kiely" userId="768be38e-2fb5-40ce-925d-bd8e9d9e3c31" providerId="ADAL" clId="{EAEBAA4C-18AB-4A95-9F86-E0EC9F6B6B94}" dt="2024-06-06T19:49:35.816" v="2313" actId="47"/>
        <pc:sldMkLst>
          <pc:docMk/>
          <pc:sldMk cId="1672200521" sldId="2146846676"/>
        </pc:sldMkLst>
      </pc:sldChg>
      <pc:sldChg chg="add del ord">
        <pc:chgData name="Reed Kiely" userId="768be38e-2fb5-40ce-925d-bd8e9d9e3c31" providerId="ADAL" clId="{EAEBAA4C-18AB-4A95-9F86-E0EC9F6B6B94}" dt="2024-06-06T19:49:36.293" v="2314" actId="47"/>
        <pc:sldMkLst>
          <pc:docMk/>
          <pc:sldMk cId="3831187369" sldId="2146846679"/>
        </pc:sldMkLst>
      </pc:sldChg>
      <pc:sldChg chg="delSp modSp add del mod">
        <pc:chgData name="Reed Kiely" userId="768be38e-2fb5-40ce-925d-bd8e9d9e3c31" providerId="ADAL" clId="{EAEBAA4C-18AB-4A95-9F86-E0EC9F6B6B94}" dt="2024-06-07T16:16:26.800" v="3275" actId="47"/>
        <pc:sldMkLst>
          <pc:docMk/>
          <pc:sldMk cId="4239888497" sldId="2146846680"/>
        </pc:sldMkLst>
        <pc:spChg chg="del">
          <ac:chgData name="Reed Kiely" userId="768be38e-2fb5-40ce-925d-bd8e9d9e3c31" providerId="ADAL" clId="{EAEBAA4C-18AB-4A95-9F86-E0EC9F6B6B94}" dt="2024-06-07T15:13:29.654" v="2897" actId="478"/>
          <ac:spMkLst>
            <pc:docMk/>
            <pc:sldMk cId="4239888497" sldId="2146846680"/>
            <ac:spMk id="2" creationId="{EAFDDCDF-3FEC-8ECA-9346-7D5B5B0F7F4E}"/>
          </ac:spMkLst>
        </pc:spChg>
        <pc:spChg chg="del">
          <ac:chgData name="Reed Kiely" userId="768be38e-2fb5-40ce-925d-bd8e9d9e3c31" providerId="ADAL" clId="{EAEBAA4C-18AB-4A95-9F86-E0EC9F6B6B94}" dt="2024-06-07T15:13:28.559" v="2896" actId="478"/>
          <ac:spMkLst>
            <pc:docMk/>
            <pc:sldMk cId="4239888497" sldId="2146846680"/>
            <ac:spMk id="3" creationId="{FB63BCA4-D9D3-88C8-311A-746CFD671F92}"/>
          </ac:spMkLst>
        </pc:spChg>
        <pc:spChg chg="mod">
          <ac:chgData name="Reed Kiely" userId="768be38e-2fb5-40ce-925d-bd8e9d9e3c31" providerId="ADAL" clId="{EAEBAA4C-18AB-4A95-9F86-E0EC9F6B6B94}" dt="2024-06-06T19:50:45.143" v="2321" actId="207"/>
          <ac:spMkLst>
            <pc:docMk/>
            <pc:sldMk cId="4239888497" sldId="2146846680"/>
            <ac:spMk id="22" creationId="{E40DEFDF-8699-7F14-CACC-DE4532ACAE0C}"/>
          </ac:spMkLst>
        </pc:spChg>
        <pc:spChg chg="mod">
          <ac:chgData name="Reed Kiely" userId="768be38e-2fb5-40ce-925d-bd8e9d9e3c31" providerId="ADAL" clId="{EAEBAA4C-18AB-4A95-9F86-E0EC9F6B6B94}" dt="2024-06-06T19:50:45.143" v="2321" actId="207"/>
          <ac:spMkLst>
            <pc:docMk/>
            <pc:sldMk cId="4239888497" sldId="2146846680"/>
            <ac:spMk id="24" creationId="{B9F686CA-951D-EBBD-EB86-38AF0A2D7340}"/>
          </ac:spMkLst>
        </pc:spChg>
        <pc:spChg chg="mod ord">
          <ac:chgData name="Reed Kiely" userId="768be38e-2fb5-40ce-925d-bd8e9d9e3c31" providerId="ADAL" clId="{EAEBAA4C-18AB-4A95-9F86-E0EC9F6B6B94}" dt="2024-06-07T16:16:20.378" v="3272" actId="14100"/>
          <ac:spMkLst>
            <pc:docMk/>
            <pc:sldMk cId="4239888497" sldId="2146846680"/>
            <ac:spMk id="33" creationId="{08EFB782-A3EA-FBF1-5597-4F32B1A63AA1}"/>
          </ac:spMkLst>
        </pc:spChg>
        <pc:graphicFrameChg chg="mod">
          <ac:chgData name="Reed Kiely" userId="768be38e-2fb5-40ce-925d-bd8e9d9e3c31" providerId="ADAL" clId="{EAEBAA4C-18AB-4A95-9F86-E0EC9F6B6B94}" dt="2024-06-06T19:50:29.679" v="2320" actId="208"/>
          <ac:graphicFrameMkLst>
            <pc:docMk/>
            <pc:sldMk cId="4239888497" sldId="2146846680"/>
            <ac:graphicFrameMk id="8" creationId="{DAD2396D-DAC4-7F11-D425-9A167B3E702A}"/>
          </ac:graphicFrameMkLst>
        </pc:graphicFrameChg>
      </pc:sldChg>
      <pc:sldChg chg="addSp delSp modSp add mod">
        <pc:chgData name="Reed Kiely" userId="768be38e-2fb5-40ce-925d-bd8e9d9e3c31" providerId="ADAL" clId="{EAEBAA4C-18AB-4A95-9F86-E0EC9F6B6B94}" dt="2024-06-07T15:40:02.120" v="3268" actId="1076"/>
        <pc:sldMkLst>
          <pc:docMk/>
          <pc:sldMk cId="1603690673" sldId="2146846681"/>
        </pc:sldMkLst>
        <pc:spChg chg="del">
          <ac:chgData name="Reed Kiely" userId="768be38e-2fb5-40ce-925d-bd8e9d9e3c31" providerId="ADAL" clId="{EAEBAA4C-18AB-4A95-9F86-E0EC9F6B6B94}" dt="2024-06-07T15:39:53.293" v="3261" actId="478"/>
          <ac:spMkLst>
            <pc:docMk/>
            <pc:sldMk cId="1603690673" sldId="2146846681"/>
            <ac:spMk id="4" creationId="{E99ED309-98A8-441D-C354-87F8ABC21219}"/>
          </ac:spMkLst>
        </pc:spChg>
        <pc:spChg chg="add del">
          <ac:chgData name="Reed Kiely" userId="768be38e-2fb5-40ce-925d-bd8e9d9e3c31" providerId="ADAL" clId="{EAEBAA4C-18AB-4A95-9F86-E0EC9F6B6B94}" dt="2024-06-07T15:32:26.349" v="2939" actId="478"/>
          <ac:spMkLst>
            <pc:docMk/>
            <pc:sldMk cId="1603690673" sldId="2146846681"/>
            <ac:spMk id="11" creationId="{A837F5B6-8C47-F1EF-5287-1DD5571ABF28}"/>
          </ac:spMkLst>
        </pc:spChg>
        <pc:spChg chg="del">
          <ac:chgData name="Reed Kiely" userId="768be38e-2fb5-40ce-925d-bd8e9d9e3c31" providerId="ADAL" clId="{EAEBAA4C-18AB-4A95-9F86-E0EC9F6B6B94}" dt="2024-06-07T15:39:55.237" v="3263" actId="478"/>
          <ac:spMkLst>
            <pc:docMk/>
            <pc:sldMk cId="1603690673" sldId="2146846681"/>
            <ac:spMk id="13" creationId="{77B1CAFC-E66A-8583-E861-052A6B23CB1E}"/>
          </ac:spMkLst>
        </pc:spChg>
        <pc:spChg chg="del">
          <ac:chgData name="Reed Kiely" userId="768be38e-2fb5-40ce-925d-bd8e9d9e3c31" providerId="ADAL" clId="{EAEBAA4C-18AB-4A95-9F86-E0EC9F6B6B94}" dt="2024-06-07T15:39:56.630" v="3264" actId="478"/>
          <ac:spMkLst>
            <pc:docMk/>
            <pc:sldMk cId="1603690673" sldId="2146846681"/>
            <ac:spMk id="15" creationId="{52CCD152-3B45-D376-0012-5AE96E2C6821}"/>
          </ac:spMkLst>
        </pc:spChg>
        <pc:spChg chg="mod">
          <ac:chgData name="Reed Kiely" userId="768be38e-2fb5-40ce-925d-bd8e9d9e3c31" providerId="ADAL" clId="{EAEBAA4C-18AB-4A95-9F86-E0EC9F6B6B94}" dt="2024-06-07T15:40:02.120" v="3268" actId="1076"/>
          <ac:spMkLst>
            <pc:docMk/>
            <pc:sldMk cId="1603690673" sldId="2146846681"/>
            <ac:spMk id="16" creationId="{3E16423B-57B1-9E16-5729-3B907CD8A144}"/>
          </ac:spMkLst>
        </pc:spChg>
        <pc:spChg chg="add mod">
          <ac:chgData name="Reed Kiely" userId="768be38e-2fb5-40ce-925d-bd8e9d9e3c31" providerId="ADAL" clId="{EAEBAA4C-18AB-4A95-9F86-E0EC9F6B6B94}" dt="2024-06-07T15:40:00.969" v="3267" actId="1076"/>
          <ac:spMkLst>
            <pc:docMk/>
            <pc:sldMk cId="1603690673" sldId="2146846681"/>
            <ac:spMk id="22" creationId="{F4AF0BC1-D743-A6FF-4873-C4FF68EAED43}"/>
          </ac:spMkLst>
        </pc:spChg>
        <pc:picChg chg="add del">
          <ac:chgData name="Reed Kiely" userId="768be38e-2fb5-40ce-925d-bd8e9d9e3c31" providerId="ADAL" clId="{EAEBAA4C-18AB-4A95-9F86-E0EC9F6B6B94}" dt="2024-06-07T15:32:26.349" v="2939" actId="478"/>
          <ac:picMkLst>
            <pc:docMk/>
            <pc:sldMk cId="1603690673" sldId="2146846681"/>
            <ac:picMk id="12" creationId="{E7761B68-1CEE-C23B-AB08-92C90D1F9FC2}"/>
          </ac:picMkLst>
        </pc:picChg>
        <pc:picChg chg="add mod">
          <ac:chgData name="Reed Kiely" userId="768be38e-2fb5-40ce-925d-bd8e9d9e3c31" providerId="ADAL" clId="{EAEBAA4C-18AB-4A95-9F86-E0EC9F6B6B94}" dt="2024-06-07T15:32:21.194" v="2935"/>
          <ac:picMkLst>
            <pc:docMk/>
            <pc:sldMk cId="1603690673" sldId="2146846681"/>
            <ac:picMk id="18" creationId="{2E87D78F-506B-5452-5812-0D0D1EDEDCA7}"/>
          </ac:picMkLst>
        </pc:picChg>
        <pc:picChg chg="add mod">
          <ac:chgData name="Reed Kiely" userId="768be38e-2fb5-40ce-925d-bd8e9d9e3c31" providerId="ADAL" clId="{EAEBAA4C-18AB-4A95-9F86-E0EC9F6B6B94}" dt="2024-06-07T15:32:23.964" v="2937"/>
          <ac:picMkLst>
            <pc:docMk/>
            <pc:sldMk cId="1603690673" sldId="2146846681"/>
            <ac:picMk id="19" creationId="{6E736116-905B-872D-E8E6-9B646929A13B}"/>
          </ac:picMkLst>
        </pc:picChg>
        <pc:picChg chg="add mod">
          <ac:chgData name="Reed Kiely" userId="768be38e-2fb5-40ce-925d-bd8e9d9e3c31" providerId="ADAL" clId="{EAEBAA4C-18AB-4A95-9F86-E0EC9F6B6B94}" dt="2024-06-07T15:32:24.611" v="2938"/>
          <ac:picMkLst>
            <pc:docMk/>
            <pc:sldMk cId="1603690673" sldId="2146846681"/>
            <ac:picMk id="20" creationId="{3C638BC5-09A1-262D-6D3F-4F8D6F4AA625}"/>
          </ac:picMkLst>
        </pc:picChg>
        <pc:picChg chg="add mod ord">
          <ac:chgData name="Reed Kiely" userId="768be38e-2fb5-40ce-925d-bd8e9d9e3c31" providerId="ADAL" clId="{EAEBAA4C-18AB-4A95-9F86-E0EC9F6B6B94}" dt="2024-06-07T15:32:29.187" v="2941" actId="167"/>
          <ac:picMkLst>
            <pc:docMk/>
            <pc:sldMk cId="1603690673" sldId="2146846681"/>
            <ac:picMk id="21" creationId="{E3088314-7A58-BF16-F82B-10849E26E4C9}"/>
          </ac:picMkLst>
        </pc:picChg>
      </pc:sldChg>
      <pc:sldChg chg="add">
        <pc:chgData name="Reed Kiely" userId="768be38e-2fb5-40ce-925d-bd8e9d9e3c31" providerId="ADAL" clId="{EAEBAA4C-18AB-4A95-9F86-E0EC9F6B6B94}" dt="2024-06-07T21:20:58.637" v="4547"/>
        <pc:sldMkLst>
          <pc:docMk/>
          <pc:sldMk cId="2563502083" sldId="2146846682"/>
        </pc:sldMkLst>
      </pc:sldChg>
      <pc:sldChg chg="addSp modSp add del mod">
        <pc:chgData name="Reed Kiely" userId="768be38e-2fb5-40ce-925d-bd8e9d9e3c31" providerId="ADAL" clId="{EAEBAA4C-18AB-4A95-9F86-E0EC9F6B6B94}" dt="2024-06-07T21:20:51.853" v="4546" actId="2696"/>
        <pc:sldMkLst>
          <pc:docMk/>
          <pc:sldMk cId="3550580578" sldId="2146846682"/>
        </pc:sldMkLst>
        <pc:spChg chg="add mod">
          <ac:chgData name="Reed Kiely" userId="768be38e-2fb5-40ce-925d-bd8e9d9e3c31" providerId="ADAL" clId="{EAEBAA4C-18AB-4A95-9F86-E0EC9F6B6B94}" dt="2024-06-07T16:16:23.770" v="3274" actId="1076"/>
          <ac:spMkLst>
            <pc:docMk/>
            <pc:sldMk cId="3550580578" sldId="2146846682"/>
            <ac:spMk id="3" creationId="{35C207D3-BC07-F5CD-4F1B-855CB04F662B}"/>
          </ac:spMkLst>
        </pc:spChg>
      </pc:sldChg>
      <pc:sldChg chg="addSp delSp modSp mod">
        <pc:chgData name="Reed Kiely" userId="768be38e-2fb5-40ce-925d-bd8e9d9e3c31" providerId="ADAL" clId="{EAEBAA4C-18AB-4A95-9F86-E0EC9F6B6B94}" dt="2024-07-02T18:55:19.690" v="5968"/>
        <pc:sldMkLst>
          <pc:docMk/>
          <pc:sldMk cId="413158954" sldId="2146846686"/>
        </pc:sldMkLst>
        <pc:spChg chg="add del mod">
          <ac:chgData name="Reed Kiely" userId="768be38e-2fb5-40ce-925d-bd8e9d9e3c31" providerId="ADAL" clId="{EAEBAA4C-18AB-4A95-9F86-E0EC9F6B6B94}" dt="2024-07-01T13:39:01.155" v="5006" actId="478"/>
          <ac:spMkLst>
            <pc:docMk/>
            <pc:sldMk cId="413158954" sldId="2146846686"/>
            <ac:spMk id="5" creationId="{1D1C17F2-B4EE-F42A-DB02-B4C122E34FB6}"/>
          </ac:spMkLst>
        </pc:spChg>
        <pc:spChg chg="add del mod">
          <ac:chgData name="Reed Kiely" userId="768be38e-2fb5-40ce-925d-bd8e9d9e3c31" providerId="ADAL" clId="{EAEBAA4C-18AB-4A95-9F86-E0EC9F6B6B94}" dt="2024-07-01T13:39:01.155" v="5006" actId="478"/>
          <ac:spMkLst>
            <pc:docMk/>
            <pc:sldMk cId="413158954" sldId="2146846686"/>
            <ac:spMk id="7" creationId="{00CFCDB0-4064-406B-93CC-2795A1DE5359}"/>
          </ac:spMkLst>
        </pc:spChg>
        <pc:spChg chg="add del mod">
          <ac:chgData name="Reed Kiely" userId="768be38e-2fb5-40ce-925d-bd8e9d9e3c31" providerId="ADAL" clId="{EAEBAA4C-18AB-4A95-9F86-E0EC9F6B6B94}" dt="2024-07-01T13:39:01.155" v="5006" actId="478"/>
          <ac:spMkLst>
            <pc:docMk/>
            <pc:sldMk cId="413158954" sldId="2146846686"/>
            <ac:spMk id="8" creationId="{919864F9-99AC-56FF-D7B4-278161AE9F47}"/>
          </ac:spMkLst>
        </pc:spChg>
        <pc:spChg chg="add del mod">
          <ac:chgData name="Reed Kiely" userId="768be38e-2fb5-40ce-925d-bd8e9d9e3c31" providerId="ADAL" clId="{EAEBAA4C-18AB-4A95-9F86-E0EC9F6B6B94}" dt="2024-07-01T13:39:01.155" v="5006" actId="478"/>
          <ac:spMkLst>
            <pc:docMk/>
            <pc:sldMk cId="413158954" sldId="2146846686"/>
            <ac:spMk id="9" creationId="{FABE793C-F882-A45C-C848-B43AC92B0F17}"/>
          </ac:spMkLst>
        </pc:spChg>
        <pc:spChg chg="add mod">
          <ac:chgData name="Reed Kiely" userId="768be38e-2fb5-40ce-925d-bd8e9d9e3c31" providerId="ADAL" clId="{EAEBAA4C-18AB-4A95-9F86-E0EC9F6B6B94}" dt="2024-07-01T13:37:58.556" v="4982" actId="1076"/>
          <ac:spMkLst>
            <pc:docMk/>
            <pc:sldMk cId="413158954" sldId="2146846686"/>
            <ac:spMk id="10" creationId="{C2793912-5A53-110E-D64E-74678564D75F}"/>
          </ac:spMkLst>
        </pc:spChg>
        <pc:spChg chg="mod">
          <ac:chgData name="Reed Kiely" userId="768be38e-2fb5-40ce-925d-bd8e9d9e3c31" providerId="ADAL" clId="{EAEBAA4C-18AB-4A95-9F86-E0EC9F6B6B94}" dt="2024-07-01T13:40:45.706" v="5033" actId="1035"/>
          <ac:spMkLst>
            <pc:docMk/>
            <pc:sldMk cId="413158954" sldId="2146846686"/>
            <ac:spMk id="14" creationId="{468C90BE-A550-C1A0-538C-1BD06FDFC7B9}"/>
          </ac:spMkLst>
        </pc:spChg>
        <pc:spChg chg="add del mod">
          <ac:chgData name="Reed Kiely" userId="768be38e-2fb5-40ce-925d-bd8e9d9e3c31" providerId="ADAL" clId="{EAEBAA4C-18AB-4A95-9F86-E0EC9F6B6B94}" dt="2024-07-01T13:39:01.155" v="5006" actId="478"/>
          <ac:spMkLst>
            <pc:docMk/>
            <pc:sldMk cId="413158954" sldId="2146846686"/>
            <ac:spMk id="16" creationId="{B38A2035-32DF-3C25-B56E-F880F5A1C445}"/>
          </ac:spMkLst>
        </pc:spChg>
        <pc:spChg chg="add del mod">
          <ac:chgData name="Reed Kiely" userId="768be38e-2fb5-40ce-925d-bd8e9d9e3c31" providerId="ADAL" clId="{EAEBAA4C-18AB-4A95-9F86-E0EC9F6B6B94}" dt="2024-07-01T13:39:01.155" v="5006" actId="478"/>
          <ac:spMkLst>
            <pc:docMk/>
            <pc:sldMk cId="413158954" sldId="2146846686"/>
            <ac:spMk id="17" creationId="{125CBAD7-98C5-2D85-70A5-DCCD875CE37C}"/>
          </ac:spMkLst>
        </pc:spChg>
        <pc:spChg chg="add del">
          <ac:chgData name="Reed Kiely" userId="768be38e-2fb5-40ce-925d-bd8e9d9e3c31" providerId="ADAL" clId="{EAEBAA4C-18AB-4A95-9F86-E0EC9F6B6B94}" dt="2024-07-01T13:39:01.155" v="5006" actId="478"/>
          <ac:spMkLst>
            <pc:docMk/>
            <pc:sldMk cId="413158954" sldId="2146846686"/>
            <ac:spMk id="18" creationId="{F24C08FC-7D6F-5B93-DE4B-F07B61A8B3EC}"/>
          </ac:spMkLst>
        </pc:spChg>
        <pc:spChg chg="add mod">
          <ac:chgData name="Reed Kiely" userId="768be38e-2fb5-40ce-925d-bd8e9d9e3c31" providerId="ADAL" clId="{EAEBAA4C-18AB-4A95-9F86-E0EC9F6B6B94}" dt="2024-07-01T13:37:58.556" v="4982" actId="1076"/>
          <ac:spMkLst>
            <pc:docMk/>
            <pc:sldMk cId="413158954" sldId="2146846686"/>
            <ac:spMk id="19" creationId="{323E604D-7B82-B857-D01F-A67D3C0B2F30}"/>
          </ac:spMkLst>
        </pc:spChg>
        <pc:spChg chg="add del">
          <ac:chgData name="Reed Kiely" userId="768be38e-2fb5-40ce-925d-bd8e9d9e3c31" providerId="ADAL" clId="{EAEBAA4C-18AB-4A95-9F86-E0EC9F6B6B94}" dt="2024-07-01T13:39:01.155" v="5006" actId="478"/>
          <ac:spMkLst>
            <pc:docMk/>
            <pc:sldMk cId="413158954" sldId="2146846686"/>
            <ac:spMk id="20" creationId="{E4CFE1F1-C094-B803-C3A7-F4083AFE02CA}"/>
          </ac:spMkLst>
        </pc:spChg>
        <pc:spChg chg="ord">
          <ac:chgData name="Reed Kiely" userId="768be38e-2fb5-40ce-925d-bd8e9d9e3c31" providerId="ADAL" clId="{EAEBAA4C-18AB-4A95-9F86-E0EC9F6B6B94}" dt="2024-07-01T13:39:02.834" v="5014" actId="167"/>
          <ac:spMkLst>
            <pc:docMk/>
            <pc:sldMk cId="413158954" sldId="2146846686"/>
            <ac:spMk id="22" creationId="{A3E2865B-EBB1-9EA1-761E-C8E9E11ED2B7}"/>
          </ac:spMkLst>
        </pc:spChg>
        <pc:spChg chg="add mod ord">
          <ac:chgData name="Reed Kiely" userId="768be38e-2fb5-40ce-925d-bd8e9d9e3c31" providerId="ADAL" clId="{EAEBAA4C-18AB-4A95-9F86-E0EC9F6B6B94}" dt="2024-07-01T13:39:02.834" v="5014" actId="167"/>
          <ac:spMkLst>
            <pc:docMk/>
            <pc:sldMk cId="413158954" sldId="2146846686"/>
            <ac:spMk id="23" creationId="{30BEFF64-78BC-C4C8-E304-309BD1E39778}"/>
          </ac:spMkLst>
        </pc:spChg>
        <pc:spChg chg="add del">
          <ac:chgData name="Reed Kiely" userId="768be38e-2fb5-40ce-925d-bd8e9d9e3c31" providerId="ADAL" clId="{EAEBAA4C-18AB-4A95-9F86-E0EC9F6B6B94}" dt="2024-07-01T13:39:01.155" v="5006" actId="478"/>
          <ac:spMkLst>
            <pc:docMk/>
            <pc:sldMk cId="413158954" sldId="2146846686"/>
            <ac:spMk id="24" creationId="{C81109EB-B8C9-09C9-D930-7ED32F11921C}"/>
          </ac:spMkLst>
        </pc:spChg>
        <pc:spChg chg="add del">
          <ac:chgData name="Reed Kiely" userId="768be38e-2fb5-40ce-925d-bd8e9d9e3c31" providerId="ADAL" clId="{EAEBAA4C-18AB-4A95-9F86-E0EC9F6B6B94}" dt="2024-07-01T13:39:01.155" v="5006" actId="478"/>
          <ac:spMkLst>
            <pc:docMk/>
            <pc:sldMk cId="413158954" sldId="2146846686"/>
            <ac:spMk id="26" creationId="{6A4FB357-ED90-7F8F-CD51-05818DAA681B}"/>
          </ac:spMkLst>
        </pc:spChg>
        <pc:spChg chg="add del">
          <ac:chgData name="Reed Kiely" userId="768be38e-2fb5-40ce-925d-bd8e9d9e3c31" providerId="ADAL" clId="{EAEBAA4C-18AB-4A95-9F86-E0EC9F6B6B94}" dt="2024-07-01T13:39:01.155" v="5006" actId="478"/>
          <ac:spMkLst>
            <pc:docMk/>
            <pc:sldMk cId="413158954" sldId="2146846686"/>
            <ac:spMk id="28" creationId="{3E46FC1D-A3C9-A332-2743-8AEE2B93D624}"/>
          </ac:spMkLst>
        </pc:spChg>
        <pc:spChg chg="add del">
          <ac:chgData name="Reed Kiely" userId="768be38e-2fb5-40ce-925d-bd8e9d9e3c31" providerId="ADAL" clId="{EAEBAA4C-18AB-4A95-9F86-E0EC9F6B6B94}" dt="2024-07-01T13:39:01.155" v="5006" actId="478"/>
          <ac:spMkLst>
            <pc:docMk/>
            <pc:sldMk cId="413158954" sldId="2146846686"/>
            <ac:spMk id="29" creationId="{76884C76-8032-BD78-A93D-2006BCB0A127}"/>
          </ac:spMkLst>
        </pc:spChg>
        <pc:spChg chg="add mod ord">
          <ac:chgData name="Reed Kiely" userId="768be38e-2fb5-40ce-925d-bd8e9d9e3c31" providerId="ADAL" clId="{EAEBAA4C-18AB-4A95-9F86-E0EC9F6B6B94}" dt="2024-07-01T13:39:02.834" v="5014" actId="167"/>
          <ac:spMkLst>
            <pc:docMk/>
            <pc:sldMk cId="413158954" sldId="2146846686"/>
            <ac:spMk id="32" creationId="{C5F1F09C-A37F-F224-CD53-B62E44F7A794}"/>
          </ac:spMkLst>
        </pc:spChg>
        <pc:spChg chg="mod">
          <ac:chgData name="Reed Kiely" userId="768be38e-2fb5-40ce-925d-bd8e9d9e3c31" providerId="ADAL" clId="{EAEBAA4C-18AB-4A95-9F86-E0EC9F6B6B94}" dt="2024-07-02T18:55:19.690" v="5968"/>
          <ac:spMkLst>
            <pc:docMk/>
            <pc:sldMk cId="413158954" sldId="2146846686"/>
            <ac:spMk id="33" creationId="{53CF76BA-BA73-A72A-03B1-440A16CD0F5C}"/>
          </ac:spMkLst>
        </pc:spChg>
        <pc:spChg chg="add mod">
          <ac:chgData name="Reed Kiely" userId="768be38e-2fb5-40ce-925d-bd8e9d9e3c31" providerId="ADAL" clId="{EAEBAA4C-18AB-4A95-9F86-E0EC9F6B6B94}" dt="2024-07-01T13:38:08.123" v="4984"/>
          <ac:spMkLst>
            <pc:docMk/>
            <pc:sldMk cId="413158954" sldId="2146846686"/>
            <ac:spMk id="34" creationId="{943AE838-5D05-14E7-2679-2DC9E0F25B5C}"/>
          </ac:spMkLst>
        </pc:spChg>
        <pc:spChg chg="add mod">
          <ac:chgData name="Reed Kiely" userId="768be38e-2fb5-40ce-925d-bd8e9d9e3c31" providerId="ADAL" clId="{EAEBAA4C-18AB-4A95-9F86-E0EC9F6B6B94}" dt="2024-07-01T13:38:08.123" v="4984"/>
          <ac:spMkLst>
            <pc:docMk/>
            <pc:sldMk cId="413158954" sldId="2146846686"/>
            <ac:spMk id="35" creationId="{2D8C3FE9-61A3-EE5B-901C-F503FEB1D15D}"/>
          </ac:spMkLst>
        </pc:spChg>
        <pc:spChg chg="add mod">
          <ac:chgData name="Reed Kiely" userId="768be38e-2fb5-40ce-925d-bd8e9d9e3c31" providerId="ADAL" clId="{EAEBAA4C-18AB-4A95-9F86-E0EC9F6B6B94}" dt="2024-07-01T13:38:08.123" v="4984"/>
          <ac:spMkLst>
            <pc:docMk/>
            <pc:sldMk cId="413158954" sldId="2146846686"/>
            <ac:spMk id="36" creationId="{966B7B2F-DC3E-1895-E65E-E16DB2E68445}"/>
          </ac:spMkLst>
        </pc:spChg>
        <pc:spChg chg="add mod">
          <ac:chgData name="Reed Kiely" userId="768be38e-2fb5-40ce-925d-bd8e9d9e3c31" providerId="ADAL" clId="{EAEBAA4C-18AB-4A95-9F86-E0EC9F6B6B94}" dt="2024-07-01T13:38:08.123" v="4984"/>
          <ac:spMkLst>
            <pc:docMk/>
            <pc:sldMk cId="413158954" sldId="2146846686"/>
            <ac:spMk id="37" creationId="{197140B3-3C7E-00D0-7972-4FE3EA40F23C}"/>
          </ac:spMkLst>
        </pc:spChg>
        <pc:spChg chg="add del">
          <ac:chgData name="Reed Kiely" userId="768be38e-2fb5-40ce-925d-bd8e9d9e3c31" providerId="ADAL" clId="{EAEBAA4C-18AB-4A95-9F86-E0EC9F6B6B94}" dt="2024-07-01T13:39:01.155" v="5006" actId="478"/>
          <ac:spMkLst>
            <pc:docMk/>
            <pc:sldMk cId="413158954" sldId="2146846686"/>
            <ac:spMk id="38" creationId="{9FB8D09C-D852-FACF-6B87-758FAF7C066D}"/>
          </ac:spMkLst>
        </pc:spChg>
        <pc:spChg chg="add mod">
          <ac:chgData name="Reed Kiely" userId="768be38e-2fb5-40ce-925d-bd8e9d9e3c31" providerId="ADAL" clId="{EAEBAA4C-18AB-4A95-9F86-E0EC9F6B6B94}" dt="2024-07-02T18:55:08.368" v="5967" actId="1038"/>
          <ac:spMkLst>
            <pc:docMk/>
            <pc:sldMk cId="413158954" sldId="2146846686"/>
            <ac:spMk id="40" creationId="{98CF75EE-6180-2403-3D08-5101CA114DA2}"/>
          </ac:spMkLst>
        </pc:spChg>
        <pc:picChg chg="add del mod">
          <ac:chgData name="Reed Kiely" userId="768be38e-2fb5-40ce-925d-bd8e9d9e3c31" providerId="ADAL" clId="{EAEBAA4C-18AB-4A95-9F86-E0EC9F6B6B94}" dt="2024-07-01T13:39:01.829" v="5008" actId="478"/>
          <ac:picMkLst>
            <pc:docMk/>
            <pc:sldMk cId="413158954" sldId="2146846686"/>
            <ac:picMk id="2" creationId="{D902D48B-69B5-DA3D-5FC2-43828B9CFDDA}"/>
          </ac:picMkLst>
        </pc:picChg>
        <pc:picChg chg="add del">
          <ac:chgData name="Reed Kiely" userId="768be38e-2fb5-40ce-925d-bd8e9d9e3c31" providerId="ADAL" clId="{EAEBAA4C-18AB-4A95-9F86-E0EC9F6B6B94}" dt="2024-07-01T13:39:01.155" v="5006" actId="478"/>
          <ac:picMkLst>
            <pc:docMk/>
            <pc:sldMk cId="413158954" sldId="2146846686"/>
            <ac:picMk id="3" creationId="{E9272D58-73A6-61D1-DE6B-A3640B21C022}"/>
          </ac:picMkLst>
        </pc:picChg>
        <pc:picChg chg="mod">
          <ac:chgData name="Reed Kiely" userId="768be38e-2fb5-40ce-925d-bd8e9d9e3c31" providerId="ADAL" clId="{EAEBAA4C-18AB-4A95-9F86-E0EC9F6B6B94}" dt="2024-07-02T18:55:01.196" v="5958"/>
          <ac:picMkLst>
            <pc:docMk/>
            <pc:sldMk cId="413158954" sldId="2146846686"/>
            <ac:picMk id="4" creationId="{DEA28535-7635-CDF6-F093-F00AADBFE8E6}"/>
          </ac:picMkLst>
        </pc:picChg>
        <pc:picChg chg="add del mod">
          <ac:chgData name="Reed Kiely" userId="768be38e-2fb5-40ce-925d-bd8e9d9e3c31" providerId="ADAL" clId="{EAEBAA4C-18AB-4A95-9F86-E0EC9F6B6B94}" dt="2024-07-01T13:39:01.155" v="5006" actId="478"/>
          <ac:picMkLst>
            <pc:docMk/>
            <pc:sldMk cId="413158954" sldId="2146846686"/>
            <ac:picMk id="6" creationId="{CE1F0384-F445-B1F8-1945-235166FF49C4}"/>
          </ac:picMkLst>
        </pc:picChg>
        <pc:picChg chg="add del mod">
          <ac:chgData name="Reed Kiely" userId="768be38e-2fb5-40ce-925d-bd8e9d9e3c31" providerId="ADAL" clId="{EAEBAA4C-18AB-4A95-9F86-E0EC9F6B6B94}" dt="2024-07-01T13:39:01.155" v="5006" actId="478"/>
          <ac:picMkLst>
            <pc:docMk/>
            <pc:sldMk cId="413158954" sldId="2146846686"/>
            <ac:picMk id="15" creationId="{3A29D464-F32A-9C0D-30FF-00CF57F2E22E}"/>
          </ac:picMkLst>
        </pc:picChg>
        <pc:picChg chg="add del mod">
          <ac:chgData name="Reed Kiely" userId="768be38e-2fb5-40ce-925d-bd8e9d9e3c31" providerId="ADAL" clId="{EAEBAA4C-18AB-4A95-9F86-E0EC9F6B6B94}" dt="2024-07-01T13:39:01.155" v="5006" actId="478"/>
          <ac:picMkLst>
            <pc:docMk/>
            <pc:sldMk cId="413158954" sldId="2146846686"/>
            <ac:picMk id="21" creationId="{8EC4E016-F6DB-DAD8-CEA6-5950D664FAD4}"/>
          </ac:picMkLst>
        </pc:picChg>
        <pc:picChg chg="add mod">
          <ac:chgData name="Reed Kiely" userId="768be38e-2fb5-40ce-925d-bd8e9d9e3c31" providerId="ADAL" clId="{EAEBAA4C-18AB-4A95-9F86-E0EC9F6B6B94}" dt="2024-07-02T18:54:55.305" v="5956"/>
          <ac:picMkLst>
            <pc:docMk/>
            <pc:sldMk cId="413158954" sldId="2146846686"/>
            <ac:picMk id="25" creationId="{3A321FDE-0416-50A7-7401-27859276AAAB}"/>
          </ac:picMkLst>
        </pc:picChg>
        <pc:picChg chg="add del">
          <ac:chgData name="Reed Kiely" userId="768be38e-2fb5-40ce-925d-bd8e9d9e3c31" providerId="ADAL" clId="{EAEBAA4C-18AB-4A95-9F86-E0EC9F6B6B94}" dt="2024-07-01T13:39:01.155" v="5006" actId="478"/>
          <ac:picMkLst>
            <pc:docMk/>
            <pc:sldMk cId="413158954" sldId="2146846686"/>
            <ac:picMk id="31" creationId="{D6D7F418-E79C-4A8C-8189-41C98FEEDC31}"/>
          </ac:picMkLst>
        </pc:picChg>
        <pc:picChg chg="del">
          <ac:chgData name="Reed Kiely" userId="768be38e-2fb5-40ce-925d-bd8e9d9e3c31" providerId="ADAL" clId="{EAEBAA4C-18AB-4A95-9F86-E0EC9F6B6B94}" dt="2024-06-17T13:07:14.949" v="4615" actId="478"/>
          <ac:picMkLst>
            <pc:docMk/>
            <pc:sldMk cId="413158954" sldId="2146846686"/>
            <ac:picMk id="36" creationId="{B26A0629-A9D3-F671-0A7C-35225BF7DFE8}"/>
          </ac:picMkLst>
        </pc:picChg>
        <pc:picChg chg="add mod">
          <ac:chgData name="Reed Kiely" userId="768be38e-2fb5-40ce-925d-bd8e9d9e3c31" providerId="ADAL" clId="{EAEBAA4C-18AB-4A95-9F86-E0EC9F6B6B94}" dt="2024-07-02T18:54:57.958" v="5957"/>
          <ac:picMkLst>
            <pc:docMk/>
            <pc:sldMk cId="413158954" sldId="2146846686"/>
            <ac:picMk id="39" creationId="{C0613E9C-1D7D-65AC-3FFE-08A66A0FF1A6}"/>
          </ac:picMkLst>
        </pc:picChg>
        <pc:picChg chg="add del mod">
          <ac:chgData name="Reed Kiely" userId="768be38e-2fb5-40ce-925d-bd8e9d9e3c31" providerId="ADAL" clId="{EAEBAA4C-18AB-4A95-9F86-E0EC9F6B6B94}" dt="2024-07-01T13:39:23.954" v="5017" actId="478"/>
          <ac:picMkLst>
            <pc:docMk/>
            <pc:sldMk cId="413158954" sldId="2146846686"/>
            <ac:picMk id="41" creationId="{AB2810CE-A7D7-CA6C-3D0C-3917A34A561D}"/>
          </ac:picMkLst>
        </pc:picChg>
        <pc:picChg chg="add mod">
          <ac:chgData name="Reed Kiely" userId="768be38e-2fb5-40ce-925d-bd8e9d9e3c31" providerId="ADAL" clId="{EAEBAA4C-18AB-4A95-9F86-E0EC9F6B6B94}" dt="2024-07-01T13:40:02.309" v="5023" actId="1076"/>
          <ac:picMkLst>
            <pc:docMk/>
            <pc:sldMk cId="413158954" sldId="2146846686"/>
            <ac:picMk id="42" creationId="{545D3B82-F2DE-EA7E-5C70-65F9FF744598}"/>
          </ac:picMkLst>
        </pc:picChg>
      </pc:sldChg>
      <pc:sldChg chg="delSp modSp add mod delCm">
        <pc:chgData name="Reed Kiely" userId="768be38e-2fb5-40ce-925d-bd8e9d9e3c31" providerId="ADAL" clId="{EAEBAA4C-18AB-4A95-9F86-E0EC9F6B6B94}" dt="2024-07-08T13:10:08.305" v="5987"/>
        <pc:sldMkLst>
          <pc:docMk/>
          <pc:sldMk cId="4053712029" sldId="2146846687"/>
        </pc:sldMkLst>
        <pc:spChg chg="mod">
          <ac:chgData name="Reed Kiely" userId="768be38e-2fb5-40ce-925d-bd8e9d9e3c31" providerId="ADAL" clId="{EAEBAA4C-18AB-4A95-9F86-E0EC9F6B6B94}" dt="2024-07-01T13:43:44.437" v="5049" actId="20577"/>
          <ac:spMkLst>
            <pc:docMk/>
            <pc:sldMk cId="4053712029" sldId="2146846687"/>
            <ac:spMk id="2" creationId="{D31FD2F4-702E-3560-3C87-A3D48130A49B}"/>
          </ac:spMkLst>
        </pc:spChg>
        <pc:spChg chg="mod">
          <ac:chgData name="Reed Kiely" userId="768be38e-2fb5-40ce-925d-bd8e9d9e3c31" providerId="ADAL" clId="{EAEBAA4C-18AB-4A95-9F86-E0EC9F6B6B94}" dt="2024-07-01T13:44:06.307" v="5057" actId="1038"/>
          <ac:spMkLst>
            <pc:docMk/>
            <pc:sldMk cId="4053712029" sldId="2146846687"/>
            <ac:spMk id="10" creationId="{CEBDCCEB-E125-2D44-2B0B-B2240971D994}"/>
          </ac:spMkLst>
        </pc:spChg>
        <pc:spChg chg="mod">
          <ac:chgData name="Reed Kiely" userId="768be38e-2fb5-40ce-925d-bd8e9d9e3c31" providerId="ADAL" clId="{EAEBAA4C-18AB-4A95-9F86-E0EC9F6B6B94}" dt="2024-07-01T13:43:56.572" v="5053" actId="1038"/>
          <ac:spMkLst>
            <pc:docMk/>
            <pc:sldMk cId="4053712029" sldId="2146846687"/>
            <ac:spMk id="11" creationId="{C990C2F3-8661-ACA7-103C-32CEE1C4385A}"/>
          </ac:spMkLst>
        </pc:spChg>
        <pc:spChg chg="mod">
          <ac:chgData name="Reed Kiely" userId="768be38e-2fb5-40ce-925d-bd8e9d9e3c31" providerId="ADAL" clId="{EAEBAA4C-18AB-4A95-9F86-E0EC9F6B6B94}" dt="2024-07-02T18:56:40.990" v="5977"/>
          <ac:spMkLst>
            <pc:docMk/>
            <pc:sldMk cId="4053712029" sldId="2146846687"/>
            <ac:spMk id="21" creationId="{6BEC11E8-C253-3BDE-922A-6C2EBD7D63E8}"/>
          </ac:spMkLst>
        </pc:spChg>
        <pc:spChg chg="mod">
          <ac:chgData name="Reed Kiely" userId="768be38e-2fb5-40ce-925d-bd8e9d9e3c31" providerId="ADAL" clId="{EAEBAA4C-18AB-4A95-9F86-E0EC9F6B6B94}" dt="2024-07-02T18:56:47.639" v="5979"/>
          <ac:spMkLst>
            <pc:docMk/>
            <pc:sldMk cId="4053712029" sldId="2146846687"/>
            <ac:spMk id="26" creationId="{3479450F-63B2-DAD7-3644-30AA2D825D6B}"/>
          </ac:spMkLst>
        </pc:spChg>
        <pc:spChg chg="mod">
          <ac:chgData name="Reed Kiely" userId="768be38e-2fb5-40ce-925d-bd8e9d9e3c31" providerId="ADAL" clId="{EAEBAA4C-18AB-4A95-9F86-E0EC9F6B6B94}" dt="2024-06-10T13:51:51.781" v="4550" actId="403"/>
          <ac:spMkLst>
            <pc:docMk/>
            <pc:sldMk cId="4053712029" sldId="2146846687"/>
            <ac:spMk id="27" creationId="{20DF6B6A-A82F-EA16-229B-2B3CA1D4A9CD}"/>
          </ac:spMkLst>
        </pc:spChg>
        <pc:spChg chg="mod">
          <ac:chgData name="Reed Kiely" userId="768be38e-2fb5-40ce-925d-bd8e9d9e3c31" providerId="ADAL" clId="{EAEBAA4C-18AB-4A95-9F86-E0EC9F6B6B94}" dt="2024-06-10T13:53:20.840" v="4552" actId="207"/>
          <ac:spMkLst>
            <pc:docMk/>
            <pc:sldMk cId="4053712029" sldId="2146846687"/>
            <ac:spMk id="32" creationId="{0BB4227F-F571-994B-6B77-F84457727853}"/>
          </ac:spMkLst>
        </pc:spChg>
        <pc:spChg chg="mod">
          <ac:chgData name="Reed Kiely" userId="768be38e-2fb5-40ce-925d-bd8e9d9e3c31" providerId="ADAL" clId="{EAEBAA4C-18AB-4A95-9F86-E0EC9F6B6B94}" dt="2024-06-10T13:53:16.836" v="4551" actId="207"/>
          <ac:spMkLst>
            <pc:docMk/>
            <pc:sldMk cId="4053712029" sldId="2146846687"/>
            <ac:spMk id="35" creationId="{6CE1055E-36F8-E3F2-3309-738FD2AC57AC}"/>
          </ac:spMkLst>
        </pc:spChg>
        <pc:picChg chg="mod">
          <ac:chgData name="Reed Kiely" userId="768be38e-2fb5-40ce-925d-bd8e9d9e3c31" providerId="ADAL" clId="{EAEBAA4C-18AB-4A95-9F86-E0EC9F6B6B94}" dt="2024-07-02T18:56:34.262" v="5976"/>
          <ac:picMkLst>
            <pc:docMk/>
            <pc:sldMk cId="4053712029" sldId="2146846687"/>
            <ac:picMk id="4" creationId="{6F3A0157-7308-CC24-48C2-ACB6279C1A93}"/>
          </ac:picMkLst>
        </pc:picChg>
        <pc:picChg chg="mod">
          <ac:chgData name="Reed Kiely" userId="768be38e-2fb5-40ce-925d-bd8e9d9e3c31" providerId="ADAL" clId="{EAEBAA4C-18AB-4A95-9F86-E0EC9F6B6B94}" dt="2024-07-02T18:56:44.492" v="5978"/>
          <ac:picMkLst>
            <pc:docMk/>
            <pc:sldMk cId="4053712029" sldId="2146846687"/>
            <ac:picMk id="6" creationId="{ABB34BAD-27F5-8E00-4A45-182BE57C1467}"/>
          </ac:picMkLst>
        </pc:picChg>
        <pc:picChg chg="mod">
          <ac:chgData name="Reed Kiely" userId="768be38e-2fb5-40ce-925d-bd8e9d9e3c31" providerId="ADAL" clId="{EAEBAA4C-18AB-4A95-9F86-E0EC9F6B6B94}" dt="2024-07-01T13:44:01.676" v="5056" actId="1076"/>
          <ac:picMkLst>
            <pc:docMk/>
            <pc:sldMk cId="4053712029" sldId="2146846687"/>
            <ac:picMk id="8" creationId="{DE6E244B-B378-FF35-AF54-5DA734AC6374}"/>
          </ac:picMkLst>
        </pc:picChg>
        <pc:picChg chg="mod">
          <ac:chgData name="Reed Kiely" userId="768be38e-2fb5-40ce-925d-bd8e9d9e3c31" providerId="ADAL" clId="{EAEBAA4C-18AB-4A95-9F86-E0EC9F6B6B94}" dt="2024-07-02T18:56:31.425" v="5975"/>
          <ac:picMkLst>
            <pc:docMk/>
            <pc:sldMk cId="4053712029" sldId="2146846687"/>
            <ac:picMk id="19" creationId="{EA1ECA3D-03F1-12D4-54FA-1F13F01F1762}"/>
          </ac:picMkLst>
        </pc:picChg>
        <pc:picChg chg="del mod">
          <ac:chgData name="Reed Kiely" userId="768be38e-2fb5-40ce-925d-bd8e9d9e3c31" providerId="ADAL" clId="{EAEBAA4C-18AB-4A95-9F86-E0EC9F6B6B94}" dt="2024-06-10T13:53:27.927" v="4555" actId="478"/>
          <ac:picMkLst>
            <pc:docMk/>
            <pc:sldMk cId="4053712029" sldId="2146846687"/>
            <ac:picMk id="47" creationId="{FC67B3DB-3DC5-4A12-D5BF-0042048C3ED7}"/>
          </ac:picMkLst>
        </pc:picChg>
        <pc:picChg chg="del">
          <ac:chgData name="Reed Kiely" userId="768be38e-2fb5-40ce-925d-bd8e9d9e3c31" providerId="ADAL" clId="{EAEBAA4C-18AB-4A95-9F86-E0EC9F6B6B94}" dt="2024-06-10T13:53:27.927" v="4555" actId="478"/>
          <ac:picMkLst>
            <pc:docMk/>
            <pc:sldMk cId="4053712029" sldId="2146846687"/>
            <ac:picMk id="48" creationId="{4CF3CDBC-5A5E-14B2-CABD-8CD12CF73EAC}"/>
          </ac:picMkLst>
        </pc:picChg>
        <pc:cxnChg chg="mod">
          <ac:chgData name="Reed Kiely" userId="768be38e-2fb5-40ce-925d-bd8e9d9e3c31" providerId="ADAL" clId="{EAEBAA4C-18AB-4A95-9F86-E0EC9F6B6B94}" dt="2024-07-01T13:43:58.292" v="5054" actId="1038"/>
          <ac:cxnSpMkLst>
            <pc:docMk/>
            <pc:sldMk cId="4053712029" sldId="2146846687"/>
            <ac:cxnSpMk id="28" creationId="{BDE12088-08A6-A333-EFA3-6CA54ED8B3AC}"/>
          </ac:cxnSpMkLst>
        </pc:cxnChg>
        <pc:extLst>
          <p:ext xmlns:p="http://schemas.openxmlformats.org/presentationml/2006/main" uri="{D6D511B9-2390-475A-947B-AFAB55BFBCF1}">
            <pc226:cmChg xmlns:pc226="http://schemas.microsoft.com/office/powerpoint/2022/06/main/command" chg="del">
              <pc226:chgData name="Reed Kiely" userId="768be38e-2fb5-40ce-925d-bd8e9d9e3c31" providerId="ADAL" clId="{EAEBAA4C-18AB-4A95-9F86-E0EC9F6B6B94}" dt="2024-07-08T13:10:08.305" v="5987"/>
              <pc2:cmMkLst xmlns:pc2="http://schemas.microsoft.com/office/powerpoint/2019/9/main/command">
                <pc:docMk/>
                <pc:sldMk cId="4053712029" sldId="2146846687"/>
                <pc2:cmMk id="{7F99DAA2-FDD7-4F87-94B6-C7C06D5F8579}"/>
              </pc2:cmMkLst>
            </pc226:cmChg>
          </p:ext>
        </pc:extLst>
      </pc:sldChg>
      <pc:sldChg chg="delCm">
        <pc:chgData name="Reed Kiely" userId="768be38e-2fb5-40ce-925d-bd8e9d9e3c31" providerId="ADAL" clId="{EAEBAA4C-18AB-4A95-9F86-E0EC9F6B6B94}" dt="2024-07-08T13:10:21.226" v="5988"/>
        <pc:sldMkLst>
          <pc:docMk/>
          <pc:sldMk cId="2302195495" sldId="2146846692"/>
        </pc:sldMkLst>
        <pc:extLst>
          <p:ext xmlns:p="http://schemas.openxmlformats.org/presentationml/2006/main" uri="{D6D511B9-2390-475A-947B-AFAB55BFBCF1}">
            <pc226:cmChg xmlns:pc226="http://schemas.microsoft.com/office/powerpoint/2022/06/main/command" chg="del">
              <pc226:chgData name="Reed Kiely" userId="768be38e-2fb5-40ce-925d-bd8e9d9e3c31" providerId="ADAL" clId="{EAEBAA4C-18AB-4A95-9F86-E0EC9F6B6B94}" dt="2024-07-08T13:10:21.226" v="5988"/>
              <pc2:cmMkLst xmlns:pc2="http://schemas.microsoft.com/office/powerpoint/2019/9/main/command">
                <pc:docMk/>
                <pc:sldMk cId="2302195495" sldId="2146846692"/>
                <pc2:cmMk id="{6634C9B6-A5AA-4B08-8E4D-AEB21D90AC9F}"/>
              </pc2:cmMkLst>
            </pc226:cmChg>
          </p:ext>
        </pc:extLst>
      </pc:sldChg>
      <pc:sldChg chg="addSp delSp modSp add del mod ord">
        <pc:chgData name="Reed Kiely" userId="768be38e-2fb5-40ce-925d-bd8e9d9e3c31" providerId="ADAL" clId="{EAEBAA4C-18AB-4A95-9F86-E0EC9F6B6B94}" dt="2024-07-01T19:39:27.770" v="5823" actId="47"/>
        <pc:sldMkLst>
          <pc:docMk/>
          <pc:sldMk cId="2556555397" sldId="2146846693"/>
        </pc:sldMkLst>
        <pc:spChg chg="del">
          <ac:chgData name="Reed Kiely" userId="768be38e-2fb5-40ce-925d-bd8e9d9e3c31" providerId="ADAL" clId="{EAEBAA4C-18AB-4A95-9F86-E0EC9F6B6B94}" dt="2024-07-01T18:54:45.185" v="5562" actId="478"/>
          <ac:spMkLst>
            <pc:docMk/>
            <pc:sldMk cId="2556555397" sldId="2146846693"/>
            <ac:spMk id="6" creationId="{6D2216C3-BDCE-429B-3A7A-30BE5E96F7C0}"/>
          </ac:spMkLst>
        </pc:spChg>
        <pc:spChg chg="mod">
          <ac:chgData name="Reed Kiely" userId="768be38e-2fb5-40ce-925d-bd8e9d9e3c31" providerId="ADAL" clId="{EAEBAA4C-18AB-4A95-9F86-E0EC9F6B6B94}" dt="2024-07-01T18:54:58.543" v="5571" actId="14100"/>
          <ac:spMkLst>
            <pc:docMk/>
            <pc:sldMk cId="2556555397" sldId="2146846693"/>
            <ac:spMk id="8" creationId="{36610E99-7BB8-26B9-89B6-34B6CFA8DB8C}"/>
          </ac:spMkLst>
        </pc:spChg>
        <pc:spChg chg="add mod">
          <ac:chgData name="Reed Kiely" userId="768be38e-2fb5-40ce-925d-bd8e9d9e3c31" providerId="ADAL" clId="{EAEBAA4C-18AB-4A95-9F86-E0EC9F6B6B94}" dt="2024-07-01T19:14:03.294" v="5776"/>
          <ac:spMkLst>
            <pc:docMk/>
            <pc:sldMk cId="2556555397" sldId="2146846693"/>
            <ac:spMk id="9" creationId="{44F4EEEF-7486-19AE-5B01-73A96A897512}"/>
          </ac:spMkLst>
        </pc:spChg>
        <pc:spChg chg="del">
          <ac:chgData name="Reed Kiely" userId="768be38e-2fb5-40ce-925d-bd8e9d9e3c31" providerId="ADAL" clId="{EAEBAA4C-18AB-4A95-9F86-E0EC9F6B6B94}" dt="2024-07-01T18:43:29.849" v="5270" actId="478"/>
          <ac:spMkLst>
            <pc:docMk/>
            <pc:sldMk cId="2556555397" sldId="2146846693"/>
            <ac:spMk id="9" creationId="{93CF31AE-7D2E-CA6D-1B1F-8689D5C54997}"/>
          </ac:spMkLst>
        </pc:spChg>
        <pc:spChg chg="mod">
          <ac:chgData name="Reed Kiely" userId="768be38e-2fb5-40ce-925d-bd8e9d9e3c31" providerId="ADAL" clId="{EAEBAA4C-18AB-4A95-9F86-E0EC9F6B6B94}" dt="2024-07-01T18:54:28.077" v="5558" actId="1076"/>
          <ac:spMkLst>
            <pc:docMk/>
            <pc:sldMk cId="2556555397" sldId="2146846693"/>
            <ac:spMk id="10" creationId="{16F31616-879F-16AB-855A-EB969CACCF69}"/>
          </ac:spMkLst>
        </pc:spChg>
        <pc:spChg chg="mod">
          <ac:chgData name="Reed Kiely" userId="768be38e-2fb5-40ce-925d-bd8e9d9e3c31" providerId="ADAL" clId="{EAEBAA4C-18AB-4A95-9F86-E0EC9F6B6B94}" dt="2024-07-01T18:54:34.122" v="5560" actId="1076"/>
          <ac:spMkLst>
            <pc:docMk/>
            <pc:sldMk cId="2556555397" sldId="2146846693"/>
            <ac:spMk id="12" creationId="{A3FB33B5-5B65-3651-5E16-896206AA7BB8}"/>
          </ac:spMkLst>
        </pc:spChg>
        <pc:spChg chg="add del mod">
          <ac:chgData name="Reed Kiely" userId="768be38e-2fb5-40ce-925d-bd8e9d9e3c31" providerId="ADAL" clId="{EAEBAA4C-18AB-4A95-9F86-E0EC9F6B6B94}" dt="2024-07-01T18:46:14.754" v="5361" actId="478"/>
          <ac:spMkLst>
            <pc:docMk/>
            <pc:sldMk cId="2556555397" sldId="2146846693"/>
            <ac:spMk id="16" creationId="{0EF4D88C-97AD-0290-E898-FB0A19B5A432}"/>
          </ac:spMkLst>
        </pc:spChg>
        <pc:spChg chg="add mod">
          <ac:chgData name="Reed Kiely" userId="768be38e-2fb5-40ce-925d-bd8e9d9e3c31" providerId="ADAL" clId="{EAEBAA4C-18AB-4A95-9F86-E0EC9F6B6B94}" dt="2024-07-01T18:55:00.283" v="5572" actId="14100"/>
          <ac:spMkLst>
            <pc:docMk/>
            <pc:sldMk cId="2556555397" sldId="2146846693"/>
            <ac:spMk id="17" creationId="{3096B3D9-654E-8968-B73E-03AEAC8247CD}"/>
          </ac:spMkLst>
        </pc:spChg>
        <pc:spChg chg="mod">
          <ac:chgData name="Reed Kiely" userId="768be38e-2fb5-40ce-925d-bd8e9d9e3c31" providerId="ADAL" clId="{EAEBAA4C-18AB-4A95-9F86-E0EC9F6B6B94}" dt="2024-07-01T18:52:25.274" v="5481" actId="20577"/>
          <ac:spMkLst>
            <pc:docMk/>
            <pc:sldMk cId="2556555397" sldId="2146846693"/>
            <ac:spMk id="21" creationId="{B96C98EB-654F-CD30-4C99-D85CD08DB716}"/>
          </ac:spMkLst>
        </pc:spChg>
        <pc:spChg chg="mod">
          <ac:chgData name="Reed Kiely" userId="768be38e-2fb5-40ce-925d-bd8e9d9e3c31" providerId="ADAL" clId="{EAEBAA4C-18AB-4A95-9F86-E0EC9F6B6B94}" dt="2024-07-01T18:50:11.779" v="5434" actId="14100"/>
          <ac:spMkLst>
            <pc:docMk/>
            <pc:sldMk cId="2556555397" sldId="2146846693"/>
            <ac:spMk id="33" creationId="{EBBA7DEC-90BE-F2CC-C447-079B912676AF}"/>
          </ac:spMkLst>
        </pc:spChg>
        <pc:spChg chg="mod">
          <ac:chgData name="Reed Kiely" userId="768be38e-2fb5-40ce-925d-bd8e9d9e3c31" providerId="ADAL" clId="{EAEBAA4C-18AB-4A95-9F86-E0EC9F6B6B94}" dt="2024-07-01T18:58:31.934" v="5617" actId="1076"/>
          <ac:spMkLst>
            <pc:docMk/>
            <pc:sldMk cId="2556555397" sldId="2146846693"/>
            <ac:spMk id="34" creationId="{B869B0CA-304A-5A00-D163-19111FE463BC}"/>
          </ac:spMkLst>
        </pc:spChg>
        <pc:spChg chg="mod">
          <ac:chgData name="Reed Kiely" userId="768be38e-2fb5-40ce-925d-bd8e9d9e3c31" providerId="ADAL" clId="{EAEBAA4C-18AB-4A95-9F86-E0EC9F6B6B94}" dt="2024-07-01T18:58:31.934" v="5617" actId="1076"/>
          <ac:spMkLst>
            <pc:docMk/>
            <pc:sldMk cId="2556555397" sldId="2146846693"/>
            <ac:spMk id="35" creationId="{8C008E8C-C5BA-1014-5B48-D5A9A273C06A}"/>
          </ac:spMkLst>
        </pc:spChg>
        <pc:spChg chg="mod">
          <ac:chgData name="Reed Kiely" userId="768be38e-2fb5-40ce-925d-bd8e9d9e3c31" providerId="ADAL" clId="{EAEBAA4C-18AB-4A95-9F86-E0EC9F6B6B94}" dt="2024-07-01T18:55:31.544" v="5580" actId="1076"/>
          <ac:spMkLst>
            <pc:docMk/>
            <pc:sldMk cId="2556555397" sldId="2146846693"/>
            <ac:spMk id="40" creationId="{657A1959-C25C-3411-3732-9688A5CEA6B8}"/>
          </ac:spMkLst>
        </pc:spChg>
        <pc:spChg chg="mod">
          <ac:chgData name="Reed Kiely" userId="768be38e-2fb5-40ce-925d-bd8e9d9e3c31" providerId="ADAL" clId="{EAEBAA4C-18AB-4A95-9F86-E0EC9F6B6B94}" dt="2024-07-01T18:58:59.468" v="5679" actId="1037"/>
          <ac:spMkLst>
            <pc:docMk/>
            <pc:sldMk cId="2556555397" sldId="2146846693"/>
            <ac:spMk id="41" creationId="{45B1B2A2-D7D0-7A29-1B58-4AAEB9435BEB}"/>
          </ac:spMkLst>
        </pc:spChg>
        <pc:spChg chg="mod">
          <ac:chgData name="Reed Kiely" userId="768be38e-2fb5-40ce-925d-bd8e9d9e3c31" providerId="ADAL" clId="{EAEBAA4C-18AB-4A95-9F86-E0EC9F6B6B94}" dt="2024-07-01T18:52:54.279" v="5527" actId="1076"/>
          <ac:spMkLst>
            <pc:docMk/>
            <pc:sldMk cId="2556555397" sldId="2146846693"/>
            <ac:spMk id="42" creationId="{13E180B4-C3FE-FED1-E68D-FB44E230222A}"/>
          </ac:spMkLst>
        </pc:spChg>
        <pc:spChg chg="mod">
          <ac:chgData name="Reed Kiely" userId="768be38e-2fb5-40ce-925d-bd8e9d9e3c31" providerId="ADAL" clId="{EAEBAA4C-18AB-4A95-9F86-E0EC9F6B6B94}" dt="2024-07-01T18:52:54.279" v="5527" actId="1076"/>
          <ac:spMkLst>
            <pc:docMk/>
            <pc:sldMk cId="2556555397" sldId="2146846693"/>
            <ac:spMk id="43" creationId="{4A7FC07D-B5F4-2CE1-DB5C-1C3BD673D0D2}"/>
          </ac:spMkLst>
        </pc:spChg>
        <pc:spChg chg="mod">
          <ac:chgData name="Reed Kiely" userId="768be38e-2fb5-40ce-925d-bd8e9d9e3c31" providerId="ADAL" clId="{EAEBAA4C-18AB-4A95-9F86-E0EC9F6B6B94}" dt="2024-07-01T18:54:34.122" v="5560" actId="1076"/>
          <ac:spMkLst>
            <pc:docMk/>
            <pc:sldMk cId="2556555397" sldId="2146846693"/>
            <ac:spMk id="44" creationId="{B23CCE09-DB6F-CCAA-8605-A74E5AC9AD4C}"/>
          </ac:spMkLst>
        </pc:spChg>
        <pc:spChg chg="mod">
          <ac:chgData name="Reed Kiely" userId="768be38e-2fb5-40ce-925d-bd8e9d9e3c31" providerId="ADAL" clId="{EAEBAA4C-18AB-4A95-9F86-E0EC9F6B6B94}" dt="2024-07-01T18:54:28.077" v="5558" actId="1076"/>
          <ac:spMkLst>
            <pc:docMk/>
            <pc:sldMk cId="2556555397" sldId="2146846693"/>
            <ac:spMk id="45" creationId="{D1CB688F-23C5-B058-4452-6B600DBAF766}"/>
          </ac:spMkLst>
        </pc:spChg>
        <pc:spChg chg="mod">
          <ac:chgData name="Reed Kiely" userId="768be38e-2fb5-40ce-925d-bd8e9d9e3c31" providerId="ADAL" clId="{EAEBAA4C-18AB-4A95-9F86-E0EC9F6B6B94}" dt="2024-07-01T18:50:27.972" v="5439" actId="1076"/>
          <ac:spMkLst>
            <pc:docMk/>
            <pc:sldMk cId="2556555397" sldId="2146846693"/>
            <ac:spMk id="46" creationId="{6D206A96-D82F-AA79-07B7-7523579154A1}"/>
          </ac:spMkLst>
        </pc:spChg>
        <pc:spChg chg="mod">
          <ac:chgData name="Reed Kiely" userId="768be38e-2fb5-40ce-925d-bd8e9d9e3c31" providerId="ADAL" clId="{EAEBAA4C-18AB-4A95-9F86-E0EC9F6B6B94}" dt="2024-07-01T18:52:29.186" v="5482"/>
          <ac:spMkLst>
            <pc:docMk/>
            <pc:sldMk cId="2556555397" sldId="2146846693"/>
            <ac:spMk id="47" creationId="{2F6F459F-04C5-855A-ADA8-9EA4025FB824}"/>
          </ac:spMkLst>
        </pc:spChg>
        <pc:spChg chg="mod">
          <ac:chgData name="Reed Kiely" userId="768be38e-2fb5-40ce-925d-bd8e9d9e3c31" providerId="ADAL" clId="{EAEBAA4C-18AB-4A95-9F86-E0EC9F6B6B94}" dt="2024-07-01T19:33:11.846" v="5791" actId="14100"/>
          <ac:spMkLst>
            <pc:docMk/>
            <pc:sldMk cId="2556555397" sldId="2146846693"/>
            <ac:spMk id="48" creationId="{D8097CF4-F47D-FFEF-BA74-F966A1A170D3}"/>
          </ac:spMkLst>
        </pc:spChg>
        <pc:spChg chg="mod">
          <ac:chgData name="Reed Kiely" userId="768be38e-2fb5-40ce-925d-bd8e9d9e3c31" providerId="ADAL" clId="{EAEBAA4C-18AB-4A95-9F86-E0EC9F6B6B94}" dt="2024-07-01T19:32:12.084" v="5787" actId="1076"/>
          <ac:spMkLst>
            <pc:docMk/>
            <pc:sldMk cId="2556555397" sldId="2146846693"/>
            <ac:spMk id="49" creationId="{F9739AD5-7C71-F7E6-CD1D-EFEF1A22EEB1}"/>
          </ac:spMkLst>
        </pc:spChg>
        <pc:cxnChg chg="mod">
          <ac:chgData name="Reed Kiely" userId="768be38e-2fb5-40ce-925d-bd8e9d9e3c31" providerId="ADAL" clId="{EAEBAA4C-18AB-4A95-9F86-E0EC9F6B6B94}" dt="2024-07-01T18:53:58.316" v="5546" actId="1036"/>
          <ac:cxnSpMkLst>
            <pc:docMk/>
            <pc:sldMk cId="2556555397" sldId="2146846693"/>
            <ac:cxnSpMk id="13" creationId="{AAC55479-B358-4951-F21A-097FDD4D564C}"/>
          </ac:cxnSpMkLst>
        </pc:cxnChg>
        <pc:cxnChg chg="add mod">
          <ac:chgData name="Reed Kiely" userId="768be38e-2fb5-40ce-925d-bd8e9d9e3c31" providerId="ADAL" clId="{EAEBAA4C-18AB-4A95-9F86-E0EC9F6B6B94}" dt="2024-07-01T18:55:14.421" v="5575" actId="693"/>
          <ac:cxnSpMkLst>
            <pc:docMk/>
            <pc:sldMk cId="2556555397" sldId="2146846693"/>
            <ac:cxnSpMk id="19" creationId="{AA47A5EC-1615-968D-BCC8-487A78F1DC2B}"/>
          </ac:cxnSpMkLst>
        </pc:cxnChg>
        <pc:cxnChg chg="add mod">
          <ac:chgData name="Reed Kiely" userId="768be38e-2fb5-40ce-925d-bd8e9d9e3c31" providerId="ADAL" clId="{EAEBAA4C-18AB-4A95-9F86-E0EC9F6B6B94}" dt="2024-07-01T18:55:14.421" v="5575" actId="693"/>
          <ac:cxnSpMkLst>
            <pc:docMk/>
            <pc:sldMk cId="2556555397" sldId="2146846693"/>
            <ac:cxnSpMk id="20" creationId="{7FFA5F94-9BD6-17A1-D3D9-A79168FD9798}"/>
          </ac:cxnSpMkLst>
        </pc:cxnChg>
        <pc:cxnChg chg="mod">
          <ac:chgData name="Reed Kiely" userId="768be38e-2fb5-40ce-925d-bd8e9d9e3c31" providerId="ADAL" clId="{EAEBAA4C-18AB-4A95-9F86-E0EC9F6B6B94}" dt="2024-07-01T18:50:21.237" v="5438" actId="14100"/>
          <ac:cxnSpMkLst>
            <pc:docMk/>
            <pc:sldMk cId="2556555397" sldId="2146846693"/>
            <ac:cxnSpMk id="51" creationId="{475E9C40-1374-25D5-5EA7-8A4336061BB6}"/>
          </ac:cxnSpMkLst>
        </pc:cxnChg>
        <pc:cxnChg chg="mod">
          <ac:chgData name="Reed Kiely" userId="768be38e-2fb5-40ce-925d-bd8e9d9e3c31" providerId="ADAL" clId="{EAEBAA4C-18AB-4A95-9F86-E0EC9F6B6B94}" dt="2024-07-01T18:50:29.952" v="5440" actId="1076"/>
          <ac:cxnSpMkLst>
            <pc:docMk/>
            <pc:sldMk cId="2556555397" sldId="2146846693"/>
            <ac:cxnSpMk id="52" creationId="{6188268A-AF44-1DA4-9ABA-97C78F4DCA58}"/>
          </ac:cxnSpMkLst>
        </pc:cxnChg>
        <pc:cxnChg chg="mod">
          <ac:chgData name="Reed Kiely" userId="768be38e-2fb5-40ce-925d-bd8e9d9e3c31" providerId="ADAL" clId="{EAEBAA4C-18AB-4A95-9F86-E0EC9F6B6B94}" dt="2024-07-01T18:58:34.972" v="5618" actId="14100"/>
          <ac:cxnSpMkLst>
            <pc:docMk/>
            <pc:sldMk cId="2556555397" sldId="2146846693"/>
            <ac:cxnSpMk id="53" creationId="{07270F36-6DD3-ABCE-50F0-C66D53A2583D}"/>
          </ac:cxnSpMkLst>
        </pc:cxnChg>
        <pc:cxnChg chg="mod">
          <ac:chgData name="Reed Kiely" userId="768be38e-2fb5-40ce-925d-bd8e9d9e3c31" providerId="ADAL" clId="{EAEBAA4C-18AB-4A95-9F86-E0EC9F6B6B94}" dt="2024-07-01T18:54:05.547" v="5548" actId="1076"/>
          <ac:cxnSpMkLst>
            <pc:docMk/>
            <pc:sldMk cId="2556555397" sldId="2146846693"/>
            <ac:cxnSpMk id="56" creationId="{C172AEF1-70B5-BDC6-B5A3-C287CD1816C4}"/>
          </ac:cxnSpMkLst>
        </pc:cxnChg>
        <pc:cxnChg chg="mod">
          <ac:chgData name="Reed Kiely" userId="768be38e-2fb5-40ce-925d-bd8e9d9e3c31" providerId="ADAL" clId="{EAEBAA4C-18AB-4A95-9F86-E0EC9F6B6B94}" dt="2024-07-01T19:33:13.849" v="5792" actId="14100"/>
          <ac:cxnSpMkLst>
            <pc:docMk/>
            <pc:sldMk cId="2556555397" sldId="2146846693"/>
            <ac:cxnSpMk id="57" creationId="{9C0164C2-C0B7-D5EA-70D2-898407B5A6DB}"/>
          </ac:cxnSpMkLst>
        </pc:cxnChg>
        <pc:cxnChg chg="mod">
          <ac:chgData name="Reed Kiely" userId="768be38e-2fb5-40ce-925d-bd8e9d9e3c31" providerId="ADAL" clId="{EAEBAA4C-18AB-4A95-9F86-E0EC9F6B6B94}" dt="2024-07-01T18:55:28.935" v="5579" actId="14100"/>
          <ac:cxnSpMkLst>
            <pc:docMk/>
            <pc:sldMk cId="2556555397" sldId="2146846693"/>
            <ac:cxnSpMk id="58" creationId="{0943D3E9-8238-20F3-6565-A4B04115D1B5}"/>
          </ac:cxnSpMkLst>
        </pc:cxnChg>
      </pc:sldChg>
      <pc:sldChg chg="addSp modSp add del mod">
        <pc:chgData name="Reed Kiely" userId="768be38e-2fb5-40ce-925d-bd8e9d9e3c31" providerId="ADAL" clId="{EAEBAA4C-18AB-4A95-9F86-E0EC9F6B6B94}" dt="2024-07-01T19:41:26.985" v="5829" actId="47"/>
        <pc:sldMkLst>
          <pc:docMk/>
          <pc:sldMk cId="1672406727" sldId="2146846694"/>
        </pc:sldMkLst>
        <pc:spChg chg="add mod">
          <ac:chgData name="Reed Kiely" userId="768be38e-2fb5-40ce-925d-bd8e9d9e3c31" providerId="ADAL" clId="{EAEBAA4C-18AB-4A95-9F86-E0EC9F6B6B94}" dt="2024-07-01T19:37:57.381" v="5820" actId="1076"/>
          <ac:spMkLst>
            <pc:docMk/>
            <pc:sldMk cId="1672406727" sldId="2146846694"/>
            <ac:spMk id="6" creationId="{6299282D-F638-D14A-5213-599E3953D6E8}"/>
          </ac:spMkLst>
        </pc:spChg>
      </pc:sldChg>
      <pc:sldChg chg="addSp delSp modSp add del mod setBg">
        <pc:chgData name="Reed Kiely" userId="768be38e-2fb5-40ce-925d-bd8e9d9e3c31" providerId="ADAL" clId="{EAEBAA4C-18AB-4A95-9F86-E0EC9F6B6B94}" dt="2024-07-01T19:13:47.300" v="5775" actId="47"/>
        <pc:sldMkLst>
          <pc:docMk/>
          <pc:sldMk cId="4018350704" sldId="2146846694"/>
        </pc:sldMkLst>
        <pc:spChg chg="del">
          <ac:chgData name="Reed Kiely" userId="768be38e-2fb5-40ce-925d-bd8e9d9e3c31" providerId="ADAL" clId="{EAEBAA4C-18AB-4A95-9F86-E0EC9F6B6B94}" dt="2024-07-01T18:59:59.539" v="5720" actId="478"/>
          <ac:spMkLst>
            <pc:docMk/>
            <pc:sldMk cId="4018350704" sldId="2146846694"/>
            <ac:spMk id="2" creationId="{D81AD407-8C50-FCB3-0868-4B42FC26C841}"/>
          </ac:spMkLst>
        </pc:spChg>
        <pc:spChg chg="add mod">
          <ac:chgData name="Reed Kiely" userId="768be38e-2fb5-40ce-925d-bd8e9d9e3c31" providerId="ADAL" clId="{EAEBAA4C-18AB-4A95-9F86-E0EC9F6B6B94}" dt="2024-07-01T19:01:01.916" v="5766" actId="2711"/>
          <ac:spMkLst>
            <pc:docMk/>
            <pc:sldMk cId="4018350704" sldId="2146846694"/>
            <ac:spMk id="4" creationId="{09973ADF-2F02-DBFE-2531-0B64FA58C3AB}"/>
          </ac:spMkLst>
        </pc:spChg>
        <pc:spChg chg="del">
          <ac:chgData name="Reed Kiely" userId="768be38e-2fb5-40ce-925d-bd8e9d9e3c31" providerId="ADAL" clId="{EAEBAA4C-18AB-4A95-9F86-E0EC9F6B6B94}" dt="2024-07-01T18:59:59.539" v="5720" actId="478"/>
          <ac:spMkLst>
            <pc:docMk/>
            <pc:sldMk cId="4018350704" sldId="2146846694"/>
            <ac:spMk id="9" creationId="{2908E5B1-302E-4836-187D-4044EDA17DA5}"/>
          </ac:spMkLst>
        </pc:spChg>
        <pc:spChg chg="del">
          <ac:chgData name="Reed Kiely" userId="768be38e-2fb5-40ce-925d-bd8e9d9e3c31" providerId="ADAL" clId="{EAEBAA4C-18AB-4A95-9F86-E0EC9F6B6B94}" dt="2024-07-01T18:59:59.539" v="5720" actId="478"/>
          <ac:spMkLst>
            <pc:docMk/>
            <pc:sldMk cId="4018350704" sldId="2146846694"/>
            <ac:spMk id="15" creationId="{B40E59AC-15A6-582E-897C-079DABD3DD6B}"/>
          </ac:spMkLst>
        </pc:spChg>
        <pc:picChg chg="del">
          <ac:chgData name="Reed Kiely" userId="768be38e-2fb5-40ce-925d-bd8e9d9e3c31" providerId="ADAL" clId="{EAEBAA4C-18AB-4A95-9F86-E0EC9F6B6B94}" dt="2024-07-01T18:59:59.539" v="5720" actId="478"/>
          <ac:picMkLst>
            <pc:docMk/>
            <pc:sldMk cId="4018350704" sldId="2146846694"/>
            <ac:picMk id="3" creationId="{D5644A0A-11BC-768C-E091-89E31F029FC1}"/>
          </ac:picMkLst>
        </pc:picChg>
        <pc:picChg chg="mod">
          <ac:chgData name="Reed Kiely" userId="768be38e-2fb5-40ce-925d-bd8e9d9e3c31" providerId="ADAL" clId="{EAEBAA4C-18AB-4A95-9F86-E0EC9F6B6B94}" dt="2024-07-01T19:00:02.686" v="5722" actId="14100"/>
          <ac:picMkLst>
            <pc:docMk/>
            <pc:sldMk cId="4018350704" sldId="2146846694"/>
            <ac:picMk id="20" creationId="{5CD3448E-FCC5-D1E6-5191-EEE546112307}"/>
          </ac:picMkLst>
        </pc:picChg>
      </pc:sldChg>
      <pc:sldChg chg="addSp delSp modSp add mod delCm modCm">
        <pc:chgData name="Reed Kiely" userId="768be38e-2fb5-40ce-925d-bd8e9d9e3c31" providerId="ADAL" clId="{EAEBAA4C-18AB-4A95-9F86-E0EC9F6B6B94}" dt="2024-07-08T13:09:16.572" v="5982"/>
        <pc:sldMkLst>
          <pc:docMk/>
          <pc:sldMk cId="3407319842" sldId="2146846695"/>
        </pc:sldMkLst>
        <pc:spChg chg="del">
          <ac:chgData name="Reed Kiely" userId="768be38e-2fb5-40ce-925d-bd8e9d9e3c31" providerId="ADAL" clId="{EAEBAA4C-18AB-4A95-9F86-E0EC9F6B6B94}" dt="2024-07-01T19:40:28.093" v="5825" actId="478"/>
          <ac:spMkLst>
            <pc:docMk/>
            <pc:sldMk cId="3407319842" sldId="2146846695"/>
            <ac:spMk id="4" creationId="{4EECE67E-2570-77C8-4DCD-E83C5B83F9CE}"/>
          </ac:spMkLst>
        </pc:spChg>
        <pc:spChg chg="add mod">
          <ac:chgData name="Reed Kiely" userId="768be38e-2fb5-40ce-925d-bd8e9d9e3c31" providerId="ADAL" clId="{EAEBAA4C-18AB-4A95-9F86-E0EC9F6B6B94}" dt="2024-07-01T19:40:35.309" v="5826"/>
          <ac:spMkLst>
            <pc:docMk/>
            <pc:sldMk cId="3407319842" sldId="2146846695"/>
            <ac:spMk id="6" creationId="{B33D798B-A780-DA33-E5F6-2AF59E7EA176}"/>
          </ac:spMkLst>
        </pc:spChg>
        <pc:spChg chg="del">
          <ac:chgData name="Reed Kiely" userId="768be38e-2fb5-40ce-925d-bd8e9d9e3c31" providerId="ADAL" clId="{EAEBAA4C-18AB-4A95-9F86-E0EC9F6B6B94}" dt="2024-07-01T19:40:28.093" v="5825" actId="478"/>
          <ac:spMkLst>
            <pc:docMk/>
            <pc:sldMk cId="3407319842" sldId="2146846695"/>
            <ac:spMk id="8" creationId="{36610E99-7BB8-26B9-89B6-34B6CFA8DB8C}"/>
          </ac:spMkLst>
        </pc:spChg>
        <pc:spChg chg="add mod">
          <ac:chgData name="Reed Kiely" userId="768be38e-2fb5-40ce-925d-bd8e9d9e3c31" providerId="ADAL" clId="{EAEBAA4C-18AB-4A95-9F86-E0EC9F6B6B94}" dt="2024-07-01T19:40:35.309" v="5826"/>
          <ac:spMkLst>
            <pc:docMk/>
            <pc:sldMk cId="3407319842" sldId="2146846695"/>
            <ac:spMk id="9" creationId="{01E450A8-3848-A889-1AD9-C3D0D9A3EB54}"/>
          </ac:spMkLst>
        </pc:spChg>
        <pc:spChg chg="del">
          <ac:chgData name="Reed Kiely" userId="768be38e-2fb5-40ce-925d-bd8e9d9e3c31" providerId="ADAL" clId="{EAEBAA4C-18AB-4A95-9F86-E0EC9F6B6B94}" dt="2024-07-01T19:40:28.093" v="5825" actId="478"/>
          <ac:spMkLst>
            <pc:docMk/>
            <pc:sldMk cId="3407319842" sldId="2146846695"/>
            <ac:spMk id="10" creationId="{16F31616-879F-16AB-855A-EB969CACCF69}"/>
          </ac:spMkLst>
        </pc:spChg>
        <pc:spChg chg="del">
          <ac:chgData name="Reed Kiely" userId="768be38e-2fb5-40ce-925d-bd8e9d9e3c31" providerId="ADAL" clId="{EAEBAA4C-18AB-4A95-9F86-E0EC9F6B6B94}" dt="2024-07-01T19:40:28.093" v="5825" actId="478"/>
          <ac:spMkLst>
            <pc:docMk/>
            <pc:sldMk cId="3407319842" sldId="2146846695"/>
            <ac:spMk id="12" creationId="{A3FB33B5-5B65-3651-5E16-896206AA7BB8}"/>
          </ac:spMkLst>
        </pc:spChg>
        <pc:spChg chg="add mod">
          <ac:chgData name="Reed Kiely" userId="768be38e-2fb5-40ce-925d-bd8e9d9e3c31" providerId="ADAL" clId="{EAEBAA4C-18AB-4A95-9F86-E0EC9F6B6B94}" dt="2024-07-01T21:29:00.742" v="5950" actId="115"/>
          <ac:spMkLst>
            <pc:docMk/>
            <pc:sldMk cId="3407319842" sldId="2146846695"/>
            <ac:spMk id="14" creationId="{FE0594BE-A9D3-1637-E0FC-3AF49BE16E80}"/>
          </ac:spMkLst>
        </pc:spChg>
        <pc:spChg chg="add mod">
          <ac:chgData name="Reed Kiely" userId="768be38e-2fb5-40ce-925d-bd8e9d9e3c31" providerId="ADAL" clId="{EAEBAA4C-18AB-4A95-9F86-E0EC9F6B6B94}" dt="2024-07-01T19:40:35.309" v="5826"/>
          <ac:spMkLst>
            <pc:docMk/>
            <pc:sldMk cId="3407319842" sldId="2146846695"/>
            <ac:spMk id="15" creationId="{1717A762-2F44-9C0B-7C17-3C2C531CD2F7}"/>
          </ac:spMkLst>
        </pc:spChg>
        <pc:spChg chg="add mod">
          <ac:chgData name="Reed Kiely" userId="768be38e-2fb5-40ce-925d-bd8e9d9e3c31" providerId="ADAL" clId="{EAEBAA4C-18AB-4A95-9F86-E0EC9F6B6B94}" dt="2024-07-01T21:29:05.270" v="5952" actId="115"/>
          <ac:spMkLst>
            <pc:docMk/>
            <pc:sldMk cId="3407319842" sldId="2146846695"/>
            <ac:spMk id="16" creationId="{D8192739-DEDA-99A3-4FD2-4007856422B7}"/>
          </ac:spMkLst>
        </pc:spChg>
        <pc:spChg chg="add mod">
          <ac:chgData name="Reed Kiely" userId="768be38e-2fb5-40ce-925d-bd8e9d9e3c31" providerId="ADAL" clId="{EAEBAA4C-18AB-4A95-9F86-E0EC9F6B6B94}" dt="2024-07-01T19:40:35.309" v="5826"/>
          <ac:spMkLst>
            <pc:docMk/>
            <pc:sldMk cId="3407319842" sldId="2146846695"/>
            <ac:spMk id="17" creationId="{AFD59D2E-D487-54DA-737D-E85F372CC497}"/>
          </ac:spMkLst>
        </pc:spChg>
        <pc:spChg chg="add mod">
          <ac:chgData name="Reed Kiely" userId="768be38e-2fb5-40ce-925d-bd8e9d9e3c31" providerId="ADAL" clId="{EAEBAA4C-18AB-4A95-9F86-E0EC9F6B6B94}" dt="2024-07-01T19:40:35.309" v="5826"/>
          <ac:spMkLst>
            <pc:docMk/>
            <pc:sldMk cId="3407319842" sldId="2146846695"/>
            <ac:spMk id="18" creationId="{770EC70D-6D58-091F-C8C1-8EF8070DDCBD}"/>
          </ac:spMkLst>
        </pc:spChg>
        <pc:spChg chg="add mod">
          <ac:chgData name="Reed Kiely" userId="768be38e-2fb5-40ce-925d-bd8e9d9e3c31" providerId="ADAL" clId="{EAEBAA4C-18AB-4A95-9F86-E0EC9F6B6B94}" dt="2024-07-01T19:40:35.309" v="5826"/>
          <ac:spMkLst>
            <pc:docMk/>
            <pc:sldMk cId="3407319842" sldId="2146846695"/>
            <ac:spMk id="19" creationId="{D2E9362D-B4E9-33FA-B4DA-A5B22CF71ACF}"/>
          </ac:spMkLst>
        </pc:spChg>
        <pc:spChg chg="add mod">
          <ac:chgData name="Reed Kiely" userId="768be38e-2fb5-40ce-925d-bd8e9d9e3c31" providerId="ADAL" clId="{EAEBAA4C-18AB-4A95-9F86-E0EC9F6B6B94}" dt="2024-07-01T21:29:06.845" v="5953" actId="115"/>
          <ac:spMkLst>
            <pc:docMk/>
            <pc:sldMk cId="3407319842" sldId="2146846695"/>
            <ac:spMk id="20" creationId="{7BE1D848-89E2-660F-65A5-228E2D68CCC0}"/>
          </ac:spMkLst>
        </pc:spChg>
        <pc:spChg chg="del">
          <ac:chgData name="Reed Kiely" userId="768be38e-2fb5-40ce-925d-bd8e9d9e3c31" providerId="ADAL" clId="{EAEBAA4C-18AB-4A95-9F86-E0EC9F6B6B94}" dt="2024-07-01T19:40:28.093" v="5825" actId="478"/>
          <ac:spMkLst>
            <pc:docMk/>
            <pc:sldMk cId="3407319842" sldId="2146846695"/>
            <ac:spMk id="21" creationId="{B96C98EB-654F-CD30-4C99-D85CD08DB716}"/>
          </ac:spMkLst>
        </pc:spChg>
        <pc:spChg chg="add mod">
          <ac:chgData name="Reed Kiely" userId="768be38e-2fb5-40ce-925d-bd8e9d9e3c31" providerId="ADAL" clId="{EAEBAA4C-18AB-4A95-9F86-E0EC9F6B6B94}" dt="2024-07-01T19:40:35.309" v="5826"/>
          <ac:spMkLst>
            <pc:docMk/>
            <pc:sldMk cId="3407319842" sldId="2146846695"/>
            <ac:spMk id="22" creationId="{42AE6EA4-1BC6-8EA3-0470-7926903670DC}"/>
          </ac:spMkLst>
        </pc:spChg>
        <pc:spChg chg="add mod">
          <ac:chgData name="Reed Kiely" userId="768be38e-2fb5-40ce-925d-bd8e9d9e3c31" providerId="ADAL" clId="{EAEBAA4C-18AB-4A95-9F86-E0EC9F6B6B94}" dt="2024-07-01T19:40:35.309" v="5826"/>
          <ac:spMkLst>
            <pc:docMk/>
            <pc:sldMk cId="3407319842" sldId="2146846695"/>
            <ac:spMk id="23" creationId="{F2F941AB-8A30-3236-E43A-6C245168D21C}"/>
          </ac:spMkLst>
        </pc:spChg>
        <pc:spChg chg="add mod">
          <ac:chgData name="Reed Kiely" userId="768be38e-2fb5-40ce-925d-bd8e9d9e3c31" providerId="ADAL" clId="{EAEBAA4C-18AB-4A95-9F86-E0EC9F6B6B94}" dt="2024-07-01T21:29:02.909" v="5951" actId="115"/>
          <ac:spMkLst>
            <pc:docMk/>
            <pc:sldMk cId="3407319842" sldId="2146846695"/>
            <ac:spMk id="24" creationId="{BDC99C4A-47EE-4694-AC9E-8A057CD6EEDD}"/>
          </ac:spMkLst>
        </pc:spChg>
        <pc:spChg chg="add mod">
          <ac:chgData name="Reed Kiely" userId="768be38e-2fb5-40ce-925d-bd8e9d9e3c31" providerId="ADAL" clId="{EAEBAA4C-18AB-4A95-9F86-E0EC9F6B6B94}" dt="2024-07-01T19:40:35.309" v="5826"/>
          <ac:spMkLst>
            <pc:docMk/>
            <pc:sldMk cId="3407319842" sldId="2146846695"/>
            <ac:spMk id="25" creationId="{397EF892-3FFA-A269-D811-8C2D4712BDCC}"/>
          </ac:spMkLst>
        </pc:spChg>
        <pc:spChg chg="add mod">
          <ac:chgData name="Reed Kiely" userId="768be38e-2fb5-40ce-925d-bd8e9d9e3c31" providerId="ADAL" clId="{EAEBAA4C-18AB-4A95-9F86-E0EC9F6B6B94}" dt="2024-07-01T19:40:35.309" v="5826"/>
          <ac:spMkLst>
            <pc:docMk/>
            <pc:sldMk cId="3407319842" sldId="2146846695"/>
            <ac:spMk id="27" creationId="{91CEB04A-19CD-8FF7-BCA8-C11C5DEA8D5C}"/>
          </ac:spMkLst>
        </pc:spChg>
        <pc:spChg chg="del">
          <ac:chgData name="Reed Kiely" userId="768be38e-2fb5-40ce-925d-bd8e9d9e3c31" providerId="ADAL" clId="{EAEBAA4C-18AB-4A95-9F86-E0EC9F6B6B94}" dt="2024-07-01T19:40:28.093" v="5825" actId="478"/>
          <ac:spMkLst>
            <pc:docMk/>
            <pc:sldMk cId="3407319842" sldId="2146846695"/>
            <ac:spMk id="33" creationId="{EBBA7DEC-90BE-F2CC-C447-079B912676AF}"/>
          </ac:spMkLst>
        </pc:spChg>
        <pc:spChg chg="del">
          <ac:chgData name="Reed Kiely" userId="768be38e-2fb5-40ce-925d-bd8e9d9e3c31" providerId="ADAL" clId="{EAEBAA4C-18AB-4A95-9F86-E0EC9F6B6B94}" dt="2024-07-01T19:40:28.093" v="5825" actId="478"/>
          <ac:spMkLst>
            <pc:docMk/>
            <pc:sldMk cId="3407319842" sldId="2146846695"/>
            <ac:spMk id="34" creationId="{B869B0CA-304A-5A00-D163-19111FE463BC}"/>
          </ac:spMkLst>
        </pc:spChg>
        <pc:spChg chg="del">
          <ac:chgData name="Reed Kiely" userId="768be38e-2fb5-40ce-925d-bd8e9d9e3c31" providerId="ADAL" clId="{EAEBAA4C-18AB-4A95-9F86-E0EC9F6B6B94}" dt="2024-07-01T19:40:28.093" v="5825" actId="478"/>
          <ac:spMkLst>
            <pc:docMk/>
            <pc:sldMk cId="3407319842" sldId="2146846695"/>
            <ac:spMk id="35" creationId="{8C008E8C-C5BA-1014-5B48-D5A9A273C06A}"/>
          </ac:spMkLst>
        </pc:spChg>
        <pc:spChg chg="add mod">
          <ac:chgData name="Reed Kiely" userId="768be38e-2fb5-40ce-925d-bd8e9d9e3c31" providerId="ADAL" clId="{EAEBAA4C-18AB-4A95-9F86-E0EC9F6B6B94}" dt="2024-07-01T19:40:35.309" v="5826"/>
          <ac:spMkLst>
            <pc:docMk/>
            <pc:sldMk cId="3407319842" sldId="2146846695"/>
            <ac:spMk id="38" creationId="{44C5628D-07FD-A349-4B64-0D7E9CFAD1A9}"/>
          </ac:spMkLst>
        </pc:spChg>
        <pc:spChg chg="del">
          <ac:chgData name="Reed Kiely" userId="768be38e-2fb5-40ce-925d-bd8e9d9e3c31" providerId="ADAL" clId="{EAEBAA4C-18AB-4A95-9F86-E0EC9F6B6B94}" dt="2024-07-01T19:40:28.093" v="5825" actId="478"/>
          <ac:spMkLst>
            <pc:docMk/>
            <pc:sldMk cId="3407319842" sldId="2146846695"/>
            <ac:spMk id="40" creationId="{657A1959-C25C-3411-3732-9688A5CEA6B8}"/>
          </ac:spMkLst>
        </pc:spChg>
        <pc:spChg chg="del">
          <ac:chgData name="Reed Kiely" userId="768be38e-2fb5-40ce-925d-bd8e9d9e3c31" providerId="ADAL" clId="{EAEBAA4C-18AB-4A95-9F86-E0EC9F6B6B94}" dt="2024-07-01T19:40:28.093" v="5825" actId="478"/>
          <ac:spMkLst>
            <pc:docMk/>
            <pc:sldMk cId="3407319842" sldId="2146846695"/>
            <ac:spMk id="41" creationId="{45B1B2A2-D7D0-7A29-1B58-4AAEB9435BEB}"/>
          </ac:spMkLst>
        </pc:spChg>
        <pc:spChg chg="del">
          <ac:chgData name="Reed Kiely" userId="768be38e-2fb5-40ce-925d-bd8e9d9e3c31" providerId="ADAL" clId="{EAEBAA4C-18AB-4A95-9F86-E0EC9F6B6B94}" dt="2024-07-01T19:40:28.093" v="5825" actId="478"/>
          <ac:spMkLst>
            <pc:docMk/>
            <pc:sldMk cId="3407319842" sldId="2146846695"/>
            <ac:spMk id="42" creationId="{13E180B4-C3FE-FED1-E68D-FB44E230222A}"/>
          </ac:spMkLst>
        </pc:spChg>
        <pc:spChg chg="del">
          <ac:chgData name="Reed Kiely" userId="768be38e-2fb5-40ce-925d-bd8e9d9e3c31" providerId="ADAL" clId="{EAEBAA4C-18AB-4A95-9F86-E0EC9F6B6B94}" dt="2024-07-01T19:40:28.093" v="5825" actId="478"/>
          <ac:spMkLst>
            <pc:docMk/>
            <pc:sldMk cId="3407319842" sldId="2146846695"/>
            <ac:spMk id="43" creationId="{4A7FC07D-B5F4-2CE1-DB5C-1C3BD673D0D2}"/>
          </ac:spMkLst>
        </pc:spChg>
        <pc:spChg chg="del">
          <ac:chgData name="Reed Kiely" userId="768be38e-2fb5-40ce-925d-bd8e9d9e3c31" providerId="ADAL" clId="{EAEBAA4C-18AB-4A95-9F86-E0EC9F6B6B94}" dt="2024-07-01T19:40:28.093" v="5825" actId="478"/>
          <ac:spMkLst>
            <pc:docMk/>
            <pc:sldMk cId="3407319842" sldId="2146846695"/>
            <ac:spMk id="44" creationId="{B23CCE09-DB6F-CCAA-8605-A74E5AC9AD4C}"/>
          </ac:spMkLst>
        </pc:spChg>
        <pc:spChg chg="del">
          <ac:chgData name="Reed Kiely" userId="768be38e-2fb5-40ce-925d-bd8e9d9e3c31" providerId="ADAL" clId="{EAEBAA4C-18AB-4A95-9F86-E0EC9F6B6B94}" dt="2024-07-01T19:40:28.093" v="5825" actId="478"/>
          <ac:spMkLst>
            <pc:docMk/>
            <pc:sldMk cId="3407319842" sldId="2146846695"/>
            <ac:spMk id="45" creationId="{D1CB688F-23C5-B058-4452-6B600DBAF766}"/>
          </ac:spMkLst>
        </pc:spChg>
        <pc:spChg chg="del">
          <ac:chgData name="Reed Kiely" userId="768be38e-2fb5-40ce-925d-bd8e9d9e3c31" providerId="ADAL" clId="{EAEBAA4C-18AB-4A95-9F86-E0EC9F6B6B94}" dt="2024-07-01T19:40:28.093" v="5825" actId="478"/>
          <ac:spMkLst>
            <pc:docMk/>
            <pc:sldMk cId="3407319842" sldId="2146846695"/>
            <ac:spMk id="46" creationId="{6D206A96-D82F-AA79-07B7-7523579154A1}"/>
          </ac:spMkLst>
        </pc:spChg>
        <pc:spChg chg="del">
          <ac:chgData name="Reed Kiely" userId="768be38e-2fb5-40ce-925d-bd8e9d9e3c31" providerId="ADAL" clId="{EAEBAA4C-18AB-4A95-9F86-E0EC9F6B6B94}" dt="2024-07-01T19:40:28.093" v="5825" actId="478"/>
          <ac:spMkLst>
            <pc:docMk/>
            <pc:sldMk cId="3407319842" sldId="2146846695"/>
            <ac:spMk id="47" creationId="{2F6F459F-04C5-855A-ADA8-9EA4025FB824}"/>
          </ac:spMkLst>
        </pc:spChg>
        <pc:spChg chg="del">
          <ac:chgData name="Reed Kiely" userId="768be38e-2fb5-40ce-925d-bd8e9d9e3c31" providerId="ADAL" clId="{EAEBAA4C-18AB-4A95-9F86-E0EC9F6B6B94}" dt="2024-07-01T19:40:28.093" v="5825" actId="478"/>
          <ac:spMkLst>
            <pc:docMk/>
            <pc:sldMk cId="3407319842" sldId="2146846695"/>
            <ac:spMk id="48" creationId="{D8097CF4-F47D-FFEF-BA74-F966A1A170D3}"/>
          </ac:spMkLst>
        </pc:spChg>
        <pc:spChg chg="del">
          <ac:chgData name="Reed Kiely" userId="768be38e-2fb5-40ce-925d-bd8e9d9e3c31" providerId="ADAL" clId="{EAEBAA4C-18AB-4A95-9F86-E0EC9F6B6B94}" dt="2024-07-01T19:40:28.093" v="5825" actId="478"/>
          <ac:spMkLst>
            <pc:docMk/>
            <pc:sldMk cId="3407319842" sldId="2146846695"/>
            <ac:spMk id="49" creationId="{F9739AD5-7C71-F7E6-CD1D-EFEF1A22EEB1}"/>
          </ac:spMkLst>
        </pc:spChg>
        <pc:spChg chg="add mod">
          <ac:chgData name="Reed Kiely" userId="768be38e-2fb5-40ce-925d-bd8e9d9e3c31" providerId="ADAL" clId="{EAEBAA4C-18AB-4A95-9F86-E0EC9F6B6B94}" dt="2024-07-01T19:40:35.309" v="5826"/>
          <ac:spMkLst>
            <pc:docMk/>
            <pc:sldMk cId="3407319842" sldId="2146846695"/>
            <ac:spMk id="50" creationId="{2FA462DF-E132-71DD-DE12-05B5A613F972}"/>
          </ac:spMkLst>
        </pc:spChg>
        <pc:spChg chg="add mod">
          <ac:chgData name="Reed Kiely" userId="768be38e-2fb5-40ce-925d-bd8e9d9e3c31" providerId="ADAL" clId="{EAEBAA4C-18AB-4A95-9F86-E0EC9F6B6B94}" dt="2024-07-01T21:29:08.429" v="5954" actId="115"/>
          <ac:spMkLst>
            <pc:docMk/>
            <pc:sldMk cId="3407319842" sldId="2146846695"/>
            <ac:spMk id="54" creationId="{D2B98683-B9A9-D091-75B7-9E5CB26C60EA}"/>
          </ac:spMkLst>
        </pc:spChg>
        <pc:spChg chg="add mod">
          <ac:chgData name="Reed Kiely" userId="768be38e-2fb5-40ce-925d-bd8e9d9e3c31" providerId="ADAL" clId="{EAEBAA4C-18AB-4A95-9F86-E0EC9F6B6B94}" dt="2024-07-01T21:29:10.877" v="5955" actId="115"/>
          <ac:spMkLst>
            <pc:docMk/>
            <pc:sldMk cId="3407319842" sldId="2146846695"/>
            <ac:spMk id="59" creationId="{3787C656-2445-CF5C-A232-65D8713FB9C9}"/>
          </ac:spMkLst>
        </pc:spChg>
        <pc:spChg chg="add mod">
          <ac:chgData name="Reed Kiely" userId="768be38e-2fb5-40ce-925d-bd8e9d9e3c31" providerId="ADAL" clId="{EAEBAA4C-18AB-4A95-9F86-E0EC9F6B6B94}" dt="2024-07-01T19:40:35.309" v="5826"/>
          <ac:spMkLst>
            <pc:docMk/>
            <pc:sldMk cId="3407319842" sldId="2146846695"/>
            <ac:spMk id="60" creationId="{E1EC64D9-7F0F-C1FA-1180-00AC03FC7179}"/>
          </ac:spMkLst>
        </pc:spChg>
        <pc:spChg chg="add mod">
          <ac:chgData name="Reed Kiely" userId="768be38e-2fb5-40ce-925d-bd8e9d9e3c31" providerId="ADAL" clId="{EAEBAA4C-18AB-4A95-9F86-E0EC9F6B6B94}" dt="2024-07-01T19:40:35.309" v="5826"/>
          <ac:spMkLst>
            <pc:docMk/>
            <pc:sldMk cId="3407319842" sldId="2146846695"/>
            <ac:spMk id="61" creationId="{49A6DDCA-0EFA-6EB0-A2C7-E1142FEAF726}"/>
          </ac:spMkLst>
        </pc:spChg>
        <pc:spChg chg="add mod">
          <ac:chgData name="Reed Kiely" userId="768be38e-2fb5-40ce-925d-bd8e9d9e3c31" providerId="ADAL" clId="{EAEBAA4C-18AB-4A95-9F86-E0EC9F6B6B94}" dt="2024-07-01T19:40:35.309" v="5826"/>
          <ac:spMkLst>
            <pc:docMk/>
            <pc:sldMk cId="3407319842" sldId="2146846695"/>
            <ac:spMk id="62" creationId="{91761424-DB15-814A-6462-FC6EAB1A6F0D}"/>
          </ac:spMkLst>
        </pc:spChg>
        <pc:cxnChg chg="del">
          <ac:chgData name="Reed Kiely" userId="768be38e-2fb5-40ce-925d-bd8e9d9e3c31" providerId="ADAL" clId="{EAEBAA4C-18AB-4A95-9F86-E0EC9F6B6B94}" dt="2024-07-01T19:40:28.093" v="5825" actId="478"/>
          <ac:cxnSpMkLst>
            <pc:docMk/>
            <pc:sldMk cId="3407319842" sldId="2146846695"/>
            <ac:cxnSpMk id="13" creationId="{AAC55479-B358-4951-F21A-097FDD4D564C}"/>
          </ac:cxnSpMkLst>
        </pc:cxnChg>
        <pc:cxnChg chg="add mod">
          <ac:chgData name="Reed Kiely" userId="768be38e-2fb5-40ce-925d-bd8e9d9e3c31" providerId="ADAL" clId="{EAEBAA4C-18AB-4A95-9F86-E0EC9F6B6B94}" dt="2024-07-01T19:40:35.309" v="5826"/>
          <ac:cxnSpMkLst>
            <pc:docMk/>
            <pc:sldMk cId="3407319842" sldId="2146846695"/>
            <ac:cxnSpMk id="28" creationId="{ADA36AF0-FDE5-9991-DA05-012C8D662629}"/>
          </ac:cxnSpMkLst>
        </pc:cxnChg>
        <pc:cxnChg chg="add mod">
          <ac:chgData name="Reed Kiely" userId="768be38e-2fb5-40ce-925d-bd8e9d9e3c31" providerId="ADAL" clId="{EAEBAA4C-18AB-4A95-9F86-E0EC9F6B6B94}" dt="2024-07-01T19:40:35.309" v="5826"/>
          <ac:cxnSpMkLst>
            <pc:docMk/>
            <pc:sldMk cId="3407319842" sldId="2146846695"/>
            <ac:cxnSpMk id="29" creationId="{306B4A5D-6203-D74F-BC57-61AB0369E91F}"/>
          </ac:cxnSpMkLst>
        </pc:cxnChg>
        <pc:cxnChg chg="add mod">
          <ac:chgData name="Reed Kiely" userId="768be38e-2fb5-40ce-925d-bd8e9d9e3c31" providerId="ADAL" clId="{EAEBAA4C-18AB-4A95-9F86-E0EC9F6B6B94}" dt="2024-07-01T19:40:35.309" v="5826"/>
          <ac:cxnSpMkLst>
            <pc:docMk/>
            <pc:sldMk cId="3407319842" sldId="2146846695"/>
            <ac:cxnSpMk id="30" creationId="{210C0AB5-CDA0-6E82-27E1-C382EDA5E076}"/>
          </ac:cxnSpMkLst>
        </pc:cxnChg>
        <pc:cxnChg chg="add mod">
          <ac:chgData name="Reed Kiely" userId="768be38e-2fb5-40ce-925d-bd8e9d9e3c31" providerId="ADAL" clId="{EAEBAA4C-18AB-4A95-9F86-E0EC9F6B6B94}" dt="2024-07-01T19:40:35.309" v="5826"/>
          <ac:cxnSpMkLst>
            <pc:docMk/>
            <pc:sldMk cId="3407319842" sldId="2146846695"/>
            <ac:cxnSpMk id="31" creationId="{1C639168-ED28-98F6-8952-72AAB977664D}"/>
          </ac:cxnSpMkLst>
        </pc:cxnChg>
        <pc:cxnChg chg="add mod">
          <ac:chgData name="Reed Kiely" userId="768be38e-2fb5-40ce-925d-bd8e9d9e3c31" providerId="ADAL" clId="{EAEBAA4C-18AB-4A95-9F86-E0EC9F6B6B94}" dt="2024-07-01T19:40:35.309" v="5826"/>
          <ac:cxnSpMkLst>
            <pc:docMk/>
            <pc:sldMk cId="3407319842" sldId="2146846695"/>
            <ac:cxnSpMk id="32" creationId="{726F61E6-7B61-FD6B-2157-792E1313E7A6}"/>
          </ac:cxnSpMkLst>
        </pc:cxnChg>
        <pc:cxnChg chg="add mod">
          <ac:chgData name="Reed Kiely" userId="768be38e-2fb5-40ce-925d-bd8e9d9e3c31" providerId="ADAL" clId="{EAEBAA4C-18AB-4A95-9F86-E0EC9F6B6B94}" dt="2024-07-01T19:40:35.309" v="5826"/>
          <ac:cxnSpMkLst>
            <pc:docMk/>
            <pc:sldMk cId="3407319842" sldId="2146846695"/>
            <ac:cxnSpMk id="36" creationId="{68CEFF27-C1B0-3C19-876F-38ADD38FC71D}"/>
          </ac:cxnSpMkLst>
        </pc:cxnChg>
        <pc:cxnChg chg="add mod">
          <ac:chgData name="Reed Kiely" userId="768be38e-2fb5-40ce-925d-bd8e9d9e3c31" providerId="ADAL" clId="{EAEBAA4C-18AB-4A95-9F86-E0EC9F6B6B94}" dt="2024-07-01T19:40:35.309" v="5826"/>
          <ac:cxnSpMkLst>
            <pc:docMk/>
            <pc:sldMk cId="3407319842" sldId="2146846695"/>
            <ac:cxnSpMk id="37" creationId="{EC019E19-144C-9F41-3157-12DD29EE8E7F}"/>
          </ac:cxnSpMkLst>
        </pc:cxnChg>
        <pc:cxnChg chg="add mod">
          <ac:chgData name="Reed Kiely" userId="768be38e-2fb5-40ce-925d-bd8e9d9e3c31" providerId="ADAL" clId="{EAEBAA4C-18AB-4A95-9F86-E0EC9F6B6B94}" dt="2024-07-01T19:40:35.309" v="5826"/>
          <ac:cxnSpMkLst>
            <pc:docMk/>
            <pc:sldMk cId="3407319842" sldId="2146846695"/>
            <ac:cxnSpMk id="39" creationId="{1734EBCE-A9A8-44F1-707A-7D428FB78A60}"/>
          </ac:cxnSpMkLst>
        </pc:cxnChg>
        <pc:cxnChg chg="del">
          <ac:chgData name="Reed Kiely" userId="768be38e-2fb5-40ce-925d-bd8e9d9e3c31" providerId="ADAL" clId="{EAEBAA4C-18AB-4A95-9F86-E0EC9F6B6B94}" dt="2024-07-01T19:40:28.093" v="5825" actId="478"/>
          <ac:cxnSpMkLst>
            <pc:docMk/>
            <pc:sldMk cId="3407319842" sldId="2146846695"/>
            <ac:cxnSpMk id="51" creationId="{475E9C40-1374-25D5-5EA7-8A4336061BB6}"/>
          </ac:cxnSpMkLst>
        </pc:cxnChg>
        <pc:cxnChg chg="del">
          <ac:chgData name="Reed Kiely" userId="768be38e-2fb5-40ce-925d-bd8e9d9e3c31" providerId="ADAL" clId="{EAEBAA4C-18AB-4A95-9F86-E0EC9F6B6B94}" dt="2024-07-01T19:40:28.093" v="5825" actId="478"/>
          <ac:cxnSpMkLst>
            <pc:docMk/>
            <pc:sldMk cId="3407319842" sldId="2146846695"/>
            <ac:cxnSpMk id="52" creationId="{6188268A-AF44-1DA4-9ABA-97C78F4DCA58}"/>
          </ac:cxnSpMkLst>
        </pc:cxnChg>
        <pc:cxnChg chg="del">
          <ac:chgData name="Reed Kiely" userId="768be38e-2fb5-40ce-925d-bd8e9d9e3c31" providerId="ADAL" clId="{EAEBAA4C-18AB-4A95-9F86-E0EC9F6B6B94}" dt="2024-07-01T19:40:28.093" v="5825" actId="478"/>
          <ac:cxnSpMkLst>
            <pc:docMk/>
            <pc:sldMk cId="3407319842" sldId="2146846695"/>
            <ac:cxnSpMk id="53" creationId="{07270F36-6DD3-ABCE-50F0-C66D53A2583D}"/>
          </ac:cxnSpMkLst>
        </pc:cxnChg>
        <pc:cxnChg chg="del">
          <ac:chgData name="Reed Kiely" userId="768be38e-2fb5-40ce-925d-bd8e9d9e3c31" providerId="ADAL" clId="{EAEBAA4C-18AB-4A95-9F86-E0EC9F6B6B94}" dt="2024-07-01T19:40:28.093" v="5825" actId="478"/>
          <ac:cxnSpMkLst>
            <pc:docMk/>
            <pc:sldMk cId="3407319842" sldId="2146846695"/>
            <ac:cxnSpMk id="55" creationId="{E4FDD05D-66F0-6C7D-B63E-04210A688938}"/>
          </ac:cxnSpMkLst>
        </pc:cxnChg>
        <pc:cxnChg chg="del">
          <ac:chgData name="Reed Kiely" userId="768be38e-2fb5-40ce-925d-bd8e9d9e3c31" providerId="ADAL" clId="{EAEBAA4C-18AB-4A95-9F86-E0EC9F6B6B94}" dt="2024-07-01T19:40:28.093" v="5825" actId="478"/>
          <ac:cxnSpMkLst>
            <pc:docMk/>
            <pc:sldMk cId="3407319842" sldId="2146846695"/>
            <ac:cxnSpMk id="56" creationId="{C172AEF1-70B5-BDC6-B5A3-C287CD1816C4}"/>
          </ac:cxnSpMkLst>
        </pc:cxnChg>
        <pc:cxnChg chg="del">
          <ac:chgData name="Reed Kiely" userId="768be38e-2fb5-40ce-925d-bd8e9d9e3c31" providerId="ADAL" clId="{EAEBAA4C-18AB-4A95-9F86-E0EC9F6B6B94}" dt="2024-07-01T19:40:28.093" v="5825" actId="478"/>
          <ac:cxnSpMkLst>
            <pc:docMk/>
            <pc:sldMk cId="3407319842" sldId="2146846695"/>
            <ac:cxnSpMk id="57" creationId="{9C0164C2-C0B7-D5EA-70D2-898407B5A6DB}"/>
          </ac:cxnSpMkLst>
        </pc:cxnChg>
        <pc:cxnChg chg="del">
          <ac:chgData name="Reed Kiely" userId="768be38e-2fb5-40ce-925d-bd8e9d9e3c31" providerId="ADAL" clId="{EAEBAA4C-18AB-4A95-9F86-E0EC9F6B6B94}" dt="2024-07-01T19:40:28.093" v="5825" actId="478"/>
          <ac:cxnSpMkLst>
            <pc:docMk/>
            <pc:sldMk cId="3407319842" sldId="2146846695"/>
            <ac:cxnSpMk id="58" creationId="{0943D3E9-8238-20F3-6565-A4B04115D1B5}"/>
          </ac:cxnSpMkLst>
        </pc:cxnChg>
        <pc:extLst>
          <p:ext xmlns:p="http://schemas.openxmlformats.org/presentationml/2006/main" uri="{D6D511B9-2390-475A-947B-AFAB55BFBCF1}">
            <pc226:cmChg xmlns:pc226="http://schemas.microsoft.com/office/powerpoint/2022/06/main/command" chg="del">
              <pc226:chgData name="Reed Kiely" userId="768be38e-2fb5-40ce-925d-bd8e9d9e3c31" providerId="ADAL" clId="{EAEBAA4C-18AB-4A95-9F86-E0EC9F6B6B94}" dt="2024-07-08T13:09:16.572" v="5982"/>
              <pc2:cmMkLst xmlns:pc2="http://schemas.microsoft.com/office/powerpoint/2019/9/main/command">
                <pc:docMk/>
                <pc:sldMk cId="3407319842" sldId="2146846695"/>
                <pc2:cmMk id="{8B77C8EB-ED32-4C92-A18F-85D35FE25234}"/>
              </pc2:cmMkLst>
              <pc226:cmRplyChg chg="add">
                <pc226:chgData name="Reed Kiely" userId="768be38e-2fb5-40ce-925d-bd8e9d9e3c31" providerId="ADAL" clId="{EAEBAA4C-18AB-4A95-9F86-E0EC9F6B6B94}" dt="2024-07-01T19:42:22.149" v="5830"/>
                <pc2:cmRplyMkLst xmlns:pc2="http://schemas.microsoft.com/office/powerpoint/2019/9/main/command">
                  <pc:docMk/>
                  <pc:sldMk cId="3407319842" sldId="2146846695"/>
                  <pc2:cmMk id="{8B77C8EB-ED32-4C92-A18F-85D35FE25234}"/>
                  <pc2:cmRplyMk id="{E015E66B-AE33-4EF8-A598-ABC2EF1932DA}"/>
                </pc2:cmRplyMkLst>
              </pc226:cmRplyChg>
            </pc226:cmChg>
          </p:ext>
        </pc:extLst>
      </pc:sldChg>
      <pc:sldChg chg="addSp delSp modSp mod delCm">
        <pc:chgData name="Reed Kiely" userId="768be38e-2fb5-40ce-925d-bd8e9d9e3c31" providerId="ADAL" clId="{EAEBAA4C-18AB-4A95-9F86-E0EC9F6B6B94}" dt="2024-07-08T13:09:44.402" v="5985"/>
        <pc:sldMkLst>
          <pc:docMk/>
          <pc:sldMk cId="3931335900" sldId="2146846696"/>
        </pc:sldMkLst>
        <pc:spChg chg="mod">
          <ac:chgData name="Reed Kiely" userId="768be38e-2fb5-40ce-925d-bd8e9d9e3c31" providerId="ADAL" clId="{EAEBAA4C-18AB-4A95-9F86-E0EC9F6B6B94}" dt="2024-07-01T19:49:49.937" v="5935" actId="12789"/>
          <ac:spMkLst>
            <pc:docMk/>
            <pc:sldMk cId="3931335900" sldId="2146846696"/>
            <ac:spMk id="3" creationId="{4C6B17AD-005E-4873-0766-00B02B956ABE}"/>
          </ac:spMkLst>
        </pc:spChg>
        <pc:spChg chg="mod">
          <ac:chgData name="Reed Kiely" userId="768be38e-2fb5-40ce-925d-bd8e9d9e3c31" providerId="ADAL" clId="{EAEBAA4C-18AB-4A95-9F86-E0EC9F6B6B94}" dt="2024-07-01T19:49:53.347" v="5936" actId="1076"/>
          <ac:spMkLst>
            <pc:docMk/>
            <pc:sldMk cId="3931335900" sldId="2146846696"/>
            <ac:spMk id="5" creationId="{FBEBDF83-E612-0D99-BBFC-2D018ADB50F3}"/>
          </ac:spMkLst>
        </pc:spChg>
        <pc:spChg chg="mod">
          <ac:chgData name="Reed Kiely" userId="768be38e-2fb5-40ce-925d-bd8e9d9e3c31" providerId="ADAL" clId="{EAEBAA4C-18AB-4A95-9F86-E0EC9F6B6B94}" dt="2024-07-01T19:50:18.264" v="5947" actId="403"/>
          <ac:spMkLst>
            <pc:docMk/>
            <pc:sldMk cId="3931335900" sldId="2146846696"/>
            <ac:spMk id="6" creationId="{AD078F14-10E9-B16A-2C77-3E22D7D73DD6}"/>
          </ac:spMkLst>
        </pc:spChg>
        <pc:spChg chg="mod">
          <ac:chgData name="Reed Kiely" userId="768be38e-2fb5-40ce-925d-bd8e9d9e3c31" providerId="ADAL" clId="{EAEBAA4C-18AB-4A95-9F86-E0EC9F6B6B94}" dt="2024-07-01T19:49:49.937" v="5935" actId="12789"/>
          <ac:spMkLst>
            <pc:docMk/>
            <pc:sldMk cId="3931335900" sldId="2146846696"/>
            <ac:spMk id="7" creationId="{CC46D1C6-6133-52E4-1766-462D02171C32}"/>
          </ac:spMkLst>
        </pc:spChg>
        <pc:spChg chg="mod">
          <ac:chgData name="Reed Kiely" userId="768be38e-2fb5-40ce-925d-bd8e9d9e3c31" providerId="ADAL" clId="{EAEBAA4C-18AB-4A95-9F86-E0EC9F6B6B94}" dt="2024-07-01T19:48:27.181" v="5908" actId="12788"/>
          <ac:spMkLst>
            <pc:docMk/>
            <pc:sldMk cId="3931335900" sldId="2146846696"/>
            <ac:spMk id="8" creationId="{485DD5DC-DED8-E14B-B8D5-10C86D21C103}"/>
          </ac:spMkLst>
        </pc:spChg>
        <pc:spChg chg="mod">
          <ac:chgData name="Reed Kiely" userId="768be38e-2fb5-40ce-925d-bd8e9d9e3c31" providerId="ADAL" clId="{EAEBAA4C-18AB-4A95-9F86-E0EC9F6B6B94}" dt="2024-07-01T19:50:24.145" v="5949" actId="255"/>
          <ac:spMkLst>
            <pc:docMk/>
            <pc:sldMk cId="3931335900" sldId="2146846696"/>
            <ac:spMk id="9" creationId="{65546FEE-1181-7C08-0BEA-44C9D23659EC}"/>
          </ac:spMkLst>
        </pc:spChg>
        <pc:spChg chg="mod">
          <ac:chgData name="Reed Kiely" userId="768be38e-2fb5-40ce-925d-bd8e9d9e3c31" providerId="ADAL" clId="{EAEBAA4C-18AB-4A95-9F86-E0EC9F6B6B94}" dt="2024-07-01T19:49:04.428" v="5925" actId="34135"/>
          <ac:spMkLst>
            <pc:docMk/>
            <pc:sldMk cId="3931335900" sldId="2146846696"/>
            <ac:spMk id="10" creationId="{CB23521F-669D-4631-A3C5-6E3FEC62A492}"/>
          </ac:spMkLst>
        </pc:spChg>
        <pc:spChg chg="mod">
          <ac:chgData name="Reed Kiely" userId="768be38e-2fb5-40ce-925d-bd8e9d9e3c31" providerId="ADAL" clId="{EAEBAA4C-18AB-4A95-9F86-E0EC9F6B6B94}" dt="2024-07-01T19:49:49.937" v="5935" actId="12789"/>
          <ac:spMkLst>
            <pc:docMk/>
            <pc:sldMk cId="3931335900" sldId="2146846696"/>
            <ac:spMk id="12" creationId="{DAA30045-4F94-DCD3-9A61-723C1BD8990D}"/>
          </ac:spMkLst>
        </pc:spChg>
        <pc:spChg chg="mod">
          <ac:chgData name="Reed Kiely" userId="768be38e-2fb5-40ce-925d-bd8e9d9e3c31" providerId="ADAL" clId="{EAEBAA4C-18AB-4A95-9F86-E0EC9F6B6B94}" dt="2024-07-01T19:49:49.937" v="5935" actId="12789"/>
          <ac:spMkLst>
            <pc:docMk/>
            <pc:sldMk cId="3931335900" sldId="2146846696"/>
            <ac:spMk id="13" creationId="{93E3351C-037A-C56D-026B-596C92179B34}"/>
          </ac:spMkLst>
        </pc:spChg>
        <pc:spChg chg="mod">
          <ac:chgData name="Reed Kiely" userId="768be38e-2fb5-40ce-925d-bd8e9d9e3c31" providerId="ADAL" clId="{EAEBAA4C-18AB-4A95-9F86-E0EC9F6B6B94}" dt="2024-07-01T19:49:11.943" v="5928" actId="12788"/>
          <ac:spMkLst>
            <pc:docMk/>
            <pc:sldMk cId="3931335900" sldId="2146846696"/>
            <ac:spMk id="14" creationId="{5D3229D7-2B55-DD4D-FB1A-C7225ACC34CB}"/>
          </ac:spMkLst>
        </pc:spChg>
        <pc:spChg chg="mod">
          <ac:chgData name="Reed Kiely" userId="768be38e-2fb5-40ce-925d-bd8e9d9e3c31" providerId="ADAL" clId="{EAEBAA4C-18AB-4A95-9F86-E0EC9F6B6B94}" dt="2024-07-02T18:55:59.057" v="5970" actId="1035"/>
          <ac:spMkLst>
            <pc:docMk/>
            <pc:sldMk cId="3931335900" sldId="2146846696"/>
            <ac:spMk id="15" creationId="{7CC0097A-E3D0-7BCE-5860-AE261FCACE6A}"/>
          </ac:spMkLst>
        </pc:spChg>
        <pc:spChg chg="mod">
          <ac:chgData name="Reed Kiely" userId="768be38e-2fb5-40ce-925d-bd8e9d9e3c31" providerId="ADAL" clId="{EAEBAA4C-18AB-4A95-9F86-E0EC9F6B6B94}" dt="2024-07-01T19:50:24.145" v="5949" actId="255"/>
          <ac:spMkLst>
            <pc:docMk/>
            <pc:sldMk cId="3931335900" sldId="2146846696"/>
            <ac:spMk id="17" creationId="{DFD153D5-D06C-CC1F-F68F-60BAA0B528CE}"/>
          </ac:spMkLst>
        </pc:spChg>
        <pc:spChg chg="mod">
          <ac:chgData name="Reed Kiely" userId="768be38e-2fb5-40ce-925d-bd8e9d9e3c31" providerId="ADAL" clId="{EAEBAA4C-18AB-4A95-9F86-E0EC9F6B6B94}" dt="2024-07-01T19:48:59.205" v="5924" actId="1036"/>
          <ac:spMkLst>
            <pc:docMk/>
            <pc:sldMk cId="3931335900" sldId="2146846696"/>
            <ac:spMk id="18" creationId="{AB5AC538-8DB5-3D05-C839-7C584ABA4A87}"/>
          </ac:spMkLst>
        </pc:spChg>
        <pc:spChg chg="mod">
          <ac:chgData name="Reed Kiely" userId="768be38e-2fb5-40ce-925d-bd8e9d9e3c31" providerId="ADAL" clId="{EAEBAA4C-18AB-4A95-9F86-E0EC9F6B6B94}" dt="2024-07-01T19:48:49.045" v="5921" actId="1037"/>
          <ac:spMkLst>
            <pc:docMk/>
            <pc:sldMk cId="3931335900" sldId="2146846696"/>
            <ac:spMk id="20" creationId="{27C446B5-AAF4-4DD8-6961-26B3413CA3CB}"/>
          </ac:spMkLst>
        </pc:spChg>
        <pc:spChg chg="add del mod">
          <ac:chgData name="Reed Kiely" userId="768be38e-2fb5-40ce-925d-bd8e9d9e3c31" providerId="ADAL" clId="{EAEBAA4C-18AB-4A95-9F86-E0EC9F6B6B94}" dt="2024-07-01T19:50:02.804" v="5943" actId="478"/>
          <ac:spMkLst>
            <pc:docMk/>
            <pc:sldMk cId="3931335900" sldId="2146846696"/>
            <ac:spMk id="21" creationId="{2CF56B7F-73DD-B6EE-FF9F-75FA31177C7B}"/>
          </ac:spMkLst>
        </pc:spChg>
        <pc:spChg chg="add del mod">
          <ac:chgData name="Reed Kiely" userId="768be38e-2fb5-40ce-925d-bd8e9d9e3c31" providerId="ADAL" clId="{EAEBAA4C-18AB-4A95-9F86-E0EC9F6B6B94}" dt="2024-07-01T19:46:56.092" v="5876" actId="478"/>
          <ac:spMkLst>
            <pc:docMk/>
            <pc:sldMk cId="3931335900" sldId="2146846696"/>
            <ac:spMk id="23" creationId="{CA98A667-77DC-5E54-B557-3D0A37169BBC}"/>
          </ac:spMkLst>
        </pc:spChg>
        <pc:spChg chg="add del mod">
          <ac:chgData name="Reed Kiely" userId="768be38e-2fb5-40ce-925d-bd8e9d9e3c31" providerId="ADAL" clId="{EAEBAA4C-18AB-4A95-9F86-E0EC9F6B6B94}" dt="2024-07-01T19:47:30.061" v="5890" actId="478"/>
          <ac:spMkLst>
            <pc:docMk/>
            <pc:sldMk cId="3931335900" sldId="2146846696"/>
            <ac:spMk id="26" creationId="{E58AE520-DF4D-6A04-905B-5F8A33AC3DDD}"/>
          </ac:spMkLst>
        </pc:spChg>
        <pc:spChg chg="add del mod">
          <ac:chgData name="Reed Kiely" userId="768be38e-2fb5-40ce-925d-bd8e9d9e3c31" providerId="ADAL" clId="{EAEBAA4C-18AB-4A95-9F86-E0EC9F6B6B94}" dt="2024-07-01T19:50:02.804" v="5943" actId="478"/>
          <ac:spMkLst>
            <pc:docMk/>
            <pc:sldMk cId="3931335900" sldId="2146846696"/>
            <ac:spMk id="29" creationId="{599A5112-8A4D-60BC-8B08-7DDDCE65D02F}"/>
          </ac:spMkLst>
        </pc:spChg>
        <pc:spChg chg="add del mod">
          <ac:chgData name="Reed Kiely" userId="768be38e-2fb5-40ce-925d-bd8e9d9e3c31" providerId="ADAL" clId="{EAEBAA4C-18AB-4A95-9F86-E0EC9F6B6B94}" dt="2024-07-01T19:50:02.804" v="5943" actId="478"/>
          <ac:spMkLst>
            <pc:docMk/>
            <pc:sldMk cId="3931335900" sldId="2146846696"/>
            <ac:spMk id="30" creationId="{4D142CD2-BBA4-5C98-DC00-03C36A45C265}"/>
          </ac:spMkLst>
        </pc:spChg>
        <pc:spChg chg="add del mod">
          <ac:chgData name="Reed Kiely" userId="768be38e-2fb5-40ce-925d-bd8e9d9e3c31" providerId="ADAL" clId="{EAEBAA4C-18AB-4A95-9F86-E0EC9F6B6B94}" dt="2024-07-01T19:50:02.804" v="5943" actId="478"/>
          <ac:spMkLst>
            <pc:docMk/>
            <pc:sldMk cId="3931335900" sldId="2146846696"/>
            <ac:spMk id="31" creationId="{B902BB9E-92A8-9452-667C-58DE4D4437F8}"/>
          </ac:spMkLst>
        </pc:spChg>
        <pc:picChg chg="add mod">
          <ac:chgData name="Reed Kiely" userId="768be38e-2fb5-40ce-925d-bd8e9d9e3c31" providerId="ADAL" clId="{EAEBAA4C-18AB-4A95-9F86-E0EC9F6B6B94}" dt="2024-07-01T19:48:27.181" v="5908" actId="12788"/>
          <ac:picMkLst>
            <pc:docMk/>
            <pc:sldMk cId="3931335900" sldId="2146846696"/>
            <ac:picMk id="16" creationId="{C21B18EF-1156-6D0B-6302-B9CA77CCFCB2}"/>
          </ac:picMkLst>
        </pc:picChg>
        <pc:picChg chg="mod">
          <ac:chgData name="Reed Kiely" userId="768be38e-2fb5-40ce-925d-bd8e9d9e3c31" providerId="ADAL" clId="{EAEBAA4C-18AB-4A95-9F86-E0EC9F6B6B94}" dt="2024-07-01T19:49:11.943" v="5928" actId="12788"/>
          <ac:picMkLst>
            <pc:docMk/>
            <pc:sldMk cId="3931335900" sldId="2146846696"/>
            <ac:picMk id="22" creationId="{D3A96F99-6AB5-AA38-83B8-A73E2A3650FD}"/>
          </ac:picMkLst>
        </pc:picChg>
        <pc:picChg chg="mod">
          <ac:chgData name="Reed Kiely" userId="768be38e-2fb5-40ce-925d-bd8e9d9e3c31" providerId="ADAL" clId="{EAEBAA4C-18AB-4A95-9F86-E0EC9F6B6B94}" dt="2024-07-01T19:48:59.205" v="5924" actId="1036"/>
          <ac:picMkLst>
            <pc:docMk/>
            <pc:sldMk cId="3931335900" sldId="2146846696"/>
            <ac:picMk id="25" creationId="{E14E4C80-A5DB-185D-8808-8DD5294E8EEB}"/>
          </ac:picMkLst>
        </pc:picChg>
        <pc:picChg chg="mod">
          <ac:chgData name="Reed Kiely" userId="768be38e-2fb5-40ce-925d-bd8e9d9e3c31" providerId="ADAL" clId="{EAEBAA4C-18AB-4A95-9F86-E0EC9F6B6B94}" dt="2024-07-01T19:48:49.045" v="5921" actId="1037"/>
          <ac:picMkLst>
            <pc:docMk/>
            <pc:sldMk cId="3931335900" sldId="2146846696"/>
            <ac:picMk id="27" creationId="{D6570D6D-9761-5736-2AA8-453FB3E07004}"/>
          </ac:picMkLst>
        </pc:picChg>
        <pc:extLst>
          <p:ext xmlns:p="http://schemas.openxmlformats.org/presentationml/2006/main" uri="{D6D511B9-2390-475A-947B-AFAB55BFBCF1}">
            <pc226:cmChg xmlns:pc226="http://schemas.microsoft.com/office/powerpoint/2022/06/main/command" chg="del">
              <pc226:chgData name="Reed Kiely" userId="768be38e-2fb5-40ce-925d-bd8e9d9e3c31" providerId="ADAL" clId="{EAEBAA4C-18AB-4A95-9F86-E0EC9F6B6B94}" dt="2024-07-08T13:09:44.402" v="5985"/>
              <pc2:cmMkLst xmlns:pc2="http://schemas.microsoft.com/office/powerpoint/2019/9/main/command">
                <pc:docMk/>
                <pc:sldMk cId="3931335900" sldId="2146846696"/>
                <pc2:cmMk id="{12E68281-A3E1-8E48-BECA-237CF566FDEE}"/>
              </pc2:cmMkLst>
            </pc226:cmChg>
          </p:ext>
        </pc:extLst>
      </pc:sldChg>
      <pc:sldChg chg="addSp delSp modSp add mod">
        <pc:chgData name="Reed Kiely" userId="768be38e-2fb5-40ce-925d-bd8e9d9e3c31" providerId="ADAL" clId="{EAEBAA4C-18AB-4A95-9F86-E0EC9F6B6B94}" dt="2024-07-15T20:32:08.009" v="6216" actId="207"/>
        <pc:sldMkLst>
          <pc:docMk/>
          <pc:sldMk cId="2699200354" sldId="2146846697"/>
        </pc:sldMkLst>
        <pc:spChg chg="add del mod">
          <ac:chgData name="Reed Kiely" userId="768be38e-2fb5-40ce-925d-bd8e9d9e3c31" providerId="ADAL" clId="{EAEBAA4C-18AB-4A95-9F86-E0EC9F6B6B94}" dt="2024-07-15T13:42:08.957" v="6180" actId="478"/>
          <ac:spMkLst>
            <pc:docMk/>
            <pc:sldMk cId="2699200354" sldId="2146846697"/>
            <ac:spMk id="6" creationId="{BE6D8B49-CD5E-F3ED-F9C4-07D43129081C}"/>
          </ac:spMkLst>
        </pc:spChg>
        <pc:spChg chg="mod">
          <ac:chgData name="Reed Kiely" userId="768be38e-2fb5-40ce-925d-bd8e9d9e3c31" providerId="ADAL" clId="{EAEBAA4C-18AB-4A95-9F86-E0EC9F6B6B94}" dt="2024-07-15T13:38:02.012" v="6151" actId="207"/>
          <ac:spMkLst>
            <pc:docMk/>
            <pc:sldMk cId="2699200354" sldId="2146846697"/>
            <ac:spMk id="10" creationId="{554BD3E1-4483-D191-F5F5-EAF5B91683D2}"/>
          </ac:spMkLst>
        </pc:spChg>
        <pc:spChg chg="mod">
          <ac:chgData name="Reed Kiely" userId="768be38e-2fb5-40ce-925d-bd8e9d9e3c31" providerId="ADAL" clId="{EAEBAA4C-18AB-4A95-9F86-E0EC9F6B6B94}" dt="2024-07-15T13:37:57.966" v="6150" actId="20577"/>
          <ac:spMkLst>
            <pc:docMk/>
            <pc:sldMk cId="2699200354" sldId="2146846697"/>
            <ac:spMk id="13" creationId="{59DF7BE1-B010-72BF-C6E9-3B4DB5770B1A}"/>
          </ac:spMkLst>
        </pc:spChg>
        <pc:spChg chg="mod">
          <ac:chgData name="Reed Kiely" userId="768be38e-2fb5-40ce-925d-bd8e9d9e3c31" providerId="ADAL" clId="{EAEBAA4C-18AB-4A95-9F86-E0EC9F6B6B94}" dt="2024-07-15T13:34:35.517" v="6137" actId="20577"/>
          <ac:spMkLst>
            <pc:docMk/>
            <pc:sldMk cId="2699200354" sldId="2146846697"/>
            <ac:spMk id="16" creationId="{F3B08D31-8CD1-811E-0850-AF65E55C9EAD}"/>
          </ac:spMkLst>
        </pc:spChg>
        <pc:spChg chg="mod">
          <ac:chgData name="Reed Kiely" userId="768be38e-2fb5-40ce-925d-bd8e9d9e3c31" providerId="ADAL" clId="{EAEBAA4C-18AB-4A95-9F86-E0EC9F6B6B94}" dt="2024-07-15T13:34:17.325" v="6132" actId="207"/>
          <ac:spMkLst>
            <pc:docMk/>
            <pc:sldMk cId="2699200354" sldId="2146846697"/>
            <ac:spMk id="61" creationId="{DBEE8878-C5EE-28A8-B786-234B203B0F27}"/>
          </ac:spMkLst>
        </pc:spChg>
        <pc:spChg chg="mod">
          <ac:chgData name="Reed Kiely" userId="768be38e-2fb5-40ce-925d-bd8e9d9e3c31" providerId="ADAL" clId="{EAEBAA4C-18AB-4A95-9F86-E0EC9F6B6B94}" dt="2024-07-15T13:32:43.543" v="6104" actId="207"/>
          <ac:spMkLst>
            <pc:docMk/>
            <pc:sldMk cId="2699200354" sldId="2146846697"/>
            <ac:spMk id="62" creationId="{0B0C23EA-C958-3017-64C6-935017F9AAB3}"/>
          </ac:spMkLst>
        </pc:spChg>
        <pc:spChg chg="mod">
          <ac:chgData name="Reed Kiely" userId="768be38e-2fb5-40ce-925d-bd8e9d9e3c31" providerId="ADAL" clId="{EAEBAA4C-18AB-4A95-9F86-E0EC9F6B6B94}" dt="2024-07-15T13:37:15.841" v="6146" actId="1076"/>
          <ac:spMkLst>
            <pc:docMk/>
            <pc:sldMk cId="2699200354" sldId="2146846697"/>
            <ac:spMk id="68" creationId="{A6BBDA1F-D295-C003-62B5-F08CA9CF4522}"/>
          </ac:spMkLst>
        </pc:spChg>
        <pc:spChg chg="mod">
          <ac:chgData name="Reed Kiely" userId="768be38e-2fb5-40ce-925d-bd8e9d9e3c31" providerId="ADAL" clId="{EAEBAA4C-18AB-4A95-9F86-E0EC9F6B6B94}" dt="2024-07-15T13:30:54.402" v="6001" actId="207"/>
          <ac:spMkLst>
            <pc:docMk/>
            <pc:sldMk cId="2699200354" sldId="2146846697"/>
            <ac:spMk id="82" creationId="{1F9F142C-4A18-D443-4438-5495535BE8CC}"/>
          </ac:spMkLst>
        </pc:spChg>
        <pc:spChg chg="mod">
          <ac:chgData name="Reed Kiely" userId="768be38e-2fb5-40ce-925d-bd8e9d9e3c31" providerId="ADAL" clId="{EAEBAA4C-18AB-4A95-9F86-E0EC9F6B6B94}" dt="2024-07-15T13:32:41.783" v="6103" actId="207"/>
          <ac:spMkLst>
            <pc:docMk/>
            <pc:sldMk cId="2699200354" sldId="2146846697"/>
            <ac:spMk id="88" creationId="{56FDA342-A6DE-D4A1-D804-862A81CB7DE4}"/>
          </ac:spMkLst>
        </pc:spChg>
        <pc:spChg chg="mod">
          <ac:chgData name="Reed Kiely" userId="768be38e-2fb5-40ce-925d-bd8e9d9e3c31" providerId="ADAL" clId="{EAEBAA4C-18AB-4A95-9F86-E0EC9F6B6B94}" dt="2024-07-15T20:21:44.060" v="6191" actId="207"/>
          <ac:spMkLst>
            <pc:docMk/>
            <pc:sldMk cId="2699200354" sldId="2146846697"/>
            <ac:spMk id="92" creationId="{5BE309F5-ECA5-2180-284B-ADB9E5CB7D33}"/>
          </ac:spMkLst>
        </pc:spChg>
        <pc:spChg chg="mod">
          <ac:chgData name="Reed Kiely" userId="768be38e-2fb5-40ce-925d-bd8e9d9e3c31" providerId="ADAL" clId="{EAEBAA4C-18AB-4A95-9F86-E0EC9F6B6B94}" dt="2024-07-15T20:32:08.009" v="6216" actId="207"/>
          <ac:spMkLst>
            <pc:docMk/>
            <pc:sldMk cId="2699200354" sldId="2146846697"/>
            <ac:spMk id="209" creationId="{E7A48727-2FA7-3038-509C-73514092E1C8}"/>
          </ac:spMkLst>
        </pc:spChg>
        <pc:spChg chg="add del mod">
          <ac:chgData name="Reed Kiely" userId="768be38e-2fb5-40ce-925d-bd8e9d9e3c31" providerId="ADAL" clId="{EAEBAA4C-18AB-4A95-9F86-E0EC9F6B6B94}" dt="2024-07-15T14:03:35.030" v="6184" actId="478"/>
          <ac:spMkLst>
            <pc:docMk/>
            <pc:sldMk cId="2699200354" sldId="2146846697"/>
            <ac:spMk id="1024" creationId="{91D1BDFB-64B0-2390-0E47-904417BB0728}"/>
          </ac:spMkLst>
        </pc:spChg>
        <pc:grpChg chg="mod">
          <ac:chgData name="Reed Kiely" userId="768be38e-2fb5-40ce-925d-bd8e9d9e3c31" providerId="ADAL" clId="{EAEBAA4C-18AB-4A95-9F86-E0EC9F6B6B94}" dt="2024-07-15T13:37:16.521" v="6147" actId="1076"/>
          <ac:grpSpMkLst>
            <pc:docMk/>
            <pc:sldMk cId="2699200354" sldId="2146846697"/>
            <ac:grpSpMk id="214" creationId="{FBD48064-65B4-F0B8-1B87-01574FC5E247}"/>
          </ac:grpSpMkLst>
        </pc:grpChg>
        <pc:picChg chg="add del mod">
          <ac:chgData name="Reed Kiely" userId="768be38e-2fb5-40ce-925d-bd8e9d9e3c31" providerId="ADAL" clId="{EAEBAA4C-18AB-4A95-9F86-E0EC9F6B6B94}" dt="2024-07-15T13:38:41.551" v="6153" actId="478"/>
          <ac:picMkLst>
            <pc:docMk/>
            <pc:sldMk cId="2699200354" sldId="2146846697"/>
            <ac:picMk id="1026" creationId="{14360932-40A9-FF1E-8346-FCC9C300D5DB}"/>
          </ac:picMkLst>
        </pc:picChg>
        <pc:picChg chg="add del mod">
          <ac:chgData name="Reed Kiely" userId="768be38e-2fb5-40ce-925d-bd8e9d9e3c31" providerId="ADAL" clId="{EAEBAA4C-18AB-4A95-9F86-E0EC9F6B6B94}" dt="2024-07-15T14:03:36.022" v="6185" actId="478"/>
          <ac:picMkLst>
            <pc:docMk/>
            <pc:sldMk cId="2699200354" sldId="2146846697"/>
            <ac:picMk id="1028" creationId="{4C4FF74C-DF1D-2B94-72F0-6424B86E881F}"/>
          </ac:picMkLst>
        </pc:picChg>
      </pc:sldChg>
      <pc:sldChg chg="addSp delSp modSp add del mod">
        <pc:chgData name="Reed Kiely" userId="768be38e-2fb5-40ce-925d-bd8e9d9e3c31" providerId="ADAL" clId="{EAEBAA4C-18AB-4A95-9F86-E0EC9F6B6B94}" dt="2024-07-15T20:56:44.012" v="6224" actId="47"/>
        <pc:sldMkLst>
          <pc:docMk/>
          <pc:sldMk cId="3438970337" sldId="2146846698"/>
        </pc:sldMkLst>
        <pc:spChg chg="add mod">
          <ac:chgData name="Reed Kiely" userId="768be38e-2fb5-40ce-925d-bd8e9d9e3c31" providerId="ADAL" clId="{EAEBAA4C-18AB-4A95-9F86-E0EC9F6B6B94}" dt="2024-07-15T20:42:50.099" v="6223" actId="1076"/>
          <ac:spMkLst>
            <pc:docMk/>
            <pc:sldMk cId="3438970337" sldId="2146846698"/>
            <ac:spMk id="6" creationId="{76BC4B7B-FA89-6B7E-AE7A-60121F3568E7}"/>
          </ac:spMkLst>
        </pc:spChg>
        <pc:spChg chg="del">
          <ac:chgData name="Reed Kiely" userId="768be38e-2fb5-40ce-925d-bd8e9d9e3c31" providerId="ADAL" clId="{EAEBAA4C-18AB-4A95-9F86-E0EC9F6B6B94}" dt="2024-07-15T20:26:23.267" v="6193" actId="478"/>
          <ac:spMkLst>
            <pc:docMk/>
            <pc:sldMk cId="3438970337" sldId="2146846698"/>
            <ac:spMk id="11" creationId="{80446E27-F3B6-5A36-90F5-155E8E262FA5}"/>
          </ac:spMkLst>
        </pc:spChg>
        <pc:spChg chg="mod">
          <ac:chgData name="Reed Kiely" userId="768be38e-2fb5-40ce-925d-bd8e9d9e3c31" providerId="ADAL" clId="{EAEBAA4C-18AB-4A95-9F86-E0EC9F6B6B94}" dt="2024-07-15T20:31:40.528" v="6203" actId="207"/>
          <ac:spMkLst>
            <pc:docMk/>
            <pc:sldMk cId="3438970337" sldId="2146846698"/>
            <ac:spMk id="12" creationId="{5B3D8824-016A-8D80-B4E2-BC9DDDFAFD9B}"/>
          </ac:spMkLst>
        </pc:spChg>
        <pc:spChg chg="mod">
          <ac:chgData name="Reed Kiely" userId="768be38e-2fb5-40ce-925d-bd8e9d9e3c31" providerId="ADAL" clId="{EAEBAA4C-18AB-4A95-9F86-E0EC9F6B6B94}" dt="2024-07-15T20:27:08.137" v="6196" actId="165"/>
          <ac:spMkLst>
            <pc:docMk/>
            <pc:sldMk cId="3438970337" sldId="2146846698"/>
            <ac:spMk id="17" creationId="{CF542A0B-621D-6E3E-9D05-3D8E1B8086EB}"/>
          </ac:spMkLst>
        </pc:spChg>
        <pc:spChg chg="mod">
          <ac:chgData name="Reed Kiely" userId="768be38e-2fb5-40ce-925d-bd8e9d9e3c31" providerId="ADAL" clId="{EAEBAA4C-18AB-4A95-9F86-E0EC9F6B6B94}" dt="2024-07-15T20:27:08.137" v="6196" actId="165"/>
          <ac:spMkLst>
            <pc:docMk/>
            <pc:sldMk cId="3438970337" sldId="2146846698"/>
            <ac:spMk id="18" creationId="{66798C56-B5E5-5C6C-5B67-18E98D1BCA8E}"/>
          </ac:spMkLst>
        </pc:spChg>
        <pc:spChg chg="mod">
          <ac:chgData name="Reed Kiely" userId="768be38e-2fb5-40ce-925d-bd8e9d9e3c31" providerId="ADAL" clId="{EAEBAA4C-18AB-4A95-9F86-E0EC9F6B6B94}" dt="2024-07-15T20:27:08.137" v="6196" actId="165"/>
          <ac:spMkLst>
            <pc:docMk/>
            <pc:sldMk cId="3438970337" sldId="2146846698"/>
            <ac:spMk id="19" creationId="{D20294AD-E0AA-DCCB-B841-880298666F7C}"/>
          </ac:spMkLst>
        </pc:spChg>
        <pc:spChg chg="mod">
          <ac:chgData name="Reed Kiely" userId="768be38e-2fb5-40ce-925d-bd8e9d9e3c31" providerId="ADAL" clId="{EAEBAA4C-18AB-4A95-9F86-E0EC9F6B6B94}" dt="2024-07-15T20:27:08.137" v="6196" actId="165"/>
          <ac:spMkLst>
            <pc:docMk/>
            <pc:sldMk cId="3438970337" sldId="2146846698"/>
            <ac:spMk id="20" creationId="{52CBE4B2-4ECE-995B-4FAC-8B2551DA410C}"/>
          </ac:spMkLst>
        </pc:spChg>
        <pc:spChg chg="mod">
          <ac:chgData name="Reed Kiely" userId="768be38e-2fb5-40ce-925d-bd8e9d9e3c31" providerId="ADAL" clId="{EAEBAA4C-18AB-4A95-9F86-E0EC9F6B6B94}" dt="2024-07-15T20:27:08.137" v="6196" actId="165"/>
          <ac:spMkLst>
            <pc:docMk/>
            <pc:sldMk cId="3438970337" sldId="2146846698"/>
            <ac:spMk id="21" creationId="{FA07178F-9F93-2A9B-25AC-D8F1B74EF919}"/>
          </ac:spMkLst>
        </pc:spChg>
        <pc:spChg chg="mod">
          <ac:chgData name="Reed Kiely" userId="768be38e-2fb5-40ce-925d-bd8e9d9e3c31" providerId="ADAL" clId="{EAEBAA4C-18AB-4A95-9F86-E0EC9F6B6B94}" dt="2024-07-15T20:27:08.137" v="6196" actId="165"/>
          <ac:spMkLst>
            <pc:docMk/>
            <pc:sldMk cId="3438970337" sldId="2146846698"/>
            <ac:spMk id="22" creationId="{D2784B42-89C5-8556-2B64-3BFBD12ECE9F}"/>
          </ac:spMkLst>
        </pc:spChg>
        <pc:spChg chg="mod">
          <ac:chgData name="Reed Kiely" userId="768be38e-2fb5-40ce-925d-bd8e9d9e3c31" providerId="ADAL" clId="{EAEBAA4C-18AB-4A95-9F86-E0EC9F6B6B94}" dt="2024-07-15T20:27:08.137" v="6196" actId="165"/>
          <ac:spMkLst>
            <pc:docMk/>
            <pc:sldMk cId="3438970337" sldId="2146846698"/>
            <ac:spMk id="23" creationId="{61A58BDA-FE6D-888C-9603-7E1DD4BEC504}"/>
          </ac:spMkLst>
        </pc:spChg>
        <pc:spChg chg="mod">
          <ac:chgData name="Reed Kiely" userId="768be38e-2fb5-40ce-925d-bd8e9d9e3c31" providerId="ADAL" clId="{EAEBAA4C-18AB-4A95-9F86-E0EC9F6B6B94}" dt="2024-07-15T20:27:08.137" v="6196" actId="165"/>
          <ac:spMkLst>
            <pc:docMk/>
            <pc:sldMk cId="3438970337" sldId="2146846698"/>
            <ac:spMk id="24" creationId="{B8807497-4C82-715E-B1A2-C89B9010E9A2}"/>
          </ac:spMkLst>
        </pc:spChg>
        <pc:spChg chg="mod">
          <ac:chgData name="Reed Kiely" userId="768be38e-2fb5-40ce-925d-bd8e9d9e3c31" providerId="ADAL" clId="{EAEBAA4C-18AB-4A95-9F86-E0EC9F6B6B94}" dt="2024-07-15T20:27:08.137" v="6196" actId="165"/>
          <ac:spMkLst>
            <pc:docMk/>
            <pc:sldMk cId="3438970337" sldId="2146846698"/>
            <ac:spMk id="25" creationId="{C7D28AE5-F025-DCBF-6ABC-A7CA2F06D797}"/>
          </ac:spMkLst>
        </pc:spChg>
        <pc:spChg chg="mod">
          <ac:chgData name="Reed Kiely" userId="768be38e-2fb5-40ce-925d-bd8e9d9e3c31" providerId="ADAL" clId="{EAEBAA4C-18AB-4A95-9F86-E0EC9F6B6B94}" dt="2024-07-15T20:27:08.137" v="6196" actId="165"/>
          <ac:spMkLst>
            <pc:docMk/>
            <pc:sldMk cId="3438970337" sldId="2146846698"/>
            <ac:spMk id="27" creationId="{161144B4-C789-82FC-AB87-FECEC64D0EC9}"/>
          </ac:spMkLst>
        </pc:spChg>
        <pc:spChg chg="mod">
          <ac:chgData name="Reed Kiely" userId="768be38e-2fb5-40ce-925d-bd8e9d9e3c31" providerId="ADAL" clId="{EAEBAA4C-18AB-4A95-9F86-E0EC9F6B6B94}" dt="2024-07-15T20:27:08.137" v="6196" actId="165"/>
          <ac:spMkLst>
            <pc:docMk/>
            <pc:sldMk cId="3438970337" sldId="2146846698"/>
            <ac:spMk id="29" creationId="{923ACEBE-97B0-F4D5-A1C3-236A5F0F2467}"/>
          </ac:spMkLst>
        </pc:spChg>
        <pc:spChg chg="mod">
          <ac:chgData name="Reed Kiely" userId="768be38e-2fb5-40ce-925d-bd8e9d9e3c31" providerId="ADAL" clId="{EAEBAA4C-18AB-4A95-9F86-E0EC9F6B6B94}" dt="2024-07-15T20:27:08.137" v="6196" actId="165"/>
          <ac:spMkLst>
            <pc:docMk/>
            <pc:sldMk cId="3438970337" sldId="2146846698"/>
            <ac:spMk id="31" creationId="{9F14EB32-DC65-579B-549A-71912D4F93AD}"/>
          </ac:spMkLst>
        </pc:spChg>
        <pc:spChg chg="mod">
          <ac:chgData name="Reed Kiely" userId="768be38e-2fb5-40ce-925d-bd8e9d9e3c31" providerId="ADAL" clId="{EAEBAA4C-18AB-4A95-9F86-E0EC9F6B6B94}" dt="2024-07-15T20:27:08.137" v="6196" actId="165"/>
          <ac:spMkLst>
            <pc:docMk/>
            <pc:sldMk cId="3438970337" sldId="2146846698"/>
            <ac:spMk id="33" creationId="{52280875-12D4-79C7-E1F8-F5D5DE9BE3AC}"/>
          </ac:spMkLst>
        </pc:spChg>
        <pc:spChg chg="mod">
          <ac:chgData name="Reed Kiely" userId="768be38e-2fb5-40ce-925d-bd8e9d9e3c31" providerId="ADAL" clId="{EAEBAA4C-18AB-4A95-9F86-E0EC9F6B6B94}" dt="2024-07-15T20:27:08.137" v="6196" actId="165"/>
          <ac:spMkLst>
            <pc:docMk/>
            <pc:sldMk cId="3438970337" sldId="2146846698"/>
            <ac:spMk id="35" creationId="{B57E0C2A-113F-4D20-EECF-7F5F4E0621B7}"/>
          </ac:spMkLst>
        </pc:spChg>
        <pc:spChg chg="mod">
          <ac:chgData name="Reed Kiely" userId="768be38e-2fb5-40ce-925d-bd8e9d9e3c31" providerId="ADAL" clId="{EAEBAA4C-18AB-4A95-9F86-E0EC9F6B6B94}" dt="2024-07-15T20:27:08.137" v="6196" actId="165"/>
          <ac:spMkLst>
            <pc:docMk/>
            <pc:sldMk cId="3438970337" sldId="2146846698"/>
            <ac:spMk id="37" creationId="{D36AD87C-3776-CA27-A096-893DE0CB70C7}"/>
          </ac:spMkLst>
        </pc:spChg>
        <pc:spChg chg="mod">
          <ac:chgData name="Reed Kiely" userId="768be38e-2fb5-40ce-925d-bd8e9d9e3c31" providerId="ADAL" clId="{EAEBAA4C-18AB-4A95-9F86-E0EC9F6B6B94}" dt="2024-07-15T20:27:08.137" v="6196" actId="165"/>
          <ac:spMkLst>
            <pc:docMk/>
            <pc:sldMk cId="3438970337" sldId="2146846698"/>
            <ac:spMk id="38" creationId="{A975A946-4715-0CAB-A5B1-EF369004B98E}"/>
          </ac:spMkLst>
        </pc:spChg>
        <pc:spChg chg="mod">
          <ac:chgData name="Reed Kiely" userId="768be38e-2fb5-40ce-925d-bd8e9d9e3c31" providerId="ADAL" clId="{EAEBAA4C-18AB-4A95-9F86-E0EC9F6B6B94}" dt="2024-07-15T20:27:08.137" v="6196" actId="165"/>
          <ac:spMkLst>
            <pc:docMk/>
            <pc:sldMk cId="3438970337" sldId="2146846698"/>
            <ac:spMk id="39" creationId="{217E772F-CA38-D42D-42EB-52CC3DF71903}"/>
          </ac:spMkLst>
        </pc:spChg>
        <pc:spChg chg="mod">
          <ac:chgData name="Reed Kiely" userId="768be38e-2fb5-40ce-925d-bd8e9d9e3c31" providerId="ADAL" clId="{EAEBAA4C-18AB-4A95-9F86-E0EC9F6B6B94}" dt="2024-07-15T20:27:08.137" v="6196" actId="165"/>
          <ac:spMkLst>
            <pc:docMk/>
            <pc:sldMk cId="3438970337" sldId="2146846698"/>
            <ac:spMk id="40" creationId="{685692F9-A0E5-0811-C267-D52D9E824A30}"/>
          </ac:spMkLst>
        </pc:spChg>
        <pc:spChg chg="mod">
          <ac:chgData name="Reed Kiely" userId="768be38e-2fb5-40ce-925d-bd8e9d9e3c31" providerId="ADAL" clId="{EAEBAA4C-18AB-4A95-9F86-E0EC9F6B6B94}" dt="2024-07-15T20:27:08.137" v="6196" actId="165"/>
          <ac:spMkLst>
            <pc:docMk/>
            <pc:sldMk cId="3438970337" sldId="2146846698"/>
            <ac:spMk id="41" creationId="{C6117337-282E-EC1D-061F-A54F5E26835B}"/>
          </ac:spMkLst>
        </pc:spChg>
        <pc:spChg chg="mod">
          <ac:chgData name="Reed Kiely" userId="768be38e-2fb5-40ce-925d-bd8e9d9e3c31" providerId="ADAL" clId="{EAEBAA4C-18AB-4A95-9F86-E0EC9F6B6B94}" dt="2024-07-15T20:27:08.137" v="6196" actId="165"/>
          <ac:spMkLst>
            <pc:docMk/>
            <pc:sldMk cId="3438970337" sldId="2146846698"/>
            <ac:spMk id="43" creationId="{55A3C011-72C6-6829-FE88-4B45F8988CA5}"/>
          </ac:spMkLst>
        </pc:spChg>
        <pc:spChg chg="mod">
          <ac:chgData name="Reed Kiely" userId="768be38e-2fb5-40ce-925d-bd8e9d9e3c31" providerId="ADAL" clId="{EAEBAA4C-18AB-4A95-9F86-E0EC9F6B6B94}" dt="2024-07-15T20:27:38.873" v="6198" actId="207"/>
          <ac:spMkLst>
            <pc:docMk/>
            <pc:sldMk cId="3438970337" sldId="2146846698"/>
            <ac:spMk id="44" creationId="{E5F209AF-F446-67D9-3DF6-905E31B0D71B}"/>
          </ac:spMkLst>
        </pc:spChg>
        <pc:spChg chg="mod">
          <ac:chgData name="Reed Kiely" userId="768be38e-2fb5-40ce-925d-bd8e9d9e3c31" providerId="ADAL" clId="{EAEBAA4C-18AB-4A95-9F86-E0EC9F6B6B94}" dt="2024-07-15T20:27:38.873" v="6198" actId="207"/>
          <ac:spMkLst>
            <pc:docMk/>
            <pc:sldMk cId="3438970337" sldId="2146846698"/>
            <ac:spMk id="45" creationId="{A2965825-6193-1CAD-9C8D-BA137F0B3267}"/>
          </ac:spMkLst>
        </pc:spChg>
        <pc:spChg chg="mod">
          <ac:chgData name="Reed Kiely" userId="768be38e-2fb5-40ce-925d-bd8e9d9e3c31" providerId="ADAL" clId="{EAEBAA4C-18AB-4A95-9F86-E0EC9F6B6B94}" dt="2024-07-15T20:27:23.257" v="6197" actId="207"/>
          <ac:spMkLst>
            <pc:docMk/>
            <pc:sldMk cId="3438970337" sldId="2146846698"/>
            <ac:spMk id="46" creationId="{002A3605-1ABD-28DF-FAEC-A4209EFF8C4F}"/>
          </ac:spMkLst>
        </pc:spChg>
        <pc:spChg chg="mod">
          <ac:chgData name="Reed Kiely" userId="768be38e-2fb5-40ce-925d-bd8e9d9e3c31" providerId="ADAL" clId="{EAEBAA4C-18AB-4A95-9F86-E0EC9F6B6B94}" dt="2024-07-15T20:27:38.873" v="6198" actId="207"/>
          <ac:spMkLst>
            <pc:docMk/>
            <pc:sldMk cId="3438970337" sldId="2146846698"/>
            <ac:spMk id="47" creationId="{CAEADC26-06A1-697E-B76C-0791CB3CE8E7}"/>
          </ac:spMkLst>
        </pc:spChg>
        <pc:spChg chg="mod">
          <ac:chgData name="Reed Kiely" userId="768be38e-2fb5-40ce-925d-bd8e9d9e3c31" providerId="ADAL" clId="{EAEBAA4C-18AB-4A95-9F86-E0EC9F6B6B94}" dt="2024-07-15T20:27:08.137" v="6196" actId="165"/>
          <ac:spMkLst>
            <pc:docMk/>
            <pc:sldMk cId="3438970337" sldId="2146846698"/>
            <ac:spMk id="48" creationId="{DC9BB088-3F95-7234-63DC-27B9BE996244}"/>
          </ac:spMkLst>
        </pc:spChg>
        <pc:spChg chg="mod">
          <ac:chgData name="Reed Kiely" userId="768be38e-2fb5-40ce-925d-bd8e9d9e3c31" providerId="ADAL" clId="{EAEBAA4C-18AB-4A95-9F86-E0EC9F6B6B94}" dt="2024-07-15T20:27:08.137" v="6196" actId="165"/>
          <ac:spMkLst>
            <pc:docMk/>
            <pc:sldMk cId="3438970337" sldId="2146846698"/>
            <ac:spMk id="49" creationId="{E660E500-94B8-8151-F59A-1579811E4888}"/>
          </ac:spMkLst>
        </pc:spChg>
        <pc:spChg chg="mod">
          <ac:chgData name="Reed Kiely" userId="768be38e-2fb5-40ce-925d-bd8e9d9e3c31" providerId="ADAL" clId="{EAEBAA4C-18AB-4A95-9F86-E0EC9F6B6B94}" dt="2024-07-15T20:27:08.137" v="6196" actId="165"/>
          <ac:spMkLst>
            <pc:docMk/>
            <pc:sldMk cId="3438970337" sldId="2146846698"/>
            <ac:spMk id="50" creationId="{4C59FB3C-7761-BF58-0814-9E2ADD8B26B0}"/>
          </ac:spMkLst>
        </pc:spChg>
        <pc:spChg chg="mod">
          <ac:chgData name="Reed Kiely" userId="768be38e-2fb5-40ce-925d-bd8e9d9e3c31" providerId="ADAL" clId="{EAEBAA4C-18AB-4A95-9F86-E0EC9F6B6B94}" dt="2024-07-15T20:27:08.137" v="6196" actId="165"/>
          <ac:spMkLst>
            <pc:docMk/>
            <pc:sldMk cId="3438970337" sldId="2146846698"/>
            <ac:spMk id="51" creationId="{F19703F3-276B-440A-AC8D-E38D1D94522D}"/>
          </ac:spMkLst>
        </pc:spChg>
        <pc:spChg chg="mod">
          <ac:chgData name="Reed Kiely" userId="768be38e-2fb5-40ce-925d-bd8e9d9e3c31" providerId="ADAL" clId="{EAEBAA4C-18AB-4A95-9F86-E0EC9F6B6B94}" dt="2024-07-15T20:27:38.873" v="6198" actId="207"/>
          <ac:spMkLst>
            <pc:docMk/>
            <pc:sldMk cId="3438970337" sldId="2146846698"/>
            <ac:spMk id="52" creationId="{1989449A-CB30-35EC-A2AF-8A15F3A87094}"/>
          </ac:spMkLst>
        </pc:spChg>
        <pc:spChg chg="mod">
          <ac:chgData name="Reed Kiely" userId="768be38e-2fb5-40ce-925d-bd8e9d9e3c31" providerId="ADAL" clId="{EAEBAA4C-18AB-4A95-9F86-E0EC9F6B6B94}" dt="2024-07-15T20:27:08.137" v="6196" actId="165"/>
          <ac:spMkLst>
            <pc:docMk/>
            <pc:sldMk cId="3438970337" sldId="2146846698"/>
            <ac:spMk id="53" creationId="{295BE5DC-013E-8617-5363-480650C51FCC}"/>
          </ac:spMkLst>
        </pc:spChg>
        <pc:spChg chg="mod">
          <ac:chgData name="Reed Kiely" userId="768be38e-2fb5-40ce-925d-bd8e9d9e3c31" providerId="ADAL" clId="{EAEBAA4C-18AB-4A95-9F86-E0EC9F6B6B94}" dt="2024-07-15T20:27:08.137" v="6196" actId="165"/>
          <ac:spMkLst>
            <pc:docMk/>
            <pc:sldMk cId="3438970337" sldId="2146846698"/>
            <ac:spMk id="54" creationId="{397ED231-A05D-8164-30EA-82A2F0189417}"/>
          </ac:spMkLst>
        </pc:spChg>
        <pc:spChg chg="mod">
          <ac:chgData name="Reed Kiely" userId="768be38e-2fb5-40ce-925d-bd8e9d9e3c31" providerId="ADAL" clId="{EAEBAA4C-18AB-4A95-9F86-E0EC9F6B6B94}" dt="2024-07-15T20:27:23.257" v="6197" actId="207"/>
          <ac:spMkLst>
            <pc:docMk/>
            <pc:sldMk cId="3438970337" sldId="2146846698"/>
            <ac:spMk id="55" creationId="{7FD762FB-69E6-E081-3E87-0BB6E2C3DBC5}"/>
          </ac:spMkLst>
        </pc:spChg>
        <pc:spChg chg="mod">
          <ac:chgData name="Reed Kiely" userId="768be38e-2fb5-40ce-925d-bd8e9d9e3c31" providerId="ADAL" clId="{EAEBAA4C-18AB-4A95-9F86-E0EC9F6B6B94}" dt="2024-07-15T20:27:08.137" v="6196" actId="165"/>
          <ac:spMkLst>
            <pc:docMk/>
            <pc:sldMk cId="3438970337" sldId="2146846698"/>
            <ac:spMk id="56" creationId="{B03B3DB9-9B90-BA80-500B-382A7217BDD6}"/>
          </ac:spMkLst>
        </pc:spChg>
        <pc:spChg chg="mod">
          <ac:chgData name="Reed Kiely" userId="768be38e-2fb5-40ce-925d-bd8e9d9e3c31" providerId="ADAL" clId="{EAEBAA4C-18AB-4A95-9F86-E0EC9F6B6B94}" dt="2024-07-15T20:27:08.137" v="6196" actId="165"/>
          <ac:spMkLst>
            <pc:docMk/>
            <pc:sldMk cId="3438970337" sldId="2146846698"/>
            <ac:spMk id="57" creationId="{6CD72662-3A9E-5C77-057D-707E44D773E7}"/>
          </ac:spMkLst>
        </pc:spChg>
        <pc:spChg chg="mod">
          <ac:chgData name="Reed Kiely" userId="768be38e-2fb5-40ce-925d-bd8e9d9e3c31" providerId="ADAL" clId="{EAEBAA4C-18AB-4A95-9F86-E0EC9F6B6B94}" dt="2024-07-15T20:27:08.137" v="6196" actId="165"/>
          <ac:spMkLst>
            <pc:docMk/>
            <pc:sldMk cId="3438970337" sldId="2146846698"/>
            <ac:spMk id="58" creationId="{2845FBA1-ED14-EADF-2A62-0DBE74659A97}"/>
          </ac:spMkLst>
        </pc:spChg>
        <pc:spChg chg="mod">
          <ac:chgData name="Reed Kiely" userId="768be38e-2fb5-40ce-925d-bd8e9d9e3c31" providerId="ADAL" clId="{EAEBAA4C-18AB-4A95-9F86-E0EC9F6B6B94}" dt="2024-07-15T20:27:23.257" v="6197" actId="207"/>
          <ac:spMkLst>
            <pc:docMk/>
            <pc:sldMk cId="3438970337" sldId="2146846698"/>
            <ac:spMk id="59" creationId="{4CF3D7B6-8E78-DCC9-FC27-15945050F92E}"/>
          </ac:spMkLst>
        </pc:spChg>
        <pc:spChg chg="mod">
          <ac:chgData name="Reed Kiely" userId="768be38e-2fb5-40ce-925d-bd8e9d9e3c31" providerId="ADAL" clId="{EAEBAA4C-18AB-4A95-9F86-E0EC9F6B6B94}" dt="2024-07-15T20:27:08.137" v="6196" actId="165"/>
          <ac:spMkLst>
            <pc:docMk/>
            <pc:sldMk cId="3438970337" sldId="2146846698"/>
            <ac:spMk id="60" creationId="{ED261E74-8472-5081-9CB2-C651ED7DFB9A}"/>
          </ac:spMkLst>
        </pc:spChg>
        <pc:spChg chg="mod">
          <ac:chgData name="Reed Kiely" userId="768be38e-2fb5-40ce-925d-bd8e9d9e3c31" providerId="ADAL" clId="{EAEBAA4C-18AB-4A95-9F86-E0EC9F6B6B94}" dt="2024-07-15T20:27:08.137" v="6196" actId="165"/>
          <ac:spMkLst>
            <pc:docMk/>
            <pc:sldMk cId="3438970337" sldId="2146846698"/>
            <ac:spMk id="61" creationId="{DBEE8878-C5EE-28A8-B786-234B203B0F27}"/>
          </ac:spMkLst>
        </pc:spChg>
        <pc:spChg chg="mod">
          <ac:chgData name="Reed Kiely" userId="768be38e-2fb5-40ce-925d-bd8e9d9e3c31" providerId="ADAL" clId="{EAEBAA4C-18AB-4A95-9F86-E0EC9F6B6B94}" dt="2024-07-15T20:27:08.137" v="6196" actId="165"/>
          <ac:spMkLst>
            <pc:docMk/>
            <pc:sldMk cId="3438970337" sldId="2146846698"/>
            <ac:spMk id="62" creationId="{0B0C23EA-C958-3017-64C6-935017F9AAB3}"/>
          </ac:spMkLst>
        </pc:spChg>
        <pc:spChg chg="mod">
          <ac:chgData name="Reed Kiely" userId="768be38e-2fb5-40ce-925d-bd8e9d9e3c31" providerId="ADAL" clId="{EAEBAA4C-18AB-4A95-9F86-E0EC9F6B6B94}" dt="2024-07-15T20:27:08.137" v="6196" actId="165"/>
          <ac:spMkLst>
            <pc:docMk/>
            <pc:sldMk cId="3438970337" sldId="2146846698"/>
            <ac:spMk id="63" creationId="{12C4E286-5910-F657-47CC-BCF360BEAAB0}"/>
          </ac:spMkLst>
        </pc:spChg>
        <pc:spChg chg="mod">
          <ac:chgData name="Reed Kiely" userId="768be38e-2fb5-40ce-925d-bd8e9d9e3c31" providerId="ADAL" clId="{EAEBAA4C-18AB-4A95-9F86-E0EC9F6B6B94}" dt="2024-07-15T20:27:08.137" v="6196" actId="165"/>
          <ac:spMkLst>
            <pc:docMk/>
            <pc:sldMk cId="3438970337" sldId="2146846698"/>
            <ac:spMk id="64" creationId="{5359085A-D5BC-13C2-8943-64E3DED073E4}"/>
          </ac:spMkLst>
        </pc:spChg>
        <pc:spChg chg="mod">
          <ac:chgData name="Reed Kiely" userId="768be38e-2fb5-40ce-925d-bd8e9d9e3c31" providerId="ADAL" clId="{EAEBAA4C-18AB-4A95-9F86-E0EC9F6B6B94}" dt="2024-07-15T20:27:08.137" v="6196" actId="165"/>
          <ac:spMkLst>
            <pc:docMk/>
            <pc:sldMk cId="3438970337" sldId="2146846698"/>
            <ac:spMk id="65" creationId="{6C844947-5669-FCC9-DC4C-C3B9EED6D0D5}"/>
          </ac:spMkLst>
        </pc:spChg>
        <pc:spChg chg="mod">
          <ac:chgData name="Reed Kiely" userId="768be38e-2fb5-40ce-925d-bd8e9d9e3c31" providerId="ADAL" clId="{EAEBAA4C-18AB-4A95-9F86-E0EC9F6B6B94}" dt="2024-07-15T20:27:08.137" v="6196" actId="165"/>
          <ac:spMkLst>
            <pc:docMk/>
            <pc:sldMk cId="3438970337" sldId="2146846698"/>
            <ac:spMk id="66" creationId="{C635D9B7-099D-5250-A7B3-7E7970561B32}"/>
          </ac:spMkLst>
        </pc:spChg>
        <pc:spChg chg="mod">
          <ac:chgData name="Reed Kiely" userId="768be38e-2fb5-40ce-925d-bd8e9d9e3c31" providerId="ADAL" clId="{EAEBAA4C-18AB-4A95-9F86-E0EC9F6B6B94}" dt="2024-07-15T20:27:38.873" v="6198" actId="207"/>
          <ac:spMkLst>
            <pc:docMk/>
            <pc:sldMk cId="3438970337" sldId="2146846698"/>
            <ac:spMk id="67" creationId="{FC5463A9-B047-434C-6AB9-B4EC0AB0CDAF}"/>
          </ac:spMkLst>
        </pc:spChg>
        <pc:spChg chg="mod">
          <ac:chgData name="Reed Kiely" userId="768be38e-2fb5-40ce-925d-bd8e9d9e3c31" providerId="ADAL" clId="{EAEBAA4C-18AB-4A95-9F86-E0EC9F6B6B94}" dt="2024-07-15T20:27:08.137" v="6196" actId="165"/>
          <ac:spMkLst>
            <pc:docMk/>
            <pc:sldMk cId="3438970337" sldId="2146846698"/>
            <ac:spMk id="68" creationId="{A6BBDA1F-D295-C003-62B5-F08CA9CF4522}"/>
          </ac:spMkLst>
        </pc:spChg>
        <pc:spChg chg="mod">
          <ac:chgData name="Reed Kiely" userId="768be38e-2fb5-40ce-925d-bd8e9d9e3c31" providerId="ADAL" clId="{EAEBAA4C-18AB-4A95-9F86-E0EC9F6B6B94}" dt="2024-07-15T20:39:30.125" v="6218" actId="208"/>
          <ac:spMkLst>
            <pc:docMk/>
            <pc:sldMk cId="3438970337" sldId="2146846698"/>
            <ac:spMk id="69" creationId="{F60FB799-E7DE-1BE2-7C37-E288DE7836E5}"/>
          </ac:spMkLst>
        </pc:spChg>
        <pc:spChg chg="mod">
          <ac:chgData name="Reed Kiely" userId="768be38e-2fb5-40ce-925d-bd8e9d9e3c31" providerId="ADAL" clId="{EAEBAA4C-18AB-4A95-9F86-E0EC9F6B6B94}" dt="2024-07-15T20:27:08.137" v="6196" actId="165"/>
          <ac:spMkLst>
            <pc:docMk/>
            <pc:sldMk cId="3438970337" sldId="2146846698"/>
            <ac:spMk id="70" creationId="{C7F080CE-73FE-5F48-B1E8-6F5D1A77E930}"/>
          </ac:spMkLst>
        </pc:spChg>
        <pc:spChg chg="mod">
          <ac:chgData name="Reed Kiely" userId="768be38e-2fb5-40ce-925d-bd8e9d9e3c31" providerId="ADAL" clId="{EAEBAA4C-18AB-4A95-9F86-E0EC9F6B6B94}" dt="2024-07-15T20:27:23.257" v="6197" actId="207"/>
          <ac:spMkLst>
            <pc:docMk/>
            <pc:sldMk cId="3438970337" sldId="2146846698"/>
            <ac:spMk id="71" creationId="{27526FA1-ED6B-92F7-52F1-5092F16CF8A8}"/>
          </ac:spMkLst>
        </pc:spChg>
        <pc:spChg chg="mod">
          <ac:chgData name="Reed Kiely" userId="768be38e-2fb5-40ce-925d-bd8e9d9e3c31" providerId="ADAL" clId="{EAEBAA4C-18AB-4A95-9F86-E0EC9F6B6B94}" dt="2024-07-15T20:27:08.137" v="6196" actId="165"/>
          <ac:spMkLst>
            <pc:docMk/>
            <pc:sldMk cId="3438970337" sldId="2146846698"/>
            <ac:spMk id="72" creationId="{89E7BBF5-099D-9E16-7D57-620EA396CAD3}"/>
          </ac:spMkLst>
        </pc:spChg>
        <pc:spChg chg="mod">
          <ac:chgData name="Reed Kiely" userId="768be38e-2fb5-40ce-925d-bd8e9d9e3c31" providerId="ADAL" clId="{EAEBAA4C-18AB-4A95-9F86-E0EC9F6B6B94}" dt="2024-07-15T20:27:08.137" v="6196" actId="165"/>
          <ac:spMkLst>
            <pc:docMk/>
            <pc:sldMk cId="3438970337" sldId="2146846698"/>
            <ac:spMk id="73" creationId="{4AA4B9A5-4241-4837-F07A-94D610250CBC}"/>
          </ac:spMkLst>
        </pc:spChg>
        <pc:spChg chg="mod">
          <ac:chgData name="Reed Kiely" userId="768be38e-2fb5-40ce-925d-bd8e9d9e3c31" providerId="ADAL" clId="{EAEBAA4C-18AB-4A95-9F86-E0EC9F6B6B94}" dt="2024-07-15T20:27:23.257" v="6197" actId="207"/>
          <ac:spMkLst>
            <pc:docMk/>
            <pc:sldMk cId="3438970337" sldId="2146846698"/>
            <ac:spMk id="74" creationId="{0A0D6D18-B46C-DF3F-2C83-42DEDFA5F541}"/>
          </ac:spMkLst>
        </pc:spChg>
        <pc:spChg chg="mod">
          <ac:chgData name="Reed Kiely" userId="768be38e-2fb5-40ce-925d-bd8e9d9e3c31" providerId="ADAL" clId="{EAEBAA4C-18AB-4A95-9F86-E0EC9F6B6B94}" dt="2024-07-15T20:27:08.137" v="6196" actId="165"/>
          <ac:spMkLst>
            <pc:docMk/>
            <pc:sldMk cId="3438970337" sldId="2146846698"/>
            <ac:spMk id="75" creationId="{FC9D75A1-6086-466A-976B-4CB1E06C78C4}"/>
          </ac:spMkLst>
        </pc:spChg>
        <pc:spChg chg="mod">
          <ac:chgData name="Reed Kiely" userId="768be38e-2fb5-40ce-925d-bd8e9d9e3c31" providerId="ADAL" clId="{EAEBAA4C-18AB-4A95-9F86-E0EC9F6B6B94}" dt="2024-07-15T20:27:08.137" v="6196" actId="165"/>
          <ac:spMkLst>
            <pc:docMk/>
            <pc:sldMk cId="3438970337" sldId="2146846698"/>
            <ac:spMk id="76" creationId="{9D5887F9-0E23-0557-23EB-C28A4A7711E5}"/>
          </ac:spMkLst>
        </pc:spChg>
        <pc:spChg chg="mod">
          <ac:chgData name="Reed Kiely" userId="768be38e-2fb5-40ce-925d-bd8e9d9e3c31" providerId="ADAL" clId="{EAEBAA4C-18AB-4A95-9F86-E0EC9F6B6B94}" dt="2024-07-15T20:27:23.257" v="6197" actId="207"/>
          <ac:spMkLst>
            <pc:docMk/>
            <pc:sldMk cId="3438970337" sldId="2146846698"/>
            <ac:spMk id="77" creationId="{F0C2F216-067C-91FE-992A-27234982E0A5}"/>
          </ac:spMkLst>
        </pc:spChg>
        <pc:spChg chg="mod">
          <ac:chgData name="Reed Kiely" userId="768be38e-2fb5-40ce-925d-bd8e9d9e3c31" providerId="ADAL" clId="{EAEBAA4C-18AB-4A95-9F86-E0EC9F6B6B94}" dt="2024-07-15T20:27:08.137" v="6196" actId="165"/>
          <ac:spMkLst>
            <pc:docMk/>
            <pc:sldMk cId="3438970337" sldId="2146846698"/>
            <ac:spMk id="78" creationId="{4B003872-F06C-1EE9-55FE-75A8AD6E1B23}"/>
          </ac:spMkLst>
        </pc:spChg>
        <pc:spChg chg="mod">
          <ac:chgData name="Reed Kiely" userId="768be38e-2fb5-40ce-925d-bd8e9d9e3c31" providerId="ADAL" clId="{EAEBAA4C-18AB-4A95-9F86-E0EC9F6B6B94}" dt="2024-07-15T20:27:23.257" v="6197" actId="207"/>
          <ac:spMkLst>
            <pc:docMk/>
            <pc:sldMk cId="3438970337" sldId="2146846698"/>
            <ac:spMk id="79" creationId="{5463CE45-C4A4-91BA-6413-94A3158C3D2C}"/>
          </ac:spMkLst>
        </pc:spChg>
        <pc:spChg chg="mod">
          <ac:chgData name="Reed Kiely" userId="768be38e-2fb5-40ce-925d-bd8e9d9e3c31" providerId="ADAL" clId="{EAEBAA4C-18AB-4A95-9F86-E0EC9F6B6B94}" dt="2024-07-15T20:27:08.137" v="6196" actId="165"/>
          <ac:spMkLst>
            <pc:docMk/>
            <pc:sldMk cId="3438970337" sldId="2146846698"/>
            <ac:spMk id="80" creationId="{332D46D8-9E0E-4A51-37C4-E220778CB38E}"/>
          </ac:spMkLst>
        </pc:spChg>
        <pc:spChg chg="mod">
          <ac:chgData name="Reed Kiely" userId="768be38e-2fb5-40ce-925d-bd8e9d9e3c31" providerId="ADAL" clId="{EAEBAA4C-18AB-4A95-9F86-E0EC9F6B6B94}" dt="2024-07-15T20:27:08.137" v="6196" actId="165"/>
          <ac:spMkLst>
            <pc:docMk/>
            <pc:sldMk cId="3438970337" sldId="2146846698"/>
            <ac:spMk id="81" creationId="{64F59C4D-1BC6-9588-FB64-1ABD50DAC06F}"/>
          </ac:spMkLst>
        </pc:spChg>
        <pc:spChg chg="mod">
          <ac:chgData name="Reed Kiely" userId="768be38e-2fb5-40ce-925d-bd8e9d9e3c31" providerId="ADAL" clId="{EAEBAA4C-18AB-4A95-9F86-E0EC9F6B6B94}" dt="2024-07-15T20:27:08.137" v="6196" actId="165"/>
          <ac:spMkLst>
            <pc:docMk/>
            <pc:sldMk cId="3438970337" sldId="2146846698"/>
            <ac:spMk id="82" creationId="{1F9F142C-4A18-D443-4438-5495535BE8CC}"/>
          </ac:spMkLst>
        </pc:spChg>
        <pc:spChg chg="mod">
          <ac:chgData name="Reed Kiely" userId="768be38e-2fb5-40ce-925d-bd8e9d9e3c31" providerId="ADAL" clId="{EAEBAA4C-18AB-4A95-9F86-E0EC9F6B6B94}" dt="2024-07-15T20:27:38.873" v="6198" actId="207"/>
          <ac:spMkLst>
            <pc:docMk/>
            <pc:sldMk cId="3438970337" sldId="2146846698"/>
            <ac:spMk id="83" creationId="{CE563F4A-147F-7D73-8318-D6C32CCFBC29}"/>
          </ac:spMkLst>
        </pc:spChg>
        <pc:spChg chg="mod">
          <ac:chgData name="Reed Kiely" userId="768be38e-2fb5-40ce-925d-bd8e9d9e3c31" providerId="ADAL" clId="{EAEBAA4C-18AB-4A95-9F86-E0EC9F6B6B94}" dt="2024-07-15T20:27:23.257" v="6197" actId="207"/>
          <ac:spMkLst>
            <pc:docMk/>
            <pc:sldMk cId="3438970337" sldId="2146846698"/>
            <ac:spMk id="84" creationId="{D4FA2C25-4682-3A39-0873-4003C4037DE6}"/>
          </ac:spMkLst>
        </pc:spChg>
        <pc:spChg chg="mod">
          <ac:chgData name="Reed Kiely" userId="768be38e-2fb5-40ce-925d-bd8e9d9e3c31" providerId="ADAL" clId="{EAEBAA4C-18AB-4A95-9F86-E0EC9F6B6B94}" dt="2024-07-15T20:27:08.137" v="6196" actId="165"/>
          <ac:spMkLst>
            <pc:docMk/>
            <pc:sldMk cId="3438970337" sldId="2146846698"/>
            <ac:spMk id="85" creationId="{46605351-AFB0-05B7-6943-919A9B73C034}"/>
          </ac:spMkLst>
        </pc:spChg>
        <pc:spChg chg="mod">
          <ac:chgData name="Reed Kiely" userId="768be38e-2fb5-40ce-925d-bd8e9d9e3c31" providerId="ADAL" clId="{EAEBAA4C-18AB-4A95-9F86-E0EC9F6B6B94}" dt="2024-07-15T20:27:08.137" v="6196" actId="165"/>
          <ac:spMkLst>
            <pc:docMk/>
            <pc:sldMk cId="3438970337" sldId="2146846698"/>
            <ac:spMk id="86" creationId="{6D11AEF2-3B6E-17D8-2B45-DB8CEDEB400C}"/>
          </ac:spMkLst>
        </pc:spChg>
        <pc:spChg chg="mod">
          <ac:chgData name="Reed Kiely" userId="768be38e-2fb5-40ce-925d-bd8e9d9e3c31" providerId="ADAL" clId="{EAEBAA4C-18AB-4A95-9F86-E0EC9F6B6B94}" dt="2024-07-15T20:27:08.137" v="6196" actId="165"/>
          <ac:spMkLst>
            <pc:docMk/>
            <pc:sldMk cId="3438970337" sldId="2146846698"/>
            <ac:spMk id="87" creationId="{5AFD2113-D607-3011-F531-1DACC333E3FF}"/>
          </ac:spMkLst>
        </pc:spChg>
        <pc:spChg chg="mod">
          <ac:chgData name="Reed Kiely" userId="768be38e-2fb5-40ce-925d-bd8e9d9e3c31" providerId="ADAL" clId="{EAEBAA4C-18AB-4A95-9F86-E0EC9F6B6B94}" dt="2024-07-15T20:27:08.137" v="6196" actId="165"/>
          <ac:spMkLst>
            <pc:docMk/>
            <pc:sldMk cId="3438970337" sldId="2146846698"/>
            <ac:spMk id="88" creationId="{56FDA342-A6DE-D4A1-D804-862A81CB7DE4}"/>
          </ac:spMkLst>
        </pc:spChg>
        <pc:spChg chg="mod">
          <ac:chgData name="Reed Kiely" userId="768be38e-2fb5-40ce-925d-bd8e9d9e3c31" providerId="ADAL" clId="{EAEBAA4C-18AB-4A95-9F86-E0EC9F6B6B94}" dt="2024-07-15T20:27:08.137" v="6196" actId="165"/>
          <ac:spMkLst>
            <pc:docMk/>
            <pc:sldMk cId="3438970337" sldId="2146846698"/>
            <ac:spMk id="89" creationId="{BE141936-049D-BB1E-428E-314446C257F2}"/>
          </ac:spMkLst>
        </pc:spChg>
        <pc:spChg chg="mod">
          <ac:chgData name="Reed Kiely" userId="768be38e-2fb5-40ce-925d-bd8e9d9e3c31" providerId="ADAL" clId="{EAEBAA4C-18AB-4A95-9F86-E0EC9F6B6B94}" dt="2024-07-15T20:27:08.137" v="6196" actId="165"/>
          <ac:spMkLst>
            <pc:docMk/>
            <pc:sldMk cId="3438970337" sldId="2146846698"/>
            <ac:spMk id="90" creationId="{C789633D-924E-3951-0A38-523F385D430A}"/>
          </ac:spMkLst>
        </pc:spChg>
        <pc:spChg chg="mod">
          <ac:chgData name="Reed Kiely" userId="768be38e-2fb5-40ce-925d-bd8e9d9e3c31" providerId="ADAL" clId="{EAEBAA4C-18AB-4A95-9F86-E0EC9F6B6B94}" dt="2024-07-15T20:27:08.137" v="6196" actId="165"/>
          <ac:spMkLst>
            <pc:docMk/>
            <pc:sldMk cId="3438970337" sldId="2146846698"/>
            <ac:spMk id="91" creationId="{D4798729-3D5C-B6E1-B5BB-8F26229C9C16}"/>
          </ac:spMkLst>
        </pc:spChg>
        <pc:spChg chg="mod">
          <ac:chgData name="Reed Kiely" userId="768be38e-2fb5-40ce-925d-bd8e9d9e3c31" providerId="ADAL" clId="{EAEBAA4C-18AB-4A95-9F86-E0EC9F6B6B94}" dt="2024-07-15T20:28:53.612" v="6201" actId="207"/>
          <ac:spMkLst>
            <pc:docMk/>
            <pc:sldMk cId="3438970337" sldId="2146846698"/>
            <ac:spMk id="92" creationId="{5BE309F5-ECA5-2180-284B-ADB9E5CB7D33}"/>
          </ac:spMkLst>
        </pc:spChg>
        <pc:spChg chg="mod">
          <ac:chgData name="Reed Kiely" userId="768be38e-2fb5-40ce-925d-bd8e9d9e3c31" providerId="ADAL" clId="{EAEBAA4C-18AB-4A95-9F86-E0EC9F6B6B94}" dt="2024-07-15T20:27:23.257" v="6197" actId="207"/>
          <ac:spMkLst>
            <pc:docMk/>
            <pc:sldMk cId="3438970337" sldId="2146846698"/>
            <ac:spMk id="93" creationId="{999769A8-7E1F-76D1-0A34-2066ADD75CA7}"/>
          </ac:spMkLst>
        </pc:spChg>
        <pc:spChg chg="mod">
          <ac:chgData name="Reed Kiely" userId="768be38e-2fb5-40ce-925d-bd8e9d9e3c31" providerId="ADAL" clId="{EAEBAA4C-18AB-4A95-9F86-E0EC9F6B6B94}" dt="2024-07-15T20:27:08.137" v="6196" actId="165"/>
          <ac:spMkLst>
            <pc:docMk/>
            <pc:sldMk cId="3438970337" sldId="2146846698"/>
            <ac:spMk id="94" creationId="{98E1F68D-77C8-786E-34B2-3C23AC60AC17}"/>
          </ac:spMkLst>
        </pc:spChg>
        <pc:spChg chg="mod">
          <ac:chgData name="Reed Kiely" userId="768be38e-2fb5-40ce-925d-bd8e9d9e3c31" providerId="ADAL" clId="{EAEBAA4C-18AB-4A95-9F86-E0EC9F6B6B94}" dt="2024-07-15T20:27:08.137" v="6196" actId="165"/>
          <ac:spMkLst>
            <pc:docMk/>
            <pc:sldMk cId="3438970337" sldId="2146846698"/>
            <ac:spMk id="96" creationId="{115439DB-2A20-4E6D-3C4D-E7DBC001970B}"/>
          </ac:spMkLst>
        </pc:spChg>
        <pc:spChg chg="mod">
          <ac:chgData name="Reed Kiely" userId="768be38e-2fb5-40ce-925d-bd8e9d9e3c31" providerId="ADAL" clId="{EAEBAA4C-18AB-4A95-9F86-E0EC9F6B6B94}" dt="2024-07-15T20:27:08.137" v="6196" actId="165"/>
          <ac:spMkLst>
            <pc:docMk/>
            <pc:sldMk cId="3438970337" sldId="2146846698"/>
            <ac:spMk id="97" creationId="{41BDA2C4-B0F3-BAC0-0DAF-F732605CB6E6}"/>
          </ac:spMkLst>
        </pc:spChg>
        <pc:spChg chg="mod">
          <ac:chgData name="Reed Kiely" userId="768be38e-2fb5-40ce-925d-bd8e9d9e3c31" providerId="ADAL" clId="{EAEBAA4C-18AB-4A95-9F86-E0EC9F6B6B94}" dt="2024-07-15T20:27:08.137" v="6196" actId="165"/>
          <ac:spMkLst>
            <pc:docMk/>
            <pc:sldMk cId="3438970337" sldId="2146846698"/>
            <ac:spMk id="98" creationId="{B33BB618-18B5-8265-DEBE-7AAE3A23E7E4}"/>
          </ac:spMkLst>
        </pc:spChg>
        <pc:spChg chg="mod">
          <ac:chgData name="Reed Kiely" userId="768be38e-2fb5-40ce-925d-bd8e9d9e3c31" providerId="ADAL" clId="{EAEBAA4C-18AB-4A95-9F86-E0EC9F6B6B94}" dt="2024-07-15T20:27:08.137" v="6196" actId="165"/>
          <ac:spMkLst>
            <pc:docMk/>
            <pc:sldMk cId="3438970337" sldId="2146846698"/>
            <ac:spMk id="99" creationId="{C88E1039-420C-503D-E03C-60B9026E218D}"/>
          </ac:spMkLst>
        </pc:spChg>
        <pc:spChg chg="mod">
          <ac:chgData name="Reed Kiely" userId="768be38e-2fb5-40ce-925d-bd8e9d9e3c31" providerId="ADAL" clId="{EAEBAA4C-18AB-4A95-9F86-E0EC9F6B6B94}" dt="2024-07-15T20:27:08.137" v="6196" actId="165"/>
          <ac:spMkLst>
            <pc:docMk/>
            <pc:sldMk cId="3438970337" sldId="2146846698"/>
            <ac:spMk id="100" creationId="{54A42FB2-DF81-B2C4-EB36-44CA9C320F7F}"/>
          </ac:spMkLst>
        </pc:spChg>
        <pc:spChg chg="mod">
          <ac:chgData name="Reed Kiely" userId="768be38e-2fb5-40ce-925d-bd8e9d9e3c31" providerId="ADAL" clId="{EAEBAA4C-18AB-4A95-9F86-E0EC9F6B6B94}" dt="2024-07-15T20:27:08.137" v="6196" actId="165"/>
          <ac:spMkLst>
            <pc:docMk/>
            <pc:sldMk cId="3438970337" sldId="2146846698"/>
            <ac:spMk id="101" creationId="{E284D979-530E-40D8-D73A-916EDEF573F0}"/>
          </ac:spMkLst>
        </pc:spChg>
        <pc:spChg chg="mod">
          <ac:chgData name="Reed Kiely" userId="768be38e-2fb5-40ce-925d-bd8e9d9e3c31" providerId="ADAL" clId="{EAEBAA4C-18AB-4A95-9F86-E0EC9F6B6B94}" dt="2024-07-15T20:27:08.137" v="6196" actId="165"/>
          <ac:spMkLst>
            <pc:docMk/>
            <pc:sldMk cId="3438970337" sldId="2146846698"/>
            <ac:spMk id="102" creationId="{A509F06E-1E91-C1EA-412F-F284ED911AB1}"/>
          </ac:spMkLst>
        </pc:spChg>
        <pc:spChg chg="mod">
          <ac:chgData name="Reed Kiely" userId="768be38e-2fb5-40ce-925d-bd8e9d9e3c31" providerId="ADAL" clId="{EAEBAA4C-18AB-4A95-9F86-E0EC9F6B6B94}" dt="2024-07-15T20:27:08.137" v="6196" actId="165"/>
          <ac:spMkLst>
            <pc:docMk/>
            <pc:sldMk cId="3438970337" sldId="2146846698"/>
            <ac:spMk id="103" creationId="{875FA012-7340-41B9-3F55-2E8BF5830534}"/>
          </ac:spMkLst>
        </pc:spChg>
        <pc:spChg chg="mod">
          <ac:chgData name="Reed Kiely" userId="768be38e-2fb5-40ce-925d-bd8e9d9e3c31" providerId="ADAL" clId="{EAEBAA4C-18AB-4A95-9F86-E0EC9F6B6B94}" dt="2024-07-15T20:27:08.137" v="6196" actId="165"/>
          <ac:spMkLst>
            <pc:docMk/>
            <pc:sldMk cId="3438970337" sldId="2146846698"/>
            <ac:spMk id="104" creationId="{36CC88E8-0694-D00A-9FFA-B73E655446AB}"/>
          </ac:spMkLst>
        </pc:spChg>
        <pc:spChg chg="mod">
          <ac:chgData name="Reed Kiely" userId="768be38e-2fb5-40ce-925d-bd8e9d9e3c31" providerId="ADAL" clId="{EAEBAA4C-18AB-4A95-9F86-E0EC9F6B6B94}" dt="2024-07-15T20:27:08.137" v="6196" actId="165"/>
          <ac:spMkLst>
            <pc:docMk/>
            <pc:sldMk cId="3438970337" sldId="2146846698"/>
            <ac:spMk id="105" creationId="{2A490BAD-5B31-7181-682D-001AEDB811A6}"/>
          </ac:spMkLst>
        </pc:spChg>
        <pc:spChg chg="mod">
          <ac:chgData name="Reed Kiely" userId="768be38e-2fb5-40ce-925d-bd8e9d9e3c31" providerId="ADAL" clId="{EAEBAA4C-18AB-4A95-9F86-E0EC9F6B6B94}" dt="2024-07-15T20:27:08.137" v="6196" actId="165"/>
          <ac:spMkLst>
            <pc:docMk/>
            <pc:sldMk cId="3438970337" sldId="2146846698"/>
            <ac:spMk id="106" creationId="{020C4534-8DE5-A662-7EF6-362D863C59A6}"/>
          </ac:spMkLst>
        </pc:spChg>
        <pc:spChg chg="mod">
          <ac:chgData name="Reed Kiely" userId="768be38e-2fb5-40ce-925d-bd8e9d9e3c31" providerId="ADAL" clId="{EAEBAA4C-18AB-4A95-9F86-E0EC9F6B6B94}" dt="2024-07-15T20:27:08.137" v="6196" actId="165"/>
          <ac:spMkLst>
            <pc:docMk/>
            <pc:sldMk cId="3438970337" sldId="2146846698"/>
            <ac:spMk id="107" creationId="{1968FD0F-631C-7146-6807-0BF5830C17DA}"/>
          </ac:spMkLst>
        </pc:spChg>
        <pc:spChg chg="mod">
          <ac:chgData name="Reed Kiely" userId="768be38e-2fb5-40ce-925d-bd8e9d9e3c31" providerId="ADAL" clId="{EAEBAA4C-18AB-4A95-9F86-E0EC9F6B6B94}" dt="2024-07-15T20:27:08.137" v="6196" actId="165"/>
          <ac:spMkLst>
            <pc:docMk/>
            <pc:sldMk cId="3438970337" sldId="2146846698"/>
            <ac:spMk id="108" creationId="{76901BF5-A6F5-6DDA-0255-22B433D77601}"/>
          </ac:spMkLst>
        </pc:spChg>
        <pc:spChg chg="mod">
          <ac:chgData name="Reed Kiely" userId="768be38e-2fb5-40ce-925d-bd8e9d9e3c31" providerId="ADAL" clId="{EAEBAA4C-18AB-4A95-9F86-E0EC9F6B6B94}" dt="2024-07-15T20:27:08.137" v="6196" actId="165"/>
          <ac:spMkLst>
            <pc:docMk/>
            <pc:sldMk cId="3438970337" sldId="2146846698"/>
            <ac:spMk id="109" creationId="{056B0A50-CE23-33E4-CB44-340E12188A04}"/>
          </ac:spMkLst>
        </pc:spChg>
        <pc:spChg chg="mod">
          <ac:chgData name="Reed Kiely" userId="768be38e-2fb5-40ce-925d-bd8e9d9e3c31" providerId="ADAL" clId="{EAEBAA4C-18AB-4A95-9F86-E0EC9F6B6B94}" dt="2024-07-15T20:27:08.137" v="6196" actId="165"/>
          <ac:spMkLst>
            <pc:docMk/>
            <pc:sldMk cId="3438970337" sldId="2146846698"/>
            <ac:spMk id="110" creationId="{EF0605D3-6AD6-DFE6-C025-D382E9C38732}"/>
          </ac:spMkLst>
        </pc:spChg>
        <pc:spChg chg="mod">
          <ac:chgData name="Reed Kiely" userId="768be38e-2fb5-40ce-925d-bd8e9d9e3c31" providerId="ADAL" clId="{EAEBAA4C-18AB-4A95-9F86-E0EC9F6B6B94}" dt="2024-07-15T20:27:08.137" v="6196" actId="165"/>
          <ac:spMkLst>
            <pc:docMk/>
            <pc:sldMk cId="3438970337" sldId="2146846698"/>
            <ac:spMk id="111" creationId="{134C992C-B4AB-31F9-AAED-EAD943FEF437}"/>
          </ac:spMkLst>
        </pc:spChg>
        <pc:spChg chg="mod">
          <ac:chgData name="Reed Kiely" userId="768be38e-2fb5-40ce-925d-bd8e9d9e3c31" providerId="ADAL" clId="{EAEBAA4C-18AB-4A95-9F86-E0EC9F6B6B94}" dt="2024-07-15T20:27:08.137" v="6196" actId="165"/>
          <ac:spMkLst>
            <pc:docMk/>
            <pc:sldMk cId="3438970337" sldId="2146846698"/>
            <ac:spMk id="112" creationId="{978A45F4-BC67-64D7-9322-E41E23D74C87}"/>
          </ac:spMkLst>
        </pc:spChg>
        <pc:spChg chg="mod">
          <ac:chgData name="Reed Kiely" userId="768be38e-2fb5-40ce-925d-bd8e9d9e3c31" providerId="ADAL" clId="{EAEBAA4C-18AB-4A95-9F86-E0EC9F6B6B94}" dt="2024-07-15T20:27:08.137" v="6196" actId="165"/>
          <ac:spMkLst>
            <pc:docMk/>
            <pc:sldMk cId="3438970337" sldId="2146846698"/>
            <ac:spMk id="113" creationId="{79C1F2F4-D0A5-7BC5-9784-C2122B05C7E0}"/>
          </ac:spMkLst>
        </pc:spChg>
        <pc:spChg chg="mod">
          <ac:chgData name="Reed Kiely" userId="768be38e-2fb5-40ce-925d-bd8e9d9e3c31" providerId="ADAL" clId="{EAEBAA4C-18AB-4A95-9F86-E0EC9F6B6B94}" dt="2024-07-15T20:27:08.137" v="6196" actId="165"/>
          <ac:spMkLst>
            <pc:docMk/>
            <pc:sldMk cId="3438970337" sldId="2146846698"/>
            <ac:spMk id="114" creationId="{BC51EDCD-BF58-404E-4D2F-68F7684E86DF}"/>
          </ac:spMkLst>
        </pc:spChg>
        <pc:spChg chg="mod">
          <ac:chgData name="Reed Kiely" userId="768be38e-2fb5-40ce-925d-bd8e9d9e3c31" providerId="ADAL" clId="{EAEBAA4C-18AB-4A95-9F86-E0EC9F6B6B94}" dt="2024-07-15T20:27:08.137" v="6196" actId="165"/>
          <ac:spMkLst>
            <pc:docMk/>
            <pc:sldMk cId="3438970337" sldId="2146846698"/>
            <ac:spMk id="115" creationId="{8B506BB5-E59D-18C8-50F8-D0F25372A38A}"/>
          </ac:spMkLst>
        </pc:spChg>
        <pc:spChg chg="mod">
          <ac:chgData name="Reed Kiely" userId="768be38e-2fb5-40ce-925d-bd8e9d9e3c31" providerId="ADAL" clId="{EAEBAA4C-18AB-4A95-9F86-E0EC9F6B6B94}" dt="2024-07-15T20:27:08.137" v="6196" actId="165"/>
          <ac:spMkLst>
            <pc:docMk/>
            <pc:sldMk cId="3438970337" sldId="2146846698"/>
            <ac:spMk id="116" creationId="{BADFB7F2-CB00-C0AB-9E5B-726677D0123B}"/>
          </ac:spMkLst>
        </pc:spChg>
        <pc:spChg chg="mod">
          <ac:chgData name="Reed Kiely" userId="768be38e-2fb5-40ce-925d-bd8e9d9e3c31" providerId="ADAL" clId="{EAEBAA4C-18AB-4A95-9F86-E0EC9F6B6B94}" dt="2024-07-15T20:27:08.137" v="6196" actId="165"/>
          <ac:spMkLst>
            <pc:docMk/>
            <pc:sldMk cId="3438970337" sldId="2146846698"/>
            <ac:spMk id="117" creationId="{2A297FFC-4636-B4B9-E0D4-B4B86C00C20A}"/>
          </ac:spMkLst>
        </pc:spChg>
        <pc:spChg chg="mod">
          <ac:chgData name="Reed Kiely" userId="768be38e-2fb5-40ce-925d-bd8e9d9e3c31" providerId="ADAL" clId="{EAEBAA4C-18AB-4A95-9F86-E0EC9F6B6B94}" dt="2024-07-15T20:27:08.137" v="6196" actId="165"/>
          <ac:spMkLst>
            <pc:docMk/>
            <pc:sldMk cId="3438970337" sldId="2146846698"/>
            <ac:spMk id="118" creationId="{93B4D434-6494-FF66-D311-184C25022380}"/>
          </ac:spMkLst>
        </pc:spChg>
        <pc:spChg chg="mod">
          <ac:chgData name="Reed Kiely" userId="768be38e-2fb5-40ce-925d-bd8e9d9e3c31" providerId="ADAL" clId="{EAEBAA4C-18AB-4A95-9F86-E0EC9F6B6B94}" dt="2024-07-15T20:27:08.137" v="6196" actId="165"/>
          <ac:spMkLst>
            <pc:docMk/>
            <pc:sldMk cId="3438970337" sldId="2146846698"/>
            <ac:spMk id="119" creationId="{4930B53A-AB7E-FCCF-A17E-1DBAEF36D95F}"/>
          </ac:spMkLst>
        </pc:spChg>
        <pc:spChg chg="mod">
          <ac:chgData name="Reed Kiely" userId="768be38e-2fb5-40ce-925d-bd8e9d9e3c31" providerId="ADAL" clId="{EAEBAA4C-18AB-4A95-9F86-E0EC9F6B6B94}" dt="2024-07-15T20:27:08.137" v="6196" actId="165"/>
          <ac:spMkLst>
            <pc:docMk/>
            <pc:sldMk cId="3438970337" sldId="2146846698"/>
            <ac:spMk id="120" creationId="{F0943340-173D-94AD-B337-B365B04D9049}"/>
          </ac:spMkLst>
        </pc:spChg>
        <pc:spChg chg="mod">
          <ac:chgData name="Reed Kiely" userId="768be38e-2fb5-40ce-925d-bd8e9d9e3c31" providerId="ADAL" clId="{EAEBAA4C-18AB-4A95-9F86-E0EC9F6B6B94}" dt="2024-07-15T20:27:08.137" v="6196" actId="165"/>
          <ac:spMkLst>
            <pc:docMk/>
            <pc:sldMk cId="3438970337" sldId="2146846698"/>
            <ac:spMk id="121" creationId="{4E95FB27-8411-4C1D-AF22-A6291FDA0936}"/>
          </ac:spMkLst>
        </pc:spChg>
        <pc:spChg chg="mod">
          <ac:chgData name="Reed Kiely" userId="768be38e-2fb5-40ce-925d-bd8e9d9e3c31" providerId="ADAL" clId="{EAEBAA4C-18AB-4A95-9F86-E0EC9F6B6B94}" dt="2024-07-15T20:27:08.137" v="6196" actId="165"/>
          <ac:spMkLst>
            <pc:docMk/>
            <pc:sldMk cId="3438970337" sldId="2146846698"/>
            <ac:spMk id="122" creationId="{11FDF7C4-4A0C-0FEC-2131-0DF6A0EA6EBA}"/>
          </ac:spMkLst>
        </pc:spChg>
        <pc:spChg chg="mod">
          <ac:chgData name="Reed Kiely" userId="768be38e-2fb5-40ce-925d-bd8e9d9e3c31" providerId="ADAL" clId="{EAEBAA4C-18AB-4A95-9F86-E0EC9F6B6B94}" dt="2024-07-15T20:27:08.137" v="6196" actId="165"/>
          <ac:spMkLst>
            <pc:docMk/>
            <pc:sldMk cId="3438970337" sldId="2146846698"/>
            <ac:spMk id="123" creationId="{FC22A62C-E442-342A-20F7-F85B694E73DF}"/>
          </ac:spMkLst>
        </pc:spChg>
        <pc:spChg chg="mod">
          <ac:chgData name="Reed Kiely" userId="768be38e-2fb5-40ce-925d-bd8e9d9e3c31" providerId="ADAL" clId="{EAEBAA4C-18AB-4A95-9F86-E0EC9F6B6B94}" dt="2024-07-15T20:27:08.137" v="6196" actId="165"/>
          <ac:spMkLst>
            <pc:docMk/>
            <pc:sldMk cId="3438970337" sldId="2146846698"/>
            <ac:spMk id="124" creationId="{D80C921C-9562-CCD0-7342-BD74143364EA}"/>
          </ac:spMkLst>
        </pc:spChg>
        <pc:spChg chg="mod">
          <ac:chgData name="Reed Kiely" userId="768be38e-2fb5-40ce-925d-bd8e9d9e3c31" providerId="ADAL" clId="{EAEBAA4C-18AB-4A95-9F86-E0EC9F6B6B94}" dt="2024-07-15T20:27:08.137" v="6196" actId="165"/>
          <ac:spMkLst>
            <pc:docMk/>
            <pc:sldMk cId="3438970337" sldId="2146846698"/>
            <ac:spMk id="125" creationId="{8C16C7C2-00AC-B4DD-6550-C48E2EF57BBD}"/>
          </ac:spMkLst>
        </pc:spChg>
        <pc:spChg chg="mod">
          <ac:chgData name="Reed Kiely" userId="768be38e-2fb5-40ce-925d-bd8e9d9e3c31" providerId="ADAL" clId="{EAEBAA4C-18AB-4A95-9F86-E0EC9F6B6B94}" dt="2024-07-15T20:27:08.137" v="6196" actId="165"/>
          <ac:spMkLst>
            <pc:docMk/>
            <pc:sldMk cId="3438970337" sldId="2146846698"/>
            <ac:spMk id="126" creationId="{A0484B0E-D3AE-B9D6-E107-86835211E8E7}"/>
          </ac:spMkLst>
        </pc:spChg>
        <pc:spChg chg="mod">
          <ac:chgData name="Reed Kiely" userId="768be38e-2fb5-40ce-925d-bd8e9d9e3c31" providerId="ADAL" clId="{EAEBAA4C-18AB-4A95-9F86-E0EC9F6B6B94}" dt="2024-07-15T20:27:08.137" v="6196" actId="165"/>
          <ac:spMkLst>
            <pc:docMk/>
            <pc:sldMk cId="3438970337" sldId="2146846698"/>
            <ac:spMk id="127" creationId="{61633FBB-E03A-0626-C6CD-EA4BA1DD8B7F}"/>
          </ac:spMkLst>
        </pc:spChg>
        <pc:spChg chg="mod">
          <ac:chgData name="Reed Kiely" userId="768be38e-2fb5-40ce-925d-bd8e9d9e3c31" providerId="ADAL" clId="{EAEBAA4C-18AB-4A95-9F86-E0EC9F6B6B94}" dt="2024-07-15T20:27:08.137" v="6196" actId="165"/>
          <ac:spMkLst>
            <pc:docMk/>
            <pc:sldMk cId="3438970337" sldId="2146846698"/>
            <ac:spMk id="128" creationId="{B291EDA4-0856-6F7F-DDBB-43DF1EAEB59C}"/>
          </ac:spMkLst>
        </pc:spChg>
        <pc:spChg chg="mod">
          <ac:chgData name="Reed Kiely" userId="768be38e-2fb5-40ce-925d-bd8e9d9e3c31" providerId="ADAL" clId="{EAEBAA4C-18AB-4A95-9F86-E0EC9F6B6B94}" dt="2024-07-15T20:27:08.137" v="6196" actId="165"/>
          <ac:spMkLst>
            <pc:docMk/>
            <pc:sldMk cId="3438970337" sldId="2146846698"/>
            <ac:spMk id="129" creationId="{F40A8A6D-E94B-3A2C-6E52-FC9DC80CC6EA}"/>
          </ac:spMkLst>
        </pc:spChg>
        <pc:spChg chg="mod">
          <ac:chgData name="Reed Kiely" userId="768be38e-2fb5-40ce-925d-bd8e9d9e3c31" providerId="ADAL" clId="{EAEBAA4C-18AB-4A95-9F86-E0EC9F6B6B94}" dt="2024-07-15T20:27:08.137" v="6196" actId="165"/>
          <ac:spMkLst>
            <pc:docMk/>
            <pc:sldMk cId="3438970337" sldId="2146846698"/>
            <ac:spMk id="130" creationId="{61CD00CE-07D8-C26F-7791-BFF7A1961C1C}"/>
          </ac:spMkLst>
        </pc:spChg>
        <pc:spChg chg="mod">
          <ac:chgData name="Reed Kiely" userId="768be38e-2fb5-40ce-925d-bd8e9d9e3c31" providerId="ADAL" clId="{EAEBAA4C-18AB-4A95-9F86-E0EC9F6B6B94}" dt="2024-07-15T20:27:08.137" v="6196" actId="165"/>
          <ac:spMkLst>
            <pc:docMk/>
            <pc:sldMk cId="3438970337" sldId="2146846698"/>
            <ac:spMk id="131" creationId="{9624A87C-59AE-9D73-6D5C-CEFB93FC6450}"/>
          </ac:spMkLst>
        </pc:spChg>
        <pc:spChg chg="mod">
          <ac:chgData name="Reed Kiely" userId="768be38e-2fb5-40ce-925d-bd8e9d9e3c31" providerId="ADAL" clId="{EAEBAA4C-18AB-4A95-9F86-E0EC9F6B6B94}" dt="2024-07-15T20:27:08.137" v="6196" actId="165"/>
          <ac:spMkLst>
            <pc:docMk/>
            <pc:sldMk cId="3438970337" sldId="2146846698"/>
            <ac:spMk id="132" creationId="{28C4D9FF-5B74-EAED-47F9-2BF27C1AB678}"/>
          </ac:spMkLst>
        </pc:spChg>
        <pc:spChg chg="mod">
          <ac:chgData name="Reed Kiely" userId="768be38e-2fb5-40ce-925d-bd8e9d9e3c31" providerId="ADAL" clId="{EAEBAA4C-18AB-4A95-9F86-E0EC9F6B6B94}" dt="2024-07-15T20:27:08.137" v="6196" actId="165"/>
          <ac:spMkLst>
            <pc:docMk/>
            <pc:sldMk cId="3438970337" sldId="2146846698"/>
            <ac:spMk id="133" creationId="{FBEE837C-FD2B-B802-7BAF-E154919A9CFE}"/>
          </ac:spMkLst>
        </pc:spChg>
        <pc:spChg chg="mod">
          <ac:chgData name="Reed Kiely" userId="768be38e-2fb5-40ce-925d-bd8e9d9e3c31" providerId="ADAL" clId="{EAEBAA4C-18AB-4A95-9F86-E0EC9F6B6B94}" dt="2024-07-15T20:27:08.137" v="6196" actId="165"/>
          <ac:spMkLst>
            <pc:docMk/>
            <pc:sldMk cId="3438970337" sldId="2146846698"/>
            <ac:spMk id="134" creationId="{21771399-8ABC-60E9-14BA-DA104AE85F20}"/>
          </ac:spMkLst>
        </pc:spChg>
        <pc:spChg chg="mod">
          <ac:chgData name="Reed Kiely" userId="768be38e-2fb5-40ce-925d-bd8e9d9e3c31" providerId="ADAL" clId="{EAEBAA4C-18AB-4A95-9F86-E0EC9F6B6B94}" dt="2024-07-15T20:27:08.137" v="6196" actId="165"/>
          <ac:spMkLst>
            <pc:docMk/>
            <pc:sldMk cId="3438970337" sldId="2146846698"/>
            <ac:spMk id="135" creationId="{D5318B1B-11CF-5C90-946E-2BDC161A64DD}"/>
          </ac:spMkLst>
        </pc:spChg>
        <pc:spChg chg="mod">
          <ac:chgData name="Reed Kiely" userId="768be38e-2fb5-40ce-925d-bd8e9d9e3c31" providerId="ADAL" clId="{EAEBAA4C-18AB-4A95-9F86-E0EC9F6B6B94}" dt="2024-07-15T20:27:08.137" v="6196" actId="165"/>
          <ac:spMkLst>
            <pc:docMk/>
            <pc:sldMk cId="3438970337" sldId="2146846698"/>
            <ac:spMk id="136" creationId="{D487F368-A51A-79BD-BB0E-98B61CE837C5}"/>
          </ac:spMkLst>
        </pc:spChg>
        <pc:spChg chg="mod">
          <ac:chgData name="Reed Kiely" userId="768be38e-2fb5-40ce-925d-bd8e9d9e3c31" providerId="ADAL" clId="{EAEBAA4C-18AB-4A95-9F86-E0EC9F6B6B94}" dt="2024-07-15T20:27:08.137" v="6196" actId="165"/>
          <ac:spMkLst>
            <pc:docMk/>
            <pc:sldMk cId="3438970337" sldId="2146846698"/>
            <ac:spMk id="137" creationId="{F1F7CAC8-6754-B539-8BA7-F530E1E71CB3}"/>
          </ac:spMkLst>
        </pc:spChg>
        <pc:spChg chg="mod">
          <ac:chgData name="Reed Kiely" userId="768be38e-2fb5-40ce-925d-bd8e9d9e3c31" providerId="ADAL" clId="{EAEBAA4C-18AB-4A95-9F86-E0EC9F6B6B94}" dt="2024-07-15T20:27:08.137" v="6196" actId="165"/>
          <ac:spMkLst>
            <pc:docMk/>
            <pc:sldMk cId="3438970337" sldId="2146846698"/>
            <ac:spMk id="138" creationId="{E4CE66B3-DA91-F0F5-0BBD-88A473414A85}"/>
          </ac:spMkLst>
        </pc:spChg>
        <pc:spChg chg="mod">
          <ac:chgData name="Reed Kiely" userId="768be38e-2fb5-40ce-925d-bd8e9d9e3c31" providerId="ADAL" clId="{EAEBAA4C-18AB-4A95-9F86-E0EC9F6B6B94}" dt="2024-07-15T20:27:08.137" v="6196" actId="165"/>
          <ac:spMkLst>
            <pc:docMk/>
            <pc:sldMk cId="3438970337" sldId="2146846698"/>
            <ac:spMk id="139" creationId="{E21FE6E2-5E94-E361-0EC1-8793A8A52962}"/>
          </ac:spMkLst>
        </pc:spChg>
        <pc:spChg chg="mod">
          <ac:chgData name="Reed Kiely" userId="768be38e-2fb5-40ce-925d-bd8e9d9e3c31" providerId="ADAL" clId="{EAEBAA4C-18AB-4A95-9F86-E0EC9F6B6B94}" dt="2024-07-15T20:27:08.137" v="6196" actId="165"/>
          <ac:spMkLst>
            <pc:docMk/>
            <pc:sldMk cId="3438970337" sldId="2146846698"/>
            <ac:spMk id="140" creationId="{72609259-38C8-5B60-DA68-1918FD86844D}"/>
          </ac:spMkLst>
        </pc:spChg>
        <pc:spChg chg="mod">
          <ac:chgData name="Reed Kiely" userId="768be38e-2fb5-40ce-925d-bd8e9d9e3c31" providerId="ADAL" clId="{EAEBAA4C-18AB-4A95-9F86-E0EC9F6B6B94}" dt="2024-07-15T20:27:08.137" v="6196" actId="165"/>
          <ac:spMkLst>
            <pc:docMk/>
            <pc:sldMk cId="3438970337" sldId="2146846698"/>
            <ac:spMk id="141" creationId="{9EA7BE70-A62D-4AF3-16B6-5B0B70FF41E1}"/>
          </ac:spMkLst>
        </pc:spChg>
        <pc:spChg chg="mod">
          <ac:chgData name="Reed Kiely" userId="768be38e-2fb5-40ce-925d-bd8e9d9e3c31" providerId="ADAL" clId="{EAEBAA4C-18AB-4A95-9F86-E0EC9F6B6B94}" dt="2024-07-15T20:27:08.137" v="6196" actId="165"/>
          <ac:spMkLst>
            <pc:docMk/>
            <pc:sldMk cId="3438970337" sldId="2146846698"/>
            <ac:spMk id="142" creationId="{5C16D84A-EDF0-C70C-7499-1DB321545C0D}"/>
          </ac:spMkLst>
        </pc:spChg>
        <pc:spChg chg="mod">
          <ac:chgData name="Reed Kiely" userId="768be38e-2fb5-40ce-925d-bd8e9d9e3c31" providerId="ADAL" clId="{EAEBAA4C-18AB-4A95-9F86-E0EC9F6B6B94}" dt="2024-07-15T20:27:08.137" v="6196" actId="165"/>
          <ac:spMkLst>
            <pc:docMk/>
            <pc:sldMk cId="3438970337" sldId="2146846698"/>
            <ac:spMk id="143" creationId="{DFE3052A-FA11-92E0-4432-D4C3BE6E99D0}"/>
          </ac:spMkLst>
        </pc:spChg>
        <pc:spChg chg="mod">
          <ac:chgData name="Reed Kiely" userId="768be38e-2fb5-40ce-925d-bd8e9d9e3c31" providerId="ADAL" clId="{EAEBAA4C-18AB-4A95-9F86-E0EC9F6B6B94}" dt="2024-07-15T20:27:08.137" v="6196" actId="165"/>
          <ac:spMkLst>
            <pc:docMk/>
            <pc:sldMk cId="3438970337" sldId="2146846698"/>
            <ac:spMk id="144" creationId="{64A5279A-A814-BF6F-D404-051697DFCE68}"/>
          </ac:spMkLst>
        </pc:spChg>
        <pc:spChg chg="mod">
          <ac:chgData name="Reed Kiely" userId="768be38e-2fb5-40ce-925d-bd8e9d9e3c31" providerId="ADAL" clId="{EAEBAA4C-18AB-4A95-9F86-E0EC9F6B6B94}" dt="2024-07-15T20:27:08.137" v="6196" actId="165"/>
          <ac:spMkLst>
            <pc:docMk/>
            <pc:sldMk cId="3438970337" sldId="2146846698"/>
            <ac:spMk id="145" creationId="{117A13F4-A5C4-6D1D-9D58-DCD55CBB6F9F}"/>
          </ac:spMkLst>
        </pc:spChg>
        <pc:spChg chg="mod">
          <ac:chgData name="Reed Kiely" userId="768be38e-2fb5-40ce-925d-bd8e9d9e3c31" providerId="ADAL" clId="{EAEBAA4C-18AB-4A95-9F86-E0EC9F6B6B94}" dt="2024-07-15T20:27:08.137" v="6196" actId="165"/>
          <ac:spMkLst>
            <pc:docMk/>
            <pc:sldMk cId="3438970337" sldId="2146846698"/>
            <ac:spMk id="146" creationId="{61E7DB8D-26A7-054A-6AB9-E1B62C10A0F7}"/>
          </ac:spMkLst>
        </pc:spChg>
        <pc:spChg chg="mod">
          <ac:chgData name="Reed Kiely" userId="768be38e-2fb5-40ce-925d-bd8e9d9e3c31" providerId="ADAL" clId="{EAEBAA4C-18AB-4A95-9F86-E0EC9F6B6B94}" dt="2024-07-15T20:27:08.137" v="6196" actId="165"/>
          <ac:spMkLst>
            <pc:docMk/>
            <pc:sldMk cId="3438970337" sldId="2146846698"/>
            <ac:spMk id="147" creationId="{D995FF5F-97E3-6DD5-79C2-5F126AAA8E36}"/>
          </ac:spMkLst>
        </pc:spChg>
        <pc:spChg chg="mod">
          <ac:chgData name="Reed Kiely" userId="768be38e-2fb5-40ce-925d-bd8e9d9e3c31" providerId="ADAL" clId="{EAEBAA4C-18AB-4A95-9F86-E0EC9F6B6B94}" dt="2024-07-15T20:27:08.137" v="6196" actId="165"/>
          <ac:spMkLst>
            <pc:docMk/>
            <pc:sldMk cId="3438970337" sldId="2146846698"/>
            <ac:spMk id="148" creationId="{24D89ACE-F120-713A-5200-27FB66B0207A}"/>
          </ac:spMkLst>
        </pc:spChg>
        <pc:spChg chg="mod">
          <ac:chgData name="Reed Kiely" userId="768be38e-2fb5-40ce-925d-bd8e9d9e3c31" providerId="ADAL" clId="{EAEBAA4C-18AB-4A95-9F86-E0EC9F6B6B94}" dt="2024-07-15T20:27:08.137" v="6196" actId="165"/>
          <ac:spMkLst>
            <pc:docMk/>
            <pc:sldMk cId="3438970337" sldId="2146846698"/>
            <ac:spMk id="149" creationId="{187F9D6A-E6B0-5C2A-F927-FA8D221735EA}"/>
          </ac:spMkLst>
        </pc:spChg>
        <pc:spChg chg="mod">
          <ac:chgData name="Reed Kiely" userId="768be38e-2fb5-40ce-925d-bd8e9d9e3c31" providerId="ADAL" clId="{EAEBAA4C-18AB-4A95-9F86-E0EC9F6B6B94}" dt="2024-07-15T20:27:08.137" v="6196" actId="165"/>
          <ac:spMkLst>
            <pc:docMk/>
            <pc:sldMk cId="3438970337" sldId="2146846698"/>
            <ac:spMk id="150" creationId="{5EAD51C3-1451-EA77-A68C-231FC6463FBF}"/>
          </ac:spMkLst>
        </pc:spChg>
        <pc:spChg chg="mod">
          <ac:chgData name="Reed Kiely" userId="768be38e-2fb5-40ce-925d-bd8e9d9e3c31" providerId="ADAL" clId="{EAEBAA4C-18AB-4A95-9F86-E0EC9F6B6B94}" dt="2024-07-15T20:27:08.137" v="6196" actId="165"/>
          <ac:spMkLst>
            <pc:docMk/>
            <pc:sldMk cId="3438970337" sldId="2146846698"/>
            <ac:spMk id="151" creationId="{0E9C9E0F-862C-CFF5-7101-3B9C15E0B69F}"/>
          </ac:spMkLst>
        </pc:spChg>
        <pc:spChg chg="mod">
          <ac:chgData name="Reed Kiely" userId="768be38e-2fb5-40ce-925d-bd8e9d9e3c31" providerId="ADAL" clId="{EAEBAA4C-18AB-4A95-9F86-E0EC9F6B6B94}" dt="2024-07-15T20:27:08.137" v="6196" actId="165"/>
          <ac:spMkLst>
            <pc:docMk/>
            <pc:sldMk cId="3438970337" sldId="2146846698"/>
            <ac:spMk id="152" creationId="{AEF3A15C-F777-4555-0022-52BDC1298CB2}"/>
          </ac:spMkLst>
        </pc:spChg>
        <pc:spChg chg="mod">
          <ac:chgData name="Reed Kiely" userId="768be38e-2fb5-40ce-925d-bd8e9d9e3c31" providerId="ADAL" clId="{EAEBAA4C-18AB-4A95-9F86-E0EC9F6B6B94}" dt="2024-07-15T20:27:08.137" v="6196" actId="165"/>
          <ac:spMkLst>
            <pc:docMk/>
            <pc:sldMk cId="3438970337" sldId="2146846698"/>
            <ac:spMk id="153" creationId="{AB686023-66DE-395B-4576-87BFCE2B1378}"/>
          </ac:spMkLst>
        </pc:spChg>
        <pc:spChg chg="mod">
          <ac:chgData name="Reed Kiely" userId="768be38e-2fb5-40ce-925d-bd8e9d9e3c31" providerId="ADAL" clId="{EAEBAA4C-18AB-4A95-9F86-E0EC9F6B6B94}" dt="2024-07-15T20:27:08.137" v="6196" actId="165"/>
          <ac:spMkLst>
            <pc:docMk/>
            <pc:sldMk cId="3438970337" sldId="2146846698"/>
            <ac:spMk id="154" creationId="{D42F6A1A-5F47-D0F6-E263-2571B73530FF}"/>
          </ac:spMkLst>
        </pc:spChg>
        <pc:spChg chg="mod">
          <ac:chgData name="Reed Kiely" userId="768be38e-2fb5-40ce-925d-bd8e9d9e3c31" providerId="ADAL" clId="{EAEBAA4C-18AB-4A95-9F86-E0EC9F6B6B94}" dt="2024-07-15T20:27:08.137" v="6196" actId="165"/>
          <ac:spMkLst>
            <pc:docMk/>
            <pc:sldMk cId="3438970337" sldId="2146846698"/>
            <ac:spMk id="155" creationId="{92E5B46B-BBC5-A9D4-BBC2-7DC2CDE6C59C}"/>
          </ac:spMkLst>
        </pc:spChg>
        <pc:spChg chg="mod">
          <ac:chgData name="Reed Kiely" userId="768be38e-2fb5-40ce-925d-bd8e9d9e3c31" providerId="ADAL" clId="{EAEBAA4C-18AB-4A95-9F86-E0EC9F6B6B94}" dt="2024-07-15T20:27:08.137" v="6196" actId="165"/>
          <ac:spMkLst>
            <pc:docMk/>
            <pc:sldMk cId="3438970337" sldId="2146846698"/>
            <ac:spMk id="156" creationId="{8DA7BD96-33AE-1B76-66AD-FD73FFEEB2F5}"/>
          </ac:spMkLst>
        </pc:spChg>
        <pc:spChg chg="mod">
          <ac:chgData name="Reed Kiely" userId="768be38e-2fb5-40ce-925d-bd8e9d9e3c31" providerId="ADAL" clId="{EAEBAA4C-18AB-4A95-9F86-E0EC9F6B6B94}" dt="2024-07-15T20:27:08.137" v="6196" actId="165"/>
          <ac:spMkLst>
            <pc:docMk/>
            <pc:sldMk cId="3438970337" sldId="2146846698"/>
            <ac:spMk id="157" creationId="{31DABD94-121E-4822-0143-294E156A929A}"/>
          </ac:spMkLst>
        </pc:spChg>
        <pc:spChg chg="mod">
          <ac:chgData name="Reed Kiely" userId="768be38e-2fb5-40ce-925d-bd8e9d9e3c31" providerId="ADAL" clId="{EAEBAA4C-18AB-4A95-9F86-E0EC9F6B6B94}" dt="2024-07-15T20:27:08.137" v="6196" actId="165"/>
          <ac:spMkLst>
            <pc:docMk/>
            <pc:sldMk cId="3438970337" sldId="2146846698"/>
            <ac:spMk id="158" creationId="{747BA1BE-9CE1-6A7F-5514-BEC57661DD53}"/>
          </ac:spMkLst>
        </pc:spChg>
        <pc:spChg chg="mod">
          <ac:chgData name="Reed Kiely" userId="768be38e-2fb5-40ce-925d-bd8e9d9e3c31" providerId="ADAL" clId="{EAEBAA4C-18AB-4A95-9F86-E0EC9F6B6B94}" dt="2024-07-15T20:27:08.137" v="6196" actId="165"/>
          <ac:spMkLst>
            <pc:docMk/>
            <pc:sldMk cId="3438970337" sldId="2146846698"/>
            <ac:spMk id="159" creationId="{DFEAE551-0D5C-1F99-80FB-B3713E41C630}"/>
          </ac:spMkLst>
        </pc:spChg>
        <pc:spChg chg="mod">
          <ac:chgData name="Reed Kiely" userId="768be38e-2fb5-40ce-925d-bd8e9d9e3c31" providerId="ADAL" clId="{EAEBAA4C-18AB-4A95-9F86-E0EC9F6B6B94}" dt="2024-07-15T20:27:08.137" v="6196" actId="165"/>
          <ac:spMkLst>
            <pc:docMk/>
            <pc:sldMk cId="3438970337" sldId="2146846698"/>
            <ac:spMk id="160" creationId="{41CB334C-F0FD-12F4-347E-20DEF462DE0A}"/>
          </ac:spMkLst>
        </pc:spChg>
        <pc:spChg chg="mod">
          <ac:chgData name="Reed Kiely" userId="768be38e-2fb5-40ce-925d-bd8e9d9e3c31" providerId="ADAL" clId="{EAEBAA4C-18AB-4A95-9F86-E0EC9F6B6B94}" dt="2024-07-15T20:27:08.137" v="6196" actId="165"/>
          <ac:spMkLst>
            <pc:docMk/>
            <pc:sldMk cId="3438970337" sldId="2146846698"/>
            <ac:spMk id="161" creationId="{EE839532-6CE0-45A9-06D2-F4D8D19CAC06}"/>
          </ac:spMkLst>
        </pc:spChg>
        <pc:spChg chg="mod">
          <ac:chgData name="Reed Kiely" userId="768be38e-2fb5-40ce-925d-bd8e9d9e3c31" providerId="ADAL" clId="{EAEBAA4C-18AB-4A95-9F86-E0EC9F6B6B94}" dt="2024-07-15T20:27:08.137" v="6196" actId="165"/>
          <ac:spMkLst>
            <pc:docMk/>
            <pc:sldMk cId="3438970337" sldId="2146846698"/>
            <ac:spMk id="162" creationId="{E46E0B75-28A5-96FD-60F3-8B82FF93A419}"/>
          </ac:spMkLst>
        </pc:spChg>
        <pc:spChg chg="mod">
          <ac:chgData name="Reed Kiely" userId="768be38e-2fb5-40ce-925d-bd8e9d9e3c31" providerId="ADAL" clId="{EAEBAA4C-18AB-4A95-9F86-E0EC9F6B6B94}" dt="2024-07-15T20:27:08.137" v="6196" actId="165"/>
          <ac:spMkLst>
            <pc:docMk/>
            <pc:sldMk cId="3438970337" sldId="2146846698"/>
            <ac:spMk id="163" creationId="{BC5F0B4C-0C0D-4141-E579-B95E564EB717}"/>
          </ac:spMkLst>
        </pc:spChg>
        <pc:spChg chg="mod">
          <ac:chgData name="Reed Kiely" userId="768be38e-2fb5-40ce-925d-bd8e9d9e3c31" providerId="ADAL" clId="{EAEBAA4C-18AB-4A95-9F86-E0EC9F6B6B94}" dt="2024-07-15T20:27:08.137" v="6196" actId="165"/>
          <ac:spMkLst>
            <pc:docMk/>
            <pc:sldMk cId="3438970337" sldId="2146846698"/>
            <ac:spMk id="164" creationId="{38EC3408-CB8A-6E4B-C725-F879BB00435C}"/>
          </ac:spMkLst>
        </pc:spChg>
        <pc:spChg chg="mod">
          <ac:chgData name="Reed Kiely" userId="768be38e-2fb5-40ce-925d-bd8e9d9e3c31" providerId="ADAL" clId="{EAEBAA4C-18AB-4A95-9F86-E0EC9F6B6B94}" dt="2024-07-15T20:27:08.137" v="6196" actId="165"/>
          <ac:spMkLst>
            <pc:docMk/>
            <pc:sldMk cId="3438970337" sldId="2146846698"/>
            <ac:spMk id="165" creationId="{FB2ABF03-33A1-9D8B-10E4-E6C55050306D}"/>
          </ac:spMkLst>
        </pc:spChg>
        <pc:spChg chg="mod">
          <ac:chgData name="Reed Kiely" userId="768be38e-2fb5-40ce-925d-bd8e9d9e3c31" providerId="ADAL" clId="{EAEBAA4C-18AB-4A95-9F86-E0EC9F6B6B94}" dt="2024-07-15T20:27:08.137" v="6196" actId="165"/>
          <ac:spMkLst>
            <pc:docMk/>
            <pc:sldMk cId="3438970337" sldId="2146846698"/>
            <ac:spMk id="166" creationId="{1088471D-59C3-E71F-74BF-8FF84D746ADB}"/>
          </ac:spMkLst>
        </pc:spChg>
        <pc:spChg chg="mod">
          <ac:chgData name="Reed Kiely" userId="768be38e-2fb5-40ce-925d-bd8e9d9e3c31" providerId="ADAL" clId="{EAEBAA4C-18AB-4A95-9F86-E0EC9F6B6B94}" dt="2024-07-15T20:27:08.137" v="6196" actId="165"/>
          <ac:spMkLst>
            <pc:docMk/>
            <pc:sldMk cId="3438970337" sldId="2146846698"/>
            <ac:spMk id="167" creationId="{0293A4B5-FD12-441F-4840-8348C54F9E9B}"/>
          </ac:spMkLst>
        </pc:spChg>
        <pc:spChg chg="mod">
          <ac:chgData name="Reed Kiely" userId="768be38e-2fb5-40ce-925d-bd8e9d9e3c31" providerId="ADAL" clId="{EAEBAA4C-18AB-4A95-9F86-E0EC9F6B6B94}" dt="2024-07-15T20:27:08.137" v="6196" actId="165"/>
          <ac:spMkLst>
            <pc:docMk/>
            <pc:sldMk cId="3438970337" sldId="2146846698"/>
            <ac:spMk id="168" creationId="{437D31A6-82CC-7E8B-F87A-7DEDC02247ED}"/>
          </ac:spMkLst>
        </pc:spChg>
        <pc:spChg chg="mod">
          <ac:chgData name="Reed Kiely" userId="768be38e-2fb5-40ce-925d-bd8e9d9e3c31" providerId="ADAL" clId="{EAEBAA4C-18AB-4A95-9F86-E0EC9F6B6B94}" dt="2024-07-15T20:27:08.137" v="6196" actId="165"/>
          <ac:spMkLst>
            <pc:docMk/>
            <pc:sldMk cId="3438970337" sldId="2146846698"/>
            <ac:spMk id="169" creationId="{14B3EF09-D51B-4BC1-FA18-59B8D70F375A}"/>
          </ac:spMkLst>
        </pc:spChg>
        <pc:spChg chg="mod">
          <ac:chgData name="Reed Kiely" userId="768be38e-2fb5-40ce-925d-bd8e9d9e3c31" providerId="ADAL" clId="{EAEBAA4C-18AB-4A95-9F86-E0EC9F6B6B94}" dt="2024-07-15T20:27:08.137" v="6196" actId="165"/>
          <ac:spMkLst>
            <pc:docMk/>
            <pc:sldMk cId="3438970337" sldId="2146846698"/>
            <ac:spMk id="170" creationId="{9D2A9156-B9C3-8B8B-388F-956C1FEFDFCE}"/>
          </ac:spMkLst>
        </pc:spChg>
        <pc:spChg chg="mod">
          <ac:chgData name="Reed Kiely" userId="768be38e-2fb5-40ce-925d-bd8e9d9e3c31" providerId="ADAL" clId="{EAEBAA4C-18AB-4A95-9F86-E0EC9F6B6B94}" dt="2024-07-15T20:27:08.137" v="6196" actId="165"/>
          <ac:spMkLst>
            <pc:docMk/>
            <pc:sldMk cId="3438970337" sldId="2146846698"/>
            <ac:spMk id="171" creationId="{664C01B8-5435-ABC2-872D-7FBF512E5A31}"/>
          </ac:spMkLst>
        </pc:spChg>
        <pc:spChg chg="mod">
          <ac:chgData name="Reed Kiely" userId="768be38e-2fb5-40ce-925d-bd8e9d9e3c31" providerId="ADAL" clId="{EAEBAA4C-18AB-4A95-9F86-E0EC9F6B6B94}" dt="2024-07-15T20:27:08.137" v="6196" actId="165"/>
          <ac:spMkLst>
            <pc:docMk/>
            <pc:sldMk cId="3438970337" sldId="2146846698"/>
            <ac:spMk id="172" creationId="{035154C1-71A4-72C7-C171-75B2724D9028}"/>
          </ac:spMkLst>
        </pc:spChg>
        <pc:spChg chg="mod">
          <ac:chgData name="Reed Kiely" userId="768be38e-2fb5-40ce-925d-bd8e9d9e3c31" providerId="ADAL" clId="{EAEBAA4C-18AB-4A95-9F86-E0EC9F6B6B94}" dt="2024-07-15T20:27:08.137" v="6196" actId="165"/>
          <ac:spMkLst>
            <pc:docMk/>
            <pc:sldMk cId="3438970337" sldId="2146846698"/>
            <ac:spMk id="173" creationId="{3196CA90-19B1-318B-4CA6-95736D5EE34F}"/>
          </ac:spMkLst>
        </pc:spChg>
        <pc:spChg chg="mod">
          <ac:chgData name="Reed Kiely" userId="768be38e-2fb5-40ce-925d-bd8e9d9e3c31" providerId="ADAL" clId="{EAEBAA4C-18AB-4A95-9F86-E0EC9F6B6B94}" dt="2024-07-15T20:27:08.137" v="6196" actId="165"/>
          <ac:spMkLst>
            <pc:docMk/>
            <pc:sldMk cId="3438970337" sldId="2146846698"/>
            <ac:spMk id="174" creationId="{3953BF1F-3A53-6184-B45A-F9C07BE91A9A}"/>
          </ac:spMkLst>
        </pc:spChg>
        <pc:spChg chg="mod">
          <ac:chgData name="Reed Kiely" userId="768be38e-2fb5-40ce-925d-bd8e9d9e3c31" providerId="ADAL" clId="{EAEBAA4C-18AB-4A95-9F86-E0EC9F6B6B94}" dt="2024-07-15T20:27:08.137" v="6196" actId="165"/>
          <ac:spMkLst>
            <pc:docMk/>
            <pc:sldMk cId="3438970337" sldId="2146846698"/>
            <ac:spMk id="175" creationId="{6FD22E4E-1FC8-FE34-3A7D-76E325B73B59}"/>
          </ac:spMkLst>
        </pc:spChg>
        <pc:spChg chg="mod">
          <ac:chgData name="Reed Kiely" userId="768be38e-2fb5-40ce-925d-bd8e9d9e3c31" providerId="ADAL" clId="{EAEBAA4C-18AB-4A95-9F86-E0EC9F6B6B94}" dt="2024-07-15T20:27:08.137" v="6196" actId="165"/>
          <ac:spMkLst>
            <pc:docMk/>
            <pc:sldMk cId="3438970337" sldId="2146846698"/>
            <ac:spMk id="176" creationId="{F1EEAED3-782D-452B-C6E0-9AF80AA605CB}"/>
          </ac:spMkLst>
        </pc:spChg>
        <pc:spChg chg="mod">
          <ac:chgData name="Reed Kiely" userId="768be38e-2fb5-40ce-925d-bd8e9d9e3c31" providerId="ADAL" clId="{EAEBAA4C-18AB-4A95-9F86-E0EC9F6B6B94}" dt="2024-07-15T20:27:08.137" v="6196" actId="165"/>
          <ac:spMkLst>
            <pc:docMk/>
            <pc:sldMk cId="3438970337" sldId="2146846698"/>
            <ac:spMk id="177" creationId="{C0F318F2-DA06-F02A-460A-ABCA83DEBC40}"/>
          </ac:spMkLst>
        </pc:spChg>
        <pc:spChg chg="mod">
          <ac:chgData name="Reed Kiely" userId="768be38e-2fb5-40ce-925d-bd8e9d9e3c31" providerId="ADAL" clId="{EAEBAA4C-18AB-4A95-9F86-E0EC9F6B6B94}" dt="2024-07-15T20:27:08.137" v="6196" actId="165"/>
          <ac:spMkLst>
            <pc:docMk/>
            <pc:sldMk cId="3438970337" sldId="2146846698"/>
            <ac:spMk id="178" creationId="{0C23CC68-A533-3BCD-64FF-C0A673424C91}"/>
          </ac:spMkLst>
        </pc:spChg>
        <pc:spChg chg="mod">
          <ac:chgData name="Reed Kiely" userId="768be38e-2fb5-40ce-925d-bd8e9d9e3c31" providerId="ADAL" clId="{EAEBAA4C-18AB-4A95-9F86-E0EC9F6B6B94}" dt="2024-07-15T20:27:08.137" v="6196" actId="165"/>
          <ac:spMkLst>
            <pc:docMk/>
            <pc:sldMk cId="3438970337" sldId="2146846698"/>
            <ac:spMk id="179" creationId="{FD62FD26-4370-83BD-359C-2EBD881D8AE9}"/>
          </ac:spMkLst>
        </pc:spChg>
        <pc:spChg chg="mod">
          <ac:chgData name="Reed Kiely" userId="768be38e-2fb5-40ce-925d-bd8e9d9e3c31" providerId="ADAL" clId="{EAEBAA4C-18AB-4A95-9F86-E0EC9F6B6B94}" dt="2024-07-15T20:27:08.137" v="6196" actId="165"/>
          <ac:spMkLst>
            <pc:docMk/>
            <pc:sldMk cId="3438970337" sldId="2146846698"/>
            <ac:spMk id="180" creationId="{B7BD0105-0143-7BBE-E3F2-9B1A6FF6E327}"/>
          </ac:spMkLst>
        </pc:spChg>
        <pc:spChg chg="mod">
          <ac:chgData name="Reed Kiely" userId="768be38e-2fb5-40ce-925d-bd8e9d9e3c31" providerId="ADAL" clId="{EAEBAA4C-18AB-4A95-9F86-E0EC9F6B6B94}" dt="2024-07-15T20:27:08.137" v="6196" actId="165"/>
          <ac:spMkLst>
            <pc:docMk/>
            <pc:sldMk cId="3438970337" sldId="2146846698"/>
            <ac:spMk id="181" creationId="{B3BDEEC2-4E8B-4E8B-297C-D225B9832D9A}"/>
          </ac:spMkLst>
        </pc:spChg>
        <pc:spChg chg="mod">
          <ac:chgData name="Reed Kiely" userId="768be38e-2fb5-40ce-925d-bd8e9d9e3c31" providerId="ADAL" clId="{EAEBAA4C-18AB-4A95-9F86-E0EC9F6B6B94}" dt="2024-07-15T20:27:08.137" v="6196" actId="165"/>
          <ac:spMkLst>
            <pc:docMk/>
            <pc:sldMk cId="3438970337" sldId="2146846698"/>
            <ac:spMk id="182" creationId="{B5C1098F-725C-887A-4ECD-10917B11598A}"/>
          </ac:spMkLst>
        </pc:spChg>
        <pc:spChg chg="mod">
          <ac:chgData name="Reed Kiely" userId="768be38e-2fb5-40ce-925d-bd8e9d9e3c31" providerId="ADAL" clId="{EAEBAA4C-18AB-4A95-9F86-E0EC9F6B6B94}" dt="2024-07-15T20:27:08.137" v="6196" actId="165"/>
          <ac:spMkLst>
            <pc:docMk/>
            <pc:sldMk cId="3438970337" sldId="2146846698"/>
            <ac:spMk id="183" creationId="{53F0DB8E-9A07-F214-9DE7-306EF27EBB47}"/>
          </ac:spMkLst>
        </pc:spChg>
        <pc:spChg chg="mod">
          <ac:chgData name="Reed Kiely" userId="768be38e-2fb5-40ce-925d-bd8e9d9e3c31" providerId="ADAL" clId="{EAEBAA4C-18AB-4A95-9F86-E0EC9F6B6B94}" dt="2024-07-15T20:27:08.137" v="6196" actId="165"/>
          <ac:spMkLst>
            <pc:docMk/>
            <pc:sldMk cId="3438970337" sldId="2146846698"/>
            <ac:spMk id="184" creationId="{6D8F1C36-A4C3-F6BD-1C0B-3E9B4F4A15E7}"/>
          </ac:spMkLst>
        </pc:spChg>
        <pc:spChg chg="mod">
          <ac:chgData name="Reed Kiely" userId="768be38e-2fb5-40ce-925d-bd8e9d9e3c31" providerId="ADAL" clId="{EAEBAA4C-18AB-4A95-9F86-E0EC9F6B6B94}" dt="2024-07-15T20:27:08.137" v="6196" actId="165"/>
          <ac:spMkLst>
            <pc:docMk/>
            <pc:sldMk cId="3438970337" sldId="2146846698"/>
            <ac:spMk id="185" creationId="{A22BF455-9258-97AD-DE3A-027B2AD76B3D}"/>
          </ac:spMkLst>
        </pc:spChg>
        <pc:spChg chg="mod">
          <ac:chgData name="Reed Kiely" userId="768be38e-2fb5-40ce-925d-bd8e9d9e3c31" providerId="ADAL" clId="{EAEBAA4C-18AB-4A95-9F86-E0EC9F6B6B94}" dt="2024-07-15T20:27:08.137" v="6196" actId="165"/>
          <ac:spMkLst>
            <pc:docMk/>
            <pc:sldMk cId="3438970337" sldId="2146846698"/>
            <ac:spMk id="186" creationId="{5C673A91-01FE-7B97-DDE4-293BB957A1C4}"/>
          </ac:spMkLst>
        </pc:spChg>
        <pc:spChg chg="mod">
          <ac:chgData name="Reed Kiely" userId="768be38e-2fb5-40ce-925d-bd8e9d9e3c31" providerId="ADAL" clId="{EAEBAA4C-18AB-4A95-9F86-E0EC9F6B6B94}" dt="2024-07-15T20:27:08.137" v="6196" actId="165"/>
          <ac:spMkLst>
            <pc:docMk/>
            <pc:sldMk cId="3438970337" sldId="2146846698"/>
            <ac:spMk id="187" creationId="{4C3F1966-F9B2-9887-FBEF-887383784C98}"/>
          </ac:spMkLst>
        </pc:spChg>
        <pc:spChg chg="mod">
          <ac:chgData name="Reed Kiely" userId="768be38e-2fb5-40ce-925d-bd8e9d9e3c31" providerId="ADAL" clId="{EAEBAA4C-18AB-4A95-9F86-E0EC9F6B6B94}" dt="2024-07-15T20:27:08.137" v="6196" actId="165"/>
          <ac:spMkLst>
            <pc:docMk/>
            <pc:sldMk cId="3438970337" sldId="2146846698"/>
            <ac:spMk id="188" creationId="{A63DBD82-107A-5A98-E4BD-55724DD497B4}"/>
          </ac:spMkLst>
        </pc:spChg>
        <pc:spChg chg="mod">
          <ac:chgData name="Reed Kiely" userId="768be38e-2fb5-40ce-925d-bd8e9d9e3c31" providerId="ADAL" clId="{EAEBAA4C-18AB-4A95-9F86-E0EC9F6B6B94}" dt="2024-07-15T20:27:08.137" v="6196" actId="165"/>
          <ac:spMkLst>
            <pc:docMk/>
            <pc:sldMk cId="3438970337" sldId="2146846698"/>
            <ac:spMk id="189" creationId="{8DAEBD1A-D2EC-1378-EB36-4FAFF75F547A}"/>
          </ac:spMkLst>
        </pc:spChg>
        <pc:spChg chg="mod">
          <ac:chgData name="Reed Kiely" userId="768be38e-2fb5-40ce-925d-bd8e9d9e3c31" providerId="ADAL" clId="{EAEBAA4C-18AB-4A95-9F86-E0EC9F6B6B94}" dt="2024-07-15T20:27:08.137" v="6196" actId="165"/>
          <ac:spMkLst>
            <pc:docMk/>
            <pc:sldMk cId="3438970337" sldId="2146846698"/>
            <ac:spMk id="190" creationId="{FF2A1077-8C43-D8A6-8E24-C5F1F544BB8D}"/>
          </ac:spMkLst>
        </pc:spChg>
        <pc:spChg chg="mod">
          <ac:chgData name="Reed Kiely" userId="768be38e-2fb5-40ce-925d-bd8e9d9e3c31" providerId="ADAL" clId="{EAEBAA4C-18AB-4A95-9F86-E0EC9F6B6B94}" dt="2024-07-15T20:27:08.137" v="6196" actId="165"/>
          <ac:spMkLst>
            <pc:docMk/>
            <pc:sldMk cId="3438970337" sldId="2146846698"/>
            <ac:spMk id="191" creationId="{6CDCC7A9-7D5C-C0AB-0DCB-E62323705BC1}"/>
          </ac:spMkLst>
        </pc:spChg>
        <pc:spChg chg="mod">
          <ac:chgData name="Reed Kiely" userId="768be38e-2fb5-40ce-925d-bd8e9d9e3c31" providerId="ADAL" clId="{EAEBAA4C-18AB-4A95-9F86-E0EC9F6B6B94}" dt="2024-07-15T20:27:08.137" v="6196" actId="165"/>
          <ac:spMkLst>
            <pc:docMk/>
            <pc:sldMk cId="3438970337" sldId="2146846698"/>
            <ac:spMk id="192" creationId="{E557F994-1566-B174-7A15-855F18F6EF30}"/>
          </ac:spMkLst>
        </pc:spChg>
        <pc:spChg chg="mod">
          <ac:chgData name="Reed Kiely" userId="768be38e-2fb5-40ce-925d-bd8e9d9e3c31" providerId="ADAL" clId="{EAEBAA4C-18AB-4A95-9F86-E0EC9F6B6B94}" dt="2024-07-15T20:27:08.137" v="6196" actId="165"/>
          <ac:spMkLst>
            <pc:docMk/>
            <pc:sldMk cId="3438970337" sldId="2146846698"/>
            <ac:spMk id="193" creationId="{FDB54330-1989-28CE-3AF7-2344F83C3C56}"/>
          </ac:spMkLst>
        </pc:spChg>
        <pc:spChg chg="mod">
          <ac:chgData name="Reed Kiely" userId="768be38e-2fb5-40ce-925d-bd8e9d9e3c31" providerId="ADAL" clId="{EAEBAA4C-18AB-4A95-9F86-E0EC9F6B6B94}" dt="2024-07-15T20:27:08.137" v="6196" actId="165"/>
          <ac:spMkLst>
            <pc:docMk/>
            <pc:sldMk cId="3438970337" sldId="2146846698"/>
            <ac:spMk id="194" creationId="{44E033AB-BCAE-C409-640B-CEF8D32CE091}"/>
          </ac:spMkLst>
        </pc:spChg>
        <pc:spChg chg="mod">
          <ac:chgData name="Reed Kiely" userId="768be38e-2fb5-40ce-925d-bd8e9d9e3c31" providerId="ADAL" clId="{EAEBAA4C-18AB-4A95-9F86-E0EC9F6B6B94}" dt="2024-07-15T20:27:08.137" v="6196" actId="165"/>
          <ac:spMkLst>
            <pc:docMk/>
            <pc:sldMk cId="3438970337" sldId="2146846698"/>
            <ac:spMk id="195" creationId="{ED6E1157-B6C7-9A1D-1C78-291D41E1B99B}"/>
          </ac:spMkLst>
        </pc:spChg>
        <pc:spChg chg="mod">
          <ac:chgData name="Reed Kiely" userId="768be38e-2fb5-40ce-925d-bd8e9d9e3c31" providerId="ADAL" clId="{EAEBAA4C-18AB-4A95-9F86-E0EC9F6B6B94}" dt="2024-07-15T20:27:08.137" v="6196" actId="165"/>
          <ac:spMkLst>
            <pc:docMk/>
            <pc:sldMk cId="3438970337" sldId="2146846698"/>
            <ac:spMk id="196" creationId="{6177E35E-0FAC-F07F-03EA-7CB14845E8DB}"/>
          </ac:spMkLst>
        </pc:spChg>
        <pc:spChg chg="mod">
          <ac:chgData name="Reed Kiely" userId="768be38e-2fb5-40ce-925d-bd8e9d9e3c31" providerId="ADAL" clId="{EAEBAA4C-18AB-4A95-9F86-E0EC9F6B6B94}" dt="2024-07-15T20:27:08.137" v="6196" actId="165"/>
          <ac:spMkLst>
            <pc:docMk/>
            <pc:sldMk cId="3438970337" sldId="2146846698"/>
            <ac:spMk id="197" creationId="{A5012A7D-EA73-35F9-2BBF-9AC688DFEA6B}"/>
          </ac:spMkLst>
        </pc:spChg>
        <pc:spChg chg="mod">
          <ac:chgData name="Reed Kiely" userId="768be38e-2fb5-40ce-925d-bd8e9d9e3c31" providerId="ADAL" clId="{EAEBAA4C-18AB-4A95-9F86-E0EC9F6B6B94}" dt="2024-07-15T20:27:08.137" v="6196" actId="165"/>
          <ac:spMkLst>
            <pc:docMk/>
            <pc:sldMk cId="3438970337" sldId="2146846698"/>
            <ac:spMk id="198" creationId="{E0EC1F1F-214B-4993-F6D7-B1D52C439C71}"/>
          </ac:spMkLst>
        </pc:spChg>
        <pc:spChg chg="mod">
          <ac:chgData name="Reed Kiely" userId="768be38e-2fb5-40ce-925d-bd8e9d9e3c31" providerId="ADAL" clId="{EAEBAA4C-18AB-4A95-9F86-E0EC9F6B6B94}" dt="2024-07-15T20:27:08.137" v="6196" actId="165"/>
          <ac:spMkLst>
            <pc:docMk/>
            <pc:sldMk cId="3438970337" sldId="2146846698"/>
            <ac:spMk id="199" creationId="{DB32C75C-26DB-117E-01F6-68CFFAF7179F}"/>
          </ac:spMkLst>
        </pc:spChg>
        <pc:spChg chg="mod">
          <ac:chgData name="Reed Kiely" userId="768be38e-2fb5-40ce-925d-bd8e9d9e3c31" providerId="ADAL" clId="{EAEBAA4C-18AB-4A95-9F86-E0EC9F6B6B94}" dt="2024-07-15T20:27:08.137" v="6196" actId="165"/>
          <ac:spMkLst>
            <pc:docMk/>
            <pc:sldMk cId="3438970337" sldId="2146846698"/>
            <ac:spMk id="200" creationId="{1163CDC7-30C5-3876-1B92-370616BFA553}"/>
          </ac:spMkLst>
        </pc:spChg>
        <pc:spChg chg="mod">
          <ac:chgData name="Reed Kiely" userId="768be38e-2fb5-40ce-925d-bd8e9d9e3c31" providerId="ADAL" clId="{EAEBAA4C-18AB-4A95-9F86-E0EC9F6B6B94}" dt="2024-07-15T20:27:08.137" v="6196" actId="165"/>
          <ac:spMkLst>
            <pc:docMk/>
            <pc:sldMk cId="3438970337" sldId="2146846698"/>
            <ac:spMk id="201" creationId="{C9AF5A47-1062-7D87-4076-86CFC927970A}"/>
          </ac:spMkLst>
        </pc:spChg>
        <pc:spChg chg="mod">
          <ac:chgData name="Reed Kiely" userId="768be38e-2fb5-40ce-925d-bd8e9d9e3c31" providerId="ADAL" clId="{EAEBAA4C-18AB-4A95-9F86-E0EC9F6B6B94}" dt="2024-07-15T20:27:08.137" v="6196" actId="165"/>
          <ac:spMkLst>
            <pc:docMk/>
            <pc:sldMk cId="3438970337" sldId="2146846698"/>
            <ac:spMk id="202" creationId="{7938ADCF-51BE-393E-36A8-023171960444}"/>
          </ac:spMkLst>
        </pc:spChg>
        <pc:spChg chg="mod topLvl">
          <ac:chgData name="Reed Kiely" userId="768be38e-2fb5-40ce-925d-bd8e9d9e3c31" providerId="ADAL" clId="{EAEBAA4C-18AB-4A95-9F86-E0EC9F6B6B94}" dt="2024-07-15T20:27:08.137" v="6196" actId="165"/>
          <ac:spMkLst>
            <pc:docMk/>
            <pc:sldMk cId="3438970337" sldId="2146846698"/>
            <ac:spMk id="206" creationId="{FFB8D33D-F1E4-8825-262E-BEF7CE47922F}"/>
          </ac:spMkLst>
        </pc:spChg>
        <pc:spChg chg="mod">
          <ac:chgData name="Reed Kiely" userId="768be38e-2fb5-40ce-925d-bd8e9d9e3c31" providerId="ADAL" clId="{EAEBAA4C-18AB-4A95-9F86-E0EC9F6B6B94}" dt="2024-07-15T20:31:34.128" v="6202" actId="207"/>
          <ac:spMkLst>
            <pc:docMk/>
            <pc:sldMk cId="3438970337" sldId="2146846698"/>
            <ac:spMk id="208" creationId="{444C9275-BD7E-CB33-8699-CB58D172F7AF}"/>
          </ac:spMkLst>
        </pc:spChg>
        <pc:spChg chg="mod">
          <ac:chgData name="Reed Kiely" userId="768be38e-2fb5-40ce-925d-bd8e9d9e3c31" providerId="ADAL" clId="{EAEBAA4C-18AB-4A95-9F86-E0EC9F6B6B94}" dt="2024-07-15T20:32:00.867" v="6210" actId="207"/>
          <ac:spMkLst>
            <pc:docMk/>
            <pc:sldMk cId="3438970337" sldId="2146846698"/>
            <ac:spMk id="209" creationId="{E7A48727-2FA7-3038-509C-73514092E1C8}"/>
          </ac:spMkLst>
        </pc:spChg>
        <pc:grpChg chg="mod topLvl">
          <ac:chgData name="Reed Kiely" userId="768be38e-2fb5-40ce-925d-bd8e9d9e3c31" providerId="ADAL" clId="{EAEBAA4C-18AB-4A95-9F86-E0EC9F6B6B94}" dt="2024-07-15T20:27:08.137" v="6196" actId="165"/>
          <ac:grpSpMkLst>
            <pc:docMk/>
            <pc:sldMk cId="3438970337" sldId="2146846698"/>
            <ac:grpSpMk id="14" creationId="{5D1E5B16-7F54-4E51-DAAA-5CA24C1AE1B0}"/>
          </ac:grpSpMkLst>
        </pc:grpChg>
        <pc:grpChg chg="mod">
          <ac:chgData name="Reed Kiely" userId="768be38e-2fb5-40ce-925d-bd8e9d9e3c31" providerId="ADAL" clId="{EAEBAA4C-18AB-4A95-9F86-E0EC9F6B6B94}" dt="2024-07-15T20:27:08.137" v="6196" actId="165"/>
          <ac:grpSpMkLst>
            <pc:docMk/>
            <pc:sldMk cId="3438970337" sldId="2146846698"/>
            <ac:grpSpMk id="15" creationId="{DC2EFC24-DB9D-7D3F-E790-CA0C64E03726}"/>
          </ac:grpSpMkLst>
        </pc:grpChg>
        <pc:grpChg chg="mod">
          <ac:chgData name="Reed Kiely" userId="768be38e-2fb5-40ce-925d-bd8e9d9e3c31" providerId="ADAL" clId="{EAEBAA4C-18AB-4A95-9F86-E0EC9F6B6B94}" dt="2024-07-15T20:27:08.137" v="6196" actId="165"/>
          <ac:grpSpMkLst>
            <pc:docMk/>
            <pc:sldMk cId="3438970337" sldId="2146846698"/>
            <ac:grpSpMk id="95" creationId="{3961FA93-BE3D-3932-6475-A1967FD1F2C7}"/>
          </ac:grpSpMkLst>
        </pc:grpChg>
        <pc:grpChg chg="del">
          <ac:chgData name="Reed Kiely" userId="768be38e-2fb5-40ce-925d-bd8e9d9e3c31" providerId="ADAL" clId="{EAEBAA4C-18AB-4A95-9F86-E0EC9F6B6B94}" dt="2024-07-15T20:27:08.137" v="6196" actId="165"/>
          <ac:grpSpMkLst>
            <pc:docMk/>
            <pc:sldMk cId="3438970337" sldId="2146846698"/>
            <ac:grpSpMk id="214" creationId="{FBD48064-65B4-F0B8-1B87-01574FC5E247}"/>
          </ac:grpSpMkLst>
        </pc:grpChg>
        <pc:cxnChg chg="mod">
          <ac:chgData name="Reed Kiely" userId="768be38e-2fb5-40ce-925d-bd8e9d9e3c31" providerId="ADAL" clId="{EAEBAA4C-18AB-4A95-9F86-E0EC9F6B6B94}" dt="2024-07-15T20:27:08.137" v="6196" actId="165"/>
          <ac:cxnSpMkLst>
            <pc:docMk/>
            <pc:sldMk cId="3438970337" sldId="2146846698"/>
            <ac:cxnSpMk id="28" creationId="{3CCC7381-4190-77B2-BC9B-451522ED008A}"/>
          </ac:cxnSpMkLst>
        </pc:cxnChg>
        <pc:cxnChg chg="mod">
          <ac:chgData name="Reed Kiely" userId="768be38e-2fb5-40ce-925d-bd8e9d9e3c31" providerId="ADAL" clId="{EAEBAA4C-18AB-4A95-9F86-E0EC9F6B6B94}" dt="2024-07-15T20:27:08.137" v="6196" actId="165"/>
          <ac:cxnSpMkLst>
            <pc:docMk/>
            <pc:sldMk cId="3438970337" sldId="2146846698"/>
            <ac:cxnSpMk id="30" creationId="{1616FDD3-6763-4832-7081-D4B9D076824F}"/>
          </ac:cxnSpMkLst>
        </pc:cxnChg>
        <pc:cxnChg chg="mod">
          <ac:chgData name="Reed Kiely" userId="768be38e-2fb5-40ce-925d-bd8e9d9e3c31" providerId="ADAL" clId="{EAEBAA4C-18AB-4A95-9F86-E0EC9F6B6B94}" dt="2024-07-15T20:27:08.137" v="6196" actId="165"/>
          <ac:cxnSpMkLst>
            <pc:docMk/>
            <pc:sldMk cId="3438970337" sldId="2146846698"/>
            <ac:cxnSpMk id="32" creationId="{017FB133-5EF6-42CE-B872-3004974DB2FC}"/>
          </ac:cxnSpMkLst>
        </pc:cxnChg>
        <pc:cxnChg chg="mod">
          <ac:chgData name="Reed Kiely" userId="768be38e-2fb5-40ce-925d-bd8e9d9e3c31" providerId="ADAL" clId="{EAEBAA4C-18AB-4A95-9F86-E0EC9F6B6B94}" dt="2024-07-15T20:27:08.137" v="6196" actId="165"/>
          <ac:cxnSpMkLst>
            <pc:docMk/>
            <pc:sldMk cId="3438970337" sldId="2146846698"/>
            <ac:cxnSpMk id="34" creationId="{BB80AD10-C5C9-00D2-CAB0-50A2286295BA}"/>
          </ac:cxnSpMkLst>
        </pc:cxnChg>
        <pc:cxnChg chg="mod">
          <ac:chgData name="Reed Kiely" userId="768be38e-2fb5-40ce-925d-bd8e9d9e3c31" providerId="ADAL" clId="{EAEBAA4C-18AB-4A95-9F86-E0EC9F6B6B94}" dt="2024-07-15T20:27:08.137" v="6196" actId="165"/>
          <ac:cxnSpMkLst>
            <pc:docMk/>
            <pc:sldMk cId="3438970337" sldId="2146846698"/>
            <ac:cxnSpMk id="36" creationId="{4A857858-3826-4BF8-7654-265C6016F7D5}"/>
          </ac:cxnSpMkLst>
        </pc:cxnChg>
        <pc:cxnChg chg="mod">
          <ac:chgData name="Reed Kiely" userId="768be38e-2fb5-40ce-925d-bd8e9d9e3c31" providerId="ADAL" clId="{EAEBAA4C-18AB-4A95-9F86-E0EC9F6B6B94}" dt="2024-07-15T20:27:08.137" v="6196" actId="165"/>
          <ac:cxnSpMkLst>
            <pc:docMk/>
            <pc:sldMk cId="3438970337" sldId="2146846698"/>
            <ac:cxnSpMk id="42" creationId="{29BB84A3-ACA6-F11D-5BDF-D5805BE8CE0B}"/>
          </ac:cxnSpMkLst>
        </pc:cxnChg>
      </pc:sldChg>
    </pc:docChg>
  </pc:docChgLst>
  <pc:docChgLst>
    <pc:chgData name="Jason Wiese" userId="4bff8d5b-7de6-4655-b397-69b0afc81113" providerId="ADAL" clId="{6ECA80C0-74D5-4A98-A72C-53A42B0CEB9F}"/>
    <pc:docChg chg="undo redo custSel delSld modSld sldOrd">
      <pc:chgData name="Jason Wiese" userId="4bff8d5b-7de6-4655-b397-69b0afc81113" providerId="ADAL" clId="{6ECA80C0-74D5-4A98-A72C-53A42B0CEB9F}" dt="2024-05-23T20:19:29.724" v="5462"/>
      <pc:docMkLst>
        <pc:docMk/>
      </pc:docMkLst>
      <pc:sldChg chg="addSp delSp modSp del mod">
        <pc:chgData name="Jason Wiese" userId="4bff8d5b-7de6-4655-b397-69b0afc81113" providerId="ADAL" clId="{6ECA80C0-74D5-4A98-A72C-53A42B0CEB9F}" dt="2024-05-23T06:28:25.067" v="5331" actId="47"/>
        <pc:sldMkLst>
          <pc:docMk/>
          <pc:sldMk cId="4212683403" sldId="2144327877"/>
        </pc:sldMkLst>
        <pc:spChg chg="add mod">
          <ac:chgData name="Jason Wiese" userId="4bff8d5b-7de6-4655-b397-69b0afc81113" providerId="ADAL" clId="{6ECA80C0-74D5-4A98-A72C-53A42B0CEB9F}" dt="2024-05-19T20:09:50.437" v="824" actId="20577"/>
          <ac:spMkLst>
            <pc:docMk/>
            <pc:sldMk cId="4212683403" sldId="2144327877"/>
            <ac:spMk id="2" creationId="{8D572EC4-62EA-3B51-DBD3-FC10AE67C75B}"/>
          </ac:spMkLst>
        </pc:spChg>
        <pc:spChg chg="mod">
          <ac:chgData name="Jason Wiese" userId="4bff8d5b-7de6-4655-b397-69b0afc81113" providerId="ADAL" clId="{6ECA80C0-74D5-4A98-A72C-53A42B0CEB9F}" dt="2024-05-23T06:17:06.660" v="4800" actId="207"/>
          <ac:spMkLst>
            <pc:docMk/>
            <pc:sldMk cId="4212683403" sldId="2144327877"/>
            <ac:spMk id="3" creationId="{04D51C8E-7DBD-468F-8413-E52C3CC99149}"/>
          </ac:spMkLst>
        </pc:spChg>
        <pc:spChg chg="del mod">
          <ac:chgData name="Jason Wiese" userId="4bff8d5b-7de6-4655-b397-69b0afc81113" providerId="ADAL" clId="{6ECA80C0-74D5-4A98-A72C-53A42B0CEB9F}" dt="2024-05-23T06:19:54.156" v="4804" actId="478"/>
          <ac:spMkLst>
            <pc:docMk/>
            <pc:sldMk cId="4212683403" sldId="2144327877"/>
            <ac:spMk id="4" creationId="{3705EB2E-A971-CD47-1939-920677AFA577}"/>
          </ac:spMkLst>
        </pc:spChg>
        <pc:spChg chg="mod">
          <ac:chgData name="Jason Wiese" userId="4bff8d5b-7de6-4655-b397-69b0afc81113" providerId="ADAL" clId="{6ECA80C0-74D5-4A98-A72C-53A42B0CEB9F}" dt="2024-05-23T06:17:11.333" v="4801" actId="207"/>
          <ac:spMkLst>
            <pc:docMk/>
            <pc:sldMk cId="4212683403" sldId="2144327877"/>
            <ac:spMk id="5" creationId="{20325821-D3C3-47B3-BC5B-D972B60A7668}"/>
          </ac:spMkLst>
        </pc:spChg>
        <pc:spChg chg="mod">
          <ac:chgData name="Jason Wiese" userId="4bff8d5b-7de6-4655-b397-69b0afc81113" providerId="ADAL" clId="{6ECA80C0-74D5-4A98-A72C-53A42B0CEB9F}" dt="2024-05-23T04:57:09.109" v="3044" actId="1076"/>
          <ac:spMkLst>
            <pc:docMk/>
            <pc:sldMk cId="4212683403" sldId="2144327877"/>
            <ac:spMk id="6" creationId="{1EE2780E-B479-CB84-03DB-50B6D5A62DBC}"/>
          </ac:spMkLst>
        </pc:spChg>
        <pc:spChg chg="mod">
          <ac:chgData name="Jason Wiese" userId="4bff8d5b-7de6-4655-b397-69b0afc81113" providerId="ADAL" clId="{6ECA80C0-74D5-4A98-A72C-53A42B0CEB9F}" dt="2024-05-23T06:17:11.333" v="4801" actId="207"/>
          <ac:spMkLst>
            <pc:docMk/>
            <pc:sldMk cId="4212683403" sldId="2144327877"/>
            <ac:spMk id="7" creationId="{47C2C805-4308-9886-56D3-9EB5BCD97D00}"/>
          </ac:spMkLst>
        </pc:spChg>
        <pc:spChg chg="mod">
          <ac:chgData name="Jason Wiese" userId="4bff8d5b-7de6-4655-b397-69b0afc81113" providerId="ADAL" clId="{6ECA80C0-74D5-4A98-A72C-53A42B0CEB9F}" dt="2024-05-23T06:17:11.333" v="4801" actId="207"/>
          <ac:spMkLst>
            <pc:docMk/>
            <pc:sldMk cId="4212683403" sldId="2144327877"/>
            <ac:spMk id="9" creationId="{348066F1-5946-304E-2953-6223BEAD0FA4}"/>
          </ac:spMkLst>
        </pc:spChg>
        <pc:spChg chg="add mod">
          <ac:chgData name="Jason Wiese" userId="4bff8d5b-7de6-4655-b397-69b0afc81113" providerId="ADAL" clId="{6ECA80C0-74D5-4A98-A72C-53A42B0CEB9F}" dt="2024-05-23T05:17:07.221" v="3687"/>
          <ac:spMkLst>
            <pc:docMk/>
            <pc:sldMk cId="4212683403" sldId="2144327877"/>
            <ac:spMk id="10" creationId="{7A06C223-CE87-E045-8EBF-684F20A328C3}"/>
          </ac:spMkLst>
        </pc:spChg>
        <pc:spChg chg="add del mod">
          <ac:chgData name="Jason Wiese" userId="4bff8d5b-7de6-4655-b397-69b0afc81113" providerId="ADAL" clId="{6ECA80C0-74D5-4A98-A72C-53A42B0CEB9F}" dt="2024-05-23T06:16:14.232" v="4798" actId="478"/>
          <ac:spMkLst>
            <pc:docMk/>
            <pc:sldMk cId="4212683403" sldId="2144327877"/>
            <ac:spMk id="13" creationId="{AE08BE76-ECD1-C39F-7952-F41B63EEAF5B}"/>
          </ac:spMkLst>
        </pc:spChg>
        <pc:spChg chg="del">
          <ac:chgData name="Jason Wiese" userId="4bff8d5b-7de6-4655-b397-69b0afc81113" providerId="ADAL" clId="{6ECA80C0-74D5-4A98-A72C-53A42B0CEB9F}" dt="2024-05-23T05:17:03.931" v="3686" actId="478"/>
          <ac:spMkLst>
            <pc:docMk/>
            <pc:sldMk cId="4212683403" sldId="2144327877"/>
            <ac:spMk id="14" creationId="{FD2FD65F-1F79-DAB8-3EAE-8AD5A75BA287}"/>
          </ac:spMkLst>
        </pc:spChg>
        <pc:spChg chg="add mod ord">
          <ac:chgData name="Jason Wiese" userId="4bff8d5b-7de6-4655-b397-69b0afc81113" providerId="ADAL" clId="{6ECA80C0-74D5-4A98-A72C-53A42B0CEB9F}" dt="2024-05-23T06:19:52.360" v="4803" actId="167"/>
          <ac:spMkLst>
            <pc:docMk/>
            <pc:sldMk cId="4212683403" sldId="2144327877"/>
            <ac:spMk id="16" creationId="{CD93CAFF-A820-DA8A-7ECE-F544D8258DA2}"/>
          </ac:spMkLst>
        </pc:spChg>
        <pc:spChg chg="mod">
          <ac:chgData name="Jason Wiese" userId="4bff8d5b-7de6-4655-b397-69b0afc81113" providerId="ADAL" clId="{6ECA80C0-74D5-4A98-A72C-53A42B0CEB9F}" dt="2024-05-23T06:17:06.660" v="4800" actId="207"/>
          <ac:spMkLst>
            <pc:docMk/>
            <pc:sldMk cId="4212683403" sldId="2144327877"/>
            <ac:spMk id="19" creationId="{2F88C82D-7CF0-438E-BB5E-A33A77D936B6}"/>
          </ac:spMkLst>
        </pc:spChg>
        <pc:spChg chg="mod">
          <ac:chgData name="Jason Wiese" userId="4bff8d5b-7de6-4655-b397-69b0afc81113" providerId="ADAL" clId="{6ECA80C0-74D5-4A98-A72C-53A42B0CEB9F}" dt="2024-05-23T06:17:06.660" v="4800" actId="207"/>
          <ac:spMkLst>
            <pc:docMk/>
            <pc:sldMk cId="4212683403" sldId="2144327877"/>
            <ac:spMk id="20" creationId="{B796AA46-05F7-4348-A8B5-A2211DF268D5}"/>
          </ac:spMkLst>
        </pc:spChg>
        <pc:spChg chg="mod">
          <ac:chgData name="Jason Wiese" userId="4bff8d5b-7de6-4655-b397-69b0afc81113" providerId="ADAL" clId="{6ECA80C0-74D5-4A98-A72C-53A42B0CEB9F}" dt="2024-05-23T06:17:06.660" v="4800" actId="207"/>
          <ac:spMkLst>
            <pc:docMk/>
            <pc:sldMk cId="4212683403" sldId="2144327877"/>
            <ac:spMk id="21" creationId="{079D04CA-35FF-4320-A06E-87F2D7AC5E31}"/>
          </ac:spMkLst>
        </pc:spChg>
        <pc:spChg chg="mod">
          <ac:chgData name="Jason Wiese" userId="4bff8d5b-7de6-4655-b397-69b0afc81113" providerId="ADAL" clId="{6ECA80C0-74D5-4A98-A72C-53A42B0CEB9F}" dt="2024-05-23T06:17:06.660" v="4800" actId="207"/>
          <ac:spMkLst>
            <pc:docMk/>
            <pc:sldMk cId="4212683403" sldId="2144327877"/>
            <ac:spMk id="27" creationId="{353321FC-C493-4AD2-B64C-EB2CC0B8AAB2}"/>
          </ac:spMkLst>
        </pc:spChg>
        <pc:spChg chg="mod">
          <ac:chgData name="Jason Wiese" userId="4bff8d5b-7de6-4655-b397-69b0afc81113" providerId="ADAL" clId="{6ECA80C0-74D5-4A98-A72C-53A42B0CEB9F}" dt="2024-05-23T06:17:11.333" v="4801" actId="207"/>
          <ac:spMkLst>
            <pc:docMk/>
            <pc:sldMk cId="4212683403" sldId="2144327877"/>
            <ac:spMk id="31" creationId="{D0BAD055-91AD-4520-994B-4F672A06C61C}"/>
          </ac:spMkLst>
        </pc:spChg>
        <pc:spChg chg="mod">
          <ac:chgData name="Jason Wiese" userId="4bff8d5b-7de6-4655-b397-69b0afc81113" providerId="ADAL" clId="{6ECA80C0-74D5-4A98-A72C-53A42B0CEB9F}" dt="2024-05-23T06:17:11.333" v="4801" actId="207"/>
          <ac:spMkLst>
            <pc:docMk/>
            <pc:sldMk cId="4212683403" sldId="2144327877"/>
            <ac:spMk id="32" creationId="{9F892B9F-9B52-4AD9-9785-2F644E29E7E6}"/>
          </ac:spMkLst>
        </pc:spChg>
        <pc:picChg chg="del">
          <ac:chgData name="Jason Wiese" userId="4bff8d5b-7de6-4655-b397-69b0afc81113" providerId="ADAL" clId="{6ECA80C0-74D5-4A98-A72C-53A42B0CEB9F}" dt="2024-05-23T05:17:21.720" v="3692" actId="478"/>
          <ac:picMkLst>
            <pc:docMk/>
            <pc:sldMk cId="4212683403" sldId="2144327877"/>
            <ac:picMk id="15" creationId="{EE6602A2-7BCD-30A5-CD74-E758C275A1EB}"/>
          </ac:picMkLst>
        </pc:picChg>
      </pc:sldChg>
      <pc:sldChg chg="addSp modSp mod addCm">
        <pc:chgData name="Jason Wiese" userId="4bff8d5b-7de6-4655-b397-69b0afc81113" providerId="ADAL" clId="{6ECA80C0-74D5-4A98-A72C-53A42B0CEB9F}" dt="2024-05-23T15:54:31.025" v="5454" actId="552"/>
        <pc:sldMkLst>
          <pc:docMk/>
          <pc:sldMk cId="198012473" sldId="2144328304"/>
        </pc:sldMkLst>
        <pc:spChg chg="mod">
          <ac:chgData name="Jason Wiese" userId="4bff8d5b-7de6-4655-b397-69b0afc81113" providerId="ADAL" clId="{6ECA80C0-74D5-4A98-A72C-53A42B0CEB9F}" dt="2024-05-20T00:29:25.246" v="2958" actId="1076"/>
          <ac:spMkLst>
            <pc:docMk/>
            <pc:sldMk cId="198012473" sldId="2144328304"/>
            <ac:spMk id="4" creationId="{B4C59D1C-E8EA-BDE4-EBE3-7F4FA02396B8}"/>
          </ac:spMkLst>
        </pc:spChg>
        <pc:spChg chg="mod">
          <ac:chgData name="Jason Wiese" userId="4bff8d5b-7de6-4655-b397-69b0afc81113" providerId="ADAL" clId="{6ECA80C0-74D5-4A98-A72C-53A42B0CEB9F}" dt="2024-05-23T15:54:04.808" v="5449" actId="207"/>
          <ac:spMkLst>
            <pc:docMk/>
            <pc:sldMk cId="198012473" sldId="2144328304"/>
            <ac:spMk id="5" creationId="{48DD3C0F-2684-456D-6A7A-3964092868FD}"/>
          </ac:spMkLst>
        </pc:spChg>
        <pc:spChg chg="mod">
          <ac:chgData name="Jason Wiese" userId="4bff8d5b-7de6-4655-b397-69b0afc81113" providerId="ADAL" clId="{6ECA80C0-74D5-4A98-A72C-53A42B0CEB9F}" dt="2024-05-23T15:54:04.808" v="5449" actId="207"/>
          <ac:spMkLst>
            <pc:docMk/>
            <pc:sldMk cId="198012473" sldId="2144328304"/>
            <ac:spMk id="6" creationId="{B73CA322-E95F-3CCE-3797-0550720372C3}"/>
          </ac:spMkLst>
        </pc:spChg>
        <pc:spChg chg="mod">
          <ac:chgData name="Jason Wiese" userId="4bff8d5b-7de6-4655-b397-69b0afc81113" providerId="ADAL" clId="{6ECA80C0-74D5-4A98-A72C-53A42B0CEB9F}" dt="2024-05-20T00:29:25.246" v="2958" actId="1076"/>
          <ac:spMkLst>
            <pc:docMk/>
            <pc:sldMk cId="198012473" sldId="2144328304"/>
            <ac:spMk id="18" creationId="{2C6C566A-7106-BE03-03D5-B78BF1276C01}"/>
          </ac:spMkLst>
        </pc:spChg>
        <pc:spChg chg="mod">
          <ac:chgData name="Jason Wiese" userId="4bff8d5b-7de6-4655-b397-69b0afc81113" providerId="ADAL" clId="{6ECA80C0-74D5-4A98-A72C-53A42B0CEB9F}" dt="2024-05-20T00:29:25.246" v="2958" actId="1076"/>
          <ac:spMkLst>
            <pc:docMk/>
            <pc:sldMk cId="198012473" sldId="2144328304"/>
            <ac:spMk id="24" creationId="{95C04D85-134A-3F5C-0049-F82A67D89334}"/>
          </ac:spMkLst>
        </pc:spChg>
        <pc:spChg chg="mod">
          <ac:chgData name="Jason Wiese" userId="4bff8d5b-7de6-4655-b397-69b0afc81113" providerId="ADAL" clId="{6ECA80C0-74D5-4A98-A72C-53A42B0CEB9F}" dt="2024-05-20T00:29:25.246" v="2958" actId="1076"/>
          <ac:spMkLst>
            <pc:docMk/>
            <pc:sldMk cId="198012473" sldId="2144328304"/>
            <ac:spMk id="25" creationId="{36C13EE9-EE58-A65E-CB2E-ADC4AD8E5748}"/>
          </ac:spMkLst>
        </pc:spChg>
        <pc:spChg chg="mod">
          <ac:chgData name="Jason Wiese" userId="4bff8d5b-7de6-4655-b397-69b0afc81113" providerId="ADAL" clId="{6ECA80C0-74D5-4A98-A72C-53A42B0CEB9F}" dt="2024-05-20T00:29:25.246" v="2958" actId="1076"/>
          <ac:spMkLst>
            <pc:docMk/>
            <pc:sldMk cId="198012473" sldId="2144328304"/>
            <ac:spMk id="28" creationId="{C089F140-9E83-6166-BC70-B03608D44C03}"/>
          </ac:spMkLst>
        </pc:spChg>
        <pc:spChg chg="mod">
          <ac:chgData name="Jason Wiese" userId="4bff8d5b-7de6-4655-b397-69b0afc81113" providerId="ADAL" clId="{6ECA80C0-74D5-4A98-A72C-53A42B0CEB9F}" dt="2024-05-20T00:29:25.246" v="2958" actId="1076"/>
          <ac:spMkLst>
            <pc:docMk/>
            <pc:sldMk cId="198012473" sldId="2144328304"/>
            <ac:spMk id="29" creationId="{37852191-EB88-603E-5AB3-C7B04C2D8411}"/>
          </ac:spMkLst>
        </pc:spChg>
        <pc:grpChg chg="add mod">
          <ac:chgData name="Jason Wiese" userId="4bff8d5b-7de6-4655-b397-69b0afc81113" providerId="ADAL" clId="{6ECA80C0-74D5-4A98-A72C-53A42B0CEB9F}" dt="2024-05-23T15:54:31.025" v="5454" actId="552"/>
          <ac:grpSpMkLst>
            <pc:docMk/>
            <pc:sldMk cId="198012473" sldId="2144328304"/>
            <ac:grpSpMk id="2" creationId="{93BBA1E9-DE6F-2360-60C3-A19478BAF37B}"/>
          </ac:grpSpMkLst>
        </pc:grpChg>
        <pc:grpChg chg="mod">
          <ac:chgData name="Jason Wiese" userId="4bff8d5b-7de6-4655-b397-69b0afc81113" providerId="ADAL" clId="{6ECA80C0-74D5-4A98-A72C-53A42B0CEB9F}" dt="2024-05-23T15:54:31.025" v="5454" actId="552"/>
          <ac:grpSpMkLst>
            <pc:docMk/>
            <pc:sldMk cId="198012473" sldId="2144328304"/>
            <ac:grpSpMk id="32" creationId="{897577B1-D1E1-6BEF-942F-1FF75E9200E4}"/>
          </ac:grpSpMkLst>
        </pc:grpChg>
        <pc:grpChg chg="mod">
          <ac:chgData name="Jason Wiese" userId="4bff8d5b-7de6-4655-b397-69b0afc81113" providerId="ADAL" clId="{6ECA80C0-74D5-4A98-A72C-53A42B0CEB9F}" dt="2024-05-23T15:54:14.471" v="5451" actId="554"/>
          <ac:grpSpMkLst>
            <pc:docMk/>
            <pc:sldMk cId="198012473" sldId="2144328304"/>
            <ac:grpSpMk id="33" creationId="{725F5498-D272-6B09-98F4-E3E571B28825}"/>
          </ac:grpSpMkLst>
        </pc:grpChg>
        <pc:picChg chg="mod">
          <ac:chgData name="Jason Wiese" userId="4bff8d5b-7de6-4655-b397-69b0afc81113" providerId="ADAL" clId="{6ECA80C0-74D5-4A98-A72C-53A42B0CEB9F}" dt="2024-05-20T00:29:25.246" v="2958" actId="1076"/>
          <ac:picMkLst>
            <pc:docMk/>
            <pc:sldMk cId="198012473" sldId="2144328304"/>
            <ac:picMk id="34" creationId="{09B625E7-34C6-C104-23C3-FCFF5B968D2B}"/>
          </ac:picMkLst>
        </pc:picChg>
        <pc:picChg chg="mod">
          <ac:chgData name="Jason Wiese" userId="4bff8d5b-7de6-4655-b397-69b0afc81113" providerId="ADAL" clId="{6ECA80C0-74D5-4A98-A72C-53A42B0CEB9F}" dt="2024-05-20T00:29:25.246" v="2958" actId="1076"/>
          <ac:picMkLst>
            <pc:docMk/>
            <pc:sldMk cId="198012473" sldId="2144328304"/>
            <ac:picMk id="37" creationId="{1A536305-0EE9-2088-ECEB-D9B3AD72C0CD}"/>
          </ac:picMkLst>
        </pc:picChg>
        <pc:picChg chg="mod">
          <ac:chgData name="Jason Wiese" userId="4bff8d5b-7de6-4655-b397-69b0afc81113" providerId="ADAL" clId="{6ECA80C0-74D5-4A98-A72C-53A42B0CEB9F}" dt="2024-05-20T00:29:25.246" v="2958" actId="1076"/>
          <ac:picMkLst>
            <pc:docMk/>
            <pc:sldMk cId="198012473" sldId="2144328304"/>
            <ac:picMk id="39" creationId="{C9438999-C795-5EB7-60E1-CBA5AB6C13FC}"/>
          </ac:picMkLst>
        </pc:picChg>
        <pc:picChg chg="mod">
          <ac:chgData name="Jason Wiese" userId="4bff8d5b-7de6-4655-b397-69b0afc81113" providerId="ADAL" clId="{6ECA80C0-74D5-4A98-A72C-53A42B0CEB9F}" dt="2024-05-20T00:29:25.246" v="2958" actId="1076"/>
          <ac:picMkLst>
            <pc:docMk/>
            <pc:sldMk cId="198012473" sldId="2144328304"/>
            <ac:picMk id="41" creationId="{0152BE2B-A28E-C57E-4DDA-25CF6C24D42A}"/>
          </ac:picMkLst>
        </pc:picChg>
        <pc:picChg chg="mod">
          <ac:chgData name="Jason Wiese" userId="4bff8d5b-7de6-4655-b397-69b0afc81113" providerId="ADAL" clId="{6ECA80C0-74D5-4A98-A72C-53A42B0CEB9F}" dt="2024-05-20T00:29:25.246" v="2958" actId="1076"/>
          <ac:picMkLst>
            <pc:docMk/>
            <pc:sldMk cId="198012473" sldId="2144328304"/>
            <ac:picMk id="45" creationId="{B3852600-4CC9-561B-FBEA-A2F9E3DC95E3}"/>
          </ac:picMkLst>
        </pc:picChg>
        <pc:picChg chg="mod">
          <ac:chgData name="Jason Wiese" userId="4bff8d5b-7de6-4655-b397-69b0afc81113" providerId="ADAL" clId="{6ECA80C0-74D5-4A98-A72C-53A42B0CEB9F}" dt="2024-05-20T00:29:25.246" v="2958" actId="1076"/>
          <ac:picMkLst>
            <pc:docMk/>
            <pc:sldMk cId="198012473" sldId="2144328304"/>
            <ac:picMk id="47" creationId="{DB827F12-8175-7E3E-A128-7E771F5F3410}"/>
          </ac:picMkLst>
        </pc:picChg>
        <pc:extLst>
          <p:ext xmlns:p="http://schemas.openxmlformats.org/presentationml/2006/main" uri="{D6D511B9-2390-475A-947B-AFAB55BFBCF1}">
            <pc226:cmChg xmlns:pc226="http://schemas.microsoft.com/office/powerpoint/2022/06/main/command" chg="add">
              <pc226:chgData name="Jason Wiese" userId="4bff8d5b-7de6-4655-b397-69b0afc81113" providerId="ADAL" clId="{6ECA80C0-74D5-4A98-A72C-53A42B0CEB9F}" dt="2024-05-20T13:55:28.182" v="3036"/>
              <pc2:cmMkLst xmlns:pc2="http://schemas.microsoft.com/office/powerpoint/2019/9/main/command">
                <pc:docMk/>
                <pc:sldMk cId="198012473" sldId="2144328304"/>
                <pc2:cmMk id="{8B87B4D4-4ACE-4380-B2E5-35208AEE6054}"/>
              </pc2:cmMkLst>
            </pc226:cmChg>
          </p:ext>
        </pc:extLst>
      </pc:sldChg>
      <pc:sldChg chg="addSp delSp modSp mod ord addCm delCm">
        <pc:chgData name="Jason Wiese" userId="4bff8d5b-7de6-4655-b397-69b0afc81113" providerId="ADAL" clId="{6ECA80C0-74D5-4A98-A72C-53A42B0CEB9F}" dt="2024-05-23T05:27:34.777" v="3768"/>
        <pc:sldMkLst>
          <pc:docMk/>
          <pc:sldMk cId="2662385429" sldId="2144328309"/>
        </pc:sldMkLst>
        <pc:spChg chg="add mod">
          <ac:chgData name="Jason Wiese" userId="4bff8d5b-7de6-4655-b397-69b0afc81113" providerId="ADAL" clId="{6ECA80C0-74D5-4A98-A72C-53A42B0CEB9F}" dt="2024-05-23T05:17:58.088" v="3694"/>
          <ac:spMkLst>
            <pc:docMk/>
            <pc:sldMk cId="2662385429" sldId="2144328309"/>
            <ac:spMk id="2" creationId="{AC74FF4C-D5B7-DCD9-54E7-BC7C081F523F}"/>
          </ac:spMkLst>
        </pc:spChg>
        <pc:spChg chg="mod">
          <ac:chgData name="Jason Wiese" userId="4bff8d5b-7de6-4655-b397-69b0afc81113" providerId="ADAL" clId="{6ECA80C0-74D5-4A98-A72C-53A42B0CEB9F}" dt="2024-05-19T20:14:09.835" v="876" actId="6549"/>
          <ac:spMkLst>
            <pc:docMk/>
            <pc:sldMk cId="2662385429" sldId="2144328309"/>
            <ac:spMk id="24" creationId="{A671F24C-A73C-4EEF-86FA-989884607FA5}"/>
          </ac:spMkLst>
        </pc:spChg>
        <pc:spChg chg="del">
          <ac:chgData name="Jason Wiese" userId="4bff8d5b-7de6-4655-b397-69b0afc81113" providerId="ADAL" clId="{6ECA80C0-74D5-4A98-A72C-53A42B0CEB9F}" dt="2024-05-23T05:17:52.151" v="3693" actId="478"/>
          <ac:spMkLst>
            <pc:docMk/>
            <pc:sldMk cId="2662385429" sldId="2144328309"/>
            <ac:spMk id="29" creationId="{1D1E9E69-9C1C-41C3-8851-D5747B2645E7}"/>
          </ac:spMkLst>
        </pc:spChg>
        <pc:extLst>
          <p:ext xmlns:p="http://schemas.openxmlformats.org/presentationml/2006/main" uri="{D6D511B9-2390-475A-947B-AFAB55BFBCF1}">
            <pc226:cmChg xmlns:pc226="http://schemas.microsoft.com/office/powerpoint/2022/06/main/command" chg="add del">
              <pc226:chgData name="Jason Wiese" userId="4bff8d5b-7de6-4655-b397-69b0afc81113" providerId="ADAL" clId="{6ECA80C0-74D5-4A98-A72C-53A42B0CEB9F}" dt="2024-05-23T05:27:34.777" v="3768"/>
              <pc2:cmMkLst xmlns:pc2="http://schemas.microsoft.com/office/powerpoint/2019/9/main/command">
                <pc:docMk/>
                <pc:sldMk cId="2662385429" sldId="2144328309"/>
                <pc2:cmMk id="{A66624B4-FDB5-43F2-8183-02DB7D5C41AC}"/>
              </pc2:cmMkLst>
            </pc226:cmChg>
          </p:ext>
        </pc:extLst>
      </pc:sldChg>
      <pc:sldChg chg="del">
        <pc:chgData name="Jason Wiese" userId="4bff8d5b-7de6-4655-b397-69b0afc81113" providerId="ADAL" clId="{6ECA80C0-74D5-4A98-A72C-53A42B0CEB9F}" dt="2024-05-19T23:37:34.453" v="2206" actId="2696"/>
        <pc:sldMkLst>
          <pc:docMk/>
          <pc:sldMk cId="272362564" sldId="2146846252"/>
        </pc:sldMkLst>
      </pc:sldChg>
      <pc:sldChg chg="addSp delSp modSp mod">
        <pc:chgData name="Jason Wiese" userId="4bff8d5b-7de6-4655-b397-69b0afc81113" providerId="ADAL" clId="{6ECA80C0-74D5-4A98-A72C-53A42B0CEB9F}" dt="2024-05-23T05:16:22.120" v="3679"/>
        <pc:sldMkLst>
          <pc:docMk/>
          <pc:sldMk cId="1315001869" sldId="2146846252"/>
        </pc:sldMkLst>
        <pc:spChg chg="del">
          <ac:chgData name="Jason Wiese" userId="4bff8d5b-7de6-4655-b397-69b0afc81113" providerId="ADAL" clId="{6ECA80C0-74D5-4A98-A72C-53A42B0CEB9F}" dt="2024-05-23T05:16:14.534" v="3678" actId="478"/>
          <ac:spMkLst>
            <pc:docMk/>
            <pc:sldMk cId="1315001869" sldId="2146846252"/>
            <ac:spMk id="4" creationId="{2D7CC9EE-DAA8-D7FE-F4C9-0CF535CEBA29}"/>
          </ac:spMkLst>
        </pc:spChg>
        <pc:spChg chg="mod">
          <ac:chgData name="Jason Wiese" userId="4bff8d5b-7de6-4655-b397-69b0afc81113" providerId="ADAL" clId="{6ECA80C0-74D5-4A98-A72C-53A42B0CEB9F}" dt="2024-05-23T05:10:32.379" v="3301" actId="14100"/>
          <ac:spMkLst>
            <pc:docMk/>
            <pc:sldMk cId="1315001869" sldId="2146846252"/>
            <ac:spMk id="9" creationId="{D0D49DEB-7177-4C53-A63F-C8DEAEFFD3CD}"/>
          </ac:spMkLst>
        </pc:spChg>
        <pc:spChg chg="add mod">
          <ac:chgData name="Jason Wiese" userId="4bff8d5b-7de6-4655-b397-69b0afc81113" providerId="ADAL" clId="{6ECA80C0-74D5-4A98-A72C-53A42B0CEB9F}" dt="2024-05-23T05:15:54.820" v="3677"/>
          <ac:spMkLst>
            <pc:docMk/>
            <pc:sldMk cId="1315001869" sldId="2146846252"/>
            <ac:spMk id="10" creationId="{85E326C2-CCEF-B00E-0776-292803EF6346}"/>
          </ac:spMkLst>
        </pc:spChg>
        <pc:spChg chg="add mod">
          <ac:chgData name="Jason Wiese" userId="4bff8d5b-7de6-4655-b397-69b0afc81113" providerId="ADAL" clId="{6ECA80C0-74D5-4A98-A72C-53A42B0CEB9F}" dt="2024-05-23T05:16:22.120" v="3679"/>
          <ac:spMkLst>
            <pc:docMk/>
            <pc:sldMk cId="1315001869" sldId="2146846252"/>
            <ac:spMk id="11" creationId="{11A1F1BD-4FC4-AE37-8752-B3B4985B76E7}"/>
          </ac:spMkLst>
        </pc:spChg>
        <pc:spChg chg="mod">
          <ac:chgData name="Jason Wiese" userId="4bff8d5b-7de6-4655-b397-69b0afc81113" providerId="ADAL" clId="{6ECA80C0-74D5-4A98-A72C-53A42B0CEB9F}" dt="2024-05-23T05:10:22.153" v="3300" actId="1035"/>
          <ac:spMkLst>
            <pc:docMk/>
            <pc:sldMk cId="1315001869" sldId="2146846252"/>
            <ac:spMk id="21" creationId="{68AA4556-6994-4FAC-9D8E-C735D78821AC}"/>
          </ac:spMkLst>
        </pc:spChg>
        <pc:spChg chg="mod">
          <ac:chgData name="Jason Wiese" userId="4bff8d5b-7de6-4655-b397-69b0afc81113" providerId="ADAL" clId="{6ECA80C0-74D5-4A98-A72C-53A42B0CEB9F}" dt="2024-05-23T05:10:22.153" v="3300" actId="1035"/>
          <ac:spMkLst>
            <pc:docMk/>
            <pc:sldMk cId="1315001869" sldId="2146846252"/>
            <ac:spMk id="25" creationId="{481BC72C-49EF-4DE4-82AF-E07D412E5207}"/>
          </ac:spMkLst>
        </pc:spChg>
        <pc:spChg chg="mod">
          <ac:chgData name="Jason Wiese" userId="4bff8d5b-7de6-4655-b397-69b0afc81113" providerId="ADAL" clId="{6ECA80C0-74D5-4A98-A72C-53A42B0CEB9F}" dt="2024-05-23T05:10:22.153" v="3300" actId="1035"/>
          <ac:spMkLst>
            <pc:docMk/>
            <pc:sldMk cId="1315001869" sldId="2146846252"/>
            <ac:spMk id="26" creationId="{188FD03B-3505-4105-A793-32EB63F1209C}"/>
          </ac:spMkLst>
        </pc:spChg>
        <pc:spChg chg="mod">
          <ac:chgData name="Jason Wiese" userId="4bff8d5b-7de6-4655-b397-69b0afc81113" providerId="ADAL" clId="{6ECA80C0-74D5-4A98-A72C-53A42B0CEB9F}" dt="2024-05-23T05:10:22.153" v="3300" actId="1035"/>
          <ac:spMkLst>
            <pc:docMk/>
            <pc:sldMk cId="1315001869" sldId="2146846252"/>
            <ac:spMk id="28" creationId="{AD54AD27-D9E7-4A33-B8EF-8E2C78BA2027}"/>
          </ac:spMkLst>
        </pc:spChg>
        <pc:spChg chg="mod">
          <ac:chgData name="Jason Wiese" userId="4bff8d5b-7de6-4655-b397-69b0afc81113" providerId="ADAL" clId="{6ECA80C0-74D5-4A98-A72C-53A42B0CEB9F}" dt="2024-05-23T05:10:22.153" v="3300" actId="1035"/>
          <ac:spMkLst>
            <pc:docMk/>
            <pc:sldMk cId="1315001869" sldId="2146846252"/>
            <ac:spMk id="29" creationId="{B0043522-E20E-4654-B5A6-DF9538149430}"/>
          </ac:spMkLst>
        </pc:spChg>
        <pc:spChg chg="mod">
          <ac:chgData name="Jason Wiese" userId="4bff8d5b-7de6-4655-b397-69b0afc81113" providerId="ADAL" clId="{6ECA80C0-74D5-4A98-A72C-53A42B0CEB9F}" dt="2024-05-23T05:10:22.153" v="3300" actId="1035"/>
          <ac:spMkLst>
            <pc:docMk/>
            <pc:sldMk cId="1315001869" sldId="2146846252"/>
            <ac:spMk id="31" creationId="{2FE75EA8-35A3-4416-A35A-C615F437FE5A}"/>
          </ac:spMkLst>
        </pc:spChg>
        <pc:grpChg chg="mod">
          <ac:chgData name="Jason Wiese" userId="4bff8d5b-7de6-4655-b397-69b0afc81113" providerId="ADAL" clId="{6ECA80C0-74D5-4A98-A72C-53A42B0CEB9F}" dt="2024-05-23T05:10:22.153" v="3300" actId="1035"/>
          <ac:grpSpMkLst>
            <pc:docMk/>
            <pc:sldMk cId="1315001869" sldId="2146846252"/>
            <ac:grpSpMk id="12" creationId="{8B6990B9-C87D-7957-9A18-79CE8BB7D7E2}"/>
          </ac:grpSpMkLst>
        </pc:grpChg>
        <pc:picChg chg="mod">
          <ac:chgData name="Jason Wiese" userId="4bff8d5b-7de6-4655-b397-69b0afc81113" providerId="ADAL" clId="{6ECA80C0-74D5-4A98-A72C-53A42B0CEB9F}" dt="2024-05-23T05:10:22.153" v="3300" actId="1035"/>
          <ac:picMkLst>
            <pc:docMk/>
            <pc:sldMk cId="1315001869" sldId="2146846252"/>
            <ac:picMk id="5" creationId="{6F44BD23-8EC6-E8B7-C9F6-228D03AE1967}"/>
          </ac:picMkLst>
        </pc:picChg>
        <pc:picChg chg="mod">
          <ac:chgData name="Jason Wiese" userId="4bff8d5b-7de6-4655-b397-69b0afc81113" providerId="ADAL" clId="{6ECA80C0-74D5-4A98-A72C-53A42B0CEB9F}" dt="2024-05-23T05:10:22.153" v="3300" actId="1035"/>
          <ac:picMkLst>
            <pc:docMk/>
            <pc:sldMk cId="1315001869" sldId="2146846252"/>
            <ac:picMk id="16" creationId="{50D4F62F-EC25-3DC9-73AA-9E0D0E82D626}"/>
          </ac:picMkLst>
        </pc:picChg>
      </pc:sldChg>
      <pc:sldChg chg="del">
        <pc:chgData name="Jason Wiese" userId="4bff8d5b-7de6-4655-b397-69b0afc81113" providerId="ADAL" clId="{6ECA80C0-74D5-4A98-A72C-53A42B0CEB9F}" dt="2024-05-19T23:25:25.315" v="1612" actId="2696"/>
        <pc:sldMkLst>
          <pc:docMk/>
          <pc:sldMk cId="1349503139" sldId="2146846252"/>
        </pc:sldMkLst>
      </pc:sldChg>
      <pc:sldChg chg="addSp delSp modSp del mod">
        <pc:chgData name="Jason Wiese" userId="4bff8d5b-7de6-4655-b397-69b0afc81113" providerId="ADAL" clId="{6ECA80C0-74D5-4A98-A72C-53A42B0CEB9F}" dt="2024-05-19T23:26:10.776" v="1613" actId="2696"/>
        <pc:sldMkLst>
          <pc:docMk/>
          <pc:sldMk cId="639355017" sldId="2146846277"/>
        </pc:sldMkLst>
        <pc:spChg chg="mod">
          <ac:chgData name="Jason Wiese" userId="4bff8d5b-7de6-4655-b397-69b0afc81113" providerId="ADAL" clId="{6ECA80C0-74D5-4A98-A72C-53A42B0CEB9F}" dt="2024-05-19T20:37:56.134" v="1379" actId="20577"/>
          <ac:spMkLst>
            <pc:docMk/>
            <pc:sldMk cId="639355017" sldId="2146846277"/>
            <ac:spMk id="3" creationId="{F1909E60-3EA1-9FB2-ECC0-104FEF236D72}"/>
          </ac:spMkLst>
        </pc:spChg>
        <pc:spChg chg="del">
          <ac:chgData name="Jason Wiese" userId="4bff8d5b-7de6-4655-b397-69b0afc81113" providerId="ADAL" clId="{6ECA80C0-74D5-4A98-A72C-53A42B0CEB9F}" dt="2024-05-19T20:40:55.225" v="1380" actId="478"/>
          <ac:spMkLst>
            <pc:docMk/>
            <pc:sldMk cId="639355017" sldId="2146846277"/>
            <ac:spMk id="9" creationId="{1E957BC7-FFD0-73CE-08EA-C2A979729B8D}"/>
          </ac:spMkLst>
        </pc:spChg>
        <pc:spChg chg="add mod">
          <ac:chgData name="Jason Wiese" userId="4bff8d5b-7de6-4655-b397-69b0afc81113" providerId="ADAL" clId="{6ECA80C0-74D5-4A98-A72C-53A42B0CEB9F}" dt="2024-05-19T20:41:15.480" v="1382"/>
          <ac:spMkLst>
            <pc:docMk/>
            <pc:sldMk cId="639355017" sldId="2146846277"/>
            <ac:spMk id="14" creationId="{E81B57DF-6915-7C8F-58DE-B815E14056C8}"/>
          </ac:spMkLst>
        </pc:spChg>
      </pc:sldChg>
      <pc:sldChg chg="addSp delSp modSp mod ord addCm delCm">
        <pc:chgData name="Jason Wiese" userId="4bff8d5b-7de6-4655-b397-69b0afc81113" providerId="ADAL" clId="{6ECA80C0-74D5-4A98-A72C-53A42B0CEB9F}" dt="2024-05-23T05:08:04.406" v="3258" actId="20577"/>
        <pc:sldMkLst>
          <pc:docMk/>
          <pc:sldMk cId="3445435473" sldId="2146846277"/>
        </pc:sldMkLst>
        <pc:spChg chg="del">
          <ac:chgData name="Jason Wiese" userId="4bff8d5b-7de6-4655-b397-69b0afc81113" providerId="ADAL" clId="{6ECA80C0-74D5-4A98-A72C-53A42B0CEB9F}" dt="2024-05-19T23:27:17.568" v="1724" actId="478"/>
          <ac:spMkLst>
            <pc:docMk/>
            <pc:sldMk cId="3445435473" sldId="2146846277"/>
            <ac:spMk id="3" creationId="{F1909E60-3EA1-9FB2-ECC0-104FEF236D72}"/>
          </ac:spMkLst>
        </pc:spChg>
        <pc:spChg chg="del mod">
          <ac:chgData name="Jason Wiese" userId="4bff8d5b-7de6-4655-b397-69b0afc81113" providerId="ADAL" clId="{6ECA80C0-74D5-4A98-A72C-53A42B0CEB9F}" dt="2024-05-19T23:28:24.237" v="1865" actId="478"/>
          <ac:spMkLst>
            <pc:docMk/>
            <pc:sldMk cId="3445435473" sldId="2146846277"/>
            <ac:spMk id="4" creationId="{68A09780-D74D-89E0-D140-E6753EE50260}"/>
          </ac:spMkLst>
        </pc:spChg>
        <pc:spChg chg="mod">
          <ac:chgData name="Jason Wiese" userId="4bff8d5b-7de6-4655-b397-69b0afc81113" providerId="ADAL" clId="{6ECA80C0-74D5-4A98-A72C-53A42B0CEB9F}" dt="2024-05-23T05:08:04.406" v="3258" actId="20577"/>
          <ac:spMkLst>
            <pc:docMk/>
            <pc:sldMk cId="3445435473" sldId="2146846277"/>
            <ac:spMk id="7" creationId="{6BD165E2-77C2-727D-F96F-ADACA591B75F}"/>
          </ac:spMkLst>
        </pc:spChg>
        <pc:spChg chg="add mod">
          <ac:chgData name="Jason Wiese" userId="4bff8d5b-7de6-4655-b397-69b0afc81113" providerId="ADAL" clId="{6ECA80C0-74D5-4A98-A72C-53A42B0CEB9F}" dt="2024-05-19T23:34:24.992" v="2081" actId="313"/>
          <ac:spMkLst>
            <pc:docMk/>
            <pc:sldMk cId="3445435473" sldId="2146846277"/>
            <ac:spMk id="9" creationId="{749FF1D4-9985-2A60-3431-F561DC4F8079}"/>
          </ac:spMkLst>
        </pc:spChg>
        <pc:spChg chg="del">
          <ac:chgData name="Jason Wiese" userId="4bff8d5b-7de6-4655-b397-69b0afc81113" providerId="ADAL" clId="{6ECA80C0-74D5-4A98-A72C-53A42B0CEB9F}" dt="2024-05-19T23:29:49.923" v="2025" actId="478"/>
          <ac:spMkLst>
            <pc:docMk/>
            <pc:sldMk cId="3445435473" sldId="2146846277"/>
            <ac:spMk id="11" creationId="{86C9D452-19B0-57D9-AEF9-88AF1C6E5F3F}"/>
          </ac:spMkLst>
        </pc:spChg>
        <pc:spChg chg="add mod">
          <ac:chgData name="Jason Wiese" userId="4bff8d5b-7de6-4655-b397-69b0afc81113" providerId="ADAL" clId="{6ECA80C0-74D5-4A98-A72C-53A42B0CEB9F}" dt="2024-05-19T23:33:32.529" v="2050" actId="114"/>
          <ac:spMkLst>
            <pc:docMk/>
            <pc:sldMk cId="3445435473" sldId="2146846277"/>
            <ac:spMk id="18" creationId="{399B090C-68EF-6C59-CD0B-A7A6D8D9FAE9}"/>
          </ac:spMkLst>
        </pc:spChg>
        <pc:spChg chg="add mod">
          <ac:chgData name="Jason Wiese" userId="4bff8d5b-7de6-4655-b397-69b0afc81113" providerId="ADAL" clId="{6ECA80C0-74D5-4A98-A72C-53A42B0CEB9F}" dt="2024-05-19T23:34:31.790" v="2084" actId="313"/>
          <ac:spMkLst>
            <pc:docMk/>
            <pc:sldMk cId="3445435473" sldId="2146846277"/>
            <ac:spMk id="20" creationId="{CB5E03E2-0E34-25DE-CC54-8E454E7B9DE7}"/>
          </ac:spMkLst>
        </pc:spChg>
        <pc:extLst>
          <p:ext xmlns:p="http://schemas.openxmlformats.org/presentationml/2006/main" uri="{D6D511B9-2390-475A-947B-AFAB55BFBCF1}">
            <pc226:cmChg xmlns:pc226="http://schemas.microsoft.com/office/powerpoint/2022/06/main/command" chg="add del">
              <pc226:chgData name="Jason Wiese" userId="4bff8d5b-7de6-4655-b397-69b0afc81113" providerId="ADAL" clId="{6ECA80C0-74D5-4A98-A72C-53A42B0CEB9F}" dt="2024-05-23T05:07:00.772" v="3233"/>
              <pc2:cmMkLst xmlns:pc2="http://schemas.microsoft.com/office/powerpoint/2019/9/main/command">
                <pc:docMk/>
                <pc:sldMk cId="3445435473" sldId="2146846277"/>
                <pc2:cmMk id="{9BECB941-AD41-4D8F-B78C-6EC95235F0EE}"/>
              </pc2:cmMkLst>
            </pc226:cmChg>
            <pc226:cmChg xmlns:pc226="http://schemas.microsoft.com/office/powerpoint/2022/06/main/command" chg="del">
              <pc226:chgData name="Jason Wiese" userId="4bff8d5b-7de6-4655-b397-69b0afc81113" providerId="ADAL" clId="{6ECA80C0-74D5-4A98-A72C-53A42B0CEB9F}" dt="2024-05-23T05:05:30.526" v="3189"/>
              <pc2:cmMkLst xmlns:pc2="http://schemas.microsoft.com/office/powerpoint/2019/9/main/command">
                <pc:docMk/>
                <pc:sldMk cId="3445435473" sldId="2146846277"/>
                <pc2:cmMk id="{671D1D46-38CF-4C06-8AEA-2255ECCABCB1}"/>
              </pc2:cmMkLst>
            </pc226:cmChg>
          </p:ext>
        </pc:extLst>
      </pc:sldChg>
      <pc:sldChg chg="modSp mod">
        <pc:chgData name="Jason Wiese" userId="4bff8d5b-7de6-4655-b397-69b0afc81113" providerId="ADAL" clId="{6ECA80C0-74D5-4A98-A72C-53A42B0CEB9F}" dt="2024-05-19T23:24:59.669" v="1609" actId="14100"/>
        <pc:sldMkLst>
          <pc:docMk/>
          <pc:sldMk cId="815746604" sldId="2146846290"/>
        </pc:sldMkLst>
        <pc:spChg chg="mod">
          <ac:chgData name="Jason Wiese" userId="4bff8d5b-7de6-4655-b397-69b0afc81113" providerId="ADAL" clId="{6ECA80C0-74D5-4A98-A72C-53A42B0CEB9F}" dt="2024-05-19T23:24:59.669" v="1609" actId="14100"/>
          <ac:spMkLst>
            <pc:docMk/>
            <pc:sldMk cId="815746604" sldId="2146846290"/>
            <ac:spMk id="4" creationId="{27969C67-2D45-60F0-FCC0-6E0AD1C19B51}"/>
          </ac:spMkLst>
        </pc:spChg>
      </pc:sldChg>
      <pc:sldChg chg="addSp delSp modSp del mod">
        <pc:chgData name="Jason Wiese" userId="4bff8d5b-7de6-4655-b397-69b0afc81113" providerId="ADAL" clId="{6ECA80C0-74D5-4A98-A72C-53A42B0CEB9F}" dt="2024-05-19T23:26:10.776" v="1613" actId="2696"/>
        <pc:sldMkLst>
          <pc:docMk/>
          <pc:sldMk cId="2551227535" sldId="2146846293"/>
        </pc:sldMkLst>
        <pc:spChg chg="del">
          <ac:chgData name="Jason Wiese" userId="4bff8d5b-7de6-4655-b397-69b0afc81113" providerId="ADAL" clId="{6ECA80C0-74D5-4A98-A72C-53A42B0CEB9F}" dt="2024-05-19T20:40:59.567" v="1381" actId="478"/>
          <ac:spMkLst>
            <pc:docMk/>
            <pc:sldMk cId="2551227535" sldId="2146846293"/>
            <ac:spMk id="9" creationId="{1E957BC7-FFD0-73CE-08EA-C2A979729B8D}"/>
          </ac:spMkLst>
        </pc:spChg>
        <pc:spChg chg="add mod">
          <ac:chgData name="Jason Wiese" userId="4bff8d5b-7de6-4655-b397-69b0afc81113" providerId="ADAL" clId="{6ECA80C0-74D5-4A98-A72C-53A42B0CEB9F}" dt="2024-05-19T20:41:21.572" v="1383"/>
          <ac:spMkLst>
            <pc:docMk/>
            <pc:sldMk cId="2551227535" sldId="2146846293"/>
            <ac:spMk id="14" creationId="{3CA32A5F-1F8E-36EF-B3ED-6D9172CFDAC9}"/>
          </ac:spMkLst>
        </pc:spChg>
      </pc:sldChg>
      <pc:sldChg chg="modSp mod ord addCm delCm">
        <pc:chgData name="Jason Wiese" userId="4bff8d5b-7de6-4655-b397-69b0afc81113" providerId="ADAL" clId="{6ECA80C0-74D5-4A98-A72C-53A42B0CEB9F}" dt="2024-05-23T05:08:32.206" v="3263"/>
        <pc:sldMkLst>
          <pc:docMk/>
          <pc:sldMk cId="3334358121" sldId="2146846293"/>
        </pc:sldMkLst>
        <pc:spChg chg="mod">
          <ac:chgData name="Jason Wiese" userId="4bff8d5b-7de6-4655-b397-69b0afc81113" providerId="ADAL" clId="{6ECA80C0-74D5-4A98-A72C-53A42B0CEB9F}" dt="2024-05-19T23:36:09.092" v="2168" actId="554"/>
          <ac:spMkLst>
            <pc:docMk/>
            <pc:sldMk cId="3334358121" sldId="2146846293"/>
            <ac:spMk id="3" creationId="{F1909E60-3EA1-9FB2-ECC0-104FEF236D72}"/>
          </ac:spMkLst>
        </pc:spChg>
        <pc:spChg chg="mod">
          <ac:chgData name="Jason Wiese" userId="4bff8d5b-7de6-4655-b397-69b0afc81113" providerId="ADAL" clId="{6ECA80C0-74D5-4A98-A72C-53A42B0CEB9F}" dt="2024-05-19T23:36:09.092" v="2168" actId="554"/>
          <ac:spMkLst>
            <pc:docMk/>
            <pc:sldMk cId="3334358121" sldId="2146846293"/>
            <ac:spMk id="4" creationId="{68A09780-D74D-89E0-D140-E6753EE50260}"/>
          </ac:spMkLst>
        </pc:spChg>
        <pc:spChg chg="mod">
          <ac:chgData name="Jason Wiese" userId="4bff8d5b-7de6-4655-b397-69b0afc81113" providerId="ADAL" clId="{6ECA80C0-74D5-4A98-A72C-53A42B0CEB9F}" dt="2024-05-23T05:08:19.537" v="3260" actId="20577"/>
          <ac:spMkLst>
            <pc:docMk/>
            <pc:sldMk cId="3334358121" sldId="2146846293"/>
            <ac:spMk id="7" creationId="{6BD165E2-77C2-727D-F96F-ADACA591B75F}"/>
          </ac:spMkLst>
        </pc:spChg>
        <pc:spChg chg="mod">
          <ac:chgData name="Jason Wiese" userId="4bff8d5b-7de6-4655-b397-69b0afc81113" providerId="ADAL" clId="{6ECA80C0-74D5-4A98-A72C-53A42B0CEB9F}" dt="2024-05-19T23:36:09.092" v="2168" actId="554"/>
          <ac:spMkLst>
            <pc:docMk/>
            <pc:sldMk cId="3334358121" sldId="2146846293"/>
            <ac:spMk id="11" creationId="{86C9D452-19B0-57D9-AEF9-88AF1C6E5F3F}"/>
          </ac:spMkLst>
        </pc:spChg>
        <pc:extLst>
          <p:ext xmlns:p="http://schemas.openxmlformats.org/presentationml/2006/main" uri="{D6D511B9-2390-475A-947B-AFAB55BFBCF1}">
            <pc226:cmChg xmlns:pc226="http://schemas.microsoft.com/office/powerpoint/2022/06/main/command" chg="add del">
              <pc226:chgData name="Jason Wiese" userId="4bff8d5b-7de6-4655-b397-69b0afc81113" providerId="ADAL" clId="{6ECA80C0-74D5-4A98-A72C-53A42B0CEB9F}" dt="2024-05-23T05:08:28.211" v="3261"/>
              <pc2:cmMkLst xmlns:pc2="http://schemas.microsoft.com/office/powerpoint/2019/9/main/command">
                <pc:docMk/>
                <pc:sldMk cId="3334358121" sldId="2146846293"/>
                <pc2:cmMk id="{8729240D-D2A9-4AF5-A681-066EB0BC88D1}"/>
              </pc2:cmMkLst>
            </pc226:cmChg>
            <pc226:cmChg xmlns:pc226="http://schemas.microsoft.com/office/powerpoint/2022/06/main/command" chg="del">
              <pc226:chgData name="Jason Wiese" userId="4bff8d5b-7de6-4655-b397-69b0afc81113" providerId="ADAL" clId="{6ECA80C0-74D5-4A98-A72C-53A42B0CEB9F}" dt="2024-05-23T05:08:32.206" v="3263"/>
              <pc2:cmMkLst xmlns:pc2="http://schemas.microsoft.com/office/powerpoint/2019/9/main/command">
                <pc:docMk/>
                <pc:sldMk cId="3334358121" sldId="2146846293"/>
                <pc2:cmMk id="{F9DA2410-224C-4319-B7EF-BA7D5C60D5BC}"/>
              </pc2:cmMkLst>
            </pc226:cmChg>
            <pc226:cmChg xmlns:pc226="http://schemas.microsoft.com/office/powerpoint/2022/06/main/command" chg="del">
              <pc226:chgData name="Jason Wiese" userId="4bff8d5b-7de6-4655-b397-69b0afc81113" providerId="ADAL" clId="{6ECA80C0-74D5-4A98-A72C-53A42B0CEB9F}" dt="2024-05-23T05:08:30.799" v="3262"/>
              <pc2:cmMkLst xmlns:pc2="http://schemas.microsoft.com/office/powerpoint/2019/9/main/command">
                <pc:docMk/>
                <pc:sldMk cId="3334358121" sldId="2146846293"/>
                <pc2:cmMk id="{1134C68A-383A-A34B-B5EA-3778B0F8041E}"/>
              </pc2:cmMkLst>
            </pc226:cmChg>
          </p:ext>
        </pc:extLst>
      </pc:sldChg>
      <pc:sldChg chg="modSp mod">
        <pc:chgData name="Jason Wiese" userId="4bff8d5b-7de6-4655-b397-69b0afc81113" providerId="ADAL" clId="{6ECA80C0-74D5-4A98-A72C-53A42B0CEB9F}" dt="2024-05-23T05:45:27.558" v="4017" actId="1035"/>
        <pc:sldMkLst>
          <pc:docMk/>
          <pc:sldMk cId="1742849064" sldId="2146846345"/>
        </pc:sldMkLst>
        <pc:spChg chg="mod">
          <ac:chgData name="Jason Wiese" userId="4bff8d5b-7de6-4655-b397-69b0afc81113" providerId="ADAL" clId="{6ECA80C0-74D5-4A98-A72C-53A42B0CEB9F}" dt="2024-05-23T05:45:27.558" v="4017" actId="1035"/>
          <ac:spMkLst>
            <pc:docMk/>
            <pc:sldMk cId="1742849064" sldId="2146846345"/>
            <ac:spMk id="9" creationId="{FF7A1309-2B97-402F-143D-0C61E2B14DF4}"/>
          </ac:spMkLst>
        </pc:spChg>
      </pc:sldChg>
      <pc:sldChg chg="modSp mod addCm delCm modCm">
        <pc:chgData name="Jason Wiese" userId="4bff8d5b-7de6-4655-b397-69b0afc81113" providerId="ADAL" clId="{6ECA80C0-74D5-4A98-A72C-53A42B0CEB9F}" dt="2024-05-23T15:56:00.441" v="5457"/>
        <pc:sldMkLst>
          <pc:docMk/>
          <pc:sldMk cId="2915586820" sldId="2146846442"/>
        </pc:sldMkLst>
        <pc:spChg chg="mod">
          <ac:chgData name="Jason Wiese" userId="4bff8d5b-7de6-4655-b397-69b0afc81113" providerId="ADAL" clId="{6ECA80C0-74D5-4A98-A72C-53A42B0CEB9F}" dt="2024-05-23T06:35:57.330" v="5436" actId="20577"/>
          <ac:spMkLst>
            <pc:docMk/>
            <pc:sldMk cId="2915586820" sldId="2146846442"/>
            <ac:spMk id="5" creationId="{21496FD2-DA86-382F-D051-F482BD4F7603}"/>
          </ac:spMkLst>
        </pc:spChg>
        <pc:extLst>
          <p:ext xmlns:p="http://schemas.openxmlformats.org/presentationml/2006/main" uri="{D6D511B9-2390-475A-947B-AFAB55BFBCF1}">
            <pc226:cmChg xmlns:pc226="http://schemas.microsoft.com/office/powerpoint/2022/06/main/command" chg="add del">
              <pc226:chgData name="Jason Wiese" userId="4bff8d5b-7de6-4655-b397-69b0afc81113" providerId="ADAL" clId="{6ECA80C0-74D5-4A98-A72C-53A42B0CEB9F}" dt="2024-05-23T06:36:02.353" v="5437"/>
              <pc2:cmMkLst xmlns:pc2="http://schemas.microsoft.com/office/powerpoint/2019/9/main/command">
                <pc:docMk/>
                <pc:sldMk cId="2915586820" sldId="2146846442"/>
                <pc2:cmMk id="{599D769B-964D-444D-9CD3-5D1C7B42CB41}"/>
              </pc2:cmMkLst>
            </pc226:cmChg>
            <pc226:cmChg xmlns:pc226="http://schemas.microsoft.com/office/powerpoint/2022/06/main/command" chg="add">
              <pc226:chgData name="Jason Wiese" userId="4bff8d5b-7de6-4655-b397-69b0afc81113" providerId="ADAL" clId="{6ECA80C0-74D5-4A98-A72C-53A42B0CEB9F}" dt="2024-05-23T15:56:00.441" v="5457"/>
              <pc2:cmMkLst xmlns:pc2="http://schemas.microsoft.com/office/powerpoint/2019/9/main/command">
                <pc:docMk/>
                <pc:sldMk cId="2915586820" sldId="2146846442"/>
                <pc2:cmMk id="{86DDF99E-9F63-4C68-8E1B-A7D6B31490F2}"/>
              </pc2:cmMkLst>
              <pc226:cmRplyChg chg="add">
                <pc226:chgData name="Jason Wiese" userId="4bff8d5b-7de6-4655-b397-69b0afc81113" providerId="ADAL" clId="{6ECA80C0-74D5-4A98-A72C-53A42B0CEB9F}" dt="2024-05-23T15:55:13.427" v="5455"/>
                <pc2:cmRplyMkLst xmlns:pc2="http://schemas.microsoft.com/office/powerpoint/2019/9/main/command">
                  <pc:docMk/>
                  <pc:sldMk cId="2915586820" sldId="2146846442"/>
                  <pc2:cmMk id="{86DDF99E-9F63-4C68-8E1B-A7D6B31490F2}"/>
                  <pc2:cmRplyMk id="{8C457624-8C01-4390-B95B-E2009DDA293F}"/>
                </pc2:cmRplyMkLst>
              </pc226:cmRplyChg>
              <pc226:cmRplyChg chg="add">
                <pc226:chgData name="Jason Wiese" userId="4bff8d5b-7de6-4655-b397-69b0afc81113" providerId="ADAL" clId="{6ECA80C0-74D5-4A98-A72C-53A42B0CEB9F}" dt="2024-05-23T15:56:00.441" v="5457"/>
                <pc2:cmRplyMkLst xmlns:pc2="http://schemas.microsoft.com/office/powerpoint/2019/9/main/command">
                  <pc:docMk/>
                  <pc:sldMk cId="2915586820" sldId="2146846442"/>
                  <pc2:cmMk id="{86DDF99E-9F63-4C68-8E1B-A7D6B31490F2}"/>
                  <pc2:cmRplyMk id="{66081069-BEEF-4A2A-ADEA-AA83F055B009}"/>
                </pc2:cmRplyMkLst>
              </pc226:cmRplyChg>
            </pc226:cmChg>
          </p:ext>
        </pc:extLst>
      </pc:sldChg>
      <pc:sldChg chg="modSp mod addCm delCm modCm">
        <pc:chgData name="Jason Wiese" userId="4bff8d5b-7de6-4655-b397-69b0afc81113" providerId="ADAL" clId="{6ECA80C0-74D5-4A98-A72C-53A42B0CEB9F}" dt="2024-05-23T04:56:23.019" v="3041"/>
        <pc:sldMkLst>
          <pc:docMk/>
          <pc:sldMk cId="2309013104" sldId="2146846483"/>
        </pc:sldMkLst>
        <pc:spChg chg="mod">
          <ac:chgData name="Jason Wiese" userId="4bff8d5b-7de6-4655-b397-69b0afc81113" providerId="ADAL" clId="{6ECA80C0-74D5-4A98-A72C-53A42B0CEB9F}" dt="2024-05-19T19:57:28.566" v="524" actId="1076"/>
          <ac:spMkLst>
            <pc:docMk/>
            <pc:sldMk cId="2309013104" sldId="2146846483"/>
            <ac:spMk id="4" creationId="{C1A78658-3DFE-337E-79FD-AD5A1730B0F6}"/>
          </ac:spMkLst>
        </pc:spChg>
        <pc:spChg chg="mod">
          <ac:chgData name="Jason Wiese" userId="4bff8d5b-7de6-4655-b397-69b0afc81113" providerId="ADAL" clId="{6ECA80C0-74D5-4A98-A72C-53A42B0CEB9F}" dt="2024-05-19T21:00:51.734" v="1516" actId="20577"/>
          <ac:spMkLst>
            <pc:docMk/>
            <pc:sldMk cId="2309013104" sldId="2146846483"/>
            <ac:spMk id="8" creationId="{03D5A568-8D0C-C1C8-F626-7CE29DEB58F2}"/>
          </ac:spMkLst>
        </pc:spChg>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6ECA80C0-74D5-4A98-A72C-53A42B0CEB9F}" dt="2024-05-23T04:56:23.019" v="3041"/>
              <pc2:cmMkLst xmlns:pc2="http://schemas.microsoft.com/office/powerpoint/2019/9/main/command">
                <pc:docMk/>
                <pc:sldMk cId="2309013104" sldId="2146846483"/>
                <pc2:cmMk id="{92EC2222-1DD3-451E-A27E-B5397DE19AF8}"/>
              </pc2:cmMkLst>
            </pc226:cmChg>
            <pc226:cmChg xmlns:pc226="http://schemas.microsoft.com/office/powerpoint/2022/06/main/command" chg="add del">
              <pc226:chgData name="Jason Wiese" userId="4bff8d5b-7de6-4655-b397-69b0afc81113" providerId="ADAL" clId="{6ECA80C0-74D5-4A98-A72C-53A42B0CEB9F}" dt="2024-05-23T04:56:10.341" v="3038"/>
              <pc2:cmMkLst xmlns:pc2="http://schemas.microsoft.com/office/powerpoint/2019/9/main/command">
                <pc:docMk/>
                <pc:sldMk cId="2309013104" sldId="2146846483"/>
                <pc2:cmMk id="{B9022E4E-7ECB-4548-B8A2-212E531AAD7B}"/>
              </pc2:cmMkLst>
              <pc226:cmRplyChg chg="add">
                <pc226:chgData name="Jason Wiese" userId="4bff8d5b-7de6-4655-b397-69b0afc81113" providerId="ADAL" clId="{6ECA80C0-74D5-4A98-A72C-53A42B0CEB9F}" dt="2024-05-19T20:05:01.552" v="649"/>
                <pc2:cmRplyMkLst xmlns:pc2="http://schemas.microsoft.com/office/powerpoint/2019/9/main/command">
                  <pc:docMk/>
                  <pc:sldMk cId="2309013104" sldId="2146846483"/>
                  <pc2:cmMk id="{B9022E4E-7ECB-4548-B8A2-212E531AAD7B}"/>
                  <pc2:cmRplyMk id="{2D568D25-E159-418F-9C02-416C80980582}"/>
                </pc2:cmRplyMkLst>
              </pc226:cmRplyChg>
              <pc226:cmRplyChg chg="add">
                <pc226:chgData name="Jason Wiese" userId="4bff8d5b-7de6-4655-b397-69b0afc81113" providerId="ADAL" clId="{6ECA80C0-74D5-4A98-A72C-53A42B0CEB9F}" dt="2024-05-19T23:41:39.815" v="2217"/>
                <pc2:cmRplyMkLst xmlns:pc2="http://schemas.microsoft.com/office/powerpoint/2019/9/main/command">
                  <pc:docMk/>
                  <pc:sldMk cId="2309013104" sldId="2146846483"/>
                  <pc2:cmMk id="{B9022E4E-7ECB-4548-B8A2-212E531AAD7B}"/>
                  <pc2:cmRplyMk id="{65DEF2AA-DED9-48F4-8548-8A2B203320B4}"/>
                </pc2:cmRplyMkLst>
              </pc226:cmRplyChg>
            </pc226:cmChg>
            <pc226:cmChg xmlns:pc226="http://schemas.microsoft.com/office/powerpoint/2022/06/main/command" chg="del">
              <pc226:chgData name="Jason Wiese" userId="4bff8d5b-7de6-4655-b397-69b0afc81113" providerId="ADAL" clId="{6ECA80C0-74D5-4A98-A72C-53A42B0CEB9F}" dt="2024-05-23T04:56:19.811" v="3040"/>
              <pc2:cmMkLst xmlns:pc2="http://schemas.microsoft.com/office/powerpoint/2019/9/main/command">
                <pc:docMk/>
                <pc:sldMk cId="2309013104" sldId="2146846483"/>
                <pc2:cmMk id="{E56215DD-06E1-4C0C-AAFF-3045B6822A5A}"/>
              </pc2:cmMkLst>
            </pc226:cmChg>
            <pc226:cmChg xmlns:pc226="http://schemas.microsoft.com/office/powerpoint/2022/06/main/command" chg="add del">
              <pc226:chgData name="Jason Wiese" userId="4bff8d5b-7de6-4655-b397-69b0afc81113" providerId="ADAL" clId="{6ECA80C0-74D5-4A98-A72C-53A42B0CEB9F}" dt="2024-05-23T04:56:13.075" v="3039"/>
              <pc2:cmMkLst xmlns:pc2="http://schemas.microsoft.com/office/powerpoint/2019/9/main/command">
                <pc:docMk/>
                <pc:sldMk cId="2309013104" sldId="2146846483"/>
                <pc2:cmMk id="{5BD339FE-78B6-4F78-9B04-A736800C0965}"/>
              </pc2:cmMkLst>
            </pc226:cmChg>
          </p:ext>
        </pc:extLst>
      </pc:sldChg>
      <pc:sldChg chg="modSp mod addCm delCm">
        <pc:chgData name="Jason Wiese" userId="4bff8d5b-7de6-4655-b397-69b0afc81113" providerId="ADAL" clId="{6ECA80C0-74D5-4A98-A72C-53A42B0CEB9F}" dt="2024-05-23T04:56:36.257" v="3042"/>
        <pc:sldMkLst>
          <pc:docMk/>
          <pc:sldMk cId="1993010227" sldId="2146846564"/>
        </pc:sldMkLst>
        <pc:spChg chg="mod">
          <ac:chgData name="Jason Wiese" userId="4bff8d5b-7de6-4655-b397-69b0afc81113" providerId="ADAL" clId="{6ECA80C0-74D5-4A98-A72C-53A42B0CEB9F}" dt="2024-05-19T19:47:56.248" v="278" actId="207"/>
          <ac:spMkLst>
            <pc:docMk/>
            <pc:sldMk cId="1993010227" sldId="2146846564"/>
            <ac:spMk id="26" creationId="{A9C445BF-5591-D09A-A8BC-6A2DB67D3CAE}"/>
          </ac:spMkLst>
        </pc:spChg>
        <pc:extLst>
          <p:ext xmlns:p="http://schemas.openxmlformats.org/presentationml/2006/main" uri="{D6D511B9-2390-475A-947B-AFAB55BFBCF1}">
            <pc226:cmChg xmlns:pc226="http://schemas.microsoft.com/office/powerpoint/2022/06/main/command" chg="add del">
              <pc226:chgData name="Jason Wiese" userId="4bff8d5b-7de6-4655-b397-69b0afc81113" providerId="ADAL" clId="{6ECA80C0-74D5-4A98-A72C-53A42B0CEB9F}" dt="2024-05-23T04:56:36.257" v="3042"/>
              <pc2:cmMkLst xmlns:pc2="http://schemas.microsoft.com/office/powerpoint/2019/9/main/command">
                <pc:docMk/>
                <pc:sldMk cId="1993010227" sldId="2146846564"/>
                <pc2:cmMk id="{3ACDAF8C-FDAF-46B4-B4DE-6CA45BBC49D3}"/>
              </pc2:cmMkLst>
            </pc226:cmChg>
          </p:ext>
        </pc:extLst>
      </pc:sldChg>
      <pc:sldChg chg="modSp mod delCm modCm">
        <pc:chgData name="Jason Wiese" userId="4bff8d5b-7de6-4655-b397-69b0afc81113" providerId="ADAL" clId="{6ECA80C0-74D5-4A98-A72C-53A42B0CEB9F}" dt="2024-05-23T04:58:58.759" v="3047"/>
        <pc:sldMkLst>
          <pc:docMk/>
          <pc:sldMk cId="3536305244" sldId="2146846565"/>
        </pc:sldMkLst>
        <pc:spChg chg="mod">
          <ac:chgData name="Jason Wiese" userId="4bff8d5b-7de6-4655-b397-69b0afc81113" providerId="ADAL" clId="{6ECA80C0-74D5-4A98-A72C-53A42B0CEB9F}" dt="2024-05-19T19:50:25.676" v="350" actId="207"/>
          <ac:spMkLst>
            <pc:docMk/>
            <pc:sldMk cId="3536305244" sldId="2146846565"/>
            <ac:spMk id="7" creationId="{3A54DFCF-1378-27E1-EBFF-3B8F0586A43A}"/>
          </ac:spMkLst>
        </pc:spChg>
        <pc:spChg chg="mod">
          <ac:chgData name="Jason Wiese" userId="4bff8d5b-7de6-4655-b397-69b0afc81113" providerId="ADAL" clId="{6ECA80C0-74D5-4A98-A72C-53A42B0CEB9F}" dt="2024-05-19T19:50:31.568" v="357" actId="1037"/>
          <ac:spMkLst>
            <pc:docMk/>
            <pc:sldMk cId="3536305244" sldId="2146846565"/>
            <ac:spMk id="9" creationId="{FAF8F880-3C0C-503F-4823-21304395B10A}"/>
          </ac:spMkLst>
        </pc:spChg>
        <pc:spChg chg="mod">
          <ac:chgData name="Jason Wiese" userId="4bff8d5b-7de6-4655-b397-69b0afc81113" providerId="ADAL" clId="{6ECA80C0-74D5-4A98-A72C-53A42B0CEB9F}" dt="2024-05-19T19:50:17.461" v="349" actId="207"/>
          <ac:spMkLst>
            <pc:docMk/>
            <pc:sldMk cId="3536305244" sldId="2146846565"/>
            <ac:spMk id="14" creationId="{996D13C8-BC2C-9916-1075-FDD2D3136038}"/>
          </ac:spMkLst>
        </pc:spChg>
        <pc:spChg chg="mod">
          <ac:chgData name="Jason Wiese" userId="4bff8d5b-7de6-4655-b397-69b0afc81113" providerId="ADAL" clId="{6ECA80C0-74D5-4A98-A72C-53A42B0CEB9F}" dt="2024-05-19T19:50:17.461" v="349" actId="207"/>
          <ac:spMkLst>
            <pc:docMk/>
            <pc:sldMk cId="3536305244" sldId="2146846565"/>
            <ac:spMk id="15" creationId="{2E737D36-5459-B636-B9E3-F9F97F0B4FA8}"/>
          </ac:spMkLst>
        </pc:spChg>
        <pc:spChg chg="mod">
          <ac:chgData name="Jason Wiese" userId="4bff8d5b-7de6-4655-b397-69b0afc81113" providerId="ADAL" clId="{6ECA80C0-74D5-4A98-A72C-53A42B0CEB9F}" dt="2024-05-19T19:52:14.065" v="454" actId="20577"/>
          <ac:spMkLst>
            <pc:docMk/>
            <pc:sldMk cId="3536305244" sldId="2146846565"/>
            <ac:spMk id="26" creationId="{A9C445BF-5591-D09A-A8BC-6A2DB67D3CAE}"/>
          </ac:spMkLst>
        </pc:spChg>
        <pc:extLst>
          <p:ext xmlns:p="http://schemas.openxmlformats.org/presentationml/2006/main" uri="{D6D511B9-2390-475A-947B-AFAB55BFBCF1}">
            <pc226:cmChg xmlns:pc226="http://schemas.microsoft.com/office/powerpoint/2022/06/main/command" chg="del mod">
              <pc226:chgData name="Jason Wiese" userId="4bff8d5b-7de6-4655-b397-69b0afc81113" providerId="ADAL" clId="{6ECA80C0-74D5-4A98-A72C-53A42B0CEB9F}" dt="2024-05-23T04:58:58.759" v="3047"/>
              <pc2:cmMkLst xmlns:pc2="http://schemas.microsoft.com/office/powerpoint/2019/9/main/command">
                <pc:docMk/>
                <pc:sldMk cId="3536305244" sldId="2146846565"/>
                <pc2:cmMk id="{2723E79A-480C-174D-8766-48FB82104377}"/>
              </pc2:cmMkLst>
              <pc226:cmRplyChg chg="add">
                <pc226:chgData name="Jason Wiese" userId="4bff8d5b-7de6-4655-b397-69b0afc81113" providerId="ADAL" clId="{6ECA80C0-74D5-4A98-A72C-53A42B0CEB9F}" dt="2024-05-19T19:52:35.262" v="455"/>
                <pc2:cmRplyMkLst xmlns:pc2="http://schemas.microsoft.com/office/powerpoint/2019/9/main/command">
                  <pc:docMk/>
                  <pc:sldMk cId="3536305244" sldId="2146846565"/>
                  <pc2:cmMk id="{2723E79A-480C-174D-8766-48FB82104377}"/>
                  <pc2:cmRplyMk id="{830015F8-B36D-4C3A-AD04-6C8BC4FEE1A6}"/>
                </pc2:cmRplyMkLst>
              </pc226:cmRplyChg>
            </pc226:cmChg>
          </p:ext>
        </pc:extLst>
      </pc:sldChg>
      <pc:sldChg chg="modSp mod addCm delCm modCm">
        <pc:chgData name="Jason Wiese" userId="4bff8d5b-7de6-4655-b397-69b0afc81113" providerId="ADAL" clId="{6ECA80C0-74D5-4A98-A72C-53A42B0CEB9F}" dt="2024-05-23T17:13:13.859" v="5458"/>
        <pc:sldMkLst>
          <pc:docMk/>
          <pc:sldMk cId="2179407289" sldId="2146846566"/>
        </pc:sldMkLst>
        <pc:spChg chg="mod">
          <ac:chgData name="Jason Wiese" userId="4bff8d5b-7de6-4655-b397-69b0afc81113" providerId="ADAL" clId="{6ECA80C0-74D5-4A98-A72C-53A42B0CEB9F}" dt="2024-05-19T20:28:18.070" v="1192" actId="6549"/>
          <ac:spMkLst>
            <pc:docMk/>
            <pc:sldMk cId="2179407289" sldId="2146846566"/>
            <ac:spMk id="26" creationId="{A9C445BF-5591-D09A-A8BC-6A2DB67D3CAE}"/>
          </ac:spMkLst>
        </pc:spChg>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6ECA80C0-74D5-4A98-A72C-53A42B0CEB9F}" dt="2024-05-23T05:19:18.850" v="3699"/>
              <pc2:cmMkLst xmlns:pc2="http://schemas.microsoft.com/office/powerpoint/2019/9/main/command">
                <pc:docMk/>
                <pc:sldMk cId="2179407289" sldId="2146846566"/>
                <pc2:cmMk id="{736C621E-BEEF-4EB8-8EA7-598B13B7E207}"/>
              </pc2:cmMkLst>
              <pc226:cmRplyChg chg="add">
                <pc226:chgData name="Jason Wiese" userId="4bff8d5b-7de6-4655-b397-69b0afc81113" providerId="ADAL" clId="{6ECA80C0-74D5-4A98-A72C-53A42B0CEB9F}" dt="2024-05-19T20:28:36.584" v="1193"/>
                <pc2:cmRplyMkLst xmlns:pc2="http://schemas.microsoft.com/office/powerpoint/2019/9/main/command">
                  <pc:docMk/>
                  <pc:sldMk cId="2179407289" sldId="2146846566"/>
                  <pc2:cmMk id="{736C621E-BEEF-4EB8-8EA7-598B13B7E207}"/>
                  <pc2:cmRplyMk id="{98766552-B527-4A2B-9E10-9BD764D2D4B4}"/>
                </pc2:cmRplyMkLst>
              </pc226:cmRplyChg>
            </pc226:cmChg>
            <pc226:cmChg xmlns:pc226="http://schemas.microsoft.com/office/powerpoint/2022/06/main/command" chg="add">
              <pc226:chgData name="Jason Wiese" userId="4bff8d5b-7de6-4655-b397-69b0afc81113" providerId="ADAL" clId="{6ECA80C0-74D5-4A98-A72C-53A42B0CEB9F}" dt="2024-05-23T17:13:13.859" v="5458"/>
              <pc2:cmMkLst xmlns:pc2="http://schemas.microsoft.com/office/powerpoint/2019/9/main/command">
                <pc:docMk/>
                <pc:sldMk cId="2179407289" sldId="2146846566"/>
                <pc2:cmMk id="{6F532595-11DE-4025-8031-6F164121E199}"/>
              </pc2:cmMkLst>
            </pc226:cmChg>
          </p:ext>
        </pc:extLst>
      </pc:sldChg>
      <pc:sldChg chg="addSp delSp modSp mod addCm delCm modCm">
        <pc:chgData name="Jason Wiese" userId="4bff8d5b-7de6-4655-b397-69b0afc81113" providerId="ADAL" clId="{6ECA80C0-74D5-4A98-A72C-53A42B0CEB9F}" dt="2024-05-23T06:10:43" v="4339"/>
        <pc:sldMkLst>
          <pc:docMk/>
          <pc:sldMk cId="1017036720" sldId="2146846572"/>
        </pc:sldMkLst>
        <pc:spChg chg="add mod">
          <ac:chgData name="Jason Wiese" userId="4bff8d5b-7de6-4655-b397-69b0afc81113" providerId="ADAL" clId="{6ECA80C0-74D5-4A98-A72C-53A42B0CEB9F}" dt="2024-05-23T05:18:16.642" v="3698"/>
          <ac:spMkLst>
            <pc:docMk/>
            <pc:sldMk cId="1017036720" sldId="2146846572"/>
            <ac:spMk id="3" creationId="{035ED1B6-2C7A-95ED-0A82-98068B9B8D70}"/>
          </ac:spMkLst>
        </pc:spChg>
        <pc:spChg chg="del">
          <ac:chgData name="Jason Wiese" userId="4bff8d5b-7de6-4655-b397-69b0afc81113" providerId="ADAL" clId="{6ECA80C0-74D5-4A98-A72C-53A42B0CEB9F}" dt="2024-05-23T05:18:12.842" v="3697" actId="478"/>
          <ac:spMkLst>
            <pc:docMk/>
            <pc:sldMk cId="1017036720" sldId="2146846572"/>
            <ac:spMk id="6" creationId="{6AE45E87-4CA7-6346-1EA7-25070CF8055E}"/>
          </ac:spMkLst>
        </pc:spChg>
        <pc:spChg chg="mod">
          <ac:chgData name="Jason Wiese" userId="4bff8d5b-7de6-4655-b397-69b0afc81113" providerId="ADAL" clId="{6ECA80C0-74D5-4A98-A72C-53A42B0CEB9F}" dt="2024-05-23T06:10:32.028" v="4337" actId="20577"/>
          <ac:spMkLst>
            <pc:docMk/>
            <pc:sldMk cId="1017036720" sldId="2146846572"/>
            <ac:spMk id="16" creationId="{F3B08D31-8CD1-811E-0850-AF65E55C9EAD}"/>
          </ac:spMkLst>
        </pc:spChg>
        <pc:spChg chg="mod">
          <ac:chgData name="Jason Wiese" userId="4bff8d5b-7de6-4655-b397-69b0afc81113" providerId="ADAL" clId="{6ECA80C0-74D5-4A98-A72C-53A42B0CEB9F}" dt="2024-05-23T06:10:15.813" v="4323" actId="1076"/>
          <ac:spMkLst>
            <pc:docMk/>
            <pc:sldMk cId="1017036720" sldId="2146846572"/>
            <ac:spMk id="26" creationId="{A9C445BF-5591-D09A-A8BC-6A2DB67D3CAE}"/>
          </ac:spMkLst>
        </pc:spChg>
        <pc:spChg chg="del mod">
          <ac:chgData name="Jason Wiese" userId="4bff8d5b-7de6-4655-b397-69b0afc81113" providerId="ADAL" clId="{6ECA80C0-74D5-4A98-A72C-53A42B0CEB9F}" dt="2024-05-23T06:10:10.433" v="4321" actId="478"/>
          <ac:spMkLst>
            <pc:docMk/>
            <pc:sldMk cId="1017036720" sldId="2146846572"/>
            <ac:spMk id="207" creationId="{E4FF6C37-B09B-78EE-E8B0-D6D75D4CAF5E}"/>
          </ac:spMkLst>
        </pc:spChg>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6ECA80C0-74D5-4A98-A72C-53A42B0CEB9F}" dt="2024-05-23T05:27:51.612" v="3769"/>
              <pc2:cmMkLst xmlns:pc2="http://schemas.microsoft.com/office/powerpoint/2019/9/main/command">
                <pc:docMk/>
                <pc:sldMk cId="1017036720" sldId="2146846572"/>
                <pc2:cmMk id="{E1618F51-35F1-464D-8925-200C86828D8D}"/>
              </pc2:cmMkLst>
            </pc226:cmChg>
            <pc226:cmChg xmlns:pc226="http://schemas.microsoft.com/office/powerpoint/2022/06/main/command" chg="add del">
              <pc226:chgData name="Jason Wiese" userId="4bff8d5b-7de6-4655-b397-69b0afc81113" providerId="ADAL" clId="{6ECA80C0-74D5-4A98-A72C-53A42B0CEB9F}" dt="2024-05-23T06:10:43" v="4339"/>
              <pc2:cmMkLst xmlns:pc2="http://schemas.microsoft.com/office/powerpoint/2019/9/main/command">
                <pc:docMk/>
                <pc:sldMk cId="1017036720" sldId="2146846572"/>
                <pc2:cmMk id="{B9CDCE5B-225B-4028-A1F9-E9F3F678CE0D}"/>
              </pc2:cmMkLst>
            </pc226:cmChg>
            <pc226:cmChg xmlns:pc226="http://schemas.microsoft.com/office/powerpoint/2022/06/main/command" chg="add del mod">
              <pc226:chgData name="Jason Wiese" userId="4bff8d5b-7de6-4655-b397-69b0afc81113" providerId="ADAL" clId="{6ECA80C0-74D5-4A98-A72C-53A42B0CEB9F}" dt="2024-05-23T06:10:40.552" v="4338"/>
              <pc2:cmMkLst xmlns:pc2="http://schemas.microsoft.com/office/powerpoint/2019/9/main/command">
                <pc:docMk/>
                <pc:sldMk cId="1017036720" sldId="2146846572"/>
                <pc2:cmMk id="{6171F15E-5B0D-4511-876C-F60677303357}"/>
              </pc2:cmMkLst>
            </pc226:cmChg>
          </p:ext>
        </pc:extLst>
      </pc:sldChg>
      <pc:sldChg chg="modSp del mod modCm">
        <pc:chgData name="Jason Wiese" userId="4bff8d5b-7de6-4655-b397-69b0afc81113" providerId="ADAL" clId="{6ECA80C0-74D5-4A98-A72C-53A42B0CEB9F}" dt="2024-05-19T20:26:11.747" v="922" actId="2696"/>
        <pc:sldMkLst>
          <pc:docMk/>
          <pc:sldMk cId="1002035669" sldId="2146846573"/>
        </pc:sldMkLst>
        <pc:spChg chg="mod">
          <ac:chgData name="Jason Wiese" userId="4bff8d5b-7de6-4655-b397-69b0afc81113" providerId="ADAL" clId="{6ECA80C0-74D5-4A98-A72C-53A42B0CEB9F}" dt="2024-05-19T20:02:51.297" v="648" actId="20577"/>
          <ac:spMkLst>
            <pc:docMk/>
            <pc:sldMk cId="1002035669" sldId="2146846573"/>
            <ac:spMk id="16" creationId="{F3B08D31-8CD1-811E-0850-AF65E55C9EAD}"/>
          </ac:spMkLst>
        </pc:spChg>
        <pc:extLst>
          <p:ext xmlns:p="http://schemas.openxmlformats.org/presentationml/2006/main" uri="{D6D511B9-2390-475A-947B-AFAB55BFBCF1}">
            <pc226:cmChg xmlns:pc226="http://schemas.microsoft.com/office/powerpoint/2022/06/main/command" chg="">
              <pc226:chgData name="Jason Wiese" userId="4bff8d5b-7de6-4655-b397-69b0afc81113" providerId="ADAL" clId="{6ECA80C0-74D5-4A98-A72C-53A42B0CEB9F}" dt="2024-05-19T20:24:59.644" v="921"/>
              <pc2:cmMkLst xmlns:pc2="http://schemas.microsoft.com/office/powerpoint/2019/9/main/command">
                <pc:docMk/>
                <pc:sldMk cId="1002035669" sldId="2146846573"/>
                <pc2:cmMk id="{0ED71325-575D-4C49-BCC4-7C1DFF919C38}"/>
              </pc2:cmMkLst>
              <pc226:cmRplyChg chg="add">
                <pc226:chgData name="Jason Wiese" userId="4bff8d5b-7de6-4655-b397-69b0afc81113" providerId="ADAL" clId="{6ECA80C0-74D5-4A98-A72C-53A42B0CEB9F}" dt="2024-05-19T20:24:59.644" v="921"/>
                <pc2:cmRplyMkLst xmlns:pc2="http://schemas.microsoft.com/office/powerpoint/2019/9/main/command">
                  <pc:docMk/>
                  <pc:sldMk cId="1002035669" sldId="2146846573"/>
                  <pc2:cmMk id="{0ED71325-575D-4C49-BCC4-7C1DFF919C38}"/>
                  <pc2:cmRplyMk id="{091C9711-5358-4076-B5A2-DD2EBCDC3F38}"/>
                </pc2:cmRplyMkLst>
              </pc226:cmRplyChg>
            </pc226:cmChg>
          </p:ext>
        </pc:extLst>
      </pc:sldChg>
      <pc:sldChg chg="del delCm">
        <pc:chgData name="Jason Wiese" userId="4bff8d5b-7de6-4655-b397-69b0afc81113" providerId="ADAL" clId="{6ECA80C0-74D5-4A98-A72C-53A42B0CEB9F}" dt="2024-05-23T05:25:21.081" v="3761" actId="47"/>
        <pc:sldMkLst>
          <pc:docMk/>
          <pc:sldMk cId="1230512611" sldId="2146846573"/>
        </pc:sldMkLst>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6ECA80C0-74D5-4A98-A72C-53A42B0CEB9F}" dt="2024-05-23T05:24:55.031" v="3759"/>
              <pc2:cmMkLst xmlns:pc2="http://schemas.microsoft.com/office/powerpoint/2019/9/main/command">
                <pc:docMk/>
                <pc:sldMk cId="1230512611" sldId="2146846573"/>
                <pc2:cmMk id="{83D062C7-E33A-48C9-A5C7-E5371593795B}"/>
              </pc2:cmMkLst>
            </pc226:cmChg>
          </p:ext>
        </pc:extLst>
      </pc:sldChg>
      <pc:sldChg chg="del modCm">
        <pc:chgData name="Jason Wiese" userId="4bff8d5b-7de6-4655-b397-69b0afc81113" providerId="ADAL" clId="{6ECA80C0-74D5-4A98-A72C-53A42B0CEB9F}" dt="2024-05-20T00:06:34.162" v="2648" actId="2696"/>
        <pc:sldMkLst>
          <pc:docMk/>
          <pc:sldMk cId="2392330184" sldId="2146846573"/>
        </pc:sldMkLst>
        <pc:extLst>
          <p:ext xmlns:p="http://schemas.openxmlformats.org/presentationml/2006/main" uri="{D6D511B9-2390-475A-947B-AFAB55BFBCF1}">
            <pc226:cmChg xmlns:pc226="http://schemas.microsoft.com/office/powerpoint/2022/06/main/command" chg="">
              <pc226:chgData name="Jason Wiese" userId="4bff8d5b-7de6-4655-b397-69b0afc81113" providerId="ADAL" clId="{6ECA80C0-74D5-4A98-A72C-53A42B0CEB9F}" dt="2024-05-20T00:06:30.784" v="2647"/>
              <pc2:cmMkLst xmlns:pc2="http://schemas.microsoft.com/office/powerpoint/2019/9/main/command">
                <pc:docMk/>
                <pc:sldMk cId="2392330184" sldId="2146846573"/>
                <pc2:cmMk id="{BFA4EB90-8C41-4E52-8A2F-EE10529F40EE}"/>
              </pc2:cmMkLst>
              <pc226:cmRplyChg chg="add">
                <pc226:chgData name="Jason Wiese" userId="4bff8d5b-7de6-4655-b397-69b0afc81113" providerId="ADAL" clId="{6ECA80C0-74D5-4A98-A72C-53A42B0CEB9F}" dt="2024-05-20T00:06:30.784" v="2647"/>
                <pc2:cmRplyMkLst xmlns:pc2="http://schemas.microsoft.com/office/powerpoint/2019/9/main/command">
                  <pc:docMk/>
                  <pc:sldMk cId="2392330184" sldId="2146846573"/>
                  <pc2:cmMk id="{BFA4EB90-8C41-4E52-8A2F-EE10529F40EE}"/>
                  <pc2:cmRplyMk id="{2C8A8377-6A63-4C28-BC18-F3D22F2D6D87}"/>
                </pc2:cmRplyMkLst>
              </pc226:cmRplyChg>
              <pc226:cmRplyChg chg="add">
                <pc226:chgData name="Jason Wiese" userId="4bff8d5b-7de6-4655-b397-69b0afc81113" providerId="ADAL" clId="{6ECA80C0-74D5-4A98-A72C-53A42B0CEB9F}" dt="2024-05-19T20:26:33.417" v="923"/>
                <pc2:cmRplyMkLst xmlns:pc2="http://schemas.microsoft.com/office/powerpoint/2019/9/main/command">
                  <pc:docMk/>
                  <pc:sldMk cId="2392330184" sldId="2146846573"/>
                  <pc2:cmMk id="{BFA4EB90-8C41-4E52-8A2F-EE10529F40EE}"/>
                  <pc2:cmRplyMk id="{7E4AEAE6-CB76-429C-9A9D-36439D4F9385}"/>
                </pc2:cmRplyMkLst>
              </pc226:cmRplyChg>
            </pc226:cmChg>
          </p:ext>
        </pc:extLst>
      </pc:sldChg>
      <pc:sldChg chg="modSp mod addCm delCm modCm">
        <pc:chgData name="Jason Wiese" userId="4bff8d5b-7de6-4655-b397-69b0afc81113" providerId="ADAL" clId="{6ECA80C0-74D5-4A98-A72C-53A42B0CEB9F}" dt="2024-05-23T05:23:17.093" v="3750"/>
        <pc:sldMkLst>
          <pc:docMk/>
          <pc:sldMk cId="2718393775" sldId="2146846575"/>
        </pc:sldMkLst>
        <pc:spChg chg="mod">
          <ac:chgData name="Jason Wiese" userId="4bff8d5b-7de6-4655-b397-69b0afc81113" providerId="ADAL" clId="{6ECA80C0-74D5-4A98-A72C-53A42B0CEB9F}" dt="2024-05-19T20:50:53.496" v="1444" actId="207"/>
          <ac:spMkLst>
            <pc:docMk/>
            <pc:sldMk cId="2718393775" sldId="2146846575"/>
            <ac:spMk id="8" creationId="{2161FDB2-DAFC-2BCB-9329-8343C4811E7A}"/>
          </ac:spMkLst>
        </pc:spChg>
        <pc:spChg chg="mod">
          <ac:chgData name="Jason Wiese" userId="4bff8d5b-7de6-4655-b397-69b0afc81113" providerId="ADAL" clId="{6ECA80C0-74D5-4A98-A72C-53A42B0CEB9F}" dt="2024-05-20T00:02:32.753" v="2645" actId="14100"/>
          <ac:spMkLst>
            <pc:docMk/>
            <pc:sldMk cId="2718393775" sldId="2146846575"/>
            <ac:spMk id="9" creationId="{C19174AA-5295-DA5F-F7AD-5A26A2402B1E}"/>
          </ac:spMkLst>
        </pc:spChg>
        <pc:spChg chg="mod">
          <ac:chgData name="Jason Wiese" userId="4bff8d5b-7de6-4655-b397-69b0afc81113" providerId="ADAL" clId="{6ECA80C0-74D5-4A98-A72C-53A42B0CEB9F}" dt="2024-05-19T20:51:38.181" v="1457" actId="207"/>
          <ac:spMkLst>
            <pc:docMk/>
            <pc:sldMk cId="2718393775" sldId="2146846575"/>
            <ac:spMk id="15" creationId="{5540EE4F-44D4-7A08-8AFE-449E3B69CBA7}"/>
          </ac:spMkLst>
        </pc:spChg>
        <pc:spChg chg="mod">
          <ac:chgData name="Jason Wiese" userId="4bff8d5b-7de6-4655-b397-69b0afc81113" providerId="ADAL" clId="{6ECA80C0-74D5-4A98-A72C-53A42B0CEB9F}" dt="2024-05-20T00:02:23.873" v="2643" actId="554"/>
          <ac:spMkLst>
            <pc:docMk/>
            <pc:sldMk cId="2718393775" sldId="2146846575"/>
            <ac:spMk id="17" creationId="{AD279E8C-D078-3F80-B98D-126450270E1E}"/>
          </ac:spMkLst>
        </pc:spChg>
        <pc:spChg chg="mod">
          <ac:chgData name="Jason Wiese" userId="4bff8d5b-7de6-4655-b397-69b0afc81113" providerId="ADAL" clId="{6ECA80C0-74D5-4A98-A72C-53A42B0CEB9F}" dt="2024-05-19T20:51:50.172" v="1462" actId="207"/>
          <ac:spMkLst>
            <pc:docMk/>
            <pc:sldMk cId="2718393775" sldId="2146846575"/>
            <ac:spMk id="20" creationId="{BEDFB923-F48C-C6FD-67F2-6933F386BC69}"/>
          </ac:spMkLst>
        </pc:spChg>
        <pc:spChg chg="mod">
          <ac:chgData name="Jason Wiese" userId="4bff8d5b-7de6-4655-b397-69b0afc81113" providerId="ADAL" clId="{6ECA80C0-74D5-4A98-A72C-53A42B0CEB9F}" dt="2024-05-20T00:02:23.873" v="2643" actId="554"/>
          <ac:spMkLst>
            <pc:docMk/>
            <pc:sldMk cId="2718393775" sldId="2146846575"/>
            <ac:spMk id="21" creationId="{96F0F69B-318E-50A8-69A0-2F7E55A7FD85}"/>
          </ac:spMkLst>
        </pc:spChg>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6ECA80C0-74D5-4A98-A72C-53A42B0CEB9F}" dt="2024-05-23T05:23:15.673" v="3749"/>
              <pc2:cmMkLst xmlns:pc2="http://schemas.microsoft.com/office/powerpoint/2019/9/main/command">
                <pc:docMk/>
                <pc:sldMk cId="2718393775" sldId="2146846575"/>
                <pc2:cmMk id="{42FD8B00-A5A5-416F-9259-32888927E780}"/>
              </pc2:cmMkLst>
            </pc226:cmChg>
            <pc226:cmChg xmlns:pc226="http://schemas.microsoft.com/office/powerpoint/2022/06/main/command" chg="add del">
              <pc226:chgData name="Jason Wiese" userId="4bff8d5b-7de6-4655-b397-69b0afc81113" providerId="ADAL" clId="{6ECA80C0-74D5-4A98-A72C-53A42B0CEB9F}" dt="2024-05-23T05:23:17.093" v="3750"/>
              <pc2:cmMkLst xmlns:pc2="http://schemas.microsoft.com/office/powerpoint/2019/9/main/command">
                <pc:docMk/>
                <pc:sldMk cId="2718393775" sldId="2146846575"/>
                <pc2:cmMk id="{60EBD76D-351B-40B0-B6D0-7E1D47602F99}"/>
              </pc2:cmMkLst>
            </pc226:cmChg>
            <pc226:cmChg xmlns:pc226="http://schemas.microsoft.com/office/powerpoint/2022/06/main/command" chg="del">
              <pc226:chgData name="Jason Wiese" userId="4bff8d5b-7de6-4655-b397-69b0afc81113" providerId="ADAL" clId="{6ECA80C0-74D5-4A98-A72C-53A42B0CEB9F}" dt="2024-05-23T05:22:49.421" v="3748"/>
              <pc2:cmMkLst xmlns:pc2="http://schemas.microsoft.com/office/powerpoint/2019/9/main/command">
                <pc:docMk/>
                <pc:sldMk cId="2718393775" sldId="2146846575"/>
                <pc2:cmMk id="{CB173C8A-B90C-F546-AB91-E6D667DE7555}"/>
              </pc2:cmMkLst>
              <pc226:cmRplyChg chg="add">
                <pc226:chgData name="Jason Wiese" userId="4bff8d5b-7de6-4655-b397-69b0afc81113" providerId="ADAL" clId="{6ECA80C0-74D5-4A98-A72C-53A42B0CEB9F}" dt="2024-05-19T20:52:36.069" v="1471"/>
                <pc2:cmRplyMkLst xmlns:pc2="http://schemas.microsoft.com/office/powerpoint/2019/9/main/command">
                  <pc:docMk/>
                  <pc:sldMk cId="2718393775" sldId="2146846575"/>
                  <pc2:cmMk id="{CB173C8A-B90C-F546-AB91-E6D667DE7555}"/>
                  <pc2:cmRplyMk id="{8A881C79-3BD2-4FDA-997D-688AC52F1751}"/>
                </pc2:cmRplyMkLst>
              </pc226:cmRplyChg>
            </pc226:cmChg>
          </p:ext>
        </pc:extLst>
      </pc:sldChg>
      <pc:sldChg chg="modSp mod addCm delCm modCm">
        <pc:chgData name="Jason Wiese" userId="4bff8d5b-7de6-4655-b397-69b0afc81113" providerId="ADAL" clId="{6ECA80C0-74D5-4A98-A72C-53A42B0CEB9F}" dt="2024-05-23T05:24:26.083" v="3758"/>
        <pc:sldMkLst>
          <pc:docMk/>
          <pc:sldMk cId="2401150598" sldId="2146846576"/>
        </pc:sldMkLst>
        <pc:spChg chg="mod">
          <ac:chgData name="Jason Wiese" userId="4bff8d5b-7de6-4655-b397-69b0afc81113" providerId="ADAL" clId="{6ECA80C0-74D5-4A98-A72C-53A42B0CEB9F}" dt="2024-05-23T05:24:21.361" v="3756" actId="20577"/>
          <ac:spMkLst>
            <pc:docMk/>
            <pc:sldMk cId="2401150598" sldId="2146846576"/>
            <ac:spMk id="4" creationId="{4EECE67E-2570-77C8-4DCD-E83C5B83F9CE}"/>
          </ac:spMkLst>
        </pc:spChg>
        <pc:spChg chg="mod">
          <ac:chgData name="Jason Wiese" userId="4bff8d5b-7de6-4655-b397-69b0afc81113" providerId="ADAL" clId="{6ECA80C0-74D5-4A98-A72C-53A42B0CEB9F}" dt="2024-05-20T00:17:17.366" v="2852" actId="1035"/>
          <ac:spMkLst>
            <pc:docMk/>
            <pc:sldMk cId="2401150598" sldId="2146846576"/>
            <ac:spMk id="8" creationId="{979383FC-4B7F-0D27-7B26-A5A835F908A0}"/>
          </ac:spMkLst>
        </pc:spChg>
        <pc:spChg chg="mod">
          <ac:chgData name="Jason Wiese" userId="4bff8d5b-7de6-4655-b397-69b0afc81113" providerId="ADAL" clId="{6ECA80C0-74D5-4A98-A72C-53A42B0CEB9F}" dt="2024-05-20T00:17:23.923" v="2857" actId="1035"/>
          <ac:spMkLst>
            <pc:docMk/>
            <pc:sldMk cId="2401150598" sldId="2146846576"/>
            <ac:spMk id="9" creationId="{EB77DCBE-C464-48B0-22E4-4F5444BE86E0}"/>
          </ac:spMkLst>
        </pc:spChg>
        <pc:spChg chg="mod">
          <ac:chgData name="Jason Wiese" userId="4bff8d5b-7de6-4655-b397-69b0afc81113" providerId="ADAL" clId="{6ECA80C0-74D5-4A98-A72C-53A42B0CEB9F}" dt="2024-05-19T19:59:33.120" v="526" actId="207"/>
          <ac:spMkLst>
            <pc:docMk/>
            <pc:sldMk cId="2401150598" sldId="2146846576"/>
            <ac:spMk id="17" creationId="{4424E1EB-D1B9-10CF-D678-34F4BD1B6848}"/>
          </ac:spMkLst>
        </pc:spChg>
        <pc:spChg chg="mod">
          <ac:chgData name="Jason Wiese" userId="4bff8d5b-7de6-4655-b397-69b0afc81113" providerId="ADAL" clId="{6ECA80C0-74D5-4A98-A72C-53A42B0CEB9F}" dt="2024-05-19T19:59:36.207" v="527" actId="207"/>
          <ac:spMkLst>
            <pc:docMk/>
            <pc:sldMk cId="2401150598" sldId="2146846576"/>
            <ac:spMk id="18" creationId="{125BC27E-CBBE-C666-B921-3C03D6C61617}"/>
          </ac:spMkLst>
        </pc:spChg>
        <pc:spChg chg="mod">
          <ac:chgData name="Jason Wiese" userId="4bff8d5b-7de6-4655-b397-69b0afc81113" providerId="ADAL" clId="{6ECA80C0-74D5-4A98-A72C-53A42B0CEB9F}" dt="2024-05-19T19:59:49.257" v="530" actId="207"/>
          <ac:spMkLst>
            <pc:docMk/>
            <pc:sldMk cId="2401150598" sldId="2146846576"/>
            <ac:spMk id="19" creationId="{29624039-9644-9F36-0434-4E0424BD39CB}"/>
          </ac:spMkLst>
        </pc:spChg>
        <pc:extLst>
          <p:ext xmlns:p="http://schemas.openxmlformats.org/presentationml/2006/main" uri="{D6D511B9-2390-475A-947B-AFAB55BFBCF1}">
            <pc226:cmChg xmlns:pc226="http://schemas.microsoft.com/office/powerpoint/2022/06/main/command" chg="add del mod">
              <pc226:chgData name="Jason Wiese" userId="4bff8d5b-7de6-4655-b397-69b0afc81113" providerId="ADAL" clId="{6ECA80C0-74D5-4A98-A72C-53A42B0CEB9F}" dt="2024-05-23T05:24:26.083" v="3758"/>
              <pc2:cmMkLst xmlns:pc2="http://schemas.microsoft.com/office/powerpoint/2019/9/main/command">
                <pc:docMk/>
                <pc:sldMk cId="2401150598" sldId="2146846576"/>
                <pc2:cmMk id="{6D78752F-4CE2-4278-9B33-31BE08E56EC6}"/>
              </pc2:cmMkLst>
            </pc226:cmChg>
            <pc226:cmChg xmlns:pc226="http://schemas.microsoft.com/office/powerpoint/2022/06/main/command" chg="del">
              <pc226:chgData name="Jason Wiese" userId="4bff8d5b-7de6-4655-b397-69b0afc81113" providerId="ADAL" clId="{6ECA80C0-74D5-4A98-A72C-53A42B0CEB9F}" dt="2024-05-23T05:24:24.348" v="3757"/>
              <pc2:cmMkLst xmlns:pc2="http://schemas.microsoft.com/office/powerpoint/2019/9/main/command">
                <pc:docMk/>
                <pc:sldMk cId="2401150598" sldId="2146846576"/>
                <pc2:cmMk id="{94221D97-9575-8D4E-A6B4-C592E18D8B79}"/>
              </pc2:cmMkLst>
            </pc226:cmChg>
          </p:ext>
        </pc:extLst>
      </pc:sldChg>
      <pc:sldChg chg="modSp mod ord addCm">
        <pc:chgData name="Jason Wiese" userId="4bff8d5b-7de6-4655-b397-69b0afc81113" providerId="ADAL" clId="{6ECA80C0-74D5-4A98-A72C-53A42B0CEB9F}" dt="2024-05-23T18:14:40.165" v="5460"/>
        <pc:sldMkLst>
          <pc:docMk/>
          <pc:sldMk cId="3062678903" sldId="2146846590"/>
        </pc:sldMkLst>
        <pc:spChg chg="ord">
          <ac:chgData name="Jason Wiese" userId="4bff8d5b-7de6-4655-b397-69b0afc81113" providerId="ADAL" clId="{6ECA80C0-74D5-4A98-A72C-53A42B0CEB9F}" dt="2024-05-19T20:31:51.992" v="1311" actId="167"/>
          <ac:spMkLst>
            <pc:docMk/>
            <pc:sldMk cId="3062678903" sldId="2146846590"/>
            <ac:spMk id="11" creationId="{80446E27-F3B6-5A36-90F5-155E8E262FA5}"/>
          </ac:spMkLst>
        </pc:spChg>
        <pc:spChg chg="ord">
          <ac:chgData name="Jason Wiese" userId="4bff8d5b-7de6-4655-b397-69b0afc81113" providerId="ADAL" clId="{6ECA80C0-74D5-4A98-A72C-53A42B0CEB9F}" dt="2024-05-19T20:31:52.178" v="1312" actId="167"/>
          <ac:spMkLst>
            <pc:docMk/>
            <pc:sldMk cId="3062678903" sldId="2146846590"/>
            <ac:spMk id="22" creationId="{46B34F65-2C3C-4508-57D3-1F9FCF1B265F}"/>
          </ac:spMkLst>
        </pc:spChg>
        <pc:spChg chg="mod ord">
          <ac:chgData name="Jason Wiese" userId="4bff8d5b-7de6-4655-b397-69b0afc81113" providerId="ADAL" clId="{6ECA80C0-74D5-4A98-A72C-53A42B0CEB9F}" dt="2024-05-19T20:31:54.511" v="1316" actId="1035"/>
          <ac:spMkLst>
            <pc:docMk/>
            <pc:sldMk cId="3062678903" sldId="2146846590"/>
            <ac:spMk id="23" creationId="{3CE51ABA-AD7C-A002-155B-B35C8435EEA3}"/>
          </ac:spMkLst>
        </pc:spChg>
        <pc:spChg chg="mod">
          <ac:chgData name="Jason Wiese" userId="4bff8d5b-7de6-4655-b397-69b0afc81113" providerId="ADAL" clId="{6ECA80C0-74D5-4A98-A72C-53A42B0CEB9F}" dt="2024-05-19T20:35:04.915" v="1344" actId="554"/>
          <ac:spMkLst>
            <pc:docMk/>
            <pc:sldMk cId="3062678903" sldId="2146846590"/>
            <ac:spMk id="24" creationId="{4382E799-2E66-9EBA-BE91-A28841CD910D}"/>
          </ac:spMkLst>
        </pc:spChg>
        <pc:spChg chg="mod">
          <ac:chgData name="Jason Wiese" userId="4bff8d5b-7de6-4655-b397-69b0afc81113" providerId="ADAL" clId="{6ECA80C0-74D5-4A98-A72C-53A42B0CEB9F}" dt="2024-05-19T23:23:34.333" v="1593" actId="20577"/>
          <ac:spMkLst>
            <pc:docMk/>
            <pc:sldMk cId="3062678903" sldId="2146846590"/>
            <ac:spMk id="26" creationId="{A9C445BF-5591-D09A-A8BC-6A2DB67D3CAE}"/>
          </ac:spMkLst>
        </pc:spChg>
        <pc:spChg chg="mod">
          <ac:chgData name="Jason Wiese" userId="4bff8d5b-7de6-4655-b397-69b0afc81113" providerId="ADAL" clId="{6ECA80C0-74D5-4A98-A72C-53A42B0CEB9F}" dt="2024-05-19T20:35:36.457" v="1354" actId="20577"/>
          <ac:spMkLst>
            <pc:docMk/>
            <pc:sldMk cId="3062678903" sldId="2146846590"/>
            <ac:spMk id="30" creationId="{0D1BC952-AFC6-DED4-F1D1-D58667A93CCB}"/>
          </ac:spMkLst>
        </pc:spChg>
        <pc:spChg chg="ord">
          <ac:chgData name="Jason Wiese" userId="4bff8d5b-7de6-4655-b397-69b0afc81113" providerId="ADAL" clId="{6ECA80C0-74D5-4A98-A72C-53A42B0CEB9F}" dt="2024-05-19T20:31:52.178" v="1312" actId="167"/>
          <ac:spMkLst>
            <pc:docMk/>
            <pc:sldMk cId="3062678903" sldId="2146846590"/>
            <ac:spMk id="32" creationId="{310E677B-1E74-5F8E-8F51-C637A6F21707}"/>
          </ac:spMkLst>
        </pc:spChg>
        <pc:spChg chg="mod ord">
          <ac:chgData name="Jason Wiese" userId="4bff8d5b-7de6-4655-b397-69b0afc81113" providerId="ADAL" clId="{6ECA80C0-74D5-4A98-A72C-53A42B0CEB9F}" dt="2024-05-19T20:31:54.511" v="1316" actId="1035"/>
          <ac:spMkLst>
            <pc:docMk/>
            <pc:sldMk cId="3062678903" sldId="2146846590"/>
            <ac:spMk id="33" creationId="{FB5C2804-EBFD-EB31-47D9-60DAB305A087}"/>
          </ac:spMkLst>
        </pc:spChg>
        <pc:spChg chg="mod">
          <ac:chgData name="Jason Wiese" userId="4bff8d5b-7de6-4655-b397-69b0afc81113" providerId="ADAL" clId="{6ECA80C0-74D5-4A98-A72C-53A42B0CEB9F}" dt="2024-05-19T20:35:04.915" v="1344" actId="554"/>
          <ac:spMkLst>
            <pc:docMk/>
            <pc:sldMk cId="3062678903" sldId="2146846590"/>
            <ac:spMk id="34" creationId="{ECC04C90-D2A9-14E6-30B7-E58F28FD4E01}"/>
          </ac:spMkLst>
        </pc:spChg>
        <pc:extLst>
          <p:ext xmlns:p="http://schemas.openxmlformats.org/presentationml/2006/main" uri="{D6D511B9-2390-475A-947B-AFAB55BFBCF1}">
            <pc226:cmChg xmlns:pc226="http://schemas.microsoft.com/office/powerpoint/2022/06/main/command" chg="add">
              <pc226:chgData name="Jason Wiese" userId="4bff8d5b-7de6-4655-b397-69b0afc81113" providerId="ADAL" clId="{6ECA80C0-74D5-4A98-A72C-53A42B0CEB9F}" dt="2024-05-23T18:14:40.165" v="5460"/>
              <pc2:cmMkLst xmlns:pc2="http://schemas.microsoft.com/office/powerpoint/2019/9/main/command">
                <pc:docMk/>
                <pc:sldMk cId="3062678903" sldId="2146846590"/>
                <pc2:cmMk id="{87F42CC1-3427-47B3-B488-6AB40EE63C97}"/>
              </pc2:cmMkLst>
            </pc226:cmChg>
          </p:ext>
        </pc:extLst>
      </pc:sldChg>
      <pc:sldChg chg="addSp modSp mod">
        <pc:chgData name="Jason Wiese" userId="4bff8d5b-7de6-4655-b397-69b0afc81113" providerId="ADAL" clId="{6ECA80C0-74D5-4A98-A72C-53A42B0CEB9F}" dt="2024-05-19T23:19:49.041" v="1541" actId="20577"/>
        <pc:sldMkLst>
          <pc:docMk/>
          <pc:sldMk cId="1941764190" sldId="2146846592"/>
        </pc:sldMkLst>
        <pc:spChg chg="add mod ord">
          <ac:chgData name="Jason Wiese" userId="4bff8d5b-7de6-4655-b397-69b0afc81113" providerId="ADAL" clId="{6ECA80C0-74D5-4A98-A72C-53A42B0CEB9F}" dt="2024-05-19T19:55:28.113" v="480" actId="167"/>
          <ac:spMkLst>
            <pc:docMk/>
            <pc:sldMk cId="1941764190" sldId="2146846592"/>
            <ac:spMk id="8" creationId="{1EABA046-B234-64A8-76B5-04D7B9ADED25}"/>
          </ac:spMkLst>
        </pc:spChg>
        <pc:spChg chg="add mod ord">
          <ac:chgData name="Jason Wiese" userId="4bff8d5b-7de6-4655-b397-69b0afc81113" providerId="ADAL" clId="{6ECA80C0-74D5-4A98-A72C-53A42B0CEB9F}" dt="2024-05-19T19:55:42.142" v="484" actId="167"/>
          <ac:spMkLst>
            <pc:docMk/>
            <pc:sldMk cId="1941764190" sldId="2146846592"/>
            <ac:spMk id="10" creationId="{C9CDD246-C8E0-F9E3-4275-B2F71E4148A8}"/>
          </ac:spMkLst>
        </pc:spChg>
        <pc:spChg chg="ord">
          <ac:chgData name="Jason Wiese" userId="4bff8d5b-7de6-4655-b397-69b0afc81113" providerId="ADAL" clId="{6ECA80C0-74D5-4A98-A72C-53A42B0CEB9F}" dt="2024-05-19T19:55:55.106" v="488" actId="167"/>
          <ac:spMkLst>
            <pc:docMk/>
            <pc:sldMk cId="1941764190" sldId="2146846592"/>
            <ac:spMk id="11" creationId="{80446E27-F3B6-5A36-90F5-155E8E262FA5}"/>
          </ac:spMkLst>
        </pc:spChg>
        <pc:spChg chg="add mod ord">
          <ac:chgData name="Jason Wiese" userId="4bff8d5b-7de6-4655-b397-69b0afc81113" providerId="ADAL" clId="{6ECA80C0-74D5-4A98-A72C-53A42B0CEB9F}" dt="2024-05-19T19:55:59.540" v="496" actId="1037"/>
          <ac:spMkLst>
            <pc:docMk/>
            <pc:sldMk cId="1941764190" sldId="2146846592"/>
            <ac:spMk id="12" creationId="{722E617D-D014-4DFC-7D2A-9EAC7E1E8E9C}"/>
          </ac:spMkLst>
        </pc:spChg>
        <pc:spChg chg="mod">
          <ac:chgData name="Jason Wiese" userId="4bff8d5b-7de6-4655-b397-69b0afc81113" providerId="ADAL" clId="{6ECA80C0-74D5-4A98-A72C-53A42B0CEB9F}" dt="2024-05-19T23:19:49.041" v="1541" actId="20577"/>
          <ac:spMkLst>
            <pc:docMk/>
            <pc:sldMk cId="1941764190" sldId="2146846592"/>
            <ac:spMk id="26" creationId="{A9C445BF-5591-D09A-A8BC-6A2DB67D3CAE}"/>
          </ac:spMkLst>
        </pc:spChg>
      </pc:sldChg>
      <pc:sldChg chg="addSp delSp modSp mod addCm delCm modCm">
        <pc:chgData name="Jason Wiese" userId="4bff8d5b-7de6-4655-b397-69b0afc81113" providerId="ADAL" clId="{6ECA80C0-74D5-4A98-A72C-53A42B0CEB9F}" dt="2024-05-23T06:29:30.685" v="5366" actId="478"/>
        <pc:sldMkLst>
          <pc:docMk/>
          <pc:sldMk cId="2600741668" sldId="2146846594"/>
        </pc:sldMkLst>
        <pc:spChg chg="add del mod">
          <ac:chgData name="Jason Wiese" userId="4bff8d5b-7de6-4655-b397-69b0afc81113" providerId="ADAL" clId="{6ECA80C0-74D5-4A98-A72C-53A42B0CEB9F}" dt="2024-05-23T06:29:30.685" v="5366" actId="478"/>
          <ac:spMkLst>
            <pc:docMk/>
            <pc:sldMk cId="2600741668" sldId="2146846594"/>
            <ac:spMk id="4" creationId="{48E69664-7D61-D6EC-25EE-FC54E9E58352}"/>
          </ac:spMkLst>
        </pc:spChg>
        <pc:spChg chg="add del mod">
          <ac:chgData name="Jason Wiese" userId="4bff8d5b-7de6-4655-b397-69b0afc81113" providerId="ADAL" clId="{6ECA80C0-74D5-4A98-A72C-53A42B0CEB9F}" dt="2024-05-23T06:29:30.685" v="5366" actId="478"/>
          <ac:spMkLst>
            <pc:docMk/>
            <pc:sldMk cId="2600741668" sldId="2146846594"/>
            <ac:spMk id="7" creationId="{343E167E-C7BF-BCE1-132A-DC3D6BD8EAA3}"/>
          </ac:spMkLst>
        </pc:spChg>
        <pc:spChg chg="mod">
          <ac:chgData name="Jason Wiese" userId="4bff8d5b-7de6-4655-b397-69b0afc81113" providerId="ADAL" clId="{6ECA80C0-74D5-4A98-A72C-53A42B0CEB9F}" dt="2024-05-23T06:29:27.563" v="5365" actId="20577"/>
          <ac:spMkLst>
            <pc:docMk/>
            <pc:sldMk cId="2600741668" sldId="2146846594"/>
            <ac:spMk id="26" creationId="{A9C445BF-5591-D09A-A8BC-6A2DB67D3CAE}"/>
          </ac:spMkLst>
        </pc:spChg>
        <pc:extLst>
          <p:ext xmlns:p="http://schemas.openxmlformats.org/presentationml/2006/main" uri="{D6D511B9-2390-475A-947B-AFAB55BFBCF1}">
            <pc226:cmChg xmlns:pc226="http://schemas.microsoft.com/office/powerpoint/2022/06/main/command" chg="del mod">
              <pc226:chgData name="Jason Wiese" userId="4bff8d5b-7de6-4655-b397-69b0afc81113" providerId="ADAL" clId="{6ECA80C0-74D5-4A98-A72C-53A42B0CEB9F}" dt="2024-05-19T19:50:45.920" v="358"/>
              <pc2:cmMkLst xmlns:pc2="http://schemas.microsoft.com/office/powerpoint/2019/9/main/command">
                <pc:docMk/>
                <pc:sldMk cId="2600741668" sldId="2146846594"/>
                <pc2:cmMk id="{3C01CE03-7461-3349-8BDA-BC3C4AF326C2}"/>
              </pc2:cmMkLst>
            </pc226:cmChg>
            <pc226:cmChg xmlns:pc226="http://schemas.microsoft.com/office/powerpoint/2022/06/main/command" chg="add del">
              <pc226:chgData name="Jason Wiese" userId="4bff8d5b-7de6-4655-b397-69b0afc81113" providerId="ADAL" clId="{6ECA80C0-74D5-4A98-A72C-53A42B0CEB9F}" dt="2024-05-23T04:58:13.361" v="3046"/>
              <pc2:cmMkLst xmlns:pc2="http://schemas.microsoft.com/office/powerpoint/2019/9/main/command">
                <pc:docMk/>
                <pc:sldMk cId="2600741668" sldId="2146846594"/>
                <pc2:cmMk id="{5362978D-0341-4D98-9896-FF6C710CB29F}"/>
              </pc2:cmMkLst>
            </pc226:cmChg>
          </p:ext>
        </pc:extLst>
      </pc:sldChg>
      <pc:sldChg chg="modSp mod">
        <pc:chgData name="Jason Wiese" userId="4bff8d5b-7de6-4655-b397-69b0afc81113" providerId="ADAL" clId="{6ECA80C0-74D5-4A98-A72C-53A42B0CEB9F}" dt="2024-05-20T00:32:18.865" v="3012" actId="20577"/>
        <pc:sldMkLst>
          <pc:docMk/>
          <pc:sldMk cId="3626501125" sldId="2146846595"/>
        </pc:sldMkLst>
        <pc:spChg chg="mod">
          <ac:chgData name="Jason Wiese" userId="4bff8d5b-7de6-4655-b397-69b0afc81113" providerId="ADAL" clId="{6ECA80C0-74D5-4A98-A72C-53A42B0CEB9F}" dt="2024-05-20T00:32:18.865" v="3012" actId="20577"/>
          <ac:spMkLst>
            <pc:docMk/>
            <pc:sldMk cId="3626501125" sldId="2146846595"/>
            <ac:spMk id="26" creationId="{A9C445BF-5591-D09A-A8BC-6A2DB67D3CAE}"/>
          </ac:spMkLst>
        </pc:spChg>
      </pc:sldChg>
      <pc:sldChg chg="modSp mod">
        <pc:chgData name="Jason Wiese" userId="4bff8d5b-7de6-4655-b397-69b0afc81113" providerId="ADAL" clId="{6ECA80C0-74D5-4A98-A72C-53A42B0CEB9F}" dt="2024-05-19T23:56:57.977" v="2545" actId="1035"/>
        <pc:sldMkLst>
          <pc:docMk/>
          <pc:sldMk cId="2808813643" sldId="2146846596"/>
        </pc:sldMkLst>
        <pc:spChg chg="mod">
          <ac:chgData name="Jason Wiese" userId="4bff8d5b-7de6-4655-b397-69b0afc81113" providerId="ADAL" clId="{6ECA80C0-74D5-4A98-A72C-53A42B0CEB9F}" dt="2024-05-19T23:56:57.977" v="2545" actId="1035"/>
          <ac:spMkLst>
            <pc:docMk/>
            <pc:sldMk cId="2808813643" sldId="2146846596"/>
            <ac:spMk id="26" creationId="{A9C445BF-5591-D09A-A8BC-6A2DB67D3CAE}"/>
          </ac:spMkLst>
        </pc:spChg>
        <pc:spChg chg="mod">
          <ac:chgData name="Jason Wiese" userId="4bff8d5b-7de6-4655-b397-69b0afc81113" providerId="ADAL" clId="{6ECA80C0-74D5-4A98-A72C-53A42B0CEB9F}" dt="2024-05-19T20:46:18.426" v="1398" actId="404"/>
          <ac:spMkLst>
            <pc:docMk/>
            <pc:sldMk cId="2808813643" sldId="2146846596"/>
            <ac:spMk id="28" creationId="{EBF19D94-8D46-554C-E451-A997323503D7}"/>
          </ac:spMkLst>
        </pc:spChg>
        <pc:spChg chg="mod">
          <ac:chgData name="Jason Wiese" userId="4bff8d5b-7de6-4655-b397-69b0afc81113" providerId="ADAL" clId="{6ECA80C0-74D5-4A98-A72C-53A42B0CEB9F}" dt="2024-05-19T20:46:20.977" v="1399" actId="404"/>
          <ac:spMkLst>
            <pc:docMk/>
            <pc:sldMk cId="2808813643" sldId="2146846596"/>
            <ac:spMk id="29" creationId="{4FCF1DE0-34A5-AC5D-2422-6FD4ED0FB9D8}"/>
          </ac:spMkLst>
        </pc:spChg>
        <pc:spChg chg="mod">
          <ac:chgData name="Jason Wiese" userId="4bff8d5b-7de6-4655-b397-69b0afc81113" providerId="ADAL" clId="{6ECA80C0-74D5-4A98-A72C-53A42B0CEB9F}" dt="2024-05-19T20:46:14.130" v="1397" actId="404"/>
          <ac:spMkLst>
            <pc:docMk/>
            <pc:sldMk cId="2808813643" sldId="2146846596"/>
            <ac:spMk id="30" creationId="{F9212D0B-61B7-B813-AB5F-33A68489D172}"/>
          </ac:spMkLst>
        </pc:spChg>
      </pc:sldChg>
      <pc:sldChg chg="addSp delSp modSp mod addCm modCm">
        <pc:chgData name="Jason Wiese" userId="4bff8d5b-7de6-4655-b397-69b0afc81113" providerId="ADAL" clId="{6ECA80C0-74D5-4A98-A72C-53A42B0CEB9F}" dt="2024-05-23T20:19:29.724" v="5462"/>
        <pc:sldMkLst>
          <pc:docMk/>
          <pc:sldMk cId="3407319842" sldId="2146846599"/>
        </pc:sldMkLst>
        <pc:spChg chg="mod">
          <ac:chgData name="Jason Wiese" userId="4bff8d5b-7de6-4655-b397-69b0afc81113" providerId="ADAL" clId="{6ECA80C0-74D5-4A98-A72C-53A42B0CEB9F}" dt="2024-05-19T20:01:29.289" v="570" actId="403"/>
          <ac:spMkLst>
            <pc:docMk/>
            <pc:sldMk cId="3407319842" sldId="2146846599"/>
            <ac:spMk id="4" creationId="{4EECE67E-2570-77C8-4DCD-E83C5B83F9CE}"/>
          </ac:spMkLst>
        </pc:spChg>
        <pc:spChg chg="del">
          <ac:chgData name="Jason Wiese" userId="4bff8d5b-7de6-4655-b397-69b0afc81113" providerId="ADAL" clId="{6ECA80C0-74D5-4A98-A72C-53A42B0CEB9F}" dt="2024-05-23T05:18:04.657" v="3695" actId="478"/>
          <ac:spMkLst>
            <pc:docMk/>
            <pc:sldMk cId="3407319842" sldId="2146846599"/>
            <ac:spMk id="6" creationId="{6AE45E87-4CA7-6346-1EA7-25070CF8055E}"/>
          </ac:spMkLst>
        </pc:spChg>
        <pc:spChg chg="add mod">
          <ac:chgData name="Jason Wiese" userId="4bff8d5b-7de6-4655-b397-69b0afc81113" providerId="ADAL" clId="{6ECA80C0-74D5-4A98-A72C-53A42B0CEB9F}" dt="2024-05-23T05:18:07.231" v="3696"/>
          <ac:spMkLst>
            <pc:docMk/>
            <pc:sldMk cId="3407319842" sldId="2146846599"/>
            <ac:spMk id="7" creationId="{7ACF1288-627F-D701-DEE1-9340D7536227}"/>
          </ac:spMkLst>
        </pc:spChg>
        <pc:spChg chg="mod">
          <ac:chgData name="Jason Wiese" userId="4bff8d5b-7de6-4655-b397-69b0afc81113" providerId="ADAL" clId="{6ECA80C0-74D5-4A98-A72C-53A42B0CEB9F}" dt="2024-05-19T20:01:23.299" v="569" actId="20577"/>
          <ac:spMkLst>
            <pc:docMk/>
            <pc:sldMk cId="3407319842" sldId="2146846599"/>
            <ac:spMk id="26" creationId="{A9C445BF-5591-D09A-A8BC-6A2DB67D3CAE}"/>
          </ac:spMkLst>
        </pc:spChg>
        <pc:spChg chg="mod">
          <ac:chgData name="Jason Wiese" userId="4bff8d5b-7de6-4655-b397-69b0afc81113" providerId="ADAL" clId="{6ECA80C0-74D5-4A98-A72C-53A42B0CEB9F}" dt="2024-05-19T20:01:40.644" v="572" actId="1076"/>
          <ac:spMkLst>
            <pc:docMk/>
            <pc:sldMk cId="3407319842" sldId="2146846599"/>
            <ac:spMk id="49" creationId="{F9739AD5-7C71-F7E6-CD1D-EFEF1A22EEB1}"/>
          </ac:spMkLst>
        </pc:spChg>
        <pc:extLst>
          <p:ext xmlns:p="http://schemas.openxmlformats.org/presentationml/2006/main" uri="{D6D511B9-2390-475A-947B-AFAB55BFBCF1}">
            <pc226:cmChg xmlns:pc226="http://schemas.microsoft.com/office/powerpoint/2022/06/main/command" chg="">
              <pc226:chgData name="Jason Wiese" userId="4bff8d5b-7de6-4655-b397-69b0afc81113" providerId="ADAL" clId="{6ECA80C0-74D5-4A98-A72C-53A42B0CEB9F}" dt="2024-05-23T05:27:29.660" v="3767"/>
              <pc2:cmMkLst xmlns:pc2="http://schemas.microsoft.com/office/powerpoint/2019/9/main/command">
                <pc:docMk/>
                <pc:sldMk cId="3407319842" sldId="2146846599"/>
                <pc2:cmMk id="{00605041-33B0-1F4B-AFA1-E1871F9CCC34}"/>
              </pc2:cmMkLst>
              <pc226:cmRplyChg chg="add">
                <pc226:chgData name="Jason Wiese" userId="4bff8d5b-7de6-4655-b397-69b0afc81113" providerId="ADAL" clId="{6ECA80C0-74D5-4A98-A72C-53A42B0CEB9F}" dt="2024-05-23T05:27:29.660" v="3767"/>
                <pc2:cmRplyMkLst xmlns:pc2="http://schemas.microsoft.com/office/powerpoint/2019/9/main/command">
                  <pc:docMk/>
                  <pc:sldMk cId="3407319842" sldId="2146846599"/>
                  <pc2:cmMk id="{00605041-33B0-1F4B-AFA1-E1871F9CCC34}"/>
                  <pc2:cmRplyMk id="{F3B3AB43-0F82-45A5-AAB6-BB1B10172079}"/>
                </pc2:cmRplyMkLst>
              </pc226:cmRplyChg>
            </pc226:cmChg>
            <pc226:cmChg xmlns:pc226="http://schemas.microsoft.com/office/powerpoint/2022/06/main/command" chg="add">
              <pc226:chgData name="Jason Wiese" userId="4bff8d5b-7de6-4655-b397-69b0afc81113" providerId="ADAL" clId="{6ECA80C0-74D5-4A98-A72C-53A42B0CEB9F}" dt="2024-05-23T20:19:29.724" v="5462"/>
              <pc2:cmMkLst xmlns:pc2="http://schemas.microsoft.com/office/powerpoint/2019/9/main/command">
                <pc:docMk/>
                <pc:sldMk cId="3407319842" sldId="2146846599"/>
                <pc2:cmMk id="{85C1B0B5-8A1D-4C4E-870E-B4AB94058E3B}"/>
              </pc2:cmMkLst>
            </pc226:cmChg>
          </p:ext>
        </pc:extLst>
      </pc:sldChg>
      <pc:sldChg chg="modSp mod">
        <pc:chgData name="Jason Wiese" userId="4bff8d5b-7de6-4655-b397-69b0afc81113" providerId="ADAL" clId="{6ECA80C0-74D5-4A98-A72C-53A42B0CEB9F}" dt="2024-05-20T00:08:34.899" v="2779" actId="20577"/>
        <pc:sldMkLst>
          <pc:docMk/>
          <pc:sldMk cId="3938727423" sldId="2146846600"/>
        </pc:sldMkLst>
        <pc:spChg chg="mod">
          <ac:chgData name="Jason Wiese" userId="4bff8d5b-7de6-4655-b397-69b0afc81113" providerId="ADAL" clId="{6ECA80C0-74D5-4A98-A72C-53A42B0CEB9F}" dt="2024-05-20T00:00:54.461" v="2626" actId="6549"/>
          <ac:spMkLst>
            <pc:docMk/>
            <pc:sldMk cId="3938727423" sldId="2146846600"/>
            <ac:spMk id="9" creationId="{626A4DA4-9240-9B3B-4CDB-366D59A3F583}"/>
          </ac:spMkLst>
        </pc:spChg>
        <pc:spChg chg="ord">
          <ac:chgData name="Jason Wiese" userId="4bff8d5b-7de6-4655-b397-69b0afc81113" providerId="ADAL" clId="{6ECA80C0-74D5-4A98-A72C-53A42B0CEB9F}" dt="2024-05-19T20:49:34.092" v="1413" actId="167"/>
          <ac:spMkLst>
            <pc:docMk/>
            <pc:sldMk cId="3938727423" sldId="2146846600"/>
            <ac:spMk id="11" creationId="{80446E27-F3B6-5A36-90F5-155E8E262FA5}"/>
          </ac:spMkLst>
        </pc:spChg>
        <pc:spChg chg="mod">
          <ac:chgData name="Jason Wiese" userId="4bff8d5b-7de6-4655-b397-69b0afc81113" providerId="ADAL" clId="{6ECA80C0-74D5-4A98-A72C-53A42B0CEB9F}" dt="2024-05-20T00:00:28.216" v="2619" actId="20577"/>
          <ac:spMkLst>
            <pc:docMk/>
            <pc:sldMk cId="3938727423" sldId="2146846600"/>
            <ac:spMk id="14" creationId="{BE5C5EBC-F832-060D-D1F6-D962B6043474}"/>
          </ac:spMkLst>
        </pc:spChg>
        <pc:spChg chg="mod ord">
          <ac:chgData name="Jason Wiese" userId="4bff8d5b-7de6-4655-b397-69b0afc81113" providerId="ADAL" clId="{6ECA80C0-74D5-4A98-A72C-53A42B0CEB9F}" dt="2024-05-19T20:49:57.368" v="1419" actId="14100"/>
          <ac:spMkLst>
            <pc:docMk/>
            <pc:sldMk cId="3938727423" sldId="2146846600"/>
            <ac:spMk id="21" creationId="{D10E33C0-3EB0-F0A2-E110-C21C419DE62A}"/>
          </ac:spMkLst>
        </pc:spChg>
        <pc:spChg chg="mod">
          <ac:chgData name="Jason Wiese" userId="4bff8d5b-7de6-4655-b397-69b0afc81113" providerId="ADAL" clId="{6ECA80C0-74D5-4A98-A72C-53A42B0CEB9F}" dt="2024-05-19T20:50:23.982" v="1442" actId="1035"/>
          <ac:spMkLst>
            <pc:docMk/>
            <pc:sldMk cId="3938727423" sldId="2146846600"/>
            <ac:spMk id="23" creationId="{051C9FDE-3933-A72C-8774-1CD377E6DA92}"/>
          </ac:spMkLst>
        </pc:spChg>
        <pc:spChg chg="mod">
          <ac:chgData name="Jason Wiese" userId="4bff8d5b-7de6-4655-b397-69b0afc81113" providerId="ADAL" clId="{6ECA80C0-74D5-4A98-A72C-53A42B0CEB9F}" dt="2024-05-20T00:08:34.899" v="2779" actId="20577"/>
          <ac:spMkLst>
            <pc:docMk/>
            <pc:sldMk cId="3938727423" sldId="2146846600"/>
            <ac:spMk id="26" creationId="{A9C445BF-5591-D09A-A8BC-6A2DB67D3CAE}"/>
          </ac:spMkLst>
        </pc:spChg>
        <pc:spChg chg="mod ord">
          <ac:chgData name="Jason Wiese" userId="4bff8d5b-7de6-4655-b397-69b0afc81113" providerId="ADAL" clId="{6ECA80C0-74D5-4A98-A72C-53A42B0CEB9F}" dt="2024-05-19T20:49:48.654" v="1417" actId="14100"/>
          <ac:spMkLst>
            <pc:docMk/>
            <pc:sldMk cId="3938727423" sldId="2146846600"/>
            <ac:spMk id="28" creationId="{933CBABC-C264-94D2-6A5C-0B53F6D59F6D}"/>
          </ac:spMkLst>
        </pc:spChg>
        <pc:spChg chg="mod">
          <ac:chgData name="Jason Wiese" userId="4bff8d5b-7de6-4655-b397-69b0afc81113" providerId="ADAL" clId="{6ECA80C0-74D5-4A98-A72C-53A42B0CEB9F}" dt="2024-05-19T20:50:23.982" v="1442" actId="1035"/>
          <ac:spMkLst>
            <pc:docMk/>
            <pc:sldMk cId="3938727423" sldId="2146846600"/>
            <ac:spMk id="32" creationId="{8D57FAE1-A336-478A-E2E9-D6CED0354D1C}"/>
          </ac:spMkLst>
        </pc:spChg>
        <pc:spChg chg="mod ord">
          <ac:chgData name="Jason Wiese" userId="4bff8d5b-7de6-4655-b397-69b0afc81113" providerId="ADAL" clId="{6ECA80C0-74D5-4A98-A72C-53A42B0CEB9F}" dt="2024-05-19T20:49:09.456" v="1408" actId="167"/>
          <ac:spMkLst>
            <pc:docMk/>
            <pc:sldMk cId="3938727423" sldId="2146846600"/>
            <ac:spMk id="33" creationId="{0600768E-34C5-F297-9DD6-4B66594188C9}"/>
          </ac:spMkLst>
        </pc:spChg>
        <pc:spChg chg="mod">
          <ac:chgData name="Jason Wiese" userId="4bff8d5b-7de6-4655-b397-69b0afc81113" providerId="ADAL" clId="{6ECA80C0-74D5-4A98-A72C-53A42B0CEB9F}" dt="2024-05-19T20:50:23.982" v="1442" actId="1035"/>
          <ac:spMkLst>
            <pc:docMk/>
            <pc:sldMk cId="3938727423" sldId="2146846600"/>
            <ac:spMk id="34" creationId="{4AB267E3-1EC1-3439-104A-0B8056600033}"/>
          </ac:spMkLst>
        </pc:spChg>
        <pc:picChg chg="mod">
          <ac:chgData name="Jason Wiese" userId="4bff8d5b-7de6-4655-b397-69b0afc81113" providerId="ADAL" clId="{6ECA80C0-74D5-4A98-A72C-53A42B0CEB9F}" dt="2024-05-19T20:50:23.982" v="1442" actId="1035"/>
          <ac:picMkLst>
            <pc:docMk/>
            <pc:sldMk cId="3938727423" sldId="2146846600"/>
            <ac:picMk id="4" creationId="{06B72808-50F1-E36F-55A6-55EAC4E0D025}"/>
          </ac:picMkLst>
        </pc:picChg>
        <pc:picChg chg="mod">
          <ac:chgData name="Jason Wiese" userId="4bff8d5b-7de6-4655-b397-69b0afc81113" providerId="ADAL" clId="{6ECA80C0-74D5-4A98-A72C-53A42B0CEB9F}" dt="2024-05-19T20:49:39.991" v="1415" actId="1076"/>
          <ac:picMkLst>
            <pc:docMk/>
            <pc:sldMk cId="3938727423" sldId="2146846600"/>
            <ac:picMk id="10" creationId="{C1F4CD37-A7C9-3C68-A8BF-35195CC4802C}"/>
          </ac:picMkLst>
        </pc:picChg>
        <pc:picChg chg="mod">
          <ac:chgData name="Jason Wiese" userId="4bff8d5b-7de6-4655-b397-69b0afc81113" providerId="ADAL" clId="{6ECA80C0-74D5-4A98-A72C-53A42B0CEB9F}" dt="2024-05-19T20:49:38.670" v="1414" actId="1076"/>
          <ac:picMkLst>
            <pc:docMk/>
            <pc:sldMk cId="3938727423" sldId="2146846600"/>
            <ac:picMk id="24" creationId="{550456E8-431C-1BB1-B722-7FBEE981DB01}"/>
          </ac:picMkLst>
        </pc:picChg>
        <pc:picChg chg="mod">
          <ac:chgData name="Jason Wiese" userId="4bff8d5b-7de6-4655-b397-69b0afc81113" providerId="ADAL" clId="{6ECA80C0-74D5-4A98-A72C-53A42B0CEB9F}" dt="2024-05-19T20:50:23.982" v="1442" actId="1035"/>
          <ac:picMkLst>
            <pc:docMk/>
            <pc:sldMk cId="3938727423" sldId="2146846600"/>
            <ac:picMk id="25" creationId="{64E035E1-5450-7665-2B28-5B8BBFCAA6DC}"/>
          </ac:picMkLst>
        </pc:picChg>
        <pc:picChg chg="mod">
          <ac:chgData name="Jason Wiese" userId="4bff8d5b-7de6-4655-b397-69b0afc81113" providerId="ADAL" clId="{6ECA80C0-74D5-4A98-A72C-53A42B0CEB9F}" dt="2024-05-19T20:50:23.982" v="1442" actId="1035"/>
          <ac:picMkLst>
            <pc:docMk/>
            <pc:sldMk cId="3938727423" sldId="2146846600"/>
            <ac:picMk id="36" creationId="{DE5E1319-E38B-5FD8-8551-C98772D6FB62}"/>
          </ac:picMkLst>
        </pc:picChg>
        <pc:picChg chg="mod">
          <ac:chgData name="Jason Wiese" userId="4bff8d5b-7de6-4655-b397-69b0afc81113" providerId="ADAL" clId="{6ECA80C0-74D5-4A98-A72C-53A42B0CEB9F}" dt="2024-05-19T20:50:23.982" v="1442" actId="1035"/>
          <ac:picMkLst>
            <pc:docMk/>
            <pc:sldMk cId="3938727423" sldId="2146846600"/>
            <ac:picMk id="37" creationId="{B8D6975A-99B0-98BD-2C75-6833A998DA83}"/>
          </ac:picMkLst>
        </pc:picChg>
        <pc:picChg chg="mod">
          <ac:chgData name="Jason Wiese" userId="4bff8d5b-7de6-4655-b397-69b0afc81113" providerId="ADAL" clId="{6ECA80C0-74D5-4A98-A72C-53A42B0CEB9F}" dt="2024-05-19T20:50:23.982" v="1442" actId="1035"/>
          <ac:picMkLst>
            <pc:docMk/>
            <pc:sldMk cId="3938727423" sldId="2146846600"/>
            <ac:picMk id="1026" creationId="{062F2154-A0A2-FC98-802E-FB591E4172AB}"/>
          </ac:picMkLst>
        </pc:picChg>
        <pc:picChg chg="mod">
          <ac:chgData name="Jason Wiese" userId="4bff8d5b-7de6-4655-b397-69b0afc81113" providerId="ADAL" clId="{6ECA80C0-74D5-4A98-A72C-53A42B0CEB9F}" dt="2024-05-19T20:50:23.982" v="1442" actId="1035"/>
          <ac:picMkLst>
            <pc:docMk/>
            <pc:sldMk cId="3938727423" sldId="2146846600"/>
            <ac:picMk id="1028" creationId="{101CB7A3-5B63-C3E4-8FD8-25B91D6DDD58}"/>
          </ac:picMkLst>
        </pc:picChg>
      </pc:sldChg>
      <pc:sldChg chg="modSp mod">
        <pc:chgData name="Jason Wiese" userId="4bff8d5b-7de6-4655-b397-69b0afc81113" providerId="ADAL" clId="{6ECA80C0-74D5-4A98-A72C-53A42B0CEB9F}" dt="2024-05-23T05:43:42.327" v="4007" actId="1076"/>
        <pc:sldMkLst>
          <pc:docMk/>
          <pc:sldMk cId="1803757123" sldId="2146846601"/>
        </pc:sldMkLst>
        <pc:spChg chg="mod">
          <ac:chgData name="Jason Wiese" userId="4bff8d5b-7de6-4655-b397-69b0afc81113" providerId="ADAL" clId="{6ECA80C0-74D5-4A98-A72C-53A42B0CEB9F}" dt="2024-05-19T23:58:07.631" v="2554" actId="115"/>
          <ac:spMkLst>
            <pc:docMk/>
            <pc:sldMk cId="1803757123" sldId="2146846601"/>
            <ac:spMk id="3" creationId="{11C12309-3FEC-A81D-87E4-760E63836874}"/>
          </ac:spMkLst>
        </pc:spChg>
        <pc:spChg chg="mod">
          <ac:chgData name="Jason Wiese" userId="4bff8d5b-7de6-4655-b397-69b0afc81113" providerId="ADAL" clId="{6ECA80C0-74D5-4A98-A72C-53A42B0CEB9F}" dt="2024-05-23T05:43:35.981" v="4006" actId="14100"/>
          <ac:spMkLst>
            <pc:docMk/>
            <pc:sldMk cId="1803757123" sldId="2146846601"/>
            <ac:spMk id="4" creationId="{943224BD-A0EB-3731-93AF-61D9E7675E29}"/>
          </ac:spMkLst>
        </pc:spChg>
        <pc:spChg chg="mod">
          <ac:chgData name="Jason Wiese" userId="4bff8d5b-7de6-4655-b397-69b0afc81113" providerId="ADAL" clId="{6ECA80C0-74D5-4A98-A72C-53A42B0CEB9F}" dt="2024-05-19T23:58:54.308" v="2589" actId="1037"/>
          <ac:spMkLst>
            <pc:docMk/>
            <pc:sldMk cId="1803757123" sldId="2146846601"/>
            <ac:spMk id="12" creationId="{B0DDB78C-016B-17B8-AB84-237A1A4943C9}"/>
          </ac:spMkLst>
        </pc:spChg>
        <pc:spChg chg="mod">
          <ac:chgData name="Jason Wiese" userId="4bff8d5b-7de6-4655-b397-69b0afc81113" providerId="ADAL" clId="{6ECA80C0-74D5-4A98-A72C-53A42B0CEB9F}" dt="2024-05-19T23:58:07.631" v="2554" actId="115"/>
          <ac:spMkLst>
            <pc:docMk/>
            <pc:sldMk cId="1803757123" sldId="2146846601"/>
            <ac:spMk id="18" creationId="{F56C6B9C-EB82-7095-4866-5324D5E051E9}"/>
          </ac:spMkLst>
        </pc:spChg>
        <pc:spChg chg="mod">
          <ac:chgData name="Jason Wiese" userId="4bff8d5b-7de6-4655-b397-69b0afc81113" providerId="ADAL" clId="{6ECA80C0-74D5-4A98-A72C-53A42B0CEB9F}" dt="2024-05-19T20:48:49.693" v="1404" actId="1076"/>
          <ac:spMkLst>
            <pc:docMk/>
            <pc:sldMk cId="1803757123" sldId="2146846601"/>
            <ac:spMk id="19" creationId="{5FEEBAF7-C59D-FCEE-272F-4D2581169825}"/>
          </ac:spMkLst>
        </pc:spChg>
        <pc:spChg chg="mod">
          <ac:chgData name="Jason Wiese" userId="4bff8d5b-7de6-4655-b397-69b0afc81113" providerId="ADAL" clId="{6ECA80C0-74D5-4A98-A72C-53A42B0CEB9F}" dt="2024-05-19T20:48:49.693" v="1404" actId="1076"/>
          <ac:spMkLst>
            <pc:docMk/>
            <pc:sldMk cId="1803757123" sldId="2146846601"/>
            <ac:spMk id="20" creationId="{C0344D48-638A-7E2F-FFC7-F56AC5518A69}"/>
          </ac:spMkLst>
        </pc:spChg>
        <pc:spChg chg="mod">
          <ac:chgData name="Jason Wiese" userId="4bff8d5b-7de6-4655-b397-69b0afc81113" providerId="ADAL" clId="{6ECA80C0-74D5-4A98-A72C-53A42B0CEB9F}" dt="2024-05-19T20:48:49.693" v="1404" actId="1076"/>
          <ac:spMkLst>
            <pc:docMk/>
            <pc:sldMk cId="1803757123" sldId="2146846601"/>
            <ac:spMk id="22" creationId="{1608CAD1-0F3D-C012-AD8B-990BE5BE1351}"/>
          </ac:spMkLst>
        </pc:spChg>
        <pc:spChg chg="mod">
          <ac:chgData name="Jason Wiese" userId="4bff8d5b-7de6-4655-b397-69b0afc81113" providerId="ADAL" clId="{6ECA80C0-74D5-4A98-A72C-53A42B0CEB9F}" dt="2024-05-19T23:58:07.631" v="2554" actId="115"/>
          <ac:spMkLst>
            <pc:docMk/>
            <pc:sldMk cId="1803757123" sldId="2146846601"/>
            <ac:spMk id="23" creationId="{AAE0DE32-AB76-711A-35CC-731B7FC23FA2}"/>
          </ac:spMkLst>
        </pc:spChg>
        <pc:spChg chg="mod">
          <ac:chgData name="Jason Wiese" userId="4bff8d5b-7de6-4655-b397-69b0afc81113" providerId="ADAL" clId="{6ECA80C0-74D5-4A98-A72C-53A42B0CEB9F}" dt="2024-05-23T05:43:42.327" v="4007" actId="1076"/>
          <ac:spMkLst>
            <pc:docMk/>
            <pc:sldMk cId="1803757123" sldId="2146846601"/>
            <ac:spMk id="26" creationId="{A9C445BF-5591-D09A-A8BC-6A2DB67D3CAE}"/>
          </ac:spMkLst>
        </pc:spChg>
        <pc:spChg chg="mod">
          <ac:chgData name="Jason Wiese" userId="4bff8d5b-7de6-4655-b397-69b0afc81113" providerId="ADAL" clId="{6ECA80C0-74D5-4A98-A72C-53A42B0CEB9F}" dt="2024-05-19T23:59:24.816" v="2604" actId="20577"/>
          <ac:spMkLst>
            <pc:docMk/>
            <pc:sldMk cId="1803757123" sldId="2146846601"/>
            <ac:spMk id="29" creationId="{1BFAFF28-ED18-0BD8-F614-20CE70E302B1}"/>
          </ac:spMkLst>
        </pc:spChg>
        <pc:picChg chg="mod">
          <ac:chgData name="Jason Wiese" userId="4bff8d5b-7de6-4655-b397-69b0afc81113" providerId="ADAL" clId="{6ECA80C0-74D5-4A98-A72C-53A42B0CEB9F}" dt="2024-05-19T20:48:49.693" v="1404" actId="1076"/>
          <ac:picMkLst>
            <pc:docMk/>
            <pc:sldMk cId="1803757123" sldId="2146846601"/>
            <ac:picMk id="17" creationId="{3D2D054E-4869-6145-8371-153DBD326464}"/>
          </ac:picMkLst>
        </pc:picChg>
        <pc:picChg chg="mod">
          <ac:chgData name="Jason Wiese" userId="4bff8d5b-7de6-4655-b397-69b0afc81113" providerId="ADAL" clId="{6ECA80C0-74D5-4A98-A72C-53A42B0CEB9F}" dt="2024-05-19T20:48:49.693" v="1404" actId="1076"/>
          <ac:picMkLst>
            <pc:docMk/>
            <pc:sldMk cId="1803757123" sldId="2146846601"/>
            <ac:picMk id="24" creationId="{4953062A-CDB1-6F8F-21CC-9593A5D930F4}"/>
          </ac:picMkLst>
        </pc:picChg>
        <pc:picChg chg="mod">
          <ac:chgData name="Jason Wiese" userId="4bff8d5b-7de6-4655-b397-69b0afc81113" providerId="ADAL" clId="{6ECA80C0-74D5-4A98-A72C-53A42B0CEB9F}" dt="2024-05-19T20:48:49.693" v="1404" actId="1076"/>
          <ac:picMkLst>
            <pc:docMk/>
            <pc:sldMk cId="1803757123" sldId="2146846601"/>
            <ac:picMk id="25" creationId="{E094D0F3-77C7-E274-F528-DE27E0522303}"/>
          </ac:picMkLst>
        </pc:picChg>
        <pc:picChg chg="mod">
          <ac:chgData name="Jason Wiese" userId="4bff8d5b-7de6-4655-b397-69b0afc81113" providerId="ADAL" clId="{6ECA80C0-74D5-4A98-A72C-53A42B0CEB9F}" dt="2024-05-19T20:48:49.693" v="1404" actId="1076"/>
          <ac:picMkLst>
            <pc:docMk/>
            <pc:sldMk cId="1803757123" sldId="2146846601"/>
            <ac:picMk id="28" creationId="{A52907B3-F7D9-46A1-0BF4-D436B37BE93B}"/>
          </ac:picMkLst>
        </pc:picChg>
        <pc:picChg chg="mod">
          <ac:chgData name="Jason Wiese" userId="4bff8d5b-7de6-4655-b397-69b0afc81113" providerId="ADAL" clId="{6ECA80C0-74D5-4A98-A72C-53A42B0CEB9F}" dt="2024-05-19T20:48:49.693" v="1404" actId="1076"/>
          <ac:picMkLst>
            <pc:docMk/>
            <pc:sldMk cId="1803757123" sldId="2146846601"/>
            <ac:picMk id="30" creationId="{78E656AF-B17F-AD3F-B6AD-1D6573532077}"/>
          </ac:picMkLst>
        </pc:picChg>
        <pc:picChg chg="mod">
          <ac:chgData name="Jason Wiese" userId="4bff8d5b-7de6-4655-b397-69b0afc81113" providerId="ADAL" clId="{6ECA80C0-74D5-4A98-A72C-53A42B0CEB9F}" dt="2024-05-19T20:48:49.693" v="1404" actId="1076"/>
          <ac:picMkLst>
            <pc:docMk/>
            <pc:sldMk cId="1803757123" sldId="2146846601"/>
            <ac:picMk id="31" creationId="{34299077-ECE1-6A1A-D7B0-88F69BB317B1}"/>
          </ac:picMkLst>
        </pc:picChg>
        <pc:cxnChg chg="mod">
          <ac:chgData name="Jason Wiese" userId="4bff8d5b-7de6-4655-b397-69b0afc81113" providerId="ADAL" clId="{6ECA80C0-74D5-4A98-A72C-53A42B0CEB9F}" dt="2024-05-19T20:48:34.292" v="1403" actId="1076"/>
          <ac:cxnSpMkLst>
            <pc:docMk/>
            <pc:sldMk cId="1803757123" sldId="2146846601"/>
            <ac:cxnSpMk id="13" creationId="{6C1D7672-0B7D-C9B2-5531-F7B3522040A0}"/>
          </ac:cxnSpMkLst>
        </pc:cxnChg>
        <pc:cxnChg chg="mod">
          <ac:chgData name="Jason Wiese" userId="4bff8d5b-7de6-4655-b397-69b0afc81113" providerId="ADAL" clId="{6ECA80C0-74D5-4A98-A72C-53A42B0CEB9F}" dt="2024-05-19T20:48:34.292" v="1403" actId="1076"/>
          <ac:cxnSpMkLst>
            <pc:docMk/>
            <pc:sldMk cId="1803757123" sldId="2146846601"/>
            <ac:cxnSpMk id="14" creationId="{3D0AF204-9581-CEA1-A3EF-99D2C3324842}"/>
          </ac:cxnSpMkLst>
        </pc:cxnChg>
        <pc:cxnChg chg="mod">
          <ac:chgData name="Jason Wiese" userId="4bff8d5b-7de6-4655-b397-69b0afc81113" providerId="ADAL" clId="{6ECA80C0-74D5-4A98-A72C-53A42B0CEB9F}" dt="2024-05-19T20:48:34.292" v="1403" actId="1076"/>
          <ac:cxnSpMkLst>
            <pc:docMk/>
            <pc:sldMk cId="1803757123" sldId="2146846601"/>
            <ac:cxnSpMk id="15" creationId="{AC9040CF-B54D-4FF8-5D57-12536D7932BE}"/>
          </ac:cxnSpMkLst>
        </pc:cxnChg>
      </pc:sldChg>
      <pc:sldChg chg="modSp del mod">
        <pc:chgData name="Jason Wiese" userId="4bff8d5b-7de6-4655-b397-69b0afc81113" providerId="ADAL" clId="{6ECA80C0-74D5-4A98-A72C-53A42B0CEB9F}" dt="2024-05-19T20:18:39.258" v="909" actId="47"/>
        <pc:sldMkLst>
          <pc:docMk/>
          <pc:sldMk cId="3200985108" sldId="2146846606"/>
        </pc:sldMkLst>
        <pc:spChg chg="mod">
          <ac:chgData name="Jason Wiese" userId="4bff8d5b-7de6-4655-b397-69b0afc81113" providerId="ADAL" clId="{6ECA80C0-74D5-4A98-A72C-53A42B0CEB9F}" dt="2024-05-19T20:17:33.223" v="898" actId="14100"/>
          <ac:spMkLst>
            <pc:docMk/>
            <pc:sldMk cId="3200985108" sldId="2146846606"/>
            <ac:spMk id="10" creationId="{318CB64C-E993-6C91-8E7F-0953B993C72F}"/>
          </ac:spMkLst>
        </pc:spChg>
      </pc:sldChg>
      <pc:sldChg chg="modSp mod">
        <pc:chgData name="Jason Wiese" userId="4bff8d5b-7de6-4655-b397-69b0afc81113" providerId="ADAL" clId="{6ECA80C0-74D5-4A98-A72C-53A42B0CEB9F}" dt="2024-05-20T00:18:15.081" v="2862" actId="14100"/>
        <pc:sldMkLst>
          <pc:docMk/>
          <pc:sldMk cId="2427508812" sldId="2146846608"/>
        </pc:sldMkLst>
        <pc:spChg chg="mod">
          <ac:chgData name="Jason Wiese" userId="4bff8d5b-7de6-4655-b397-69b0afc81113" providerId="ADAL" clId="{6ECA80C0-74D5-4A98-A72C-53A42B0CEB9F}" dt="2024-05-20T00:18:15.081" v="2862" actId="14100"/>
          <ac:spMkLst>
            <pc:docMk/>
            <pc:sldMk cId="2427508812" sldId="2146846608"/>
            <ac:spMk id="7" creationId="{18CB1D72-3B37-1589-1CBE-6E43FB932E40}"/>
          </ac:spMkLst>
        </pc:spChg>
        <pc:spChg chg="mod">
          <ac:chgData name="Jason Wiese" userId="4bff8d5b-7de6-4655-b397-69b0afc81113" providerId="ADAL" clId="{6ECA80C0-74D5-4A98-A72C-53A42B0CEB9F}" dt="2024-05-20T00:17:50.704" v="2861" actId="14100"/>
          <ac:spMkLst>
            <pc:docMk/>
            <pc:sldMk cId="2427508812" sldId="2146846608"/>
            <ac:spMk id="18" creationId="{C9C1BFA5-CE22-8CF4-BB15-94D911BBBA7A}"/>
          </ac:spMkLst>
        </pc:spChg>
      </pc:sldChg>
      <pc:sldChg chg="modSp mod delCm modCm">
        <pc:chgData name="Jason Wiese" userId="4bff8d5b-7de6-4655-b397-69b0afc81113" providerId="ADAL" clId="{6ECA80C0-74D5-4A98-A72C-53A42B0CEB9F}" dt="2024-05-23T05:20:17.576" v="3703"/>
        <pc:sldMkLst>
          <pc:docMk/>
          <pc:sldMk cId="941964184" sldId="2146846609"/>
        </pc:sldMkLst>
        <pc:spChg chg="mod">
          <ac:chgData name="Jason Wiese" userId="4bff8d5b-7de6-4655-b397-69b0afc81113" providerId="ADAL" clId="{6ECA80C0-74D5-4A98-A72C-53A42B0CEB9F}" dt="2024-05-19T20:45:12.176" v="1396" actId="403"/>
          <ac:spMkLst>
            <pc:docMk/>
            <pc:sldMk cId="941964184" sldId="2146846609"/>
            <ac:spMk id="13" creationId="{AB3B6D23-0406-652D-4912-D528F20D9023}"/>
          </ac:spMkLst>
        </pc:spChg>
        <pc:spChg chg="mod">
          <ac:chgData name="Jason Wiese" userId="4bff8d5b-7de6-4655-b397-69b0afc81113" providerId="ADAL" clId="{6ECA80C0-74D5-4A98-A72C-53A42B0CEB9F}" dt="2024-05-19T20:44:36.678" v="1394" actId="20577"/>
          <ac:spMkLst>
            <pc:docMk/>
            <pc:sldMk cId="941964184" sldId="2146846609"/>
            <ac:spMk id="18" creationId="{FE6DFA2C-5D02-E73F-5E1F-E9D00C867AFF}"/>
          </ac:spMkLst>
        </pc:spChg>
        <pc:spChg chg="mod">
          <ac:chgData name="Jason Wiese" userId="4bff8d5b-7de6-4655-b397-69b0afc81113" providerId="ADAL" clId="{6ECA80C0-74D5-4A98-A72C-53A42B0CEB9F}" dt="2024-05-19T23:57:18.149" v="2547" actId="1076"/>
          <ac:spMkLst>
            <pc:docMk/>
            <pc:sldMk cId="941964184" sldId="2146846609"/>
            <ac:spMk id="26" creationId="{A9C445BF-5591-D09A-A8BC-6A2DB67D3CAE}"/>
          </ac:spMkLst>
        </pc:spChg>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6ECA80C0-74D5-4A98-A72C-53A42B0CEB9F}" dt="2024-05-23T05:20:14.408" v="3702"/>
              <pc2:cmMkLst xmlns:pc2="http://schemas.microsoft.com/office/powerpoint/2019/9/main/command">
                <pc:docMk/>
                <pc:sldMk cId="941964184" sldId="2146846609"/>
                <pc2:cmMk id="{007B1E79-4FC6-6D49-8D4E-A0B01C23E902}"/>
              </pc2:cmMkLst>
            </pc226:cmChg>
            <pc226:cmChg xmlns:pc226="http://schemas.microsoft.com/office/powerpoint/2022/06/main/command" chg="del mod">
              <pc226:chgData name="Jason Wiese" userId="4bff8d5b-7de6-4655-b397-69b0afc81113" providerId="ADAL" clId="{6ECA80C0-74D5-4A98-A72C-53A42B0CEB9F}" dt="2024-05-23T05:20:17.576" v="3703"/>
              <pc2:cmMkLst xmlns:pc2="http://schemas.microsoft.com/office/powerpoint/2019/9/main/command">
                <pc:docMk/>
                <pc:sldMk cId="941964184" sldId="2146846609"/>
                <pc2:cmMk id="{2A49D19D-BCCD-5044-A7D4-87625F7D5474}"/>
              </pc2:cmMkLst>
              <pc226:cmRplyChg chg="add">
                <pc226:chgData name="Jason Wiese" userId="4bff8d5b-7de6-4655-b397-69b0afc81113" providerId="ADAL" clId="{6ECA80C0-74D5-4A98-A72C-53A42B0CEB9F}" dt="2024-05-19T20:44:49.568" v="1395"/>
                <pc2:cmRplyMkLst xmlns:pc2="http://schemas.microsoft.com/office/powerpoint/2019/9/main/command">
                  <pc:docMk/>
                  <pc:sldMk cId="941964184" sldId="2146846609"/>
                  <pc2:cmMk id="{2A49D19D-BCCD-5044-A7D4-87625F7D5474}"/>
                  <pc2:cmRplyMk id="{0AAF0205-6EDA-4696-974C-A9B8D1EFB6FB}"/>
                </pc2:cmRplyMkLst>
              </pc226:cmRplyChg>
            </pc226:cmChg>
          </p:ext>
        </pc:extLst>
      </pc:sldChg>
      <pc:sldChg chg="addSp modSp mod addCm delCm modCm">
        <pc:chgData name="Jason Wiese" userId="4bff8d5b-7de6-4655-b397-69b0afc81113" providerId="ADAL" clId="{6ECA80C0-74D5-4A98-A72C-53A42B0CEB9F}" dt="2024-05-23T05:20:01.668" v="3701"/>
        <pc:sldMkLst>
          <pc:docMk/>
          <pc:sldMk cId="714407937" sldId="2146846613"/>
        </pc:sldMkLst>
        <pc:spChg chg="add mod">
          <ac:chgData name="Jason Wiese" userId="4bff8d5b-7de6-4655-b397-69b0afc81113" providerId="ADAL" clId="{6ECA80C0-74D5-4A98-A72C-53A42B0CEB9F}" dt="2024-05-19T23:48:10.542" v="2403" actId="20577"/>
          <ac:spMkLst>
            <pc:docMk/>
            <pc:sldMk cId="714407937" sldId="2146846613"/>
            <ac:spMk id="5" creationId="{D2F3C0A1-6AAB-4246-5B51-603A0EE01A5C}"/>
          </ac:spMkLst>
        </pc:spChg>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6ECA80C0-74D5-4A98-A72C-53A42B0CEB9F}" dt="2024-05-23T05:20:01.668" v="3701"/>
              <pc2:cmMkLst xmlns:pc2="http://schemas.microsoft.com/office/powerpoint/2019/9/main/command">
                <pc:docMk/>
                <pc:sldMk cId="714407937" sldId="2146846613"/>
                <pc2:cmMk id="{E9475A90-8D1C-6F45-B603-EBC68ABE2C49}"/>
              </pc2:cmMkLst>
            </pc226:cmChg>
            <pc226:cmChg xmlns:pc226="http://schemas.microsoft.com/office/powerpoint/2022/06/main/command" chg="add del">
              <pc226:chgData name="Jason Wiese" userId="4bff8d5b-7de6-4655-b397-69b0afc81113" providerId="ADAL" clId="{6ECA80C0-74D5-4A98-A72C-53A42B0CEB9F}" dt="2024-05-23T05:19:58.604" v="3700"/>
              <pc2:cmMkLst xmlns:pc2="http://schemas.microsoft.com/office/powerpoint/2019/9/main/command">
                <pc:docMk/>
                <pc:sldMk cId="714407937" sldId="2146846613"/>
                <pc2:cmMk id="{A6DB86B1-9720-4964-AAAE-32A5063F2C19}"/>
              </pc2:cmMkLst>
              <pc226:cmRplyChg chg="add">
                <pc226:chgData name="Jason Wiese" userId="4bff8d5b-7de6-4655-b397-69b0afc81113" providerId="ADAL" clId="{6ECA80C0-74D5-4A98-A72C-53A42B0CEB9F}" dt="2024-05-19T23:57:09.571" v="2546"/>
                <pc2:cmRplyMkLst xmlns:pc2="http://schemas.microsoft.com/office/powerpoint/2019/9/main/command">
                  <pc:docMk/>
                  <pc:sldMk cId="714407937" sldId="2146846613"/>
                  <pc2:cmMk id="{A6DB86B1-9720-4964-AAAE-32A5063F2C19}"/>
                  <pc2:cmRplyMk id="{1D760EEC-394A-4E14-BEE4-2F085A48FC14}"/>
                </pc2:cmRplyMkLst>
              </pc226:cmRplyChg>
            </pc226:cmChg>
          </p:ext>
        </pc:extLst>
      </pc:sldChg>
      <pc:sldChg chg="addSp modSp mod addCm delCm">
        <pc:chgData name="Jason Wiese" userId="4bff8d5b-7de6-4655-b397-69b0afc81113" providerId="ADAL" clId="{6ECA80C0-74D5-4A98-A72C-53A42B0CEB9F}" dt="2024-05-23T05:26:28.410" v="3764"/>
        <pc:sldMkLst>
          <pc:docMk/>
          <pc:sldMk cId="4102364544" sldId="2146846614"/>
        </pc:sldMkLst>
        <pc:spChg chg="add mod">
          <ac:chgData name="Jason Wiese" userId="4bff8d5b-7de6-4655-b397-69b0afc81113" providerId="ADAL" clId="{6ECA80C0-74D5-4A98-A72C-53A42B0CEB9F}" dt="2024-05-19T23:48:03.637" v="2401" actId="20577"/>
          <ac:spMkLst>
            <pc:docMk/>
            <pc:sldMk cId="4102364544" sldId="2146846614"/>
            <ac:spMk id="5" creationId="{51AC4C5C-F645-3B9D-1EBA-CDB2DE72AF96}"/>
          </ac:spMkLst>
        </pc:spChg>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6ECA80C0-74D5-4A98-A72C-53A42B0CEB9F}" dt="2024-05-23T05:26:28.410" v="3764"/>
              <pc2:cmMkLst xmlns:pc2="http://schemas.microsoft.com/office/powerpoint/2019/9/main/command">
                <pc:docMk/>
                <pc:sldMk cId="4102364544" sldId="2146846614"/>
                <pc2:cmMk id="{57277808-BD02-8747-8864-AB5E37BDEE5D}"/>
              </pc2:cmMkLst>
            </pc226:cmChg>
            <pc226:cmChg xmlns:pc226="http://schemas.microsoft.com/office/powerpoint/2022/06/main/command" chg="add del">
              <pc226:chgData name="Jason Wiese" userId="4bff8d5b-7de6-4655-b397-69b0afc81113" providerId="ADAL" clId="{6ECA80C0-74D5-4A98-A72C-53A42B0CEB9F}" dt="2024-05-23T05:26:26.909" v="3763"/>
              <pc2:cmMkLst xmlns:pc2="http://schemas.microsoft.com/office/powerpoint/2019/9/main/command">
                <pc:docMk/>
                <pc:sldMk cId="4102364544" sldId="2146846614"/>
                <pc2:cmMk id="{BE28B3A2-65CC-47BA-99E0-C16F33539A53}"/>
              </pc2:cmMkLst>
            </pc226:cmChg>
          </p:ext>
        </pc:extLst>
      </pc:sldChg>
      <pc:sldChg chg="addSp modSp mod addCm delCm">
        <pc:chgData name="Jason Wiese" userId="4bff8d5b-7de6-4655-b397-69b0afc81113" providerId="ADAL" clId="{6ECA80C0-74D5-4A98-A72C-53A42B0CEB9F}" dt="2024-05-23T05:26:53.919" v="3766"/>
        <pc:sldMkLst>
          <pc:docMk/>
          <pc:sldMk cId="4078420525" sldId="2146846615"/>
        </pc:sldMkLst>
        <pc:spChg chg="mod">
          <ac:chgData name="Jason Wiese" userId="4bff8d5b-7de6-4655-b397-69b0afc81113" providerId="ADAL" clId="{6ECA80C0-74D5-4A98-A72C-53A42B0CEB9F}" dt="2024-05-19T23:47:46.661" v="2398" actId="20577"/>
          <ac:spMkLst>
            <pc:docMk/>
            <pc:sldMk cId="4078420525" sldId="2146846615"/>
            <ac:spMk id="2" creationId="{C09B3279-79C3-D562-DBFB-7AB4F0D63070}"/>
          </ac:spMkLst>
        </pc:spChg>
        <pc:spChg chg="add mod">
          <ac:chgData name="Jason Wiese" userId="4bff8d5b-7de6-4655-b397-69b0afc81113" providerId="ADAL" clId="{6ECA80C0-74D5-4A98-A72C-53A42B0CEB9F}" dt="2024-05-19T23:47:25.444" v="2354" actId="20577"/>
          <ac:spMkLst>
            <pc:docMk/>
            <pc:sldMk cId="4078420525" sldId="2146846615"/>
            <ac:spMk id="5" creationId="{ADCD676D-9E13-7D38-87CB-05845DDA358B}"/>
          </ac:spMkLst>
        </pc:spChg>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6ECA80C0-74D5-4A98-A72C-53A42B0CEB9F}" dt="2024-05-23T05:26:53.919" v="3766"/>
              <pc2:cmMkLst xmlns:pc2="http://schemas.microsoft.com/office/powerpoint/2019/9/main/command">
                <pc:docMk/>
                <pc:sldMk cId="4078420525" sldId="2146846615"/>
                <pc2:cmMk id="{FC81AB00-6FD1-4401-A932-92BFFAEFDD1D}"/>
              </pc2:cmMkLst>
            </pc226:cmChg>
            <pc226:cmChg xmlns:pc226="http://schemas.microsoft.com/office/powerpoint/2022/06/main/command" chg="add del">
              <pc226:chgData name="Jason Wiese" userId="4bff8d5b-7de6-4655-b397-69b0afc81113" providerId="ADAL" clId="{6ECA80C0-74D5-4A98-A72C-53A42B0CEB9F}" dt="2024-05-19T23:47:52.268" v="2399"/>
              <pc2:cmMkLst xmlns:pc2="http://schemas.microsoft.com/office/powerpoint/2019/9/main/command">
                <pc:docMk/>
                <pc:sldMk cId="4078420525" sldId="2146846615"/>
                <pc2:cmMk id="{E1C104EC-AD8B-4F40-AA87-A6F24C808219}"/>
              </pc2:cmMkLst>
            </pc226:cmChg>
          </p:ext>
        </pc:extLst>
      </pc:sldChg>
      <pc:sldChg chg="addSp modSp mod addCm delCm">
        <pc:chgData name="Jason Wiese" userId="4bff8d5b-7de6-4655-b397-69b0afc81113" providerId="ADAL" clId="{6ECA80C0-74D5-4A98-A72C-53A42B0CEB9F}" dt="2024-05-23T04:57:56.596" v="3045"/>
        <pc:sldMkLst>
          <pc:docMk/>
          <pc:sldMk cId="3956978006" sldId="2146846616"/>
        </pc:sldMkLst>
        <pc:spChg chg="mod">
          <ac:chgData name="Jason Wiese" userId="4bff8d5b-7de6-4655-b397-69b0afc81113" providerId="ADAL" clId="{6ECA80C0-74D5-4A98-A72C-53A42B0CEB9F}" dt="2024-05-19T23:37:58.010" v="2215" actId="20577"/>
          <ac:spMkLst>
            <pc:docMk/>
            <pc:sldMk cId="3956978006" sldId="2146846616"/>
            <ac:spMk id="2" creationId="{C09B3279-79C3-D562-DBFB-7AB4F0D63070}"/>
          </ac:spMkLst>
        </pc:spChg>
        <pc:spChg chg="add mod">
          <ac:chgData name="Jason Wiese" userId="4bff8d5b-7de6-4655-b397-69b0afc81113" providerId="ADAL" clId="{6ECA80C0-74D5-4A98-A72C-53A42B0CEB9F}" dt="2024-05-19T23:46:31.084" v="2349"/>
          <ac:spMkLst>
            <pc:docMk/>
            <pc:sldMk cId="3956978006" sldId="2146846616"/>
            <ac:spMk id="5" creationId="{57335EF2-79AE-B5D2-FAEB-9D078B22CCE4}"/>
          </ac:spMkLst>
        </pc:spChg>
        <pc:spChg chg="add mod">
          <ac:chgData name="Jason Wiese" userId="4bff8d5b-7de6-4655-b397-69b0afc81113" providerId="ADAL" clId="{6ECA80C0-74D5-4A98-A72C-53A42B0CEB9F}" dt="2024-05-19T23:47:03.738" v="2350"/>
          <ac:spMkLst>
            <pc:docMk/>
            <pc:sldMk cId="3956978006" sldId="2146846616"/>
            <ac:spMk id="6" creationId="{9080BC86-ADF8-A4E5-EA36-C3B54B4AA6F0}"/>
          </ac:spMkLst>
        </pc:spChg>
        <pc:extLst>
          <p:ext xmlns:p="http://schemas.openxmlformats.org/presentationml/2006/main" uri="{D6D511B9-2390-475A-947B-AFAB55BFBCF1}">
            <pc226:cmChg xmlns:pc226="http://schemas.microsoft.com/office/powerpoint/2022/06/main/command" chg="add del">
              <pc226:chgData name="Jason Wiese" userId="4bff8d5b-7de6-4655-b397-69b0afc81113" providerId="ADAL" clId="{6ECA80C0-74D5-4A98-A72C-53A42B0CEB9F}" dt="2024-05-23T04:57:56.596" v="3045"/>
              <pc2:cmMkLst xmlns:pc2="http://schemas.microsoft.com/office/powerpoint/2019/9/main/command">
                <pc:docMk/>
                <pc:sldMk cId="3956978006" sldId="2146846616"/>
                <pc2:cmMk id="{4E73F36E-B32E-4F09-B978-150AB70D2FF2}"/>
              </pc2:cmMkLst>
            </pc226:cmChg>
          </p:ext>
        </pc:extLst>
      </pc:sldChg>
      <pc:sldChg chg="modSp mod">
        <pc:chgData name="Jason Wiese" userId="4bff8d5b-7de6-4655-b397-69b0afc81113" providerId="ADAL" clId="{6ECA80C0-74D5-4A98-A72C-53A42B0CEB9F}" dt="2024-05-19T19:56:28.638" v="500" actId="403"/>
        <pc:sldMkLst>
          <pc:docMk/>
          <pc:sldMk cId="4122496692" sldId="2146846621"/>
        </pc:sldMkLst>
        <pc:spChg chg="mod">
          <ac:chgData name="Jason Wiese" userId="4bff8d5b-7de6-4655-b397-69b0afc81113" providerId="ADAL" clId="{6ECA80C0-74D5-4A98-A72C-53A42B0CEB9F}" dt="2024-05-19T19:56:28.638" v="500" actId="403"/>
          <ac:spMkLst>
            <pc:docMk/>
            <pc:sldMk cId="4122496692" sldId="2146846621"/>
            <ac:spMk id="19" creationId="{125C1049-64E4-44D1-6A45-BC87DBFDCA5C}"/>
          </ac:spMkLst>
        </pc:spChg>
      </pc:sldChg>
      <pc:sldChg chg="addSp delSp modSp mod addCm">
        <pc:chgData name="Jason Wiese" userId="4bff8d5b-7de6-4655-b397-69b0afc81113" providerId="ADAL" clId="{6ECA80C0-74D5-4A98-A72C-53A42B0CEB9F}" dt="2024-05-23T18:15:46.329" v="5461"/>
        <pc:sldMkLst>
          <pc:docMk/>
          <pc:sldMk cId="1008510114" sldId="2146846624"/>
        </pc:sldMkLst>
        <pc:spChg chg="add mod">
          <ac:chgData name="Jason Wiese" userId="4bff8d5b-7de6-4655-b397-69b0afc81113" providerId="ADAL" clId="{6ECA80C0-74D5-4A98-A72C-53A42B0CEB9F}" dt="2024-05-23T05:16:53.405" v="3685"/>
          <ac:spMkLst>
            <pc:docMk/>
            <pc:sldMk cId="1008510114" sldId="2146846624"/>
            <ac:spMk id="2" creationId="{AE996183-69B8-9035-F367-7D857B46414E}"/>
          </ac:spMkLst>
        </pc:spChg>
        <pc:spChg chg="mod">
          <ac:chgData name="Jason Wiese" userId="4bff8d5b-7de6-4655-b397-69b0afc81113" providerId="ADAL" clId="{6ECA80C0-74D5-4A98-A72C-53A42B0CEB9F}" dt="2024-05-23T04:59:54.569" v="3056" actId="20577"/>
          <ac:spMkLst>
            <pc:docMk/>
            <pc:sldMk cId="1008510114" sldId="2146846624"/>
            <ac:spMk id="10" creationId="{318CB64C-E993-6C91-8E7F-0953B993C72F}"/>
          </ac:spMkLst>
        </pc:spChg>
        <pc:spChg chg="mod">
          <ac:chgData name="Jason Wiese" userId="4bff8d5b-7de6-4655-b397-69b0afc81113" providerId="ADAL" clId="{6ECA80C0-74D5-4A98-A72C-53A42B0CEB9F}" dt="2024-05-23T05:43:03.362" v="4004" actId="404"/>
          <ac:spMkLst>
            <pc:docMk/>
            <pc:sldMk cId="1008510114" sldId="2146846624"/>
            <ac:spMk id="23" creationId="{007A7B35-A819-0192-AF0F-80C07214FF79}"/>
          </ac:spMkLst>
        </pc:spChg>
        <pc:spChg chg="del">
          <ac:chgData name="Jason Wiese" userId="4bff8d5b-7de6-4655-b397-69b0afc81113" providerId="ADAL" clId="{6ECA80C0-74D5-4A98-A72C-53A42B0CEB9F}" dt="2024-05-23T05:16:50.253" v="3684" actId="478"/>
          <ac:spMkLst>
            <pc:docMk/>
            <pc:sldMk cId="1008510114" sldId="2146846624"/>
            <ac:spMk id="51" creationId="{5CFFF162-8109-4382-F6CF-B0E2395298C0}"/>
          </ac:spMkLst>
        </pc:spChg>
        <pc:extLst>
          <p:ext xmlns:p="http://schemas.openxmlformats.org/presentationml/2006/main" uri="{D6D511B9-2390-475A-947B-AFAB55BFBCF1}">
            <pc226:cmChg xmlns:pc226="http://schemas.microsoft.com/office/powerpoint/2022/06/main/command" chg="add">
              <pc226:chgData name="Jason Wiese" userId="4bff8d5b-7de6-4655-b397-69b0afc81113" providerId="ADAL" clId="{6ECA80C0-74D5-4A98-A72C-53A42B0CEB9F}" dt="2024-05-23T18:15:46.329" v="5461"/>
              <pc2:cmMkLst xmlns:pc2="http://schemas.microsoft.com/office/powerpoint/2019/9/main/command">
                <pc:docMk/>
                <pc:sldMk cId="1008510114" sldId="2146846624"/>
                <pc2:cmMk id="{A0810B8D-6EDF-471E-9D1F-18759BCE6E7F}"/>
              </pc2:cmMkLst>
            </pc226:cmChg>
          </p:ext>
        </pc:extLst>
      </pc:sldChg>
      <pc:sldChg chg="addSp delSp modSp mod">
        <pc:chgData name="Jason Wiese" userId="4bff8d5b-7de6-4655-b397-69b0afc81113" providerId="ADAL" clId="{6ECA80C0-74D5-4A98-A72C-53A42B0CEB9F}" dt="2024-05-23T05:16:38.811" v="3683"/>
        <pc:sldMkLst>
          <pc:docMk/>
          <pc:sldMk cId="1085985526" sldId="2146846625"/>
        </pc:sldMkLst>
        <pc:spChg chg="add mod">
          <ac:chgData name="Jason Wiese" userId="4bff8d5b-7de6-4655-b397-69b0afc81113" providerId="ADAL" clId="{6ECA80C0-74D5-4A98-A72C-53A42B0CEB9F}" dt="2024-05-19T23:20:30.595" v="1584"/>
          <ac:spMkLst>
            <pc:docMk/>
            <pc:sldMk cId="1085985526" sldId="2146846625"/>
            <ac:spMk id="3" creationId="{066E9C61-AE0B-54CB-D337-EFC4019EF4F1}"/>
          </ac:spMkLst>
        </pc:spChg>
        <pc:spChg chg="add mod">
          <ac:chgData name="Jason Wiese" userId="4bff8d5b-7de6-4655-b397-69b0afc81113" providerId="ADAL" clId="{6ECA80C0-74D5-4A98-A72C-53A42B0CEB9F}" dt="2024-05-23T05:16:38.811" v="3683"/>
          <ac:spMkLst>
            <pc:docMk/>
            <pc:sldMk cId="1085985526" sldId="2146846625"/>
            <ac:spMk id="3" creationId="{A02E5967-38DB-AE14-D4C4-EB49C7840ADD}"/>
          </ac:spMkLst>
        </pc:spChg>
        <pc:spChg chg="add mod">
          <ac:chgData name="Jason Wiese" userId="4bff8d5b-7de6-4655-b397-69b0afc81113" providerId="ADAL" clId="{6ECA80C0-74D5-4A98-A72C-53A42B0CEB9F}" dt="2024-05-19T23:20:48.017" v="1585"/>
          <ac:spMkLst>
            <pc:docMk/>
            <pc:sldMk cId="1085985526" sldId="2146846625"/>
            <ac:spMk id="4" creationId="{B901232D-C75B-BECB-F678-F0E9BCB6F7B5}"/>
          </ac:spMkLst>
        </pc:spChg>
        <pc:spChg chg="add mod">
          <ac:chgData name="Jason Wiese" userId="4bff8d5b-7de6-4655-b397-69b0afc81113" providerId="ADAL" clId="{6ECA80C0-74D5-4A98-A72C-53A42B0CEB9F}" dt="2024-05-19T23:20:57.657" v="1586"/>
          <ac:spMkLst>
            <pc:docMk/>
            <pc:sldMk cId="1085985526" sldId="2146846625"/>
            <ac:spMk id="5" creationId="{732C67C8-FB32-B966-E7DA-A7CB5517FAD9}"/>
          </ac:spMkLst>
        </pc:spChg>
        <pc:spChg chg="mod">
          <ac:chgData name="Jason Wiese" userId="4bff8d5b-7de6-4655-b397-69b0afc81113" providerId="ADAL" clId="{6ECA80C0-74D5-4A98-A72C-53A42B0CEB9F}" dt="2024-05-19T20:17:13.198" v="895" actId="1582"/>
          <ac:spMkLst>
            <pc:docMk/>
            <pc:sldMk cId="1085985526" sldId="2146846625"/>
            <ac:spMk id="7" creationId="{598CBEF0-2F18-C6D6-3320-3F8D9705A366}"/>
          </ac:spMkLst>
        </pc:spChg>
        <pc:spChg chg="mod">
          <ac:chgData name="Jason Wiese" userId="4bff8d5b-7de6-4655-b397-69b0afc81113" providerId="ADAL" clId="{6ECA80C0-74D5-4A98-A72C-53A42B0CEB9F}" dt="2024-05-19T23:20:19.713" v="1583" actId="313"/>
          <ac:spMkLst>
            <pc:docMk/>
            <pc:sldMk cId="1085985526" sldId="2146846625"/>
            <ac:spMk id="8" creationId="{3E787C43-38F2-F6B0-01BD-96B94F1B8290}"/>
          </ac:spMkLst>
        </pc:spChg>
        <pc:spChg chg="add mod ord">
          <ac:chgData name="Jason Wiese" userId="4bff8d5b-7de6-4655-b397-69b0afc81113" providerId="ADAL" clId="{6ECA80C0-74D5-4A98-A72C-53A42B0CEB9F}" dt="2024-05-19T23:21:10.220" v="1589" actId="167"/>
          <ac:spMkLst>
            <pc:docMk/>
            <pc:sldMk cId="1085985526" sldId="2146846625"/>
            <ac:spMk id="9" creationId="{EE138094-9AB8-DFFA-4889-4FFA16BCB072}"/>
          </ac:spMkLst>
        </pc:spChg>
        <pc:spChg chg="del">
          <ac:chgData name="Jason Wiese" userId="4bff8d5b-7de6-4655-b397-69b0afc81113" providerId="ADAL" clId="{6ECA80C0-74D5-4A98-A72C-53A42B0CEB9F}" dt="2024-05-23T05:16:36.315" v="3682" actId="478"/>
          <ac:spMkLst>
            <pc:docMk/>
            <pc:sldMk cId="1085985526" sldId="2146846625"/>
            <ac:spMk id="51" creationId="{5CFFF162-8109-4382-F6CF-B0E2395298C0}"/>
          </ac:spMkLst>
        </pc:spChg>
        <pc:spChg chg="del">
          <ac:chgData name="Jason Wiese" userId="4bff8d5b-7de6-4655-b397-69b0afc81113" providerId="ADAL" clId="{6ECA80C0-74D5-4A98-A72C-53A42B0CEB9F}" dt="2024-05-19T23:21:07.865" v="1588" actId="478"/>
          <ac:spMkLst>
            <pc:docMk/>
            <pc:sldMk cId="1085985526" sldId="2146846625"/>
            <ac:spMk id="59" creationId="{4CEE98B7-BF65-0D98-291F-C7041E7766F3}"/>
          </ac:spMkLst>
        </pc:spChg>
        <pc:picChg chg="mod modCrop">
          <ac:chgData name="Jason Wiese" userId="4bff8d5b-7de6-4655-b397-69b0afc81113" providerId="ADAL" clId="{6ECA80C0-74D5-4A98-A72C-53A42B0CEB9F}" dt="2024-05-19T23:21:23.307" v="1591" actId="14100"/>
          <ac:picMkLst>
            <pc:docMk/>
            <pc:sldMk cId="1085985526" sldId="2146846625"/>
            <ac:picMk id="6" creationId="{7BDCC048-1DB0-5406-6BD8-BFF509F6031F}"/>
          </ac:picMkLst>
        </pc:picChg>
      </pc:sldChg>
      <pc:sldChg chg="del delCm">
        <pc:chgData name="Jason Wiese" userId="4bff8d5b-7de6-4655-b397-69b0afc81113" providerId="ADAL" clId="{6ECA80C0-74D5-4A98-A72C-53A42B0CEB9F}" dt="2024-05-23T05:25:23.683" v="3762" actId="47"/>
        <pc:sldMkLst>
          <pc:docMk/>
          <pc:sldMk cId="558979990" sldId="2146846626"/>
        </pc:sldMkLst>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6ECA80C0-74D5-4A98-A72C-53A42B0CEB9F}" dt="2024-05-23T05:25:15.773" v="3760"/>
              <pc2:cmMkLst xmlns:pc2="http://schemas.microsoft.com/office/powerpoint/2019/9/main/command">
                <pc:docMk/>
                <pc:sldMk cId="558979990" sldId="2146846626"/>
                <pc2:cmMk id="{786AA93D-A40F-BD41-8140-7C47A7EDC515}"/>
              </pc2:cmMkLst>
            </pc226:cmChg>
          </p:ext>
        </pc:extLst>
      </pc:sldChg>
      <pc:sldChg chg="modSp mod modCm">
        <pc:chgData name="Jason Wiese" userId="4bff8d5b-7de6-4655-b397-69b0afc81113" providerId="ADAL" clId="{6ECA80C0-74D5-4A98-A72C-53A42B0CEB9F}" dt="2024-05-19T23:22:07.343" v="1592"/>
        <pc:sldMkLst>
          <pc:docMk/>
          <pc:sldMk cId="2863028072" sldId="2146846626"/>
        </pc:sldMkLst>
        <pc:spChg chg="mod">
          <ac:chgData name="Jason Wiese" userId="4bff8d5b-7de6-4655-b397-69b0afc81113" providerId="ADAL" clId="{6ECA80C0-74D5-4A98-A72C-53A42B0CEB9F}" dt="2024-05-19T20:19:47.674" v="917" actId="20577"/>
          <ac:spMkLst>
            <pc:docMk/>
            <pc:sldMk cId="2863028072" sldId="2146846626"/>
            <ac:spMk id="25" creationId="{D03DA319-A74E-44FB-BDB8-90FBDE03D8D0}"/>
          </ac:spMkLst>
        </pc:spChg>
        <pc:extLst>
          <p:ext xmlns:p="http://schemas.openxmlformats.org/presentationml/2006/main" uri="{D6D511B9-2390-475A-947B-AFAB55BFBCF1}">
            <pc226:cmChg xmlns:pc226="http://schemas.microsoft.com/office/powerpoint/2022/06/main/command" chg="">
              <pc226:chgData name="Jason Wiese" userId="4bff8d5b-7de6-4655-b397-69b0afc81113" providerId="ADAL" clId="{6ECA80C0-74D5-4A98-A72C-53A42B0CEB9F}" dt="2024-05-19T23:22:07.343" v="1592"/>
              <pc2:cmMkLst xmlns:pc2="http://schemas.microsoft.com/office/powerpoint/2019/9/main/command">
                <pc:docMk/>
                <pc:sldMk cId="2863028072" sldId="2146846626"/>
                <pc2:cmMk id="{25C665F0-B865-004F-A318-4FD487BE7E9F}"/>
              </pc2:cmMkLst>
              <pc226:cmRplyChg chg="add">
                <pc226:chgData name="Jason Wiese" userId="4bff8d5b-7de6-4655-b397-69b0afc81113" providerId="ADAL" clId="{6ECA80C0-74D5-4A98-A72C-53A42B0CEB9F}" dt="2024-05-19T20:20:27.020" v="918"/>
                <pc2:cmRplyMkLst xmlns:pc2="http://schemas.microsoft.com/office/powerpoint/2019/9/main/command">
                  <pc:docMk/>
                  <pc:sldMk cId="2863028072" sldId="2146846626"/>
                  <pc2:cmMk id="{25C665F0-B865-004F-A318-4FD487BE7E9F}"/>
                  <pc2:cmRplyMk id="{F93B944E-645F-401C-89F0-722C69BA3A12}"/>
                </pc2:cmRplyMkLst>
              </pc226:cmRplyChg>
              <pc226:cmRplyChg chg="add">
                <pc226:chgData name="Jason Wiese" userId="4bff8d5b-7de6-4655-b397-69b0afc81113" providerId="ADAL" clId="{6ECA80C0-74D5-4A98-A72C-53A42B0CEB9F}" dt="2024-05-19T23:22:07.343" v="1592"/>
                <pc2:cmRplyMkLst xmlns:pc2="http://schemas.microsoft.com/office/powerpoint/2019/9/main/command">
                  <pc:docMk/>
                  <pc:sldMk cId="2863028072" sldId="2146846626"/>
                  <pc2:cmMk id="{25C665F0-B865-004F-A318-4FD487BE7E9F}"/>
                  <pc2:cmRplyMk id="{00C59FA8-F1A6-4E83-AA31-182FF53A24FF}"/>
                </pc2:cmRplyMkLst>
              </pc226:cmRplyChg>
            </pc226:cmChg>
          </p:ext>
        </pc:extLst>
      </pc:sldChg>
      <pc:sldChg chg="modSp del mod addCm modCm">
        <pc:chgData name="Jason Wiese" userId="4bff8d5b-7de6-4655-b397-69b0afc81113" providerId="ADAL" clId="{6ECA80C0-74D5-4A98-A72C-53A42B0CEB9F}" dt="2024-05-19T23:44:57.119" v="2256" actId="2696"/>
        <pc:sldMkLst>
          <pc:docMk/>
          <pc:sldMk cId="894439711" sldId="2146846628"/>
        </pc:sldMkLst>
        <pc:spChg chg="mod">
          <ac:chgData name="Jason Wiese" userId="4bff8d5b-7de6-4655-b397-69b0afc81113" providerId="ADAL" clId="{6ECA80C0-74D5-4A98-A72C-53A42B0CEB9F}" dt="2024-05-19T23:44:01.811" v="2255" actId="14100"/>
          <ac:spMkLst>
            <pc:docMk/>
            <pc:sldMk cId="894439711" sldId="2146846628"/>
            <ac:spMk id="9" creationId="{D0D49DEB-7177-4C53-A63F-C8DEAEFFD3CD}"/>
          </ac:spMkLst>
        </pc:spChg>
        <pc:extLst>
          <p:ext xmlns:p="http://schemas.openxmlformats.org/presentationml/2006/main" uri="{D6D511B9-2390-475A-947B-AFAB55BFBCF1}">
            <pc226:cmChg xmlns:pc226="http://schemas.microsoft.com/office/powerpoint/2022/06/main/command" chg="add mod">
              <pc226:chgData name="Jason Wiese" userId="4bff8d5b-7de6-4655-b397-69b0afc81113" providerId="ADAL" clId="{6ECA80C0-74D5-4A98-A72C-53A42B0CEB9F}" dt="2024-05-19T23:43:57.348" v="2254" actId="20577"/>
              <pc2:cmMkLst xmlns:pc2="http://schemas.microsoft.com/office/powerpoint/2019/9/main/command">
                <pc:docMk/>
                <pc:sldMk cId="894439711" sldId="2146846628"/>
                <pc2:cmMk id="{E1624144-9DF9-4986-87F2-0732D874AAD9}"/>
              </pc2:cmMkLst>
            </pc226:cmChg>
          </p:ext>
        </pc:extLst>
      </pc:sldChg>
      <pc:sldChg chg="modSp mod ord delCm modCm">
        <pc:chgData name="Jason Wiese" userId="4bff8d5b-7de6-4655-b397-69b0afc81113" providerId="ADAL" clId="{6ECA80C0-74D5-4A98-A72C-53A42B0CEB9F}" dt="2024-05-23T05:44:57.006" v="4012" actId="313"/>
        <pc:sldMkLst>
          <pc:docMk/>
          <pc:sldMk cId="3594937951" sldId="2146846628"/>
        </pc:sldMkLst>
        <pc:spChg chg="mod">
          <ac:chgData name="Jason Wiese" userId="4bff8d5b-7de6-4655-b397-69b0afc81113" providerId="ADAL" clId="{6ECA80C0-74D5-4A98-A72C-53A42B0CEB9F}" dt="2024-05-23T05:21:56.792" v="3728" actId="1076"/>
          <ac:spMkLst>
            <pc:docMk/>
            <pc:sldMk cId="3594937951" sldId="2146846628"/>
            <ac:spMk id="9" creationId="{D0D49DEB-7177-4C53-A63F-C8DEAEFFD3CD}"/>
          </ac:spMkLst>
        </pc:spChg>
        <pc:spChg chg="mod">
          <ac:chgData name="Jason Wiese" userId="4bff8d5b-7de6-4655-b397-69b0afc81113" providerId="ADAL" clId="{6ECA80C0-74D5-4A98-A72C-53A42B0CEB9F}" dt="2024-05-23T05:44:57.006" v="4012" actId="313"/>
          <ac:spMkLst>
            <pc:docMk/>
            <pc:sldMk cId="3594937951" sldId="2146846628"/>
            <ac:spMk id="11" creationId="{955441AA-A67E-EEC6-1E3F-29EE689386C8}"/>
          </ac:spMkLst>
        </pc:spChg>
        <pc:extLst>
          <p:ext xmlns:p="http://schemas.openxmlformats.org/presentationml/2006/main" uri="{D6D511B9-2390-475A-947B-AFAB55BFBCF1}">
            <pc226:cmChg xmlns:pc226="http://schemas.microsoft.com/office/powerpoint/2022/06/main/command" chg="del mod">
              <pc226:chgData name="Jason Wiese" userId="4bff8d5b-7de6-4655-b397-69b0afc81113" providerId="ADAL" clId="{6ECA80C0-74D5-4A98-A72C-53A42B0CEB9F}" dt="2024-05-23T05:21:54.484" v="3727"/>
              <pc2:cmMkLst xmlns:pc2="http://schemas.microsoft.com/office/powerpoint/2019/9/main/command">
                <pc:docMk/>
                <pc:sldMk cId="3594937951" sldId="2146846628"/>
                <pc2:cmMk id="{BFC5A31A-F911-49A9-8192-C5EDADDDCA44}"/>
              </pc2:cmMkLst>
            </pc226:cmChg>
          </p:ext>
        </pc:extLst>
      </pc:sldChg>
      <pc:sldChg chg="addSp modSp mod addCm">
        <pc:chgData name="Jason Wiese" userId="4bff8d5b-7de6-4655-b397-69b0afc81113" providerId="ADAL" clId="{6ECA80C0-74D5-4A98-A72C-53A42B0CEB9F}" dt="2024-05-20T00:06:55.312" v="2652" actId="1035"/>
        <pc:sldMkLst>
          <pc:docMk/>
          <pc:sldMk cId="3777070385" sldId="2146846632"/>
        </pc:sldMkLst>
        <pc:spChg chg="ord">
          <ac:chgData name="Jason Wiese" userId="4bff8d5b-7de6-4655-b397-69b0afc81113" providerId="ADAL" clId="{6ECA80C0-74D5-4A98-A72C-53A42B0CEB9F}" dt="2024-05-19T23:53:15.710" v="2486" actId="167"/>
          <ac:spMkLst>
            <pc:docMk/>
            <pc:sldMk cId="3777070385" sldId="2146846632"/>
            <ac:spMk id="3" creationId="{41743056-9D68-9F3F-6381-F39BE004E72F}"/>
          </ac:spMkLst>
        </pc:spChg>
        <pc:spChg chg="add mod ord">
          <ac:chgData name="Jason Wiese" userId="4bff8d5b-7de6-4655-b397-69b0afc81113" providerId="ADAL" clId="{6ECA80C0-74D5-4A98-A72C-53A42B0CEB9F}" dt="2024-05-19T23:53:13.065" v="2485" actId="167"/>
          <ac:spMkLst>
            <pc:docMk/>
            <pc:sldMk cId="3777070385" sldId="2146846632"/>
            <ac:spMk id="4" creationId="{67DCE1FE-9296-1B5A-AAC7-4E84262CA53E}"/>
          </ac:spMkLst>
        </pc:spChg>
        <pc:spChg chg="mod">
          <ac:chgData name="Jason Wiese" userId="4bff8d5b-7de6-4655-b397-69b0afc81113" providerId="ADAL" clId="{6ECA80C0-74D5-4A98-A72C-53A42B0CEB9F}" dt="2024-05-20T00:06:55.312" v="2652" actId="1035"/>
          <ac:spMkLst>
            <pc:docMk/>
            <pc:sldMk cId="3777070385" sldId="2146846632"/>
            <ac:spMk id="39" creationId="{C5E3AE91-CFA3-6A1C-CAF7-0AE917C12EF4}"/>
          </ac:spMkLst>
        </pc:spChg>
        <pc:spChg chg="mod">
          <ac:chgData name="Jason Wiese" userId="4bff8d5b-7de6-4655-b397-69b0afc81113" providerId="ADAL" clId="{6ECA80C0-74D5-4A98-A72C-53A42B0CEB9F}" dt="2024-05-19T23:54:50.306" v="2521" actId="6549"/>
          <ac:spMkLst>
            <pc:docMk/>
            <pc:sldMk cId="3777070385" sldId="2146846632"/>
            <ac:spMk id="49" creationId="{FF3D55D0-735A-6D0C-2897-B8EEB80FCCBA}"/>
          </ac:spMkLst>
        </pc:spChg>
        <pc:extLst>
          <p:ext xmlns:p="http://schemas.openxmlformats.org/presentationml/2006/main" uri="{D6D511B9-2390-475A-947B-AFAB55BFBCF1}">
            <pc226:cmChg xmlns:pc226="http://schemas.microsoft.com/office/powerpoint/2022/06/main/command" chg="add">
              <pc226:chgData name="Jason Wiese" userId="4bff8d5b-7de6-4655-b397-69b0afc81113" providerId="ADAL" clId="{6ECA80C0-74D5-4A98-A72C-53A42B0CEB9F}" dt="2024-05-19T23:55:46.751" v="2522"/>
              <pc2:cmMkLst xmlns:pc2="http://schemas.microsoft.com/office/powerpoint/2019/9/main/command">
                <pc:docMk/>
                <pc:sldMk cId="3777070385" sldId="2146846632"/>
                <pc2:cmMk id="{AC4D6F3E-FFEC-4DF6-A4FB-8F07E00E53B6}"/>
              </pc2:cmMkLst>
            </pc226:cmChg>
          </p:ext>
        </pc:extLst>
      </pc:sldChg>
      <pc:sldChg chg="modSp mod delCm">
        <pc:chgData name="Jason Wiese" userId="4bff8d5b-7de6-4655-b397-69b0afc81113" providerId="ADAL" clId="{6ECA80C0-74D5-4A98-A72C-53A42B0CEB9F}" dt="2024-05-19T23:57:32.889" v="2553" actId="14100"/>
        <pc:sldMkLst>
          <pc:docMk/>
          <pc:sldMk cId="3047244053" sldId="2146846633"/>
        </pc:sldMkLst>
        <pc:spChg chg="mod">
          <ac:chgData name="Jason Wiese" userId="4bff8d5b-7de6-4655-b397-69b0afc81113" providerId="ADAL" clId="{6ECA80C0-74D5-4A98-A72C-53A42B0CEB9F}" dt="2024-05-19T23:57:32.889" v="2553" actId="14100"/>
          <ac:spMkLst>
            <pc:docMk/>
            <pc:sldMk cId="3047244053" sldId="2146846633"/>
            <ac:spMk id="26" creationId="{A9C445BF-5591-D09A-A8BC-6A2DB67D3CAE}"/>
          </ac:spMkLst>
        </pc:spChg>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6ECA80C0-74D5-4A98-A72C-53A42B0CEB9F}" dt="2024-05-19T20:47:35.323" v="1400"/>
              <pc2:cmMkLst xmlns:pc2="http://schemas.microsoft.com/office/powerpoint/2019/9/main/command">
                <pc:docMk/>
                <pc:sldMk cId="3047244053" sldId="2146846633"/>
                <pc2:cmMk id="{8ADFBE89-11B7-0A4D-9EF9-97F095EEFC99}"/>
              </pc2:cmMkLst>
            </pc226:cmChg>
          </p:ext>
        </pc:extLst>
      </pc:sldChg>
      <pc:sldChg chg="modSp mod addCm delCm">
        <pc:chgData name="Jason Wiese" userId="4bff8d5b-7de6-4655-b397-69b0afc81113" providerId="ADAL" clId="{6ECA80C0-74D5-4A98-A72C-53A42B0CEB9F}" dt="2024-05-23T05:21:31.175" v="3715" actId="1582"/>
        <pc:sldMkLst>
          <pc:docMk/>
          <pc:sldMk cId="1842699221" sldId="2146846635"/>
        </pc:sldMkLst>
        <pc:spChg chg="mod">
          <ac:chgData name="Jason Wiese" userId="4bff8d5b-7de6-4655-b397-69b0afc81113" providerId="ADAL" clId="{6ECA80C0-74D5-4A98-A72C-53A42B0CEB9F}" dt="2024-05-23T05:20:50.854" v="3705" actId="207"/>
          <ac:spMkLst>
            <pc:docMk/>
            <pc:sldMk cId="1842699221" sldId="2146846635"/>
            <ac:spMk id="52" creationId="{D0201D2E-6AC2-4825-17F3-CBE5753A2343}"/>
          </ac:spMkLst>
        </pc:spChg>
        <pc:spChg chg="mod">
          <ac:chgData name="Jason Wiese" userId="4bff8d5b-7de6-4655-b397-69b0afc81113" providerId="ADAL" clId="{6ECA80C0-74D5-4A98-A72C-53A42B0CEB9F}" dt="2024-05-23T05:20:57.203" v="3706" actId="207"/>
          <ac:spMkLst>
            <pc:docMk/>
            <pc:sldMk cId="1842699221" sldId="2146846635"/>
            <ac:spMk id="54" creationId="{770B7D49-512F-229E-CE0D-66767A0A9F3C}"/>
          </ac:spMkLst>
        </pc:spChg>
        <pc:spChg chg="mod">
          <ac:chgData name="Jason Wiese" userId="4bff8d5b-7de6-4655-b397-69b0afc81113" providerId="ADAL" clId="{6ECA80C0-74D5-4A98-A72C-53A42B0CEB9F}" dt="2024-05-23T05:21:31.175" v="3715" actId="1582"/>
          <ac:spMkLst>
            <pc:docMk/>
            <pc:sldMk cId="1842699221" sldId="2146846635"/>
            <ac:spMk id="57" creationId="{2FAD1766-2EBB-377A-435D-B12A5D266A3D}"/>
          </ac:spMkLst>
        </pc:spChg>
        <pc:spChg chg="mod">
          <ac:chgData name="Jason Wiese" userId="4bff8d5b-7de6-4655-b397-69b0afc81113" providerId="ADAL" clId="{6ECA80C0-74D5-4A98-A72C-53A42B0CEB9F}" dt="2024-05-23T05:21:01.351" v="3708" actId="207"/>
          <ac:spMkLst>
            <pc:docMk/>
            <pc:sldMk cId="1842699221" sldId="2146846635"/>
            <ac:spMk id="67" creationId="{5DB9FF41-8C44-DC36-D361-E4D5BC6E8D42}"/>
          </ac:spMkLst>
        </pc:spChg>
        <pc:spChg chg="mod">
          <ac:chgData name="Jason Wiese" userId="4bff8d5b-7de6-4655-b397-69b0afc81113" providerId="ADAL" clId="{6ECA80C0-74D5-4A98-A72C-53A42B0CEB9F}" dt="2024-05-23T05:21:05.230" v="3709" actId="207"/>
          <ac:spMkLst>
            <pc:docMk/>
            <pc:sldMk cId="1842699221" sldId="2146846635"/>
            <ac:spMk id="69" creationId="{6C15745F-7554-2995-BF72-B93729D07612}"/>
          </ac:spMkLst>
        </pc:spChg>
        <pc:spChg chg="mod">
          <ac:chgData name="Jason Wiese" userId="4bff8d5b-7de6-4655-b397-69b0afc81113" providerId="ADAL" clId="{6ECA80C0-74D5-4A98-A72C-53A42B0CEB9F}" dt="2024-05-23T05:21:08.566" v="3710" actId="207"/>
          <ac:spMkLst>
            <pc:docMk/>
            <pc:sldMk cId="1842699221" sldId="2146846635"/>
            <ac:spMk id="70" creationId="{252135B1-32EB-9084-D099-11C656ACB9DE}"/>
          </ac:spMkLst>
        </pc:spChg>
        <pc:spChg chg="mod">
          <ac:chgData name="Jason Wiese" userId="4bff8d5b-7de6-4655-b397-69b0afc81113" providerId="ADAL" clId="{6ECA80C0-74D5-4A98-A72C-53A42B0CEB9F}" dt="2024-05-23T05:21:12.249" v="3711" actId="207"/>
          <ac:spMkLst>
            <pc:docMk/>
            <pc:sldMk cId="1842699221" sldId="2146846635"/>
            <ac:spMk id="72" creationId="{3F0F3959-851E-9860-1D8C-FC18E0536AAB}"/>
          </ac:spMkLst>
        </pc:spChg>
        <pc:extLst>
          <p:ext xmlns:p="http://schemas.openxmlformats.org/presentationml/2006/main" uri="{D6D511B9-2390-475A-947B-AFAB55BFBCF1}">
            <pc226:cmChg xmlns:pc226="http://schemas.microsoft.com/office/powerpoint/2022/06/main/command" chg="add del">
              <pc226:chgData name="Jason Wiese" userId="4bff8d5b-7de6-4655-b397-69b0afc81113" providerId="ADAL" clId="{6ECA80C0-74D5-4A98-A72C-53A42B0CEB9F}" dt="2024-05-23T05:20:41.534" v="3704"/>
              <pc2:cmMkLst xmlns:pc2="http://schemas.microsoft.com/office/powerpoint/2019/9/main/command">
                <pc:docMk/>
                <pc:sldMk cId="1842699221" sldId="2146846635"/>
                <pc2:cmMk id="{915E8DA6-32F7-47F0-B65D-4A88161A61C1}"/>
              </pc2:cmMkLst>
            </pc226:cmChg>
          </p:ext>
        </pc:extLst>
      </pc:sldChg>
      <pc:sldChg chg="addSp delSp modSp mod addCm delCm">
        <pc:chgData name="Jason Wiese" userId="4bff8d5b-7de6-4655-b397-69b0afc81113" providerId="ADAL" clId="{6ECA80C0-74D5-4A98-A72C-53A42B0CEB9F}" dt="2024-05-23T05:42:53.194" v="4003" actId="404"/>
        <pc:sldMkLst>
          <pc:docMk/>
          <pc:sldMk cId="3416798922" sldId="2146846636"/>
        </pc:sldMkLst>
        <pc:spChg chg="mod">
          <ac:chgData name="Jason Wiese" userId="4bff8d5b-7de6-4655-b397-69b0afc81113" providerId="ADAL" clId="{6ECA80C0-74D5-4A98-A72C-53A42B0CEB9F}" dt="2024-05-23T05:04:04.811" v="3186" actId="20577"/>
          <ac:spMkLst>
            <pc:docMk/>
            <pc:sldMk cId="3416798922" sldId="2146846636"/>
            <ac:spMk id="2" creationId="{29839B2D-D391-E189-956D-1EB467E51B14}"/>
          </ac:spMkLst>
        </pc:spChg>
        <pc:spChg chg="add mod">
          <ac:chgData name="Jason Wiese" userId="4bff8d5b-7de6-4655-b397-69b0afc81113" providerId="ADAL" clId="{6ECA80C0-74D5-4A98-A72C-53A42B0CEB9F}" dt="2024-05-23T05:16:31.241" v="3681"/>
          <ac:spMkLst>
            <pc:docMk/>
            <pc:sldMk cId="3416798922" sldId="2146846636"/>
            <ac:spMk id="3" creationId="{748B16AB-7C96-7F87-8135-7F75ABE36EA7}"/>
          </ac:spMkLst>
        </pc:spChg>
        <pc:spChg chg="mod">
          <ac:chgData name="Jason Wiese" userId="4bff8d5b-7de6-4655-b397-69b0afc81113" providerId="ADAL" clId="{6ECA80C0-74D5-4A98-A72C-53A42B0CEB9F}" dt="2024-05-23T05:42:53.194" v="4003" actId="404"/>
          <ac:spMkLst>
            <pc:docMk/>
            <pc:sldMk cId="3416798922" sldId="2146846636"/>
            <ac:spMk id="7" creationId="{57D680A9-93FA-C1C6-801E-5C689E5F2558}"/>
          </ac:spMkLst>
        </pc:spChg>
        <pc:spChg chg="mod">
          <ac:chgData name="Jason Wiese" userId="4bff8d5b-7de6-4655-b397-69b0afc81113" providerId="ADAL" clId="{6ECA80C0-74D5-4A98-A72C-53A42B0CEB9F}" dt="2024-05-20T00:35:29.708" v="3034" actId="20577"/>
          <ac:spMkLst>
            <pc:docMk/>
            <pc:sldMk cId="3416798922" sldId="2146846636"/>
            <ac:spMk id="10" creationId="{318CB64C-E993-6C91-8E7F-0953B993C72F}"/>
          </ac:spMkLst>
        </pc:spChg>
        <pc:spChg chg="del">
          <ac:chgData name="Jason Wiese" userId="4bff8d5b-7de6-4655-b397-69b0afc81113" providerId="ADAL" clId="{6ECA80C0-74D5-4A98-A72C-53A42B0CEB9F}" dt="2024-05-23T05:16:29.067" v="3680" actId="478"/>
          <ac:spMkLst>
            <pc:docMk/>
            <pc:sldMk cId="3416798922" sldId="2146846636"/>
            <ac:spMk id="51" creationId="{5CFFF162-8109-4382-F6CF-B0E2395298C0}"/>
          </ac:spMkLst>
        </pc:spChg>
        <pc:extLst>
          <p:ext xmlns:p="http://schemas.openxmlformats.org/presentationml/2006/main" uri="{D6D511B9-2390-475A-947B-AFAB55BFBCF1}">
            <pc226:cmChg xmlns:pc226="http://schemas.microsoft.com/office/powerpoint/2022/06/main/command" chg="add del">
              <pc226:chgData name="Jason Wiese" userId="4bff8d5b-7de6-4655-b397-69b0afc81113" providerId="ADAL" clId="{6ECA80C0-74D5-4A98-A72C-53A42B0CEB9F}" dt="2024-05-23T05:05:14.116" v="3187"/>
              <pc2:cmMkLst xmlns:pc2="http://schemas.microsoft.com/office/powerpoint/2019/9/main/command">
                <pc:docMk/>
                <pc:sldMk cId="3416798922" sldId="2146846636"/>
                <pc2:cmMk id="{4023F39D-F4D1-473F-9E60-3E89F6D5AB67}"/>
              </pc2:cmMkLst>
            </pc226:cmChg>
          </p:ext>
        </pc:extLst>
      </pc:sldChg>
      <pc:sldChg chg="addSp modSp mod addCm delCm">
        <pc:chgData name="Jason Wiese" userId="4bff8d5b-7de6-4655-b397-69b0afc81113" providerId="ADAL" clId="{6ECA80C0-74D5-4A98-A72C-53A42B0CEB9F}" dt="2024-05-23T05:05:19.249" v="3188"/>
        <pc:sldMkLst>
          <pc:docMk/>
          <pc:sldMk cId="1875347758" sldId="2146846637"/>
        </pc:sldMkLst>
        <pc:spChg chg="mod">
          <ac:chgData name="Jason Wiese" userId="4bff8d5b-7de6-4655-b397-69b0afc81113" providerId="ADAL" clId="{6ECA80C0-74D5-4A98-A72C-53A42B0CEB9F}" dt="2024-05-19T23:37:23.089" v="2204" actId="6549"/>
          <ac:spMkLst>
            <pc:docMk/>
            <pc:sldMk cId="1875347758" sldId="2146846637"/>
            <ac:spMk id="2" creationId="{C09B3279-79C3-D562-DBFB-7AB4F0D63070}"/>
          </ac:spMkLst>
        </pc:spChg>
        <pc:spChg chg="add mod">
          <ac:chgData name="Jason Wiese" userId="4bff8d5b-7de6-4655-b397-69b0afc81113" providerId="ADAL" clId="{6ECA80C0-74D5-4A98-A72C-53A42B0CEB9F}" dt="2024-05-19T23:47:17.161" v="2352" actId="20577"/>
          <ac:spMkLst>
            <pc:docMk/>
            <pc:sldMk cId="1875347758" sldId="2146846637"/>
            <ac:spMk id="5" creationId="{EA0049FB-4194-598C-A1FB-A2FD54E94BB9}"/>
          </ac:spMkLst>
        </pc:spChg>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6ECA80C0-74D5-4A98-A72C-53A42B0CEB9F}" dt="2024-05-19T23:37:27.461" v="2205"/>
              <pc2:cmMkLst xmlns:pc2="http://schemas.microsoft.com/office/powerpoint/2019/9/main/command">
                <pc:docMk/>
                <pc:sldMk cId="1875347758" sldId="2146846637"/>
                <pc2:cmMk id="{75F6FD83-7B5B-4631-89A1-186988F3A692}"/>
              </pc2:cmMkLst>
            </pc226:cmChg>
            <pc226:cmChg xmlns:pc226="http://schemas.microsoft.com/office/powerpoint/2022/06/main/command" chg="add del">
              <pc226:chgData name="Jason Wiese" userId="4bff8d5b-7de6-4655-b397-69b0afc81113" providerId="ADAL" clId="{6ECA80C0-74D5-4A98-A72C-53A42B0CEB9F}" dt="2024-05-23T05:05:19.249" v="3188"/>
              <pc2:cmMkLst xmlns:pc2="http://schemas.microsoft.com/office/powerpoint/2019/9/main/command">
                <pc:docMk/>
                <pc:sldMk cId="1875347758" sldId="2146846637"/>
                <pc2:cmMk id="{FDF9A5FC-5C69-471F-BBDB-5A2209CD4240}"/>
              </pc2:cmMkLst>
            </pc226:cmChg>
          </p:ext>
        </pc:extLst>
      </pc:sldChg>
      <pc:sldChg chg="addSp delSp modSp mod addCm delCm">
        <pc:chgData name="Jason Wiese" userId="4bff8d5b-7de6-4655-b397-69b0afc81113" providerId="ADAL" clId="{6ECA80C0-74D5-4A98-A72C-53A42B0CEB9F}" dt="2024-05-23T17:14:50.126" v="5459"/>
        <pc:sldMkLst>
          <pc:docMk/>
          <pc:sldMk cId="426383894" sldId="2146846638"/>
        </pc:sldMkLst>
        <pc:spChg chg="mod">
          <ac:chgData name="Jason Wiese" userId="4bff8d5b-7de6-4655-b397-69b0afc81113" providerId="ADAL" clId="{6ECA80C0-74D5-4A98-A72C-53A42B0CEB9F}" dt="2024-05-23T06:14:04.964" v="4792" actId="20577"/>
          <ac:spMkLst>
            <pc:docMk/>
            <pc:sldMk cId="426383894" sldId="2146846638"/>
            <ac:spMk id="4" creationId="{4EECE67E-2570-77C8-4DCD-E83C5B83F9CE}"/>
          </ac:spMkLst>
        </pc:spChg>
        <pc:spChg chg="mod">
          <ac:chgData name="Jason Wiese" userId="4bff8d5b-7de6-4655-b397-69b0afc81113" providerId="ADAL" clId="{6ECA80C0-74D5-4A98-A72C-53A42B0CEB9F}" dt="2024-05-23T06:37:39.925" v="5439" actId="1076"/>
          <ac:spMkLst>
            <pc:docMk/>
            <pc:sldMk cId="426383894" sldId="2146846638"/>
            <ac:spMk id="11" creationId="{80446E27-F3B6-5A36-90F5-155E8E262FA5}"/>
          </ac:spMkLst>
        </pc:spChg>
        <pc:spChg chg="mod">
          <ac:chgData name="Jason Wiese" userId="4bff8d5b-7de6-4655-b397-69b0afc81113" providerId="ADAL" clId="{6ECA80C0-74D5-4A98-A72C-53A42B0CEB9F}" dt="2024-05-23T06:10:27.797" v="4331" actId="20577"/>
          <ac:spMkLst>
            <pc:docMk/>
            <pc:sldMk cId="426383894" sldId="2146846638"/>
            <ac:spMk id="16" creationId="{F3B08D31-8CD1-811E-0850-AF65E55C9EAD}"/>
          </ac:spMkLst>
        </pc:spChg>
        <pc:spChg chg="mod">
          <ac:chgData name="Jason Wiese" userId="4bff8d5b-7de6-4655-b397-69b0afc81113" providerId="ADAL" clId="{6ECA80C0-74D5-4A98-A72C-53A42B0CEB9F}" dt="2024-05-23T06:32:57.353" v="5434" actId="20577"/>
          <ac:spMkLst>
            <pc:docMk/>
            <pc:sldMk cId="426383894" sldId="2146846638"/>
            <ac:spMk id="26" creationId="{A9C445BF-5591-D09A-A8BC-6A2DB67D3CAE}"/>
          </ac:spMkLst>
        </pc:spChg>
        <pc:spChg chg="del">
          <ac:chgData name="Jason Wiese" userId="4bff8d5b-7de6-4655-b397-69b0afc81113" providerId="ADAL" clId="{6ECA80C0-74D5-4A98-A72C-53A42B0CEB9F}" dt="2024-05-23T06:11:56.084" v="4695" actId="478"/>
          <ac:spMkLst>
            <pc:docMk/>
            <pc:sldMk cId="426383894" sldId="2146846638"/>
            <ac:spMk id="207" creationId="{E4FF6C37-B09B-78EE-E8B0-D6D75D4CAF5E}"/>
          </ac:spMkLst>
        </pc:spChg>
        <pc:spChg chg="add mod">
          <ac:chgData name="Jason Wiese" userId="4bff8d5b-7de6-4655-b397-69b0afc81113" providerId="ADAL" clId="{6ECA80C0-74D5-4A98-A72C-53A42B0CEB9F}" dt="2024-05-23T06:38:04.706" v="5445" actId="555"/>
          <ac:spMkLst>
            <pc:docMk/>
            <pc:sldMk cId="426383894" sldId="2146846638"/>
            <ac:spMk id="222" creationId="{F657B3ED-125B-C945-BE68-1B3DA3666BE4}"/>
          </ac:spMkLst>
        </pc:spChg>
        <pc:spChg chg="add mod">
          <ac:chgData name="Jason Wiese" userId="4bff8d5b-7de6-4655-b397-69b0afc81113" providerId="ADAL" clId="{6ECA80C0-74D5-4A98-A72C-53A42B0CEB9F}" dt="2024-05-23T06:38:04.706" v="5445" actId="555"/>
          <ac:spMkLst>
            <pc:docMk/>
            <pc:sldMk cId="426383894" sldId="2146846638"/>
            <ac:spMk id="223" creationId="{E67EFD6D-9025-B0C5-5F6B-1A782D9693A7}"/>
          </ac:spMkLst>
        </pc:spChg>
        <pc:spChg chg="add mod">
          <ac:chgData name="Jason Wiese" userId="4bff8d5b-7de6-4655-b397-69b0afc81113" providerId="ADAL" clId="{6ECA80C0-74D5-4A98-A72C-53A42B0CEB9F}" dt="2024-05-23T06:38:04.706" v="5445" actId="555"/>
          <ac:spMkLst>
            <pc:docMk/>
            <pc:sldMk cId="426383894" sldId="2146846638"/>
            <ac:spMk id="224" creationId="{F7BF2F35-D62E-9529-E066-BDBDCDA348F6}"/>
          </ac:spMkLst>
        </pc:spChg>
        <pc:spChg chg="add mod">
          <ac:chgData name="Jason Wiese" userId="4bff8d5b-7de6-4655-b397-69b0afc81113" providerId="ADAL" clId="{6ECA80C0-74D5-4A98-A72C-53A42B0CEB9F}" dt="2024-05-23T06:38:04.706" v="5445" actId="555"/>
          <ac:spMkLst>
            <pc:docMk/>
            <pc:sldMk cId="426383894" sldId="2146846638"/>
            <ac:spMk id="225" creationId="{6AC46B88-AA55-3E65-7468-5BA08CBA8E47}"/>
          </ac:spMkLst>
        </pc:spChg>
        <pc:spChg chg="add mod">
          <ac:chgData name="Jason Wiese" userId="4bff8d5b-7de6-4655-b397-69b0afc81113" providerId="ADAL" clId="{6ECA80C0-74D5-4A98-A72C-53A42B0CEB9F}" dt="2024-05-23T06:38:04.706" v="5445" actId="555"/>
          <ac:spMkLst>
            <pc:docMk/>
            <pc:sldMk cId="426383894" sldId="2146846638"/>
            <ac:spMk id="226" creationId="{2F5C43D8-A945-6BE0-6505-5A215E945FDD}"/>
          </ac:spMkLst>
        </pc:spChg>
        <pc:spChg chg="add mod">
          <ac:chgData name="Jason Wiese" userId="4bff8d5b-7de6-4655-b397-69b0afc81113" providerId="ADAL" clId="{6ECA80C0-74D5-4A98-A72C-53A42B0CEB9F}" dt="2024-05-23T06:38:04.706" v="5445" actId="555"/>
          <ac:spMkLst>
            <pc:docMk/>
            <pc:sldMk cId="426383894" sldId="2146846638"/>
            <ac:spMk id="227" creationId="{2EA3B933-8278-0BAF-9EA8-D459A27855F2}"/>
          </ac:spMkLst>
        </pc:spChg>
        <pc:grpChg chg="del">
          <ac:chgData name="Jason Wiese" userId="4bff8d5b-7de6-4655-b397-69b0afc81113" providerId="ADAL" clId="{6ECA80C0-74D5-4A98-A72C-53A42B0CEB9F}" dt="2024-05-23T05:59:14.347" v="4041" actId="478"/>
          <ac:grpSpMkLst>
            <pc:docMk/>
            <pc:sldMk cId="426383894" sldId="2146846638"/>
            <ac:grpSpMk id="214" creationId="{FBD48064-65B4-F0B8-1B87-01574FC5E247}"/>
          </ac:grpSpMkLst>
        </pc:grpChg>
        <pc:grpChg chg="del">
          <ac:chgData name="Jason Wiese" userId="4bff8d5b-7de6-4655-b397-69b0afc81113" providerId="ADAL" clId="{6ECA80C0-74D5-4A98-A72C-53A42B0CEB9F}" dt="2024-05-23T05:59:09.801" v="4040" actId="478"/>
          <ac:grpSpMkLst>
            <pc:docMk/>
            <pc:sldMk cId="426383894" sldId="2146846638"/>
            <ac:grpSpMk id="215" creationId="{2B5FE073-1A0C-2007-A476-150A4CC02DB7}"/>
          </ac:grpSpMkLst>
        </pc:grpChg>
        <pc:graphicFrameChg chg="add del mod">
          <ac:chgData name="Jason Wiese" userId="4bff8d5b-7de6-4655-b397-69b0afc81113" providerId="ADAL" clId="{6ECA80C0-74D5-4A98-A72C-53A42B0CEB9F}" dt="2024-05-23T06:01:31.774" v="4171" actId="478"/>
          <ac:graphicFrameMkLst>
            <pc:docMk/>
            <pc:sldMk cId="426383894" sldId="2146846638"/>
            <ac:graphicFrameMk id="6" creationId="{983F0534-FF3B-F913-B690-2FA737C830D0}"/>
          </ac:graphicFrameMkLst>
        </pc:graphicFrameChg>
        <pc:graphicFrameChg chg="add del mod">
          <ac:chgData name="Jason Wiese" userId="4bff8d5b-7de6-4655-b397-69b0afc81113" providerId="ADAL" clId="{6ECA80C0-74D5-4A98-A72C-53A42B0CEB9F}" dt="2024-05-23T06:02:48.905" v="4187" actId="478"/>
          <ac:graphicFrameMkLst>
            <pc:docMk/>
            <pc:sldMk cId="426383894" sldId="2146846638"/>
            <ac:graphicFrameMk id="213" creationId="{8E7B9069-3FC5-07C4-C43D-6E2E9DBCEFE2}"/>
          </ac:graphicFrameMkLst>
        </pc:graphicFrameChg>
        <pc:graphicFrameChg chg="add del">
          <ac:chgData name="Jason Wiese" userId="4bff8d5b-7de6-4655-b397-69b0afc81113" providerId="ADAL" clId="{6ECA80C0-74D5-4A98-A72C-53A42B0CEB9F}" dt="2024-05-23T06:03:15.808" v="4189"/>
          <ac:graphicFrameMkLst>
            <pc:docMk/>
            <pc:sldMk cId="426383894" sldId="2146846638"/>
            <ac:graphicFrameMk id="218" creationId="{F612D163-1DC3-9BE9-9D2A-FA10CA102CE1}"/>
          </ac:graphicFrameMkLst>
        </pc:graphicFrameChg>
        <pc:graphicFrameChg chg="add del mod">
          <ac:chgData name="Jason Wiese" userId="4bff8d5b-7de6-4655-b397-69b0afc81113" providerId="ADAL" clId="{6ECA80C0-74D5-4A98-A72C-53A42B0CEB9F}" dt="2024-05-23T06:07:33.593" v="4268" actId="1076"/>
          <ac:graphicFrameMkLst>
            <pc:docMk/>
            <pc:sldMk cId="426383894" sldId="2146846638"/>
            <ac:graphicFrameMk id="221" creationId="{F7953C88-9D14-AD39-C0CD-3C56423E7FE8}"/>
          </ac:graphicFrameMkLst>
        </pc:graphicFrameChg>
        <pc:cxnChg chg="mod">
          <ac:chgData name="Jason Wiese" userId="4bff8d5b-7de6-4655-b397-69b0afc81113" providerId="ADAL" clId="{6ECA80C0-74D5-4A98-A72C-53A42B0CEB9F}" dt="2024-05-23T05:59:14.347" v="4041" actId="478"/>
          <ac:cxnSpMkLst>
            <pc:docMk/>
            <pc:sldMk cId="426383894" sldId="2146846638"/>
            <ac:cxnSpMk id="42" creationId="{29BB84A3-ACA6-F11D-5BDF-D5805BE8CE0B}"/>
          </ac:cxnSpMkLst>
        </pc:cxnChg>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6ECA80C0-74D5-4A98-A72C-53A42B0CEB9F}" dt="2024-05-23T06:10:48.664" v="4340"/>
              <pc2:cmMkLst xmlns:pc2="http://schemas.microsoft.com/office/powerpoint/2019/9/main/command">
                <pc:docMk/>
                <pc:sldMk cId="426383894" sldId="2146846638"/>
                <pc2:cmMk id="{F6456F99-6EF6-463D-940D-5598A448B976}"/>
              </pc2:cmMkLst>
            </pc226:cmChg>
            <pc226:cmChg xmlns:pc226="http://schemas.microsoft.com/office/powerpoint/2022/06/main/command" chg="add">
              <pc226:chgData name="Jason Wiese" userId="4bff8d5b-7de6-4655-b397-69b0afc81113" providerId="ADAL" clId="{6ECA80C0-74D5-4A98-A72C-53A42B0CEB9F}" dt="2024-05-23T17:14:50.126" v="5459"/>
              <pc2:cmMkLst xmlns:pc2="http://schemas.microsoft.com/office/powerpoint/2019/9/main/command">
                <pc:docMk/>
                <pc:sldMk cId="426383894" sldId="2146846638"/>
                <pc2:cmMk id="{0CF82FEC-AB81-4674-BCB8-F6791A7A2D27}"/>
              </pc2:cmMkLst>
            </pc226:cmChg>
            <pc226:cmChg xmlns:pc226="http://schemas.microsoft.com/office/powerpoint/2022/06/main/command" chg="del">
              <pc226:chgData name="Jason Wiese" userId="4bff8d5b-7de6-4655-b397-69b0afc81113" providerId="ADAL" clId="{6ECA80C0-74D5-4A98-A72C-53A42B0CEB9F}" dt="2024-05-23T06:10:50.272" v="4341"/>
              <pc2:cmMkLst xmlns:pc2="http://schemas.microsoft.com/office/powerpoint/2019/9/main/command">
                <pc:docMk/>
                <pc:sldMk cId="426383894" sldId="2146846638"/>
                <pc2:cmMk id="{E0B8F0F8-D188-4DE5-A9E3-80110C0FBCF9}"/>
              </pc2:cmMkLst>
            </pc226:cmChg>
          </p:ext>
        </pc:extLst>
      </pc:sldChg>
      <pc:sldChg chg="modSp mod">
        <pc:chgData name="Jason Wiese" userId="4bff8d5b-7de6-4655-b397-69b0afc81113" providerId="ADAL" clId="{6ECA80C0-74D5-4A98-A72C-53A42B0CEB9F}" dt="2024-05-23T15:55:25.412" v="5456" actId="6549"/>
        <pc:sldMkLst>
          <pc:docMk/>
          <pc:sldMk cId="130886577" sldId="2146846639"/>
        </pc:sldMkLst>
        <pc:spChg chg="mod">
          <ac:chgData name="Jason Wiese" userId="4bff8d5b-7de6-4655-b397-69b0afc81113" providerId="ADAL" clId="{6ECA80C0-74D5-4A98-A72C-53A42B0CEB9F}" dt="2024-05-23T06:31:28.722" v="5381" actId="115"/>
          <ac:spMkLst>
            <pc:docMk/>
            <pc:sldMk cId="130886577" sldId="2146846639"/>
            <ac:spMk id="6" creationId="{1EE2780E-B479-CB84-03DB-50B6D5A62DBC}"/>
          </ac:spMkLst>
        </pc:spChg>
        <pc:spChg chg="mod">
          <ac:chgData name="Jason Wiese" userId="4bff8d5b-7de6-4655-b397-69b0afc81113" providerId="ADAL" clId="{6ECA80C0-74D5-4A98-A72C-53A42B0CEB9F}" dt="2024-05-23T06:25:14.359" v="5311" actId="1582"/>
          <ac:spMkLst>
            <pc:docMk/>
            <pc:sldMk cId="130886577" sldId="2146846639"/>
            <ac:spMk id="16" creationId="{CD93CAFF-A820-DA8A-7ECE-F544D8258DA2}"/>
          </ac:spMkLst>
        </pc:spChg>
        <pc:spChg chg="mod">
          <ac:chgData name="Jason Wiese" userId="4bff8d5b-7de6-4655-b397-69b0afc81113" providerId="ADAL" clId="{6ECA80C0-74D5-4A98-A72C-53A42B0CEB9F}" dt="2024-05-23T15:55:25.412" v="5456" actId="6549"/>
          <ac:spMkLst>
            <pc:docMk/>
            <pc:sldMk cId="130886577" sldId="2146846639"/>
            <ac:spMk id="28" creationId="{B1090EA5-9E24-420F-B356-BFA5C7B32400}"/>
          </ac:spMkLst>
        </pc:spChg>
      </pc:sldChg>
      <pc:sldMasterChg chg="delSldLayout">
        <pc:chgData name="Jason Wiese" userId="4bff8d5b-7de6-4655-b397-69b0afc81113" providerId="ADAL" clId="{6ECA80C0-74D5-4A98-A72C-53A42B0CEB9F}" dt="2024-05-23T05:25:23.683" v="3762" actId="47"/>
        <pc:sldMasterMkLst>
          <pc:docMk/>
          <pc:sldMasterMk cId="2234883294" sldId="2147483765"/>
        </pc:sldMasterMkLst>
        <pc:sldLayoutChg chg="del">
          <pc:chgData name="Jason Wiese" userId="4bff8d5b-7de6-4655-b397-69b0afc81113" providerId="ADAL" clId="{6ECA80C0-74D5-4A98-A72C-53A42B0CEB9F}" dt="2024-05-23T05:25:23.683" v="3762" actId="47"/>
          <pc:sldLayoutMkLst>
            <pc:docMk/>
            <pc:sldMasterMk cId="2234883294" sldId="2147483765"/>
            <pc:sldLayoutMk cId="197784000" sldId="2147483817"/>
          </pc:sldLayoutMkLst>
        </pc:sldLayoutChg>
      </pc:sldMasterChg>
    </pc:docChg>
  </pc:docChgLst>
  <pc:docChgLst>
    <pc:chgData name="Benjamin Vandegrift" userId="S::benjaminv@thevab.com::2e5c2a8a-c606-4888-a2a6-2a14dfaa97ab" providerId="AD" clId="Web-{E3A1C841-D104-FAEA-01B6-041194A78FB5}"/>
    <pc:docChg chg="">
      <pc:chgData name="Benjamin Vandegrift" userId="S::benjaminv@thevab.com::2e5c2a8a-c606-4888-a2a6-2a14dfaa97ab" providerId="AD" clId="Web-{E3A1C841-D104-FAEA-01B6-041194A78FB5}" dt="2024-05-23T20:45:28.885" v="10"/>
      <pc:docMkLst>
        <pc:docMk/>
      </pc:docMkLst>
      <pc:sldChg chg="addCm">
        <pc:chgData name="Benjamin Vandegrift" userId="S::benjaminv@thevab.com::2e5c2a8a-c606-4888-a2a6-2a14dfaa97ab" providerId="AD" clId="Web-{E3A1C841-D104-FAEA-01B6-041194A78FB5}" dt="2024-05-23T20:34:48.704" v="5"/>
        <pc:sldMkLst>
          <pc:docMk/>
          <pc:sldMk cId="2718393775" sldId="2146846575"/>
        </pc:sldMkLst>
        <pc:extLst>
          <p:ext xmlns:p="http://schemas.openxmlformats.org/presentationml/2006/main" uri="{D6D511B9-2390-475A-947B-AFAB55BFBCF1}">
            <pc226:cmChg xmlns:pc226="http://schemas.microsoft.com/office/powerpoint/2022/06/main/command" chg="add">
              <pc226:chgData name="Benjamin Vandegrift" userId="S::benjaminv@thevab.com::2e5c2a8a-c606-4888-a2a6-2a14dfaa97ab" providerId="AD" clId="Web-{E3A1C841-D104-FAEA-01B6-041194A78FB5}" dt="2024-05-23T20:34:48.704" v="5"/>
              <pc2:cmMkLst xmlns:pc2="http://schemas.microsoft.com/office/powerpoint/2019/9/main/command">
                <pc:docMk/>
                <pc:sldMk cId="2718393775" sldId="2146846575"/>
                <pc2:cmMk id="{898B1EC6-89BC-41CC-8A49-53670AE94858}"/>
              </pc2:cmMkLst>
            </pc226:cmChg>
          </p:ext>
        </pc:extLst>
      </pc:sldChg>
      <pc:sldChg chg="addCm">
        <pc:chgData name="Benjamin Vandegrift" userId="S::benjaminv@thevab.com::2e5c2a8a-c606-4888-a2a6-2a14dfaa97ab" providerId="AD" clId="Web-{E3A1C841-D104-FAEA-01B6-041194A78FB5}" dt="2024-05-23T20:35:53.222" v="6"/>
        <pc:sldMkLst>
          <pc:docMk/>
          <pc:sldMk cId="2401150598" sldId="2146846576"/>
        </pc:sldMkLst>
        <pc:extLst>
          <p:ext xmlns:p="http://schemas.openxmlformats.org/presentationml/2006/main" uri="{D6D511B9-2390-475A-947B-AFAB55BFBCF1}">
            <pc226:cmChg xmlns:pc226="http://schemas.microsoft.com/office/powerpoint/2022/06/main/command" chg="add">
              <pc226:chgData name="Benjamin Vandegrift" userId="S::benjaminv@thevab.com::2e5c2a8a-c606-4888-a2a6-2a14dfaa97ab" providerId="AD" clId="Web-{E3A1C841-D104-FAEA-01B6-041194A78FB5}" dt="2024-05-23T20:35:53.222" v="6"/>
              <pc2:cmMkLst xmlns:pc2="http://schemas.microsoft.com/office/powerpoint/2019/9/main/command">
                <pc:docMk/>
                <pc:sldMk cId="2401150598" sldId="2146846576"/>
                <pc2:cmMk id="{9872DF43-D6A4-43B9-8DE8-3889A1ED44DE}"/>
              </pc2:cmMkLst>
            </pc226:cmChg>
          </p:ext>
        </pc:extLst>
      </pc:sldChg>
      <pc:sldChg chg="addCm">
        <pc:chgData name="Benjamin Vandegrift" userId="S::benjaminv@thevab.com::2e5c2a8a-c606-4888-a2a6-2a14dfaa97ab" providerId="AD" clId="Web-{E3A1C841-D104-FAEA-01B6-041194A78FB5}" dt="2024-05-23T20:43:48.538" v="9"/>
        <pc:sldMkLst>
          <pc:docMk/>
          <pc:sldMk cId="3407319842" sldId="2146846599"/>
        </pc:sldMkLst>
        <pc:extLst>
          <p:ext xmlns:p="http://schemas.openxmlformats.org/presentationml/2006/main" uri="{D6D511B9-2390-475A-947B-AFAB55BFBCF1}">
            <pc226:cmChg xmlns:pc226="http://schemas.microsoft.com/office/powerpoint/2022/06/main/command" chg="add">
              <pc226:chgData name="Benjamin Vandegrift" userId="S::benjaminv@thevab.com::2e5c2a8a-c606-4888-a2a6-2a14dfaa97ab" providerId="AD" clId="Web-{E3A1C841-D104-FAEA-01B6-041194A78FB5}" dt="2024-05-23T20:43:48.538" v="9"/>
              <pc2:cmMkLst xmlns:pc2="http://schemas.microsoft.com/office/powerpoint/2019/9/main/command">
                <pc:docMk/>
                <pc:sldMk cId="3407319842" sldId="2146846599"/>
                <pc2:cmMk id="{000622B8-F466-455A-8D3E-5A2C80000BA6}"/>
              </pc2:cmMkLst>
            </pc226:cmChg>
          </p:ext>
        </pc:extLst>
      </pc:sldChg>
      <pc:sldChg chg="addCm modCm">
        <pc:chgData name="Benjamin Vandegrift" userId="S::benjaminv@thevab.com::2e5c2a8a-c606-4888-a2a6-2a14dfaa97ab" providerId="AD" clId="Web-{E3A1C841-D104-FAEA-01B6-041194A78FB5}" dt="2024-05-23T20:45:28.885" v="10"/>
        <pc:sldMkLst>
          <pc:docMk/>
          <pc:sldMk cId="3938727423" sldId="2146846600"/>
        </pc:sldMkLst>
        <pc:extLst>
          <p:ext xmlns:p="http://schemas.openxmlformats.org/presentationml/2006/main" uri="{D6D511B9-2390-475A-947B-AFAB55BFBCF1}">
            <pc226:cmChg xmlns:pc226="http://schemas.microsoft.com/office/powerpoint/2022/06/main/command" chg="add">
              <pc226:chgData name="Benjamin Vandegrift" userId="S::benjaminv@thevab.com::2e5c2a8a-c606-4888-a2a6-2a14dfaa97ab" providerId="AD" clId="Web-{E3A1C841-D104-FAEA-01B6-041194A78FB5}" dt="2024-05-23T20:45:28.885" v="10"/>
              <pc2:cmMkLst xmlns:pc2="http://schemas.microsoft.com/office/powerpoint/2019/9/main/command">
                <pc:docMk/>
                <pc:sldMk cId="3938727423" sldId="2146846600"/>
                <pc2:cmMk id="{C125D1EF-A0EC-44DF-8209-18491342405A}"/>
              </pc2:cmMkLst>
              <pc226:cmRplyChg chg="add">
                <pc226:chgData name="Benjamin Vandegrift" userId="S::benjaminv@thevab.com::2e5c2a8a-c606-4888-a2a6-2a14dfaa97ab" providerId="AD" clId="Web-{E3A1C841-D104-FAEA-01B6-041194A78FB5}" dt="2024-05-23T20:45:28.885" v="10"/>
                <pc2:cmRplyMkLst xmlns:pc2="http://schemas.microsoft.com/office/powerpoint/2019/9/main/command">
                  <pc:docMk/>
                  <pc:sldMk cId="3938727423" sldId="2146846600"/>
                  <pc2:cmMk id="{C125D1EF-A0EC-44DF-8209-18491342405A}"/>
                  <pc2:cmRplyMk id="{E9A31FC4-080F-4C41-A8F9-B0802BD5CC0F}"/>
                </pc2:cmRplyMkLst>
              </pc226:cmRplyChg>
            </pc226:cmChg>
          </p:ext>
        </pc:extLst>
      </pc:sldChg>
      <pc:sldChg chg="addCm">
        <pc:chgData name="Benjamin Vandegrift" userId="S::benjaminv@thevab.com::2e5c2a8a-c606-4888-a2a6-2a14dfaa97ab" providerId="AD" clId="Web-{E3A1C841-D104-FAEA-01B6-041194A78FB5}" dt="2024-05-23T20:29:40.130" v="2"/>
        <pc:sldMkLst>
          <pc:docMk/>
          <pc:sldMk cId="1803757123" sldId="2146846601"/>
        </pc:sldMkLst>
        <pc:extLst>
          <p:ext xmlns:p="http://schemas.openxmlformats.org/presentationml/2006/main" uri="{D6D511B9-2390-475A-947B-AFAB55BFBCF1}">
            <pc226:cmChg xmlns:pc226="http://schemas.microsoft.com/office/powerpoint/2022/06/main/command" chg="add">
              <pc226:chgData name="Benjamin Vandegrift" userId="S::benjaminv@thevab.com::2e5c2a8a-c606-4888-a2a6-2a14dfaa97ab" providerId="AD" clId="Web-{E3A1C841-D104-FAEA-01B6-041194A78FB5}" dt="2024-05-23T20:29:40.130" v="2"/>
              <pc2:cmMkLst xmlns:pc2="http://schemas.microsoft.com/office/powerpoint/2019/9/main/command">
                <pc:docMk/>
                <pc:sldMk cId="1803757123" sldId="2146846601"/>
                <pc2:cmMk id="{26289EEB-AFA2-4970-93F8-63D13D1EEFB6}"/>
              </pc2:cmMkLst>
            </pc226:cmChg>
          </p:ext>
        </pc:extLst>
      </pc:sldChg>
      <pc:sldChg chg="addCm">
        <pc:chgData name="Benjamin Vandegrift" userId="S::benjaminv@thevab.com::2e5c2a8a-c606-4888-a2a6-2a14dfaa97ab" providerId="AD" clId="Web-{E3A1C841-D104-FAEA-01B6-041194A78FB5}" dt="2024-05-23T20:36:17.708" v="7"/>
        <pc:sldMkLst>
          <pc:docMk/>
          <pc:sldMk cId="2427508812" sldId="2146846608"/>
        </pc:sldMkLst>
        <pc:extLst>
          <p:ext xmlns:p="http://schemas.openxmlformats.org/presentationml/2006/main" uri="{D6D511B9-2390-475A-947B-AFAB55BFBCF1}">
            <pc226:cmChg xmlns:pc226="http://schemas.microsoft.com/office/powerpoint/2022/06/main/command" chg="add">
              <pc226:chgData name="Benjamin Vandegrift" userId="S::benjaminv@thevab.com::2e5c2a8a-c606-4888-a2a6-2a14dfaa97ab" providerId="AD" clId="Web-{E3A1C841-D104-FAEA-01B6-041194A78FB5}" dt="2024-05-23T20:36:17.708" v="7"/>
              <pc2:cmMkLst xmlns:pc2="http://schemas.microsoft.com/office/powerpoint/2019/9/main/command">
                <pc:docMk/>
                <pc:sldMk cId="2427508812" sldId="2146846608"/>
                <pc2:cmMk id="{1E7D6E82-D845-46D4-9082-7A0BB3548FE7}"/>
              </pc2:cmMkLst>
            </pc226:cmChg>
          </p:ext>
        </pc:extLst>
      </pc:sldChg>
      <pc:sldChg chg="addCm">
        <pc:chgData name="Benjamin Vandegrift" userId="S::benjaminv@thevab.com::2e5c2a8a-c606-4888-a2a6-2a14dfaa97ab" providerId="AD" clId="Web-{E3A1C841-D104-FAEA-01B6-041194A78FB5}" dt="2024-05-23T20:27:29.093" v="1"/>
        <pc:sldMkLst>
          <pc:docMk/>
          <pc:sldMk cId="4102364544" sldId="2146846614"/>
        </pc:sldMkLst>
        <pc:extLst>
          <p:ext xmlns:p="http://schemas.openxmlformats.org/presentationml/2006/main" uri="{D6D511B9-2390-475A-947B-AFAB55BFBCF1}">
            <pc226:cmChg xmlns:pc226="http://schemas.microsoft.com/office/powerpoint/2022/06/main/command" chg="add">
              <pc226:chgData name="Benjamin Vandegrift" userId="S::benjaminv@thevab.com::2e5c2a8a-c606-4888-a2a6-2a14dfaa97ab" providerId="AD" clId="Web-{E3A1C841-D104-FAEA-01B6-041194A78FB5}" dt="2024-05-23T20:27:29.093" v="1"/>
              <pc2:cmMkLst xmlns:pc2="http://schemas.microsoft.com/office/powerpoint/2019/9/main/command">
                <pc:docMk/>
                <pc:sldMk cId="4102364544" sldId="2146846614"/>
                <pc2:cmMk id="{7EB8B8C8-F45C-4298-8826-C4117F7E0DF5}"/>
              </pc2:cmMkLst>
            </pc226:cmChg>
          </p:ext>
        </pc:extLst>
      </pc:sldChg>
      <pc:sldChg chg="addCm">
        <pc:chgData name="Benjamin Vandegrift" userId="S::benjaminv@thevab.com::2e5c2a8a-c606-4888-a2a6-2a14dfaa97ab" providerId="AD" clId="Web-{E3A1C841-D104-FAEA-01B6-041194A78FB5}" dt="2024-05-23T20:33:04.575" v="4"/>
        <pc:sldMkLst>
          <pc:docMk/>
          <pc:sldMk cId="3594937951" sldId="2146846628"/>
        </pc:sldMkLst>
        <pc:extLst>
          <p:ext xmlns:p="http://schemas.openxmlformats.org/presentationml/2006/main" uri="{D6D511B9-2390-475A-947B-AFAB55BFBCF1}">
            <pc226:cmChg xmlns:pc226="http://schemas.microsoft.com/office/powerpoint/2022/06/main/command" chg="add">
              <pc226:chgData name="Benjamin Vandegrift" userId="S::benjaminv@thevab.com::2e5c2a8a-c606-4888-a2a6-2a14dfaa97ab" providerId="AD" clId="Web-{E3A1C841-D104-FAEA-01B6-041194A78FB5}" dt="2024-05-23T20:33:04.575" v="4"/>
              <pc2:cmMkLst xmlns:pc2="http://schemas.microsoft.com/office/powerpoint/2019/9/main/command">
                <pc:docMk/>
                <pc:sldMk cId="3594937951" sldId="2146846628"/>
                <pc2:cmMk id="{9DA2E8BE-7140-45FB-BBF9-5EF947DFFBAA}"/>
              </pc2:cmMkLst>
            </pc226:cmChg>
          </p:ext>
        </pc:extLst>
      </pc:sldChg>
      <pc:sldChg chg="modCm">
        <pc:chgData name="Benjamin Vandegrift" userId="S::benjaminv@thevab.com::2e5c2a8a-c606-4888-a2a6-2a14dfaa97ab" providerId="AD" clId="Web-{E3A1C841-D104-FAEA-01B6-041194A78FB5}" dt="2024-05-23T20:21:34.111" v="0"/>
        <pc:sldMkLst>
          <pc:docMk/>
          <pc:sldMk cId="426383894" sldId="2146846638"/>
        </pc:sldMkLst>
        <pc:extLst>
          <p:ext xmlns:p="http://schemas.openxmlformats.org/presentationml/2006/main" uri="{D6D511B9-2390-475A-947B-AFAB55BFBCF1}">
            <pc226:cmChg xmlns:pc226="http://schemas.microsoft.com/office/powerpoint/2022/06/main/command" chg="">
              <pc226:chgData name="Benjamin Vandegrift" userId="S::benjaminv@thevab.com::2e5c2a8a-c606-4888-a2a6-2a14dfaa97ab" providerId="AD" clId="Web-{E3A1C841-D104-FAEA-01B6-041194A78FB5}" dt="2024-05-23T20:21:34.111" v="0"/>
              <pc2:cmMkLst xmlns:pc2="http://schemas.microsoft.com/office/powerpoint/2019/9/main/command">
                <pc:docMk/>
                <pc:sldMk cId="426383894" sldId="2146846638"/>
                <pc2:cmMk id="{0CF82FEC-AB81-4674-BCB8-F6791A7A2D27}"/>
              </pc2:cmMkLst>
              <pc226:cmRplyChg chg="add">
                <pc226:chgData name="Benjamin Vandegrift" userId="S::benjaminv@thevab.com::2e5c2a8a-c606-4888-a2a6-2a14dfaa97ab" providerId="AD" clId="Web-{E3A1C841-D104-FAEA-01B6-041194A78FB5}" dt="2024-05-23T20:21:34.111" v="0"/>
                <pc2:cmRplyMkLst xmlns:pc2="http://schemas.microsoft.com/office/powerpoint/2019/9/main/command">
                  <pc:docMk/>
                  <pc:sldMk cId="426383894" sldId="2146846638"/>
                  <pc2:cmMk id="{0CF82FEC-AB81-4674-BCB8-F6791A7A2D27}"/>
                  <pc2:cmRplyMk id="{77E702C8-B7A1-49B8-8EF6-7EDA8AB29476}"/>
                </pc2:cmRplyMkLst>
              </pc226:cmRplyChg>
            </pc226:cmChg>
          </p:ext>
        </pc:extLst>
      </pc:sldChg>
      <pc:sldChg chg="addCm">
        <pc:chgData name="Benjamin Vandegrift" userId="S::benjaminv@thevab.com::2e5c2a8a-c606-4888-a2a6-2a14dfaa97ab" providerId="AD" clId="Web-{E3A1C841-D104-FAEA-01B6-041194A78FB5}" dt="2024-05-23T20:37:48.383" v="8"/>
        <pc:sldMkLst>
          <pc:docMk/>
          <pc:sldMk cId="130886577" sldId="2146846639"/>
        </pc:sldMkLst>
        <pc:extLst>
          <p:ext xmlns:p="http://schemas.openxmlformats.org/presentationml/2006/main" uri="{D6D511B9-2390-475A-947B-AFAB55BFBCF1}">
            <pc226:cmChg xmlns:pc226="http://schemas.microsoft.com/office/powerpoint/2022/06/main/command" chg="add">
              <pc226:chgData name="Benjamin Vandegrift" userId="S::benjaminv@thevab.com::2e5c2a8a-c606-4888-a2a6-2a14dfaa97ab" providerId="AD" clId="Web-{E3A1C841-D104-FAEA-01B6-041194A78FB5}" dt="2024-05-23T20:37:48.383" v="8"/>
              <pc2:cmMkLst xmlns:pc2="http://schemas.microsoft.com/office/powerpoint/2019/9/main/command">
                <pc:docMk/>
                <pc:sldMk cId="130886577" sldId="2146846639"/>
                <pc2:cmMk id="{ABEB5FB6-825D-476E-9756-A77AF456ECEB}"/>
              </pc2:cmMkLst>
            </pc226:cmChg>
          </p:ext>
        </pc:extLst>
      </pc:sldChg>
    </pc:docChg>
  </pc:docChgLst>
  <pc:docChgLst>
    <pc:chgData name="Benjamin Vandegrift" userId="S::benjaminv@thevab.com::2e5c2a8a-c606-4888-a2a6-2a14dfaa97ab" providerId="AD" clId="Web-{300EA715-7DCC-E9BF-B913-452CF538C762}"/>
    <pc:docChg chg="delSld modSld">
      <pc:chgData name="Benjamin Vandegrift" userId="S::benjaminv@thevab.com::2e5c2a8a-c606-4888-a2a6-2a14dfaa97ab" providerId="AD" clId="Web-{300EA715-7DCC-E9BF-B913-452CF538C762}" dt="2024-04-26T17:18:21.132" v="193" actId="1076"/>
      <pc:docMkLst>
        <pc:docMk/>
      </pc:docMkLst>
      <pc:sldChg chg="addSp delSp modSp">
        <pc:chgData name="Benjamin Vandegrift" userId="S::benjaminv@thevab.com::2e5c2a8a-c606-4888-a2a6-2a14dfaa97ab" providerId="AD" clId="Web-{300EA715-7DCC-E9BF-B913-452CF538C762}" dt="2024-04-26T17:08:26.474" v="63"/>
        <pc:sldMkLst>
          <pc:docMk/>
          <pc:sldMk cId="2915586820" sldId="2146846442"/>
        </pc:sldMkLst>
        <pc:spChg chg="add mod">
          <ac:chgData name="Benjamin Vandegrift" userId="S::benjaminv@thevab.com::2e5c2a8a-c606-4888-a2a6-2a14dfaa97ab" providerId="AD" clId="Web-{300EA715-7DCC-E9BF-B913-452CF538C762}" dt="2024-04-26T17:08:26.474" v="63"/>
          <ac:spMkLst>
            <pc:docMk/>
            <pc:sldMk cId="2915586820" sldId="2146846442"/>
            <ac:spMk id="4" creationId="{44EFFB0F-50FE-ABA1-33CE-3722F47D3149}"/>
          </ac:spMkLst>
        </pc:spChg>
        <pc:spChg chg="mod">
          <ac:chgData name="Benjamin Vandegrift" userId="S::benjaminv@thevab.com::2e5c2a8a-c606-4888-a2a6-2a14dfaa97ab" providerId="AD" clId="Web-{300EA715-7DCC-E9BF-B913-452CF538C762}" dt="2024-04-26T17:07:55.615" v="38" actId="20577"/>
          <ac:spMkLst>
            <pc:docMk/>
            <pc:sldMk cId="2915586820" sldId="2146846442"/>
            <ac:spMk id="5" creationId="{21496FD2-DA86-382F-D051-F482BD4F7603}"/>
          </ac:spMkLst>
        </pc:spChg>
        <pc:picChg chg="del">
          <ac:chgData name="Benjamin Vandegrift" userId="S::benjaminv@thevab.com::2e5c2a8a-c606-4888-a2a6-2a14dfaa97ab" providerId="AD" clId="Web-{300EA715-7DCC-E9BF-B913-452CF538C762}" dt="2024-04-26T17:08:02.880" v="39"/>
          <ac:picMkLst>
            <pc:docMk/>
            <pc:sldMk cId="2915586820" sldId="2146846442"/>
            <ac:picMk id="11" creationId="{D93FFF91-0108-2927-5BBF-3E5B8B131D34}"/>
          </ac:picMkLst>
        </pc:picChg>
      </pc:sldChg>
      <pc:sldChg chg="modSp">
        <pc:chgData name="Benjamin Vandegrift" userId="S::benjaminv@thevab.com::2e5c2a8a-c606-4888-a2a6-2a14dfaa97ab" providerId="AD" clId="Web-{300EA715-7DCC-E9BF-B913-452CF538C762}" dt="2024-04-26T17:10:41.162" v="76" actId="20577"/>
        <pc:sldMkLst>
          <pc:docMk/>
          <pc:sldMk cId="2179407289" sldId="2146846566"/>
        </pc:sldMkLst>
        <pc:spChg chg="mod">
          <ac:chgData name="Benjamin Vandegrift" userId="S::benjaminv@thevab.com::2e5c2a8a-c606-4888-a2a6-2a14dfaa97ab" providerId="AD" clId="Web-{300EA715-7DCC-E9BF-B913-452CF538C762}" dt="2024-04-26T17:10:41.162" v="76" actId="20577"/>
          <ac:spMkLst>
            <pc:docMk/>
            <pc:sldMk cId="2179407289" sldId="2146846566"/>
            <ac:spMk id="26" creationId="{A9C445BF-5591-D09A-A8BC-6A2DB67D3CAE}"/>
          </ac:spMkLst>
        </pc:spChg>
      </pc:sldChg>
      <pc:sldChg chg="modSp del">
        <pc:chgData name="Benjamin Vandegrift" userId="S::benjaminv@thevab.com::2e5c2a8a-c606-4888-a2a6-2a14dfaa97ab" providerId="AD" clId="Web-{300EA715-7DCC-E9BF-B913-452CF538C762}" dt="2024-04-26T17:10:41.975" v="77"/>
        <pc:sldMkLst>
          <pc:docMk/>
          <pc:sldMk cId="3737355587" sldId="2146846567"/>
        </pc:sldMkLst>
        <pc:spChg chg="mod">
          <ac:chgData name="Benjamin Vandegrift" userId="S::benjaminv@thevab.com::2e5c2a8a-c606-4888-a2a6-2a14dfaa97ab" providerId="AD" clId="Web-{300EA715-7DCC-E9BF-B913-452CF538C762}" dt="2024-04-26T17:10:23.428" v="71" actId="20577"/>
          <ac:spMkLst>
            <pc:docMk/>
            <pc:sldMk cId="3737355587" sldId="2146846567"/>
            <ac:spMk id="26" creationId="{A9C445BF-5591-D09A-A8BC-6A2DB67D3CAE}"/>
          </ac:spMkLst>
        </pc:spChg>
      </pc:sldChg>
      <pc:sldChg chg="modSp">
        <pc:chgData name="Benjamin Vandegrift" userId="S::benjaminv@thevab.com::2e5c2a8a-c606-4888-a2a6-2a14dfaa97ab" providerId="AD" clId="Web-{300EA715-7DCC-E9BF-B913-452CF538C762}" dt="2024-04-26T17:12:29.928" v="89" actId="20577"/>
        <pc:sldMkLst>
          <pc:docMk/>
          <pc:sldMk cId="3033239696" sldId="2146846570"/>
        </pc:sldMkLst>
        <pc:spChg chg="mod">
          <ac:chgData name="Benjamin Vandegrift" userId="S::benjaminv@thevab.com::2e5c2a8a-c606-4888-a2a6-2a14dfaa97ab" providerId="AD" clId="Web-{300EA715-7DCC-E9BF-B913-452CF538C762}" dt="2024-04-26T17:12:12.537" v="83" actId="1076"/>
          <ac:spMkLst>
            <pc:docMk/>
            <pc:sldMk cId="3033239696" sldId="2146846570"/>
            <ac:spMk id="4" creationId="{4EECE67E-2570-77C8-4DCD-E83C5B83F9CE}"/>
          </ac:spMkLst>
        </pc:spChg>
        <pc:spChg chg="mod">
          <ac:chgData name="Benjamin Vandegrift" userId="S::benjaminv@thevab.com::2e5c2a8a-c606-4888-a2a6-2a14dfaa97ab" providerId="AD" clId="Web-{300EA715-7DCC-E9BF-B913-452CF538C762}" dt="2024-04-26T17:12:29.928" v="89" actId="20577"/>
          <ac:spMkLst>
            <pc:docMk/>
            <pc:sldMk cId="3033239696" sldId="2146846570"/>
            <ac:spMk id="26" creationId="{A9C445BF-5591-D09A-A8BC-6A2DB67D3CAE}"/>
          </ac:spMkLst>
        </pc:spChg>
      </pc:sldChg>
      <pc:sldChg chg="modSp">
        <pc:chgData name="Benjamin Vandegrift" userId="S::benjaminv@thevab.com::2e5c2a8a-c606-4888-a2a6-2a14dfaa97ab" providerId="AD" clId="Web-{300EA715-7DCC-E9BF-B913-452CF538C762}" dt="2024-04-26T17:12:49.303" v="96"/>
        <pc:sldMkLst>
          <pc:docMk/>
          <pc:sldMk cId="445600926" sldId="2146846572"/>
        </pc:sldMkLst>
        <pc:spChg chg="mod">
          <ac:chgData name="Benjamin Vandegrift" userId="S::benjaminv@thevab.com::2e5c2a8a-c606-4888-a2a6-2a14dfaa97ab" providerId="AD" clId="Web-{300EA715-7DCC-E9BF-B913-452CF538C762}" dt="2024-04-26T17:12:49.303" v="96"/>
          <ac:spMkLst>
            <pc:docMk/>
            <pc:sldMk cId="445600926" sldId="2146846572"/>
            <ac:spMk id="11" creationId="{80446E27-F3B6-5A36-90F5-155E8E262FA5}"/>
          </ac:spMkLst>
        </pc:spChg>
        <pc:spChg chg="mod">
          <ac:chgData name="Benjamin Vandegrift" userId="S::benjaminv@thevab.com::2e5c2a8a-c606-4888-a2a6-2a14dfaa97ab" providerId="AD" clId="Web-{300EA715-7DCC-E9BF-B913-452CF538C762}" dt="2024-04-26T17:12:48.803" v="95" actId="20577"/>
          <ac:spMkLst>
            <pc:docMk/>
            <pc:sldMk cId="445600926" sldId="2146846572"/>
            <ac:spMk id="26" creationId="{A9C445BF-5591-D09A-A8BC-6A2DB67D3CAE}"/>
          </ac:spMkLst>
        </pc:spChg>
      </pc:sldChg>
      <pc:sldChg chg="modSp">
        <pc:chgData name="Benjamin Vandegrift" userId="S::benjaminv@thevab.com::2e5c2a8a-c606-4888-a2a6-2a14dfaa97ab" providerId="AD" clId="Web-{300EA715-7DCC-E9BF-B913-452CF538C762}" dt="2024-04-26T17:13:32.397" v="111" actId="1076"/>
        <pc:sldMkLst>
          <pc:docMk/>
          <pc:sldMk cId="2894522944" sldId="2146846573"/>
        </pc:sldMkLst>
        <pc:spChg chg="mod">
          <ac:chgData name="Benjamin Vandegrift" userId="S::benjaminv@thevab.com::2e5c2a8a-c606-4888-a2a6-2a14dfaa97ab" providerId="AD" clId="Web-{300EA715-7DCC-E9BF-B913-452CF538C762}" dt="2024-04-26T17:13:32.397" v="111" actId="1076"/>
          <ac:spMkLst>
            <pc:docMk/>
            <pc:sldMk cId="2894522944" sldId="2146846573"/>
            <ac:spMk id="4" creationId="{4EECE67E-2570-77C8-4DCD-E83C5B83F9CE}"/>
          </ac:spMkLst>
        </pc:spChg>
        <pc:spChg chg="mod">
          <ac:chgData name="Benjamin Vandegrift" userId="S::benjaminv@thevab.com::2e5c2a8a-c606-4888-a2a6-2a14dfaa97ab" providerId="AD" clId="Web-{300EA715-7DCC-E9BF-B913-452CF538C762}" dt="2024-04-26T17:13:14.413" v="102" actId="20577"/>
          <ac:spMkLst>
            <pc:docMk/>
            <pc:sldMk cId="2894522944" sldId="2146846573"/>
            <ac:spMk id="26" creationId="{A9C445BF-5591-D09A-A8BC-6A2DB67D3CAE}"/>
          </ac:spMkLst>
        </pc:spChg>
      </pc:sldChg>
      <pc:sldChg chg="modSp">
        <pc:chgData name="Benjamin Vandegrift" userId="S::benjaminv@thevab.com::2e5c2a8a-c606-4888-a2a6-2a14dfaa97ab" providerId="AD" clId="Web-{300EA715-7DCC-E9BF-B913-452CF538C762}" dt="2024-04-26T17:14:04.225" v="125" actId="1076"/>
        <pc:sldMkLst>
          <pc:docMk/>
          <pc:sldMk cId="2718393775" sldId="2146846575"/>
        </pc:sldMkLst>
        <pc:spChg chg="mod">
          <ac:chgData name="Benjamin Vandegrift" userId="S::benjaminv@thevab.com::2e5c2a8a-c606-4888-a2a6-2a14dfaa97ab" providerId="AD" clId="Web-{300EA715-7DCC-E9BF-B913-452CF538C762}" dt="2024-04-26T17:14:04.225" v="125" actId="1076"/>
          <ac:spMkLst>
            <pc:docMk/>
            <pc:sldMk cId="2718393775" sldId="2146846575"/>
            <ac:spMk id="4" creationId="{4EECE67E-2570-77C8-4DCD-E83C5B83F9CE}"/>
          </ac:spMkLst>
        </pc:spChg>
        <pc:spChg chg="mod">
          <ac:chgData name="Benjamin Vandegrift" userId="S::benjaminv@thevab.com::2e5c2a8a-c606-4888-a2a6-2a14dfaa97ab" providerId="AD" clId="Web-{300EA715-7DCC-E9BF-B913-452CF538C762}" dt="2024-04-26T17:13:56.881" v="117" actId="20577"/>
          <ac:spMkLst>
            <pc:docMk/>
            <pc:sldMk cId="2718393775" sldId="2146846575"/>
            <ac:spMk id="26" creationId="{A9C445BF-5591-D09A-A8BC-6A2DB67D3CAE}"/>
          </ac:spMkLst>
        </pc:spChg>
      </pc:sldChg>
      <pc:sldChg chg="modSp">
        <pc:chgData name="Benjamin Vandegrift" userId="S::benjaminv@thevab.com::2e5c2a8a-c606-4888-a2a6-2a14dfaa97ab" providerId="AD" clId="Web-{300EA715-7DCC-E9BF-B913-452CF538C762}" dt="2024-04-26T17:14:29.382" v="135" actId="20577"/>
        <pc:sldMkLst>
          <pc:docMk/>
          <pc:sldMk cId="2401150598" sldId="2146846576"/>
        </pc:sldMkLst>
        <pc:spChg chg="mod">
          <ac:chgData name="Benjamin Vandegrift" userId="S::benjaminv@thevab.com::2e5c2a8a-c606-4888-a2a6-2a14dfaa97ab" providerId="AD" clId="Web-{300EA715-7DCC-E9BF-B913-452CF538C762}" dt="2024-04-26T17:14:29.382" v="135" actId="20577"/>
          <ac:spMkLst>
            <pc:docMk/>
            <pc:sldMk cId="2401150598" sldId="2146846576"/>
            <ac:spMk id="26" creationId="{A9C445BF-5591-D09A-A8BC-6A2DB67D3CAE}"/>
          </ac:spMkLst>
        </pc:spChg>
      </pc:sldChg>
      <pc:sldChg chg="modSp">
        <pc:chgData name="Benjamin Vandegrift" userId="S::benjaminv@thevab.com::2e5c2a8a-c606-4888-a2a6-2a14dfaa97ab" providerId="AD" clId="Web-{300EA715-7DCC-E9BF-B913-452CF538C762}" dt="2024-04-26T17:14:49.132" v="149" actId="1076"/>
        <pc:sldMkLst>
          <pc:docMk/>
          <pc:sldMk cId="561992657" sldId="2146846577"/>
        </pc:sldMkLst>
        <pc:spChg chg="mod">
          <ac:chgData name="Benjamin Vandegrift" userId="S::benjaminv@thevab.com::2e5c2a8a-c606-4888-a2a6-2a14dfaa97ab" providerId="AD" clId="Web-{300EA715-7DCC-E9BF-B913-452CF538C762}" dt="2024-04-26T17:14:49.132" v="149" actId="1076"/>
          <ac:spMkLst>
            <pc:docMk/>
            <pc:sldMk cId="561992657" sldId="2146846577"/>
            <ac:spMk id="4" creationId="{4EECE67E-2570-77C8-4DCD-E83C5B83F9CE}"/>
          </ac:spMkLst>
        </pc:spChg>
        <pc:spChg chg="mod">
          <ac:chgData name="Benjamin Vandegrift" userId="S::benjaminv@thevab.com::2e5c2a8a-c606-4888-a2a6-2a14dfaa97ab" providerId="AD" clId="Web-{300EA715-7DCC-E9BF-B913-452CF538C762}" dt="2024-04-26T17:14:41.100" v="141" actId="20577"/>
          <ac:spMkLst>
            <pc:docMk/>
            <pc:sldMk cId="561992657" sldId="2146846577"/>
            <ac:spMk id="26" creationId="{A9C445BF-5591-D09A-A8BC-6A2DB67D3CAE}"/>
          </ac:spMkLst>
        </pc:spChg>
      </pc:sldChg>
      <pc:sldChg chg="modSp">
        <pc:chgData name="Benjamin Vandegrift" userId="S::benjaminv@thevab.com::2e5c2a8a-c606-4888-a2a6-2a14dfaa97ab" providerId="AD" clId="Web-{300EA715-7DCC-E9BF-B913-452CF538C762}" dt="2024-04-26T17:15:39.569" v="163" actId="1076"/>
        <pc:sldMkLst>
          <pc:docMk/>
          <pc:sldMk cId="234235997" sldId="2146846578"/>
        </pc:sldMkLst>
        <pc:spChg chg="mod">
          <ac:chgData name="Benjamin Vandegrift" userId="S::benjaminv@thevab.com::2e5c2a8a-c606-4888-a2a6-2a14dfaa97ab" providerId="AD" clId="Web-{300EA715-7DCC-E9BF-B913-452CF538C762}" dt="2024-04-26T17:15:39.569" v="163" actId="1076"/>
          <ac:spMkLst>
            <pc:docMk/>
            <pc:sldMk cId="234235997" sldId="2146846578"/>
            <ac:spMk id="4" creationId="{4EECE67E-2570-77C8-4DCD-E83C5B83F9CE}"/>
          </ac:spMkLst>
        </pc:spChg>
        <pc:spChg chg="mod">
          <ac:chgData name="Benjamin Vandegrift" userId="S::benjaminv@thevab.com::2e5c2a8a-c606-4888-a2a6-2a14dfaa97ab" providerId="AD" clId="Web-{300EA715-7DCC-E9BF-B913-452CF538C762}" dt="2024-04-26T17:15:31.725" v="155" actId="20577"/>
          <ac:spMkLst>
            <pc:docMk/>
            <pc:sldMk cId="234235997" sldId="2146846578"/>
            <ac:spMk id="26" creationId="{A9C445BF-5591-D09A-A8BC-6A2DB67D3CAE}"/>
          </ac:spMkLst>
        </pc:spChg>
      </pc:sldChg>
      <pc:sldChg chg="modSp">
        <pc:chgData name="Benjamin Vandegrift" userId="S::benjaminv@thevab.com::2e5c2a8a-c606-4888-a2a6-2a14dfaa97ab" providerId="AD" clId="Web-{300EA715-7DCC-E9BF-B913-452CF538C762}" dt="2024-04-26T17:17:47.304" v="177" actId="1076"/>
        <pc:sldMkLst>
          <pc:docMk/>
          <pc:sldMk cId="1061164837" sldId="2146846579"/>
        </pc:sldMkLst>
        <pc:spChg chg="mod">
          <ac:chgData name="Benjamin Vandegrift" userId="S::benjaminv@thevab.com::2e5c2a8a-c606-4888-a2a6-2a14dfaa97ab" providerId="AD" clId="Web-{300EA715-7DCC-E9BF-B913-452CF538C762}" dt="2024-04-26T17:17:47.304" v="177" actId="1076"/>
          <ac:spMkLst>
            <pc:docMk/>
            <pc:sldMk cId="1061164837" sldId="2146846579"/>
            <ac:spMk id="4" creationId="{4EECE67E-2570-77C8-4DCD-E83C5B83F9CE}"/>
          </ac:spMkLst>
        </pc:spChg>
        <pc:spChg chg="mod">
          <ac:chgData name="Benjamin Vandegrift" userId="S::benjaminv@thevab.com::2e5c2a8a-c606-4888-a2a6-2a14dfaa97ab" providerId="AD" clId="Web-{300EA715-7DCC-E9BF-B913-452CF538C762}" dt="2024-04-26T17:17:41.945" v="169" actId="20577"/>
          <ac:spMkLst>
            <pc:docMk/>
            <pc:sldMk cId="1061164837" sldId="2146846579"/>
            <ac:spMk id="26" creationId="{A9C445BF-5591-D09A-A8BC-6A2DB67D3CAE}"/>
          </ac:spMkLst>
        </pc:spChg>
      </pc:sldChg>
      <pc:sldChg chg="modSp">
        <pc:chgData name="Benjamin Vandegrift" userId="S::benjaminv@thevab.com::2e5c2a8a-c606-4888-a2a6-2a14dfaa97ab" providerId="AD" clId="Web-{300EA715-7DCC-E9BF-B913-452CF538C762}" dt="2024-04-26T17:18:21.132" v="193" actId="1076"/>
        <pc:sldMkLst>
          <pc:docMk/>
          <pc:sldMk cId="3052151279" sldId="2146846580"/>
        </pc:sldMkLst>
        <pc:spChg chg="mod">
          <ac:chgData name="Benjamin Vandegrift" userId="S::benjaminv@thevab.com::2e5c2a8a-c606-4888-a2a6-2a14dfaa97ab" providerId="AD" clId="Web-{300EA715-7DCC-E9BF-B913-452CF538C762}" dt="2024-04-26T17:18:21.132" v="193" actId="1076"/>
          <ac:spMkLst>
            <pc:docMk/>
            <pc:sldMk cId="3052151279" sldId="2146846580"/>
            <ac:spMk id="4" creationId="{4EECE67E-2570-77C8-4DCD-E83C5B83F9CE}"/>
          </ac:spMkLst>
        </pc:spChg>
        <pc:spChg chg="mod">
          <ac:chgData name="Benjamin Vandegrift" userId="S::benjaminv@thevab.com::2e5c2a8a-c606-4888-a2a6-2a14dfaa97ab" providerId="AD" clId="Web-{300EA715-7DCC-E9BF-B913-452CF538C762}" dt="2024-04-26T17:18:05.960" v="183" actId="20577"/>
          <ac:spMkLst>
            <pc:docMk/>
            <pc:sldMk cId="3052151279" sldId="2146846580"/>
            <ac:spMk id="26" creationId="{A9C445BF-5591-D09A-A8BC-6A2DB67D3CAE}"/>
          </ac:spMkLst>
        </pc:spChg>
      </pc:sldChg>
    </pc:docChg>
  </pc:docChgLst>
  <pc:docChgLst>
    <pc:chgData name="Benjamin Vandegrift" userId="S::benjaminv@thevab.com::2e5c2a8a-c606-4888-a2a6-2a14dfaa97ab" providerId="AD" clId="Web-{B3BA1633-F03F-8160-688A-60BC6700FE0C}"/>
    <pc:docChg chg="">
      <pc:chgData name="Benjamin Vandegrift" userId="S::benjaminv@thevab.com::2e5c2a8a-c606-4888-a2a6-2a14dfaa97ab" providerId="AD" clId="Web-{B3BA1633-F03F-8160-688A-60BC6700FE0C}" dt="2024-06-03T19:56:19.981" v="2"/>
      <pc:docMkLst>
        <pc:docMk/>
      </pc:docMkLst>
      <pc:sldChg chg="addCm modCm">
        <pc:chgData name="Benjamin Vandegrift" userId="S::benjaminv@thevab.com::2e5c2a8a-c606-4888-a2a6-2a14dfaa97ab" providerId="AD" clId="Web-{B3BA1633-F03F-8160-688A-60BC6700FE0C}" dt="2024-06-03T19:56:19.981" v="2"/>
        <pc:sldMkLst>
          <pc:docMk/>
          <pc:sldMk cId="6894212" sldId="2146846652"/>
        </pc:sldMkLst>
        <pc:extLst>
          <p:ext xmlns:p="http://schemas.openxmlformats.org/presentationml/2006/main" uri="{D6D511B9-2390-475A-947B-AFAB55BFBCF1}">
            <pc226:cmChg xmlns:pc226="http://schemas.microsoft.com/office/powerpoint/2022/06/main/command" chg="add">
              <pc226:chgData name="Benjamin Vandegrift" userId="S::benjaminv@thevab.com::2e5c2a8a-c606-4888-a2a6-2a14dfaa97ab" providerId="AD" clId="Web-{B3BA1633-F03F-8160-688A-60BC6700FE0C}" dt="2024-06-03T19:56:19.981" v="2"/>
              <pc2:cmMkLst xmlns:pc2="http://schemas.microsoft.com/office/powerpoint/2019/9/main/command">
                <pc:docMk/>
                <pc:sldMk cId="6894212" sldId="2146846652"/>
                <pc2:cmMk id="{99A01FE3-4F03-4964-964C-2E1C5C6B1CCD}"/>
              </pc2:cmMkLst>
              <pc226:cmRplyChg chg="add">
                <pc226:chgData name="Benjamin Vandegrift" userId="S::benjaminv@thevab.com::2e5c2a8a-c606-4888-a2a6-2a14dfaa97ab" providerId="AD" clId="Web-{B3BA1633-F03F-8160-688A-60BC6700FE0C}" dt="2024-06-03T19:55:09.917" v="1"/>
                <pc2:cmRplyMkLst xmlns:pc2="http://schemas.microsoft.com/office/powerpoint/2019/9/main/command">
                  <pc:docMk/>
                  <pc:sldMk cId="6894212" sldId="2146846652"/>
                  <pc2:cmMk id="{99A01FE3-4F03-4964-964C-2E1C5C6B1CCD}"/>
                  <pc2:cmRplyMk id="{4E5D0B35-79F8-4649-97D2-C48D05FFFA4A}"/>
                </pc2:cmRplyMkLst>
              </pc226:cmRplyChg>
              <pc226:cmRplyChg chg="add">
                <pc226:chgData name="Benjamin Vandegrift" userId="S::benjaminv@thevab.com::2e5c2a8a-c606-4888-a2a6-2a14dfaa97ab" providerId="AD" clId="Web-{B3BA1633-F03F-8160-688A-60BC6700FE0C}" dt="2024-06-03T19:56:19.981" v="2"/>
                <pc2:cmRplyMkLst xmlns:pc2="http://schemas.microsoft.com/office/powerpoint/2019/9/main/command">
                  <pc:docMk/>
                  <pc:sldMk cId="6894212" sldId="2146846652"/>
                  <pc2:cmMk id="{99A01FE3-4F03-4964-964C-2E1C5C6B1CCD}"/>
                  <pc2:cmRplyMk id="{BF2EC83B-3D8E-4420-988B-FD5B268EAB1D}"/>
                </pc2:cmRplyMkLst>
              </pc226:cmRplyChg>
            </pc226:cmChg>
          </p:ext>
        </pc:extLst>
      </pc:sldChg>
    </pc:docChg>
  </pc:docChgLst>
  <pc:docChgLst>
    <pc:chgData name="Jason Wiese" userId="4bff8d5b-7de6-4655-b397-69b0afc81113" providerId="ADAL" clId="{3B1B56FA-E207-4E27-BDF2-12461188AD03}"/>
    <pc:docChg chg="undo redo custSel addSld delSld modSld">
      <pc:chgData name="Jason Wiese" userId="4bff8d5b-7de6-4655-b397-69b0afc81113" providerId="ADAL" clId="{3B1B56FA-E207-4E27-BDF2-12461188AD03}" dt="2024-07-15T20:52:37.412" v="2728" actId="207"/>
      <pc:docMkLst>
        <pc:docMk/>
      </pc:docMkLst>
      <pc:sldChg chg="modSp mod">
        <pc:chgData name="Jason Wiese" userId="4bff8d5b-7de6-4655-b397-69b0afc81113" providerId="ADAL" clId="{3B1B56FA-E207-4E27-BDF2-12461188AD03}" dt="2024-07-15T14:13:00.253" v="2558" actId="207"/>
        <pc:sldMkLst>
          <pc:docMk/>
          <pc:sldMk cId="2662385429" sldId="2144328309"/>
        </pc:sldMkLst>
        <pc:spChg chg="mod">
          <ac:chgData name="Jason Wiese" userId="4bff8d5b-7de6-4655-b397-69b0afc81113" providerId="ADAL" clId="{3B1B56FA-E207-4E27-BDF2-12461188AD03}" dt="2024-06-18T02:21:09.756" v="917" actId="20577"/>
          <ac:spMkLst>
            <pc:docMk/>
            <pc:sldMk cId="2662385429" sldId="2144328309"/>
            <ac:spMk id="24" creationId="{A671F24C-A73C-4EEF-86FA-989884607FA5}"/>
          </ac:spMkLst>
        </pc:spChg>
        <pc:graphicFrameChg chg="mod">
          <ac:chgData name="Jason Wiese" userId="4bff8d5b-7de6-4655-b397-69b0afc81113" providerId="ADAL" clId="{3B1B56FA-E207-4E27-BDF2-12461188AD03}" dt="2024-07-15T14:13:00.253" v="2558" actId="207"/>
          <ac:graphicFrameMkLst>
            <pc:docMk/>
            <pc:sldMk cId="2662385429" sldId="2144328309"/>
            <ac:graphicFrameMk id="4" creationId="{5CB25319-57A9-413C-A8AB-CCC138DA467A}"/>
          </ac:graphicFrameMkLst>
        </pc:graphicFrameChg>
      </pc:sldChg>
      <pc:sldChg chg="add del">
        <pc:chgData name="Jason Wiese" userId="4bff8d5b-7de6-4655-b397-69b0afc81113" providerId="ADAL" clId="{3B1B56FA-E207-4E27-BDF2-12461188AD03}" dt="2024-06-17T03:33:45.619" v="68"/>
        <pc:sldMkLst>
          <pc:docMk/>
          <pc:sldMk cId="1370137551" sldId="2144328410"/>
        </pc:sldMkLst>
      </pc:sldChg>
      <pc:sldChg chg="modSp mod">
        <pc:chgData name="Jason Wiese" userId="4bff8d5b-7de6-4655-b397-69b0afc81113" providerId="ADAL" clId="{3B1B56FA-E207-4E27-BDF2-12461188AD03}" dt="2024-06-18T01:36:40.070" v="322" actId="14100"/>
        <pc:sldMkLst>
          <pc:docMk/>
          <pc:sldMk cId="1315001869" sldId="2146846252"/>
        </pc:sldMkLst>
        <pc:spChg chg="mod">
          <ac:chgData name="Jason Wiese" userId="4bff8d5b-7de6-4655-b397-69b0afc81113" providerId="ADAL" clId="{3B1B56FA-E207-4E27-BDF2-12461188AD03}" dt="2024-06-18T01:36:40.070" v="322" actId="14100"/>
          <ac:spMkLst>
            <pc:docMk/>
            <pc:sldMk cId="1315001869" sldId="2146846252"/>
            <ac:spMk id="9" creationId="{D0D49DEB-7177-4C53-A63F-C8DEAEFFD3CD}"/>
          </ac:spMkLst>
        </pc:spChg>
      </pc:sldChg>
      <pc:sldChg chg="modSp mod delCm">
        <pc:chgData name="Jason Wiese" userId="4bff8d5b-7de6-4655-b397-69b0afc81113" providerId="ADAL" clId="{3B1B56FA-E207-4E27-BDF2-12461188AD03}" dt="2024-06-18T01:37:10.588" v="326"/>
        <pc:sldMkLst>
          <pc:docMk/>
          <pc:sldMk cId="3445435473" sldId="2146846277"/>
        </pc:sldMkLst>
        <pc:spChg chg="mod">
          <ac:chgData name="Jason Wiese" userId="4bff8d5b-7de6-4655-b397-69b0afc81113" providerId="ADAL" clId="{3B1B56FA-E207-4E27-BDF2-12461188AD03}" dt="2024-06-18T01:37:01.865" v="325" actId="20577"/>
          <ac:spMkLst>
            <pc:docMk/>
            <pc:sldMk cId="3445435473" sldId="2146846277"/>
            <ac:spMk id="7" creationId="{6BD165E2-77C2-727D-F96F-ADACA591B75F}"/>
          </ac:spMkLst>
        </pc:spChg>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3B1B56FA-E207-4E27-BDF2-12461188AD03}" dt="2024-06-18T01:37:10.588" v="326"/>
              <pc2:cmMkLst xmlns:pc2="http://schemas.microsoft.com/office/powerpoint/2019/9/main/command">
                <pc:docMk/>
                <pc:sldMk cId="3445435473" sldId="2146846277"/>
                <pc2:cmMk id="{396D19C1-9BF2-4646-A68F-F44407919DA3}"/>
              </pc2:cmMkLst>
            </pc226:cmChg>
          </p:ext>
        </pc:extLst>
      </pc:sldChg>
      <pc:sldChg chg="modSp mod">
        <pc:chgData name="Jason Wiese" userId="4bff8d5b-7de6-4655-b397-69b0afc81113" providerId="ADAL" clId="{3B1B56FA-E207-4E27-BDF2-12461188AD03}" dt="2024-06-18T01:39:45.694" v="329" actId="20577"/>
        <pc:sldMkLst>
          <pc:docMk/>
          <pc:sldMk cId="3334358121" sldId="2146846293"/>
        </pc:sldMkLst>
        <pc:spChg chg="mod">
          <ac:chgData name="Jason Wiese" userId="4bff8d5b-7de6-4655-b397-69b0afc81113" providerId="ADAL" clId="{3B1B56FA-E207-4E27-BDF2-12461188AD03}" dt="2024-06-18T01:39:45.694" v="329" actId="20577"/>
          <ac:spMkLst>
            <pc:docMk/>
            <pc:sldMk cId="3334358121" sldId="2146846293"/>
            <ac:spMk id="16" creationId="{75E80C57-F93E-E686-92D2-58CB51A58697}"/>
          </ac:spMkLst>
        </pc:spChg>
      </pc:sldChg>
      <pc:sldChg chg="modSp del mod">
        <pc:chgData name="Jason Wiese" userId="4bff8d5b-7de6-4655-b397-69b0afc81113" providerId="ADAL" clId="{3B1B56FA-E207-4E27-BDF2-12461188AD03}" dt="2024-06-18T03:33:58.074" v="1882" actId="2696"/>
        <pc:sldMkLst>
          <pc:docMk/>
          <pc:sldMk cId="1089676975" sldId="2146846297"/>
        </pc:sldMkLst>
        <pc:spChg chg="mod">
          <ac:chgData name="Jason Wiese" userId="4bff8d5b-7de6-4655-b397-69b0afc81113" providerId="ADAL" clId="{3B1B56FA-E207-4E27-BDF2-12461188AD03}" dt="2024-06-18T02:27:44.624" v="976" actId="20577"/>
          <ac:spMkLst>
            <pc:docMk/>
            <pc:sldMk cId="1089676975" sldId="2146846297"/>
            <ac:spMk id="9" creationId="{89197D1E-AA0F-7334-A331-A23C7946C908}"/>
          </ac:spMkLst>
        </pc:spChg>
      </pc:sldChg>
      <pc:sldChg chg="delCm">
        <pc:chgData name="Jason Wiese" userId="4bff8d5b-7de6-4655-b397-69b0afc81113" providerId="ADAL" clId="{3B1B56FA-E207-4E27-BDF2-12461188AD03}" dt="2024-06-18T03:32:27.561" v="1821"/>
        <pc:sldMkLst>
          <pc:docMk/>
          <pc:sldMk cId="1742849064" sldId="2146846345"/>
        </pc:sldMkLst>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3B1B56FA-E207-4E27-BDF2-12461188AD03}" dt="2024-06-18T03:32:27.561" v="1821"/>
              <pc2:cmMkLst xmlns:pc2="http://schemas.microsoft.com/office/powerpoint/2019/9/main/command">
                <pc:docMk/>
                <pc:sldMk cId="1742849064" sldId="2146846345"/>
                <pc2:cmMk id="{EB5BEF94-8D62-40A4-B14F-CC99A6439978}"/>
              </pc2:cmMkLst>
            </pc226:cmChg>
          </p:ext>
        </pc:extLst>
      </pc:sldChg>
      <pc:sldChg chg="modSp mod">
        <pc:chgData name="Jason Wiese" userId="4bff8d5b-7de6-4655-b397-69b0afc81113" providerId="ADAL" clId="{3B1B56FA-E207-4E27-BDF2-12461188AD03}" dt="2024-06-18T05:22:24.791" v="2281" actId="20577"/>
        <pc:sldMkLst>
          <pc:docMk/>
          <pc:sldMk cId="2915586820" sldId="2146846442"/>
        </pc:sldMkLst>
        <pc:spChg chg="mod">
          <ac:chgData name="Jason Wiese" userId="4bff8d5b-7de6-4655-b397-69b0afc81113" providerId="ADAL" clId="{3B1B56FA-E207-4E27-BDF2-12461188AD03}" dt="2024-06-18T05:22:24.791" v="2281" actId="20577"/>
          <ac:spMkLst>
            <pc:docMk/>
            <pc:sldMk cId="2915586820" sldId="2146846442"/>
            <ac:spMk id="5" creationId="{21496FD2-DA86-382F-D051-F482BD4F7603}"/>
          </ac:spMkLst>
        </pc:spChg>
      </pc:sldChg>
      <pc:sldChg chg="modSp mod">
        <pc:chgData name="Jason Wiese" userId="4bff8d5b-7de6-4655-b397-69b0afc81113" providerId="ADAL" clId="{3B1B56FA-E207-4E27-BDF2-12461188AD03}" dt="2024-06-18T05:22:53.090" v="2350" actId="20577"/>
        <pc:sldMkLst>
          <pc:docMk/>
          <pc:sldMk cId="2309013104" sldId="2146846483"/>
        </pc:sldMkLst>
        <pc:spChg chg="mod">
          <ac:chgData name="Jason Wiese" userId="4bff8d5b-7de6-4655-b397-69b0afc81113" providerId="ADAL" clId="{3B1B56FA-E207-4E27-BDF2-12461188AD03}" dt="2024-06-18T05:22:53.090" v="2350" actId="20577"/>
          <ac:spMkLst>
            <pc:docMk/>
            <pc:sldMk cId="2309013104" sldId="2146846483"/>
            <ac:spMk id="4" creationId="{C1A78658-3DFE-337E-79FD-AD5A1730B0F6}"/>
          </ac:spMkLst>
        </pc:spChg>
        <pc:spChg chg="mod">
          <ac:chgData name="Jason Wiese" userId="4bff8d5b-7de6-4655-b397-69b0afc81113" providerId="ADAL" clId="{3B1B56FA-E207-4E27-BDF2-12461188AD03}" dt="2024-06-18T03:55:28.102" v="2219" actId="20577"/>
          <ac:spMkLst>
            <pc:docMk/>
            <pc:sldMk cId="2309013104" sldId="2146846483"/>
            <ac:spMk id="8" creationId="{03D5A568-8D0C-C1C8-F626-7CE29DEB58F2}"/>
          </ac:spMkLst>
        </pc:spChg>
      </pc:sldChg>
      <pc:sldChg chg="modSp mod">
        <pc:chgData name="Jason Wiese" userId="4bff8d5b-7de6-4655-b397-69b0afc81113" providerId="ADAL" clId="{3B1B56FA-E207-4E27-BDF2-12461188AD03}" dt="2024-06-18T01:41:22.456" v="336" actId="1035"/>
        <pc:sldMkLst>
          <pc:docMk/>
          <pc:sldMk cId="3536305244" sldId="2146846565"/>
        </pc:sldMkLst>
        <pc:spChg chg="mod">
          <ac:chgData name="Jason Wiese" userId="4bff8d5b-7de6-4655-b397-69b0afc81113" providerId="ADAL" clId="{3B1B56FA-E207-4E27-BDF2-12461188AD03}" dt="2024-06-18T01:41:22.456" v="336" actId="1035"/>
          <ac:spMkLst>
            <pc:docMk/>
            <pc:sldMk cId="3536305244" sldId="2146846565"/>
            <ac:spMk id="26" creationId="{A9C445BF-5591-D09A-A8BC-6A2DB67D3CAE}"/>
          </ac:spMkLst>
        </pc:spChg>
      </pc:sldChg>
      <pc:sldChg chg="addSp modSp mod delCm">
        <pc:chgData name="Jason Wiese" userId="4bff8d5b-7de6-4655-b397-69b0afc81113" providerId="ADAL" clId="{3B1B56FA-E207-4E27-BDF2-12461188AD03}" dt="2024-06-18T03:31:36.436" v="1820"/>
        <pc:sldMkLst>
          <pc:docMk/>
          <pc:sldMk cId="2179407289" sldId="2146846566"/>
        </pc:sldMkLst>
        <pc:spChg chg="add mod">
          <ac:chgData name="Jason Wiese" userId="4bff8d5b-7de6-4655-b397-69b0afc81113" providerId="ADAL" clId="{3B1B56FA-E207-4E27-BDF2-12461188AD03}" dt="2024-06-18T03:31:32.504" v="1819" actId="20577"/>
          <ac:spMkLst>
            <pc:docMk/>
            <pc:sldMk cId="2179407289" sldId="2146846566"/>
            <ac:spMk id="8" creationId="{A00E110C-E0ED-B566-0926-BAEBEE8E5DC9}"/>
          </ac:spMkLst>
        </pc:spChg>
        <pc:spChg chg="mod">
          <ac:chgData name="Jason Wiese" userId="4bff8d5b-7de6-4655-b397-69b0afc81113" providerId="ADAL" clId="{3B1B56FA-E207-4E27-BDF2-12461188AD03}" dt="2024-06-18T03:29:28.947" v="1548" actId="1035"/>
          <ac:spMkLst>
            <pc:docMk/>
            <pc:sldMk cId="2179407289" sldId="2146846566"/>
            <ac:spMk id="26" creationId="{A9C445BF-5591-D09A-A8BC-6A2DB67D3CAE}"/>
          </ac:spMkLst>
        </pc:spChg>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3B1B56FA-E207-4E27-BDF2-12461188AD03}" dt="2024-06-18T03:31:36.436" v="1820"/>
              <pc2:cmMkLst xmlns:pc2="http://schemas.microsoft.com/office/powerpoint/2019/9/main/command">
                <pc:docMk/>
                <pc:sldMk cId="2179407289" sldId="2146846566"/>
                <pc2:cmMk id="{6F532595-11DE-4025-8031-6F164121E199}"/>
              </pc2:cmMkLst>
            </pc226:cmChg>
          </p:ext>
        </pc:extLst>
      </pc:sldChg>
      <pc:sldChg chg="delSp modSp mod addCm">
        <pc:chgData name="Jason Wiese" userId="4bff8d5b-7de6-4655-b397-69b0afc81113" providerId="ADAL" clId="{3B1B56FA-E207-4E27-BDF2-12461188AD03}" dt="2024-06-18T02:10:58.471" v="629" actId="20577"/>
        <pc:sldMkLst>
          <pc:docMk/>
          <pc:sldMk cId="1017036720" sldId="2146846572"/>
        </pc:sldMkLst>
        <pc:spChg chg="mod topLvl">
          <ac:chgData name="Jason Wiese" userId="4bff8d5b-7de6-4655-b397-69b0afc81113" providerId="ADAL" clId="{3B1B56FA-E207-4E27-BDF2-12461188AD03}" dt="2024-06-17T03:49:35.282" v="106" actId="165"/>
          <ac:spMkLst>
            <pc:docMk/>
            <pc:sldMk cId="1017036720" sldId="2146846572"/>
            <ac:spMk id="7" creationId="{E92B821F-AFA8-E06A-1DEB-C127DF9C87A6}"/>
          </ac:spMkLst>
        </pc:spChg>
        <pc:spChg chg="mod topLvl">
          <ac:chgData name="Jason Wiese" userId="4bff8d5b-7de6-4655-b397-69b0afc81113" providerId="ADAL" clId="{3B1B56FA-E207-4E27-BDF2-12461188AD03}" dt="2024-06-17T03:53:49.302" v="196" actId="404"/>
          <ac:spMkLst>
            <pc:docMk/>
            <pc:sldMk cId="1017036720" sldId="2146846572"/>
            <ac:spMk id="8" creationId="{725D1C1A-8606-B796-2493-4C19A075F675}"/>
          </ac:spMkLst>
        </pc:spChg>
        <pc:spChg chg="mod topLvl">
          <ac:chgData name="Jason Wiese" userId="4bff8d5b-7de6-4655-b397-69b0afc81113" providerId="ADAL" clId="{3B1B56FA-E207-4E27-BDF2-12461188AD03}" dt="2024-06-17T03:54:18.652" v="213" actId="1035"/>
          <ac:spMkLst>
            <pc:docMk/>
            <pc:sldMk cId="1017036720" sldId="2146846572"/>
            <ac:spMk id="9" creationId="{F240D280-8E47-778A-C01C-981E0E0056CF}"/>
          </ac:spMkLst>
        </pc:spChg>
        <pc:spChg chg="mod topLvl">
          <ac:chgData name="Jason Wiese" userId="4bff8d5b-7de6-4655-b397-69b0afc81113" providerId="ADAL" clId="{3B1B56FA-E207-4E27-BDF2-12461188AD03}" dt="2024-06-17T03:54:18.652" v="213" actId="1035"/>
          <ac:spMkLst>
            <pc:docMk/>
            <pc:sldMk cId="1017036720" sldId="2146846572"/>
            <ac:spMk id="10" creationId="{554BD3E1-4483-D191-F5F5-EAF5B91683D2}"/>
          </ac:spMkLst>
        </pc:spChg>
        <pc:spChg chg="mod topLvl">
          <ac:chgData name="Jason Wiese" userId="4bff8d5b-7de6-4655-b397-69b0afc81113" providerId="ADAL" clId="{3B1B56FA-E207-4E27-BDF2-12461188AD03}" dt="2024-06-18T02:05:07.628" v="366" actId="1035"/>
          <ac:spMkLst>
            <pc:docMk/>
            <pc:sldMk cId="1017036720" sldId="2146846572"/>
            <ac:spMk id="12" creationId="{5B3D8824-016A-8D80-B4E2-BC9DDDFAFD9B}"/>
          </ac:spMkLst>
        </pc:spChg>
        <pc:spChg chg="mod topLvl">
          <ac:chgData name="Jason Wiese" userId="4bff8d5b-7de6-4655-b397-69b0afc81113" providerId="ADAL" clId="{3B1B56FA-E207-4E27-BDF2-12461188AD03}" dt="2024-06-18T02:05:07.628" v="366" actId="1035"/>
          <ac:spMkLst>
            <pc:docMk/>
            <pc:sldMk cId="1017036720" sldId="2146846572"/>
            <ac:spMk id="13" creationId="{59DF7BE1-B010-72BF-C6E9-3B4DB5770B1A}"/>
          </ac:spMkLst>
        </pc:spChg>
        <pc:spChg chg="mod">
          <ac:chgData name="Jason Wiese" userId="4bff8d5b-7de6-4655-b397-69b0afc81113" providerId="ADAL" clId="{3B1B56FA-E207-4E27-BDF2-12461188AD03}" dt="2024-06-18T02:04:45.530" v="360" actId="20577"/>
          <ac:spMkLst>
            <pc:docMk/>
            <pc:sldMk cId="1017036720" sldId="2146846572"/>
            <ac:spMk id="16" creationId="{F3B08D31-8CD1-811E-0850-AF65E55C9EAD}"/>
          </ac:spMkLst>
        </pc:spChg>
        <pc:spChg chg="mod">
          <ac:chgData name="Jason Wiese" userId="4bff8d5b-7de6-4655-b397-69b0afc81113" providerId="ADAL" clId="{3B1B56FA-E207-4E27-BDF2-12461188AD03}" dt="2024-06-18T02:10:58.471" v="629" actId="20577"/>
          <ac:spMkLst>
            <pc:docMk/>
            <pc:sldMk cId="1017036720" sldId="2146846572"/>
            <ac:spMk id="26" creationId="{A9C445BF-5591-D09A-A8BC-6A2DB67D3CAE}"/>
          </ac:spMkLst>
        </pc:spChg>
        <pc:spChg chg="mod topLvl">
          <ac:chgData name="Jason Wiese" userId="4bff8d5b-7de6-4655-b397-69b0afc81113" providerId="ADAL" clId="{3B1B56FA-E207-4E27-BDF2-12461188AD03}" dt="2024-06-17T03:49:35.282" v="106" actId="165"/>
          <ac:spMkLst>
            <pc:docMk/>
            <pc:sldMk cId="1017036720" sldId="2146846572"/>
            <ac:spMk id="203" creationId="{DF42F725-763B-AF83-6089-887BBBC36AF0}"/>
          </ac:spMkLst>
        </pc:spChg>
        <pc:spChg chg="mod topLvl">
          <ac:chgData name="Jason Wiese" userId="4bff8d5b-7de6-4655-b397-69b0afc81113" providerId="ADAL" clId="{3B1B56FA-E207-4E27-BDF2-12461188AD03}" dt="2024-06-17T03:54:37.264" v="225" actId="14100"/>
          <ac:spMkLst>
            <pc:docMk/>
            <pc:sldMk cId="1017036720" sldId="2146846572"/>
            <ac:spMk id="204" creationId="{273CF8FB-BAFB-9FD1-F25A-E4C10780D4D4}"/>
          </ac:spMkLst>
        </pc:spChg>
        <pc:spChg chg="mod topLvl">
          <ac:chgData name="Jason Wiese" userId="4bff8d5b-7de6-4655-b397-69b0afc81113" providerId="ADAL" clId="{3B1B56FA-E207-4E27-BDF2-12461188AD03}" dt="2024-06-17T03:54:32.605" v="224" actId="1035"/>
          <ac:spMkLst>
            <pc:docMk/>
            <pc:sldMk cId="1017036720" sldId="2146846572"/>
            <ac:spMk id="208" creationId="{444C9275-BD7E-CB33-8699-CB58D172F7AF}"/>
          </ac:spMkLst>
        </pc:spChg>
        <pc:spChg chg="mod topLvl">
          <ac:chgData name="Jason Wiese" userId="4bff8d5b-7de6-4655-b397-69b0afc81113" providerId="ADAL" clId="{3B1B56FA-E207-4E27-BDF2-12461188AD03}" dt="2024-06-17T03:54:32.605" v="224" actId="1035"/>
          <ac:spMkLst>
            <pc:docMk/>
            <pc:sldMk cId="1017036720" sldId="2146846572"/>
            <ac:spMk id="209" creationId="{E7A48727-2FA7-3038-509C-73514092E1C8}"/>
          </ac:spMkLst>
        </pc:spChg>
        <pc:grpChg chg="del mod topLvl">
          <ac:chgData name="Jason Wiese" userId="4bff8d5b-7de6-4655-b397-69b0afc81113" providerId="ADAL" clId="{3B1B56FA-E207-4E27-BDF2-12461188AD03}" dt="2024-06-17T03:49:35.282" v="106" actId="165"/>
          <ac:grpSpMkLst>
            <pc:docMk/>
            <pc:sldMk cId="1017036720" sldId="2146846572"/>
            <ac:grpSpMk id="205" creationId="{5A574D5E-5463-361A-95C8-FE9F5FDED196}"/>
          </ac:grpSpMkLst>
        </pc:grpChg>
        <pc:grpChg chg="del mod topLvl">
          <ac:chgData name="Jason Wiese" userId="4bff8d5b-7de6-4655-b397-69b0afc81113" providerId="ADAL" clId="{3B1B56FA-E207-4E27-BDF2-12461188AD03}" dt="2024-06-17T03:49:21.726" v="103" actId="165"/>
          <ac:grpSpMkLst>
            <pc:docMk/>
            <pc:sldMk cId="1017036720" sldId="2146846572"/>
            <ac:grpSpMk id="210" creationId="{B3ED7224-8727-67B5-6E0D-21B5819E92DA}"/>
          </ac:grpSpMkLst>
        </pc:grpChg>
        <pc:grpChg chg="del mod">
          <ac:chgData name="Jason Wiese" userId="4bff8d5b-7de6-4655-b397-69b0afc81113" providerId="ADAL" clId="{3B1B56FA-E207-4E27-BDF2-12461188AD03}" dt="2024-06-17T03:49:11.288" v="100" actId="165"/>
          <ac:grpSpMkLst>
            <pc:docMk/>
            <pc:sldMk cId="1017036720" sldId="2146846572"/>
            <ac:grpSpMk id="215" creationId="{2B5FE073-1A0C-2007-A476-150A4CC02DB7}"/>
          </ac:grpSpMkLst>
        </pc:grpChg>
        <pc:extLst>
          <p:ext xmlns:p="http://schemas.openxmlformats.org/presentationml/2006/main" uri="{D6D511B9-2390-475A-947B-AFAB55BFBCF1}">
            <pc226:cmChg xmlns:pc226="http://schemas.microsoft.com/office/powerpoint/2022/06/main/command" chg="add">
              <pc226:chgData name="Jason Wiese" userId="4bff8d5b-7de6-4655-b397-69b0afc81113" providerId="ADAL" clId="{3B1B56FA-E207-4E27-BDF2-12461188AD03}" dt="2024-06-17T03:55:00.107" v="226"/>
              <pc2:cmMkLst xmlns:pc2="http://schemas.microsoft.com/office/powerpoint/2019/9/main/command">
                <pc:docMk/>
                <pc:sldMk cId="1017036720" sldId="2146846572"/>
                <pc2:cmMk id="{4EACD4C7-A880-420C-A6A7-BCF4EE778AC1}"/>
              </pc2:cmMkLst>
            </pc226:cmChg>
          </p:ext>
        </pc:extLst>
      </pc:sldChg>
      <pc:sldChg chg="addSp modSp mod delCm">
        <pc:chgData name="Jason Wiese" userId="4bff8d5b-7de6-4655-b397-69b0afc81113" providerId="ADAL" clId="{3B1B56FA-E207-4E27-BDF2-12461188AD03}" dt="2024-06-18T03:12:02.814" v="1312" actId="1076"/>
        <pc:sldMkLst>
          <pc:docMk/>
          <pc:sldMk cId="3062678903" sldId="2146846590"/>
        </pc:sldMkLst>
        <pc:spChg chg="add mod">
          <ac:chgData name="Jason Wiese" userId="4bff8d5b-7de6-4655-b397-69b0afc81113" providerId="ADAL" clId="{3B1B56FA-E207-4E27-BDF2-12461188AD03}" dt="2024-06-18T03:09:45.620" v="1197" actId="14100"/>
          <ac:spMkLst>
            <pc:docMk/>
            <pc:sldMk cId="3062678903" sldId="2146846590"/>
            <ac:spMk id="3" creationId="{788A0AC7-C762-A784-E4CA-F8116A114137}"/>
          </ac:spMkLst>
        </pc:spChg>
        <pc:spChg chg="mod">
          <ac:chgData name="Jason Wiese" userId="4bff8d5b-7de6-4655-b397-69b0afc81113" providerId="ADAL" clId="{3B1B56FA-E207-4E27-BDF2-12461188AD03}" dt="2024-06-18T03:11:52.579" v="1310" actId="20577"/>
          <ac:spMkLst>
            <pc:docMk/>
            <pc:sldMk cId="3062678903" sldId="2146846590"/>
            <ac:spMk id="16" creationId="{F3B08D31-8CD1-811E-0850-AF65E55C9EAD}"/>
          </ac:spMkLst>
        </pc:spChg>
        <pc:spChg chg="mod">
          <ac:chgData name="Jason Wiese" userId="4bff8d5b-7de6-4655-b397-69b0afc81113" providerId="ADAL" clId="{3B1B56FA-E207-4E27-BDF2-12461188AD03}" dt="2024-06-18T03:12:02.814" v="1312" actId="1076"/>
          <ac:spMkLst>
            <pc:docMk/>
            <pc:sldMk cId="3062678903" sldId="2146846590"/>
            <ac:spMk id="26" creationId="{A9C445BF-5591-D09A-A8BC-6A2DB67D3CAE}"/>
          </ac:spMkLst>
        </pc:spChg>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3B1B56FA-E207-4E27-BDF2-12461188AD03}" dt="2024-06-18T03:11:55.939" v="1311"/>
              <pc2:cmMkLst xmlns:pc2="http://schemas.microsoft.com/office/powerpoint/2019/9/main/command">
                <pc:docMk/>
                <pc:sldMk cId="3062678903" sldId="2146846590"/>
                <pc2:cmMk id="{87F42CC1-3427-47B3-B488-6AB40EE63C97}"/>
              </pc2:cmMkLst>
            </pc226:cmChg>
          </p:ext>
        </pc:extLst>
      </pc:sldChg>
      <pc:sldChg chg="modSp mod addCm delCm">
        <pc:chgData name="Jason Wiese" userId="4bff8d5b-7de6-4655-b397-69b0afc81113" providerId="ADAL" clId="{3B1B56FA-E207-4E27-BDF2-12461188AD03}" dt="2024-06-20T15:28:07.627" v="2401"/>
        <pc:sldMkLst>
          <pc:docMk/>
          <pc:sldMk cId="3407319842" sldId="2146846599"/>
        </pc:sldMkLst>
        <pc:spChg chg="mod">
          <ac:chgData name="Jason Wiese" userId="4bff8d5b-7de6-4655-b397-69b0afc81113" providerId="ADAL" clId="{3B1B56FA-E207-4E27-BDF2-12461188AD03}" dt="2024-06-17T03:45:48.815" v="97" actId="20577"/>
          <ac:spMkLst>
            <pc:docMk/>
            <pc:sldMk cId="3407319842" sldId="2146846599"/>
            <ac:spMk id="26" creationId="{A9C445BF-5591-D09A-A8BC-6A2DB67D3CAE}"/>
          </ac:spMkLst>
        </pc:spChg>
        <pc:spChg chg="mod">
          <ac:chgData name="Jason Wiese" userId="4bff8d5b-7de6-4655-b397-69b0afc81113" providerId="ADAL" clId="{3B1B56FA-E207-4E27-BDF2-12461188AD03}" dt="2024-06-18T02:03:03.956" v="358" actId="20577"/>
          <ac:spMkLst>
            <pc:docMk/>
            <pc:sldMk cId="3407319842" sldId="2146846599"/>
            <ac:spMk id="45" creationId="{D1CB688F-23C5-B058-4452-6B600DBAF766}"/>
          </ac:spMkLst>
        </pc:spChg>
        <pc:extLst>
          <p:ext xmlns:p="http://schemas.openxmlformats.org/presentationml/2006/main" uri="{D6D511B9-2390-475A-947B-AFAB55BFBCF1}">
            <pc226:cmChg xmlns:pc226="http://schemas.microsoft.com/office/powerpoint/2022/06/main/command" chg="add">
              <pc226:chgData name="Jason Wiese" userId="4bff8d5b-7de6-4655-b397-69b0afc81113" providerId="ADAL" clId="{3B1B56FA-E207-4E27-BDF2-12461188AD03}" dt="2024-06-20T15:28:07.627" v="2401"/>
              <pc2:cmMkLst xmlns:pc2="http://schemas.microsoft.com/office/powerpoint/2019/9/main/command">
                <pc:docMk/>
                <pc:sldMk cId="3407319842" sldId="2146846599"/>
                <pc2:cmMk id="{37D39601-24D1-4E6A-9713-DCF47B04220B}"/>
              </pc2:cmMkLst>
            </pc226:cmChg>
            <pc226:cmChg xmlns:pc226="http://schemas.microsoft.com/office/powerpoint/2022/06/main/command" chg="add del">
              <pc226:chgData name="Jason Wiese" userId="4bff8d5b-7de6-4655-b397-69b0afc81113" providerId="ADAL" clId="{3B1B56FA-E207-4E27-BDF2-12461188AD03}" dt="2024-06-18T02:01:44.478" v="337"/>
              <pc2:cmMkLst xmlns:pc2="http://schemas.microsoft.com/office/powerpoint/2019/9/main/command">
                <pc:docMk/>
                <pc:sldMk cId="3407319842" sldId="2146846599"/>
                <pc2:cmMk id="{5546C433-487D-4038-917C-4B129B9DE18A}"/>
              </pc2:cmMkLst>
            </pc226:cmChg>
            <pc226:cmChg xmlns:pc226="http://schemas.microsoft.com/office/powerpoint/2022/06/main/command" chg="del">
              <pc226:chgData name="Jason Wiese" userId="4bff8d5b-7de6-4655-b397-69b0afc81113" providerId="ADAL" clId="{3B1B56FA-E207-4E27-BDF2-12461188AD03}" dt="2024-06-17T03:45:20.986" v="83"/>
              <pc2:cmMkLst xmlns:pc2="http://schemas.microsoft.com/office/powerpoint/2019/9/main/command">
                <pc:docMk/>
                <pc:sldMk cId="3407319842" sldId="2146846599"/>
                <pc2:cmMk id="{00605041-33B0-1F4B-AFA1-E1871F9CCC34}"/>
              </pc2:cmMkLst>
            </pc226:cmChg>
            <pc226:cmChg xmlns:pc226="http://schemas.microsoft.com/office/powerpoint/2022/06/main/command" chg="del">
              <pc226:chgData name="Jason Wiese" userId="4bff8d5b-7de6-4655-b397-69b0afc81113" providerId="ADAL" clId="{3B1B56FA-E207-4E27-BDF2-12461188AD03}" dt="2024-06-17T03:45:18.712" v="82"/>
              <pc2:cmMkLst xmlns:pc2="http://schemas.microsoft.com/office/powerpoint/2019/9/main/command">
                <pc:docMk/>
                <pc:sldMk cId="3407319842" sldId="2146846599"/>
                <pc2:cmMk id="{85C1B0B5-8A1D-4C4E-870E-B4AB94058E3B}"/>
              </pc2:cmMkLst>
            </pc226:cmChg>
          </p:ext>
        </pc:extLst>
      </pc:sldChg>
      <pc:sldChg chg="delSp modSp mod">
        <pc:chgData name="Jason Wiese" userId="4bff8d5b-7de6-4655-b397-69b0afc81113" providerId="ADAL" clId="{3B1B56FA-E207-4E27-BDF2-12461188AD03}" dt="2024-07-09T00:25:35.105" v="2428" actId="1076"/>
        <pc:sldMkLst>
          <pc:docMk/>
          <pc:sldMk cId="3779704367" sldId="2146846599"/>
        </pc:sldMkLst>
        <pc:spChg chg="del mod">
          <ac:chgData name="Jason Wiese" userId="4bff8d5b-7de6-4655-b397-69b0afc81113" providerId="ADAL" clId="{3B1B56FA-E207-4E27-BDF2-12461188AD03}" dt="2024-07-09T00:25:32.401" v="2427" actId="478"/>
          <ac:spMkLst>
            <pc:docMk/>
            <pc:sldMk cId="3779704367" sldId="2146846599"/>
            <ac:spMk id="3" creationId="{66634879-7C85-C004-BD58-48E23A325F1F}"/>
          </ac:spMkLst>
        </pc:spChg>
        <pc:spChg chg="mod">
          <ac:chgData name="Jason Wiese" userId="4bff8d5b-7de6-4655-b397-69b0afc81113" providerId="ADAL" clId="{3B1B56FA-E207-4E27-BDF2-12461188AD03}" dt="2024-07-09T00:25:15.375" v="2426" actId="6549"/>
          <ac:spMkLst>
            <pc:docMk/>
            <pc:sldMk cId="3779704367" sldId="2146846599"/>
            <ac:spMk id="4" creationId="{4EECE67E-2570-77C8-4DCD-E83C5B83F9CE}"/>
          </ac:spMkLst>
        </pc:spChg>
        <pc:spChg chg="mod">
          <ac:chgData name="Jason Wiese" userId="4bff8d5b-7de6-4655-b397-69b0afc81113" providerId="ADAL" clId="{3B1B56FA-E207-4E27-BDF2-12461188AD03}" dt="2024-07-09T00:25:35.105" v="2428" actId="1076"/>
          <ac:spMkLst>
            <pc:docMk/>
            <pc:sldMk cId="3779704367" sldId="2146846599"/>
            <ac:spMk id="26" creationId="{A9C445BF-5591-D09A-A8BC-6A2DB67D3CAE}"/>
          </ac:spMkLst>
        </pc:spChg>
      </pc:sldChg>
      <pc:sldChg chg="modSp mod addCm delCm modCm">
        <pc:chgData name="Jason Wiese" userId="4bff8d5b-7de6-4655-b397-69b0afc81113" providerId="ADAL" clId="{3B1B56FA-E207-4E27-BDF2-12461188AD03}" dt="2024-07-09T00:36:48.153" v="2533" actId="207"/>
        <pc:sldMkLst>
          <pc:docMk/>
          <pc:sldMk cId="2427508812" sldId="2146846608"/>
        </pc:sldMkLst>
        <pc:spChg chg="mod">
          <ac:chgData name="Jason Wiese" userId="4bff8d5b-7de6-4655-b397-69b0afc81113" providerId="ADAL" clId="{3B1B56FA-E207-4E27-BDF2-12461188AD03}" dt="2024-07-09T00:35:37.899" v="2527" actId="20577"/>
          <ac:spMkLst>
            <pc:docMk/>
            <pc:sldMk cId="2427508812" sldId="2146846608"/>
            <ac:spMk id="3" creationId="{D5D3A9C5-B422-49D3-B37F-354AAD3E1222}"/>
          </ac:spMkLst>
        </pc:spChg>
        <pc:spChg chg="mod">
          <ac:chgData name="Jason Wiese" userId="4bff8d5b-7de6-4655-b397-69b0afc81113" providerId="ADAL" clId="{3B1B56FA-E207-4E27-BDF2-12461188AD03}" dt="2024-06-18T03:46:27.572" v="2037" actId="14100"/>
          <ac:spMkLst>
            <pc:docMk/>
            <pc:sldMk cId="2427508812" sldId="2146846608"/>
            <ac:spMk id="7" creationId="{18CB1D72-3B37-1589-1CBE-6E43FB932E40}"/>
          </ac:spMkLst>
        </pc:spChg>
        <pc:spChg chg="mod">
          <ac:chgData name="Jason Wiese" userId="4bff8d5b-7de6-4655-b397-69b0afc81113" providerId="ADAL" clId="{3B1B56FA-E207-4E27-BDF2-12461188AD03}" dt="2024-06-18T03:46:46.020" v="2038" actId="20577"/>
          <ac:spMkLst>
            <pc:docMk/>
            <pc:sldMk cId="2427508812" sldId="2146846608"/>
            <ac:spMk id="9" creationId="{7CC84002-D44F-476F-A47E-D9A4B943549C}"/>
          </ac:spMkLst>
        </pc:spChg>
        <pc:spChg chg="mod">
          <ac:chgData name="Jason Wiese" userId="4bff8d5b-7de6-4655-b397-69b0afc81113" providerId="ADAL" clId="{3B1B56FA-E207-4E27-BDF2-12461188AD03}" dt="2024-07-09T00:34:57.434" v="2526" actId="20577"/>
          <ac:spMkLst>
            <pc:docMk/>
            <pc:sldMk cId="2427508812" sldId="2146846608"/>
            <ac:spMk id="10" creationId="{DAEBC4A0-B441-90BD-4222-05A3A44A82A1}"/>
          </ac:spMkLst>
        </pc:spChg>
        <pc:spChg chg="mod">
          <ac:chgData name="Jason Wiese" userId="4bff8d5b-7de6-4655-b397-69b0afc81113" providerId="ADAL" clId="{3B1B56FA-E207-4E27-BDF2-12461188AD03}" dt="2024-07-09T00:36:28.187" v="2531" actId="20577"/>
          <ac:spMkLst>
            <pc:docMk/>
            <pc:sldMk cId="2427508812" sldId="2146846608"/>
            <ac:spMk id="12" creationId="{9DB45EBC-0C9D-D322-45CF-C3B76497D495}"/>
          </ac:spMkLst>
        </pc:spChg>
        <pc:spChg chg="mod">
          <ac:chgData name="Jason Wiese" userId="4bff8d5b-7de6-4655-b397-69b0afc81113" providerId="ADAL" clId="{3B1B56FA-E207-4E27-BDF2-12461188AD03}" dt="2024-07-09T00:36:48.153" v="2533" actId="207"/>
          <ac:spMkLst>
            <pc:docMk/>
            <pc:sldMk cId="2427508812" sldId="2146846608"/>
            <ac:spMk id="18" creationId="{C9C1BFA5-CE22-8CF4-BB15-94D911BBBA7A}"/>
          </ac:spMkLst>
        </pc:spChg>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3B1B56FA-E207-4E27-BDF2-12461188AD03}" dt="2024-06-18T03:33:02.827" v="1879"/>
              <pc2:cmMkLst xmlns:pc2="http://schemas.microsoft.com/office/powerpoint/2019/9/main/command">
                <pc:docMk/>
                <pc:sldMk cId="2427508812" sldId="2146846608"/>
                <pc2:cmMk id="{37F8F115-7EA0-8946-957C-BF5096E25318}"/>
              </pc2:cmMkLst>
            </pc226:cmChg>
            <pc226:cmChg xmlns:pc226="http://schemas.microsoft.com/office/powerpoint/2022/06/main/command" chg="add del mod">
              <pc226:chgData name="Jason Wiese" userId="4bff8d5b-7de6-4655-b397-69b0afc81113" providerId="ADAL" clId="{3B1B56FA-E207-4E27-BDF2-12461188AD03}" dt="2024-06-18T03:33:01.504" v="1878"/>
              <pc2:cmMkLst xmlns:pc2="http://schemas.microsoft.com/office/powerpoint/2019/9/main/command">
                <pc:docMk/>
                <pc:sldMk cId="2427508812" sldId="2146846608"/>
                <pc2:cmMk id="{41A6FD41-FA8A-484B-ACDD-25B69E24E062}"/>
              </pc2:cmMkLst>
            </pc226:cmChg>
          </p:ext>
        </pc:extLst>
      </pc:sldChg>
      <pc:sldChg chg="addSp delSp modSp mod delCm">
        <pc:chgData name="Jason Wiese" userId="4bff8d5b-7de6-4655-b397-69b0afc81113" providerId="ADAL" clId="{3B1B56FA-E207-4E27-BDF2-12461188AD03}" dt="2024-07-09T01:22:47.180" v="2551" actId="1035"/>
        <pc:sldMkLst>
          <pc:docMk/>
          <pc:sldMk cId="426383894" sldId="2146846638"/>
        </pc:sldMkLst>
        <pc:spChg chg="mod">
          <ac:chgData name="Jason Wiese" userId="4bff8d5b-7de6-4655-b397-69b0afc81113" providerId="ADAL" clId="{3B1B56FA-E207-4E27-BDF2-12461188AD03}" dt="2024-07-09T01:22:47.180" v="2551" actId="1035"/>
          <ac:spMkLst>
            <pc:docMk/>
            <pc:sldMk cId="426383894" sldId="2146846638"/>
            <ac:spMk id="4" creationId="{4EECE67E-2570-77C8-4DCD-E83C5B83F9CE}"/>
          </ac:spMkLst>
        </pc:spChg>
        <pc:spChg chg="add mod">
          <ac:chgData name="Jason Wiese" userId="4bff8d5b-7de6-4655-b397-69b0afc81113" providerId="ADAL" clId="{3B1B56FA-E207-4E27-BDF2-12461188AD03}" dt="2024-06-18T02:19:59.987" v="900" actId="113"/>
          <ac:spMkLst>
            <pc:docMk/>
            <pc:sldMk cId="426383894" sldId="2146846638"/>
            <ac:spMk id="6" creationId="{05DF1873-295C-E5C3-5B9E-F4806149657C}"/>
          </ac:spMkLst>
        </pc:spChg>
        <pc:spChg chg="add mod ord">
          <ac:chgData name="Jason Wiese" userId="4bff8d5b-7de6-4655-b397-69b0afc81113" providerId="ADAL" clId="{3B1B56FA-E207-4E27-BDF2-12461188AD03}" dt="2024-07-09T01:22:40.708" v="2545" actId="167"/>
          <ac:spMkLst>
            <pc:docMk/>
            <pc:sldMk cId="426383894" sldId="2146846638"/>
            <ac:spMk id="7" creationId="{0928E986-00C2-5EFB-16C4-8049ABFFD9BD}"/>
          </ac:spMkLst>
        </pc:spChg>
        <pc:spChg chg="del mod">
          <ac:chgData name="Jason Wiese" userId="4bff8d5b-7de6-4655-b397-69b0afc81113" providerId="ADAL" clId="{3B1B56FA-E207-4E27-BDF2-12461188AD03}" dt="2024-07-09T01:22:42.666" v="2546" actId="478"/>
          <ac:spMkLst>
            <pc:docMk/>
            <pc:sldMk cId="426383894" sldId="2146846638"/>
            <ac:spMk id="11" creationId="{80446E27-F3B6-5A36-90F5-155E8E262FA5}"/>
          </ac:spMkLst>
        </pc:spChg>
        <pc:spChg chg="mod">
          <ac:chgData name="Jason Wiese" userId="4bff8d5b-7de6-4655-b397-69b0afc81113" providerId="ADAL" clId="{3B1B56FA-E207-4E27-BDF2-12461188AD03}" dt="2024-07-09T00:26:56.044" v="2436" actId="1076"/>
          <ac:spMkLst>
            <pc:docMk/>
            <pc:sldMk cId="426383894" sldId="2146846638"/>
            <ac:spMk id="26" creationId="{A9C445BF-5591-D09A-A8BC-6A2DB67D3CAE}"/>
          </ac:spMkLst>
        </pc:spChg>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3B1B56FA-E207-4E27-BDF2-12461188AD03}" dt="2024-06-18T02:19:01.225" v="874"/>
              <pc2:cmMkLst xmlns:pc2="http://schemas.microsoft.com/office/powerpoint/2019/9/main/command">
                <pc:docMk/>
                <pc:sldMk cId="426383894" sldId="2146846638"/>
                <pc2:cmMk id="{0CF82FEC-AB81-4674-BCB8-F6791A7A2D27}"/>
              </pc2:cmMkLst>
            </pc226:cmChg>
          </p:ext>
        </pc:extLst>
      </pc:sldChg>
      <pc:sldChg chg="modSp del mod addCm delCm">
        <pc:chgData name="Jason Wiese" userId="4bff8d5b-7de6-4655-b397-69b0afc81113" providerId="ADAL" clId="{3B1B56FA-E207-4E27-BDF2-12461188AD03}" dt="2024-06-18T03:34:52.586" v="1885" actId="47"/>
        <pc:sldMkLst>
          <pc:docMk/>
          <pc:sldMk cId="130886577" sldId="2146846639"/>
        </pc:sldMkLst>
        <pc:spChg chg="mod">
          <ac:chgData name="Jason Wiese" userId="4bff8d5b-7de6-4655-b397-69b0afc81113" providerId="ADAL" clId="{3B1B56FA-E207-4E27-BDF2-12461188AD03}" dt="2024-06-18T01:33:59.478" v="250" actId="20577"/>
          <ac:spMkLst>
            <pc:docMk/>
            <pc:sldMk cId="130886577" sldId="2146846639"/>
            <ac:spMk id="9" creationId="{348066F1-5946-304E-2953-6223BEAD0FA4}"/>
          </ac:spMkLst>
        </pc:spChg>
        <pc:spChg chg="mod">
          <ac:chgData name="Jason Wiese" userId="4bff8d5b-7de6-4655-b397-69b0afc81113" providerId="ADAL" clId="{3B1B56FA-E207-4E27-BDF2-12461188AD03}" dt="2024-06-18T01:35:52.691" v="321" actId="20577"/>
          <ac:spMkLst>
            <pc:docMk/>
            <pc:sldMk cId="130886577" sldId="2146846639"/>
            <ac:spMk id="31" creationId="{D0BAD055-91AD-4520-994B-4F672A06C61C}"/>
          </ac:spMkLst>
        </pc:spChg>
        <pc:extLst>
          <p:ext xmlns:p="http://schemas.openxmlformats.org/presentationml/2006/main" uri="{D6D511B9-2390-475A-947B-AFAB55BFBCF1}">
            <pc226:cmChg xmlns:pc226="http://schemas.microsoft.com/office/powerpoint/2022/06/main/command" chg="add del">
              <pc226:chgData name="Jason Wiese" userId="4bff8d5b-7de6-4655-b397-69b0afc81113" providerId="ADAL" clId="{3B1B56FA-E207-4E27-BDF2-12461188AD03}" dt="2024-06-18T01:33:48.762" v="235"/>
              <pc2:cmMkLst xmlns:pc2="http://schemas.microsoft.com/office/powerpoint/2019/9/main/command">
                <pc:docMk/>
                <pc:sldMk cId="130886577" sldId="2146846639"/>
                <pc2:cmMk id="{994F394B-53BC-4389-94A9-46084083682A}"/>
              </pc2:cmMkLst>
            </pc226:cmChg>
          </p:ext>
        </pc:extLst>
      </pc:sldChg>
      <pc:sldChg chg="modSp mod">
        <pc:chgData name="Jason Wiese" userId="4bff8d5b-7de6-4655-b397-69b0afc81113" providerId="ADAL" clId="{3B1B56FA-E207-4E27-BDF2-12461188AD03}" dt="2024-06-18T02:21:35.560" v="924" actId="20577"/>
        <pc:sldMkLst>
          <pc:docMk/>
          <pc:sldMk cId="2273417322" sldId="2146846641"/>
        </pc:sldMkLst>
        <pc:spChg chg="mod">
          <ac:chgData name="Jason Wiese" userId="4bff8d5b-7de6-4655-b397-69b0afc81113" providerId="ADAL" clId="{3B1B56FA-E207-4E27-BDF2-12461188AD03}" dt="2024-06-18T02:08:38.660" v="403" actId="20577"/>
          <ac:spMkLst>
            <pc:docMk/>
            <pc:sldMk cId="2273417322" sldId="2146846641"/>
            <ac:spMk id="15" creationId="{42FD4BE0-6887-E05B-FA57-E5BDE06DEB93}"/>
          </ac:spMkLst>
        </pc:spChg>
        <pc:spChg chg="mod">
          <ac:chgData name="Jason Wiese" userId="4bff8d5b-7de6-4655-b397-69b0afc81113" providerId="ADAL" clId="{3B1B56FA-E207-4E27-BDF2-12461188AD03}" dt="2024-06-18T02:21:35.560" v="924" actId="20577"/>
          <ac:spMkLst>
            <pc:docMk/>
            <pc:sldMk cId="2273417322" sldId="2146846641"/>
            <ac:spMk id="24" creationId="{A671F24C-A73C-4EEF-86FA-989884607FA5}"/>
          </ac:spMkLst>
        </pc:spChg>
      </pc:sldChg>
      <pc:sldChg chg="modSp del mod">
        <pc:chgData name="Jason Wiese" userId="4bff8d5b-7de6-4655-b397-69b0afc81113" providerId="ADAL" clId="{3B1B56FA-E207-4E27-BDF2-12461188AD03}" dt="2024-06-18T03:33:58.074" v="1882" actId="2696"/>
        <pc:sldMkLst>
          <pc:docMk/>
          <pc:sldMk cId="6894212" sldId="2146846652"/>
        </pc:sldMkLst>
        <pc:spChg chg="mod">
          <ac:chgData name="Jason Wiese" userId="4bff8d5b-7de6-4655-b397-69b0afc81113" providerId="ADAL" clId="{3B1B56FA-E207-4E27-BDF2-12461188AD03}" dt="2024-06-18T02:24:14.531" v="965" actId="20577"/>
          <ac:spMkLst>
            <pc:docMk/>
            <pc:sldMk cId="6894212" sldId="2146846652"/>
            <ac:spMk id="4" creationId="{E99ED309-98A8-441D-C354-87F8ABC21219}"/>
          </ac:spMkLst>
        </pc:spChg>
        <pc:spChg chg="mod">
          <ac:chgData name="Jason Wiese" userId="4bff8d5b-7de6-4655-b397-69b0afc81113" providerId="ADAL" clId="{3B1B56FA-E207-4E27-BDF2-12461188AD03}" dt="2024-06-18T02:24:48.059" v="966" actId="20577"/>
          <ac:spMkLst>
            <pc:docMk/>
            <pc:sldMk cId="6894212" sldId="2146846652"/>
            <ac:spMk id="16" creationId="{DF80A582-FF0A-1EA1-8B04-02A076886001}"/>
          </ac:spMkLst>
        </pc:spChg>
      </pc:sldChg>
      <pc:sldChg chg="modSp mod">
        <pc:chgData name="Jason Wiese" userId="4bff8d5b-7de6-4655-b397-69b0afc81113" providerId="ADAL" clId="{3B1B56FA-E207-4E27-BDF2-12461188AD03}" dt="2024-07-09T00:32:21.549" v="2505" actId="403"/>
        <pc:sldMkLst>
          <pc:docMk/>
          <pc:sldMk cId="166710201" sldId="2146846652"/>
        </pc:sldMkLst>
        <pc:spChg chg="mod">
          <ac:chgData name="Jason Wiese" userId="4bff8d5b-7de6-4655-b397-69b0afc81113" providerId="ADAL" clId="{3B1B56FA-E207-4E27-BDF2-12461188AD03}" dt="2024-06-18T03:40:50.763" v="1994" actId="14100"/>
          <ac:spMkLst>
            <pc:docMk/>
            <pc:sldMk cId="166710201" sldId="2146846652"/>
            <ac:spMk id="4" creationId="{E99ED309-98A8-441D-C354-87F8ABC21219}"/>
          </ac:spMkLst>
        </pc:spChg>
        <pc:spChg chg="mod">
          <ac:chgData name="Jason Wiese" userId="4bff8d5b-7de6-4655-b397-69b0afc81113" providerId="ADAL" clId="{3B1B56FA-E207-4E27-BDF2-12461188AD03}" dt="2024-07-09T00:32:21.549" v="2505" actId="403"/>
          <ac:spMkLst>
            <pc:docMk/>
            <pc:sldMk cId="166710201" sldId="2146846652"/>
            <ac:spMk id="11" creationId="{7091B3B4-D996-87E9-CDE0-598E3E07C59A}"/>
          </ac:spMkLst>
        </pc:spChg>
      </pc:sldChg>
      <pc:sldChg chg="modSp mod addCm delCm">
        <pc:chgData name="Jason Wiese" userId="4bff8d5b-7de6-4655-b397-69b0afc81113" providerId="ADAL" clId="{3B1B56FA-E207-4E27-BDF2-12461188AD03}" dt="2024-06-18T03:28:25.007" v="1536" actId="20577"/>
        <pc:sldMkLst>
          <pc:docMk/>
          <pc:sldMk cId="743138834" sldId="2146846654"/>
        </pc:sldMkLst>
        <pc:spChg chg="mod">
          <ac:chgData name="Jason Wiese" userId="4bff8d5b-7de6-4655-b397-69b0afc81113" providerId="ADAL" clId="{3B1B56FA-E207-4E27-BDF2-12461188AD03}" dt="2024-06-18T03:28:25.007" v="1536" actId="20577"/>
          <ac:spMkLst>
            <pc:docMk/>
            <pc:sldMk cId="743138834" sldId="2146846654"/>
            <ac:spMk id="10" creationId="{54857B87-4C2F-6A38-7764-6ED9C08B77A9}"/>
          </ac:spMkLst>
        </pc:spChg>
        <pc:spChg chg="mod">
          <ac:chgData name="Jason Wiese" userId="4bff8d5b-7de6-4655-b397-69b0afc81113" providerId="ADAL" clId="{3B1B56FA-E207-4E27-BDF2-12461188AD03}" dt="2024-06-18T03:26:25.481" v="1361" actId="1076"/>
          <ac:spMkLst>
            <pc:docMk/>
            <pc:sldMk cId="743138834" sldId="2146846654"/>
            <ac:spMk id="41" creationId="{811FC3E0-9FD1-4B00-BC70-E13698D7C6F1}"/>
          </ac:spMkLst>
        </pc:spChg>
        <pc:spChg chg="mod">
          <ac:chgData name="Jason Wiese" userId="4bff8d5b-7de6-4655-b397-69b0afc81113" providerId="ADAL" clId="{3B1B56FA-E207-4E27-BDF2-12461188AD03}" dt="2024-06-18T03:26:42.085" v="1364" actId="20577"/>
          <ac:spMkLst>
            <pc:docMk/>
            <pc:sldMk cId="743138834" sldId="2146846654"/>
            <ac:spMk id="42" creationId="{D8F0AEF1-89D6-4008-A26D-954198072C0E}"/>
          </ac:spMkLst>
        </pc:spChg>
        <pc:extLst>
          <p:ext xmlns:p="http://schemas.openxmlformats.org/presentationml/2006/main" uri="{D6D511B9-2390-475A-947B-AFAB55BFBCF1}">
            <pc226:cmChg xmlns:pc226="http://schemas.microsoft.com/office/powerpoint/2022/06/main/command" chg="add del">
              <pc226:chgData name="Jason Wiese" userId="4bff8d5b-7de6-4655-b397-69b0afc81113" providerId="ADAL" clId="{3B1B56FA-E207-4E27-BDF2-12461188AD03}" dt="2024-06-18T03:24:11.182" v="1313"/>
              <pc2:cmMkLst xmlns:pc2="http://schemas.microsoft.com/office/powerpoint/2019/9/main/command">
                <pc:docMk/>
                <pc:sldMk cId="743138834" sldId="2146846654"/>
                <pc2:cmMk id="{DC74E637-F4F2-554C-AA83-9049EBAECDC6}"/>
              </pc2:cmMkLst>
            </pc226:cmChg>
            <pc226:cmChg xmlns:pc226="http://schemas.microsoft.com/office/powerpoint/2022/06/main/command" chg="add del">
              <pc226:chgData name="Jason Wiese" userId="4bff8d5b-7de6-4655-b397-69b0afc81113" providerId="ADAL" clId="{3B1B56FA-E207-4E27-BDF2-12461188AD03}" dt="2024-06-18T03:24:13.219" v="1314"/>
              <pc2:cmMkLst xmlns:pc2="http://schemas.microsoft.com/office/powerpoint/2019/9/main/command">
                <pc:docMk/>
                <pc:sldMk cId="743138834" sldId="2146846654"/>
                <pc2:cmMk id="{C47E0F8F-3BF6-6B4E-8458-29A5828F6B31}"/>
              </pc2:cmMkLst>
            </pc226:cmChg>
          </p:ext>
        </pc:extLst>
      </pc:sldChg>
      <pc:sldChg chg="modSp mod delCm modCm">
        <pc:chgData name="Jason Wiese" userId="4bff8d5b-7de6-4655-b397-69b0afc81113" providerId="ADAL" clId="{3B1B56FA-E207-4E27-BDF2-12461188AD03}" dt="2024-06-18T02:22:37.840" v="926" actId="20577"/>
        <pc:sldMkLst>
          <pc:docMk/>
          <pc:sldMk cId="1991322591" sldId="2146846657"/>
        </pc:sldMkLst>
        <pc:spChg chg="mod">
          <ac:chgData name="Jason Wiese" userId="4bff8d5b-7de6-4655-b397-69b0afc81113" providerId="ADAL" clId="{3B1B56FA-E207-4E27-BDF2-12461188AD03}" dt="2024-06-18T02:22:37.840" v="926" actId="20577"/>
          <ac:spMkLst>
            <pc:docMk/>
            <pc:sldMk cId="1991322591" sldId="2146846657"/>
            <ac:spMk id="9" creationId="{65546FEE-1181-7C08-0BEA-44C9D23659EC}"/>
          </ac:spMkLst>
        </pc:spChg>
        <pc:spChg chg="mod">
          <ac:chgData name="Jason Wiese" userId="4bff8d5b-7de6-4655-b397-69b0afc81113" providerId="ADAL" clId="{3B1B56FA-E207-4E27-BDF2-12461188AD03}" dt="2024-06-18T02:22:14.405" v="925" actId="113"/>
          <ac:spMkLst>
            <pc:docMk/>
            <pc:sldMk cId="1991322591" sldId="2146846657"/>
            <ac:spMk id="17" creationId="{DFD153D5-D06C-CC1F-F68F-60BAA0B528CE}"/>
          </ac:spMkLst>
        </pc:spChg>
        <pc:spChg chg="mod">
          <ac:chgData name="Jason Wiese" userId="4bff8d5b-7de6-4655-b397-69b0afc81113" providerId="ADAL" clId="{3B1B56FA-E207-4E27-BDF2-12461188AD03}" dt="2024-06-18T02:10:39.750" v="623" actId="20577"/>
          <ac:spMkLst>
            <pc:docMk/>
            <pc:sldMk cId="1991322591" sldId="2146846657"/>
            <ac:spMk id="24" creationId="{A671F24C-A73C-4EEF-86FA-989884607FA5}"/>
          </ac:spMkLst>
        </pc:spChg>
        <pc:extLst>
          <p:ext xmlns:p="http://schemas.openxmlformats.org/presentationml/2006/main" uri="{D6D511B9-2390-475A-947B-AFAB55BFBCF1}">
            <pc226:cmChg xmlns:pc226="http://schemas.microsoft.com/office/powerpoint/2022/06/main/command" chg="del mod">
              <pc226:chgData name="Jason Wiese" userId="4bff8d5b-7de6-4655-b397-69b0afc81113" providerId="ADAL" clId="{3B1B56FA-E207-4E27-BDF2-12461188AD03}" dt="2024-06-18T02:10:08.656" v="574"/>
              <pc2:cmMkLst xmlns:pc2="http://schemas.microsoft.com/office/powerpoint/2019/9/main/command">
                <pc:docMk/>
                <pc:sldMk cId="1991322591" sldId="2146846657"/>
                <pc2:cmMk id="{AE42CE7D-E162-47E9-AA54-CDCBB3ED66F6}"/>
              </pc2:cmMkLst>
              <pc226:cmRplyChg chg="add">
                <pc226:chgData name="Jason Wiese" userId="4bff8d5b-7de6-4655-b397-69b0afc81113" providerId="ADAL" clId="{3B1B56FA-E207-4E27-BDF2-12461188AD03}" dt="2024-06-17T04:16:34.824" v="232"/>
                <pc2:cmRplyMkLst xmlns:pc2="http://schemas.microsoft.com/office/powerpoint/2019/9/main/command">
                  <pc:docMk/>
                  <pc:sldMk cId="1991322591" sldId="2146846657"/>
                  <pc2:cmMk id="{AE42CE7D-E162-47E9-AA54-CDCBB3ED66F6}"/>
                  <pc2:cmRplyMk id="{5D7BA1CE-4B29-4F6B-8918-ED4E4DB24F12}"/>
                </pc2:cmRplyMkLst>
              </pc226:cmRplyChg>
            </pc226:cmChg>
          </p:ext>
        </pc:extLst>
      </pc:sldChg>
      <pc:sldChg chg="del">
        <pc:chgData name="Jason Wiese" userId="4bff8d5b-7de6-4655-b397-69b0afc81113" providerId="ADAL" clId="{3B1B56FA-E207-4E27-BDF2-12461188AD03}" dt="2024-06-18T03:33:58.074" v="1882" actId="2696"/>
        <pc:sldMkLst>
          <pc:docMk/>
          <pc:sldMk cId="874688820" sldId="2146846670"/>
        </pc:sldMkLst>
      </pc:sldChg>
      <pc:sldChg chg="modSp del mod">
        <pc:chgData name="Jason Wiese" userId="4bff8d5b-7de6-4655-b397-69b0afc81113" providerId="ADAL" clId="{3B1B56FA-E207-4E27-BDF2-12461188AD03}" dt="2024-06-18T03:36:35.899" v="1891" actId="47"/>
        <pc:sldMkLst>
          <pc:docMk/>
          <pc:sldMk cId="3065707172" sldId="2146846672"/>
        </pc:sldMkLst>
        <pc:spChg chg="mod">
          <ac:chgData name="Jason Wiese" userId="4bff8d5b-7de6-4655-b397-69b0afc81113" providerId="ADAL" clId="{3B1B56FA-E207-4E27-BDF2-12461188AD03}" dt="2024-06-17T03:31:13.771" v="53" actId="208"/>
          <ac:spMkLst>
            <pc:docMk/>
            <pc:sldMk cId="3065707172" sldId="2146846672"/>
            <ac:spMk id="3" creationId="{04D51C8E-7DBD-468F-8413-E52C3CC99149}"/>
          </ac:spMkLst>
        </pc:spChg>
        <pc:spChg chg="mod">
          <ac:chgData name="Jason Wiese" userId="4bff8d5b-7de6-4655-b397-69b0afc81113" providerId="ADAL" clId="{3B1B56FA-E207-4E27-BDF2-12461188AD03}" dt="2024-06-17T03:43:09.849" v="77" actId="207"/>
          <ac:spMkLst>
            <pc:docMk/>
            <pc:sldMk cId="3065707172" sldId="2146846672"/>
            <ac:spMk id="5" creationId="{20325821-D3C3-47B3-BC5B-D972B60A7668}"/>
          </ac:spMkLst>
        </pc:spChg>
        <pc:spChg chg="mod">
          <ac:chgData name="Jason Wiese" userId="4bff8d5b-7de6-4655-b397-69b0afc81113" providerId="ADAL" clId="{3B1B56FA-E207-4E27-BDF2-12461188AD03}" dt="2024-06-17T03:31:24.440" v="56" actId="207"/>
          <ac:spMkLst>
            <pc:docMk/>
            <pc:sldMk cId="3065707172" sldId="2146846672"/>
            <ac:spMk id="7" creationId="{47C2C805-4308-9886-56D3-9EB5BCD97D00}"/>
          </ac:spMkLst>
        </pc:spChg>
        <pc:spChg chg="mod">
          <ac:chgData name="Jason Wiese" userId="4bff8d5b-7de6-4655-b397-69b0afc81113" providerId="ADAL" clId="{3B1B56FA-E207-4E27-BDF2-12461188AD03}" dt="2024-06-18T01:34:31.212" v="292" actId="20577"/>
          <ac:spMkLst>
            <pc:docMk/>
            <pc:sldMk cId="3065707172" sldId="2146846672"/>
            <ac:spMk id="9" creationId="{348066F1-5946-304E-2953-6223BEAD0FA4}"/>
          </ac:spMkLst>
        </pc:spChg>
        <pc:spChg chg="mod">
          <ac:chgData name="Jason Wiese" userId="4bff8d5b-7de6-4655-b397-69b0afc81113" providerId="ADAL" clId="{3B1B56FA-E207-4E27-BDF2-12461188AD03}" dt="2024-06-17T03:43:06.917" v="76" actId="207"/>
          <ac:spMkLst>
            <pc:docMk/>
            <pc:sldMk cId="3065707172" sldId="2146846672"/>
            <ac:spMk id="19" creationId="{2F88C82D-7CF0-438E-BB5E-A33A77D936B6}"/>
          </ac:spMkLst>
        </pc:spChg>
        <pc:spChg chg="mod">
          <ac:chgData name="Jason Wiese" userId="4bff8d5b-7de6-4655-b397-69b0afc81113" providerId="ADAL" clId="{3B1B56FA-E207-4E27-BDF2-12461188AD03}" dt="2024-06-17T03:31:13.771" v="53" actId="208"/>
          <ac:spMkLst>
            <pc:docMk/>
            <pc:sldMk cId="3065707172" sldId="2146846672"/>
            <ac:spMk id="20" creationId="{B796AA46-05F7-4348-A8B5-A2211DF268D5}"/>
          </ac:spMkLst>
        </pc:spChg>
        <pc:spChg chg="mod">
          <ac:chgData name="Jason Wiese" userId="4bff8d5b-7de6-4655-b397-69b0afc81113" providerId="ADAL" clId="{3B1B56FA-E207-4E27-BDF2-12461188AD03}" dt="2024-06-17T03:31:13.771" v="53" actId="208"/>
          <ac:spMkLst>
            <pc:docMk/>
            <pc:sldMk cId="3065707172" sldId="2146846672"/>
            <ac:spMk id="21" creationId="{079D04CA-35FF-4320-A06E-87F2D7AC5E31}"/>
          </ac:spMkLst>
        </pc:spChg>
        <pc:spChg chg="mod">
          <ac:chgData name="Jason Wiese" userId="4bff8d5b-7de6-4655-b397-69b0afc81113" providerId="ADAL" clId="{3B1B56FA-E207-4E27-BDF2-12461188AD03}" dt="2024-06-17T03:31:24.440" v="56" actId="207"/>
          <ac:spMkLst>
            <pc:docMk/>
            <pc:sldMk cId="3065707172" sldId="2146846672"/>
            <ac:spMk id="22" creationId="{9FC49F6C-5188-457F-BE6C-625753CA72DF}"/>
          </ac:spMkLst>
        </pc:spChg>
        <pc:spChg chg="mod">
          <ac:chgData name="Jason Wiese" userId="4bff8d5b-7de6-4655-b397-69b0afc81113" providerId="ADAL" clId="{3B1B56FA-E207-4E27-BDF2-12461188AD03}" dt="2024-06-17T03:43:09.849" v="77" actId="207"/>
          <ac:spMkLst>
            <pc:docMk/>
            <pc:sldMk cId="3065707172" sldId="2146846672"/>
            <ac:spMk id="23" creationId="{7463450E-C761-4861-8D01-CDB4E291AF7B}"/>
          </ac:spMkLst>
        </pc:spChg>
        <pc:spChg chg="mod">
          <ac:chgData name="Jason Wiese" userId="4bff8d5b-7de6-4655-b397-69b0afc81113" providerId="ADAL" clId="{3B1B56FA-E207-4E27-BDF2-12461188AD03}" dt="2024-06-17T03:31:24.440" v="56" actId="207"/>
          <ac:spMkLst>
            <pc:docMk/>
            <pc:sldMk cId="3065707172" sldId="2146846672"/>
            <ac:spMk id="24" creationId="{0FD4F9FF-9CE9-415E-823F-6DE0CB1EC38F}"/>
          </ac:spMkLst>
        </pc:spChg>
        <pc:spChg chg="mod">
          <ac:chgData name="Jason Wiese" userId="4bff8d5b-7de6-4655-b397-69b0afc81113" providerId="ADAL" clId="{3B1B56FA-E207-4E27-BDF2-12461188AD03}" dt="2024-06-17T03:31:24.440" v="56" actId="207"/>
          <ac:spMkLst>
            <pc:docMk/>
            <pc:sldMk cId="3065707172" sldId="2146846672"/>
            <ac:spMk id="26" creationId="{E19C2C8D-1398-4F10-A589-3ACAB67B7712}"/>
          </ac:spMkLst>
        </pc:spChg>
        <pc:spChg chg="mod">
          <ac:chgData name="Jason Wiese" userId="4bff8d5b-7de6-4655-b397-69b0afc81113" providerId="ADAL" clId="{3B1B56FA-E207-4E27-BDF2-12461188AD03}" dt="2024-06-17T03:59:54.205" v="230" actId="20577"/>
          <ac:spMkLst>
            <pc:docMk/>
            <pc:sldMk cId="3065707172" sldId="2146846672"/>
            <ac:spMk id="31" creationId="{D0BAD055-91AD-4520-994B-4F672A06C61C}"/>
          </ac:spMkLst>
        </pc:spChg>
      </pc:sldChg>
      <pc:sldChg chg="del">
        <pc:chgData name="Jason Wiese" userId="4bff8d5b-7de6-4655-b397-69b0afc81113" providerId="ADAL" clId="{3B1B56FA-E207-4E27-BDF2-12461188AD03}" dt="2024-06-18T03:39:32.466" v="1912" actId="47"/>
        <pc:sldMkLst>
          <pc:docMk/>
          <pc:sldMk cId="3468988638" sldId="2146846673"/>
        </pc:sldMkLst>
      </pc:sldChg>
      <pc:sldChg chg="modSp del mod">
        <pc:chgData name="Jason Wiese" userId="4bff8d5b-7de6-4655-b397-69b0afc81113" providerId="ADAL" clId="{3B1B56FA-E207-4E27-BDF2-12461188AD03}" dt="2024-06-18T03:33:58.074" v="1882" actId="2696"/>
        <pc:sldMkLst>
          <pc:docMk/>
          <pc:sldMk cId="4187537535" sldId="2146846673"/>
        </pc:sldMkLst>
        <pc:spChg chg="mod">
          <ac:chgData name="Jason Wiese" userId="4bff8d5b-7de6-4655-b397-69b0afc81113" providerId="ADAL" clId="{3B1B56FA-E207-4E27-BDF2-12461188AD03}" dt="2024-06-17T03:31:47.387" v="60" actId="208"/>
          <ac:spMkLst>
            <pc:docMk/>
            <pc:sldMk cId="4187537535" sldId="2146846673"/>
            <ac:spMk id="3" creationId="{04D51C8E-7DBD-468F-8413-E52C3CC99149}"/>
          </ac:spMkLst>
        </pc:spChg>
        <pc:spChg chg="mod">
          <ac:chgData name="Jason Wiese" userId="4bff8d5b-7de6-4655-b397-69b0afc81113" providerId="ADAL" clId="{3B1B56FA-E207-4E27-BDF2-12461188AD03}" dt="2024-06-17T03:31:41.876" v="59" actId="207"/>
          <ac:spMkLst>
            <pc:docMk/>
            <pc:sldMk cId="4187537535" sldId="2146846673"/>
            <ac:spMk id="5" creationId="{20325821-D3C3-47B3-BC5B-D972B60A7668}"/>
          </ac:spMkLst>
        </pc:spChg>
        <pc:spChg chg="mod">
          <ac:chgData name="Jason Wiese" userId="4bff8d5b-7de6-4655-b397-69b0afc81113" providerId="ADAL" clId="{3B1B56FA-E207-4E27-BDF2-12461188AD03}" dt="2024-06-17T03:31:41.876" v="59" actId="207"/>
          <ac:spMkLst>
            <pc:docMk/>
            <pc:sldMk cId="4187537535" sldId="2146846673"/>
            <ac:spMk id="7" creationId="{47C2C805-4308-9886-56D3-9EB5BCD97D00}"/>
          </ac:spMkLst>
        </pc:spChg>
        <pc:spChg chg="mod">
          <ac:chgData name="Jason Wiese" userId="4bff8d5b-7de6-4655-b397-69b0afc81113" providerId="ADAL" clId="{3B1B56FA-E207-4E27-BDF2-12461188AD03}" dt="2024-06-18T01:34:48.286" v="306" actId="20577"/>
          <ac:spMkLst>
            <pc:docMk/>
            <pc:sldMk cId="4187537535" sldId="2146846673"/>
            <ac:spMk id="9" creationId="{348066F1-5946-304E-2953-6223BEAD0FA4}"/>
          </ac:spMkLst>
        </pc:spChg>
        <pc:spChg chg="mod">
          <ac:chgData name="Jason Wiese" userId="4bff8d5b-7de6-4655-b397-69b0afc81113" providerId="ADAL" clId="{3B1B56FA-E207-4E27-BDF2-12461188AD03}" dt="2024-06-18T02:22:56.527" v="948" actId="20577"/>
          <ac:spMkLst>
            <pc:docMk/>
            <pc:sldMk cId="4187537535" sldId="2146846673"/>
            <ac:spMk id="12" creationId="{FCBDB492-9443-3D4A-8E9D-B3CECB95DCD7}"/>
          </ac:spMkLst>
        </pc:spChg>
        <pc:spChg chg="mod">
          <ac:chgData name="Jason Wiese" userId="4bff8d5b-7de6-4655-b397-69b0afc81113" providerId="ADAL" clId="{3B1B56FA-E207-4E27-BDF2-12461188AD03}" dt="2024-06-17T03:31:47.387" v="60" actId="208"/>
          <ac:spMkLst>
            <pc:docMk/>
            <pc:sldMk cId="4187537535" sldId="2146846673"/>
            <ac:spMk id="19" creationId="{2F88C82D-7CF0-438E-BB5E-A33A77D936B6}"/>
          </ac:spMkLst>
        </pc:spChg>
        <pc:spChg chg="mod">
          <ac:chgData name="Jason Wiese" userId="4bff8d5b-7de6-4655-b397-69b0afc81113" providerId="ADAL" clId="{3B1B56FA-E207-4E27-BDF2-12461188AD03}" dt="2024-06-17T03:43:24.204" v="78" actId="207"/>
          <ac:spMkLst>
            <pc:docMk/>
            <pc:sldMk cId="4187537535" sldId="2146846673"/>
            <ac:spMk id="20" creationId="{B796AA46-05F7-4348-A8B5-A2211DF268D5}"/>
          </ac:spMkLst>
        </pc:spChg>
        <pc:spChg chg="mod">
          <ac:chgData name="Jason Wiese" userId="4bff8d5b-7de6-4655-b397-69b0afc81113" providerId="ADAL" clId="{3B1B56FA-E207-4E27-BDF2-12461188AD03}" dt="2024-06-17T03:31:47.387" v="60" actId="208"/>
          <ac:spMkLst>
            <pc:docMk/>
            <pc:sldMk cId="4187537535" sldId="2146846673"/>
            <ac:spMk id="21" creationId="{079D04CA-35FF-4320-A06E-87F2D7AC5E31}"/>
          </ac:spMkLst>
        </pc:spChg>
        <pc:spChg chg="mod">
          <ac:chgData name="Jason Wiese" userId="4bff8d5b-7de6-4655-b397-69b0afc81113" providerId="ADAL" clId="{3B1B56FA-E207-4E27-BDF2-12461188AD03}" dt="2024-06-17T03:31:41.876" v="59" actId="207"/>
          <ac:spMkLst>
            <pc:docMk/>
            <pc:sldMk cId="4187537535" sldId="2146846673"/>
            <ac:spMk id="22" creationId="{9FC49F6C-5188-457F-BE6C-625753CA72DF}"/>
          </ac:spMkLst>
        </pc:spChg>
        <pc:spChg chg="mod">
          <ac:chgData name="Jason Wiese" userId="4bff8d5b-7de6-4655-b397-69b0afc81113" providerId="ADAL" clId="{3B1B56FA-E207-4E27-BDF2-12461188AD03}" dt="2024-06-17T03:31:41.876" v="59" actId="207"/>
          <ac:spMkLst>
            <pc:docMk/>
            <pc:sldMk cId="4187537535" sldId="2146846673"/>
            <ac:spMk id="23" creationId="{7463450E-C761-4861-8D01-CDB4E291AF7B}"/>
          </ac:spMkLst>
        </pc:spChg>
        <pc:spChg chg="mod">
          <ac:chgData name="Jason Wiese" userId="4bff8d5b-7de6-4655-b397-69b0afc81113" providerId="ADAL" clId="{3B1B56FA-E207-4E27-BDF2-12461188AD03}" dt="2024-06-17T03:43:28.420" v="79" actId="207"/>
          <ac:spMkLst>
            <pc:docMk/>
            <pc:sldMk cId="4187537535" sldId="2146846673"/>
            <ac:spMk id="24" creationId="{0FD4F9FF-9CE9-415E-823F-6DE0CB1EC38F}"/>
          </ac:spMkLst>
        </pc:spChg>
        <pc:spChg chg="mod">
          <ac:chgData name="Jason Wiese" userId="4bff8d5b-7de6-4655-b397-69b0afc81113" providerId="ADAL" clId="{3B1B56FA-E207-4E27-BDF2-12461188AD03}" dt="2024-06-17T03:31:41.876" v="59" actId="207"/>
          <ac:spMkLst>
            <pc:docMk/>
            <pc:sldMk cId="4187537535" sldId="2146846673"/>
            <ac:spMk id="26" creationId="{E19C2C8D-1398-4F10-A589-3ACAB67B7712}"/>
          </ac:spMkLst>
        </pc:spChg>
        <pc:spChg chg="mod">
          <ac:chgData name="Jason Wiese" userId="4bff8d5b-7de6-4655-b397-69b0afc81113" providerId="ADAL" clId="{3B1B56FA-E207-4E27-BDF2-12461188AD03}" dt="2024-06-17T03:59:46.533" v="229" actId="20577"/>
          <ac:spMkLst>
            <pc:docMk/>
            <pc:sldMk cId="4187537535" sldId="2146846673"/>
            <ac:spMk id="31" creationId="{D0BAD055-91AD-4520-994B-4F672A06C61C}"/>
          </ac:spMkLst>
        </pc:spChg>
      </pc:sldChg>
      <pc:sldChg chg="modSp del mod">
        <pc:chgData name="Jason Wiese" userId="4bff8d5b-7de6-4655-b397-69b0afc81113" providerId="ADAL" clId="{3B1B56FA-E207-4E27-BDF2-12461188AD03}" dt="2024-06-18T03:35:39.754" v="1888" actId="47"/>
        <pc:sldMkLst>
          <pc:docMk/>
          <pc:sldMk cId="932766946" sldId="2146846674"/>
        </pc:sldMkLst>
        <pc:spChg chg="mod">
          <ac:chgData name="Jason Wiese" userId="4bff8d5b-7de6-4655-b397-69b0afc81113" providerId="ADAL" clId="{3B1B56FA-E207-4E27-BDF2-12461188AD03}" dt="2024-06-17T03:42:40.812" v="74" actId="207"/>
          <ac:spMkLst>
            <pc:docMk/>
            <pc:sldMk cId="932766946" sldId="2146846674"/>
            <ac:spMk id="3" creationId="{04D51C8E-7DBD-468F-8413-E52C3CC99149}"/>
          </ac:spMkLst>
        </pc:spChg>
        <pc:spChg chg="mod">
          <ac:chgData name="Jason Wiese" userId="4bff8d5b-7de6-4655-b397-69b0afc81113" providerId="ADAL" clId="{3B1B56FA-E207-4E27-BDF2-12461188AD03}" dt="2024-06-17T03:31:01.210" v="51" actId="207"/>
          <ac:spMkLst>
            <pc:docMk/>
            <pc:sldMk cId="932766946" sldId="2146846674"/>
            <ac:spMk id="5" creationId="{20325821-D3C3-47B3-BC5B-D972B60A7668}"/>
          </ac:spMkLst>
        </pc:spChg>
        <pc:spChg chg="mod">
          <ac:chgData name="Jason Wiese" userId="4bff8d5b-7de6-4655-b397-69b0afc81113" providerId="ADAL" clId="{3B1B56FA-E207-4E27-BDF2-12461188AD03}" dt="2024-06-17T03:42:45.023" v="75" actId="207"/>
          <ac:spMkLst>
            <pc:docMk/>
            <pc:sldMk cId="932766946" sldId="2146846674"/>
            <ac:spMk id="7" creationId="{47C2C805-4308-9886-56D3-9EB5BCD97D00}"/>
          </ac:spMkLst>
        </pc:spChg>
        <pc:spChg chg="mod">
          <ac:chgData name="Jason Wiese" userId="4bff8d5b-7de6-4655-b397-69b0afc81113" providerId="ADAL" clId="{3B1B56FA-E207-4E27-BDF2-12461188AD03}" dt="2024-06-18T01:34:15.991" v="270" actId="20577"/>
          <ac:spMkLst>
            <pc:docMk/>
            <pc:sldMk cId="932766946" sldId="2146846674"/>
            <ac:spMk id="9" creationId="{348066F1-5946-304E-2953-6223BEAD0FA4}"/>
          </ac:spMkLst>
        </pc:spChg>
        <pc:spChg chg="mod">
          <ac:chgData name="Jason Wiese" userId="4bff8d5b-7de6-4655-b397-69b0afc81113" providerId="ADAL" clId="{3B1B56FA-E207-4E27-BDF2-12461188AD03}" dt="2024-06-17T03:30:52.068" v="50" actId="208"/>
          <ac:spMkLst>
            <pc:docMk/>
            <pc:sldMk cId="932766946" sldId="2146846674"/>
            <ac:spMk id="19" creationId="{2F88C82D-7CF0-438E-BB5E-A33A77D936B6}"/>
          </ac:spMkLst>
        </pc:spChg>
        <pc:spChg chg="mod">
          <ac:chgData name="Jason Wiese" userId="4bff8d5b-7de6-4655-b397-69b0afc81113" providerId="ADAL" clId="{3B1B56FA-E207-4E27-BDF2-12461188AD03}" dt="2024-06-17T03:30:52.068" v="50" actId="208"/>
          <ac:spMkLst>
            <pc:docMk/>
            <pc:sldMk cId="932766946" sldId="2146846674"/>
            <ac:spMk id="20" creationId="{B796AA46-05F7-4348-A8B5-A2211DF268D5}"/>
          </ac:spMkLst>
        </pc:spChg>
        <pc:spChg chg="mod">
          <ac:chgData name="Jason Wiese" userId="4bff8d5b-7de6-4655-b397-69b0afc81113" providerId="ADAL" clId="{3B1B56FA-E207-4E27-BDF2-12461188AD03}" dt="2024-06-17T03:30:52.068" v="50" actId="208"/>
          <ac:spMkLst>
            <pc:docMk/>
            <pc:sldMk cId="932766946" sldId="2146846674"/>
            <ac:spMk id="21" creationId="{079D04CA-35FF-4320-A06E-87F2D7AC5E31}"/>
          </ac:spMkLst>
        </pc:spChg>
        <pc:spChg chg="mod">
          <ac:chgData name="Jason Wiese" userId="4bff8d5b-7de6-4655-b397-69b0afc81113" providerId="ADAL" clId="{3B1B56FA-E207-4E27-BDF2-12461188AD03}" dt="2024-06-17T03:42:45.023" v="75" actId="207"/>
          <ac:spMkLst>
            <pc:docMk/>
            <pc:sldMk cId="932766946" sldId="2146846674"/>
            <ac:spMk id="22" creationId="{9FC49F6C-5188-457F-BE6C-625753CA72DF}"/>
          </ac:spMkLst>
        </pc:spChg>
        <pc:spChg chg="mod">
          <ac:chgData name="Jason Wiese" userId="4bff8d5b-7de6-4655-b397-69b0afc81113" providerId="ADAL" clId="{3B1B56FA-E207-4E27-BDF2-12461188AD03}" dt="2024-06-17T03:31:01.210" v="51" actId="207"/>
          <ac:spMkLst>
            <pc:docMk/>
            <pc:sldMk cId="932766946" sldId="2146846674"/>
            <ac:spMk id="23" creationId="{7463450E-C761-4861-8D01-CDB4E291AF7B}"/>
          </ac:spMkLst>
        </pc:spChg>
        <pc:spChg chg="mod">
          <ac:chgData name="Jason Wiese" userId="4bff8d5b-7de6-4655-b397-69b0afc81113" providerId="ADAL" clId="{3B1B56FA-E207-4E27-BDF2-12461188AD03}" dt="2024-06-17T03:31:01.210" v="51" actId="207"/>
          <ac:spMkLst>
            <pc:docMk/>
            <pc:sldMk cId="932766946" sldId="2146846674"/>
            <ac:spMk id="24" creationId="{0FD4F9FF-9CE9-415E-823F-6DE0CB1EC38F}"/>
          </ac:spMkLst>
        </pc:spChg>
        <pc:spChg chg="mod">
          <ac:chgData name="Jason Wiese" userId="4bff8d5b-7de6-4655-b397-69b0afc81113" providerId="ADAL" clId="{3B1B56FA-E207-4E27-BDF2-12461188AD03}" dt="2024-06-17T03:31:01.210" v="51" actId="207"/>
          <ac:spMkLst>
            <pc:docMk/>
            <pc:sldMk cId="932766946" sldId="2146846674"/>
            <ac:spMk id="26" creationId="{E19C2C8D-1398-4F10-A589-3ACAB67B7712}"/>
          </ac:spMkLst>
        </pc:spChg>
        <pc:spChg chg="mod">
          <ac:chgData name="Jason Wiese" userId="4bff8d5b-7de6-4655-b397-69b0afc81113" providerId="ADAL" clId="{3B1B56FA-E207-4E27-BDF2-12461188AD03}" dt="2024-06-17T04:00:01.319" v="231" actId="20577"/>
          <ac:spMkLst>
            <pc:docMk/>
            <pc:sldMk cId="932766946" sldId="2146846674"/>
            <ac:spMk id="31" creationId="{D0BAD055-91AD-4520-994B-4F672A06C61C}"/>
          </ac:spMkLst>
        </pc:spChg>
      </pc:sldChg>
      <pc:sldChg chg="modSp del mod">
        <pc:chgData name="Jason Wiese" userId="4bff8d5b-7de6-4655-b397-69b0afc81113" providerId="ADAL" clId="{3B1B56FA-E207-4E27-BDF2-12461188AD03}" dt="2024-06-18T03:37:36.599" v="1896" actId="47"/>
        <pc:sldMkLst>
          <pc:docMk/>
          <pc:sldMk cId="3828298476" sldId="2146846675"/>
        </pc:sldMkLst>
        <pc:spChg chg="mod">
          <ac:chgData name="Jason Wiese" userId="4bff8d5b-7de6-4655-b397-69b0afc81113" providerId="ADAL" clId="{3B1B56FA-E207-4E27-BDF2-12461188AD03}" dt="2024-06-17T03:31:55.645" v="62" actId="208"/>
          <ac:spMkLst>
            <pc:docMk/>
            <pc:sldMk cId="3828298476" sldId="2146846675"/>
            <ac:spMk id="3" creationId="{04D51C8E-7DBD-468F-8413-E52C3CC99149}"/>
          </ac:spMkLst>
        </pc:spChg>
        <pc:spChg chg="mod">
          <ac:chgData name="Jason Wiese" userId="4bff8d5b-7de6-4655-b397-69b0afc81113" providerId="ADAL" clId="{3B1B56FA-E207-4E27-BDF2-12461188AD03}" dt="2024-06-17T03:32:01.738" v="63" actId="207"/>
          <ac:spMkLst>
            <pc:docMk/>
            <pc:sldMk cId="3828298476" sldId="2146846675"/>
            <ac:spMk id="5" creationId="{20325821-D3C3-47B3-BC5B-D972B60A7668}"/>
          </ac:spMkLst>
        </pc:spChg>
        <pc:spChg chg="mod">
          <ac:chgData name="Jason Wiese" userId="4bff8d5b-7de6-4655-b397-69b0afc81113" providerId="ADAL" clId="{3B1B56FA-E207-4E27-BDF2-12461188AD03}" dt="2024-06-17T03:32:01.738" v="63" actId="207"/>
          <ac:spMkLst>
            <pc:docMk/>
            <pc:sldMk cId="3828298476" sldId="2146846675"/>
            <ac:spMk id="7" creationId="{47C2C805-4308-9886-56D3-9EB5BCD97D00}"/>
          </ac:spMkLst>
        </pc:spChg>
        <pc:spChg chg="mod">
          <ac:chgData name="Jason Wiese" userId="4bff8d5b-7de6-4655-b397-69b0afc81113" providerId="ADAL" clId="{3B1B56FA-E207-4E27-BDF2-12461188AD03}" dt="2024-06-18T01:35:03.823" v="320" actId="20577"/>
          <ac:spMkLst>
            <pc:docMk/>
            <pc:sldMk cId="3828298476" sldId="2146846675"/>
            <ac:spMk id="9" creationId="{348066F1-5946-304E-2953-6223BEAD0FA4}"/>
          </ac:spMkLst>
        </pc:spChg>
        <pc:spChg chg="mod">
          <ac:chgData name="Jason Wiese" userId="4bff8d5b-7de6-4655-b397-69b0afc81113" providerId="ADAL" clId="{3B1B56FA-E207-4E27-BDF2-12461188AD03}" dt="2024-06-17T03:31:55.645" v="62" actId="208"/>
          <ac:spMkLst>
            <pc:docMk/>
            <pc:sldMk cId="3828298476" sldId="2146846675"/>
            <ac:spMk id="19" creationId="{2F88C82D-7CF0-438E-BB5E-A33A77D936B6}"/>
          </ac:spMkLst>
        </pc:spChg>
        <pc:spChg chg="mod">
          <ac:chgData name="Jason Wiese" userId="4bff8d5b-7de6-4655-b397-69b0afc81113" providerId="ADAL" clId="{3B1B56FA-E207-4E27-BDF2-12461188AD03}" dt="2024-06-17T03:31:55.645" v="62" actId="208"/>
          <ac:spMkLst>
            <pc:docMk/>
            <pc:sldMk cId="3828298476" sldId="2146846675"/>
            <ac:spMk id="20" creationId="{B796AA46-05F7-4348-A8B5-A2211DF268D5}"/>
          </ac:spMkLst>
        </pc:spChg>
        <pc:spChg chg="mod">
          <ac:chgData name="Jason Wiese" userId="4bff8d5b-7de6-4655-b397-69b0afc81113" providerId="ADAL" clId="{3B1B56FA-E207-4E27-BDF2-12461188AD03}" dt="2024-06-17T03:43:35.972" v="80" actId="207"/>
          <ac:spMkLst>
            <pc:docMk/>
            <pc:sldMk cId="3828298476" sldId="2146846675"/>
            <ac:spMk id="21" creationId="{079D04CA-35FF-4320-A06E-87F2D7AC5E31}"/>
          </ac:spMkLst>
        </pc:spChg>
        <pc:spChg chg="mod">
          <ac:chgData name="Jason Wiese" userId="4bff8d5b-7de6-4655-b397-69b0afc81113" providerId="ADAL" clId="{3B1B56FA-E207-4E27-BDF2-12461188AD03}" dt="2024-06-17T03:32:01.738" v="63" actId="207"/>
          <ac:spMkLst>
            <pc:docMk/>
            <pc:sldMk cId="3828298476" sldId="2146846675"/>
            <ac:spMk id="22" creationId="{9FC49F6C-5188-457F-BE6C-625753CA72DF}"/>
          </ac:spMkLst>
        </pc:spChg>
        <pc:spChg chg="mod">
          <ac:chgData name="Jason Wiese" userId="4bff8d5b-7de6-4655-b397-69b0afc81113" providerId="ADAL" clId="{3B1B56FA-E207-4E27-BDF2-12461188AD03}" dt="2024-06-17T03:32:01.738" v="63" actId="207"/>
          <ac:spMkLst>
            <pc:docMk/>
            <pc:sldMk cId="3828298476" sldId="2146846675"/>
            <ac:spMk id="23" creationId="{7463450E-C761-4861-8D01-CDB4E291AF7B}"/>
          </ac:spMkLst>
        </pc:spChg>
        <pc:spChg chg="mod">
          <ac:chgData name="Jason Wiese" userId="4bff8d5b-7de6-4655-b397-69b0afc81113" providerId="ADAL" clId="{3B1B56FA-E207-4E27-BDF2-12461188AD03}" dt="2024-06-17T03:32:01.738" v="63" actId="207"/>
          <ac:spMkLst>
            <pc:docMk/>
            <pc:sldMk cId="3828298476" sldId="2146846675"/>
            <ac:spMk id="24" creationId="{0FD4F9FF-9CE9-415E-823F-6DE0CB1EC38F}"/>
          </ac:spMkLst>
        </pc:spChg>
        <pc:spChg chg="mod">
          <ac:chgData name="Jason Wiese" userId="4bff8d5b-7de6-4655-b397-69b0afc81113" providerId="ADAL" clId="{3B1B56FA-E207-4E27-BDF2-12461188AD03}" dt="2024-06-17T03:43:39.768" v="81" actId="207"/>
          <ac:spMkLst>
            <pc:docMk/>
            <pc:sldMk cId="3828298476" sldId="2146846675"/>
            <ac:spMk id="26" creationId="{E19C2C8D-1398-4F10-A589-3ACAB67B7712}"/>
          </ac:spMkLst>
        </pc:spChg>
        <pc:spChg chg="mod">
          <ac:chgData name="Jason Wiese" userId="4bff8d5b-7de6-4655-b397-69b0afc81113" providerId="ADAL" clId="{3B1B56FA-E207-4E27-BDF2-12461188AD03}" dt="2024-06-17T03:59:34.456" v="228" actId="20577"/>
          <ac:spMkLst>
            <pc:docMk/>
            <pc:sldMk cId="3828298476" sldId="2146846675"/>
            <ac:spMk id="31" creationId="{D0BAD055-91AD-4520-994B-4F672A06C61C}"/>
          </ac:spMkLst>
        </pc:spChg>
      </pc:sldChg>
      <pc:sldChg chg="addSp delSp modSp mod">
        <pc:chgData name="Jason Wiese" userId="4bff8d5b-7de6-4655-b397-69b0afc81113" providerId="ADAL" clId="{3B1B56FA-E207-4E27-BDF2-12461188AD03}" dt="2024-06-18T05:39:37.833" v="2388" actId="167"/>
        <pc:sldMkLst>
          <pc:docMk/>
          <pc:sldMk cId="413158954" sldId="2146846686"/>
        </pc:sldMkLst>
        <pc:spChg chg="del">
          <ac:chgData name="Jason Wiese" userId="4bff8d5b-7de6-4655-b397-69b0afc81113" providerId="ADAL" clId="{3B1B56FA-E207-4E27-BDF2-12461188AD03}" dt="2024-06-17T03:02:00.463" v="40" actId="478"/>
          <ac:spMkLst>
            <pc:docMk/>
            <pc:sldMk cId="413158954" sldId="2146846686"/>
            <ac:spMk id="2" creationId="{0B7C106F-BF85-68EB-2BDF-14F643836CC9}"/>
          </ac:spMkLst>
        </pc:spChg>
        <pc:spChg chg="del">
          <ac:chgData name="Jason Wiese" userId="4bff8d5b-7de6-4655-b397-69b0afc81113" providerId="ADAL" clId="{3B1B56FA-E207-4E27-BDF2-12461188AD03}" dt="2024-06-17T03:02:00.463" v="40" actId="478"/>
          <ac:spMkLst>
            <pc:docMk/>
            <pc:sldMk cId="413158954" sldId="2146846686"/>
            <ac:spMk id="3" creationId="{5EDA31F1-3181-B239-22DF-7E4F932C3A34}"/>
          </ac:spMkLst>
        </pc:spChg>
        <pc:spChg chg="del">
          <ac:chgData name="Jason Wiese" userId="4bff8d5b-7de6-4655-b397-69b0afc81113" providerId="ADAL" clId="{3B1B56FA-E207-4E27-BDF2-12461188AD03}" dt="2024-06-17T03:02:00.463" v="40" actId="478"/>
          <ac:spMkLst>
            <pc:docMk/>
            <pc:sldMk cId="413158954" sldId="2146846686"/>
            <ac:spMk id="4" creationId="{201732F9-DC70-E1C4-1513-12E5AEE8B90C}"/>
          </ac:spMkLst>
        </pc:spChg>
        <pc:spChg chg="del">
          <ac:chgData name="Jason Wiese" userId="4bff8d5b-7de6-4655-b397-69b0afc81113" providerId="ADAL" clId="{3B1B56FA-E207-4E27-BDF2-12461188AD03}" dt="2024-06-17T03:02:00.463" v="40" actId="478"/>
          <ac:spMkLst>
            <pc:docMk/>
            <pc:sldMk cId="413158954" sldId="2146846686"/>
            <ac:spMk id="5" creationId="{1B8AA58C-8258-F7CF-EBA1-563B65B3FD88}"/>
          </ac:spMkLst>
        </pc:spChg>
        <pc:spChg chg="del">
          <ac:chgData name="Jason Wiese" userId="4bff8d5b-7de6-4655-b397-69b0afc81113" providerId="ADAL" clId="{3B1B56FA-E207-4E27-BDF2-12461188AD03}" dt="2024-06-17T03:02:00.463" v="40" actId="478"/>
          <ac:spMkLst>
            <pc:docMk/>
            <pc:sldMk cId="413158954" sldId="2146846686"/>
            <ac:spMk id="6" creationId="{2ADDE2F4-23AE-8B03-3C9C-0181D4F0683B}"/>
          </ac:spMkLst>
        </pc:spChg>
        <pc:spChg chg="del">
          <ac:chgData name="Jason Wiese" userId="4bff8d5b-7de6-4655-b397-69b0afc81113" providerId="ADAL" clId="{3B1B56FA-E207-4E27-BDF2-12461188AD03}" dt="2024-06-17T03:02:00.463" v="40" actId="478"/>
          <ac:spMkLst>
            <pc:docMk/>
            <pc:sldMk cId="413158954" sldId="2146846686"/>
            <ac:spMk id="7" creationId="{6BAFAC5A-03BA-0B36-F91A-D390BBA6DA9D}"/>
          </ac:spMkLst>
        </pc:spChg>
        <pc:spChg chg="del">
          <ac:chgData name="Jason Wiese" userId="4bff8d5b-7de6-4655-b397-69b0afc81113" providerId="ADAL" clId="{3B1B56FA-E207-4E27-BDF2-12461188AD03}" dt="2024-06-17T03:02:00.463" v="40" actId="478"/>
          <ac:spMkLst>
            <pc:docMk/>
            <pc:sldMk cId="413158954" sldId="2146846686"/>
            <ac:spMk id="8" creationId="{F7669406-D110-B439-EDC3-3D6A4F606D65}"/>
          </ac:spMkLst>
        </pc:spChg>
        <pc:spChg chg="del">
          <ac:chgData name="Jason Wiese" userId="4bff8d5b-7de6-4655-b397-69b0afc81113" providerId="ADAL" clId="{3B1B56FA-E207-4E27-BDF2-12461188AD03}" dt="2024-06-17T03:02:00.463" v="40" actId="478"/>
          <ac:spMkLst>
            <pc:docMk/>
            <pc:sldMk cId="413158954" sldId="2146846686"/>
            <ac:spMk id="9" creationId="{AF8FA739-43EE-DCD5-5FE9-BF14E7D19BC2}"/>
          </ac:spMkLst>
        </pc:spChg>
        <pc:spChg chg="del">
          <ac:chgData name="Jason Wiese" userId="4bff8d5b-7de6-4655-b397-69b0afc81113" providerId="ADAL" clId="{3B1B56FA-E207-4E27-BDF2-12461188AD03}" dt="2024-06-17T03:02:00.463" v="40" actId="478"/>
          <ac:spMkLst>
            <pc:docMk/>
            <pc:sldMk cId="413158954" sldId="2146846686"/>
            <ac:spMk id="10" creationId="{1B8948AD-02A8-7CC7-15D1-39564638EEA8}"/>
          </ac:spMkLst>
        </pc:spChg>
        <pc:spChg chg="mod">
          <ac:chgData name="Jason Wiese" userId="4bff8d5b-7de6-4655-b397-69b0afc81113" providerId="ADAL" clId="{3B1B56FA-E207-4E27-BDF2-12461188AD03}" dt="2024-06-17T03:01:12.329" v="37" actId="20577"/>
          <ac:spMkLst>
            <pc:docMk/>
            <pc:sldMk cId="413158954" sldId="2146846686"/>
            <ac:spMk id="14" creationId="{468C90BE-A550-C1A0-538C-1BD06FDFC7B9}"/>
          </ac:spMkLst>
        </pc:spChg>
        <pc:spChg chg="del">
          <ac:chgData name="Jason Wiese" userId="4bff8d5b-7de6-4655-b397-69b0afc81113" providerId="ADAL" clId="{3B1B56FA-E207-4E27-BDF2-12461188AD03}" dt="2024-06-17T03:02:00.463" v="40" actId="478"/>
          <ac:spMkLst>
            <pc:docMk/>
            <pc:sldMk cId="413158954" sldId="2146846686"/>
            <ac:spMk id="17" creationId="{8905D77D-993A-59A4-B3FC-C27E8E9951BE}"/>
          </ac:spMkLst>
        </pc:spChg>
        <pc:spChg chg="add mod">
          <ac:chgData name="Jason Wiese" userId="4bff8d5b-7de6-4655-b397-69b0afc81113" providerId="ADAL" clId="{3B1B56FA-E207-4E27-BDF2-12461188AD03}" dt="2024-06-17T03:02:09.302" v="41"/>
          <ac:spMkLst>
            <pc:docMk/>
            <pc:sldMk cId="413158954" sldId="2146846686"/>
            <ac:spMk id="18" creationId="{F24C08FC-7D6F-5B93-DE4B-F07B61A8B3EC}"/>
          </ac:spMkLst>
        </pc:spChg>
        <pc:spChg chg="del">
          <ac:chgData name="Jason Wiese" userId="4bff8d5b-7de6-4655-b397-69b0afc81113" providerId="ADAL" clId="{3B1B56FA-E207-4E27-BDF2-12461188AD03}" dt="2024-06-17T03:00:48.402" v="0" actId="478"/>
          <ac:spMkLst>
            <pc:docMk/>
            <pc:sldMk cId="413158954" sldId="2146846686"/>
            <ac:spMk id="19" creationId="{1216FE05-526F-5E64-53C7-B5B35F5E06D4}"/>
          </ac:spMkLst>
        </pc:spChg>
        <pc:spChg chg="add mod ord">
          <ac:chgData name="Jason Wiese" userId="4bff8d5b-7de6-4655-b397-69b0afc81113" providerId="ADAL" clId="{3B1B56FA-E207-4E27-BDF2-12461188AD03}" dt="2024-06-18T05:35:05.876" v="2373" actId="167"/>
          <ac:spMkLst>
            <pc:docMk/>
            <pc:sldMk cId="413158954" sldId="2146846686"/>
            <ac:spMk id="20" creationId="{E4CFE1F1-C094-B803-C3A7-F4083AFE02CA}"/>
          </ac:spMkLst>
        </pc:spChg>
        <pc:spChg chg="del">
          <ac:chgData name="Jason Wiese" userId="4bff8d5b-7de6-4655-b397-69b0afc81113" providerId="ADAL" clId="{3B1B56FA-E207-4E27-BDF2-12461188AD03}" dt="2024-06-17T03:02:00.463" v="40" actId="478"/>
          <ac:spMkLst>
            <pc:docMk/>
            <pc:sldMk cId="413158954" sldId="2146846686"/>
            <ac:spMk id="21" creationId="{A5424CFD-9E5C-1D2F-C885-58FECDB3FDB2}"/>
          </ac:spMkLst>
        </pc:spChg>
        <pc:spChg chg="add mod ord">
          <ac:chgData name="Jason Wiese" userId="4bff8d5b-7de6-4655-b397-69b0afc81113" providerId="ADAL" clId="{3B1B56FA-E207-4E27-BDF2-12461188AD03}" dt="2024-06-18T05:39:37.833" v="2388" actId="167"/>
          <ac:spMkLst>
            <pc:docMk/>
            <pc:sldMk cId="413158954" sldId="2146846686"/>
            <ac:spMk id="22" creationId="{A3E2865B-EBB1-9EA1-761E-C8E9E11ED2B7}"/>
          </ac:spMkLst>
        </pc:spChg>
        <pc:spChg chg="add mod">
          <ac:chgData name="Jason Wiese" userId="4bff8d5b-7de6-4655-b397-69b0afc81113" providerId="ADAL" clId="{3B1B56FA-E207-4E27-BDF2-12461188AD03}" dt="2024-06-17T03:02:09.302" v="41"/>
          <ac:spMkLst>
            <pc:docMk/>
            <pc:sldMk cId="413158954" sldId="2146846686"/>
            <ac:spMk id="24" creationId="{C81109EB-B8C9-09C9-D930-7ED32F11921C}"/>
          </ac:spMkLst>
        </pc:spChg>
        <pc:spChg chg="add mod">
          <ac:chgData name="Jason Wiese" userId="4bff8d5b-7de6-4655-b397-69b0afc81113" providerId="ADAL" clId="{3B1B56FA-E207-4E27-BDF2-12461188AD03}" dt="2024-06-17T03:02:09.302" v="41"/>
          <ac:spMkLst>
            <pc:docMk/>
            <pc:sldMk cId="413158954" sldId="2146846686"/>
            <ac:spMk id="26" creationId="{6A4FB357-ED90-7F8F-CD51-05818DAA681B}"/>
          </ac:spMkLst>
        </pc:spChg>
        <pc:spChg chg="add mod">
          <ac:chgData name="Jason Wiese" userId="4bff8d5b-7de6-4655-b397-69b0afc81113" providerId="ADAL" clId="{3B1B56FA-E207-4E27-BDF2-12461188AD03}" dt="2024-06-17T03:02:09.302" v="41"/>
          <ac:spMkLst>
            <pc:docMk/>
            <pc:sldMk cId="413158954" sldId="2146846686"/>
            <ac:spMk id="27" creationId="{8097B16C-FCDA-DF85-DADB-C25F2A6420B4}"/>
          </ac:spMkLst>
        </pc:spChg>
        <pc:spChg chg="add mod">
          <ac:chgData name="Jason Wiese" userId="4bff8d5b-7de6-4655-b397-69b0afc81113" providerId="ADAL" clId="{3B1B56FA-E207-4E27-BDF2-12461188AD03}" dt="2024-06-17T03:02:09.302" v="41"/>
          <ac:spMkLst>
            <pc:docMk/>
            <pc:sldMk cId="413158954" sldId="2146846686"/>
            <ac:spMk id="28" creationId="{3E46FC1D-A3C9-A332-2743-8AEE2B93D624}"/>
          </ac:spMkLst>
        </pc:spChg>
        <pc:spChg chg="add mod">
          <ac:chgData name="Jason Wiese" userId="4bff8d5b-7de6-4655-b397-69b0afc81113" providerId="ADAL" clId="{3B1B56FA-E207-4E27-BDF2-12461188AD03}" dt="2024-06-17T03:02:09.302" v="41"/>
          <ac:spMkLst>
            <pc:docMk/>
            <pc:sldMk cId="413158954" sldId="2146846686"/>
            <ac:spMk id="29" creationId="{76884C76-8032-BD78-A93D-2006BCB0A127}"/>
          </ac:spMkLst>
        </pc:spChg>
        <pc:spChg chg="add mod">
          <ac:chgData name="Jason Wiese" userId="4bff8d5b-7de6-4655-b397-69b0afc81113" providerId="ADAL" clId="{3B1B56FA-E207-4E27-BDF2-12461188AD03}" dt="2024-06-17T03:02:09.302" v="41"/>
          <ac:spMkLst>
            <pc:docMk/>
            <pc:sldMk cId="413158954" sldId="2146846686"/>
            <ac:spMk id="30" creationId="{4CB722DB-C0DC-0062-69BF-5ED80747152F}"/>
          </ac:spMkLst>
        </pc:spChg>
        <pc:spChg chg="add del mod">
          <ac:chgData name="Jason Wiese" userId="4bff8d5b-7de6-4655-b397-69b0afc81113" providerId="ADAL" clId="{3B1B56FA-E207-4E27-BDF2-12461188AD03}" dt="2024-06-17T03:03:40.684" v="47" actId="478"/>
          <ac:spMkLst>
            <pc:docMk/>
            <pc:sldMk cId="413158954" sldId="2146846686"/>
            <ac:spMk id="32" creationId="{804D2842-8DE9-B1F3-7045-5EA9DB4CE433}"/>
          </ac:spMkLst>
        </pc:spChg>
        <pc:spChg chg="add mod">
          <ac:chgData name="Jason Wiese" userId="4bff8d5b-7de6-4655-b397-69b0afc81113" providerId="ADAL" clId="{3B1B56FA-E207-4E27-BDF2-12461188AD03}" dt="2024-06-17T03:02:09.302" v="41"/>
          <ac:spMkLst>
            <pc:docMk/>
            <pc:sldMk cId="413158954" sldId="2146846686"/>
            <ac:spMk id="33" creationId="{53CF76BA-BA73-A72A-03B1-440A16CD0F5C}"/>
          </ac:spMkLst>
        </pc:spChg>
        <pc:spChg chg="add mod">
          <ac:chgData name="Jason Wiese" userId="4bff8d5b-7de6-4655-b397-69b0afc81113" providerId="ADAL" clId="{3B1B56FA-E207-4E27-BDF2-12461188AD03}" dt="2024-06-17T03:02:21.136" v="43"/>
          <ac:spMkLst>
            <pc:docMk/>
            <pc:sldMk cId="413158954" sldId="2146846686"/>
            <ac:spMk id="37" creationId="{84569DD2-F931-37CF-B632-34F08C98B8B7}"/>
          </ac:spMkLst>
        </pc:spChg>
        <pc:spChg chg="add mod">
          <ac:chgData name="Jason Wiese" userId="4bff8d5b-7de6-4655-b397-69b0afc81113" providerId="ADAL" clId="{3B1B56FA-E207-4E27-BDF2-12461188AD03}" dt="2024-06-17T03:02:36.263" v="46" actId="1076"/>
          <ac:spMkLst>
            <pc:docMk/>
            <pc:sldMk cId="413158954" sldId="2146846686"/>
            <ac:spMk id="38" creationId="{9FB8D09C-D852-FACF-6B87-758FAF7C066D}"/>
          </ac:spMkLst>
        </pc:spChg>
        <pc:picChg chg="add mod ord">
          <ac:chgData name="Jason Wiese" userId="4bff8d5b-7de6-4655-b397-69b0afc81113" providerId="ADAL" clId="{3B1B56FA-E207-4E27-BDF2-12461188AD03}" dt="2024-06-18T05:35:13.442" v="2374" actId="1076"/>
          <ac:picMkLst>
            <pc:docMk/>
            <pc:sldMk cId="413158954" sldId="2146846686"/>
            <ac:picMk id="3" creationId="{E9272D58-73A6-61D1-DE6B-A3640B21C022}"/>
          </ac:picMkLst>
        </pc:picChg>
        <pc:picChg chg="add mod ord">
          <ac:chgData name="Jason Wiese" userId="4bff8d5b-7de6-4655-b397-69b0afc81113" providerId="ADAL" clId="{3B1B56FA-E207-4E27-BDF2-12461188AD03}" dt="2024-06-18T05:39:33.195" v="2386" actId="167"/>
          <ac:picMkLst>
            <pc:docMk/>
            <pc:sldMk cId="413158954" sldId="2146846686"/>
            <ac:picMk id="4" creationId="{DEA28535-7635-CDF6-F093-F00AADBFE8E6}"/>
          </ac:picMkLst>
        </pc:picChg>
        <pc:picChg chg="add del mod">
          <ac:chgData name="Jason Wiese" userId="4bff8d5b-7de6-4655-b397-69b0afc81113" providerId="ADAL" clId="{3B1B56FA-E207-4E27-BDF2-12461188AD03}" dt="2024-06-17T03:02:00.463" v="40" actId="478"/>
          <ac:picMkLst>
            <pc:docMk/>
            <pc:sldMk cId="413158954" sldId="2146846686"/>
            <ac:picMk id="15" creationId="{AB39CC81-D779-B8A4-6558-A09EE153D8F7}"/>
          </ac:picMkLst>
        </pc:picChg>
        <pc:picChg chg="del">
          <ac:chgData name="Jason Wiese" userId="4bff8d5b-7de6-4655-b397-69b0afc81113" providerId="ADAL" clId="{3B1B56FA-E207-4E27-BDF2-12461188AD03}" dt="2024-06-17T03:02:00.463" v="40" actId="478"/>
          <ac:picMkLst>
            <pc:docMk/>
            <pc:sldMk cId="413158954" sldId="2146846686"/>
            <ac:picMk id="16" creationId="{8891EFC3-6020-F32B-AB0C-649E66FCEF71}"/>
          </ac:picMkLst>
        </pc:picChg>
        <pc:picChg chg="del">
          <ac:chgData name="Jason Wiese" userId="4bff8d5b-7de6-4655-b397-69b0afc81113" providerId="ADAL" clId="{3B1B56FA-E207-4E27-BDF2-12461188AD03}" dt="2024-06-17T03:02:00.463" v="40" actId="478"/>
          <ac:picMkLst>
            <pc:docMk/>
            <pc:sldMk cId="413158954" sldId="2146846686"/>
            <ac:picMk id="23" creationId="{8253ED71-EAC9-7069-3F6D-493F09FB38D9}"/>
          </ac:picMkLst>
        </pc:picChg>
        <pc:picChg chg="del">
          <ac:chgData name="Jason Wiese" userId="4bff8d5b-7de6-4655-b397-69b0afc81113" providerId="ADAL" clId="{3B1B56FA-E207-4E27-BDF2-12461188AD03}" dt="2024-06-17T03:02:00.463" v="40" actId="478"/>
          <ac:picMkLst>
            <pc:docMk/>
            <pc:sldMk cId="413158954" sldId="2146846686"/>
            <ac:picMk id="25" creationId="{52B9714B-A141-1A42-8F8D-F7F89159C27C}"/>
          </ac:picMkLst>
        </pc:picChg>
        <pc:picChg chg="add mod">
          <ac:chgData name="Jason Wiese" userId="4bff8d5b-7de6-4655-b397-69b0afc81113" providerId="ADAL" clId="{3B1B56FA-E207-4E27-BDF2-12461188AD03}" dt="2024-06-17T03:02:09.302" v="41"/>
          <ac:picMkLst>
            <pc:docMk/>
            <pc:sldMk cId="413158954" sldId="2146846686"/>
            <ac:picMk id="31" creationId="{D6D7F418-E79C-4A8C-8189-41C98FEEDC31}"/>
          </ac:picMkLst>
        </pc:picChg>
        <pc:picChg chg="add del mod">
          <ac:chgData name="Jason Wiese" userId="4bff8d5b-7de6-4655-b397-69b0afc81113" providerId="ADAL" clId="{3B1B56FA-E207-4E27-BDF2-12461188AD03}" dt="2024-06-18T05:35:04.871" v="2372" actId="478"/>
          <ac:picMkLst>
            <pc:docMk/>
            <pc:sldMk cId="413158954" sldId="2146846686"/>
            <ac:picMk id="34" creationId="{C9668A41-509E-EDCD-C9FE-CD10D33A819E}"/>
          </ac:picMkLst>
        </pc:picChg>
        <pc:picChg chg="add del mod">
          <ac:chgData name="Jason Wiese" userId="4bff8d5b-7de6-4655-b397-69b0afc81113" providerId="ADAL" clId="{3B1B56FA-E207-4E27-BDF2-12461188AD03}" dt="2024-06-18T05:39:35.613" v="2387" actId="478"/>
          <ac:picMkLst>
            <pc:docMk/>
            <pc:sldMk cId="413158954" sldId="2146846686"/>
            <ac:picMk id="35" creationId="{CE926A5A-0850-2720-60E8-891AF1B33A03}"/>
          </ac:picMkLst>
        </pc:picChg>
        <pc:picChg chg="add mod">
          <ac:chgData name="Jason Wiese" userId="4bff8d5b-7de6-4655-b397-69b0afc81113" providerId="ADAL" clId="{3B1B56FA-E207-4E27-BDF2-12461188AD03}" dt="2024-06-17T03:02:16.088" v="42" actId="1076"/>
          <ac:picMkLst>
            <pc:docMk/>
            <pc:sldMk cId="413158954" sldId="2146846686"/>
            <ac:picMk id="36" creationId="{B26A0629-A9D3-F671-0A7C-35225BF7DFE8}"/>
          </ac:picMkLst>
        </pc:picChg>
      </pc:sldChg>
      <pc:sldChg chg="addSp delSp modSp mod">
        <pc:chgData name="Jason Wiese" userId="4bff8d5b-7de6-4655-b397-69b0afc81113" providerId="ADAL" clId="{3B1B56FA-E207-4E27-BDF2-12461188AD03}" dt="2024-06-18T05:44:30.182" v="2400"/>
        <pc:sldMkLst>
          <pc:docMk/>
          <pc:sldMk cId="4053712029" sldId="2146846687"/>
        </pc:sldMkLst>
        <pc:spChg chg="add del mod">
          <ac:chgData name="Jason Wiese" userId="4bff8d5b-7de6-4655-b397-69b0afc81113" providerId="ADAL" clId="{3B1B56FA-E207-4E27-BDF2-12461188AD03}" dt="2024-06-17T03:35:06.503" v="72" actId="478"/>
          <ac:spMkLst>
            <pc:docMk/>
            <pc:sldMk cId="4053712029" sldId="2146846687"/>
            <ac:spMk id="4" creationId="{80AA9AD7-C8DA-C424-AE13-7695E5922DCC}"/>
          </ac:spMkLst>
        </pc:spChg>
        <pc:spChg chg="del">
          <ac:chgData name="Jason Wiese" userId="4bff8d5b-7de6-4655-b397-69b0afc81113" providerId="ADAL" clId="{3B1B56FA-E207-4E27-BDF2-12461188AD03}" dt="2024-06-18T05:44:26.032" v="2399" actId="478"/>
          <ac:spMkLst>
            <pc:docMk/>
            <pc:sldMk cId="4053712029" sldId="2146846687"/>
            <ac:spMk id="5" creationId="{14CFFEB5-04E3-A36F-5DD3-C27D08A0C00B}"/>
          </ac:spMkLst>
        </pc:spChg>
        <pc:spChg chg="add del mod">
          <ac:chgData name="Jason Wiese" userId="4bff8d5b-7de6-4655-b397-69b0afc81113" providerId="ADAL" clId="{3B1B56FA-E207-4E27-BDF2-12461188AD03}" dt="2024-06-17T03:35:06.503" v="72" actId="478"/>
          <ac:spMkLst>
            <pc:docMk/>
            <pc:sldMk cId="4053712029" sldId="2146846687"/>
            <ac:spMk id="6" creationId="{BDFD2D53-BC46-746C-AA5F-94D4E244E31E}"/>
          </ac:spMkLst>
        </pc:spChg>
        <pc:spChg chg="add del mod">
          <ac:chgData name="Jason Wiese" userId="4bff8d5b-7de6-4655-b397-69b0afc81113" providerId="ADAL" clId="{3B1B56FA-E207-4E27-BDF2-12461188AD03}" dt="2024-06-17T03:35:06.503" v="72" actId="478"/>
          <ac:spMkLst>
            <pc:docMk/>
            <pc:sldMk cId="4053712029" sldId="2146846687"/>
            <ac:spMk id="7" creationId="{E22F9361-950A-5FAE-5F46-2097DB0FE63D}"/>
          </ac:spMkLst>
        </pc:spChg>
        <pc:spChg chg="add mod">
          <ac:chgData name="Jason Wiese" userId="4bff8d5b-7de6-4655-b397-69b0afc81113" providerId="ADAL" clId="{3B1B56FA-E207-4E27-BDF2-12461188AD03}" dt="2024-06-17T03:35:22.428" v="73"/>
          <ac:spMkLst>
            <pc:docMk/>
            <pc:sldMk cId="4053712029" sldId="2146846687"/>
            <ac:spMk id="9" creationId="{E53B76FD-663B-2044-0C88-0B5E221C6508}"/>
          </ac:spMkLst>
        </pc:spChg>
        <pc:spChg chg="add mod">
          <ac:chgData name="Jason Wiese" userId="4bff8d5b-7de6-4655-b397-69b0afc81113" providerId="ADAL" clId="{3B1B56FA-E207-4E27-BDF2-12461188AD03}" dt="2024-06-17T03:35:22.428" v="73"/>
          <ac:spMkLst>
            <pc:docMk/>
            <pc:sldMk cId="4053712029" sldId="2146846687"/>
            <ac:spMk id="10" creationId="{CEBDCCEB-E125-2D44-2B0B-B2240971D994}"/>
          </ac:spMkLst>
        </pc:spChg>
        <pc:spChg chg="add mod">
          <ac:chgData name="Jason Wiese" userId="4bff8d5b-7de6-4655-b397-69b0afc81113" providerId="ADAL" clId="{3B1B56FA-E207-4E27-BDF2-12461188AD03}" dt="2024-06-17T03:35:22.428" v="73"/>
          <ac:spMkLst>
            <pc:docMk/>
            <pc:sldMk cId="4053712029" sldId="2146846687"/>
            <ac:spMk id="11" creationId="{C990C2F3-8661-ACA7-103C-32CEE1C4385A}"/>
          </ac:spMkLst>
        </pc:spChg>
        <pc:spChg chg="add mod">
          <ac:chgData name="Jason Wiese" userId="4bff8d5b-7de6-4655-b397-69b0afc81113" providerId="ADAL" clId="{3B1B56FA-E207-4E27-BDF2-12461188AD03}" dt="2024-06-18T05:44:30.182" v="2400"/>
          <ac:spMkLst>
            <pc:docMk/>
            <pc:sldMk cId="4053712029" sldId="2146846687"/>
            <ac:spMk id="12" creationId="{0A1B6D1C-0629-A9D2-BEA3-9B88F915BCAD}"/>
          </ac:spMkLst>
        </pc:spChg>
        <pc:spChg chg="add mod">
          <ac:chgData name="Jason Wiese" userId="4bff8d5b-7de6-4655-b397-69b0afc81113" providerId="ADAL" clId="{3B1B56FA-E207-4E27-BDF2-12461188AD03}" dt="2024-06-18T05:44:30.182" v="2400"/>
          <ac:spMkLst>
            <pc:docMk/>
            <pc:sldMk cId="4053712029" sldId="2146846687"/>
            <ac:spMk id="13" creationId="{9E780088-279D-753B-3656-A6CE65798922}"/>
          </ac:spMkLst>
        </pc:spChg>
        <pc:spChg chg="add del">
          <ac:chgData name="Jason Wiese" userId="4bff8d5b-7de6-4655-b397-69b0afc81113" providerId="ADAL" clId="{3B1B56FA-E207-4E27-BDF2-12461188AD03}" dt="2024-06-17T03:32:30.606" v="66" actId="478"/>
          <ac:spMkLst>
            <pc:docMk/>
            <pc:sldMk cId="4053712029" sldId="2146846687"/>
            <ac:spMk id="27" creationId="{20DF6B6A-A82F-EA16-229B-2B3CA1D4A9CD}"/>
          </ac:spMkLst>
        </pc:spChg>
        <pc:spChg chg="add del">
          <ac:chgData name="Jason Wiese" userId="4bff8d5b-7de6-4655-b397-69b0afc81113" providerId="ADAL" clId="{3B1B56FA-E207-4E27-BDF2-12461188AD03}" dt="2024-06-17T03:32:30.606" v="66" actId="478"/>
          <ac:spMkLst>
            <pc:docMk/>
            <pc:sldMk cId="4053712029" sldId="2146846687"/>
            <ac:spMk id="32" creationId="{0BB4227F-F571-994B-6B77-F84457727853}"/>
          </ac:spMkLst>
        </pc:spChg>
        <pc:spChg chg="add del">
          <ac:chgData name="Jason Wiese" userId="4bff8d5b-7de6-4655-b397-69b0afc81113" providerId="ADAL" clId="{3B1B56FA-E207-4E27-BDF2-12461188AD03}" dt="2024-06-17T03:32:30.606" v="66" actId="478"/>
          <ac:spMkLst>
            <pc:docMk/>
            <pc:sldMk cId="4053712029" sldId="2146846687"/>
            <ac:spMk id="35" creationId="{6CE1055E-36F8-E3F2-3309-738FD2AC57AC}"/>
          </ac:spMkLst>
        </pc:spChg>
        <pc:spChg chg="ord">
          <ac:chgData name="Jason Wiese" userId="4bff8d5b-7de6-4655-b397-69b0afc81113" providerId="ADAL" clId="{3B1B56FA-E207-4E27-BDF2-12461188AD03}" dt="2024-06-18T05:40:12.535" v="2397" actId="167"/>
          <ac:spMkLst>
            <pc:docMk/>
            <pc:sldMk cId="4053712029" sldId="2146846687"/>
            <ac:spMk id="86" creationId="{6B345190-1880-4F86-8C13-CD71A196044D}"/>
          </ac:spMkLst>
        </pc:spChg>
        <pc:picChg chg="del">
          <ac:chgData name="Jason Wiese" userId="4bff8d5b-7de6-4655-b397-69b0afc81113" providerId="ADAL" clId="{3B1B56FA-E207-4E27-BDF2-12461188AD03}" dt="2024-06-18T05:44:26.032" v="2399" actId="478"/>
          <ac:picMkLst>
            <pc:docMk/>
            <pc:sldMk cId="4053712029" sldId="2146846687"/>
            <ac:picMk id="3" creationId="{1837D0A9-42FB-D5D7-E51A-C244BB191F4E}"/>
          </ac:picMkLst>
        </pc:picChg>
        <pc:picChg chg="add mod ord">
          <ac:chgData name="Jason Wiese" userId="4bff8d5b-7de6-4655-b397-69b0afc81113" providerId="ADAL" clId="{3B1B56FA-E207-4E27-BDF2-12461188AD03}" dt="2024-06-18T05:41:13.295" v="2398" actId="555"/>
          <ac:picMkLst>
            <pc:docMk/>
            <pc:sldMk cId="4053712029" sldId="2146846687"/>
            <ac:picMk id="4" creationId="{6F3A0157-7308-CC24-48C2-ACB6279C1A93}"/>
          </ac:picMkLst>
        </pc:picChg>
        <pc:picChg chg="add mod ord">
          <ac:chgData name="Jason Wiese" userId="4bff8d5b-7de6-4655-b397-69b0afc81113" providerId="ADAL" clId="{3B1B56FA-E207-4E27-BDF2-12461188AD03}" dt="2024-06-18T05:41:13.295" v="2398" actId="555"/>
          <ac:picMkLst>
            <pc:docMk/>
            <pc:sldMk cId="4053712029" sldId="2146846687"/>
            <ac:picMk id="6" creationId="{ABB34BAD-27F5-8E00-4A45-182BE57C1467}"/>
          </ac:picMkLst>
        </pc:picChg>
        <pc:picChg chg="add mod">
          <ac:chgData name="Jason Wiese" userId="4bff8d5b-7de6-4655-b397-69b0afc81113" providerId="ADAL" clId="{3B1B56FA-E207-4E27-BDF2-12461188AD03}" dt="2024-06-18T05:44:30.182" v="2400"/>
          <ac:picMkLst>
            <pc:docMk/>
            <pc:sldMk cId="4053712029" sldId="2146846687"/>
            <ac:picMk id="7" creationId="{FE101B13-F010-1810-A3BC-C12E04D39CD3}"/>
          </ac:picMkLst>
        </pc:picChg>
        <pc:picChg chg="mod">
          <ac:chgData name="Jason Wiese" userId="4bff8d5b-7de6-4655-b397-69b0afc81113" providerId="ADAL" clId="{3B1B56FA-E207-4E27-BDF2-12461188AD03}" dt="2024-06-18T05:41:13.295" v="2398" actId="555"/>
          <ac:picMkLst>
            <pc:docMk/>
            <pc:sldMk cId="4053712029" sldId="2146846687"/>
            <ac:picMk id="19" creationId="{EA1ECA3D-03F1-12D4-54FA-1F13F01F1762}"/>
          </ac:picMkLst>
        </pc:picChg>
        <pc:picChg chg="del">
          <ac:chgData name="Jason Wiese" userId="4bff8d5b-7de6-4655-b397-69b0afc81113" providerId="ADAL" clId="{3B1B56FA-E207-4E27-BDF2-12461188AD03}" dt="2024-06-18T05:35:51.386" v="2383" actId="478"/>
          <ac:picMkLst>
            <pc:docMk/>
            <pc:sldMk cId="4053712029" sldId="2146846687"/>
            <ac:picMk id="25" creationId="{9101F6B5-49F5-C92A-0080-A7E4AD0C29C6}"/>
          </ac:picMkLst>
        </pc:picChg>
        <pc:picChg chg="del">
          <ac:chgData name="Jason Wiese" userId="4bff8d5b-7de6-4655-b397-69b0afc81113" providerId="ADAL" clId="{3B1B56FA-E207-4E27-BDF2-12461188AD03}" dt="2024-06-18T05:40:10.507" v="2396" actId="478"/>
          <ac:picMkLst>
            <pc:docMk/>
            <pc:sldMk cId="4053712029" sldId="2146846687"/>
            <ac:picMk id="29" creationId="{DFA61FD7-B067-EB49-C4B3-609E8FCE96B1}"/>
          </ac:picMkLst>
        </pc:picChg>
      </pc:sldChg>
      <pc:sldChg chg="delSp modSp mod">
        <pc:chgData name="Jason Wiese" userId="4bff8d5b-7de6-4655-b397-69b0afc81113" providerId="ADAL" clId="{3B1B56FA-E207-4E27-BDF2-12461188AD03}" dt="2024-07-09T01:23:06.709" v="2552"/>
        <pc:sldMkLst>
          <pc:docMk/>
          <pc:sldMk cId="2796751560" sldId="2146846688"/>
        </pc:sldMkLst>
        <pc:spChg chg="mod">
          <ac:chgData name="Jason Wiese" userId="4bff8d5b-7de6-4655-b397-69b0afc81113" providerId="ADAL" clId="{3B1B56FA-E207-4E27-BDF2-12461188AD03}" dt="2024-07-09T01:21:00.193" v="2540"/>
          <ac:spMkLst>
            <pc:docMk/>
            <pc:sldMk cId="2796751560" sldId="2146846688"/>
            <ac:spMk id="3" creationId="{04D51C8E-7DBD-468F-8413-E52C3CC99149}"/>
          </ac:spMkLst>
        </pc:spChg>
        <pc:spChg chg="mod">
          <ac:chgData name="Jason Wiese" userId="4bff8d5b-7de6-4655-b397-69b0afc81113" providerId="ADAL" clId="{3B1B56FA-E207-4E27-BDF2-12461188AD03}" dt="2024-07-09T01:21:18.278" v="2542"/>
          <ac:spMkLst>
            <pc:docMk/>
            <pc:sldMk cId="2796751560" sldId="2146846688"/>
            <ac:spMk id="5" creationId="{20325821-D3C3-47B3-BC5B-D972B60A7668}"/>
          </ac:spMkLst>
        </pc:spChg>
        <pc:spChg chg="mod">
          <ac:chgData name="Jason Wiese" userId="4bff8d5b-7de6-4655-b397-69b0afc81113" providerId="ADAL" clId="{3B1B56FA-E207-4E27-BDF2-12461188AD03}" dt="2024-06-18T04:09:46.303" v="2252" actId="208"/>
          <ac:spMkLst>
            <pc:docMk/>
            <pc:sldMk cId="2796751560" sldId="2146846688"/>
            <ac:spMk id="6" creationId="{1EE2780E-B479-CB84-03DB-50B6D5A62DBC}"/>
          </ac:spMkLst>
        </pc:spChg>
        <pc:spChg chg="mod">
          <ac:chgData name="Jason Wiese" userId="4bff8d5b-7de6-4655-b397-69b0afc81113" providerId="ADAL" clId="{3B1B56FA-E207-4E27-BDF2-12461188AD03}" dt="2024-07-09T01:21:06.675" v="2541"/>
          <ac:spMkLst>
            <pc:docMk/>
            <pc:sldMk cId="2796751560" sldId="2146846688"/>
            <ac:spMk id="7" creationId="{47C2C805-4308-9886-56D3-9EB5BCD97D00}"/>
          </ac:spMkLst>
        </pc:spChg>
        <pc:spChg chg="mod">
          <ac:chgData name="Jason Wiese" userId="4bff8d5b-7de6-4655-b397-69b0afc81113" providerId="ADAL" clId="{3B1B56FA-E207-4E27-BDF2-12461188AD03}" dt="2024-07-09T01:21:33.362" v="2543"/>
          <ac:spMkLst>
            <pc:docMk/>
            <pc:sldMk cId="2796751560" sldId="2146846688"/>
            <ac:spMk id="9" creationId="{348066F1-5946-304E-2953-6223BEAD0FA4}"/>
          </ac:spMkLst>
        </pc:spChg>
        <pc:spChg chg="del">
          <ac:chgData name="Jason Wiese" userId="4bff8d5b-7de6-4655-b397-69b0afc81113" providerId="ADAL" clId="{3B1B56FA-E207-4E27-BDF2-12461188AD03}" dt="2024-06-18T03:42:54.451" v="2003" actId="478"/>
          <ac:spMkLst>
            <pc:docMk/>
            <pc:sldMk cId="2796751560" sldId="2146846688"/>
            <ac:spMk id="17" creationId="{3D74CADF-2668-41F3-A256-963B6C27230C}"/>
          </ac:spMkLst>
        </pc:spChg>
        <pc:spChg chg="del">
          <ac:chgData name="Jason Wiese" userId="4bff8d5b-7de6-4655-b397-69b0afc81113" providerId="ADAL" clId="{3B1B56FA-E207-4E27-BDF2-12461188AD03}" dt="2024-06-18T03:42:54.451" v="2003" actId="478"/>
          <ac:spMkLst>
            <pc:docMk/>
            <pc:sldMk cId="2796751560" sldId="2146846688"/>
            <ac:spMk id="18" creationId="{325A1EAC-F3C6-427C-9635-5839A9D4A2EF}"/>
          </ac:spMkLst>
        </pc:spChg>
        <pc:spChg chg="mod">
          <ac:chgData name="Jason Wiese" userId="4bff8d5b-7de6-4655-b397-69b0afc81113" providerId="ADAL" clId="{3B1B56FA-E207-4E27-BDF2-12461188AD03}" dt="2024-07-09T01:19:30.802" v="2535"/>
          <ac:spMkLst>
            <pc:docMk/>
            <pc:sldMk cId="2796751560" sldId="2146846688"/>
            <ac:spMk id="19" creationId="{2F88C82D-7CF0-438E-BB5E-A33A77D936B6}"/>
          </ac:spMkLst>
        </pc:spChg>
        <pc:spChg chg="mod">
          <ac:chgData name="Jason Wiese" userId="4bff8d5b-7de6-4655-b397-69b0afc81113" providerId="ADAL" clId="{3B1B56FA-E207-4E27-BDF2-12461188AD03}" dt="2024-07-09T01:19:47.749" v="2536"/>
          <ac:spMkLst>
            <pc:docMk/>
            <pc:sldMk cId="2796751560" sldId="2146846688"/>
            <ac:spMk id="20" creationId="{B796AA46-05F7-4348-A8B5-A2211DF268D5}"/>
          </ac:spMkLst>
        </pc:spChg>
        <pc:spChg chg="mod">
          <ac:chgData name="Jason Wiese" userId="4bff8d5b-7de6-4655-b397-69b0afc81113" providerId="ADAL" clId="{3B1B56FA-E207-4E27-BDF2-12461188AD03}" dt="2024-07-09T01:19:59.952" v="2537"/>
          <ac:spMkLst>
            <pc:docMk/>
            <pc:sldMk cId="2796751560" sldId="2146846688"/>
            <ac:spMk id="21" creationId="{079D04CA-35FF-4320-A06E-87F2D7AC5E31}"/>
          </ac:spMkLst>
        </pc:spChg>
        <pc:spChg chg="mod">
          <ac:chgData name="Jason Wiese" userId="4bff8d5b-7de6-4655-b397-69b0afc81113" providerId="ADAL" clId="{3B1B56FA-E207-4E27-BDF2-12461188AD03}" dt="2024-06-18T04:09:31.736" v="2250" actId="207"/>
          <ac:spMkLst>
            <pc:docMk/>
            <pc:sldMk cId="2796751560" sldId="2146846688"/>
            <ac:spMk id="22" creationId="{9FC49F6C-5188-457F-BE6C-625753CA72DF}"/>
          </ac:spMkLst>
        </pc:spChg>
        <pc:spChg chg="mod">
          <ac:chgData name="Jason Wiese" userId="4bff8d5b-7de6-4655-b397-69b0afc81113" providerId="ADAL" clId="{3B1B56FA-E207-4E27-BDF2-12461188AD03}" dt="2024-06-18T04:09:31.736" v="2250" actId="207"/>
          <ac:spMkLst>
            <pc:docMk/>
            <pc:sldMk cId="2796751560" sldId="2146846688"/>
            <ac:spMk id="23" creationId="{7463450E-C761-4861-8D01-CDB4E291AF7B}"/>
          </ac:spMkLst>
        </pc:spChg>
        <pc:spChg chg="mod">
          <ac:chgData name="Jason Wiese" userId="4bff8d5b-7de6-4655-b397-69b0afc81113" providerId="ADAL" clId="{3B1B56FA-E207-4E27-BDF2-12461188AD03}" dt="2024-06-18T04:09:31.736" v="2250" actId="207"/>
          <ac:spMkLst>
            <pc:docMk/>
            <pc:sldMk cId="2796751560" sldId="2146846688"/>
            <ac:spMk id="24" creationId="{0FD4F9FF-9CE9-415E-823F-6DE0CB1EC38F}"/>
          </ac:spMkLst>
        </pc:spChg>
        <pc:spChg chg="mod">
          <ac:chgData name="Jason Wiese" userId="4bff8d5b-7de6-4655-b397-69b0afc81113" providerId="ADAL" clId="{3B1B56FA-E207-4E27-BDF2-12461188AD03}" dt="2024-06-18T04:09:31.736" v="2250" actId="207"/>
          <ac:spMkLst>
            <pc:docMk/>
            <pc:sldMk cId="2796751560" sldId="2146846688"/>
            <ac:spMk id="26" creationId="{E19C2C8D-1398-4F10-A589-3ACAB67B7712}"/>
          </ac:spMkLst>
        </pc:spChg>
        <pc:spChg chg="mod">
          <ac:chgData name="Jason Wiese" userId="4bff8d5b-7de6-4655-b397-69b0afc81113" providerId="ADAL" clId="{3B1B56FA-E207-4E27-BDF2-12461188AD03}" dt="2024-07-09T01:23:06.709" v="2552"/>
          <ac:spMkLst>
            <pc:docMk/>
            <pc:sldMk cId="2796751560" sldId="2146846688"/>
            <ac:spMk id="31" creationId="{D0BAD055-91AD-4520-994B-4F672A06C61C}"/>
          </ac:spMkLst>
        </pc:spChg>
      </pc:sldChg>
      <pc:sldChg chg="new del">
        <pc:chgData name="Jason Wiese" userId="4bff8d5b-7de6-4655-b397-69b0afc81113" providerId="ADAL" clId="{3B1B56FA-E207-4E27-BDF2-12461188AD03}" dt="2024-06-18T02:01:53.382" v="339" actId="47"/>
        <pc:sldMkLst>
          <pc:docMk/>
          <pc:sldMk cId="3192639698" sldId="2146846688"/>
        </pc:sldMkLst>
      </pc:sldChg>
      <pc:sldChg chg="delSp modSp mod">
        <pc:chgData name="Jason Wiese" userId="4bff8d5b-7de6-4655-b397-69b0afc81113" providerId="ADAL" clId="{3B1B56FA-E207-4E27-BDF2-12461188AD03}" dt="2024-06-18T03:43:28.330" v="2008" actId="3626"/>
        <pc:sldMkLst>
          <pc:docMk/>
          <pc:sldMk cId="2871962668" sldId="2146846689"/>
        </pc:sldMkLst>
        <pc:spChg chg="mod">
          <ac:chgData name="Jason Wiese" userId="4bff8d5b-7de6-4655-b397-69b0afc81113" providerId="ADAL" clId="{3B1B56FA-E207-4E27-BDF2-12461188AD03}" dt="2024-06-18T03:43:00.718" v="2004" actId="3626"/>
          <ac:spMkLst>
            <pc:docMk/>
            <pc:sldMk cId="2871962668" sldId="2146846689"/>
            <ac:spMk id="7" creationId="{47C2C805-4308-9886-56D3-9EB5BCD97D00}"/>
          </ac:spMkLst>
        </pc:spChg>
        <pc:spChg chg="mod">
          <ac:chgData name="Jason Wiese" userId="4bff8d5b-7de6-4655-b397-69b0afc81113" providerId="ADAL" clId="{3B1B56FA-E207-4E27-BDF2-12461188AD03}" dt="2024-06-18T03:43:22.276" v="2006" actId="3626"/>
          <ac:spMkLst>
            <pc:docMk/>
            <pc:sldMk cId="2871962668" sldId="2146846689"/>
            <ac:spMk id="9" creationId="{348066F1-5946-304E-2953-6223BEAD0FA4}"/>
          </ac:spMkLst>
        </pc:spChg>
        <pc:spChg chg="del">
          <ac:chgData name="Jason Wiese" userId="4bff8d5b-7de6-4655-b397-69b0afc81113" providerId="ADAL" clId="{3B1B56FA-E207-4E27-BDF2-12461188AD03}" dt="2024-06-18T03:42:44.093" v="2002" actId="478"/>
          <ac:spMkLst>
            <pc:docMk/>
            <pc:sldMk cId="2871962668" sldId="2146846689"/>
            <ac:spMk id="17" creationId="{3D74CADF-2668-41F3-A256-963B6C27230C}"/>
          </ac:spMkLst>
        </pc:spChg>
        <pc:spChg chg="del mod ord">
          <ac:chgData name="Jason Wiese" userId="4bff8d5b-7de6-4655-b397-69b0afc81113" providerId="ADAL" clId="{3B1B56FA-E207-4E27-BDF2-12461188AD03}" dt="2024-06-18T03:42:40.183" v="2001" actId="478"/>
          <ac:spMkLst>
            <pc:docMk/>
            <pc:sldMk cId="2871962668" sldId="2146846689"/>
            <ac:spMk id="18" creationId="{325A1EAC-F3C6-427C-9635-5839A9D4A2EF}"/>
          </ac:spMkLst>
        </pc:spChg>
        <pc:spChg chg="mod">
          <ac:chgData name="Jason Wiese" userId="4bff8d5b-7de6-4655-b397-69b0afc81113" providerId="ADAL" clId="{3B1B56FA-E207-4E27-BDF2-12461188AD03}" dt="2024-06-18T03:43:19.628" v="2005" actId="3626"/>
          <ac:spMkLst>
            <pc:docMk/>
            <pc:sldMk cId="2871962668" sldId="2146846689"/>
            <ac:spMk id="20" creationId="{B796AA46-05F7-4348-A8B5-A2211DF268D5}"/>
          </ac:spMkLst>
        </pc:spChg>
        <pc:spChg chg="mod">
          <ac:chgData name="Jason Wiese" userId="4bff8d5b-7de6-4655-b397-69b0afc81113" providerId="ADAL" clId="{3B1B56FA-E207-4E27-BDF2-12461188AD03}" dt="2024-06-18T03:43:25.581" v="2007" actId="3626"/>
          <ac:spMkLst>
            <pc:docMk/>
            <pc:sldMk cId="2871962668" sldId="2146846689"/>
            <ac:spMk id="21" creationId="{079D04CA-35FF-4320-A06E-87F2D7AC5E31}"/>
          </ac:spMkLst>
        </pc:spChg>
        <pc:spChg chg="mod">
          <ac:chgData name="Jason Wiese" userId="4bff8d5b-7de6-4655-b397-69b0afc81113" providerId="ADAL" clId="{3B1B56FA-E207-4E27-BDF2-12461188AD03}" dt="2024-06-18T03:43:28.330" v="2008" actId="3626"/>
          <ac:spMkLst>
            <pc:docMk/>
            <pc:sldMk cId="2871962668" sldId="2146846689"/>
            <ac:spMk id="31" creationId="{D0BAD055-91AD-4520-994B-4F672A06C61C}"/>
          </ac:spMkLst>
        </pc:spChg>
      </pc:sldChg>
      <pc:sldChg chg="delSp modSp mod">
        <pc:chgData name="Jason Wiese" userId="4bff8d5b-7de6-4655-b397-69b0afc81113" providerId="ADAL" clId="{3B1B56FA-E207-4E27-BDF2-12461188AD03}" dt="2024-06-18T03:44:14.110" v="2016" actId="3626"/>
        <pc:sldMkLst>
          <pc:docMk/>
          <pc:sldMk cId="3763065239" sldId="2146846690"/>
        </pc:sldMkLst>
        <pc:spChg chg="mod">
          <ac:chgData name="Jason Wiese" userId="4bff8d5b-7de6-4655-b397-69b0afc81113" providerId="ADAL" clId="{3B1B56FA-E207-4E27-BDF2-12461188AD03}" dt="2024-06-18T03:43:50.688" v="2011" actId="3626"/>
          <ac:spMkLst>
            <pc:docMk/>
            <pc:sldMk cId="3763065239" sldId="2146846690"/>
            <ac:spMk id="3" creationId="{04D51C8E-7DBD-468F-8413-E52C3CC99149}"/>
          </ac:spMkLst>
        </pc:spChg>
        <pc:spChg chg="mod">
          <ac:chgData name="Jason Wiese" userId="4bff8d5b-7de6-4655-b397-69b0afc81113" providerId="ADAL" clId="{3B1B56FA-E207-4E27-BDF2-12461188AD03}" dt="2024-06-18T03:43:56.176" v="2012" actId="3626"/>
          <ac:spMkLst>
            <pc:docMk/>
            <pc:sldMk cId="3763065239" sldId="2146846690"/>
            <ac:spMk id="7" creationId="{47C2C805-4308-9886-56D3-9EB5BCD97D00}"/>
          </ac:spMkLst>
        </pc:spChg>
        <pc:spChg chg="mod">
          <ac:chgData name="Jason Wiese" userId="4bff8d5b-7de6-4655-b397-69b0afc81113" providerId="ADAL" clId="{3B1B56FA-E207-4E27-BDF2-12461188AD03}" dt="2024-06-18T03:44:05.267" v="2013" actId="3626"/>
          <ac:spMkLst>
            <pc:docMk/>
            <pc:sldMk cId="3763065239" sldId="2146846690"/>
            <ac:spMk id="9" creationId="{348066F1-5946-304E-2953-6223BEAD0FA4}"/>
          </ac:spMkLst>
        </pc:spChg>
        <pc:spChg chg="del">
          <ac:chgData name="Jason Wiese" userId="4bff8d5b-7de6-4655-b397-69b0afc81113" providerId="ADAL" clId="{3B1B56FA-E207-4E27-BDF2-12461188AD03}" dt="2024-06-18T03:43:39.150" v="2009" actId="478"/>
          <ac:spMkLst>
            <pc:docMk/>
            <pc:sldMk cId="3763065239" sldId="2146846690"/>
            <ac:spMk id="17" creationId="{3D74CADF-2668-41F3-A256-963B6C27230C}"/>
          </ac:spMkLst>
        </pc:spChg>
        <pc:spChg chg="del">
          <ac:chgData name="Jason Wiese" userId="4bff8d5b-7de6-4655-b397-69b0afc81113" providerId="ADAL" clId="{3B1B56FA-E207-4E27-BDF2-12461188AD03}" dt="2024-06-18T03:43:42.154" v="2010" actId="478"/>
          <ac:spMkLst>
            <pc:docMk/>
            <pc:sldMk cId="3763065239" sldId="2146846690"/>
            <ac:spMk id="18" creationId="{325A1EAC-F3C6-427C-9635-5839A9D4A2EF}"/>
          </ac:spMkLst>
        </pc:spChg>
        <pc:spChg chg="mod">
          <ac:chgData name="Jason Wiese" userId="4bff8d5b-7de6-4655-b397-69b0afc81113" providerId="ADAL" clId="{3B1B56FA-E207-4E27-BDF2-12461188AD03}" dt="2024-06-18T03:44:07.337" v="2014" actId="3626"/>
          <ac:spMkLst>
            <pc:docMk/>
            <pc:sldMk cId="3763065239" sldId="2146846690"/>
            <ac:spMk id="20" creationId="{B796AA46-05F7-4348-A8B5-A2211DF268D5}"/>
          </ac:spMkLst>
        </pc:spChg>
        <pc:spChg chg="mod">
          <ac:chgData name="Jason Wiese" userId="4bff8d5b-7de6-4655-b397-69b0afc81113" providerId="ADAL" clId="{3B1B56FA-E207-4E27-BDF2-12461188AD03}" dt="2024-06-18T03:44:10.272" v="2015" actId="3626"/>
          <ac:spMkLst>
            <pc:docMk/>
            <pc:sldMk cId="3763065239" sldId="2146846690"/>
            <ac:spMk id="21" creationId="{079D04CA-35FF-4320-A06E-87F2D7AC5E31}"/>
          </ac:spMkLst>
        </pc:spChg>
        <pc:spChg chg="mod">
          <ac:chgData name="Jason Wiese" userId="4bff8d5b-7de6-4655-b397-69b0afc81113" providerId="ADAL" clId="{3B1B56FA-E207-4E27-BDF2-12461188AD03}" dt="2024-06-18T03:44:14.110" v="2016" actId="3626"/>
          <ac:spMkLst>
            <pc:docMk/>
            <pc:sldMk cId="3763065239" sldId="2146846690"/>
            <ac:spMk id="31" creationId="{D0BAD055-91AD-4520-994B-4F672A06C61C}"/>
          </ac:spMkLst>
        </pc:spChg>
      </pc:sldChg>
      <pc:sldChg chg="delSp modSp mod">
        <pc:chgData name="Jason Wiese" userId="4bff8d5b-7de6-4655-b397-69b0afc81113" providerId="ADAL" clId="{3B1B56FA-E207-4E27-BDF2-12461188AD03}" dt="2024-06-18T03:44:52.394" v="2025" actId="3626"/>
        <pc:sldMkLst>
          <pc:docMk/>
          <pc:sldMk cId="3999476467" sldId="2146846691"/>
        </pc:sldMkLst>
        <pc:spChg chg="mod">
          <ac:chgData name="Jason Wiese" userId="4bff8d5b-7de6-4655-b397-69b0afc81113" providerId="ADAL" clId="{3B1B56FA-E207-4E27-BDF2-12461188AD03}" dt="2024-06-18T03:44:34.159" v="2021" actId="3626"/>
          <ac:spMkLst>
            <pc:docMk/>
            <pc:sldMk cId="3999476467" sldId="2146846691"/>
            <ac:spMk id="3" creationId="{04D51C8E-7DBD-468F-8413-E52C3CC99149}"/>
          </ac:spMkLst>
        </pc:spChg>
        <pc:spChg chg="mod">
          <ac:chgData name="Jason Wiese" userId="4bff8d5b-7de6-4655-b397-69b0afc81113" providerId="ADAL" clId="{3B1B56FA-E207-4E27-BDF2-12461188AD03}" dt="2024-06-18T03:44:32.342" v="2020" actId="3626"/>
          <ac:spMkLst>
            <pc:docMk/>
            <pc:sldMk cId="3999476467" sldId="2146846691"/>
            <ac:spMk id="7" creationId="{47C2C805-4308-9886-56D3-9EB5BCD97D00}"/>
          </ac:spMkLst>
        </pc:spChg>
        <pc:spChg chg="mod">
          <ac:chgData name="Jason Wiese" userId="4bff8d5b-7de6-4655-b397-69b0afc81113" providerId="ADAL" clId="{3B1B56FA-E207-4E27-BDF2-12461188AD03}" dt="2024-06-18T03:44:44.876" v="2022" actId="3626"/>
          <ac:spMkLst>
            <pc:docMk/>
            <pc:sldMk cId="3999476467" sldId="2146846691"/>
            <ac:spMk id="9" creationId="{348066F1-5946-304E-2953-6223BEAD0FA4}"/>
          </ac:spMkLst>
        </pc:spChg>
        <pc:spChg chg="del">
          <ac:chgData name="Jason Wiese" userId="4bff8d5b-7de6-4655-b397-69b0afc81113" providerId="ADAL" clId="{3B1B56FA-E207-4E27-BDF2-12461188AD03}" dt="2024-06-18T03:44:27.893" v="2019" actId="478"/>
          <ac:spMkLst>
            <pc:docMk/>
            <pc:sldMk cId="3999476467" sldId="2146846691"/>
            <ac:spMk id="17" creationId="{3D74CADF-2668-41F3-A256-963B6C27230C}"/>
          </ac:spMkLst>
        </pc:spChg>
        <pc:spChg chg="del mod">
          <ac:chgData name="Jason Wiese" userId="4bff8d5b-7de6-4655-b397-69b0afc81113" providerId="ADAL" clId="{3B1B56FA-E207-4E27-BDF2-12461188AD03}" dt="2024-06-18T03:44:24.123" v="2018" actId="478"/>
          <ac:spMkLst>
            <pc:docMk/>
            <pc:sldMk cId="3999476467" sldId="2146846691"/>
            <ac:spMk id="18" creationId="{325A1EAC-F3C6-427C-9635-5839A9D4A2EF}"/>
          </ac:spMkLst>
        </pc:spChg>
        <pc:spChg chg="mod">
          <ac:chgData name="Jason Wiese" userId="4bff8d5b-7de6-4655-b397-69b0afc81113" providerId="ADAL" clId="{3B1B56FA-E207-4E27-BDF2-12461188AD03}" dt="2024-06-18T03:44:46.535" v="2023" actId="3626"/>
          <ac:spMkLst>
            <pc:docMk/>
            <pc:sldMk cId="3999476467" sldId="2146846691"/>
            <ac:spMk id="20" creationId="{B796AA46-05F7-4348-A8B5-A2211DF268D5}"/>
          </ac:spMkLst>
        </pc:spChg>
        <pc:spChg chg="mod">
          <ac:chgData name="Jason Wiese" userId="4bff8d5b-7de6-4655-b397-69b0afc81113" providerId="ADAL" clId="{3B1B56FA-E207-4E27-BDF2-12461188AD03}" dt="2024-06-18T03:44:52.394" v="2025" actId="3626"/>
          <ac:spMkLst>
            <pc:docMk/>
            <pc:sldMk cId="3999476467" sldId="2146846691"/>
            <ac:spMk id="21" creationId="{079D04CA-35FF-4320-A06E-87F2D7AC5E31}"/>
          </ac:spMkLst>
        </pc:spChg>
        <pc:spChg chg="mod">
          <ac:chgData name="Jason Wiese" userId="4bff8d5b-7de6-4655-b397-69b0afc81113" providerId="ADAL" clId="{3B1B56FA-E207-4E27-BDF2-12461188AD03}" dt="2024-06-18T03:37:51.285" v="1899" actId="207"/>
          <ac:spMkLst>
            <pc:docMk/>
            <pc:sldMk cId="3999476467" sldId="2146846691"/>
            <ac:spMk id="24" creationId="{0FD4F9FF-9CE9-415E-823F-6DE0CB1EC38F}"/>
          </ac:spMkLst>
        </pc:spChg>
        <pc:spChg chg="mod">
          <ac:chgData name="Jason Wiese" userId="4bff8d5b-7de6-4655-b397-69b0afc81113" providerId="ADAL" clId="{3B1B56FA-E207-4E27-BDF2-12461188AD03}" dt="2024-06-18T03:38:11.754" v="1903" actId="207"/>
          <ac:spMkLst>
            <pc:docMk/>
            <pc:sldMk cId="3999476467" sldId="2146846691"/>
            <ac:spMk id="26" creationId="{E19C2C8D-1398-4F10-A589-3ACAB67B7712}"/>
          </ac:spMkLst>
        </pc:spChg>
        <pc:spChg chg="mod">
          <ac:chgData name="Jason Wiese" userId="4bff8d5b-7de6-4655-b397-69b0afc81113" providerId="ADAL" clId="{3B1B56FA-E207-4E27-BDF2-12461188AD03}" dt="2024-06-18T03:44:50.630" v="2024" actId="3626"/>
          <ac:spMkLst>
            <pc:docMk/>
            <pc:sldMk cId="3999476467" sldId="2146846691"/>
            <ac:spMk id="31" creationId="{D0BAD055-91AD-4520-994B-4F672A06C61C}"/>
          </ac:spMkLst>
        </pc:spChg>
      </pc:sldChg>
      <pc:sldChg chg="delSp modSp mod">
        <pc:chgData name="Jason Wiese" userId="4bff8d5b-7de6-4655-b397-69b0afc81113" providerId="ADAL" clId="{3B1B56FA-E207-4E27-BDF2-12461188AD03}" dt="2024-06-18T03:45:27.547" v="2033" actId="3626"/>
        <pc:sldMkLst>
          <pc:docMk/>
          <pc:sldMk cId="2302195495" sldId="2146846692"/>
        </pc:sldMkLst>
        <pc:spChg chg="mod">
          <ac:chgData name="Jason Wiese" userId="4bff8d5b-7de6-4655-b397-69b0afc81113" providerId="ADAL" clId="{3B1B56FA-E207-4E27-BDF2-12461188AD03}" dt="2024-06-18T03:45:10.947" v="2029" actId="3626"/>
          <ac:spMkLst>
            <pc:docMk/>
            <pc:sldMk cId="2302195495" sldId="2146846692"/>
            <ac:spMk id="3" creationId="{04D51C8E-7DBD-468F-8413-E52C3CC99149}"/>
          </ac:spMkLst>
        </pc:spChg>
        <pc:spChg chg="mod">
          <ac:chgData name="Jason Wiese" userId="4bff8d5b-7de6-4655-b397-69b0afc81113" providerId="ADAL" clId="{3B1B56FA-E207-4E27-BDF2-12461188AD03}" dt="2024-06-18T03:45:05.893" v="2028" actId="3626"/>
          <ac:spMkLst>
            <pc:docMk/>
            <pc:sldMk cId="2302195495" sldId="2146846692"/>
            <ac:spMk id="7" creationId="{47C2C805-4308-9886-56D3-9EB5BCD97D00}"/>
          </ac:spMkLst>
        </pc:spChg>
        <pc:spChg chg="mod">
          <ac:chgData name="Jason Wiese" userId="4bff8d5b-7de6-4655-b397-69b0afc81113" providerId="ADAL" clId="{3B1B56FA-E207-4E27-BDF2-12461188AD03}" dt="2024-06-18T03:45:18.635" v="2030" actId="3626"/>
          <ac:spMkLst>
            <pc:docMk/>
            <pc:sldMk cId="2302195495" sldId="2146846692"/>
            <ac:spMk id="9" creationId="{348066F1-5946-304E-2953-6223BEAD0FA4}"/>
          </ac:spMkLst>
        </pc:spChg>
        <pc:spChg chg="mod">
          <ac:chgData name="Jason Wiese" userId="4bff8d5b-7de6-4655-b397-69b0afc81113" providerId="ADAL" clId="{3B1B56FA-E207-4E27-BDF2-12461188AD03}" dt="2024-06-18T03:40:37.110" v="1986" actId="20577"/>
          <ac:spMkLst>
            <pc:docMk/>
            <pc:sldMk cId="2302195495" sldId="2146846692"/>
            <ac:spMk id="12" creationId="{FCBDB492-9443-3D4A-8E9D-B3CECB95DCD7}"/>
          </ac:spMkLst>
        </pc:spChg>
        <pc:spChg chg="del">
          <ac:chgData name="Jason Wiese" userId="4bff8d5b-7de6-4655-b397-69b0afc81113" providerId="ADAL" clId="{3B1B56FA-E207-4E27-BDF2-12461188AD03}" dt="2024-06-18T03:45:01.667" v="2027" actId="478"/>
          <ac:spMkLst>
            <pc:docMk/>
            <pc:sldMk cId="2302195495" sldId="2146846692"/>
            <ac:spMk id="17" creationId="{3D74CADF-2668-41F3-A256-963B6C27230C}"/>
          </ac:spMkLst>
        </pc:spChg>
        <pc:spChg chg="del">
          <ac:chgData name="Jason Wiese" userId="4bff8d5b-7de6-4655-b397-69b0afc81113" providerId="ADAL" clId="{3B1B56FA-E207-4E27-BDF2-12461188AD03}" dt="2024-06-18T03:44:58.591" v="2026" actId="478"/>
          <ac:spMkLst>
            <pc:docMk/>
            <pc:sldMk cId="2302195495" sldId="2146846692"/>
            <ac:spMk id="18" creationId="{325A1EAC-F3C6-427C-9635-5839A9D4A2EF}"/>
          </ac:spMkLst>
        </pc:spChg>
        <pc:spChg chg="mod">
          <ac:chgData name="Jason Wiese" userId="4bff8d5b-7de6-4655-b397-69b0afc81113" providerId="ADAL" clId="{3B1B56FA-E207-4E27-BDF2-12461188AD03}" dt="2024-06-18T03:45:20.562" v="2031" actId="3626"/>
          <ac:spMkLst>
            <pc:docMk/>
            <pc:sldMk cId="2302195495" sldId="2146846692"/>
            <ac:spMk id="20" creationId="{B796AA46-05F7-4348-A8B5-A2211DF268D5}"/>
          </ac:spMkLst>
        </pc:spChg>
        <pc:spChg chg="mod">
          <ac:chgData name="Jason Wiese" userId="4bff8d5b-7de6-4655-b397-69b0afc81113" providerId="ADAL" clId="{3B1B56FA-E207-4E27-BDF2-12461188AD03}" dt="2024-06-18T03:45:24.673" v="2032" actId="3626"/>
          <ac:spMkLst>
            <pc:docMk/>
            <pc:sldMk cId="2302195495" sldId="2146846692"/>
            <ac:spMk id="21" creationId="{079D04CA-35FF-4320-A06E-87F2D7AC5E31}"/>
          </ac:spMkLst>
        </pc:spChg>
        <pc:spChg chg="mod">
          <ac:chgData name="Jason Wiese" userId="4bff8d5b-7de6-4655-b397-69b0afc81113" providerId="ADAL" clId="{3B1B56FA-E207-4E27-BDF2-12461188AD03}" dt="2024-06-18T03:39:27.303" v="1911" actId="207"/>
          <ac:spMkLst>
            <pc:docMk/>
            <pc:sldMk cId="2302195495" sldId="2146846692"/>
            <ac:spMk id="24" creationId="{0FD4F9FF-9CE9-415E-823F-6DE0CB1EC38F}"/>
          </ac:spMkLst>
        </pc:spChg>
        <pc:spChg chg="mod">
          <ac:chgData name="Jason Wiese" userId="4bff8d5b-7de6-4655-b397-69b0afc81113" providerId="ADAL" clId="{3B1B56FA-E207-4E27-BDF2-12461188AD03}" dt="2024-06-18T03:39:08.808" v="1908" actId="207"/>
          <ac:spMkLst>
            <pc:docMk/>
            <pc:sldMk cId="2302195495" sldId="2146846692"/>
            <ac:spMk id="26" creationId="{E19C2C8D-1398-4F10-A589-3ACAB67B7712}"/>
          </ac:spMkLst>
        </pc:spChg>
        <pc:spChg chg="mod">
          <ac:chgData name="Jason Wiese" userId="4bff8d5b-7de6-4655-b397-69b0afc81113" providerId="ADAL" clId="{3B1B56FA-E207-4E27-BDF2-12461188AD03}" dt="2024-06-18T03:45:27.547" v="2033" actId="3626"/>
          <ac:spMkLst>
            <pc:docMk/>
            <pc:sldMk cId="2302195495" sldId="2146846692"/>
            <ac:spMk id="31" creationId="{D0BAD055-91AD-4520-994B-4F672A06C61C}"/>
          </ac:spMkLst>
        </pc:spChg>
      </pc:sldChg>
      <pc:sldChg chg="modSp mod">
        <pc:chgData name="Jason Wiese" userId="4bff8d5b-7de6-4655-b397-69b0afc81113" providerId="ADAL" clId="{3B1B56FA-E207-4E27-BDF2-12461188AD03}" dt="2024-07-09T00:24:42.795" v="2408" actId="20577"/>
        <pc:sldMkLst>
          <pc:docMk/>
          <pc:sldMk cId="3407319842" sldId="2146846695"/>
        </pc:sldMkLst>
        <pc:spChg chg="mod">
          <ac:chgData name="Jason Wiese" userId="4bff8d5b-7de6-4655-b397-69b0afc81113" providerId="ADAL" clId="{3B1B56FA-E207-4E27-BDF2-12461188AD03}" dt="2024-07-09T00:24:42.795" v="2408" actId="20577"/>
          <ac:spMkLst>
            <pc:docMk/>
            <pc:sldMk cId="3407319842" sldId="2146846695"/>
            <ac:spMk id="61" creationId="{49A6DDCA-0EFA-6EB0-A2C7-E1142FEAF726}"/>
          </ac:spMkLst>
        </pc:spChg>
      </pc:sldChg>
      <pc:sldChg chg="modSp mod">
        <pc:chgData name="Jason Wiese" userId="4bff8d5b-7de6-4655-b397-69b0afc81113" providerId="ADAL" clId="{3B1B56FA-E207-4E27-BDF2-12461188AD03}" dt="2024-07-09T00:32:35.120" v="2511" actId="1035"/>
        <pc:sldMkLst>
          <pc:docMk/>
          <pc:sldMk cId="3931335900" sldId="2146846696"/>
        </pc:sldMkLst>
        <pc:spChg chg="mod">
          <ac:chgData name="Jason Wiese" userId="4bff8d5b-7de6-4655-b397-69b0afc81113" providerId="ADAL" clId="{3B1B56FA-E207-4E27-BDF2-12461188AD03}" dt="2024-07-09T00:30:26.999" v="2502" actId="1035"/>
          <ac:spMkLst>
            <pc:docMk/>
            <pc:sldMk cId="3931335900" sldId="2146846696"/>
            <ac:spMk id="3" creationId="{4C6B17AD-005E-4873-0766-00B02B956ABE}"/>
          </ac:spMkLst>
        </pc:spChg>
        <pc:spChg chg="mod">
          <ac:chgData name="Jason Wiese" userId="4bff8d5b-7de6-4655-b397-69b0afc81113" providerId="ADAL" clId="{3B1B56FA-E207-4E27-BDF2-12461188AD03}" dt="2024-07-09T00:32:35.120" v="2511" actId="1035"/>
          <ac:spMkLst>
            <pc:docMk/>
            <pc:sldMk cId="3931335900" sldId="2146846696"/>
            <ac:spMk id="4" creationId="{4E311CE7-8C24-8389-2948-7504574E9947}"/>
          </ac:spMkLst>
        </pc:spChg>
        <pc:spChg chg="mod">
          <ac:chgData name="Jason Wiese" userId="4bff8d5b-7de6-4655-b397-69b0afc81113" providerId="ADAL" clId="{3B1B56FA-E207-4E27-BDF2-12461188AD03}" dt="2024-07-09T00:30:26.999" v="2502" actId="1035"/>
          <ac:spMkLst>
            <pc:docMk/>
            <pc:sldMk cId="3931335900" sldId="2146846696"/>
            <ac:spMk id="5" creationId="{FBEBDF83-E612-0D99-BBFC-2D018ADB50F3}"/>
          </ac:spMkLst>
        </pc:spChg>
        <pc:spChg chg="mod">
          <ac:chgData name="Jason Wiese" userId="4bff8d5b-7de6-4655-b397-69b0afc81113" providerId="ADAL" clId="{3B1B56FA-E207-4E27-BDF2-12461188AD03}" dt="2024-07-09T00:30:26.999" v="2502" actId="1035"/>
          <ac:spMkLst>
            <pc:docMk/>
            <pc:sldMk cId="3931335900" sldId="2146846696"/>
            <ac:spMk id="6" creationId="{AD078F14-10E9-B16A-2C77-3E22D7D73DD6}"/>
          </ac:spMkLst>
        </pc:spChg>
        <pc:spChg chg="mod">
          <ac:chgData name="Jason Wiese" userId="4bff8d5b-7de6-4655-b397-69b0afc81113" providerId="ADAL" clId="{3B1B56FA-E207-4E27-BDF2-12461188AD03}" dt="2024-07-09T00:30:26.999" v="2502" actId="1035"/>
          <ac:spMkLst>
            <pc:docMk/>
            <pc:sldMk cId="3931335900" sldId="2146846696"/>
            <ac:spMk id="7" creationId="{CC46D1C6-6133-52E4-1766-462D02171C32}"/>
          </ac:spMkLst>
        </pc:spChg>
        <pc:spChg chg="mod">
          <ac:chgData name="Jason Wiese" userId="4bff8d5b-7de6-4655-b397-69b0afc81113" providerId="ADAL" clId="{3B1B56FA-E207-4E27-BDF2-12461188AD03}" dt="2024-07-09T00:30:11.931" v="2496" actId="115"/>
          <ac:spMkLst>
            <pc:docMk/>
            <pc:sldMk cId="3931335900" sldId="2146846696"/>
            <ac:spMk id="8" creationId="{485DD5DC-DED8-E14B-B8D5-10C86D21C103}"/>
          </ac:spMkLst>
        </pc:spChg>
        <pc:spChg chg="mod">
          <ac:chgData name="Jason Wiese" userId="4bff8d5b-7de6-4655-b397-69b0afc81113" providerId="ADAL" clId="{3B1B56FA-E207-4E27-BDF2-12461188AD03}" dt="2024-07-09T00:30:26.999" v="2502" actId="1035"/>
          <ac:spMkLst>
            <pc:docMk/>
            <pc:sldMk cId="3931335900" sldId="2146846696"/>
            <ac:spMk id="9" creationId="{65546FEE-1181-7C08-0BEA-44C9D23659EC}"/>
          </ac:spMkLst>
        </pc:spChg>
        <pc:spChg chg="mod">
          <ac:chgData name="Jason Wiese" userId="4bff8d5b-7de6-4655-b397-69b0afc81113" providerId="ADAL" clId="{3B1B56FA-E207-4E27-BDF2-12461188AD03}" dt="2024-07-09T00:30:26.999" v="2502" actId="1035"/>
          <ac:spMkLst>
            <pc:docMk/>
            <pc:sldMk cId="3931335900" sldId="2146846696"/>
            <ac:spMk id="12" creationId="{DAA30045-4F94-DCD3-9A61-723C1BD8990D}"/>
          </ac:spMkLst>
        </pc:spChg>
        <pc:spChg chg="mod">
          <ac:chgData name="Jason Wiese" userId="4bff8d5b-7de6-4655-b397-69b0afc81113" providerId="ADAL" clId="{3B1B56FA-E207-4E27-BDF2-12461188AD03}" dt="2024-07-09T00:30:26.999" v="2502" actId="1035"/>
          <ac:spMkLst>
            <pc:docMk/>
            <pc:sldMk cId="3931335900" sldId="2146846696"/>
            <ac:spMk id="13" creationId="{93E3351C-037A-C56D-026B-596C92179B34}"/>
          </ac:spMkLst>
        </pc:spChg>
        <pc:spChg chg="mod">
          <ac:chgData name="Jason Wiese" userId="4bff8d5b-7de6-4655-b397-69b0afc81113" providerId="ADAL" clId="{3B1B56FA-E207-4E27-BDF2-12461188AD03}" dt="2024-07-09T00:30:11.931" v="2496" actId="115"/>
          <ac:spMkLst>
            <pc:docMk/>
            <pc:sldMk cId="3931335900" sldId="2146846696"/>
            <ac:spMk id="14" creationId="{5D3229D7-2B55-DD4D-FB1A-C7225ACC34CB}"/>
          </ac:spMkLst>
        </pc:spChg>
        <pc:spChg chg="mod">
          <ac:chgData name="Jason Wiese" userId="4bff8d5b-7de6-4655-b397-69b0afc81113" providerId="ADAL" clId="{3B1B56FA-E207-4E27-BDF2-12461188AD03}" dt="2024-07-09T00:30:26.999" v="2502" actId="1035"/>
          <ac:spMkLst>
            <pc:docMk/>
            <pc:sldMk cId="3931335900" sldId="2146846696"/>
            <ac:spMk id="15" creationId="{7CC0097A-E3D0-7BCE-5860-AE261FCACE6A}"/>
          </ac:spMkLst>
        </pc:spChg>
        <pc:spChg chg="mod">
          <ac:chgData name="Jason Wiese" userId="4bff8d5b-7de6-4655-b397-69b0afc81113" providerId="ADAL" clId="{3B1B56FA-E207-4E27-BDF2-12461188AD03}" dt="2024-07-09T00:30:26.999" v="2502" actId="1035"/>
          <ac:spMkLst>
            <pc:docMk/>
            <pc:sldMk cId="3931335900" sldId="2146846696"/>
            <ac:spMk id="17" creationId="{DFD153D5-D06C-CC1F-F68F-60BAA0B528CE}"/>
          </ac:spMkLst>
        </pc:spChg>
        <pc:spChg chg="mod">
          <ac:chgData name="Jason Wiese" userId="4bff8d5b-7de6-4655-b397-69b0afc81113" providerId="ADAL" clId="{3B1B56FA-E207-4E27-BDF2-12461188AD03}" dt="2024-07-09T00:30:11.931" v="2496" actId="115"/>
          <ac:spMkLst>
            <pc:docMk/>
            <pc:sldMk cId="3931335900" sldId="2146846696"/>
            <ac:spMk id="18" creationId="{AB5AC538-8DB5-3D05-C839-7C584ABA4A87}"/>
          </ac:spMkLst>
        </pc:spChg>
        <pc:spChg chg="mod">
          <ac:chgData name="Jason Wiese" userId="4bff8d5b-7de6-4655-b397-69b0afc81113" providerId="ADAL" clId="{3B1B56FA-E207-4E27-BDF2-12461188AD03}" dt="2024-07-09T00:30:11.931" v="2496" actId="115"/>
          <ac:spMkLst>
            <pc:docMk/>
            <pc:sldMk cId="3931335900" sldId="2146846696"/>
            <ac:spMk id="20" creationId="{27C446B5-AAF4-4DD8-6961-26B3413CA3CB}"/>
          </ac:spMkLst>
        </pc:spChg>
        <pc:picChg chg="mod">
          <ac:chgData name="Jason Wiese" userId="4bff8d5b-7de6-4655-b397-69b0afc81113" providerId="ADAL" clId="{3B1B56FA-E207-4E27-BDF2-12461188AD03}" dt="2024-07-09T00:28:47.813" v="2453" actId="14100"/>
          <ac:picMkLst>
            <pc:docMk/>
            <pc:sldMk cId="3931335900" sldId="2146846696"/>
            <ac:picMk id="16" creationId="{C21B18EF-1156-6D0B-6302-B9CA77CCFCB2}"/>
          </ac:picMkLst>
        </pc:picChg>
        <pc:picChg chg="mod">
          <ac:chgData name="Jason Wiese" userId="4bff8d5b-7de6-4655-b397-69b0afc81113" providerId="ADAL" clId="{3B1B56FA-E207-4E27-BDF2-12461188AD03}" dt="2024-07-09T00:28:47.813" v="2453" actId="14100"/>
          <ac:picMkLst>
            <pc:docMk/>
            <pc:sldMk cId="3931335900" sldId="2146846696"/>
            <ac:picMk id="22" creationId="{D3A96F99-6AB5-AA38-83B8-A73E2A3650FD}"/>
          </ac:picMkLst>
        </pc:picChg>
        <pc:picChg chg="mod">
          <ac:chgData name="Jason Wiese" userId="4bff8d5b-7de6-4655-b397-69b0afc81113" providerId="ADAL" clId="{3B1B56FA-E207-4E27-BDF2-12461188AD03}" dt="2024-07-09T00:28:47.813" v="2453" actId="14100"/>
          <ac:picMkLst>
            <pc:docMk/>
            <pc:sldMk cId="3931335900" sldId="2146846696"/>
            <ac:picMk id="25" creationId="{E14E4C80-A5DB-185D-8808-8DD5294E8EEB}"/>
          </ac:picMkLst>
        </pc:picChg>
        <pc:picChg chg="mod">
          <ac:chgData name="Jason Wiese" userId="4bff8d5b-7de6-4655-b397-69b0afc81113" providerId="ADAL" clId="{3B1B56FA-E207-4E27-BDF2-12461188AD03}" dt="2024-07-09T00:28:47.813" v="2453" actId="14100"/>
          <ac:picMkLst>
            <pc:docMk/>
            <pc:sldMk cId="3931335900" sldId="2146846696"/>
            <ac:picMk id="27" creationId="{D6570D6D-9761-5736-2AA8-453FB3E07004}"/>
          </ac:picMkLst>
        </pc:picChg>
      </pc:sldChg>
      <pc:sldChg chg="addSp delSp modSp mod">
        <pc:chgData name="Jason Wiese" userId="4bff8d5b-7de6-4655-b397-69b0afc81113" providerId="ADAL" clId="{3B1B56FA-E207-4E27-BDF2-12461188AD03}" dt="2024-07-15T20:52:37.412" v="2728" actId="207"/>
        <pc:sldMkLst>
          <pc:docMk/>
          <pc:sldMk cId="2699200354" sldId="2146846697"/>
        </pc:sldMkLst>
        <pc:spChg chg="mod">
          <ac:chgData name="Jason Wiese" userId="4bff8d5b-7de6-4655-b397-69b0afc81113" providerId="ADAL" clId="{3B1B56FA-E207-4E27-BDF2-12461188AD03}" dt="2024-07-15T19:37:02.014" v="2630" actId="20577"/>
          <ac:spMkLst>
            <pc:docMk/>
            <pc:sldMk cId="2699200354" sldId="2146846697"/>
            <ac:spMk id="8" creationId="{725D1C1A-8606-B796-2493-4C19A075F675}"/>
          </ac:spMkLst>
        </pc:spChg>
        <pc:spChg chg="mod">
          <ac:chgData name="Jason Wiese" userId="4bff8d5b-7de6-4655-b397-69b0afc81113" providerId="ADAL" clId="{3B1B56FA-E207-4E27-BDF2-12461188AD03}" dt="2024-07-15T20:52:37.412" v="2728" actId="207"/>
          <ac:spMkLst>
            <pc:docMk/>
            <pc:sldMk cId="2699200354" sldId="2146846697"/>
            <ac:spMk id="9" creationId="{F240D280-8E47-778A-C01C-981E0E0056CF}"/>
          </ac:spMkLst>
        </pc:spChg>
        <pc:spChg chg="mod">
          <ac:chgData name="Jason Wiese" userId="4bff8d5b-7de6-4655-b397-69b0afc81113" providerId="ADAL" clId="{3B1B56FA-E207-4E27-BDF2-12461188AD03}" dt="2024-07-15T19:36:46.689" v="2615" actId="20577"/>
          <ac:spMkLst>
            <pc:docMk/>
            <pc:sldMk cId="2699200354" sldId="2146846697"/>
            <ac:spMk id="10" creationId="{554BD3E1-4483-D191-F5F5-EAF5B91683D2}"/>
          </ac:spMkLst>
        </pc:spChg>
        <pc:spChg chg="add del mod">
          <ac:chgData name="Jason Wiese" userId="4bff8d5b-7de6-4655-b397-69b0afc81113" providerId="ADAL" clId="{3B1B56FA-E207-4E27-BDF2-12461188AD03}" dt="2024-07-15T20:24:53.051" v="2652" actId="478"/>
          <ac:spMkLst>
            <pc:docMk/>
            <pc:sldMk cId="2699200354" sldId="2146846697"/>
            <ac:spMk id="11" creationId="{80446E27-F3B6-5A36-90F5-155E8E262FA5}"/>
          </ac:spMkLst>
        </pc:spChg>
        <pc:spChg chg="mod">
          <ac:chgData name="Jason Wiese" userId="4bff8d5b-7de6-4655-b397-69b0afc81113" providerId="ADAL" clId="{3B1B56FA-E207-4E27-BDF2-12461188AD03}" dt="2024-07-15T19:40:05.379" v="2639" actId="207"/>
          <ac:spMkLst>
            <pc:docMk/>
            <pc:sldMk cId="2699200354" sldId="2146846697"/>
            <ac:spMk id="12" creationId="{5B3D8824-016A-8D80-B4E2-BC9DDDFAFD9B}"/>
          </ac:spMkLst>
        </pc:spChg>
        <pc:spChg chg="mod">
          <ac:chgData name="Jason Wiese" userId="4bff8d5b-7de6-4655-b397-69b0afc81113" providerId="ADAL" clId="{3B1B56FA-E207-4E27-BDF2-12461188AD03}" dt="2024-07-15T20:52:24.420" v="2727" actId="1037"/>
          <ac:spMkLst>
            <pc:docMk/>
            <pc:sldMk cId="2699200354" sldId="2146846697"/>
            <ac:spMk id="37" creationId="{D36AD87C-3776-CA27-A096-893DE0CB70C7}"/>
          </ac:spMkLst>
        </pc:spChg>
        <pc:spChg chg="mod">
          <ac:chgData name="Jason Wiese" userId="4bff8d5b-7de6-4655-b397-69b0afc81113" providerId="ADAL" clId="{3B1B56FA-E207-4E27-BDF2-12461188AD03}" dt="2024-07-15T20:24:52.077" v="2649" actId="207"/>
          <ac:spMkLst>
            <pc:docMk/>
            <pc:sldMk cId="2699200354" sldId="2146846697"/>
            <ac:spMk id="44" creationId="{E5F209AF-F446-67D9-3DF6-905E31B0D71B}"/>
          </ac:spMkLst>
        </pc:spChg>
        <pc:spChg chg="mod">
          <ac:chgData name="Jason Wiese" userId="4bff8d5b-7de6-4655-b397-69b0afc81113" providerId="ADAL" clId="{3B1B56FA-E207-4E27-BDF2-12461188AD03}" dt="2024-07-15T20:24:52.473" v="2651" actId="207"/>
          <ac:spMkLst>
            <pc:docMk/>
            <pc:sldMk cId="2699200354" sldId="2146846697"/>
            <ac:spMk id="47" creationId="{CAEADC26-06A1-697E-B76C-0791CB3CE8E7}"/>
          </ac:spMkLst>
        </pc:spChg>
        <pc:spChg chg="mod">
          <ac:chgData name="Jason Wiese" userId="4bff8d5b-7de6-4655-b397-69b0afc81113" providerId="ADAL" clId="{3B1B56FA-E207-4E27-BDF2-12461188AD03}" dt="2024-07-15T19:39:13.783" v="2637" actId="207"/>
          <ac:spMkLst>
            <pc:docMk/>
            <pc:sldMk cId="2699200354" sldId="2146846697"/>
            <ac:spMk id="53" creationId="{295BE5DC-013E-8617-5363-480650C51FCC}"/>
          </ac:spMkLst>
        </pc:spChg>
        <pc:spChg chg="mod">
          <ac:chgData name="Jason Wiese" userId="4bff8d5b-7de6-4655-b397-69b0afc81113" providerId="ADAL" clId="{3B1B56FA-E207-4E27-BDF2-12461188AD03}" dt="2024-07-15T19:41:56.239" v="2640" actId="207"/>
          <ac:spMkLst>
            <pc:docMk/>
            <pc:sldMk cId="2699200354" sldId="2146846697"/>
            <ac:spMk id="54" creationId="{397ED231-A05D-8164-30EA-82A2F0189417}"/>
          </ac:spMkLst>
        </pc:spChg>
        <pc:spChg chg="mod">
          <ac:chgData name="Jason Wiese" userId="4bff8d5b-7de6-4655-b397-69b0afc81113" providerId="ADAL" clId="{3B1B56FA-E207-4E27-BDF2-12461188AD03}" dt="2024-07-15T20:51:39.302" v="2716" actId="207"/>
          <ac:spMkLst>
            <pc:docMk/>
            <pc:sldMk cId="2699200354" sldId="2146846697"/>
            <ac:spMk id="56" creationId="{B03B3DB9-9B90-BA80-500B-382A7217BDD6}"/>
          </ac:spMkLst>
        </pc:spChg>
        <pc:spChg chg="mod">
          <ac:chgData name="Jason Wiese" userId="4bff8d5b-7de6-4655-b397-69b0afc81113" providerId="ADAL" clId="{3B1B56FA-E207-4E27-BDF2-12461188AD03}" dt="2024-07-15T19:38:48.784" v="2631" actId="207"/>
          <ac:spMkLst>
            <pc:docMk/>
            <pc:sldMk cId="2699200354" sldId="2146846697"/>
            <ac:spMk id="61" creationId="{DBEE8878-C5EE-28A8-B786-234B203B0F27}"/>
          </ac:spMkLst>
        </pc:spChg>
        <pc:spChg chg="mod">
          <ac:chgData name="Jason Wiese" userId="4bff8d5b-7de6-4655-b397-69b0afc81113" providerId="ADAL" clId="{3B1B56FA-E207-4E27-BDF2-12461188AD03}" dt="2024-07-15T19:39:10.776" v="2636" actId="207"/>
          <ac:spMkLst>
            <pc:docMk/>
            <pc:sldMk cId="2699200354" sldId="2146846697"/>
            <ac:spMk id="62" creationId="{0B0C23EA-C958-3017-64C6-935017F9AAB3}"/>
          </ac:spMkLst>
        </pc:spChg>
        <pc:spChg chg="mod">
          <ac:chgData name="Jason Wiese" userId="4bff8d5b-7de6-4655-b397-69b0afc81113" providerId="ADAL" clId="{3B1B56FA-E207-4E27-BDF2-12461188AD03}" dt="2024-07-15T20:52:08.583" v="2724" actId="207"/>
          <ac:spMkLst>
            <pc:docMk/>
            <pc:sldMk cId="2699200354" sldId="2146846697"/>
            <ac:spMk id="64" creationId="{5359085A-D5BC-13C2-8943-64E3DED073E4}"/>
          </ac:spMkLst>
        </pc:spChg>
        <pc:spChg chg="mod">
          <ac:chgData name="Jason Wiese" userId="4bff8d5b-7de6-4655-b397-69b0afc81113" providerId="ADAL" clId="{3B1B56FA-E207-4E27-BDF2-12461188AD03}" dt="2024-07-15T20:51:42.916" v="2717" actId="207"/>
          <ac:spMkLst>
            <pc:docMk/>
            <pc:sldMk cId="2699200354" sldId="2146846697"/>
            <ac:spMk id="65" creationId="{6C844947-5669-FCC9-DC4C-C3B9EED6D0D5}"/>
          </ac:spMkLst>
        </pc:spChg>
        <pc:spChg chg="mod">
          <ac:chgData name="Jason Wiese" userId="4bff8d5b-7de6-4655-b397-69b0afc81113" providerId="ADAL" clId="{3B1B56FA-E207-4E27-BDF2-12461188AD03}" dt="2024-07-15T20:24:52.278" v="2650" actId="207"/>
          <ac:spMkLst>
            <pc:docMk/>
            <pc:sldMk cId="2699200354" sldId="2146846697"/>
            <ac:spMk id="67" creationId="{FC5463A9-B047-434C-6AB9-B4EC0AB0CDAF}"/>
          </ac:spMkLst>
        </pc:spChg>
        <pc:spChg chg="mod">
          <ac:chgData name="Jason Wiese" userId="4bff8d5b-7de6-4655-b397-69b0afc81113" providerId="ADAL" clId="{3B1B56FA-E207-4E27-BDF2-12461188AD03}" dt="2024-07-15T20:24:53.756" v="2653" actId="207"/>
          <ac:spMkLst>
            <pc:docMk/>
            <pc:sldMk cId="2699200354" sldId="2146846697"/>
            <ac:spMk id="68" creationId="{A6BBDA1F-D295-C003-62B5-F08CA9CF4522}"/>
          </ac:spMkLst>
        </pc:spChg>
        <pc:spChg chg="mod">
          <ac:chgData name="Jason Wiese" userId="4bff8d5b-7de6-4655-b397-69b0afc81113" providerId="ADAL" clId="{3B1B56FA-E207-4E27-BDF2-12461188AD03}" dt="2024-07-15T19:39:01.702" v="2634" actId="207"/>
          <ac:spMkLst>
            <pc:docMk/>
            <pc:sldMk cId="2699200354" sldId="2146846697"/>
            <ac:spMk id="75" creationId="{FC9D75A1-6086-466A-976B-4CB1E06C78C4}"/>
          </ac:spMkLst>
        </pc:spChg>
        <pc:spChg chg="mod">
          <ac:chgData name="Jason Wiese" userId="4bff8d5b-7de6-4655-b397-69b0afc81113" providerId="ADAL" clId="{3B1B56FA-E207-4E27-BDF2-12461188AD03}" dt="2024-07-15T20:51:59.267" v="2722" actId="207"/>
          <ac:spMkLst>
            <pc:docMk/>
            <pc:sldMk cId="2699200354" sldId="2146846697"/>
            <ac:spMk id="76" creationId="{9D5887F9-0E23-0557-23EB-C28A4A7711E5}"/>
          </ac:spMkLst>
        </pc:spChg>
        <pc:spChg chg="mod">
          <ac:chgData name="Jason Wiese" userId="4bff8d5b-7de6-4655-b397-69b0afc81113" providerId="ADAL" clId="{3B1B56FA-E207-4E27-BDF2-12461188AD03}" dt="2024-07-15T20:51:47.078" v="2718" actId="207"/>
          <ac:spMkLst>
            <pc:docMk/>
            <pc:sldMk cId="2699200354" sldId="2146846697"/>
            <ac:spMk id="78" creationId="{4B003872-F06C-1EE9-55FE-75A8AD6E1B23}"/>
          </ac:spMkLst>
        </pc:spChg>
        <pc:spChg chg="mod">
          <ac:chgData name="Jason Wiese" userId="4bff8d5b-7de6-4655-b397-69b0afc81113" providerId="ADAL" clId="{3B1B56FA-E207-4E27-BDF2-12461188AD03}" dt="2024-07-15T20:51:49.853" v="2719" actId="207"/>
          <ac:spMkLst>
            <pc:docMk/>
            <pc:sldMk cId="2699200354" sldId="2146846697"/>
            <ac:spMk id="81" creationId="{64F59C4D-1BC6-9588-FB64-1ABD50DAC06F}"/>
          </ac:spMkLst>
        </pc:spChg>
        <pc:spChg chg="mod">
          <ac:chgData name="Jason Wiese" userId="4bff8d5b-7de6-4655-b397-69b0afc81113" providerId="ADAL" clId="{3B1B56FA-E207-4E27-BDF2-12461188AD03}" dt="2024-07-15T19:39:07.145" v="2635" actId="207"/>
          <ac:spMkLst>
            <pc:docMk/>
            <pc:sldMk cId="2699200354" sldId="2146846697"/>
            <ac:spMk id="88" creationId="{56FDA342-A6DE-D4A1-D804-862A81CB7DE4}"/>
          </ac:spMkLst>
        </pc:spChg>
        <pc:spChg chg="mod">
          <ac:chgData name="Jason Wiese" userId="4bff8d5b-7de6-4655-b397-69b0afc81113" providerId="ADAL" clId="{3B1B56FA-E207-4E27-BDF2-12461188AD03}" dt="2024-07-15T19:39:20.975" v="2638" actId="207"/>
          <ac:spMkLst>
            <pc:docMk/>
            <pc:sldMk cId="2699200354" sldId="2146846697"/>
            <ac:spMk id="91" creationId="{D4798729-3D5C-B6E1-B5BB-8F26229C9C16}"/>
          </ac:spMkLst>
        </pc:spChg>
        <pc:spChg chg="mod">
          <ac:chgData name="Jason Wiese" userId="4bff8d5b-7de6-4655-b397-69b0afc81113" providerId="ADAL" clId="{3B1B56FA-E207-4E27-BDF2-12461188AD03}" dt="2024-07-15T19:38:58.296" v="2633" actId="207"/>
          <ac:spMkLst>
            <pc:docMk/>
            <pc:sldMk cId="2699200354" sldId="2146846697"/>
            <ac:spMk id="92" creationId="{5BE309F5-ECA5-2180-284B-ADB9E5CB7D33}"/>
          </ac:spMkLst>
        </pc:spChg>
        <pc:spChg chg="mod">
          <ac:chgData name="Jason Wiese" userId="4bff8d5b-7de6-4655-b397-69b0afc81113" providerId="ADAL" clId="{3B1B56FA-E207-4E27-BDF2-12461188AD03}" dt="2024-07-15T19:36:39.376" v="2613" actId="14100"/>
          <ac:spMkLst>
            <pc:docMk/>
            <pc:sldMk cId="2699200354" sldId="2146846697"/>
            <ac:spMk id="204" creationId="{273CF8FB-BAFB-9FD1-F25A-E4C10780D4D4}"/>
          </ac:spMkLst>
        </pc:spChg>
        <pc:spChg chg="mod">
          <ac:chgData name="Jason Wiese" userId="4bff8d5b-7de6-4655-b397-69b0afc81113" providerId="ADAL" clId="{3B1B56FA-E207-4E27-BDF2-12461188AD03}" dt="2024-07-15T19:35:53.562" v="2594" actId="20577"/>
          <ac:spMkLst>
            <pc:docMk/>
            <pc:sldMk cId="2699200354" sldId="2146846697"/>
            <ac:spMk id="209" creationId="{E7A48727-2FA7-3038-509C-73514092E1C8}"/>
          </ac:spMkLst>
        </pc:spChg>
        <pc:picChg chg="mod">
          <ac:chgData name="Jason Wiese" userId="4bff8d5b-7de6-4655-b397-69b0afc81113" providerId="ADAL" clId="{3B1B56FA-E207-4E27-BDF2-12461188AD03}" dt="2024-07-15T13:57:00.150" v="2556" actId="1076"/>
          <ac:picMkLst>
            <pc:docMk/>
            <pc:sldMk cId="2699200354" sldId="2146846697"/>
            <ac:picMk id="1028" creationId="{4C4FF74C-DF1D-2B94-72F0-6424B86E881F}"/>
          </ac:picMkLst>
        </pc:picChg>
      </pc:sldChg>
      <pc:sldChg chg="addSp delSp modSp mod">
        <pc:chgData name="Jason Wiese" userId="4bff8d5b-7de6-4655-b397-69b0afc81113" providerId="ADAL" clId="{3B1B56FA-E207-4E27-BDF2-12461188AD03}" dt="2024-07-15T20:51:30.518" v="2715" actId="207"/>
        <pc:sldMkLst>
          <pc:docMk/>
          <pc:sldMk cId="3438970337" sldId="2146846698"/>
        </pc:sldMkLst>
        <pc:spChg chg="mod">
          <ac:chgData name="Jason Wiese" userId="4bff8d5b-7de6-4655-b397-69b0afc81113" providerId="ADAL" clId="{3B1B56FA-E207-4E27-BDF2-12461188AD03}" dt="2024-07-15T20:51:30.518" v="2715" actId="207"/>
          <ac:spMkLst>
            <pc:docMk/>
            <pc:sldMk cId="3438970337" sldId="2146846698"/>
            <ac:spMk id="4" creationId="{4EECE67E-2570-77C8-4DCD-E83C5B83F9CE}"/>
          </ac:spMkLst>
        </pc:spChg>
        <pc:spChg chg="mod">
          <ac:chgData name="Jason Wiese" userId="4bff8d5b-7de6-4655-b397-69b0afc81113" providerId="ADAL" clId="{3B1B56FA-E207-4E27-BDF2-12461188AD03}" dt="2024-07-15T20:41:29.166" v="2713" actId="207"/>
          <ac:spMkLst>
            <pc:docMk/>
            <pc:sldMk cId="3438970337" sldId="2146846698"/>
            <ac:spMk id="17" creationId="{CF542A0B-621D-6E3E-9D05-3D8E1B8086EB}"/>
          </ac:spMkLst>
        </pc:spChg>
        <pc:spChg chg="mod">
          <ac:chgData name="Jason Wiese" userId="4bff8d5b-7de6-4655-b397-69b0afc81113" providerId="ADAL" clId="{3B1B56FA-E207-4E27-BDF2-12461188AD03}" dt="2024-07-15T20:37:02.555" v="2701" actId="1035"/>
          <ac:spMkLst>
            <pc:docMk/>
            <pc:sldMk cId="3438970337" sldId="2146846698"/>
            <ac:spMk id="41" creationId="{C6117337-282E-EC1D-061F-A54F5E26835B}"/>
          </ac:spMkLst>
        </pc:spChg>
        <pc:spChg chg="mod">
          <ac:chgData name="Jason Wiese" userId="4bff8d5b-7de6-4655-b397-69b0afc81113" providerId="ADAL" clId="{3B1B56FA-E207-4E27-BDF2-12461188AD03}" dt="2024-07-15T20:41:28.757" v="2712" actId="207"/>
          <ac:spMkLst>
            <pc:docMk/>
            <pc:sldMk cId="3438970337" sldId="2146846698"/>
            <ac:spMk id="71" creationId="{27526FA1-ED6B-92F7-52F1-5092F16CF8A8}"/>
          </ac:spMkLst>
        </pc:spChg>
        <pc:spChg chg="mod">
          <ac:chgData name="Jason Wiese" userId="4bff8d5b-7de6-4655-b397-69b0afc81113" providerId="ADAL" clId="{3B1B56FA-E207-4E27-BDF2-12461188AD03}" dt="2024-07-15T20:41:29.537" v="2714" actId="207"/>
          <ac:spMkLst>
            <pc:docMk/>
            <pc:sldMk cId="3438970337" sldId="2146846698"/>
            <ac:spMk id="90" creationId="{C789633D-924E-3951-0A38-523F385D430A}"/>
          </ac:spMkLst>
        </pc:spChg>
        <pc:spChg chg="add del mod ord">
          <ac:chgData name="Jason Wiese" userId="4bff8d5b-7de6-4655-b397-69b0afc81113" providerId="ADAL" clId="{3B1B56FA-E207-4E27-BDF2-12461188AD03}" dt="2024-07-15T20:38:56.001" v="2707" actId="478"/>
          <ac:spMkLst>
            <pc:docMk/>
            <pc:sldMk cId="3438970337" sldId="2146846698"/>
            <ac:spMk id="395" creationId="{40B8D958-6A67-E576-5243-59043F88207F}"/>
          </ac:spMkLst>
        </pc:spChg>
      </pc:sldChg>
    </pc:docChg>
  </pc:docChgLst>
  <pc:docChgLst>
    <pc:chgData name="Benjamin Vandegrift" userId="2e5c2a8a-c606-4888-a2a6-2a14dfaa97ab" providerId="ADAL" clId="{38973674-48E1-2B4B-B893-4759DFFB414C}"/>
    <pc:docChg chg="undo custSel addSld delSld modSld sldOrd delMainMaster">
      <pc:chgData name="Benjamin Vandegrift" userId="2e5c2a8a-c606-4888-a2a6-2a14dfaa97ab" providerId="ADAL" clId="{38973674-48E1-2B4B-B893-4759DFFB414C}" dt="2024-07-01T19:52:20.036" v="5237" actId="1036"/>
      <pc:docMkLst>
        <pc:docMk/>
      </pc:docMkLst>
      <pc:sldChg chg="modSp mod ord">
        <pc:chgData name="Benjamin Vandegrift" userId="2e5c2a8a-c606-4888-a2a6-2a14dfaa97ab" providerId="ADAL" clId="{38973674-48E1-2B4B-B893-4759DFFB414C}" dt="2024-05-31T16:10:50.966" v="901" actId="20578"/>
        <pc:sldMkLst>
          <pc:docMk/>
          <pc:sldMk cId="2662385429" sldId="2144328309"/>
        </pc:sldMkLst>
        <pc:spChg chg="mod">
          <ac:chgData name="Benjamin Vandegrift" userId="2e5c2a8a-c606-4888-a2a6-2a14dfaa97ab" providerId="ADAL" clId="{38973674-48E1-2B4B-B893-4759DFFB414C}" dt="2024-05-31T16:10:49.127" v="900" actId="20577"/>
          <ac:spMkLst>
            <pc:docMk/>
            <pc:sldMk cId="2662385429" sldId="2144328309"/>
            <ac:spMk id="24" creationId="{A671F24C-A73C-4EEF-86FA-989884607FA5}"/>
          </ac:spMkLst>
        </pc:spChg>
      </pc:sldChg>
      <pc:sldChg chg="del">
        <pc:chgData name="Benjamin Vandegrift" userId="2e5c2a8a-c606-4888-a2a6-2a14dfaa97ab" providerId="ADAL" clId="{38973674-48E1-2B4B-B893-4759DFFB414C}" dt="2024-05-31T16:15:13.348" v="912" actId="2696"/>
        <pc:sldMkLst>
          <pc:docMk/>
          <pc:sldMk cId="10629880" sldId="2146846270"/>
        </pc:sldMkLst>
      </pc:sldChg>
      <pc:sldChg chg="addSp delSp mod modCm">
        <pc:chgData name="Benjamin Vandegrift" userId="2e5c2a8a-c606-4888-a2a6-2a14dfaa97ab" providerId="ADAL" clId="{38973674-48E1-2B4B-B893-4759DFFB414C}" dt="2024-05-31T20:47:16.719" v="2410"/>
        <pc:sldMkLst>
          <pc:docMk/>
          <pc:sldMk cId="815746604" sldId="2146846290"/>
        </pc:sldMkLst>
        <pc:grpChg chg="del">
          <ac:chgData name="Benjamin Vandegrift" userId="2e5c2a8a-c606-4888-a2a6-2a14dfaa97ab" providerId="ADAL" clId="{38973674-48E1-2B4B-B893-4759DFFB414C}" dt="2024-05-31T14:14:57.705" v="380" actId="478"/>
          <ac:grpSpMkLst>
            <pc:docMk/>
            <pc:sldMk cId="815746604" sldId="2146846290"/>
            <ac:grpSpMk id="14" creationId="{38FC9C6F-3D22-3E65-C1B2-444F141AB2E5}"/>
          </ac:grpSpMkLst>
        </pc:grpChg>
        <pc:grpChg chg="del">
          <ac:chgData name="Benjamin Vandegrift" userId="2e5c2a8a-c606-4888-a2a6-2a14dfaa97ab" providerId="ADAL" clId="{38973674-48E1-2B4B-B893-4759DFFB414C}" dt="2024-05-31T16:17:12.369" v="919" actId="478"/>
          <ac:grpSpMkLst>
            <pc:docMk/>
            <pc:sldMk cId="815746604" sldId="2146846290"/>
            <ac:grpSpMk id="46" creationId="{05BEC8F6-FADA-1DEF-B43D-852B92BD4599}"/>
          </ac:grpSpMkLst>
        </pc:grpChg>
        <pc:grpChg chg="del">
          <ac:chgData name="Benjamin Vandegrift" userId="2e5c2a8a-c606-4888-a2a6-2a14dfaa97ab" providerId="ADAL" clId="{38973674-48E1-2B4B-B893-4759DFFB414C}" dt="2024-05-31T16:17:12.369" v="919" actId="478"/>
          <ac:grpSpMkLst>
            <pc:docMk/>
            <pc:sldMk cId="815746604" sldId="2146846290"/>
            <ac:grpSpMk id="47" creationId="{087D10BF-7C51-06A1-7F9B-23D02E9B96D6}"/>
          </ac:grpSpMkLst>
        </pc:grpChg>
        <pc:grpChg chg="del">
          <ac:chgData name="Benjamin Vandegrift" userId="2e5c2a8a-c606-4888-a2a6-2a14dfaa97ab" providerId="ADAL" clId="{38973674-48E1-2B4B-B893-4759DFFB414C}" dt="2024-05-31T16:16:50.391" v="918" actId="478"/>
          <ac:grpSpMkLst>
            <pc:docMk/>
            <pc:sldMk cId="815746604" sldId="2146846290"/>
            <ac:grpSpMk id="50" creationId="{CCBD19F1-7AE7-CC19-5727-DD281DFC80CD}"/>
          </ac:grpSpMkLst>
        </pc:grpChg>
        <pc:grpChg chg="del">
          <ac:chgData name="Benjamin Vandegrift" userId="2e5c2a8a-c606-4888-a2a6-2a14dfaa97ab" providerId="ADAL" clId="{38973674-48E1-2B4B-B893-4759DFFB414C}" dt="2024-05-31T16:16:36.910" v="915" actId="478"/>
          <ac:grpSpMkLst>
            <pc:docMk/>
            <pc:sldMk cId="815746604" sldId="2146846290"/>
            <ac:grpSpMk id="51" creationId="{AED1F084-7C6B-2AA6-77B1-A0429E158A1C}"/>
          </ac:grpSpMkLst>
        </pc:grpChg>
        <pc:grpChg chg="del">
          <ac:chgData name="Benjamin Vandegrift" userId="2e5c2a8a-c606-4888-a2a6-2a14dfaa97ab" providerId="ADAL" clId="{38973674-48E1-2B4B-B893-4759DFFB414C}" dt="2024-05-31T14:14:59.159" v="381" actId="478"/>
          <ac:grpSpMkLst>
            <pc:docMk/>
            <pc:sldMk cId="815746604" sldId="2146846290"/>
            <ac:grpSpMk id="53" creationId="{5DEE8D07-8185-6F02-1637-B5183D0116EC}"/>
          </ac:grpSpMkLst>
        </pc:grpChg>
        <pc:grpChg chg="add del">
          <ac:chgData name="Benjamin Vandegrift" userId="2e5c2a8a-c606-4888-a2a6-2a14dfaa97ab" providerId="ADAL" clId="{38973674-48E1-2B4B-B893-4759DFFB414C}" dt="2024-05-31T16:17:12.369" v="919" actId="478"/>
          <ac:grpSpMkLst>
            <pc:docMk/>
            <pc:sldMk cId="815746604" sldId="2146846290"/>
            <ac:grpSpMk id="55" creationId="{0071B4AE-C43E-DD59-A0E2-507368E880FF}"/>
          </ac:grpSpMkLst>
        </pc:grpChg>
        <pc:grpChg chg="del">
          <ac:chgData name="Benjamin Vandegrift" userId="2e5c2a8a-c606-4888-a2a6-2a14dfaa97ab" providerId="ADAL" clId="{38973674-48E1-2B4B-B893-4759DFFB414C}" dt="2024-05-31T16:16:22.006" v="914" actId="478"/>
          <ac:grpSpMkLst>
            <pc:docMk/>
            <pc:sldMk cId="815746604" sldId="2146846290"/>
            <ac:grpSpMk id="58" creationId="{27DFBF14-A1BD-1133-E19E-0230532703E8}"/>
          </ac:grpSpMkLst>
        </pc:grpChg>
        <pc:extLst>
          <p:ext xmlns:p="http://schemas.openxmlformats.org/presentationml/2006/main" uri="{D6D511B9-2390-475A-947B-AFAB55BFBCF1}">
            <pc226:cmChg xmlns:pc226="http://schemas.microsoft.com/office/powerpoint/2022/06/main/command" chg="">
              <pc226:chgData name="Benjamin Vandegrift" userId="2e5c2a8a-c606-4888-a2a6-2a14dfaa97ab" providerId="ADAL" clId="{38973674-48E1-2B4B-B893-4759DFFB414C}" dt="2024-05-31T20:47:16.719" v="2410"/>
              <pc2:cmMkLst xmlns:pc2="http://schemas.microsoft.com/office/powerpoint/2019/9/main/command">
                <pc:docMk/>
                <pc:sldMk cId="815746604" sldId="2146846290"/>
                <pc2:cmMk id="{D051C02E-72B8-4AA7-A7F8-41848EA8A3FC}"/>
              </pc2:cmMkLst>
              <pc226:cmRplyChg chg="add">
                <pc226:chgData name="Benjamin Vandegrift" userId="2e5c2a8a-c606-4888-a2a6-2a14dfaa97ab" providerId="ADAL" clId="{38973674-48E1-2B4B-B893-4759DFFB414C}" dt="2024-05-31T20:47:09.431" v="2409"/>
                <pc2:cmRplyMkLst xmlns:pc2="http://schemas.microsoft.com/office/powerpoint/2019/9/main/command">
                  <pc:docMk/>
                  <pc:sldMk cId="815746604" sldId="2146846290"/>
                  <pc2:cmMk id="{D051C02E-72B8-4AA7-A7F8-41848EA8A3FC}"/>
                  <pc2:cmRplyMk id="{7865120A-B6A7-5145-B05B-D792D156FAC9}"/>
                </pc2:cmRplyMkLst>
              </pc226:cmRplyChg>
              <pc226:cmRplyChg chg="add">
                <pc226:chgData name="Benjamin Vandegrift" userId="2e5c2a8a-c606-4888-a2a6-2a14dfaa97ab" providerId="ADAL" clId="{38973674-48E1-2B4B-B893-4759DFFB414C}" dt="2024-05-31T20:47:16.719" v="2410"/>
                <pc2:cmRplyMkLst xmlns:pc2="http://schemas.microsoft.com/office/powerpoint/2019/9/main/command">
                  <pc:docMk/>
                  <pc:sldMk cId="815746604" sldId="2146846290"/>
                  <pc2:cmMk id="{D051C02E-72B8-4AA7-A7F8-41848EA8A3FC}"/>
                  <pc2:cmRplyMk id="{70DBBB6F-5B13-1E43-BEF6-122235E3BCA8}"/>
                </pc2:cmRplyMkLst>
              </pc226:cmRplyChg>
            </pc226:cmChg>
          </p:ext>
        </pc:extLst>
      </pc:sldChg>
      <pc:sldChg chg="add">
        <pc:chgData name="Benjamin Vandegrift" userId="2e5c2a8a-c606-4888-a2a6-2a14dfaa97ab" providerId="ADAL" clId="{38973674-48E1-2B4B-B893-4759DFFB414C}" dt="2024-06-10T17:51:10.582" v="2418"/>
        <pc:sldMkLst>
          <pc:docMk/>
          <pc:sldMk cId="1089676975" sldId="2146846297"/>
        </pc:sldMkLst>
      </pc:sldChg>
      <pc:sldChg chg="delSp modSp mod ord delCm">
        <pc:chgData name="Benjamin Vandegrift" userId="2e5c2a8a-c606-4888-a2a6-2a14dfaa97ab" providerId="ADAL" clId="{38973674-48E1-2B4B-B893-4759DFFB414C}" dt="2024-06-11T14:08:43.679" v="3363"/>
        <pc:sldMkLst>
          <pc:docMk/>
          <pc:sldMk cId="1742849064" sldId="2146846345"/>
        </pc:sldMkLst>
        <pc:spChg chg="mod">
          <ac:chgData name="Benjamin Vandegrift" userId="2e5c2a8a-c606-4888-a2a6-2a14dfaa97ab" providerId="ADAL" clId="{38973674-48E1-2B4B-B893-4759DFFB414C}" dt="2024-05-31T14:45:19.652" v="450" actId="1037"/>
          <ac:spMkLst>
            <pc:docMk/>
            <pc:sldMk cId="1742849064" sldId="2146846345"/>
            <ac:spMk id="2" creationId="{4092B291-2BDC-5577-C303-4513F714D348}"/>
          </ac:spMkLst>
        </pc:spChg>
        <pc:spChg chg="mod">
          <ac:chgData name="Benjamin Vandegrift" userId="2e5c2a8a-c606-4888-a2a6-2a14dfaa97ab" providerId="ADAL" clId="{38973674-48E1-2B4B-B893-4759DFFB414C}" dt="2024-05-31T14:45:19.652" v="450" actId="1037"/>
          <ac:spMkLst>
            <pc:docMk/>
            <pc:sldMk cId="1742849064" sldId="2146846345"/>
            <ac:spMk id="3" creationId="{7207EBB5-5F9C-139C-1AEC-86759A153FE7}"/>
          </ac:spMkLst>
        </pc:spChg>
        <pc:spChg chg="mod">
          <ac:chgData name="Benjamin Vandegrift" userId="2e5c2a8a-c606-4888-a2a6-2a14dfaa97ab" providerId="ADAL" clId="{38973674-48E1-2B4B-B893-4759DFFB414C}" dt="2024-05-31T14:45:19.652" v="450" actId="1037"/>
          <ac:spMkLst>
            <pc:docMk/>
            <pc:sldMk cId="1742849064" sldId="2146846345"/>
            <ac:spMk id="11" creationId="{FA8F63D5-B988-122C-D41F-14EFADF2F6E2}"/>
          </ac:spMkLst>
        </pc:spChg>
        <pc:spChg chg="mod">
          <ac:chgData name="Benjamin Vandegrift" userId="2e5c2a8a-c606-4888-a2a6-2a14dfaa97ab" providerId="ADAL" clId="{38973674-48E1-2B4B-B893-4759DFFB414C}" dt="2024-05-31T14:45:19.652" v="450" actId="1037"/>
          <ac:spMkLst>
            <pc:docMk/>
            <pc:sldMk cId="1742849064" sldId="2146846345"/>
            <ac:spMk id="12" creationId="{0B3FBDE1-2157-E750-BC5D-A53B2E6D3BAC}"/>
          </ac:spMkLst>
        </pc:spChg>
        <pc:spChg chg="mod">
          <ac:chgData name="Benjamin Vandegrift" userId="2e5c2a8a-c606-4888-a2a6-2a14dfaa97ab" providerId="ADAL" clId="{38973674-48E1-2B4B-B893-4759DFFB414C}" dt="2024-05-31T14:45:19.652" v="450" actId="1037"/>
          <ac:spMkLst>
            <pc:docMk/>
            <pc:sldMk cId="1742849064" sldId="2146846345"/>
            <ac:spMk id="15" creationId="{1A03EDF1-D152-940C-DDB8-ACBB532676D5}"/>
          </ac:spMkLst>
        </pc:spChg>
        <pc:spChg chg="mod">
          <ac:chgData name="Benjamin Vandegrift" userId="2e5c2a8a-c606-4888-a2a6-2a14dfaa97ab" providerId="ADAL" clId="{38973674-48E1-2B4B-B893-4759DFFB414C}" dt="2024-05-31T14:45:19.652" v="450" actId="1037"/>
          <ac:spMkLst>
            <pc:docMk/>
            <pc:sldMk cId="1742849064" sldId="2146846345"/>
            <ac:spMk id="17" creationId="{8FBF6A57-54F3-419E-2069-FB8680FB8DB0}"/>
          </ac:spMkLst>
        </pc:spChg>
        <pc:spChg chg="mod">
          <ac:chgData name="Benjamin Vandegrift" userId="2e5c2a8a-c606-4888-a2a6-2a14dfaa97ab" providerId="ADAL" clId="{38973674-48E1-2B4B-B893-4759DFFB414C}" dt="2024-05-31T14:45:19.652" v="450" actId="1037"/>
          <ac:spMkLst>
            <pc:docMk/>
            <pc:sldMk cId="1742849064" sldId="2146846345"/>
            <ac:spMk id="18" creationId="{99EBDBF9-9DEC-4BBF-6CA4-01FA8FBE481C}"/>
          </ac:spMkLst>
        </pc:spChg>
        <pc:spChg chg="mod">
          <ac:chgData name="Benjamin Vandegrift" userId="2e5c2a8a-c606-4888-a2a6-2a14dfaa97ab" providerId="ADAL" clId="{38973674-48E1-2B4B-B893-4759DFFB414C}" dt="2024-05-31T14:45:19.652" v="450" actId="1037"/>
          <ac:spMkLst>
            <pc:docMk/>
            <pc:sldMk cId="1742849064" sldId="2146846345"/>
            <ac:spMk id="20" creationId="{608E18AB-473A-5455-FD69-AA667F03399A}"/>
          </ac:spMkLst>
        </pc:spChg>
        <pc:spChg chg="mod">
          <ac:chgData name="Benjamin Vandegrift" userId="2e5c2a8a-c606-4888-a2a6-2a14dfaa97ab" providerId="ADAL" clId="{38973674-48E1-2B4B-B893-4759DFFB414C}" dt="2024-05-31T14:45:19.652" v="450" actId="1037"/>
          <ac:spMkLst>
            <pc:docMk/>
            <pc:sldMk cId="1742849064" sldId="2146846345"/>
            <ac:spMk id="23" creationId="{3645CEE3-284C-CF4E-7C9D-0B4D6550EA00}"/>
          </ac:spMkLst>
        </pc:spChg>
        <pc:spChg chg="mod">
          <ac:chgData name="Benjamin Vandegrift" userId="2e5c2a8a-c606-4888-a2a6-2a14dfaa97ab" providerId="ADAL" clId="{38973674-48E1-2B4B-B893-4759DFFB414C}" dt="2024-05-31T14:45:19.652" v="450" actId="1037"/>
          <ac:spMkLst>
            <pc:docMk/>
            <pc:sldMk cId="1742849064" sldId="2146846345"/>
            <ac:spMk id="24" creationId="{FB049D4C-E76C-2BC9-5CA8-B5F4A11E9DC3}"/>
          </ac:spMkLst>
        </pc:spChg>
        <pc:spChg chg="mod">
          <ac:chgData name="Benjamin Vandegrift" userId="2e5c2a8a-c606-4888-a2a6-2a14dfaa97ab" providerId="ADAL" clId="{38973674-48E1-2B4B-B893-4759DFFB414C}" dt="2024-05-31T14:45:19.652" v="450" actId="1037"/>
          <ac:spMkLst>
            <pc:docMk/>
            <pc:sldMk cId="1742849064" sldId="2146846345"/>
            <ac:spMk id="26" creationId="{F41D5AF6-F2C2-68E8-C914-145B23A27283}"/>
          </ac:spMkLst>
        </pc:spChg>
        <pc:spChg chg="mod">
          <ac:chgData name="Benjamin Vandegrift" userId="2e5c2a8a-c606-4888-a2a6-2a14dfaa97ab" providerId="ADAL" clId="{38973674-48E1-2B4B-B893-4759DFFB414C}" dt="2024-05-31T14:45:19.652" v="450" actId="1037"/>
          <ac:spMkLst>
            <pc:docMk/>
            <pc:sldMk cId="1742849064" sldId="2146846345"/>
            <ac:spMk id="27" creationId="{3B6CBEB5-3BE4-D6BA-6E90-9AC1BA54B83C}"/>
          </ac:spMkLst>
        </pc:spChg>
        <pc:spChg chg="mod">
          <ac:chgData name="Benjamin Vandegrift" userId="2e5c2a8a-c606-4888-a2a6-2a14dfaa97ab" providerId="ADAL" clId="{38973674-48E1-2B4B-B893-4759DFFB414C}" dt="2024-05-31T14:45:19.652" v="450" actId="1037"/>
          <ac:spMkLst>
            <pc:docMk/>
            <pc:sldMk cId="1742849064" sldId="2146846345"/>
            <ac:spMk id="35" creationId="{CEC959B5-A060-8D6F-8317-F2FD71D62034}"/>
          </ac:spMkLst>
        </pc:spChg>
        <pc:spChg chg="mod">
          <ac:chgData name="Benjamin Vandegrift" userId="2e5c2a8a-c606-4888-a2a6-2a14dfaa97ab" providerId="ADAL" clId="{38973674-48E1-2B4B-B893-4759DFFB414C}" dt="2024-05-31T14:45:19.652" v="450" actId="1037"/>
          <ac:spMkLst>
            <pc:docMk/>
            <pc:sldMk cId="1742849064" sldId="2146846345"/>
            <ac:spMk id="36" creationId="{C49D8A3A-6D91-9B01-FF2F-67771B11CC96}"/>
          </ac:spMkLst>
        </pc:spChg>
        <pc:spChg chg="mod">
          <ac:chgData name="Benjamin Vandegrift" userId="2e5c2a8a-c606-4888-a2a6-2a14dfaa97ab" providerId="ADAL" clId="{38973674-48E1-2B4B-B893-4759DFFB414C}" dt="2024-05-31T14:45:19.652" v="450" actId="1037"/>
          <ac:spMkLst>
            <pc:docMk/>
            <pc:sldMk cId="1742849064" sldId="2146846345"/>
            <ac:spMk id="38" creationId="{988AD8A2-A76D-0CB9-CDA1-63800A973C2B}"/>
          </ac:spMkLst>
        </pc:spChg>
        <pc:spChg chg="mod">
          <ac:chgData name="Benjamin Vandegrift" userId="2e5c2a8a-c606-4888-a2a6-2a14dfaa97ab" providerId="ADAL" clId="{38973674-48E1-2B4B-B893-4759DFFB414C}" dt="2024-05-31T14:45:19.652" v="450" actId="1037"/>
          <ac:spMkLst>
            <pc:docMk/>
            <pc:sldMk cId="1742849064" sldId="2146846345"/>
            <ac:spMk id="39" creationId="{A31FCE34-8095-14A7-640F-C5E3DA3A16D0}"/>
          </ac:spMkLst>
        </pc:spChg>
        <pc:spChg chg="del">
          <ac:chgData name="Benjamin Vandegrift" userId="2e5c2a8a-c606-4888-a2a6-2a14dfaa97ab" providerId="ADAL" clId="{38973674-48E1-2B4B-B893-4759DFFB414C}" dt="2024-05-31T14:14:45.034" v="376" actId="478"/>
          <ac:spMkLst>
            <pc:docMk/>
            <pc:sldMk cId="1742849064" sldId="2146846345"/>
            <ac:spMk id="48" creationId="{EB340E95-852A-83E8-F43A-D400B25BC504}"/>
          </ac:spMkLst>
        </pc:spChg>
        <pc:spChg chg="del">
          <ac:chgData name="Benjamin Vandegrift" userId="2e5c2a8a-c606-4888-a2a6-2a14dfaa97ab" providerId="ADAL" clId="{38973674-48E1-2B4B-B893-4759DFFB414C}" dt="2024-05-31T14:14:52.917" v="379" actId="478"/>
          <ac:spMkLst>
            <pc:docMk/>
            <pc:sldMk cId="1742849064" sldId="2146846345"/>
            <ac:spMk id="49" creationId="{79E5DBDC-E1F4-AD06-C7F6-5742144F3B5B}"/>
          </ac:spMkLst>
        </pc:spChg>
        <pc:spChg chg="del">
          <ac:chgData name="Benjamin Vandegrift" userId="2e5c2a8a-c606-4888-a2a6-2a14dfaa97ab" providerId="ADAL" clId="{38973674-48E1-2B4B-B893-4759DFFB414C}" dt="2024-05-31T14:14:52.044" v="378" actId="478"/>
          <ac:spMkLst>
            <pc:docMk/>
            <pc:sldMk cId="1742849064" sldId="2146846345"/>
            <ac:spMk id="50" creationId="{058E3EC9-7353-F579-F8F7-A74822DC6023}"/>
          </ac:spMkLst>
        </pc:spChg>
        <pc:spChg chg="del">
          <ac:chgData name="Benjamin Vandegrift" userId="2e5c2a8a-c606-4888-a2a6-2a14dfaa97ab" providerId="ADAL" clId="{38973674-48E1-2B4B-B893-4759DFFB414C}" dt="2024-05-31T14:14:49.133" v="377" actId="478"/>
          <ac:spMkLst>
            <pc:docMk/>
            <pc:sldMk cId="1742849064" sldId="2146846345"/>
            <ac:spMk id="52" creationId="{E144371A-8CAF-9CA5-79F6-5F5540AA0CE4}"/>
          </ac:spMkLst>
        </pc:spChg>
        <pc:graphicFrameChg chg="mod">
          <ac:chgData name="Benjamin Vandegrift" userId="2e5c2a8a-c606-4888-a2a6-2a14dfaa97ab" providerId="ADAL" clId="{38973674-48E1-2B4B-B893-4759DFFB414C}" dt="2024-05-31T16:15:44.225" v="913" actId="1076"/>
          <ac:graphicFrameMkLst>
            <pc:docMk/>
            <pc:sldMk cId="1742849064" sldId="2146846345"/>
            <ac:graphicFrameMk id="51" creationId="{BE59FCAC-676F-6E17-6A94-BF664D66C395}"/>
          </ac:graphicFrameMkLst>
        </pc:graphicFrameChg>
        <pc:extLst>
          <p:ext xmlns:p="http://schemas.openxmlformats.org/presentationml/2006/main" uri="{D6D511B9-2390-475A-947B-AFAB55BFBCF1}">
            <pc226:cmChg xmlns:pc226="http://schemas.microsoft.com/office/powerpoint/2022/06/main/command" chg="del">
              <pc226:chgData name="Benjamin Vandegrift" userId="2e5c2a8a-c606-4888-a2a6-2a14dfaa97ab" providerId="ADAL" clId="{38973674-48E1-2B4B-B893-4759DFFB414C}" dt="2024-06-11T14:08:33.388" v="3362"/>
              <pc2:cmMkLst xmlns:pc2="http://schemas.microsoft.com/office/powerpoint/2019/9/main/command">
                <pc:docMk/>
                <pc:sldMk cId="1742849064" sldId="2146846345"/>
                <pc2:cmMk id="{12D87328-A13A-4943-8458-B3186F453BD0}"/>
              </pc2:cmMkLst>
            </pc226:cmChg>
            <pc226:cmChg xmlns:pc226="http://schemas.microsoft.com/office/powerpoint/2022/06/main/command" chg="del">
              <pc226:chgData name="Benjamin Vandegrift" userId="2e5c2a8a-c606-4888-a2a6-2a14dfaa97ab" providerId="ADAL" clId="{38973674-48E1-2B4B-B893-4759DFFB414C}" dt="2024-06-11T14:08:43.679" v="3363"/>
              <pc2:cmMkLst xmlns:pc2="http://schemas.microsoft.com/office/powerpoint/2019/9/main/command">
                <pc:docMk/>
                <pc:sldMk cId="1742849064" sldId="2146846345"/>
                <pc2:cmMk id="{0C1DAB71-87D7-8E43-A6D2-A8C6FC0CBF56}"/>
              </pc2:cmMkLst>
            </pc226:cmChg>
          </p:ext>
        </pc:extLst>
      </pc:sldChg>
      <pc:sldChg chg="modSp mod delCm modCm">
        <pc:chgData name="Benjamin Vandegrift" userId="2e5c2a8a-c606-4888-a2a6-2a14dfaa97ab" providerId="ADAL" clId="{38973674-48E1-2B4B-B893-4759DFFB414C}" dt="2024-07-01T19:24:06.780" v="4897"/>
        <pc:sldMkLst>
          <pc:docMk/>
          <pc:sldMk cId="2915586820" sldId="2146846442"/>
        </pc:sldMkLst>
        <pc:spChg chg="mod">
          <ac:chgData name="Benjamin Vandegrift" userId="2e5c2a8a-c606-4888-a2a6-2a14dfaa97ab" providerId="ADAL" clId="{38973674-48E1-2B4B-B893-4759DFFB414C}" dt="2024-06-07T17:47:01.995" v="2417" actId="20577"/>
          <ac:spMkLst>
            <pc:docMk/>
            <pc:sldMk cId="2915586820" sldId="2146846442"/>
            <ac:spMk id="5" creationId="{21496FD2-DA86-382F-D051-F482BD4F7603}"/>
          </ac:spMkLst>
        </pc:spChg>
        <pc:extLst>
          <p:ext xmlns:p="http://schemas.openxmlformats.org/presentationml/2006/main" uri="{D6D511B9-2390-475A-947B-AFAB55BFBCF1}">
            <pc226:cmChg xmlns:pc226="http://schemas.microsoft.com/office/powerpoint/2022/06/main/command" chg="del">
              <pc226:chgData name="Benjamin Vandegrift" userId="2e5c2a8a-c606-4888-a2a6-2a14dfaa97ab" providerId="ADAL" clId="{38973674-48E1-2B4B-B893-4759DFFB414C}" dt="2024-06-11T14:11:37.084" v="3365"/>
              <pc2:cmMkLst xmlns:pc2="http://schemas.microsoft.com/office/powerpoint/2019/9/main/command">
                <pc:docMk/>
                <pc:sldMk cId="2915586820" sldId="2146846442"/>
                <pc2:cmMk id="{53409D06-FFD0-445B-8D67-78E7DE175150}"/>
              </pc2:cmMkLst>
            </pc226:cmChg>
            <pc226:cmChg xmlns:pc226="http://schemas.microsoft.com/office/powerpoint/2022/06/main/command" chg="del">
              <pc226:chgData name="Benjamin Vandegrift" userId="2e5c2a8a-c606-4888-a2a6-2a14dfaa97ab" providerId="ADAL" clId="{38973674-48E1-2B4B-B893-4759DFFB414C}" dt="2024-06-11T14:11:46.112" v="3366"/>
              <pc2:cmMkLst xmlns:pc2="http://schemas.microsoft.com/office/powerpoint/2019/9/main/command">
                <pc:docMk/>
                <pc:sldMk cId="2915586820" sldId="2146846442"/>
                <pc2:cmMk id="{86DDF99E-9F63-4C68-8E1B-A7D6B31490F2}"/>
              </pc2:cmMkLst>
            </pc226:cmChg>
            <pc226:cmChg xmlns:pc226="http://schemas.microsoft.com/office/powerpoint/2022/06/main/command" chg="">
              <pc226:chgData name="Benjamin Vandegrift" userId="2e5c2a8a-c606-4888-a2a6-2a14dfaa97ab" providerId="ADAL" clId="{38973674-48E1-2B4B-B893-4759DFFB414C}" dt="2024-07-01T19:24:06.780" v="4897"/>
              <pc2:cmMkLst xmlns:pc2="http://schemas.microsoft.com/office/powerpoint/2019/9/main/command">
                <pc:docMk/>
                <pc:sldMk cId="2915586820" sldId="2146846442"/>
                <pc2:cmMk id="{ABA3C4E1-8644-420F-ABB8-69226F9F00D1}"/>
              </pc2:cmMkLst>
              <pc226:cmRplyChg chg="add">
                <pc226:chgData name="Benjamin Vandegrift" userId="2e5c2a8a-c606-4888-a2a6-2a14dfaa97ab" providerId="ADAL" clId="{38973674-48E1-2B4B-B893-4759DFFB414C}" dt="2024-07-01T19:24:06.780" v="4897"/>
                <pc2:cmRplyMkLst xmlns:pc2="http://schemas.microsoft.com/office/powerpoint/2019/9/main/command">
                  <pc:docMk/>
                  <pc:sldMk cId="2915586820" sldId="2146846442"/>
                  <pc2:cmMk id="{ABA3C4E1-8644-420F-ABB8-69226F9F00D1}"/>
                  <pc2:cmRplyMk id="{167C3933-CEA4-6149-B125-514C34F8E2B3}"/>
                </pc2:cmRplyMkLst>
              </pc226:cmRplyChg>
            </pc226:cmChg>
          </p:ext>
        </pc:extLst>
      </pc:sldChg>
      <pc:sldChg chg="delSp modSp mod">
        <pc:chgData name="Benjamin Vandegrift" userId="2e5c2a8a-c606-4888-a2a6-2a14dfaa97ab" providerId="ADAL" clId="{38973674-48E1-2B4B-B893-4759DFFB414C}" dt="2024-06-14T21:06:55.391" v="4685" actId="20577"/>
        <pc:sldMkLst>
          <pc:docMk/>
          <pc:sldMk cId="2309013104" sldId="2146846483"/>
        </pc:sldMkLst>
        <pc:spChg chg="del">
          <ac:chgData name="Benjamin Vandegrift" userId="2e5c2a8a-c606-4888-a2a6-2a14dfaa97ab" providerId="ADAL" clId="{38973674-48E1-2B4B-B893-4759DFFB414C}" dt="2024-06-14T20:12:09.235" v="4204" actId="478"/>
          <ac:spMkLst>
            <pc:docMk/>
            <pc:sldMk cId="2309013104" sldId="2146846483"/>
            <ac:spMk id="3" creationId="{C9146D36-09EC-6D57-23AD-1D13EC2B8570}"/>
          </ac:spMkLst>
        </pc:spChg>
        <pc:spChg chg="mod">
          <ac:chgData name="Benjamin Vandegrift" userId="2e5c2a8a-c606-4888-a2a6-2a14dfaa97ab" providerId="ADAL" clId="{38973674-48E1-2B4B-B893-4759DFFB414C}" dt="2024-06-14T21:06:55.391" v="4685" actId="20577"/>
          <ac:spMkLst>
            <pc:docMk/>
            <pc:sldMk cId="2309013104" sldId="2146846483"/>
            <ac:spMk id="4" creationId="{C1A78658-3DFE-337E-79FD-AD5A1730B0F6}"/>
          </ac:spMkLst>
        </pc:spChg>
        <pc:spChg chg="mod">
          <ac:chgData name="Benjamin Vandegrift" userId="2e5c2a8a-c606-4888-a2a6-2a14dfaa97ab" providerId="ADAL" clId="{38973674-48E1-2B4B-B893-4759DFFB414C}" dt="2024-06-14T19:32:36.304" v="3380" actId="207"/>
          <ac:spMkLst>
            <pc:docMk/>
            <pc:sldMk cId="2309013104" sldId="2146846483"/>
            <ac:spMk id="8" creationId="{03D5A568-8D0C-C1C8-F626-7CE29DEB58F2}"/>
          </ac:spMkLst>
        </pc:spChg>
      </pc:sldChg>
      <pc:sldChg chg="addSp delSp modSp mod addCm delCm">
        <pc:chgData name="Benjamin Vandegrift" userId="2e5c2a8a-c606-4888-a2a6-2a14dfaa97ab" providerId="ADAL" clId="{38973674-48E1-2B4B-B893-4759DFFB414C}" dt="2024-06-11T14:08:21.852" v="3361"/>
        <pc:sldMkLst>
          <pc:docMk/>
          <pc:sldMk cId="2179407289" sldId="2146846566"/>
        </pc:sldMkLst>
        <pc:spChg chg="mod">
          <ac:chgData name="Benjamin Vandegrift" userId="2e5c2a8a-c606-4888-a2a6-2a14dfaa97ab" providerId="ADAL" clId="{38973674-48E1-2B4B-B893-4759DFFB414C}" dt="2024-06-11T13:53:16.409" v="3359" actId="1036"/>
          <ac:spMkLst>
            <pc:docMk/>
            <pc:sldMk cId="2179407289" sldId="2146846566"/>
            <ac:spMk id="7" creationId="{E1658153-7B57-8BD9-A534-759EC6E93569}"/>
          </ac:spMkLst>
        </pc:spChg>
        <pc:spChg chg="del mod">
          <ac:chgData name="Benjamin Vandegrift" userId="2e5c2a8a-c606-4888-a2a6-2a14dfaa97ab" providerId="ADAL" clId="{38973674-48E1-2B4B-B893-4759DFFB414C}" dt="2024-06-11T13:50:20.215" v="3302" actId="478"/>
          <ac:spMkLst>
            <pc:docMk/>
            <pc:sldMk cId="2179407289" sldId="2146846566"/>
            <ac:spMk id="8" creationId="{256AB187-3381-9B95-D80D-9E6977C98D73}"/>
          </ac:spMkLst>
        </pc:spChg>
        <pc:spChg chg="mod">
          <ac:chgData name="Benjamin Vandegrift" userId="2e5c2a8a-c606-4888-a2a6-2a14dfaa97ab" providerId="ADAL" clId="{38973674-48E1-2B4B-B893-4759DFFB414C}" dt="2024-06-11T13:53:16.409" v="3359" actId="1036"/>
          <ac:spMkLst>
            <pc:docMk/>
            <pc:sldMk cId="2179407289" sldId="2146846566"/>
            <ac:spMk id="12" creationId="{EA4AC666-55B2-6BED-5230-84B6042B4AC6}"/>
          </ac:spMkLst>
        </pc:spChg>
        <pc:spChg chg="del">
          <ac:chgData name="Benjamin Vandegrift" userId="2e5c2a8a-c606-4888-a2a6-2a14dfaa97ab" providerId="ADAL" clId="{38973674-48E1-2B4B-B893-4759DFFB414C}" dt="2024-06-11T13:53:04.670" v="3352" actId="478"/>
          <ac:spMkLst>
            <pc:docMk/>
            <pc:sldMk cId="2179407289" sldId="2146846566"/>
            <ac:spMk id="32" creationId="{EE327793-8BD9-B0EE-E67C-8A5C687CF07F}"/>
          </ac:spMkLst>
        </pc:spChg>
        <pc:spChg chg="del">
          <ac:chgData name="Benjamin Vandegrift" userId="2e5c2a8a-c606-4888-a2a6-2a14dfaa97ab" providerId="ADAL" clId="{38973674-48E1-2B4B-B893-4759DFFB414C}" dt="2024-06-11T13:53:01.141" v="3350" actId="478"/>
          <ac:spMkLst>
            <pc:docMk/>
            <pc:sldMk cId="2179407289" sldId="2146846566"/>
            <ac:spMk id="33" creationId="{FC343A9D-3BD9-A755-3899-0B2E478FB72A}"/>
          </ac:spMkLst>
        </pc:spChg>
        <pc:spChg chg="del">
          <ac:chgData name="Benjamin Vandegrift" userId="2e5c2a8a-c606-4888-a2a6-2a14dfaa97ab" providerId="ADAL" clId="{38973674-48E1-2B4B-B893-4759DFFB414C}" dt="2024-06-11T13:53:06.595" v="3353" actId="478"/>
          <ac:spMkLst>
            <pc:docMk/>
            <pc:sldMk cId="2179407289" sldId="2146846566"/>
            <ac:spMk id="34" creationId="{97C04DC2-A0F4-622D-4200-7824C700D119}"/>
          </ac:spMkLst>
        </pc:spChg>
        <pc:grpChg chg="add mod">
          <ac:chgData name="Benjamin Vandegrift" userId="2e5c2a8a-c606-4888-a2a6-2a14dfaa97ab" providerId="ADAL" clId="{38973674-48E1-2B4B-B893-4759DFFB414C}" dt="2024-06-11T13:53:16.409" v="3359" actId="1036"/>
          <ac:grpSpMkLst>
            <pc:docMk/>
            <pc:sldMk cId="2179407289" sldId="2146846566"/>
            <ac:grpSpMk id="5" creationId="{C0E94BB7-37A4-7EED-F8E8-8E0F21ABDC39}"/>
          </ac:grpSpMkLst>
        </pc:grpChg>
        <pc:grpChg chg="add mod">
          <ac:chgData name="Benjamin Vandegrift" userId="2e5c2a8a-c606-4888-a2a6-2a14dfaa97ab" providerId="ADAL" clId="{38973674-48E1-2B4B-B893-4759DFFB414C}" dt="2024-06-11T13:53:16.409" v="3359" actId="1036"/>
          <ac:grpSpMkLst>
            <pc:docMk/>
            <pc:sldMk cId="2179407289" sldId="2146846566"/>
            <ac:grpSpMk id="13" creationId="{76CD0CF1-1A31-8F4E-42B4-4B4E98A6F411}"/>
          </ac:grpSpMkLst>
        </pc:grpChg>
        <pc:picChg chg="add mod">
          <ac:chgData name="Benjamin Vandegrift" userId="2e5c2a8a-c606-4888-a2a6-2a14dfaa97ab" providerId="ADAL" clId="{38973674-48E1-2B4B-B893-4759DFFB414C}" dt="2024-06-11T13:53:16.409" v="3359" actId="1036"/>
          <ac:picMkLst>
            <pc:docMk/>
            <pc:sldMk cId="2179407289" sldId="2146846566"/>
            <ac:picMk id="3" creationId="{070185B3-883C-165E-9E0E-E0A8E7D8C288}"/>
          </ac:picMkLst>
        </pc:picChg>
        <pc:picChg chg="add mod">
          <ac:chgData name="Benjamin Vandegrift" userId="2e5c2a8a-c606-4888-a2a6-2a14dfaa97ab" providerId="ADAL" clId="{38973674-48E1-2B4B-B893-4759DFFB414C}" dt="2024-06-11T13:53:16.409" v="3359" actId="1036"/>
          <ac:picMkLst>
            <pc:docMk/>
            <pc:sldMk cId="2179407289" sldId="2146846566"/>
            <ac:picMk id="4" creationId="{F65DD145-0054-F315-BE52-4C5A5AE5426B}"/>
          </ac:picMkLst>
        </pc:picChg>
        <pc:picChg chg="del mod">
          <ac:chgData name="Benjamin Vandegrift" userId="2e5c2a8a-c606-4888-a2a6-2a14dfaa97ab" providerId="ADAL" clId="{38973674-48E1-2B4B-B893-4759DFFB414C}" dt="2024-06-11T13:50:18.052" v="3301" actId="478"/>
          <ac:picMkLst>
            <pc:docMk/>
            <pc:sldMk cId="2179407289" sldId="2146846566"/>
            <ac:picMk id="9" creationId="{A2A13A24-1419-84C6-4D6F-FCC6B347DCC1}"/>
          </ac:picMkLst>
        </pc:picChg>
        <pc:picChg chg="del">
          <ac:chgData name="Benjamin Vandegrift" userId="2e5c2a8a-c606-4888-a2a6-2a14dfaa97ab" providerId="ADAL" clId="{38973674-48E1-2B4B-B893-4759DFFB414C}" dt="2024-06-11T13:53:02.372" v="3351" actId="478"/>
          <ac:picMkLst>
            <pc:docMk/>
            <pc:sldMk cId="2179407289" sldId="2146846566"/>
            <ac:picMk id="2054" creationId="{A82A2718-1B46-8785-8B7B-DEA371594BF8}"/>
          </ac:picMkLst>
        </pc:picChg>
        <pc:extLst>
          <p:ext xmlns:p="http://schemas.openxmlformats.org/presentationml/2006/main" uri="{D6D511B9-2390-475A-947B-AFAB55BFBCF1}">
            <pc226:cmChg xmlns:pc226="http://schemas.microsoft.com/office/powerpoint/2022/06/main/command" chg="del">
              <pc226:chgData name="Benjamin Vandegrift" userId="2e5c2a8a-c606-4888-a2a6-2a14dfaa97ab" providerId="ADAL" clId="{38973674-48E1-2B4B-B893-4759DFFB414C}" dt="2024-06-11T14:08:21.852" v="3361"/>
              <pc2:cmMkLst xmlns:pc2="http://schemas.microsoft.com/office/powerpoint/2019/9/main/command">
                <pc:docMk/>
                <pc:sldMk cId="2179407289" sldId="2146846566"/>
                <pc2:cmMk id="{E89AC034-18C4-4B3F-9AD3-3241390B3881}"/>
              </pc2:cmMkLst>
            </pc226:cmChg>
            <pc226:cmChg xmlns:pc226="http://schemas.microsoft.com/office/powerpoint/2022/06/main/command" chg="add del">
              <pc226:chgData name="Benjamin Vandegrift" userId="2e5c2a8a-c606-4888-a2a6-2a14dfaa97ab" providerId="ADAL" clId="{38973674-48E1-2B4B-B893-4759DFFB414C}" dt="2024-06-11T14:08:19.663" v="3360"/>
              <pc2:cmMkLst xmlns:pc2="http://schemas.microsoft.com/office/powerpoint/2019/9/main/command">
                <pc:docMk/>
                <pc:sldMk cId="2179407289" sldId="2146846566"/>
                <pc2:cmMk id="{01C45EBD-BC6F-E145-AD84-46C5025E297E}"/>
              </pc2:cmMkLst>
            </pc226:cmChg>
          </p:ext>
        </pc:extLst>
      </pc:sldChg>
      <pc:sldChg chg="addSp modSp mod ord addCm modCm">
        <pc:chgData name="Benjamin Vandegrift" userId="2e5c2a8a-c606-4888-a2a6-2a14dfaa97ab" providerId="ADAL" clId="{38973674-48E1-2B4B-B893-4759DFFB414C}" dt="2024-06-18T15:52:00.817" v="4760" actId="2056"/>
        <pc:sldMkLst>
          <pc:docMk/>
          <pc:sldMk cId="1017036720" sldId="2146846572"/>
        </pc:sldMkLst>
        <pc:spChg chg="add mod">
          <ac:chgData name="Benjamin Vandegrift" userId="2e5c2a8a-c606-4888-a2a6-2a14dfaa97ab" providerId="ADAL" clId="{38973674-48E1-2B4B-B893-4759DFFB414C}" dt="2024-06-14T20:17:15.014" v="4273" actId="20577"/>
          <ac:spMkLst>
            <pc:docMk/>
            <pc:sldMk cId="1017036720" sldId="2146846572"/>
            <ac:spMk id="6" creationId="{024D1F91-A87F-0E33-27C1-162200B4F1DA}"/>
          </ac:spMkLst>
        </pc:spChg>
        <pc:spChg chg="mod">
          <ac:chgData name="Benjamin Vandegrift" userId="2e5c2a8a-c606-4888-a2a6-2a14dfaa97ab" providerId="ADAL" clId="{38973674-48E1-2B4B-B893-4759DFFB414C}" dt="2024-06-14T20:16:17.831" v="4269" actId="1076"/>
          <ac:spMkLst>
            <pc:docMk/>
            <pc:sldMk cId="1017036720" sldId="2146846572"/>
            <ac:spMk id="11" creationId="{80446E27-F3B6-5A36-90F5-155E8E262FA5}"/>
          </ac:spMkLst>
        </pc:spChg>
        <pc:extLst>
          <p:ext xmlns:p="http://schemas.openxmlformats.org/presentationml/2006/main" uri="{D6D511B9-2390-475A-947B-AFAB55BFBCF1}">
            <pc226:cmChg xmlns:pc226="http://schemas.microsoft.com/office/powerpoint/2022/06/main/command" chg="add mod">
              <pc226:chgData name="Benjamin Vandegrift" userId="2e5c2a8a-c606-4888-a2a6-2a14dfaa97ab" providerId="ADAL" clId="{38973674-48E1-2B4B-B893-4759DFFB414C}" dt="2024-06-18T15:52:00.817" v="4760" actId="2056"/>
              <pc2:cmMkLst xmlns:pc2="http://schemas.microsoft.com/office/powerpoint/2019/9/main/command">
                <pc:docMk/>
                <pc:sldMk cId="1017036720" sldId="2146846572"/>
                <pc2:cmMk id="{4FE81D77-9653-D64F-9007-04F155CB1555}"/>
              </pc2:cmMkLst>
            </pc226:cmChg>
          </p:ext>
        </pc:extLst>
      </pc:sldChg>
      <pc:sldChg chg="del">
        <pc:chgData name="Benjamin Vandegrift" userId="2e5c2a8a-c606-4888-a2a6-2a14dfaa97ab" providerId="ADAL" clId="{38973674-48E1-2B4B-B893-4759DFFB414C}" dt="2024-05-30T15:46:57.114" v="54" actId="2696"/>
        <pc:sldMkLst>
          <pc:docMk/>
          <pc:sldMk cId="2718393775" sldId="2146846575"/>
        </pc:sldMkLst>
      </pc:sldChg>
      <pc:sldChg chg="del">
        <pc:chgData name="Benjamin Vandegrift" userId="2e5c2a8a-c606-4888-a2a6-2a14dfaa97ab" providerId="ADAL" clId="{38973674-48E1-2B4B-B893-4759DFFB414C}" dt="2024-06-14T21:04:13.142" v="4648" actId="2696"/>
        <pc:sldMkLst>
          <pc:docMk/>
          <pc:sldMk cId="2401150598" sldId="2146846576"/>
        </pc:sldMkLst>
      </pc:sldChg>
      <pc:sldChg chg="del">
        <pc:chgData name="Benjamin Vandegrift" userId="2e5c2a8a-c606-4888-a2a6-2a14dfaa97ab" providerId="ADAL" clId="{38973674-48E1-2B4B-B893-4759DFFB414C}" dt="2024-05-30T15:46:11.464" v="43" actId="2696"/>
        <pc:sldMkLst>
          <pc:docMk/>
          <pc:sldMk cId="1941764190" sldId="2146846592"/>
        </pc:sldMkLst>
      </pc:sldChg>
      <pc:sldChg chg="del">
        <pc:chgData name="Benjamin Vandegrift" userId="2e5c2a8a-c606-4888-a2a6-2a14dfaa97ab" providerId="ADAL" clId="{38973674-48E1-2B4B-B893-4759DFFB414C}" dt="2024-05-30T15:46:05.413" v="0" actId="2696"/>
        <pc:sldMkLst>
          <pc:docMk/>
          <pc:sldMk cId="2600741668" sldId="2146846594"/>
        </pc:sldMkLst>
      </pc:sldChg>
      <pc:sldChg chg="del">
        <pc:chgData name="Benjamin Vandegrift" userId="2e5c2a8a-c606-4888-a2a6-2a14dfaa97ab" providerId="ADAL" clId="{38973674-48E1-2B4B-B893-4759DFFB414C}" dt="2024-05-30T15:46:51.295" v="48" actId="2696"/>
        <pc:sldMkLst>
          <pc:docMk/>
          <pc:sldMk cId="3626501125" sldId="2146846595"/>
        </pc:sldMkLst>
      </pc:sldChg>
      <pc:sldChg chg="del">
        <pc:chgData name="Benjamin Vandegrift" userId="2e5c2a8a-c606-4888-a2a6-2a14dfaa97ab" providerId="ADAL" clId="{38973674-48E1-2B4B-B893-4759DFFB414C}" dt="2024-05-30T15:46:51.323" v="52" actId="2696"/>
        <pc:sldMkLst>
          <pc:docMk/>
          <pc:sldMk cId="2808813643" sldId="2146846596"/>
        </pc:sldMkLst>
      </pc:sldChg>
      <pc:sldChg chg="modSp mod delCm">
        <pc:chgData name="Benjamin Vandegrift" userId="2e5c2a8a-c606-4888-a2a6-2a14dfaa97ab" providerId="ADAL" clId="{38973674-48E1-2B4B-B893-4759DFFB414C}" dt="2024-07-01T14:14:38.177" v="4793" actId="20577"/>
        <pc:sldMkLst>
          <pc:docMk/>
          <pc:sldMk cId="3407319842" sldId="2146846599"/>
        </pc:sldMkLst>
        <pc:spChg chg="mod">
          <ac:chgData name="Benjamin Vandegrift" userId="2e5c2a8a-c606-4888-a2a6-2a14dfaa97ab" providerId="ADAL" clId="{38973674-48E1-2B4B-B893-4759DFFB414C}" dt="2024-07-01T14:14:38.177" v="4793" actId="20577"/>
          <ac:spMkLst>
            <pc:docMk/>
            <pc:sldMk cId="3407319842" sldId="2146846599"/>
            <ac:spMk id="21" creationId="{B96C98EB-654F-CD30-4C99-D85CD08DB716}"/>
          </ac:spMkLst>
        </pc:spChg>
        <pc:extLst>
          <p:ext xmlns:p="http://schemas.openxmlformats.org/presentationml/2006/main" uri="{D6D511B9-2390-475A-947B-AFAB55BFBCF1}">
            <pc226:cmChg xmlns:pc226="http://schemas.microsoft.com/office/powerpoint/2022/06/main/command" chg="del">
              <pc226:chgData name="Benjamin Vandegrift" userId="2e5c2a8a-c606-4888-a2a6-2a14dfaa97ab" providerId="ADAL" clId="{38973674-48E1-2B4B-B893-4759DFFB414C}" dt="2024-06-14T20:13:36.365" v="4215"/>
              <pc2:cmMkLst xmlns:pc2="http://schemas.microsoft.com/office/powerpoint/2019/9/main/command">
                <pc:docMk/>
                <pc:sldMk cId="3407319842" sldId="2146846599"/>
                <pc2:cmMk id="{000622B8-F466-455A-8D3E-5A2C80000BA6}"/>
              </pc2:cmMkLst>
            </pc226:cmChg>
          </p:ext>
        </pc:extLst>
      </pc:sldChg>
      <pc:sldChg chg="del">
        <pc:chgData name="Benjamin Vandegrift" userId="2e5c2a8a-c606-4888-a2a6-2a14dfaa97ab" providerId="ADAL" clId="{38973674-48E1-2B4B-B893-4759DFFB414C}" dt="2024-05-30T15:46:51.340" v="53" actId="2696"/>
        <pc:sldMkLst>
          <pc:docMk/>
          <pc:sldMk cId="3938727423" sldId="2146846600"/>
        </pc:sldMkLst>
      </pc:sldChg>
      <pc:sldChg chg="del">
        <pc:chgData name="Benjamin Vandegrift" userId="2e5c2a8a-c606-4888-a2a6-2a14dfaa97ab" providerId="ADAL" clId="{38973674-48E1-2B4B-B893-4759DFFB414C}" dt="2024-05-30T15:46:51.299" v="49" actId="2696"/>
        <pc:sldMkLst>
          <pc:docMk/>
          <pc:sldMk cId="1803757123" sldId="2146846601"/>
        </pc:sldMkLst>
      </pc:sldChg>
      <pc:sldChg chg="delSp modSp mod addCm delCm">
        <pc:chgData name="Benjamin Vandegrift" userId="2e5c2a8a-c606-4888-a2a6-2a14dfaa97ab" providerId="ADAL" clId="{38973674-48E1-2B4B-B893-4759DFFB414C}" dt="2024-07-01T14:24:02.764" v="4896" actId="478"/>
        <pc:sldMkLst>
          <pc:docMk/>
          <pc:sldMk cId="2427508812" sldId="2146846608"/>
        </pc:sldMkLst>
        <pc:spChg chg="mod">
          <ac:chgData name="Benjamin Vandegrift" userId="2e5c2a8a-c606-4888-a2a6-2a14dfaa97ab" providerId="ADAL" clId="{38973674-48E1-2B4B-B893-4759DFFB414C}" dt="2024-06-14T21:15:39.282" v="4696" actId="20577"/>
          <ac:spMkLst>
            <pc:docMk/>
            <pc:sldMk cId="2427508812" sldId="2146846608"/>
            <ac:spMk id="3" creationId="{D5D3A9C5-B422-49D3-B37F-354AAD3E1222}"/>
          </ac:spMkLst>
        </pc:spChg>
        <pc:spChg chg="del">
          <ac:chgData name="Benjamin Vandegrift" userId="2e5c2a8a-c606-4888-a2a6-2a14dfaa97ab" providerId="ADAL" clId="{38973674-48E1-2B4B-B893-4759DFFB414C}" dt="2024-07-01T14:24:02.764" v="4896" actId="478"/>
          <ac:spMkLst>
            <pc:docMk/>
            <pc:sldMk cId="2427508812" sldId="2146846608"/>
            <ac:spMk id="4" creationId="{57AD1B7F-F9D3-8196-41A4-C2657E7A0FDC}"/>
          </ac:spMkLst>
        </pc:spChg>
        <pc:spChg chg="mod">
          <ac:chgData name="Benjamin Vandegrift" userId="2e5c2a8a-c606-4888-a2a6-2a14dfaa97ab" providerId="ADAL" clId="{38973674-48E1-2B4B-B893-4759DFFB414C}" dt="2024-06-14T21:15:57.672" v="4759" actId="20577"/>
          <ac:spMkLst>
            <pc:docMk/>
            <pc:sldMk cId="2427508812" sldId="2146846608"/>
            <ac:spMk id="7" creationId="{18CB1D72-3B37-1589-1CBE-6E43FB932E40}"/>
          </ac:spMkLst>
        </pc:spChg>
        <pc:spChg chg="mod">
          <ac:chgData name="Benjamin Vandegrift" userId="2e5c2a8a-c606-4888-a2a6-2a14dfaa97ab" providerId="ADAL" clId="{38973674-48E1-2B4B-B893-4759DFFB414C}" dt="2024-06-14T20:32:15.770" v="4341"/>
          <ac:spMkLst>
            <pc:docMk/>
            <pc:sldMk cId="2427508812" sldId="2146846608"/>
            <ac:spMk id="8" creationId="{D90DBE45-5F9B-C9CF-75B4-20A283620E97}"/>
          </ac:spMkLst>
        </pc:spChg>
        <pc:spChg chg="mod">
          <ac:chgData name="Benjamin Vandegrift" userId="2e5c2a8a-c606-4888-a2a6-2a14dfaa97ab" providerId="ADAL" clId="{38973674-48E1-2B4B-B893-4759DFFB414C}" dt="2024-06-14T20:59:03.752" v="4453" actId="20577"/>
          <ac:spMkLst>
            <pc:docMk/>
            <pc:sldMk cId="2427508812" sldId="2146846608"/>
            <ac:spMk id="9" creationId="{7CC84002-D44F-476F-A47E-D9A4B943549C}"/>
          </ac:spMkLst>
        </pc:spChg>
        <pc:spChg chg="mod">
          <ac:chgData name="Benjamin Vandegrift" userId="2e5c2a8a-c606-4888-a2a6-2a14dfaa97ab" providerId="ADAL" clId="{38973674-48E1-2B4B-B893-4759DFFB414C}" dt="2024-07-01T14:23:50.675" v="4895" actId="20577"/>
          <ac:spMkLst>
            <pc:docMk/>
            <pc:sldMk cId="2427508812" sldId="2146846608"/>
            <ac:spMk id="10" creationId="{DAEBC4A0-B441-90BD-4222-05A3A44A82A1}"/>
          </ac:spMkLst>
        </pc:spChg>
        <pc:spChg chg="mod">
          <ac:chgData name="Benjamin Vandegrift" userId="2e5c2a8a-c606-4888-a2a6-2a14dfaa97ab" providerId="ADAL" clId="{38973674-48E1-2B4B-B893-4759DFFB414C}" dt="2024-06-14T21:02:31.475" v="4508" actId="207"/>
          <ac:spMkLst>
            <pc:docMk/>
            <pc:sldMk cId="2427508812" sldId="2146846608"/>
            <ac:spMk id="11" creationId="{80446E27-F3B6-5A36-90F5-155E8E262FA5}"/>
          </ac:spMkLst>
        </pc:spChg>
        <pc:spChg chg="del">
          <ac:chgData name="Benjamin Vandegrift" userId="2e5c2a8a-c606-4888-a2a6-2a14dfaa97ab" providerId="ADAL" clId="{38973674-48E1-2B4B-B893-4759DFFB414C}" dt="2024-06-14T21:03:57.301" v="4645" actId="478"/>
          <ac:spMkLst>
            <pc:docMk/>
            <pc:sldMk cId="2427508812" sldId="2146846608"/>
            <ac:spMk id="16" creationId="{F3B08D31-8CD1-811E-0850-AF65E55C9EAD}"/>
          </ac:spMkLst>
        </pc:spChg>
        <pc:spChg chg="mod">
          <ac:chgData name="Benjamin Vandegrift" userId="2e5c2a8a-c606-4888-a2a6-2a14dfaa97ab" providerId="ADAL" clId="{38973674-48E1-2B4B-B893-4759DFFB414C}" dt="2024-06-14T21:04:01.654" v="4646" actId="1076"/>
          <ac:spMkLst>
            <pc:docMk/>
            <pc:sldMk cId="2427508812" sldId="2146846608"/>
            <ac:spMk id="18" creationId="{C9C1BFA5-CE22-8CF4-BB15-94D911BBBA7A}"/>
          </ac:spMkLst>
        </pc:spChg>
        <pc:spChg chg="mod">
          <ac:chgData name="Benjamin Vandegrift" userId="2e5c2a8a-c606-4888-a2a6-2a14dfaa97ab" providerId="ADAL" clId="{38973674-48E1-2B4B-B893-4759DFFB414C}" dt="2024-06-14T19:36:05.289" v="3386" actId="207"/>
          <ac:spMkLst>
            <pc:docMk/>
            <pc:sldMk cId="2427508812" sldId="2146846608"/>
            <ac:spMk id="24" creationId="{873D535D-500D-4AFE-0DD7-2C613ABE0548}"/>
          </ac:spMkLst>
        </pc:spChg>
        <pc:spChg chg="mod">
          <ac:chgData name="Benjamin Vandegrift" userId="2e5c2a8a-c606-4888-a2a6-2a14dfaa97ab" providerId="ADAL" clId="{38973674-48E1-2B4B-B893-4759DFFB414C}" dt="2024-06-14T21:15:53.897" v="4758" actId="20577"/>
          <ac:spMkLst>
            <pc:docMk/>
            <pc:sldMk cId="2427508812" sldId="2146846608"/>
            <ac:spMk id="26" creationId="{A9C445BF-5591-D09A-A8BC-6A2DB67D3CAE}"/>
          </ac:spMkLst>
        </pc:spChg>
        <pc:spChg chg="mod">
          <ac:chgData name="Benjamin Vandegrift" userId="2e5c2a8a-c606-4888-a2a6-2a14dfaa97ab" providerId="ADAL" clId="{38973674-48E1-2B4B-B893-4759DFFB414C}" dt="2024-06-14T19:36:05.289" v="3386" actId="207"/>
          <ac:spMkLst>
            <pc:docMk/>
            <pc:sldMk cId="2427508812" sldId="2146846608"/>
            <ac:spMk id="27" creationId="{E86CB8EE-0E5A-35DB-74BC-3296BFC81E52}"/>
          </ac:spMkLst>
        </pc:spChg>
        <pc:spChg chg="mod">
          <ac:chgData name="Benjamin Vandegrift" userId="2e5c2a8a-c606-4888-a2a6-2a14dfaa97ab" providerId="ADAL" clId="{38973674-48E1-2B4B-B893-4759DFFB414C}" dt="2024-06-14T19:36:05.289" v="3386" actId="207"/>
          <ac:spMkLst>
            <pc:docMk/>
            <pc:sldMk cId="2427508812" sldId="2146846608"/>
            <ac:spMk id="28" creationId="{DE9E576D-07C7-6E17-C72E-C4FBD66AE548}"/>
          </ac:spMkLst>
        </pc:spChg>
        <pc:extLst>
          <p:ext xmlns:p="http://schemas.openxmlformats.org/presentationml/2006/main" uri="{D6D511B9-2390-475A-947B-AFAB55BFBCF1}">
            <pc226:cmChg xmlns:pc226="http://schemas.microsoft.com/office/powerpoint/2022/06/main/command" chg="add">
              <pc226:chgData name="Benjamin Vandegrift" userId="2e5c2a8a-c606-4888-a2a6-2a14dfaa97ab" providerId="ADAL" clId="{38973674-48E1-2B4B-B893-4759DFFB414C}" dt="2024-06-14T20:24:31.539" v="4279"/>
              <pc2:cmMkLst xmlns:pc2="http://schemas.microsoft.com/office/powerpoint/2019/9/main/command">
                <pc:docMk/>
                <pc:sldMk cId="2427508812" sldId="2146846608"/>
                <pc2:cmMk id="{37F8F115-7EA0-8946-957C-BF5096E25318}"/>
              </pc2:cmMkLst>
            </pc226:cmChg>
            <pc226:cmChg xmlns:pc226="http://schemas.microsoft.com/office/powerpoint/2022/06/main/command" chg="del">
              <pc226:chgData name="Benjamin Vandegrift" userId="2e5c2a8a-c606-4888-a2a6-2a14dfaa97ab" providerId="ADAL" clId="{38973674-48E1-2B4B-B893-4759DFFB414C}" dt="2024-06-14T20:23:51.189" v="4275"/>
              <pc2:cmMkLst xmlns:pc2="http://schemas.microsoft.com/office/powerpoint/2019/9/main/command">
                <pc:docMk/>
                <pc:sldMk cId="2427508812" sldId="2146846608"/>
                <pc2:cmMk id="{1E7D6E82-D845-46D4-9082-7A0BB3548FE7}"/>
              </pc2:cmMkLst>
            </pc226:cmChg>
          </p:ext>
        </pc:extLst>
      </pc:sldChg>
      <pc:sldChg chg="del">
        <pc:chgData name="Benjamin Vandegrift" userId="2e5c2a8a-c606-4888-a2a6-2a14dfaa97ab" providerId="ADAL" clId="{38973674-48E1-2B4B-B893-4759DFFB414C}" dt="2024-05-30T15:46:51.280" v="45" actId="2696"/>
        <pc:sldMkLst>
          <pc:docMk/>
          <pc:sldMk cId="941964184" sldId="2146846609"/>
        </pc:sldMkLst>
      </pc:sldChg>
      <pc:sldChg chg="del">
        <pc:chgData name="Benjamin Vandegrift" userId="2e5c2a8a-c606-4888-a2a6-2a14dfaa97ab" providerId="ADAL" clId="{38973674-48E1-2B4B-B893-4759DFFB414C}" dt="2024-05-30T15:46:51.265" v="44" actId="2696"/>
        <pc:sldMkLst>
          <pc:docMk/>
          <pc:sldMk cId="714407937" sldId="2146846613"/>
        </pc:sldMkLst>
      </pc:sldChg>
      <pc:sldChg chg="delCm">
        <pc:chgData name="Benjamin Vandegrift" userId="2e5c2a8a-c606-4888-a2a6-2a14dfaa97ab" providerId="ADAL" clId="{38973674-48E1-2B4B-B893-4759DFFB414C}" dt="2024-05-31T14:16:10.261" v="383"/>
        <pc:sldMkLst>
          <pc:docMk/>
          <pc:sldMk cId="4102364544" sldId="2146846614"/>
        </pc:sldMkLst>
        <pc:extLst>
          <p:ext xmlns:p="http://schemas.openxmlformats.org/presentationml/2006/main" uri="{D6D511B9-2390-475A-947B-AFAB55BFBCF1}">
            <pc226:cmChg xmlns:pc226="http://schemas.microsoft.com/office/powerpoint/2022/06/main/command" chg="del">
              <pc226:chgData name="Benjamin Vandegrift" userId="2e5c2a8a-c606-4888-a2a6-2a14dfaa97ab" providerId="ADAL" clId="{38973674-48E1-2B4B-B893-4759DFFB414C}" dt="2024-05-31T14:16:10.261" v="383"/>
              <pc2:cmMkLst xmlns:pc2="http://schemas.microsoft.com/office/powerpoint/2019/9/main/command">
                <pc:docMk/>
                <pc:sldMk cId="4102364544" sldId="2146846614"/>
                <pc2:cmMk id="{7EB8B8C8-F45C-4298-8826-C4117F7E0DF5}"/>
              </pc2:cmMkLst>
            </pc226:cmChg>
          </p:ext>
        </pc:extLst>
      </pc:sldChg>
      <pc:sldChg chg="del">
        <pc:chgData name="Benjamin Vandegrift" userId="2e5c2a8a-c606-4888-a2a6-2a14dfaa97ab" providerId="ADAL" clId="{38973674-48E1-2B4B-B893-4759DFFB414C}" dt="2024-05-30T15:46:11.389" v="2" actId="2696"/>
        <pc:sldMkLst>
          <pc:docMk/>
          <pc:sldMk cId="4122496692" sldId="2146846621"/>
        </pc:sldMkLst>
      </pc:sldChg>
      <pc:sldChg chg="del">
        <pc:chgData name="Benjamin Vandegrift" userId="2e5c2a8a-c606-4888-a2a6-2a14dfaa97ab" providerId="ADAL" clId="{38973674-48E1-2B4B-B893-4759DFFB414C}" dt="2024-05-30T15:46:11.382" v="1" actId="2696"/>
        <pc:sldMkLst>
          <pc:docMk/>
          <pc:sldMk cId="1008510114" sldId="2146846624"/>
        </pc:sldMkLst>
      </pc:sldChg>
      <pc:sldChg chg="del">
        <pc:chgData name="Benjamin Vandegrift" userId="2e5c2a8a-c606-4888-a2a6-2a14dfaa97ab" providerId="ADAL" clId="{38973674-48E1-2B4B-B893-4759DFFB414C}" dt="2024-05-30T15:46:11.395" v="4" actId="2696"/>
        <pc:sldMkLst>
          <pc:docMk/>
          <pc:sldMk cId="1085985526" sldId="2146846625"/>
        </pc:sldMkLst>
      </pc:sldChg>
      <pc:sldChg chg="del">
        <pc:chgData name="Benjamin Vandegrift" userId="2e5c2a8a-c606-4888-a2a6-2a14dfaa97ab" providerId="ADAL" clId="{38973674-48E1-2B4B-B893-4759DFFB414C}" dt="2024-05-30T15:46:51.303" v="50" actId="2696"/>
        <pc:sldMkLst>
          <pc:docMk/>
          <pc:sldMk cId="3594937951" sldId="2146846628"/>
        </pc:sldMkLst>
      </pc:sldChg>
      <pc:sldChg chg="del">
        <pc:chgData name="Benjamin Vandegrift" userId="2e5c2a8a-c606-4888-a2a6-2a14dfaa97ab" providerId="ADAL" clId="{38973674-48E1-2B4B-B893-4759DFFB414C}" dt="2024-05-30T15:46:51.288" v="47" actId="2696"/>
        <pc:sldMkLst>
          <pc:docMk/>
          <pc:sldMk cId="3777070385" sldId="2146846632"/>
        </pc:sldMkLst>
      </pc:sldChg>
      <pc:sldChg chg="del">
        <pc:chgData name="Benjamin Vandegrift" userId="2e5c2a8a-c606-4888-a2a6-2a14dfaa97ab" providerId="ADAL" clId="{38973674-48E1-2B4B-B893-4759DFFB414C}" dt="2024-05-30T15:46:51.284" v="46" actId="2696"/>
        <pc:sldMkLst>
          <pc:docMk/>
          <pc:sldMk cId="3047244053" sldId="2146846633"/>
        </pc:sldMkLst>
      </pc:sldChg>
      <pc:sldChg chg="del">
        <pc:chgData name="Benjamin Vandegrift" userId="2e5c2a8a-c606-4888-a2a6-2a14dfaa97ab" providerId="ADAL" clId="{38973674-48E1-2B4B-B893-4759DFFB414C}" dt="2024-05-30T15:46:51.307" v="51" actId="2696"/>
        <pc:sldMkLst>
          <pc:docMk/>
          <pc:sldMk cId="1842699221" sldId="2146846635"/>
        </pc:sldMkLst>
      </pc:sldChg>
      <pc:sldChg chg="del">
        <pc:chgData name="Benjamin Vandegrift" userId="2e5c2a8a-c606-4888-a2a6-2a14dfaa97ab" providerId="ADAL" clId="{38973674-48E1-2B4B-B893-4759DFFB414C}" dt="2024-05-30T15:46:11.403" v="5" actId="2696"/>
        <pc:sldMkLst>
          <pc:docMk/>
          <pc:sldMk cId="3416798922" sldId="2146846636"/>
        </pc:sldMkLst>
      </pc:sldChg>
      <pc:sldChg chg="modSp mod ord modCm">
        <pc:chgData name="Benjamin Vandegrift" userId="2e5c2a8a-c606-4888-a2a6-2a14dfaa97ab" providerId="ADAL" clId="{38973674-48E1-2B4B-B893-4759DFFB414C}" dt="2024-07-01T14:17:48.776" v="4802" actId="20577"/>
        <pc:sldMkLst>
          <pc:docMk/>
          <pc:sldMk cId="426383894" sldId="2146846638"/>
        </pc:sldMkLst>
        <pc:spChg chg="mod">
          <ac:chgData name="Benjamin Vandegrift" userId="2e5c2a8a-c606-4888-a2a6-2a14dfaa97ab" providerId="ADAL" clId="{38973674-48E1-2B4B-B893-4759DFFB414C}" dt="2024-07-01T14:17:48.776" v="4802" actId="20577"/>
          <ac:spMkLst>
            <pc:docMk/>
            <pc:sldMk cId="426383894" sldId="2146846638"/>
            <ac:spMk id="6" creationId="{05DF1873-295C-E5C3-5B9E-F4806149657C}"/>
          </ac:spMkLst>
        </pc:spChg>
        <pc:extLst>
          <p:ext xmlns:p="http://schemas.openxmlformats.org/presentationml/2006/main" uri="{D6D511B9-2390-475A-947B-AFAB55BFBCF1}">
            <pc226:cmChg xmlns:pc226="http://schemas.microsoft.com/office/powerpoint/2022/06/main/command" chg="">
              <pc226:chgData name="Benjamin Vandegrift" userId="2e5c2a8a-c606-4888-a2a6-2a14dfaa97ab" providerId="ADAL" clId="{38973674-48E1-2B4B-B893-4759DFFB414C}" dt="2024-06-14T20:16:43.431" v="4271"/>
              <pc2:cmMkLst xmlns:pc2="http://schemas.microsoft.com/office/powerpoint/2019/9/main/command">
                <pc:docMk/>
                <pc:sldMk cId="426383894" sldId="2146846638"/>
                <pc2:cmMk id="{F2563185-0AAD-47BD-BC60-B9B87104C186}"/>
              </pc2:cmMkLst>
              <pc226:cmRplyChg chg="add">
                <pc226:chgData name="Benjamin Vandegrift" userId="2e5c2a8a-c606-4888-a2a6-2a14dfaa97ab" providerId="ADAL" clId="{38973674-48E1-2B4B-B893-4759DFFB414C}" dt="2024-06-14T20:16:43.431" v="4271"/>
                <pc2:cmRplyMkLst xmlns:pc2="http://schemas.microsoft.com/office/powerpoint/2019/9/main/command">
                  <pc:docMk/>
                  <pc:sldMk cId="426383894" sldId="2146846638"/>
                  <pc2:cmMk id="{F2563185-0AAD-47BD-BC60-B9B87104C186}"/>
                  <pc2:cmRplyMk id="{45D1FC80-5D6D-6E48-B25D-B85B1EAA30AD}"/>
                </pc2:cmRplyMkLst>
              </pc226:cmRplyChg>
            </pc226:cmChg>
          </p:ext>
        </pc:extLst>
      </pc:sldChg>
      <pc:sldChg chg="modSp mod">
        <pc:chgData name="Benjamin Vandegrift" userId="2e5c2a8a-c606-4888-a2a6-2a14dfaa97ab" providerId="ADAL" clId="{38973674-48E1-2B4B-B893-4759DFFB414C}" dt="2024-06-11T14:11:08.986" v="3364" actId="207"/>
        <pc:sldMkLst>
          <pc:docMk/>
          <pc:sldMk cId="130886577" sldId="2146846639"/>
        </pc:sldMkLst>
        <pc:spChg chg="mod">
          <ac:chgData name="Benjamin Vandegrift" userId="2e5c2a8a-c606-4888-a2a6-2a14dfaa97ab" providerId="ADAL" clId="{38973674-48E1-2B4B-B893-4759DFFB414C}" dt="2024-06-11T14:11:08.986" v="3364" actId="207"/>
          <ac:spMkLst>
            <pc:docMk/>
            <pc:sldMk cId="130886577" sldId="2146846639"/>
            <ac:spMk id="6" creationId="{1EE2780E-B479-CB84-03DB-50B6D5A62DBC}"/>
          </ac:spMkLst>
        </pc:spChg>
        <pc:spChg chg="mod">
          <ac:chgData name="Benjamin Vandegrift" userId="2e5c2a8a-c606-4888-a2a6-2a14dfaa97ab" providerId="ADAL" clId="{38973674-48E1-2B4B-B893-4759DFFB414C}" dt="2024-05-30T19:51:58.324" v="373" actId="20577"/>
          <ac:spMkLst>
            <pc:docMk/>
            <pc:sldMk cId="130886577" sldId="2146846639"/>
            <ac:spMk id="32" creationId="{9F892B9F-9B52-4AD9-9785-2F644E29E7E6}"/>
          </ac:spMkLst>
        </pc:spChg>
      </pc:sldChg>
      <pc:sldChg chg="modSp mod">
        <pc:chgData name="Benjamin Vandegrift" userId="2e5c2a8a-c606-4888-a2a6-2a14dfaa97ab" providerId="ADAL" clId="{38973674-48E1-2B4B-B893-4759DFFB414C}" dt="2024-05-31T16:09:48.269" v="893" actId="20577"/>
        <pc:sldMkLst>
          <pc:docMk/>
          <pc:sldMk cId="3007209993" sldId="2146846640"/>
        </pc:sldMkLst>
        <pc:spChg chg="mod">
          <ac:chgData name="Benjamin Vandegrift" userId="2e5c2a8a-c606-4888-a2a6-2a14dfaa97ab" providerId="ADAL" clId="{38973674-48E1-2B4B-B893-4759DFFB414C}" dt="2024-05-31T16:08:02.090" v="822" actId="13926"/>
          <ac:spMkLst>
            <pc:docMk/>
            <pc:sldMk cId="3007209993" sldId="2146846640"/>
            <ac:spMk id="5" creationId="{6519FC98-4F49-BE7E-F996-FBC2945D74AF}"/>
          </ac:spMkLst>
        </pc:spChg>
        <pc:spChg chg="mod">
          <ac:chgData name="Benjamin Vandegrift" userId="2e5c2a8a-c606-4888-a2a6-2a14dfaa97ab" providerId="ADAL" clId="{38973674-48E1-2B4B-B893-4759DFFB414C}" dt="2024-05-31T16:08:43.683" v="824" actId="13926"/>
          <ac:spMkLst>
            <pc:docMk/>
            <pc:sldMk cId="3007209993" sldId="2146846640"/>
            <ac:spMk id="11" creationId="{14541AC9-2B86-B3DD-264F-FFBC949525C7}"/>
          </ac:spMkLst>
        </pc:spChg>
        <pc:spChg chg="mod">
          <ac:chgData name="Benjamin Vandegrift" userId="2e5c2a8a-c606-4888-a2a6-2a14dfaa97ab" providerId="ADAL" clId="{38973674-48E1-2B4B-B893-4759DFFB414C}" dt="2024-05-31T16:09:48.269" v="893" actId="20577"/>
          <ac:spMkLst>
            <pc:docMk/>
            <pc:sldMk cId="3007209993" sldId="2146846640"/>
            <ac:spMk id="24" creationId="{A671F24C-A73C-4EEF-86FA-989884607FA5}"/>
          </ac:spMkLst>
        </pc:spChg>
      </pc:sldChg>
      <pc:sldChg chg="del">
        <pc:chgData name="Benjamin Vandegrift" userId="2e5c2a8a-c606-4888-a2a6-2a14dfaa97ab" providerId="ADAL" clId="{38973674-48E1-2B4B-B893-4759DFFB414C}" dt="2024-06-14T21:04:19.951" v="4649" actId="2696"/>
        <pc:sldMkLst>
          <pc:docMk/>
          <pc:sldMk cId="3834354812" sldId="2146846640"/>
        </pc:sldMkLst>
      </pc:sldChg>
      <pc:sldChg chg="ord">
        <pc:chgData name="Benjamin Vandegrift" userId="2e5c2a8a-c606-4888-a2a6-2a14dfaa97ab" providerId="ADAL" clId="{38973674-48E1-2B4B-B893-4759DFFB414C}" dt="2024-05-31T16:10:54.733" v="902" actId="20578"/>
        <pc:sldMkLst>
          <pc:docMk/>
          <pc:sldMk cId="2273417322" sldId="2146846641"/>
        </pc:sldMkLst>
      </pc:sldChg>
      <pc:sldChg chg="add del">
        <pc:chgData name="Benjamin Vandegrift" userId="2e5c2a8a-c606-4888-a2a6-2a14dfaa97ab" providerId="ADAL" clId="{38973674-48E1-2B4B-B893-4759DFFB414C}" dt="2024-06-14T21:04:19.962" v="4653" actId="2696"/>
        <pc:sldMkLst>
          <pc:docMk/>
          <pc:sldMk cId="233223133" sldId="2146846642"/>
        </pc:sldMkLst>
      </pc:sldChg>
      <pc:sldChg chg="addSp modSp new del mod">
        <pc:chgData name="Benjamin Vandegrift" userId="2e5c2a8a-c606-4888-a2a6-2a14dfaa97ab" providerId="ADAL" clId="{38973674-48E1-2B4B-B893-4759DFFB414C}" dt="2024-05-31T21:18:23" v="2412" actId="2696"/>
        <pc:sldMkLst>
          <pc:docMk/>
          <pc:sldMk cId="2075845132" sldId="2146846642"/>
        </pc:sldMkLst>
        <pc:spChg chg="add mod">
          <ac:chgData name="Benjamin Vandegrift" userId="2e5c2a8a-c606-4888-a2a6-2a14dfaa97ab" providerId="ADAL" clId="{38973674-48E1-2B4B-B893-4759DFFB414C}" dt="2024-05-30T15:49:28.515" v="143" actId="1076"/>
          <ac:spMkLst>
            <pc:docMk/>
            <pc:sldMk cId="2075845132" sldId="2146846642"/>
            <ac:spMk id="2" creationId="{62E20EC8-8343-7E8D-2EA8-5236D39A712A}"/>
          </ac:spMkLst>
        </pc:spChg>
        <pc:spChg chg="add mod">
          <ac:chgData name="Benjamin Vandegrift" userId="2e5c2a8a-c606-4888-a2a6-2a14dfaa97ab" providerId="ADAL" clId="{38973674-48E1-2B4B-B893-4759DFFB414C}" dt="2024-05-30T19:53:14.514" v="375" actId="1076"/>
          <ac:spMkLst>
            <pc:docMk/>
            <pc:sldMk cId="2075845132" sldId="2146846642"/>
            <ac:spMk id="4" creationId="{31605FC9-8CD9-9FF4-D55B-040AE564F82B}"/>
          </ac:spMkLst>
        </pc:spChg>
      </pc:sldChg>
      <pc:sldChg chg="modSp add del mod">
        <pc:chgData name="Benjamin Vandegrift" userId="2e5c2a8a-c606-4888-a2a6-2a14dfaa97ab" providerId="ADAL" clId="{38973674-48E1-2B4B-B893-4759DFFB414C}" dt="2024-05-31T16:24:59.426" v="980" actId="2696"/>
        <pc:sldMkLst>
          <pc:docMk/>
          <pc:sldMk cId="3066190016" sldId="2146846643"/>
        </pc:sldMkLst>
        <pc:spChg chg="mod">
          <ac:chgData name="Benjamin Vandegrift" userId="2e5c2a8a-c606-4888-a2a6-2a14dfaa97ab" providerId="ADAL" clId="{38973674-48E1-2B4B-B893-4759DFFB414C}" dt="2024-05-30T15:52:16.197" v="287" actId="20577"/>
          <ac:spMkLst>
            <pc:docMk/>
            <pc:sldMk cId="3066190016" sldId="2146846643"/>
            <ac:spMk id="2" creationId="{62E20EC8-8343-7E8D-2EA8-5236D39A712A}"/>
          </ac:spMkLst>
        </pc:spChg>
      </pc:sldChg>
      <pc:sldChg chg="modSp del mod addCm">
        <pc:chgData name="Benjamin Vandegrift" userId="2e5c2a8a-c606-4888-a2a6-2a14dfaa97ab" providerId="ADAL" clId="{38973674-48E1-2B4B-B893-4759DFFB414C}" dt="2024-05-31T16:12:11.524" v="908" actId="2696"/>
        <pc:sldMkLst>
          <pc:docMk/>
          <pc:sldMk cId="2938839488" sldId="2146846651"/>
        </pc:sldMkLst>
        <pc:spChg chg="mod">
          <ac:chgData name="Benjamin Vandegrift" userId="2e5c2a8a-c606-4888-a2a6-2a14dfaa97ab" providerId="ADAL" clId="{38973674-48E1-2B4B-B893-4759DFFB414C}" dt="2024-05-31T16:06:06.951" v="818" actId="207"/>
          <ac:spMkLst>
            <pc:docMk/>
            <pc:sldMk cId="2938839488" sldId="2146846651"/>
            <ac:spMk id="42" creationId="{D8F0AEF1-89D6-4008-A26D-954198072C0E}"/>
          </ac:spMkLst>
        </pc:spChg>
        <pc:extLst>
          <p:ext xmlns:p="http://schemas.openxmlformats.org/presentationml/2006/main" uri="{D6D511B9-2390-475A-947B-AFAB55BFBCF1}">
            <pc226:cmChg xmlns:pc226="http://schemas.microsoft.com/office/powerpoint/2022/06/main/command" chg="add">
              <pc226:chgData name="Benjamin Vandegrift" userId="2e5c2a8a-c606-4888-a2a6-2a14dfaa97ab" providerId="ADAL" clId="{38973674-48E1-2B4B-B893-4759DFFB414C}" dt="2024-05-31T16:06:20.387" v="819"/>
              <pc2:cmMkLst xmlns:pc2="http://schemas.microsoft.com/office/powerpoint/2019/9/main/command">
                <pc:docMk/>
                <pc:sldMk cId="2938839488" sldId="2146846651"/>
                <pc2:cmMk id="{711C0B6F-7793-A541-8A4F-9D0C38E05521}"/>
              </pc2:cmMkLst>
            </pc226:cmChg>
          </p:ext>
        </pc:extLst>
      </pc:sldChg>
      <pc:sldChg chg="addSp delSp modSp new mod ord addCm delCm">
        <pc:chgData name="Benjamin Vandegrift" userId="2e5c2a8a-c606-4888-a2a6-2a14dfaa97ab" providerId="ADAL" clId="{38973674-48E1-2B4B-B893-4759DFFB414C}" dt="2024-06-11T13:32:45.917" v="3293" actId="20577"/>
        <pc:sldMkLst>
          <pc:docMk/>
          <pc:sldMk cId="6894212" sldId="2146846652"/>
        </pc:sldMkLst>
        <pc:spChg chg="mod">
          <ac:chgData name="Benjamin Vandegrift" userId="2e5c2a8a-c606-4888-a2a6-2a14dfaa97ab" providerId="ADAL" clId="{38973674-48E1-2B4B-B893-4759DFFB414C}" dt="2024-06-11T13:32:13.859" v="3273" actId="207"/>
          <ac:spMkLst>
            <pc:docMk/>
            <pc:sldMk cId="6894212" sldId="2146846652"/>
            <ac:spMk id="3" creationId="{13C7BB4D-CAD9-7698-9D95-5DF30F149800}"/>
          </ac:spMkLst>
        </pc:spChg>
        <pc:spChg chg="add del mod">
          <ac:chgData name="Benjamin Vandegrift" userId="2e5c2a8a-c606-4888-a2a6-2a14dfaa97ab" providerId="ADAL" clId="{38973674-48E1-2B4B-B893-4759DFFB414C}" dt="2024-05-31T20:37:27.938" v="2387" actId="478"/>
          <ac:spMkLst>
            <pc:docMk/>
            <pc:sldMk cId="6894212" sldId="2146846652"/>
            <ac:spMk id="3" creationId="{AC51ECAE-D271-7161-0368-683865A6E30E}"/>
          </ac:spMkLst>
        </pc:spChg>
        <pc:spChg chg="add mod">
          <ac:chgData name="Benjamin Vandegrift" userId="2e5c2a8a-c606-4888-a2a6-2a14dfaa97ab" providerId="ADAL" clId="{38973674-48E1-2B4B-B893-4759DFFB414C}" dt="2024-06-11T13:28:46.546" v="3253" actId="20577"/>
          <ac:spMkLst>
            <pc:docMk/>
            <pc:sldMk cId="6894212" sldId="2146846652"/>
            <ac:spMk id="4" creationId="{E99ED309-98A8-441D-C354-87F8ABC21219}"/>
          </ac:spMkLst>
        </pc:spChg>
        <pc:spChg chg="add mod">
          <ac:chgData name="Benjamin Vandegrift" userId="2e5c2a8a-c606-4888-a2a6-2a14dfaa97ab" providerId="ADAL" clId="{38973674-48E1-2B4B-B893-4759DFFB414C}" dt="2024-05-31T20:33:43.691" v="1992" actId="1076"/>
          <ac:spMkLst>
            <pc:docMk/>
            <pc:sldMk cId="6894212" sldId="2146846652"/>
            <ac:spMk id="6" creationId="{503AB979-E16E-A378-E3D5-4B86B49CD4CF}"/>
          </ac:spMkLst>
        </pc:spChg>
        <pc:spChg chg="del mod">
          <ac:chgData name="Benjamin Vandegrift" userId="2e5c2a8a-c606-4888-a2a6-2a14dfaa97ab" providerId="ADAL" clId="{38973674-48E1-2B4B-B893-4759DFFB414C}" dt="2024-06-10T19:23:58.836" v="3122" actId="478"/>
          <ac:spMkLst>
            <pc:docMk/>
            <pc:sldMk cId="6894212" sldId="2146846652"/>
            <ac:spMk id="6" creationId="{756F5CDD-77A4-2583-9167-5425BD4EDD52}"/>
          </ac:spMkLst>
        </pc:spChg>
        <pc:spChg chg="add mod">
          <ac:chgData name="Benjamin Vandegrift" userId="2e5c2a8a-c606-4888-a2a6-2a14dfaa97ab" providerId="ADAL" clId="{38973674-48E1-2B4B-B893-4759DFFB414C}" dt="2024-05-31T20:33:29.725" v="1987" actId="1076"/>
          <ac:spMkLst>
            <pc:docMk/>
            <pc:sldMk cId="6894212" sldId="2146846652"/>
            <ac:spMk id="8" creationId="{5A86C802-E1AC-DE78-7BEF-DFC2B56A9A6C}"/>
          </ac:spMkLst>
        </pc:spChg>
        <pc:spChg chg="add mod">
          <ac:chgData name="Benjamin Vandegrift" userId="2e5c2a8a-c606-4888-a2a6-2a14dfaa97ab" providerId="ADAL" clId="{38973674-48E1-2B4B-B893-4759DFFB414C}" dt="2024-05-31T20:31:12.193" v="1932" actId="1076"/>
          <ac:spMkLst>
            <pc:docMk/>
            <pc:sldMk cId="6894212" sldId="2146846652"/>
            <ac:spMk id="9" creationId="{A7B99D96-430D-51EA-78FE-A64D954C2D03}"/>
          </ac:spMkLst>
        </pc:spChg>
        <pc:spChg chg="add del mod">
          <ac:chgData name="Benjamin Vandegrift" userId="2e5c2a8a-c606-4888-a2a6-2a14dfaa97ab" providerId="ADAL" clId="{38973674-48E1-2B4B-B893-4759DFFB414C}" dt="2024-05-31T20:37:26.024" v="2386" actId="478"/>
          <ac:spMkLst>
            <pc:docMk/>
            <pc:sldMk cId="6894212" sldId="2146846652"/>
            <ac:spMk id="11" creationId="{546158FD-8829-6B5C-DF17-08241B014168}"/>
          </ac:spMkLst>
        </pc:spChg>
        <pc:spChg chg="mod">
          <ac:chgData name="Benjamin Vandegrift" userId="2e5c2a8a-c606-4888-a2a6-2a14dfaa97ab" providerId="ADAL" clId="{38973674-48E1-2B4B-B893-4759DFFB414C}" dt="2024-06-10T19:26:49.428" v="3146" actId="207"/>
          <ac:spMkLst>
            <pc:docMk/>
            <pc:sldMk cId="6894212" sldId="2146846652"/>
            <ac:spMk id="11" creationId="{7091B3B4-D996-87E9-CDE0-598E3E07C59A}"/>
          </ac:spMkLst>
        </pc:spChg>
        <pc:spChg chg="add del mod">
          <ac:chgData name="Benjamin Vandegrift" userId="2e5c2a8a-c606-4888-a2a6-2a14dfaa97ab" providerId="ADAL" clId="{38973674-48E1-2B4B-B893-4759DFFB414C}" dt="2024-05-31T20:30:47.244" v="1923" actId="478"/>
          <ac:spMkLst>
            <pc:docMk/>
            <pc:sldMk cId="6894212" sldId="2146846652"/>
            <ac:spMk id="12" creationId="{CE087B42-38C3-31D4-BC28-BD56EF7F4876}"/>
          </ac:spMkLst>
        </pc:spChg>
        <pc:spChg chg="add mod">
          <ac:chgData name="Benjamin Vandegrift" userId="2e5c2a8a-c606-4888-a2a6-2a14dfaa97ab" providerId="ADAL" clId="{38973674-48E1-2B4B-B893-4759DFFB414C}" dt="2024-05-31T20:36:33.966" v="2380" actId="20577"/>
          <ac:spMkLst>
            <pc:docMk/>
            <pc:sldMk cId="6894212" sldId="2146846652"/>
            <ac:spMk id="13" creationId="{8639AA6B-35EB-E7FB-1AE3-05EADBA4D197}"/>
          </ac:spMkLst>
        </pc:spChg>
        <pc:spChg chg="add mod">
          <ac:chgData name="Benjamin Vandegrift" userId="2e5c2a8a-c606-4888-a2a6-2a14dfaa97ab" providerId="ADAL" clId="{38973674-48E1-2B4B-B893-4759DFFB414C}" dt="2024-05-31T20:35:43.155" v="2239" actId="20577"/>
          <ac:spMkLst>
            <pc:docMk/>
            <pc:sldMk cId="6894212" sldId="2146846652"/>
            <ac:spMk id="15" creationId="{A5EB579D-5234-B28B-1D27-910E4DA17354}"/>
          </ac:spMkLst>
        </pc:spChg>
        <pc:spChg chg="add del mod">
          <ac:chgData name="Benjamin Vandegrift" userId="2e5c2a8a-c606-4888-a2a6-2a14dfaa97ab" providerId="ADAL" clId="{38973674-48E1-2B4B-B893-4759DFFB414C}" dt="2024-05-31T21:18:13.246" v="2411" actId="478"/>
          <ac:spMkLst>
            <pc:docMk/>
            <pc:sldMk cId="6894212" sldId="2146846652"/>
            <ac:spMk id="16" creationId="{A8645DE0-8E98-8B8C-57B1-F3EA9D799917}"/>
          </ac:spMkLst>
        </pc:spChg>
        <pc:spChg chg="mod">
          <ac:chgData name="Benjamin Vandegrift" userId="2e5c2a8a-c606-4888-a2a6-2a14dfaa97ab" providerId="ADAL" clId="{38973674-48E1-2B4B-B893-4759DFFB414C}" dt="2024-06-11T13:24:02.273" v="3167" actId="20577"/>
          <ac:spMkLst>
            <pc:docMk/>
            <pc:sldMk cId="6894212" sldId="2146846652"/>
            <ac:spMk id="16" creationId="{DF80A582-FF0A-1EA1-8B04-02A076886001}"/>
          </ac:spMkLst>
        </pc:spChg>
        <pc:spChg chg="mod">
          <ac:chgData name="Benjamin Vandegrift" userId="2e5c2a8a-c606-4888-a2a6-2a14dfaa97ab" providerId="ADAL" clId="{38973674-48E1-2B4B-B893-4759DFFB414C}" dt="2024-06-10T19:24:26.102" v="3135" actId="20577"/>
          <ac:spMkLst>
            <pc:docMk/>
            <pc:sldMk cId="6894212" sldId="2146846652"/>
            <ac:spMk id="19" creationId="{36F5B185-858D-2D26-9FF7-65824C0D4ED4}"/>
          </ac:spMkLst>
        </pc:spChg>
        <pc:spChg chg="mod">
          <ac:chgData name="Benjamin Vandegrift" userId="2e5c2a8a-c606-4888-a2a6-2a14dfaa97ab" providerId="ADAL" clId="{38973674-48E1-2B4B-B893-4759DFFB414C}" dt="2024-06-11T13:32:45.917" v="3293" actId="20577"/>
          <ac:spMkLst>
            <pc:docMk/>
            <pc:sldMk cId="6894212" sldId="2146846652"/>
            <ac:spMk id="22" creationId="{35FCDBF7-4ED1-A427-6DA2-E5398D975663}"/>
          </ac:spMkLst>
        </pc:spChg>
        <pc:spChg chg="mod">
          <ac:chgData name="Benjamin Vandegrift" userId="2e5c2a8a-c606-4888-a2a6-2a14dfaa97ab" providerId="ADAL" clId="{38973674-48E1-2B4B-B893-4759DFFB414C}" dt="2024-06-10T19:24:29.212" v="3144" actId="20577"/>
          <ac:spMkLst>
            <pc:docMk/>
            <pc:sldMk cId="6894212" sldId="2146846652"/>
            <ac:spMk id="23" creationId="{AEBF2C67-7383-1A6B-C924-D73763C7F758}"/>
          </ac:spMkLst>
        </pc:spChg>
        <pc:spChg chg="mod">
          <ac:chgData name="Benjamin Vandegrift" userId="2e5c2a8a-c606-4888-a2a6-2a14dfaa97ab" providerId="ADAL" clId="{38973674-48E1-2B4B-B893-4759DFFB414C}" dt="2024-06-10T19:22:31.748" v="2967" actId="20577"/>
          <ac:spMkLst>
            <pc:docMk/>
            <pc:sldMk cId="6894212" sldId="2146846652"/>
            <ac:spMk id="25" creationId="{420BE883-1DBD-B461-1051-0AE5E5B21137}"/>
          </ac:spMkLst>
        </pc:spChg>
        <pc:spChg chg="mod">
          <ac:chgData name="Benjamin Vandegrift" userId="2e5c2a8a-c606-4888-a2a6-2a14dfaa97ab" providerId="ADAL" clId="{38973674-48E1-2B4B-B893-4759DFFB414C}" dt="2024-06-10T19:22:56.413" v="2985" actId="207"/>
          <ac:spMkLst>
            <pc:docMk/>
            <pc:sldMk cId="6894212" sldId="2146846652"/>
            <ac:spMk id="26" creationId="{89A1F330-FBF9-F01A-B338-C1F84341B39E}"/>
          </ac:spMkLst>
        </pc:spChg>
        <pc:picChg chg="add del mod">
          <ac:chgData name="Benjamin Vandegrift" userId="2e5c2a8a-c606-4888-a2a6-2a14dfaa97ab" providerId="ADAL" clId="{38973674-48E1-2B4B-B893-4759DFFB414C}" dt="2024-06-11T13:25:30.805" v="3233" actId="478"/>
          <ac:picMkLst>
            <pc:docMk/>
            <pc:sldMk cId="6894212" sldId="2146846652"/>
            <ac:picMk id="8" creationId="{4B0971B6-0900-F537-D7A1-8FFAA9DD20C0}"/>
          </ac:picMkLst>
        </pc:picChg>
        <pc:extLst>
          <p:ext xmlns:p="http://schemas.openxmlformats.org/presentationml/2006/main" uri="{D6D511B9-2390-475A-947B-AFAB55BFBCF1}">
            <pc226:cmChg xmlns:pc226="http://schemas.microsoft.com/office/powerpoint/2022/06/main/command" chg="add del">
              <pc226:chgData name="Benjamin Vandegrift" userId="2e5c2a8a-c606-4888-a2a6-2a14dfaa97ab" providerId="ADAL" clId="{38973674-48E1-2B4B-B893-4759DFFB414C}" dt="2024-06-11T13:26:32.736" v="3235"/>
              <pc2:cmMkLst xmlns:pc2="http://schemas.microsoft.com/office/powerpoint/2019/9/main/command">
                <pc:docMk/>
                <pc:sldMk cId="6894212" sldId="2146846652"/>
                <pc2:cmMk id="{0A4068A5-6B9D-9348-A88A-8E920F6A2FE1}"/>
              </pc2:cmMkLst>
            </pc226:cmChg>
            <pc226:cmChg xmlns:pc226="http://schemas.microsoft.com/office/powerpoint/2022/06/main/command" chg="del">
              <pc226:chgData name="Benjamin Vandegrift" userId="2e5c2a8a-c606-4888-a2a6-2a14dfaa97ab" providerId="ADAL" clId="{38973674-48E1-2B4B-B893-4759DFFB414C}" dt="2024-06-11T13:26:30.274" v="3234"/>
              <pc2:cmMkLst xmlns:pc2="http://schemas.microsoft.com/office/powerpoint/2019/9/main/command">
                <pc:docMk/>
                <pc:sldMk cId="6894212" sldId="2146846652"/>
                <pc2:cmMk id="{99A01FE3-4F03-4964-964C-2E1C5C6B1CCD}"/>
              </pc2:cmMkLst>
            </pc226:cmChg>
          </p:ext>
        </pc:extLst>
      </pc:sldChg>
      <pc:sldChg chg="modSp mod modCm">
        <pc:chgData name="Benjamin Vandegrift" userId="2e5c2a8a-c606-4888-a2a6-2a14dfaa97ab" providerId="ADAL" clId="{38973674-48E1-2B4B-B893-4759DFFB414C}" dt="2024-07-01T14:22:23.711" v="4855"/>
        <pc:sldMkLst>
          <pc:docMk/>
          <pc:sldMk cId="166710201" sldId="2146846652"/>
        </pc:sldMkLst>
        <pc:spChg chg="mod">
          <ac:chgData name="Benjamin Vandegrift" userId="2e5c2a8a-c606-4888-a2a6-2a14dfaa97ab" providerId="ADAL" clId="{38973674-48E1-2B4B-B893-4759DFFB414C}" dt="2024-07-01T14:21:05.006" v="4854" actId="5793"/>
          <ac:spMkLst>
            <pc:docMk/>
            <pc:sldMk cId="166710201" sldId="2146846652"/>
            <ac:spMk id="4" creationId="{E99ED309-98A8-441D-C354-87F8ABC21219}"/>
          </ac:spMkLst>
        </pc:spChg>
        <pc:extLst>
          <p:ext xmlns:p="http://schemas.openxmlformats.org/presentationml/2006/main" uri="{D6D511B9-2390-475A-947B-AFAB55BFBCF1}">
            <pc226:cmChg xmlns:pc226="http://schemas.microsoft.com/office/powerpoint/2022/06/main/command" chg="">
              <pc226:chgData name="Benjamin Vandegrift" userId="2e5c2a8a-c606-4888-a2a6-2a14dfaa97ab" providerId="ADAL" clId="{38973674-48E1-2B4B-B893-4759DFFB414C}" dt="2024-07-01T14:22:23.711" v="4855"/>
              <pc2:cmMkLst xmlns:pc2="http://schemas.microsoft.com/office/powerpoint/2019/9/main/command">
                <pc:docMk/>
                <pc:sldMk cId="166710201" sldId="2146846652"/>
                <pc2:cmMk id="{38953693-B35C-4B68-9D52-260D7D788B01}"/>
              </pc2:cmMkLst>
              <pc226:cmRplyChg chg="add">
                <pc226:chgData name="Benjamin Vandegrift" userId="2e5c2a8a-c606-4888-a2a6-2a14dfaa97ab" providerId="ADAL" clId="{38973674-48E1-2B4B-B893-4759DFFB414C}" dt="2024-07-01T14:22:23.711" v="4855"/>
                <pc2:cmRplyMkLst xmlns:pc2="http://schemas.microsoft.com/office/powerpoint/2019/9/main/command">
                  <pc:docMk/>
                  <pc:sldMk cId="166710201" sldId="2146846652"/>
                  <pc2:cmMk id="{38953693-B35C-4B68-9D52-260D7D788B01}"/>
                  <pc2:cmRplyMk id="{00B2B951-34DE-6142-A67F-35BFDC909AC8}"/>
                </pc2:cmRplyMkLst>
              </pc226:cmRplyChg>
            </pc226:cmChg>
          </p:ext>
        </pc:extLst>
      </pc:sldChg>
      <pc:sldChg chg="addSp modSp new del mod">
        <pc:chgData name="Benjamin Vandegrift" userId="2e5c2a8a-c606-4888-a2a6-2a14dfaa97ab" providerId="ADAL" clId="{38973674-48E1-2B4B-B893-4759DFFB414C}" dt="2024-05-31T21:18:23" v="2412" actId="2696"/>
        <pc:sldMkLst>
          <pc:docMk/>
          <pc:sldMk cId="938262202" sldId="2146846653"/>
        </pc:sldMkLst>
        <pc:spChg chg="add mod">
          <ac:chgData name="Benjamin Vandegrift" userId="2e5c2a8a-c606-4888-a2a6-2a14dfaa97ab" providerId="ADAL" clId="{38973674-48E1-2B4B-B893-4759DFFB414C}" dt="2024-05-31T15:59:01.528" v="813" actId="14100"/>
          <ac:spMkLst>
            <pc:docMk/>
            <pc:sldMk cId="938262202" sldId="2146846653"/>
            <ac:spMk id="3" creationId="{BA4130F6-2C38-6296-932D-187148E7DE79}"/>
          </ac:spMkLst>
        </pc:spChg>
        <pc:spChg chg="add mod">
          <ac:chgData name="Benjamin Vandegrift" userId="2e5c2a8a-c606-4888-a2a6-2a14dfaa97ab" providerId="ADAL" clId="{38973674-48E1-2B4B-B893-4759DFFB414C}" dt="2024-05-31T16:24:22.002" v="979" actId="1076"/>
          <ac:spMkLst>
            <pc:docMk/>
            <pc:sldMk cId="938262202" sldId="2146846653"/>
            <ac:spMk id="5" creationId="{BB63C239-F111-0963-65FE-4EDECF6B01B2}"/>
          </ac:spMkLst>
        </pc:spChg>
      </pc:sldChg>
      <pc:sldChg chg="add del">
        <pc:chgData name="Benjamin Vandegrift" userId="2e5c2a8a-c606-4888-a2a6-2a14dfaa97ab" providerId="ADAL" clId="{38973674-48E1-2B4B-B893-4759DFFB414C}" dt="2024-06-14T21:04:19.960" v="4652" actId="2696"/>
        <pc:sldMkLst>
          <pc:docMk/>
          <pc:sldMk cId="2682528067" sldId="2146846653"/>
        </pc:sldMkLst>
      </pc:sldChg>
      <pc:sldChg chg="addSp delSp modSp add mod ord addCm modCm">
        <pc:chgData name="Benjamin Vandegrift" userId="2e5c2a8a-c606-4888-a2a6-2a14dfaa97ab" providerId="ADAL" clId="{38973674-48E1-2B4B-B893-4759DFFB414C}" dt="2024-06-18T15:53:48.191" v="4765" actId="20577"/>
        <pc:sldMkLst>
          <pc:docMk/>
          <pc:sldMk cId="743138834" sldId="2146846654"/>
        </pc:sldMkLst>
        <pc:spChg chg="del">
          <ac:chgData name="Benjamin Vandegrift" userId="2e5c2a8a-c606-4888-a2a6-2a14dfaa97ab" providerId="ADAL" clId="{38973674-48E1-2B4B-B893-4759DFFB414C}" dt="2024-05-31T18:26:48.181" v="1272" actId="478"/>
          <ac:spMkLst>
            <pc:docMk/>
            <pc:sldMk cId="743138834" sldId="2146846654"/>
            <ac:spMk id="3" creationId="{8521E94D-BB36-9FE0-8A6F-D47E336377BD}"/>
          </ac:spMkLst>
        </pc:spChg>
        <pc:spChg chg="add del">
          <ac:chgData name="Benjamin Vandegrift" userId="2e5c2a8a-c606-4888-a2a6-2a14dfaa97ab" providerId="ADAL" clId="{38973674-48E1-2B4B-B893-4759DFFB414C}" dt="2024-05-31T18:25:29.092" v="1260" actId="22"/>
          <ac:spMkLst>
            <pc:docMk/>
            <pc:sldMk cId="743138834" sldId="2146846654"/>
            <ac:spMk id="9" creationId="{27545D58-E7DC-4F09-E3D1-5CF0DB7BCD47}"/>
          </ac:spMkLst>
        </pc:spChg>
        <pc:spChg chg="mod">
          <ac:chgData name="Benjamin Vandegrift" userId="2e5c2a8a-c606-4888-a2a6-2a14dfaa97ab" providerId="ADAL" clId="{38973674-48E1-2B4B-B893-4759DFFB414C}" dt="2024-05-31T18:27:57.703" v="1320" actId="114"/>
          <ac:spMkLst>
            <pc:docMk/>
            <pc:sldMk cId="743138834" sldId="2146846654"/>
            <ac:spMk id="10" creationId="{54857B87-4C2F-6A38-7764-6ED9C08B77A9}"/>
          </ac:spMkLst>
        </pc:spChg>
        <pc:spChg chg="del">
          <ac:chgData name="Benjamin Vandegrift" userId="2e5c2a8a-c606-4888-a2a6-2a14dfaa97ab" providerId="ADAL" clId="{38973674-48E1-2B4B-B893-4759DFFB414C}" dt="2024-05-31T18:26:50.552" v="1273" actId="478"/>
          <ac:spMkLst>
            <pc:docMk/>
            <pc:sldMk cId="743138834" sldId="2146846654"/>
            <ac:spMk id="11" creationId="{2CECDB15-7169-6315-B819-F86D64E53EBE}"/>
          </ac:spMkLst>
        </pc:spChg>
        <pc:spChg chg="mod">
          <ac:chgData name="Benjamin Vandegrift" userId="2e5c2a8a-c606-4888-a2a6-2a14dfaa97ab" providerId="ADAL" clId="{38973674-48E1-2B4B-B893-4759DFFB414C}" dt="2024-06-18T15:53:48.191" v="4765" actId="20577"/>
          <ac:spMkLst>
            <pc:docMk/>
            <pc:sldMk cId="743138834" sldId="2146846654"/>
            <ac:spMk id="42" creationId="{D8F0AEF1-89D6-4008-A26D-954198072C0E}"/>
          </ac:spMkLst>
        </pc:spChg>
        <pc:spChg chg="mod">
          <ac:chgData name="Benjamin Vandegrift" userId="2e5c2a8a-c606-4888-a2a6-2a14dfaa97ab" providerId="ADAL" clId="{38973674-48E1-2B4B-B893-4759DFFB414C}" dt="2024-05-31T18:24:48.511" v="1252"/>
          <ac:spMkLst>
            <pc:docMk/>
            <pc:sldMk cId="743138834" sldId="2146846654"/>
            <ac:spMk id="44" creationId="{CBF5CF3F-5006-499F-A465-F6611C56541B}"/>
          </ac:spMkLst>
        </pc:spChg>
        <pc:extLst>
          <p:ext xmlns:p="http://schemas.openxmlformats.org/presentationml/2006/main" uri="{D6D511B9-2390-475A-947B-AFAB55BFBCF1}">
            <pc226:cmChg xmlns:pc226="http://schemas.microsoft.com/office/powerpoint/2022/06/main/command" chg="mod">
              <pc226:chgData name="Benjamin Vandegrift" userId="2e5c2a8a-c606-4888-a2a6-2a14dfaa97ab" providerId="ADAL" clId="{38973674-48E1-2B4B-B893-4759DFFB414C}" dt="2024-05-31T18:28:19.395" v="1322" actId="20577"/>
              <pc2:cmMkLst xmlns:pc2="http://schemas.microsoft.com/office/powerpoint/2019/9/main/command">
                <pc:docMk/>
                <pc:sldMk cId="743138834" sldId="2146846654"/>
                <pc2:cmMk id="{DC74E637-F4F2-554C-AA83-9049EBAECDC6}"/>
              </pc2:cmMkLst>
              <pc226:cmRplyChg chg="add">
                <pc226:chgData name="Benjamin Vandegrift" userId="2e5c2a8a-c606-4888-a2a6-2a14dfaa97ab" providerId="ADAL" clId="{38973674-48E1-2B4B-B893-4759DFFB414C}" dt="2024-05-31T18:23:51.424" v="1220"/>
                <pc2:cmRplyMkLst xmlns:pc2="http://schemas.microsoft.com/office/powerpoint/2019/9/main/command">
                  <pc:docMk/>
                  <pc:sldMk cId="743138834" sldId="2146846654"/>
                  <pc2:cmMk id="{DC74E637-F4F2-554C-AA83-9049EBAECDC6}"/>
                  <pc2:cmRplyMk id="{FDD4E3DA-A594-3A42-9723-25D1B4CF14A9}"/>
                </pc2:cmRplyMkLst>
              </pc226:cmRplyChg>
            </pc226:cmChg>
            <pc226:cmChg xmlns:pc226="http://schemas.microsoft.com/office/powerpoint/2022/06/main/command" chg="add">
              <pc226:chgData name="Benjamin Vandegrift" userId="2e5c2a8a-c606-4888-a2a6-2a14dfaa97ab" providerId="ADAL" clId="{38973674-48E1-2B4B-B893-4759DFFB414C}" dt="2024-05-31T18:23:56.871" v="1221"/>
              <pc2:cmMkLst xmlns:pc2="http://schemas.microsoft.com/office/powerpoint/2019/9/main/command">
                <pc:docMk/>
                <pc:sldMk cId="743138834" sldId="2146846654"/>
                <pc2:cmMk id="{C47E0F8F-3BF6-6B4E-8458-29A5828F6B31}"/>
              </pc2:cmMkLst>
            </pc226:cmChg>
          </p:ext>
        </pc:extLst>
      </pc:sldChg>
      <pc:sldChg chg="add del setBg">
        <pc:chgData name="Benjamin Vandegrift" userId="2e5c2a8a-c606-4888-a2a6-2a14dfaa97ab" providerId="ADAL" clId="{38973674-48E1-2B4B-B893-4759DFFB414C}" dt="2024-05-31T16:12:08.124" v="906"/>
        <pc:sldMkLst>
          <pc:docMk/>
          <pc:sldMk cId="4238140805" sldId="2146846654"/>
        </pc:sldMkLst>
      </pc:sldChg>
      <pc:sldChg chg="modSp add mod addCm">
        <pc:chgData name="Benjamin Vandegrift" userId="2e5c2a8a-c606-4888-a2a6-2a14dfaa97ab" providerId="ADAL" clId="{38973674-48E1-2B4B-B893-4759DFFB414C}" dt="2024-05-31T16:25:59.511" v="981"/>
        <pc:sldMkLst>
          <pc:docMk/>
          <pc:sldMk cId="2392458804" sldId="2146846655"/>
        </pc:sldMkLst>
        <pc:spChg chg="mod">
          <ac:chgData name="Benjamin Vandegrift" userId="2e5c2a8a-c606-4888-a2a6-2a14dfaa97ab" providerId="ADAL" clId="{38973674-48E1-2B4B-B893-4759DFFB414C}" dt="2024-05-31T16:18:05.952" v="976" actId="20577"/>
          <ac:spMkLst>
            <pc:docMk/>
            <pc:sldMk cId="2392458804" sldId="2146846655"/>
            <ac:spMk id="2" creationId="{C09B3279-79C3-D562-DBFB-7AB4F0D63070}"/>
          </ac:spMkLst>
        </pc:spChg>
        <pc:extLst>
          <p:ext xmlns:p="http://schemas.openxmlformats.org/presentationml/2006/main" uri="{D6D511B9-2390-475A-947B-AFAB55BFBCF1}">
            <pc226:cmChg xmlns:pc226="http://schemas.microsoft.com/office/powerpoint/2022/06/main/command" chg="add">
              <pc226:chgData name="Benjamin Vandegrift" userId="2e5c2a8a-c606-4888-a2a6-2a14dfaa97ab" providerId="ADAL" clId="{38973674-48E1-2B4B-B893-4759DFFB414C}" dt="2024-05-31T16:25:59.511" v="981"/>
              <pc2:cmMkLst xmlns:pc2="http://schemas.microsoft.com/office/powerpoint/2019/9/main/command">
                <pc:docMk/>
                <pc:sldMk cId="2392458804" sldId="2146846655"/>
                <pc2:cmMk id="{85AFDF1F-FF48-F145-B363-4144B2348EEE}"/>
              </pc2:cmMkLst>
            </pc226:cmChg>
          </p:ext>
        </pc:extLst>
      </pc:sldChg>
      <pc:sldChg chg="del ord">
        <pc:chgData name="Benjamin Vandegrift" userId="2e5c2a8a-c606-4888-a2a6-2a14dfaa97ab" providerId="ADAL" clId="{38973674-48E1-2B4B-B893-4759DFFB414C}" dt="2024-06-14T21:04:19.978" v="4654" actId="2696"/>
        <pc:sldMkLst>
          <pc:docMk/>
          <pc:sldMk cId="569868388" sldId="2146846656"/>
        </pc:sldMkLst>
      </pc:sldChg>
      <pc:sldChg chg="addSp delSp modSp add mod addCm modCm">
        <pc:chgData name="Benjamin Vandegrift" userId="2e5c2a8a-c606-4888-a2a6-2a14dfaa97ab" providerId="ADAL" clId="{38973674-48E1-2B4B-B893-4759DFFB414C}" dt="2024-05-31T20:16:15.032" v="1471" actId="13926"/>
        <pc:sldMkLst>
          <pc:docMk/>
          <pc:sldMk cId="2265022785" sldId="2146846656"/>
        </pc:sldMkLst>
        <pc:spChg chg="mod">
          <ac:chgData name="Benjamin Vandegrift" userId="2e5c2a8a-c606-4888-a2a6-2a14dfaa97ab" providerId="ADAL" clId="{38973674-48E1-2B4B-B893-4759DFFB414C}" dt="2024-05-31T18:13:37.453" v="984" actId="1076"/>
          <ac:spMkLst>
            <pc:docMk/>
            <pc:sldMk cId="2265022785" sldId="2146846656"/>
            <ac:spMk id="3" creationId="{5A28636E-CDDE-9470-1EF7-3FDCD160D14B}"/>
          </ac:spMkLst>
        </pc:spChg>
        <pc:spChg chg="mod">
          <ac:chgData name="Benjamin Vandegrift" userId="2e5c2a8a-c606-4888-a2a6-2a14dfaa97ab" providerId="ADAL" clId="{38973674-48E1-2B4B-B893-4759DFFB414C}" dt="2024-05-31T20:00:49.298" v="1451" actId="1076"/>
          <ac:spMkLst>
            <pc:docMk/>
            <pc:sldMk cId="2265022785" sldId="2146846656"/>
            <ac:spMk id="5" creationId="{6519FC98-4F49-BE7E-F996-FBC2945D74AF}"/>
          </ac:spMkLst>
        </pc:spChg>
        <pc:spChg chg="add mod">
          <ac:chgData name="Benjamin Vandegrift" userId="2e5c2a8a-c606-4888-a2a6-2a14dfaa97ab" providerId="ADAL" clId="{38973674-48E1-2B4B-B893-4759DFFB414C}" dt="2024-05-31T20:14:08.515" v="1464" actId="13926"/>
          <ac:spMkLst>
            <pc:docMk/>
            <pc:sldMk cId="2265022785" sldId="2146846656"/>
            <ac:spMk id="6" creationId="{AD078F14-10E9-B16A-2C77-3E22D7D73DD6}"/>
          </ac:spMkLst>
        </pc:spChg>
        <pc:spChg chg="mod">
          <ac:chgData name="Benjamin Vandegrift" userId="2e5c2a8a-c606-4888-a2a6-2a14dfaa97ab" providerId="ADAL" clId="{38973674-48E1-2B4B-B893-4759DFFB414C}" dt="2024-05-31T18:13:44.102" v="985" actId="1076"/>
          <ac:spMkLst>
            <pc:docMk/>
            <pc:sldMk cId="2265022785" sldId="2146846656"/>
            <ac:spMk id="8" creationId="{689AEA40-E41D-BD8A-AD41-EFD500217194}"/>
          </ac:spMkLst>
        </pc:spChg>
        <pc:spChg chg="add mod">
          <ac:chgData name="Benjamin Vandegrift" userId="2e5c2a8a-c606-4888-a2a6-2a14dfaa97ab" providerId="ADAL" clId="{38973674-48E1-2B4B-B893-4759DFFB414C}" dt="2024-05-31T20:14:12.030" v="1466" actId="13926"/>
          <ac:spMkLst>
            <pc:docMk/>
            <pc:sldMk cId="2265022785" sldId="2146846656"/>
            <ac:spMk id="9" creationId="{65546FEE-1181-7C08-0BEA-44C9D23659EC}"/>
          </ac:spMkLst>
        </pc:spChg>
        <pc:spChg chg="mod">
          <ac:chgData name="Benjamin Vandegrift" userId="2e5c2a8a-c606-4888-a2a6-2a14dfaa97ab" providerId="ADAL" clId="{38973674-48E1-2B4B-B893-4759DFFB414C}" dt="2024-05-31T20:07:17.442" v="1452" actId="20577"/>
          <ac:spMkLst>
            <pc:docMk/>
            <pc:sldMk cId="2265022785" sldId="2146846656"/>
            <ac:spMk id="11" creationId="{14541AC9-2B86-B3DD-264F-FFBC949525C7}"/>
          </ac:spMkLst>
        </pc:spChg>
        <pc:spChg chg="add del mod">
          <ac:chgData name="Benjamin Vandegrift" userId="2e5c2a8a-c606-4888-a2a6-2a14dfaa97ab" providerId="ADAL" clId="{38973674-48E1-2B4B-B893-4759DFFB414C}" dt="2024-05-31T20:13:17.727" v="1462" actId="478"/>
          <ac:spMkLst>
            <pc:docMk/>
            <pc:sldMk cId="2265022785" sldId="2146846656"/>
            <ac:spMk id="13" creationId="{79B9C6AE-62DA-CE00-5B50-F9D60A4D761C}"/>
          </ac:spMkLst>
        </pc:spChg>
        <pc:spChg chg="add mod">
          <ac:chgData name="Benjamin Vandegrift" userId="2e5c2a8a-c606-4888-a2a6-2a14dfaa97ab" providerId="ADAL" clId="{38973674-48E1-2B4B-B893-4759DFFB414C}" dt="2024-05-31T18:48:08.832" v="1326" actId="1076"/>
          <ac:spMkLst>
            <pc:docMk/>
            <pc:sldMk cId="2265022785" sldId="2146846656"/>
            <ac:spMk id="15" creationId="{CEC75C69-678B-AAB7-901B-B1229C17FA3E}"/>
          </ac:spMkLst>
        </pc:spChg>
        <pc:spChg chg="add mod">
          <ac:chgData name="Benjamin Vandegrift" userId="2e5c2a8a-c606-4888-a2a6-2a14dfaa97ab" providerId="ADAL" clId="{38973674-48E1-2B4B-B893-4759DFFB414C}" dt="2024-05-31T20:16:15.032" v="1471" actId="13926"/>
          <ac:spMkLst>
            <pc:docMk/>
            <pc:sldMk cId="2265022785" sldId="2146846656"/>
            <ac:spMk id="17" creationId="{DFD153D5-D06C-CC1F-F68F-60BAA0B528CE}"/>
          </ac:spMkLst>
        </pc:spChg>
        <pc:spChg chg="mod">
          <ac:chgData name="Benjamin Vandegrift" userId="2e5c2a8a-c606-4888-a2a6-2a14dfaa97ab" providerId="ADAL" clId="{38973674-48E1-2B4B-B893-4759DFFB414C}" dt="2024-05-31T20:00:40.656" v="1450" actId="108"/>
          <ac:spMkLst>
            <pc:docMk/>
            <pc:sldMk cId="2265022785" sldId="2146846656"/>
            <ac:spMk id="24" creationId="{A671F24C-A73C-4EEF-86FA-989884607FA5}"/>
          </ac:spMkLst>
        </pc:spChg>
        <pc:extLst>
          <p:ext xmlns:p="http://schemas.openxmlformats.org/presentationml/2006/main" uri="{D6D511B9-2390-475A-947B-AFAB55BFBCF1}">
            <pc226:cmChg xmlns:pc226="http://schemas.microsoft.com/office/powerpoint/2022/06/main/command" chg="add mod">
              <pc226:chgData name="Benjamin Vandegrift" userId="2e5c2a8a-c606-4888-a2a6-2a14dfaa97ab" providerId="ADAL" clId="{38973674-48E1-2B4B-B893-4759DFFB414C}" dt="2024-05-31T20:00:24.667" v="1449" actId="20577"/>
              <pc2:cmMkLst xmlns:pc2="http://schemas.microsoft.com/office/powerpoint/2019/9/main/command">
                <pc:docMk/>
                <pc:sldMk cId="2265022785" sldId="2146846656"/>
                <pc2:cmMk id="{0E88765E-8EDA-DA42-BF67-E6268A7F6474}"/>
              </pc2:cmMkLst>
            </pc226:cmChg>
          </p:ext>
        </pc:extLst>
      </pc:sldChg>
      <pc:sldChg chg="del addCm">
        <pc:chgData name="Benjamin Vandegrift" userId="2e5c2a8a-c606-4888-a2a6-2a14dfaa97ab" providerId="ADAL" clId="{38973674-48E1-2B4B-B893-4759DFFB414C}" dt="2024-07-01T19:51:25.499" v="5199" actId="2696"/>
        <pc:sldMkLst>
          <pc:docMk/>
          <pc:sldMk cId="1991322591" sldId="2146846657"/>
        </pc:sldMkLst>
        <pc:extLst>
          <p:ext xmlns:p="http://schemas.openxmlformats.org/presentationml/2006/main" uri="{D6D511B9-2390-475A-947B-AFAB55BFBCF1}">
            <pc226:cmChg xmlns:pc226="http://schemas.microsoft.com/office/powerpoint/2022/06/main/command" chg="add">
              <pc226:chgData name="Benjamin Vandegrift" userId="2e5c2a8a-c606-4888-a2a6-2a14dfaa97ab" providerId="ADAL" clId="{38973674-48E1-2B4B-B893-4759DFFB414C}" dt="2024-07-01T14:20:00.458" v="4803"/>
              <pc2:cmMkLst xmlns:pc2="http://schemas.microsoft.com/office/powerpoint/2019/9/main/command">
                <pc:docMk/>
                <pc:sldMk cId="1991322591" sldId="2146846657"/>
                <pc2:cmMk id="{C8FAAAF1-FAB0-7D4A-8ED1-1E6662E405CF}"/>
              </pc2:cmMkLst>
            </pc226:cmChg>
          </p:ext>
        </pc:extLst>
      </pc:sldChg>
      <pc:sldChg chg="add del">
        <pc:chgData name="Benjamin Vandegrift" userId="2e5c2a8a-c606-4888-a2a6-2a14dfaa97ab" providerId="ADAL" clId="{38973674-48E1-2B4B-B893-4759DFFB414C}" dt="2024-06-14T21:04:19.958" v="4651" actId="2696"/>
        <pc:sldMkLst>
          <pc:docMk/>
          <pc:sldMk cId="4248973993" sldId="2146846658"/>
        </pc:sldMkLst>
      </pc:sldChg>
      <pc:sldChg chg="del">
        <pc:chgData name="Benjamin Vandegrift" userId="2e5c2a8a-c606-4888-a2a6-2a14dfaa97ab" providerId="ADAL" clId="{38973674-48E1-2B4B-B893-4759DFFB414C}" dt="2024-06-14T21:04:19.991" v="4656" actId="2696"/>
        <pc:sldMkLst>
          <pc:docMk/>
          <pc:sldMk cId="2585061442" sldId="2146846669"/>
        </pc:sldMkLst>
      </pc:sldChg>
      <pc:sldChg chg="modSp mod">
        <pc:chgData name="Benjamin Vandegrift" userId="2e5c2a8a-c606-4888-a2a6-2a14dfaa97ab" providerId="ADAL" clId="{38973674-48E1-2B4B-B893-4759DFFB414C}" dt="2024-06-10T18:30:58.214" v="2618" actId="20577"/>
        <pc:sldMkLst>
          <pc:docMk/>
          <pc:sldMk cId="874688820" sldId="2146846670"/>
        </pc:sldMkLst>
        <pc:spChg chg="mod">
          <ac:chgData name="Benjamin Vandegrift" userId="2e5c2a8a-c606-4888-a2a6-2a14dfaa97ab" providerId="ADAL" clId="{38973674-48E1-2B4B-B893-4759DFFB414C}" dt="2024-06-10T18:30:08.899" v="2576" actId="1076"/>
          <ac:spMkLst>
            <pc:docMk/>
            <pc:sldMk cId="874688820" sldId="2146846670"/>
            <ac:spMk id="20" creationId="{1A271C24-1ADB-E733-2B4D-044125F35CBC}"/>
          </ac:spMkLst>
        </pc:spChg>
        <pc:spChg chg="mod">
          <ac:chgData name="Benjamin Vandegrift" userId="2e5c2a8a-c606-4888-a2a6-2a14dfaa97ab" providerId="ADAL" clId="{38973674-48E1-2B4B-B893-4759DFFB414C}" dt="2024-06-10T18:30:13.521" v="2583" actId="1037"/>
          <ac:spMkLst>
            <pc:docMk/>
            <pc:sldMk cId="874688820" sldId="2146846670"/>
            <ac:spMk id="21" creationId="{0FEF5527-2A07-4A2F-A96F-8E4DDE9F89FD}"/>
          </ac:spMkLst>
        </pc:spChg>
        <pc:spChg chg="mod">
          <ac:chgData name="Benjamin Vandegrift" userId="2e5c2a8a-c606-4888-a2a6-2a14dfaa97ab" providerId="ADAL" clId="{38973674-48E1-2B4B-B893-4759DFFB414C}" dt="2024-06-10T18:29:56.066" v="2574" actId="1076"/>
          <ac:spMkLst>
            <pc:docMk/>
            <pc:sldMk cId="874688820" sldId="2146846670"/>
            <ac:spMk id="26" creationId="{91CDBBE7-E4D7-49AF-847F-FEB148D1EF37}"/>
          </ac:spMkLst>
        </pc:spChg>
        <pc:spChg chg="mod">
          <ac:chgData name="Benjamin Vandegrift" userId="2e5c2a8a-c606-4888-a2a6-2a14dfaa97ab" providerId="ADAL" clId="{38973674-48E1-2B4B-B893-4759DFFB414C}" dt="2024-06-10T18:30:58.214" v="2618" actId="20577"/>
          <ac:spMkLst>
            <pc:docMk/>
            <pc:sldMk cId="874688820" sldId="2146846670"/>
            <ac:spMk id="27" creationId="{3D39FE50-F622-7E4B-00AE-28825B54E5DB}"/>
          </ac:spMkLst>
        </pc:spChg>
        <pc:spChg chg="mod">
          <ac:chgData name="Benjamin Vandegrift" userId="2e5c2a8a-c606-4888-a2a6-2a14dfaa97ab" providerId="ADAL" clId="{38973674-48E1-2B4B-B893-4759DFFB414C}" dt="2024-06-10T18:30:04.382" v="2575" actId="1076"/>
          <ac:spMkLst>
            <pc:docMk/>
            <pc:sldMk cId="874688820" sldId="2146846670"/>
            <ac:spMk id="35" creationId="{1900195E-7A0A-26DC-58D7-11799B746662}"/>
          </ac:spMkLst>
        </pc:spChg>
        <pc:spChg chg="mod">
          <ac:chgData name="Benjamin Vandegrift" userId="2e5c2a8a-c606-4888-a2a6-2a14dfaa97ab" providerId="ADAL" clId="{38973674-48E1-2B4B-B893-4759DFFB414C}" dt="2024-06-10T18:30:13.521" v="2583" actId="1037"/>
          <ac:spMkLst>
            <pc:docMk/>
            <pc:sldMk cId="874688820" sldId="2146846670"/>
            <ac:spMk id="36" creationId="{A0D65BBB-9F72-DABB-2298-80C1E97D032C}"/>
          </ac:spMkLst>
        </pc:spChg>
        <pc:spChg chg="mod">
          <ac:chgData name="Benjamin Vandegrift" userId="2e5c2a8a-c606-4888-a2a6-2a14dfaa97ab" providerId="ADAL" clId="{38973674-48E1-2B4B-B893-4759DFFB414C}" dt="2024-06-10T18:30:04.382" v="2575" actId="1076"/>
          <ac:spMkLst>
            <pc:docMk/>
            <pc:sldMk cId="874688820" sldId="2146846670"/>
            <ac:spMk id="42" creationId="{07D5A7DF-13AE-0C91-11D0-8980019C856E}"/>
          </ac:spMkLst>
        </pc:spChg>
        <pc:spChg chg="mod">
          <ac:chgData name="Benjamin Vandegrift" userId="2e5c2a8a-c606-4888-a2a6-2a14dfaa97ab" providerId="ADAL" clId="{38973674-48E1-2B4B-B893-4759DFFB414C}" dt="2024-06-10T18:30:52.928" v="2617" actId="20577"/>
          <ac:spMkLst>
            <pc:docMk/>
            <pc:sldMk cId="874688820" sldId="2146846670"/>
            <ac:spMk id="43" creationId="{B86564C4-9D42-8DEB-25B7-E46137E8207E}"/>
          </ac:spMkLst>
        </pc:spChg>
      </pc:sldChg>
      <pc:sldChg chg="modSp mod">
        <pc:chgData name="Benjamin Vandegrift" userId="2e5c2a8a-c606-4888-a2a6-2a14dfaa97ab" providerId="ADAL" clId="{38973674-48E1-2B4B-B893-4759DFFB414C}" dt="2024-06-10T19:19:01.219" v="2655" actId="20577"/>
        <pc:sldMkLst>
          <pc:docMk/>
          <pc:sldMk cId="4187537535" sldId="2146846673"/>
        </pc:sldMkLst>
        <pc:spChg chg="mod">
          <ac:chgData name="Benjamin Vandegrift" userId="2e5c2a8a-c606-4888-a2a6-2a14dfaa97ab" providerId="ADAL" clId="{38973674-48E1-2B4B-B893-4759DFFB414C}" dt="2024-06-10T19:19:01.219" v="2655" actId="20577"/>
          <ac:spMkLst>
            <pc:docMk/>
            <pc:sldMk cId="4187537535" sldId="2146846673"/>
            <ac:spMk id="12" creationId="{FCBDB492-9443-3D4A-8E9D-B3CECB95DCD7}"/>
          </ac:spMkLst>
        </pc:spChg>
      </pc:sldChg>
      <pc:sldChg chg="del">
        <pc:chgData name="Benjamin Vandegrift" userId="2e5c2a8a-c606-4888-a2a6-2a14dfaa97ab" providerId="ADAL" clId="{38973674-48E1-2B4B-B893-4759DFFB414C}" dt="2024-06-14T21:04:19.982" v="4655" actId="2696"/>
        <pc:sldMkLst>
          <pc:docMk/>
          <pc:sldMk cId="2563502083" sldId="2146846682"/>
        </pc:sldMkLst>
      </pc:sldChg>
      <pc:sldChg chg="del">
        <pc:chgData name="Benjamin Vandegrift" userId="2e5c2a8a-c606-4888-a2a6-2a14dfaa97ab" providerId="ADAL" clId="{38973674-48E1-2B4B-B893-4759DFFB414C}" dt="2024-06-14T21:04:19.955" v="4650" actId="2696"/>
        <pc:sldMkLst>
          <pc:docMk/>
          <pc:sldMk cId="1603690673" sldId="2146846683"/>
        </pc:sldMkLst>
      </pc:sldChg>
      <pc:sldChg chg="add del">
        <pc:chgData name="Benjamin Vandegrift" userId="2e5c2a8a-c606-4888-a2a6-2a14dfaa97ab" providerId="ADAL" clId="{38973674-48E1-2B4B-B893-4759DFFB414C}" dt="2024-06-14T21:04:13.136" v="4647" actId="2696"/>
        <pc:sldMkLst>
          <pc:docMk/>
          <pc:sldMk cId="595095833" sldId="2146846688"/>
        </pc:sldMkLst>
      </pc:sldChg>
      <pc:sldChg chg="addSp delSp modSp add mod">
        <pc:chgData name="Benjamin Vandegrift" userId="2e5c2a8a-c606-4888-a2a6-2a14dfaa97ab" providerId="ADAL" clId="{38973674-48E1-2B4B-B893-4759DFFB414C}" dt="2024-07-01T19:35:59.619" v="4938" actId="478"/>
        <pc:sldMkLst>
          <pc:docMk/>
          <pc:sldMk cId="1672406727" sldId="2146846694"/>
        </pc:sldMkLst>
        <pc:spChg chg="mod">
          <ac:chgData name="Benjamin Vandegrift" userId="2e5c2a8a-c606-4888-a2a6-2a14dfaa97ab" providerId="ADAL" clId="{38973674-48E1-2B4B-B893-4759DFFB414C}" dt="2024-07-01T19:34:35.322" v="4910"/>
          <ac:spMkLst>
            <pc:docMk/>
            <pc:sldMk cId="1672406727" sldId="2146846694"/>
            <ac:spMk id="11" creationId="{80446E27-F3B6-5A36-90F5-155E8E262FA5}"/>
          </ac:spMkLst>
        </pc:spChg>
        <pc:spChg chg="add del mod">
          <ac:chgData name="Benjamin Vandegrift" userId="2e5c2a8a-c606-4888-a2a6-2a14dfaa97ab" providerId="ADAL" clId="{38973674-48E1-2B4B-B893-4759DFFB414C}" dt="2024-07-01T19:35:59.619" v="4938" actId="478"/>
          <ac:spMkLst>
            <pc:docMk/>
            <pc:sldMk cId="1672406727" sldId="2146846694"/>
            <ac:spMk id="23" creationId="{66738271-1995-966F-CFD3-F7F8074FE7B2}"/>
          </ac:spMkLst>
        </pc:spChg>
        <pc:cxnChg chg="del mod">
          <ac:chgData name="Benjamin Vandegrift" userId="2e5c2a8a-c606-4888-a2a6-2a14dfaa97ab" providerId="ADAL" clId="{38973674-48E1-2B4B-B893-4759DFFB414C}" dt="2024-07-01T19:34:25.841" v="4908" actId="478"/>
          <ac:cxnSpMkLst>
            <pc:docMk/>
            <pc:sldMk cId="1672406727" sldId="2146846694"/>
            <ac:cxnSpMk id="19" creationId="{AA47A5EC-1615-968D-BCC8-487A78F1DC2B}"/>
          </ac:cxnSpMkLst>
        </pc:cxnChg>
        <pc:cxnChg chg="del mod">
          <ac:chgData name="Benjamin Vandegrift" userId="2e5c2a8a-c606-4888-a2a6-2a14dfaa97ab" providerId="ADAL" clId="{38973674-48E1-2B4B-B893-4759DFFB414C}" dt="2024-07-01T19:34:28.664" v="4909" actId="478"/>
          <ac:cxnSpMkLst>
            <pc:docMk/>
            <pc:sldMk cId="1672406727" sldId="2146846694"/>
            <ac:cxnSpMk id="20" creationId="{7FFA5F94-9BD6-17A1-D3D9-A79168FD9798}"/>
          </ac:cxnSpMkLst>
        </pc:cxnChg>
      </pc:sldChg>
      <pc:sldChg chg="addSp modSp add mod modCm">
        <pc:chgData name="Benjamin Vandegrift" userId="2e5c2a8a-c606-4888-a2a6-2a14dfaa97ab" providerId="ADAL" clId="{38973674-48E1-2B4B-B893-4759DFFB414C}" dt="2024-07-01T19:52:20.036" v="5237" actId="1036"/>
        <pc:sldMkLst>
          <pc:docMk/>
          <pc:sldMk cId="3931335900" sldId="2146846696"/>
        </pc:sldMkLst>
        <pc:spChg chg="add mod">
          <ac:chgData name="Benjamin Vandegrift" userId="2e5c2a8a-c606-4888-a2a6-2a14dfaa97ab" providerId="ADAL" clId="{38973674-48E1-2B4B-B893-4759DFFB414C}" dt="2024-07-01T19:45:24.210" v="5189" actId="1076"/>
          <ac:spMkLst>
            <pc:docMk/>
            <pc:sldMk cId="3931335900" sldId="2146846696"/>
            <ac:spMk id="3" creationId="{4C6B17AD-005E-4873-0766-00B02B956ABE}"/>
          </ac:spMkLst>
        </pc:spChg>
        <pc:spChg chg="add mod">
          <ac:chgData name="Benjamin Vandegrift" userId="2e5c2a8a-c606-4888-a2a6-2a14dfaa97ab" providerId="ADAL" clId="{38973674-48E1-2B4B-B893-4759DFFB414C}" dt="2024-07-01T19:51:56.532" v="5232" actId="20577"/>
          <ac:spMkLst>
            <pc:docMk/>
            <pc:sldMk cId="3931335900" sldId="2146846696"/>
            <ac:spMk id="5" creationId="{FBEBDF83-E612-0D99-BBFC-2D018ADB50F3}"/>
          </ac:spMkLst>
        </pc:spChg>
        <pc:spChg chg="mod">
          <ac:chgData name="Benjamin Vandegrift" userId="2e5c2a8a-c606-4888-a2a6-2a14dfaa97ab" providerId="ADAL" clId="{38973674-48E1-2B4B-B893-4759DFFB414C}" dt="2024-07-01T19:41:48.879" v="4950" actId="14100"/>
          <ac:spMkLst>
            <pc:docMk/>
            <pc:sldMk cId="3931335900" sldId="2146846696"/>
            <ac:spMk id="6" creationId="{AD078F14-10E9-B16A-2C77-3E22D7D73DD6}"/>
          </ac:spMkLst>
        </pc:spChg>
        <pc:spChg chg="mod">
          <ac:chgData name="Benjamin Vandegrift" userId="2e5c2a8a-c606-4888-a2a6-2a14dfaa97ab" providerId="ADAL" clId="{38973674-48E1-2B4B-B893-4759DFFB414C}" dt="2024-07-01T19:41:40.325" v="4947" actId="14100"/>
          <ac:spMkLst>
            <pc:docMk/>
            <pc:sldMk cId="3931335900" sldId="2146846696"/>
            <ac:spMk id="7" creationId="{CC46D1C6-6133-52E4-1766-462D02171C32}"/>
          </ac:spMkLst>
        </pc:spChg>
        <pc:spChg chg="add mod">
          <ac:chgData name="Benjamin Vandegrift" userId="2e5c2a8a-c606-4888-a2a6-2a14dfaa97ab" providerId="ADAL" clId="{38973674-48E1-2B4B-B893-4759DFFB414C}" dt="2024-07-01T19:42:28.952" v="4973" actId="20577"/>
          <ac:spMkLst>
            <pc:docMk/>
            <pc:sldMk cId="3931335900" sldId="2146846696"/>
            <ac:spMk id="8" creationId="{485DD5DC-DED8-E14B-B8D5-10C86D21C103}"/>
          </ac:spMkLst>
        </pc:spChg>
        <pc:spChg chg="mod">
          <ac:chgData name="Benjamin Vandegrift" userId="2e5c2a8a-c606-4888-a2a6-2a14dfaa97ab" providerId="ADAL" clId="{38973674-48E1-2B4B-B893-4759DFFB414C}" dt="2024-07-01T19:42:07.429" v="4956" actId="14100"/>
          <ac:spMkLst>
            <pc:docMk/>
            <pc:sldMk cId="3931335900" sldId="2146846696"/>
            <ac:spMk id="9" creationId="{65546FEE-1181-7C08-0BEA-44C9D23659EC}"/>
          </ac:spMkLst>
        </pc:spChg>
        <pc:spChg chg="mod">
          <ac:chgData name="Benjamin Vandegrift" userId="2e5c2a8a-c606-4888-a2a6-2a14dfaa97ab" providerId="ADAL" clId="{38973674-48E1-2B4B-B893-4759DFFB414C}" dt="2024-07-01T19:41:21.893" v="4944" actId="1076"/>
          <ac:spMkLst>
            <pc:docMk/>
            <pc:sldMk cId="3931335900" sldId="2146846696"/>
            <ac:spMk id="12" creationId="{DAA30045-4F94-DCD3-9A61-723C1BD8990D}"/>
          </ac:spMkLst>
        </pc:spChg>
        <pc:spChg chg="mod">
          <ac:chgData name="Benjamin Vandegrift" userId="2e5c2a8a-c606-4888-a2a6-2a14dfaa97ab" providerId="ADAL" clId="{38973674-48E1-2B4B-B893-4759DFFB414C}" dt="2024-07-01T19:42:01.359" v="4954" actId="14100"/>
          <ac:spMkLst>
            <pc:docMk/>
            <pc:sldMk cId="3931335900" sldId="2146846696"/>
            <ac:spMk id="13" creationId="{93E3351C-037A-C56D-026B-596C92179B34}"/>
          </ac:spMkLst>
        </pc:spChg>
        <pc:spChg chg="mod">
          <ac:chgData name="Benjamin Vandegrift" userId="2e5c2a8a-c606-4888-a2a6-2a14dfaa97ab" providerId="ADAL" clId="{38973674-48E1-2B4B-B893-4759DFFB414C}" dt="2024-07-01T19:41:54.125" v="4952" actId="1076"/>
          <ac:spMkLst>
            <pc:docMk/>
            <pc:sldMk cId="3931335900" sldId="2146846696"/>
            <ac:spMk id="14" creationId="{5D3229D7-2B55-DD4D-FB1A-C7225ACC34CB}"/>
          </ac:spMkLst>
        </pc:spChg>
        <pc:spChg chg="add mod">
          <ac:chgData name="Benjamin Vandegrift" userId="2e5c2a8a-c606-4888-a2a6-2a14dfaa97ab" providerId="ADAL" clId="{38973674-48E1-2B4B-B893-4759DFFB414C}" dt="2024-07-01T19:52:20.036" v="5237" actId="1036"/>
          <ac:spMkLst>
            <pc:docMk/>
            <pc:sldMk cId="3931335900" sldId="2146846696"/>
            <ac:spMk id="15" creationId="{7CC0097A-E3D0-7BCE-5860-AE261FCACE6A}"/>
          </ac:spMkLst>
        </pc:spChg>
        <pc:spChg chg="mod">
          <ac:chgData name="Benjamin Vandegrift" userId="2e5c2a8a-c606-4888-a2a6-2a14dfaa97ab" providerId="ADAL" clId="{38973674-48E1-2B4B-B893-4759DFFB414C}" dt="2024-07-01T19:41:26.703" v="4945" actId="1076"/>
          <ac:spMkLst>
            <pc:docMk/>
            <pc:sldMk cId="3931335900" sldId="2146846696"/>
            <ac:spMk id="17" creationId="{DFD153D5-D06C-CC1F-F68F-60BAA0B528CE}"/>
          </ac:spMkLst>
        </pc:spChg>
        <pc:spChg chg="mod">
          <ac:chgData name="Benjamin Vandegrift" userId="2e5c2a8a-c606-4888-a2a6-2a14dfaa97ab" providerId="ADAL" clId="{38973674-48E1-2B4B-B893-4759DFFB414C}" dt="2024-07-01T19:41:51.374" v="4951" actId="1076"/>
          <ac:spMkLst>
            <pc:docMk/>
            <pc:sldMk cId="3931335900" sldId="2146846696"/>
            <ac:spMk id="18" creationId="{AB5AC538-8DB5-3D05-C839-7C584ABA4A87}"/>
          </ac:spMkLst>
        </pc:spChg>
        <pc:spChg chg="mod">
          <ac:chgData name="Benjamin Vandegrift" userId="2e5c2a8a-c606-4888-a2a6-2a14dfaa97ab" providerId="ADAL" clId="{38973674-48E1-2B4B-B893-4759DFFB414C}" dt="2024-07-01T19:42:12.568" v="4957" actId="1076"/>
          <ac:spMkLst>
            <pc:docMk/>
            <pc:sldMk cId="3931335900" sldId="2146846696"/>
            <ac:spMk id="20" creationId="{27C446B5-AAF4-4DD8-6961-26B3413CA3CB}"/>
          </ac:spMkLst>
        </pc:spChg>
        <pc:picChg chg="mod">
          <ac:chgData name="Benjamin Vandegrift" userId="2e5c2a8a-c606-4888-a2a6-2a14dfaa97ab" providerId="ADAL" clId="{38973674-48E1-2B4B-B893-4759DFFB414C}" dt="2024-07-01T19:42:15.675" v="4958" actId="1076"/>
          <ac:picMkLst>
            <pc:docMk/>
            <pc:sldMk cId="3931335900" sldId="2146846696"/>
            <ac:picMk id="25" creationId="{E14E4C80-A5DB-185D-8808-8DD5294E8EEB}"/>
          </ac:picMkLst>
        </pc:picChg>
        <pc:picChg chg="mod">
          <ac:chgData name="Benjamin Vandegrift" userId="2e5c2a8a-c606-4888-a2a6-2a14dfaa97ab" providerId="ADAL" clId="{38973674-48E1-2B4B-B893-4759DFFB414C}" dt="2024-07-01T19:42:17.959" v="4959" actId="1076"/>
          <ac:picMkLst>
            <pc:docMk/>
            <pc:sldMk cId="3931335900" sldId="2146846696"/>
            <ac:picMk id="27" creationId="{D6570D6D-9761-5736-2AA8-453FB3E07004}"/>
          </ac:picMkLst>
        </pc:picChg>
        <pc:extLst>
          <p:ext xmlns:p="http://schemas.openxmlformats.org/presentationml/2006/main" uri="{D6D511B9-2390-475A-947B-AFAB55BFBCF1}">
            <pc226:cmChg xmlns:pc226="http://schemas.microsoft.com/office/powerpoint/2022/06/main/command" chg="">
              <pc226:chgData name="Benjamin Vandegrift" userId="2e5c2a8a-c606-4888-a2a6-2a14dfaa97ab" providerId="ADAL" clId="{38973674-48E1-2B4B-B893-4759DFFB414C}" dt="2024-07-01T19:46:25.384" v="5192"/>
              <pc2:cmMkLst xmlns:pc2="http://schemas.microsoft.com/office/powerpoint/2019/9/main/command">
                <pc:docMk/>
                <pc:sldMk cId="3931335900" sldId="2146846696"/>
                <pc2:cmMk id="{12E68281-A3E1-8E48-BECA-237CF566FDEE}"/>
              </pc2:cmMkLst>
              <pc226:cmRplyChg chg="add">
                <pc226:chgData name="Benjamin Vandegrift" userId="2e5c2a8a-c606-4888-a2a6-2a14dfaa97ab" providerId="ADAL" clId="{38973674-48E1-2B4B-B893-4759DFFB414C}" dt="2024-07-01T19:46:25.384" v="5192"/>
                <pc2:cmRplyMkLst xmlns:pc2="http://schemas.microsoft.com/office/powerpoint/2019/9/main/command">
                  <pc:docMk/>
                  <pc:sldMk cId="3931335900" sldId="2146846696"/>
                  <pc2:cmMk id="{12E68281-A3E1-8E48-BECA-237CF566FDEE}"/>
                  <pc2:cmRplyMk id="{0568F50D-682F-2148-8CA9-C4BF0F56F784}"/>
                </pc2:cmRplyMkLst>
              </pc226:cmRplyChg>
            </pc226:cmChg>
          </p:ext>
        </pc:extLst>
      </pc:sldChg>
      <pc:sldMasterChg chg="del delSldLayout">
        <pc:chgData name="Benjamin Vandegrift" userId="2e5c2a8a-c606-4888-a2a6-2a14dfaa97ab" providerId="ADAL" clId="{38973674-48E1-2B4B-B893-4759DFFB414C}" dt="2024-05-30T15:46:11.455" v="42" actId="2696"/>
        <pc:sldMasterMkLst>
          <pc:docMk/>
          <pc:sldMasterMk cId="690902205" sldId="2147483779"/>
        </pc:sldMasterMkLst>
        <pc:sldLayoutChg chg="del">
          <pc:chgData name="Benjamin Vandegrift" userId="2e5c2a8a-c606-4888-a2a6-2a14dfaa97ab" providerId="ADAL" clId="{38973674-48E1-2B4B-B893-4759DFFB414C}" dt="2024-05-30T15:46:11.405" v="6" actId="2696"/>
          <pc:sldLayoutMkLst>
            <pc:docMk/>
            <pc:sldMasterMk cId="690902205" sldId="2147483779"/>
            <pc:sldLayoutMk cId="2667512994" sldId="2147483780"/>
          </pc:sldLayoutMkLst>
        </pc:sldLayoutChg>
        <pc:sldLayoutChg chg="del">
          <pc:chgData name="Benjamin Vandegrift" userId="2e5c2a8a-c606-4888-a2a6-2a14dfaa97ab" providerId="ADAL" clId="{38973674-48E1-2B4B-B893-4759DFFB414C}" dt="2024-05-30T15:46:11.406" v="7" actId="2696"/>
          <pc:sldLayoutMkLst>
            <pc:docMk/>
            <pc:sldMasterMk cId="690902205" sldId="2147483779"/>
            <pc:sldLayoutMk cId="2175842574" sldId="2147483781"/>
          </pc:sldLayoutMkLst>
        </pc:sldLayoutChg>
        <pc:sldLayoutChg chg="del">
          <pc:chgData name="Benjamin Vandegrift" userId="2e5c2a8a-c606-4888-a2a6-2a14dfaa97ab" providerId="ADAL" clId="{38973674-48E1-2B4B-B893-4759DFFB414C}" dt="2024-05-30T15:46:11.407" v="8" actId="2696"/>
          <pc:sldLayoutMkLst>
            <pc:docMk/>
            <pc:sldMasterMk cId="690902205" sldId="2147483779"/>
            <pc:sldLayoutMk cId="2111251662" sldId="2147483782"/>
          </pc:sldLayoutMkLst>
        </pc:sldLayoutChg>
        <pc:sldLayoutChg chg="del">
          <pc:chgData name="Benjamin Vandegrift" userId="2e5c2a8a-c606-4888-a2a6-2a14dfaa97ab" providerId="ADAL" clId="{38973674-48E1-2B4B-B893-4759DFFB414C}" dt="2024-05-30T15:46:11.408" v="9" actId="2696"/>
          <pc:sldLayoutMkLst>
            <pc:docMk/>
            <pc:sldMasterMk cId="690902205" sldId="2147483779"/>
            <pc:sldLayoutMk cId="2388840465" sldId="2147483783"/>
          </pc:sldLayoutMkLst>
        </pc:sldLayoutChg>
        <pc:sldLayoutChg chg="del">
          <pc:chgData name="Benjamin Vandegrift" userId="2e5c2a8a-c606-4888-a2a6-2a14dfaa97ab" providerId="ADAL" clId="{38973674-48E1-2B4B-B893-4759DFFB414C}" dt="2024-05-30T15:46:11.408" v="10" actId="2696"/>
          <pc:sldLayoutMkLst>
            <pc:docMk/>
            <pc:sldMasterMk cId="690902205" sldId="2147483779"/>
            <pc:sldLayoutMk cId="1737054236" sldId="2147483784"/>
          </pc:sldLayoutMkLst>
        </pc:sldLayoutChg>
        <pc:sldLayoutChg chg="del">
          <pc:chgData name="Benjamin Vandegrift" userId="2e5c2a8a-c606-4888-a2a6-2a14dfaa97ab" providerId="ADAL" clId="{38973674-48E1-2B4B-B893-4759DFFB414C}" dt="2024-05-30T15:46:11.409" v="11" actId="2696"/>
          <pc:sldLayoutMkLst>
            <pc:docMk/>
            <pc:sldMasterMk cId="690902205" sldId="2147483779"/>
            <pc:sldLayoutMk cId="2942012322" sldId="2147483785"/>
          </pc:sldLayoutMkLst>
        </pc:sldLayoutChg>
        <pc:sldLayoutChg chg="del">
          <pc:chgData name="Benjamin Vandegrift" userId="2e5c2a8a-c606-4888-a2a6-2a14dfaa97ab" providerId="ADAL" clId="{38973674-48E1-2B4B-B893-4759DFFB414C}" dt="2024-05-30T15:46:11.410" v="12" actId="2696"/>
          <pc:sldLayoutMkLst>
            <pc:docMk/>
            <pc:sldMasterMk cId="690902205" sldId="2147483779"/>
            <pc:sldLayoutMk cId="1821276700" sldId="2147483786"/>
          </pc:sldLayoutMkLst>
        </pc:sldLayoutChg>
        <pc:sldLayoutChg chg="del">
          <pc:chgData name="Benjamin Vandegrift" userId="2e5c2a8a-c606-4888-a2a6-2a14dfaa97ab" providerId="ADAL" clId="{38973674-48E1-2B4B-B893-4759DFFB414C}" dt="2024-05-30T15:46:11.411" v="13" actId="2696"/>
          <pc:sldLayoutMkLst>
            <pc:docMk/>
            <pc:sldMasterMk cId="690902205" sldId="2147483779"/>
            <pc:sldLayoutMk cId="2855491511" sldId="2147483787"/>
          </pc:sldLayoutMkLst>
        </pc:sldLayoutChg>
        <pc:sldLayoutChg chg="del">
          <pc:chgData name="Benjamin Vandegrift" userId="2e5c2a8a-c606-4888-a2a6-2a14dfaa97ab" providerId="ADAL" clId="{38973674-48E1-2B4B-B893-4759DFFB414C}" dt="2024-05-30T15:46:11.411" v="14" actId="2696"/>
          <pc:sldLayoutMkLst>
            <pc:docMk/>
            <pc:sldMasterMk cId="690902205" sldId="2147483779"/>
            <pc:sldLayoutMk cId="2134425527" sldId="2147483788"/>
          </pc:sldLayoutMkLst>
        </pc:sldLayoutChg>
        <pc:sldLayoutChg chg="del">
          <pc:chgData name="Benjamin Vandegrift" userId="2e5c2a8a-c606-4888-a2a6-2a14dfaa97ab" providerId="ADAL" clId="{38973674-48E1-2B4B-B893-4759DFFB414C}" dt="2024-05-30T15:46:11.412" v="15" actId="2696"/>
          <pc:sldLayoutMkLst>
            <pc:docMk/>
            <pc:sldMasterMk cId="690902205" sldId="2147483779"/>
            <pc:sldLayoutMk cId="856158844" sldId="2147483789"/>
          </pc:sldLayoutMkLst>
        </pc:sldLayoutChg>
        <pc:sldLayoutChg chg="del">
          <pc:chgData name="Benjamin Vandegrift" userId="2e5c2a8a-c606-4888-a2a6-2a14dfaa97ab" providerId="ADAL" clId="{38973674-48E1-2B4B-B893-4759DFFB414C}" dt="2024-05-30T15:46:11.412" v="16" actId="2696"/>
          <pc:sldLayoutMkLst>
            <pc:docMk/>
            <pc:sldMasterMk cId="690902205" sldId="2147483779"/>
            <pc:sldLayoutMk cId="1708163626" sldId="2147483790"/>
          </pc:sldLayoutMkLst>
        </pc:sldLayoutChg>
        <pc:sldLayoutChg chg="del">
          <pc:chgData name="Benjamin Vandegrift" userId="2e5c2a8a-c606-4888-a2a6-2a14dfaa97ab" providerId="ADAL" clId="{38973674-48E1-2B4B-B893-4759DFFB414C}" dt="2024-05-30T15:46:11.415" v="17" actId="2696"/>
          <pc:sldLayoutMkLst>
            <pc:docMk/>
            <pc:sldMasterMk cId="690902205" sldId="2147483779"/>
            <pc:sldLayoutMk cId="4294726472" sldId="2147483791"/>
          </pc:sldLayoutMkLst>
        </pc:sldLayoutChg>
        <pc:sldLayoutChg chg="del">
          <pc:chgData name="Benjamin Vandegrift" userId="2e5c2a8a-c606-4888-a2a6-2a14dfaa97ab" providerId="ADAL" clId="{38973674-48E1-2B4B-B893-4759DFFB414C}" dt="2024-05-30T15:46:11.416" v="18" actId="2696"/>
          <pc:sldLayoutMkLst>
            <pc:docMk/>
            <pc:sldMasterMk cId="690902205" sldId="2147483779"/>
            <pc:sldLayoutMk cId="4051222283" sldId="2147483792"/>
          </pc:sldLayoutMkLst>
        </pc:sldLayoutChg>
        <pc:sldLayoutChg chg="del">
          <pc:chgData name="Benjamin Vandegrift" userId="2e5c2a8a-c606-4888-a2a6-2a14dfaa97ab" providerId="ADAL" clId="{38973674-48E1-2B4B-B893-4759DFFB414C}" dt="2024-05-30T15:46:11.418" v="19" actId="2696"/>
          <pc:sldLayoutMkLst>
            <pc:docMk/>
            <pc:sldMasterMk cId="690902205" sldId="2147483779"/>
            <pc:sldLayoutMk cId="1838463503" sldId="2147483793"/>
          </pc:sldLayoutMkLst>
        </pc:sldLayoutChg>
        <pc:sldLayoutChg chg="del">
          <pc:chgData name="Benjamin Vandegrift" userId="2e5c2a8a-c606-4888-a2a6-2a14dfaa97ab" providerId="ADAL" clId="{38973674-48E1-2B4B-B893-4759DFFB414C}" dt="2024-05-30T15:46:11.419" v="20" actId="2696"/>
          <pc:sldLayoutMkLst>
            <pc:docMk/>
            <pc:sldMasterMk cId="690902205" sldId="2147483779"/>
            <pc:sldLayoutMk cId="3480704723" sldId="2147483794"/>
          </pc:sldLayoutMkLst>
        </pc:sldLayoutChg>
        <pc:sldLayoutChg chg="del">
          <pc:chgData name="Benjamin Vandegrift" userId="2e5c2a8a-c606-4888-a2a6-2a14dfaa97ab" providerId="ADAL" clId="{38973674-48E1-2B4B-B893-4759DFFB414C}" dt="2024-05-30T15:46:11.421" v="21" actId="2696"/>
          <pc:sldLayoutMkLst>
            <pc:docMk/>
            <pc:sldMasterMk cId="690902205" sldId="2147483779"/>
            <pc:sldLayoutMk cId="728651227" sldId="2147483795"/>
          </pc:sldLayoutMkLst>
        </pc:sldLayoutChg>
        <pc:sldLayoutChg chg="del">
          <pc:chgData name="Benjamin Vandegrift" userId="2e5c2a8a-c606-4888-a2a6-2a14dfaa97ab" providerId="ADAL" clId="{38973674-48E1-2B4B-B893-4759DFFB414C}" dt="2024-05-30T15:46:11.422" v="22" actId="2696"/>
          <pc:sldLayoutMkLst>
            <pc:docMk/>
            <pc:sldMasterMk cId="690902205" sldId="2147483779"/>
            <pc:sldLayoutMk cId="4018188515" sldId="2147483796"/>
          </pc:sldLayoutMkLst>
        </pc:sldLayoutChg>
        <pc:sldLayoutChg chg="del">
          <pc:chgData name="Benjamin Vandegrift" userId="2e5c2a8a-c606-4888-a2a6-2a14dfaa97ab" providerId="ADAL" clId="{38973674-48E1-2B4B-B893-4759DFFB414C}" dt="2024-05-30T15:46:11.424" v="23" actId="2696"/>
          <pc:sldLayoutMkLst>
            <pc:docMk/>
            <pc:sldMasterMk cId="690902205" sldId="2147483779"/>
            <pc:sldLayoutMk cId="3307072797" sldId="2147483797"/>
          </pc:sldLayoutMkLst>
        </pc:sldLayoutChg>
        <pc:sldLayoutChg chg="del">
          <pc:chgData name="Benjamin Vandegrift" userId="2e5c2a8a-c606-4888-a2a6-2a14dfaa97ab" providerId="ADAL" clId="{38973674-48E1-2B4B-B893-4759DFFB414C}" dt="2024-05-30T15:46:11.425" v="24" actId="2696"/>
          <pc:sldLayoutMkLst>
            <pc:docMk/>
            <pc:sldMasterMk cId="690902205" sldId="2147483779"/>
            <pc:sldLayoutMk cId="4044201635" sldId="2147483798"/>
          </pc:sldLayoutMkLst>
        </pc:sldLayoutChg>
        <pc:sldLayoutChg chg="del">
          <pc:chgData name="Benjamin Vandegrift" userId="2e5c2a8a-c606-4888-a2a6-2a14dfaa97ab" providerId="ADAL" clId="{38973674-48E1-2B4B-B893-4759DFFB414C}" dt="2024-05-30T15:46:11.427" v="25" actId="2696"/>
          <pc:sldLayoutMkLst>
            <pc:docMk/>
            <pc:sldMasterMk cId="690902205" sldId="2147483779"/>
            <pc:sldLayoutMk cId="1746711805" sldId="2147483799"/>
          </pc:sldLayoutMkLst>
        </pc:sldLayoutChg>
        <pc:sldLayoutChg chg="del">
          <pc:chgData name="Benjamin Vandegrift" userId="2e5c2a8a-c606-4888-a2a6-2a14dfaa97ab" providerId="ADAL" clId="{38973674-48E1-2B4B-B893-4759DFFB414C}" dt="2024-05-30T15:46:11.428" v="26" actId="2696"/>
          <pc:sldLayoutMkLst>
            <pc:docMk/>
            <pc:sldMasterMk cId="690902205" sldId="2147483779"/>
            <pc:sldLayoutMk cId="2335465753" sldId="2147483800"/>
          </pc:sldLayoutMkLst>
        </pc:sldLayoutChg>
        <pc:sldLayoutChg chg="del">
          <pc:chgData name="Benjamin Vandegrift" userId="2e5c2a8a-c606-4888-a2a6-2a14dfaa97ab" providerId="ADAL" clId="{38973674-48E1-2B4B-B893-4759DFFB414C}" dt="2024-05-30T15:46:11.430" v="27" actId="2696"/>
          <pc:sldLayoutMkLst>
            <pc:docMk/>
            <pc:sldMasterMk cId="690902205" sldId="2147483779"/>
            <pc:sldLayoutMk cId="2362978032" sldId="2147483801"/>
          </pc:sldLayoutMkLst>
        </pc:sldLayoutChg>
        <pc:sldLayoutChg chg="del">
          <pc:chgData name="Benjamin Vandegrift" userId="2e5c2a8a-c606-4888-a2a6-2a14dfaa97ab" providerId="ADAL" clId="{38973674-48E1-2B4B-B893-4759DFFB414C}" dt="2024-05-30T15:46:11.431" v="28" actId="2696"/>
          <pc:sldLayoutMkLst>
            <pc:docMk/>
            <pc:sldMasterMk cId="690902205" sldId="2147483779"/>
            <pc:sldLayoutMk cId="4164714706" sldId="2147483802"/>
          </pc:sldLayoutMkLst>
        </pc:sldLayoutChg>
        <pc:sldLayoutChg chg="del">
          <pc:chgData name="Benjamin Vandegrift" userId="2e5c2a8a-c606-4888-a2a6-2a14dfaa97ab" providerId="ADAL" clId="{38973674-48E1-2B4B-B893-4759DFFB414C}" dt="2024-05-30T15:46:11.432" v="29" actId="2696"/>
          <pc:sldLayoutMkLst>
            <pc:docMk/>
            <pc:sldMasterMk cId="690902205" sldId="2147483779"/>
            <pc:sldLayoutMk cId="2768101681" sldId="2147483803"/>
          </pc:sldLayoutMkLst>
        </pc:sldLayoutChg>
        <pc:sldLayoutChg chg="del">
          <pc:chgData name="Benjamin Vandegrift" userId="2e5c2a8a-c606-4888-a2a6-2a14dfaa97ab" providerId="ADAL" clId="{38973674-48E1-2B4B-B893-4759DFFB414C}" dt="2024-05-30T15:46:11.434" v="30" actId="2696"/>
          <pc:sldLayoutMkLst>
            <pc:docMk/>
            <pc:sldMasterMk cId="690902205" sldId="2147483779"/>
            <pc:sldLayoutMk cId="23076275" sldId="2147483804"/>
          </pc:sldLayoutMkLst>
        </pc:sldLayoutChg>
        <pc:sldLayoutChg chg="del">
          <pc:chgData name="Benjamin Vandegrift" userId="2e5c2a8a-c606-4888-a2a6-2a14dfaa97ab" providerId="ADAL" clId="{38973674-48E1-2B4B-B893-4759DFFB414C}" dt="2024-05-30T15:46:11.436" v="31" actId="2696"/>
          <pc:sldLayoutMkLst>
            <pc:docMk/>
            <pc:sldMasterMk cId="690902205" sldId="2147483779"/>
            <pc:sldLayoutMk cId="2111402333" sldId="2147483805"/>
          </pc:sldLayoutMkLst>
        </pc:sldLayoutChg>
        <pc:sldLayoutChg chg="del">
          <pc:chgData name="Benjamin Vandegrift" userId="2e5c2a8a-c606-4888-a2a6-2a14dfaa97ab" providerId="ADAL" clId="{38973674-48E1-2B4B-B893-4759DFFB414C}" dt="2024-05-30T15:46:11.437" v="32" actId="2696"/>
          <pc:sldLayoutMkLst>
            <pc:docMk/>
            <pc:sldMasterMk cId="690902205" sldId="2147483779"/>
            <pc:sldLayoutMk cId="119304792" sldId="2147483806"/>
          </pc:sldLayoutMkLst>
        </pc:sldLayoutChg>
        <pc:sldLayoutChg chg="del">
          <pc:chgData name="Benjamin Vandegrift" userId="2e5c2a8a-c606-4888-a2a6-2a14dfaa97ab" providerId="ADAL" clId="{38973674-48E1-2B4B-B893-4759DFFB414C}" dt="2024-05-30T15:46:11.439" v="33" actId="2696"/>
          <pc:sldLayoutMkLst>
            <pc:docMk/>
            <pc:sldMasterMk cId="690902205" sldId="2147483779"/>
            <pc:sldLayoutMk cId="1910269218" sldId="2147483807"/>
          </pc:sldLayoutMkLst>
        </pc:sldLayoutChg>
        <pc:sldLayoutChg chg="del">
          <pc:chgData name="Benjamin Vandegrift" userId="2e5c2a8a-c606-4888-a2a6-2a14dfaa97ab" providerId="ADAL" clId="{38973674-48E1-2B4B-B893-4759DFFB414C}" dt="2024-05-30T15:46:11.442" v="34" actId="2696"/>
          <pc:sldLayoutMkLst>
            <pc:docMk/>
            <pc:sldMasterMk cId="690902205" sldId="2147483779"/>
            <pc:sldLayoutMk cId="2080805290" sldId="2147483808"/>
          </pc:sldLayoutMkLst>
        </pc:sldLayoutChg>
        <pc:sldLayoutChg chg="del">
          <pc:chgData name="Benjamin Vandegrift" userId="2e5c2a8a-c606-4888-a2a6-2a14dfaa97ab" providerId="ADAL" clId="{38973674-48E1-2B4B-B893-4759DFFB414C}" dt="2024-05-30T15:46:11.444" v="35" actId="2696"/>
          <pc:sldLayoutMkLst>
            <pc:docMk/>
            <pc:sldMasterMk cId="690902205" sldId="2147483779"/>
            <pc:sldLayoutMk cId="2841710704" sldId="2147483809"/>
          </pc:sldLayoutMkLst>
        </pc:sldLayoutChg>
        <pc:sldLayoutChg chg="del">
          <pc:chgData name="Benjamin Vandegrift" userId="2e5c2a8a-c606-4888-a2a6-2a14dfaa97ab" providerId="ADAL" clId="{38973674-48E1-2B4B-B893-4759DFFB414C}" dt="2024-05-30T15:46:11.447" v="36" actId="2696"/>
          <pc:sldLayoutMkLst>
            <pc:docMk/>
            <pc:sldMasterMk cId="690902205" sldId="2147483779"/>
            <pc:sldLayoutMk cId="4085834917" sldId="2147483810"/>
          </pc:sldLayoutMkLst>
        </pc:sldLayoutChg>
        <pc:sldLayoutChg chg="del">
          <pc:chgData name="Benjamin Vandegrift" userId="2e5c2a8a-c606-4888-a2a6-2a14dfaa97ab" providerId="ADAL" clId="{38973674-48E1-2B4B-B893-4759DFFB414C}" dt="2024-05-30T15:46:11.449" v="37" actId="2696"/>
          <pc:sldLayoutMkLst>
            <pc:docMk/>
            <pc:sldMasterMk cId="690902205" sldId="2147483779"/>
            <pc:sldLayoutMk cId="3097821737" sldId="2147483811"/>
          </pc:sldLayoutMkLst>
        </pc:sldLayoutChg>
        <pc:sldLayoutChg chg="del">
          <pc:chgData name="Benjamin Vandegrift" userId="2e5c2a8a-c606-4888-a2a6-2a14dfaa97ab" providerId="ADAL" clId="{38973674-48E1-2B4B-B893-4759DFFB414C}" dt="2024-05-30T15:46:11.451" v="38" actId="2696"/>
          <pc:sldLayoutMkLst>
            <pc:docMk/>
            <pc:sldMasterMk cId="690902205" sldId="2147483779"/>
            <pc:sldLayoutMk cId="933040142" sldId="2147483812"/>
          </pc:sldLayoutMkLst>
        </pc:sldLayoutChg>
        <pc:sldLayoutChg chg="del">
          <pc:chgData name="Benjamin Vandegrift" userId="2e5c2a8a-c606-4888-a2a6-2a14dfaa97ab" providerId="ADAL" clId="{38973674-48E1-2B4B-B893-4759DFFB414C}" dt="2024-05-30T15:46:11.452" v="39" actId="2696"/>
          <pc:sldLayoutMkLst>
            <pc:docMk/>
            <pc:sldMasterMk cId="690902205" sldId="2147483779"/>
            <pc:sldLayoutMk cId="1818083468" sldId="2147483813"/>
          </pc:sldLayoutMkLst>
        </pc:sldLayoutChg>
        <pc:sldLayoutChg chg="del">
          <pc:chgData name="Benjamin Vandegrift" userId="2e5c2a8a-c606-4888-a2a6-2a14dfaa97ab" providerId="ADAL" clId="{38973674-48E1-2B4B-B893-4759DFFB414C}" dt="2024-05-30T15:46:11.453" v="40" actId="2696"/>
          <pc:sldLayoutMkLst>
            <pc:docMk/>
            <pc:sldMasterMk cId="690902205" sldId="2147483779"/>
            <pc:sldLayoutMk cId="4125386017" sldId="2147483814"/>
          </pc:sldLayoutMkLst>
        </pc:sldLayoutChg>
        <pc:sldLayoutChg chg="del">
          <pc:chgData name="Benjamin Vandegrift" userId="2e5c2a8a-c606-4888-a2a6-2a14dfaa97ab" providerId="ADAL" clId="{38973674-48E1-2B4B-B893-4759DFFB414C}" dt="2024-05-30T15:46:11.454" v="41" actId="2696"/>
          <pc:sldLayoutMkLst>
            <pc:docMk/>
            <pc:sldMasterMk cId="690902205" sldId="2147483779"/>
            <pc:sldLayoutMk cId="4051335297" sldId="2147483815"/>
          </pc:sldLayoutMkLst>
        </pc:sldLayoutChg>
        <pc:sldLayoutChg chg="del">
          <pc:chgData name="Benjamin Vandegrift" userId="2e5c2a8a-c606-4888-a2a6-2a14dfaa97ab" providerId="ADAL" clId="{38973674-48E1-2B4B-B893-4759DFFB414C}" dt="2024-05-30T15:46:11.391" v="3" actId="2696"/>
          <pc:sldLayoutMkLst>
            <pc:docMk/>
            <pc:sldMasterMk cId="690902205" sldId="2147483779"/>
            <pc:sldLayoutMk cId="1034191253" sldId="2147483816"/>
          </pc:sldLayoutMkLst>
        </pc:sldLayoutChg>
      </pc:sldMasterChg>
    </pc:docChg>
  </pc:docChgLst>
  <pc:docChgLst>
    <pc:chgData name="Danielle Delauro" userId="S::danielled@thevab.com::79c3a64d-209a-45df-902b-7cba6cccfd68" providerId="AD" clId="Web-{A99A1BE7-F66D-6A06-C01B-38B613F7DDFD}"/>
    <pc:docChg chg="modSld">
      <pc:chgData name="Danielle Delauro" userId="S::danielled@thevab.com::79c3a64d-209a-45df-902b-7cba6cccfd68" providerId="AD" clId="Web-{A99A1BE7-F66D-6A06-C01B-38B613F7DDFD}" dt="2024-04-17T02:35:58.024" v="939" actId="1076"/>
      <pc:docMkLst>
        <pc:docMk/>
      </pc:docMkLst>
      <pc:sldChg chg="addSp modSp">
        <pc:chgData name="Danielle Delauro" userId="S::danielled@thevab.com::79c3a64d-209a-45df-902b-7cba6cccfd68" providerId="AD" clId="Web-{A99A1BE7-F66D-6A06-C01B-38B613F7DDFD}" dt="2024-04-17T02:35:58.024" v="939" actId="1076"/>
        <pc:sldMkLst>
          <pc:docMk/>
          <pc:sldMk cId="198012473" sldId="2144328304"/>
        </pc:sldMkLst>
        <pc:spChg chg="mod">
          <ac:chgData name="Danielle Delauro" userId="S::danielled@thevab.com::79c3a64d-209a-45df-902b-7cba6cccfd68" providerId="AD" clId="Web-{A99A1BE7-F66D-6A06-C01B-38B613F7DDFD}" dt="2024-04-17T02:35:11.492" v="922" actId="20577"/>
          <ac:spMkLst>
            <pc:docMk/>
            <pc:sldMk cId="198012473" sldId="2144328304"/>
            <ac:spMk id="15" creationId="{9591EB58-A28C-1F0D-CA09-9FC64FA3174B}"/>
          </ac:spMkLst>
        </pc:spChg>
        <pc:spChg chg="mod">
          <ac:chgData name="Danielle Delauro" userId="S::danielled@thevab.com::79c3a64d-209a-45df-902b-7cba6cccfd68" providerId="AD" clId="Web-{A99A1BE7-F66D-6A06-C01B-38B613F7DDFD}" dt="2024-04-17T02:35:33.399" v="938" actId="20577"/>
          <ac:spMkLst>
            <pc:docMk/>
            <pc:sldMk cId="198012473" sldId="2144328304"/>
            <ac:spMk id="16" creationId="{6737D755-9BA7-D559-15B2-63935EB05A31}"/>
          </ac:spMkLst>
        </pc:spChg>
        <pc:grpChg chg="mod">
          <ac:chgData name="Danielle Delauro" userId="S::danielled@thevab.com::79c3a64d-209a-45df-902b-7cba6cccfd68" providerId="AD" clId="Web-{A99A1BE7-F66D-6A06-C01B-38B613F7DDFD}" dt="2024-04-17T02:34:35.413" v="913" actId="1076"/>
          <ac:grpSpMkLst>
            <pc:docMk/>
            <pc:sldMk cId="198012473" sldId="2144328304"/>
            <ac:grpSpMk id="2" creationId="{4AB4236E-8081-3D64-680B-32749E94F58F}"/>
          </ac:grpSpMkLst>
        </pc:grpChg>
        <pc:grpChg chg="add mod">
          <ac:chgData name="Danielle Delauro" userId="S::danielled@thevab.com::79c3a64d-209a-45df-902b-7cba6cccfd68" providerId="AD" clId="Web-{A99A1BE7-F66D-6A06-C01B-38B613F7DDFD}" dt="2024-04-17T02:35:04.383" v="916" actId="1076"/>
          <ac:grpSpMkLst>
            <pc:docMk/>
            <pc:sldMk cId="198012473" sldId="2144328304"/>
            <ac:grpSpMk id="7" creationId="{DF654B47-C974-69E1-0232-E1DF4EB2C6FC}"/>
          </ac:grpSpMkLst>
        </pc:grpChg>
        <pc:grpChg chg="mod">
          <ac:chgData name="Danielle Delauro" userId="S::danielled@thevab.com::79c3a64d-209a-45df-902b-7cba6cccfd68" providerId="AD" clId="Web-{A99A1BE7-F66D-6A06-C01B-38B613F7DDFD}" dt="2024-04-17T02:35:58.024" v="939" actId="1076"/>
          <ac:grpSpMkLst>
            <pc:docMk/>
            <pc:sldMk cId="198012473" sldId="2144328304"/>
            <ac:grpSpMk id="33" creationId="{725F5498-D272-6B09-98F4-E3E571B28825}"/>
          </ac:grpSpMkLst>
        </pc:grpChg>
      </pc:sldChg>
      <pc:sldChg chg="modSp">
        <pc:chgData name="Danielle Delauro" userId="S::danielled@thevab.com::79c3a64d-209a-45df-902b-7cba6cccfd68" providerId="AD" clId="Web-{A99A1BE7-F66D-6A06-C01B-38B613F7DDFD}" dt="2024-04-17T02:30:18.815" v="795" actId="20577"/>
        <pc:sldMkLst>
          <pc:docMk/>
          <pc:sldMk cId="1073524240" sldId="2146846383"/>
        </pc:sldMkLst>
        <pc:spChg chg="mod">
          <ac:chgData name="Danielle Delauro" userId="S::danielled@thevab.com::79c3a64d-209a-45df-902b-7cba6cccfd68" providerId="AD" clId="Web-{A99A1BE7-F66D-6A06-C01B-38B613F7DDFD}" dt="2024-04-17T02:30:18.815" v="795" actId="20577"/>
          <ac:spMkLst>
            <pc:docMk/>
            <pc:sldMk cId="1073524240" sldId="2146846383"/>
            <ac:spMk id="2" creationId="{537D34C1-8F77-715E-8C35-42592C49D686}"/>
          </ac:spMkLst>
        </pc:spChg>
      </pc:sldChg>
      <pc:sldChg chg="modSp">
        <pc:chgData name="Danielle Delauro" userId="S::danielled@thevab.com::79c3a64d-209a-45df-902b-7cba6cccfd68" providerId="AD" clId="Web-{A99A1BE7-F66D-6A06-C01B-38B613F7DDFD}" dt="2024-04-17T02:00:22.329" v="374" actId="20577"/>
        <pc:sldMkLst>
          <pc:docMk/>
          <pc:sldMk cId="3255566593" sldId="2146846396"/>
        </pc:sldMkLst>
        <pc:spChg chg="mod">
          <ac:chgData name="Danielle Delauro" userId="S::danielled@thevab.com::79c3a64d-209a-45df-902b-7cba6cccfd68" providerId="AD" clId="Web-{A99A1BE7-F66D-6A06-C01B-38B613F7DDFD}" dt="2024-04-17T02:00:22.329" v="374" actId="20577"/>
          <ac:spMkLst>
            <pc:docMk/>
            <pc:sldMk cId="3255566593" sldId="2146846396"/>
            <ac:spMk id="2" creationId="{1BA15675-E011-3C23-2466-158501A0523B}"/>
          </ac:spMkLst>
        </pc:spChg>
      </pc:sldChg>
      <pc:sldChg chg="modSp">
        <pc:chgData name="Danielle Delauro" userId="S::danielled@thevab.com::79c3a64d-209a-45df-902b-7cba6cccfd68" providerId="AD" clId="Web-{A99A1BE7-F66D-6A06-C01B-38B613F7DDFD}" dt="2024-04-17T02:08:36.979" v="431" actId="20577"/>
        <pc:sldMkLst>
          <pc:docMk/>
          <pc:sldMk cId="724112209" sldId="2146846408"/>
        </pc:sldMkLst>
        <pc:spChg chg="mod">
          <ac:chgData name="Danielle Delauro" userId="S::danielled@thevab.com::79c3a64d-209a-45df-902b-7cba6cccfd68" providerId="AD" clId="Web-{A99A1BE7-F66D-6A06-C01B-38B613F7DDFD}" dt="2024-04-17T02:08:36.979" v="431" actId="20577"/>
          <ac:spMkLst>
            <pc:docMk/>
            <pc:sldMk cId="724112209" sldId="2146846408"/>
            <ac:spMk id="7" creationId="{112A4DD7-9A22-1CDB-E4A7-5DB66D65124D}"/>
          </ac:spMkLst>
        </pc:spChg>
      </pc:sldChg>
      <pc:sldChg chg="modSp">
        <pc:chgData name="Danielle Delauro" userId="S::danielled@thevab.com::79c3a64d-209a-45df-902b-7cba6cccfd68" providerId="AD" clId="Web-{A99A1BE7-F66D-6A06-C01B-38B613F7DDFD}" dt="2024-04-17T02:16:54.769" v="579" actId="20577"/>
        <pc:sldMkLst>
          <pc:docMk/>
          <pc:sldMk cId="2206369454" sldId="2146846425"/>
        </pc:sldMkLst>
        <pc:spChg chg="mod">
          <ac:chgData name="Danielle Delauro" userId="S::danielled@thevab.com::79c3a64d-209a-45df-902b-7cba6cccfd68" providerId="AD" clId="Web-{A99A1BE7-F66D-6A06-C01B-38B613F7DDFD}" dt="2024-04-17T02:16:54.769" v="579" actId="20577"/>
          <ac:spMkLst>
            <pc:docMk/>
            <pc:sldMk cId="2206369454" sldId="2146846425"/>
            <ac:spMk id="26" creationId="{A9C445BF-5591-D09A-A8BC-6A2DB67D3CAE}"/>
          </ac:spMkLst>
        </pc:spChg>
      </pc:sldChg>
      <pc:sldChg chg="modSp">
        <pc:chgData name="Danielle Delauro" userId="S::danielled@thevab.com::79c3a64d-209a-45df-902b-7cba6cccfd68" providerId="AD" clId="Web-{A99A1BE7-F66D-6A06-C01B-38B613F7DDFD}" dt="2024-04-17T02:20:51.961" v="617" actId="20577"/>
        <pc:sldMkLst>
          <pc:docMk/>
          <pc:sldMk cId="261376469" sldId="2146846445"/>
        </pc:sldMkLst>
        <pc:spChg chg="mod">
          <ac:chgData name="Danielle Delauro" userId="S::danielled@thevab.com::79c3a64d-209a-45df-902b-7cba6cccfd68" providerId="AD" clId="Web-{A99A1BE7-F66D-6A06-C01B-38B613F7DDFD}" dt="2024-04-17T02:20:51.961" v="617" actId="20577"/>
          <ac:spMkLst>
            <pc:docMk/>
            <pc:sldMk cId="261376469" sldId="2146846445"/>
            <ac:spMk id="13" creationId="{4C0D1734-8505-02F8-F4DC-1E8D775C7A92}"/>
          </ac:spMkLst>
        </pc:spChg>
      </pc:sldChg>
      <pc:sldChg chg="modSp">
        <pc:chgData name="Danielle Delauro" userId="S::danielled@thevab.com::79c3a64d-209a-45df-902b-7cba6cccfd68" providerId="AD" clId="Web-{A99A1BE7-F66D-6A06-C01B-38B613F7DDFD}" dt="2024-04-17T02:24:43.981" v="681" actId="20577"/>
        <pc:sldMkLst>
          <pc:docMk/>
          <pc:sldMk cId="420506289" sldId="2146846465"/>
        </pc:sldMkLst>
        <pc:spChg chg="mod">
          <ac:chgData name="Danielle Delauro" userId="S::danielled@thevab.com::79c3a64d-209a-45df-902b-7cba6cccfd68" providerId="AD" clId="Web-{A99A1BE7-F66D-6A06-C01B-38B613F7DDFD}" dt="2024-04-17T02:24:43.981" v="681" actId="20577"/>
          <ac:spMkLst>
            <pc:docMk/>
            <pc:sldMk cId="420506289" sldId="2146846465"/>
            <ac:spMk id="7" creationId="{455202F5-6DE2-3388-ED93-560B47DC05B4}"/>
          </ac:spMkLst>
        </pc:spChg>
      </pc:sldChg>
      <pc:sldChg chg="modSp">
        <pc:chgData name="Danielle Delauro" userId="S::danielled@thevab.com::79c3a64d-209a-45df-902b-7cba6cccfd68" providerId="AD" clId="Web-{A99A1BE7-F66D-6A06-C01B-38B613F7DDFD}" dt="2024-04-17T02:24:02.839" v="679" actId="20577"/>
        <pc:sldMkLst>
          <pc:docMk/>
          <pc:sldMk cId="3665627304" sldId="2146846484"/>
        </pc:sldMkLst>
        <pc:spChg chg="mod">
          <ac:chgData name="Danielle Delauro" userId="S::danielled@thevab.com::79c3a64d-209a-45df-902b-7cba6cccfd68" providerId="AD" clId="Web-{A99A1BE7-F66D-6A06-C01B-38B613F7DDFD}" dt="2024-04-17T02:24:02.839" v="679" actId="20577"/>
          <ac:spMkLst>
            <pc:docMk/>
            <pc:sldMk cId="3665627304" sldId="2146846484"/>
            <ac:spMk id="27" creationId="{44758F6C-C5FF-1C81-5BC9-1006863FF261}"/>
          </ac:spMkLst>
        </pc:spChg>
      </pc:sldChg>
      <pc:sldChg chg="modSp">
        <pc:chgData name="Danielle Delauro" userId="S::danielled@thevab.com::79c3a64d-209a-45df-902b-7cba6cccfd68" providerId="AD" clId="Web-{A99A1BE7-F66D-6A06-C01B-38B613F7DDFD}" dt="2024-04-17T02:19:09.506" v="584" actId="20577"/>
        <pc:sldMkLst>
          <pc:docMk/>
          <pc:sldMk cId="445332413" sldId="2146846485"/>
        </pc:sldMkLst>
        <pc:spChg chg="mod">
          <ac:chgData name="Danielle Delauro" userId="S::danielled@thevab.com::79c3a64d-209a-45df-902b-7cba6cccfd68" providerId="AD" clId="Web-{A99A1BE7-F66D-6A06-C01B-38B613F7DDFD}" dt="2024-04-17T02:19:09.506" v="584" actId="20577"/>
          <ac:spMkLst>
            <pc:docMk/>
            <pc:sldMk cId="445332413" sldId="2146846485"/>
            <ac:spMk id="25" creationId="{6250FD77-13F3-94B3-C4C1-5226F84D29A9}"/>
          </ac:spMkLst>
        </pc:spChg>
      </pc:sldChg>
      <pc:sldChg chg="modSp">
        <pc:chgData name="Danielle Delauro" userId="S::danielled@thevab.com::79c3a64d-209a-45df-902b-7cba6cccfd68" providerId="AD" clId="Web-{A99A1BE7-F66D-6A06-C01B-38B613F7DDFD}" dt="2024-04-17T02:19:23.647" v="586" actId="20577"/>
        <pc:sldMkLst>
          <pc:docMk/>
          <pc:sldMk cId="2090345695" sldId="2146846491"/>
        </pc:sldMkLst>
        <pc:spChg chg="mod">
          <ac:chgData name="Danielle Delauro" userId="S::danielled@thevab.com::79c3a64d-209a-45df-902b-7cba6cccfd68" providerId="AD" clId="Web-{A99A1BE7-F66D-6A06-C01B-38B613F7DDFD}" dt="2024-04-17T02:19:23.647" v="586" actId="20577"/>
          <ac:spMkLst>
            <pc:docMk/>
            <pc:sldMk cId="2090345695" sldId="2146846491"/>
            <ac:spMk id="17" creationId="{D82AE8A2-2505-7883-3499-D51725917DD3}"/>
          </ac:spMkLst>
        </pc:spChg>
      </pc:sldChg>
      <pc:sldChg chg="modSp">
        <pc:chgData name="Danielle Delauro" userId="S::danielled@thevab.com::79c3a64d-209a-45df-902b-7cba6cccfd68" providerId="AD" clId="Web-{A99A1BE7-F66D-6A06-C01B-38B613F7DDFD}" dt="2024-04-17T01:35:43.223" v="348" actId="20577"/>
        <pc:sldMkLst>
          <pc:docMk/>
          <pc:sldMk cId="731986809" sldId="2146846506"/>
        </pc:sldMkLst>
        <pc:spChg chg="mod">
          <ac:chgData name="Danielle Delauro" userId="S::danielled@thevab.com::79c3a64d-209a-45df-902b-7cba6cccfd68" providerId="AD" clId="Web-{A99A1BE7-F66D-6A06-C01B-38B613F7DDFD}" dt="2024-04-17T01:35:43.223" v="348" actId="20577"/>
          <ac:spMkLst>
            <pc:docMk/>
            <pc:sldMk cId="731986809" sldId="2146846506"/>
            <ac:spMk id="2" creationId="{BB320CCD-86F0-008E-6F0E-63156D06604C}"/>
          </ac:spMkLst>
        </pc:spChg>
      </pc:sldChg>
      <pc:sldChg chg="modSp">
        <pc:chgData name="Danielle Delauro" userId="S::danielled@thevab.com::79c3a64d-209a-45df-902b-7cba6cccfd68" providerId="AD" clId="Web-{A99A1BE7-F66D-6A06-C01B-38B613F7DDFD}" dt="2024-04-17T02:33:24.599" v="912" actId="20577"/>
        <pc:sldMkLst>
          <pc:docMk/>
          <pc:sldMk cId="2088751867" sldId="2146846527"/>
        </pc:sldMkLst>
        <pc:spChg chg="mod">
          <ac:chgData name="Danielle Delauro" userId="S::danielled@thevab.com::79c3a64d-209a-45df-902b-7cba6cccfd68" providerId="AD" clId="Web-{A99A1BE7-F66D-6A06-C01B-38B613F7DDFD}" dt="2024-04-17T02:33:24.599" v="912" actId="20577"/>
          <ac:spMkLst>
            <pc:docMk/>
            <pc:sldMk cId="2088751867" sldId="2146846527"/>
            <ac:spMk id="2" creationId="{B22374D7-22F0-C285-A891-69939D7CDF97}"/>
          </ac:spMkLst>
        </pc:spChg>
      </pc:sldChg>
      <pc:sldChg chg="modSp">
        <pc:chgData name="Danielle Delauro" userId="S::danielled@thevab.com::79c3a64d-209a-45df-902b-7cba6cccfd68" providerId="AD" clId="Web-{A99A1BE7-F66D-6A06-C01B-38B613F7DDFD}" dt="2024-04-17T01:34:31.580" v="344" actId="20577"/>
        <pc:sldMkLst>
          <pc:docMk/>
          <pc:sldMk cId="3235663202" sldId="2146846533"/>
        </pc:sldMkLst>
        <pc:spChg chg="mod">
          <ac:chgData name="Danielle Delauro" userId="S::danielled@thevab.com::79c3a64d-209a-45df-902b-7cba6cccfd68" providerId="AD" clId="Web-{A99A1BE7-F66D-6A06-C01B-38B613F7DDFD}" dt="2024-04-17T01:34:31.580" v="344" actId="20577"/>
          <ac:spMkLst>
            <pc:docMk/>
            <pc:sldMk cId="3235663202" sldId="2146846533"/>
            <ac:spMk id="20" creationId="{02B58BFE-A5BF-1734-8EEC-A1EF733BB6B1}"/>
          </ac:spMkLst>
        </pc:spChg>
      </pc:sldChg>
      <pc:sldChg chg="modSp">
        <pc:chgData name="Danielle Delauro" userId="S::danielled@thevab.com::79c3a64d-209a-45df-902b-7cba6cccfd68" providerId="AD" clId="Web-{A99A1BE7-F66D-6A06-C01B-38B613F7DDFD}" dt="2024-04-17T01:31:41.214" v="335" actId="20577"/>
        <pc:sldMkLst>
          <pc:docMk/>
          <pc:sldMk cId="2213139045" sldId="2146846544"/>
        </pc:sldMkLst>
        <pc:spChg chg="mod">
          <ac:chgData name="Danielle Delauro" userId="S::danielled@thevab.com::79c3a64d-209a-45df-902b-7cba6cccfd68" providerId="AD" clId="Web-{A99A1BE7-F66D-6A06-C01B-38B613F7DDFD}" dt="2024-04-17T01:31:41.214" v="335" actId="20577"/>
          <ac:spMkLst>
            <pc:docMk/>
            <pc:sldMk cId="2213139045" sldId="2146846544"/>
            <ac:spMk id="2" creationId="{BB320CCD-86F0-008E-6F0E-63156D06604C}"/>
          </ac:spMkLst>
        </pc:spChg>
      </pc:sldChg>
      <pc:sldChg chg="modSp">
        <pc:chgData name="Danielle Delauro" userId="S::danielled@thevab.com::79c3a64d-209a-45df-902b-7cba6cccfd68" providerId="AD" clId="Web-{A99A1BE7-F66D-6A06-C01B-38B613F7DDFD}" dt="2024-04-17T02:04:47.959" v="395" actId="20577"/>
        <pc:sldMkLst>
          <pc:docMk/>
          <pc:sldMk cId="1272757963" sldId="2146846549"/>
        </pc:sldMkLst>
        <pc:spChg chg="mod">
          <ac:chgData name="Danielle Delauro" userId="S::danielled@thevab.com::79c3a64d-209a-45df-902b-7cba6cccfd68" providerId="AD" clId="Web-{A99A1BE7-F66D-6A06-C01B-38B613F7DDFD}" dt="2024-04-17T02:04:47.959" v="395" actId="20577"/>
          <ac:spMkLst>
            <pc:docMk/>
            <pc:sldMk cId="1272757963" sldId="2146846549"/>
            <ac:spMk id="5" creationId="{7B221552-581A-495F-BA6C-512A0004F3E7}"/>
          </ac:spMkLst>
        </pc:spChg>
        <pc:spChg chg="mod">
          <ac:chgData name="Danielle Delauro" userId="S::danielled@thevab.com::79c3a64d-209a-45df-902b-7cba6cccfd68" providerId="AD" clId="Web-{A99A1BE7-F66D-6A06-C01B-38B613F7DDFD}" dt="2024-04-17T01:33:20.327" v="337" actId="20577"/>
          <ac:spMkLst>
            <pc:docMk/>
            <pc:sldMk cId="1272757963" sldId="2146846549"/>
            <ac:spMk id="38" creationId="{1680C957-DFE0-8EFA-76AA-02BA58E9FA23}"/>
          </ac:spMkLst>
        </pc:spChg>
      </pc:sldChg>
      <pc:sldChg chg="modSp">
        <pc:chgData name="Danielle Delauro" userId="S::danielled@thevab.com::79c3a64d-209a-45df-902b-7cba6cccfd68" providerId="AD" clId="Web-{A99A1BE7-F66D-6A06-C01B-38B613F7DDFD}" dt="2024-04-17T01:57:46.545" v="360" actId="20577"/>
        <pc:sldMkLst>
          <pc:docMk/>
          <pc:sldMk cId="2358090311" sldId="2146846555"/>
        </pc:sldMkLst>
        <pc:spChg chg="mod">
          <ac:chgData name="Danielle Delauro" userId="S::danielled@thevab.com::79c3a64d-209a-45df-902b-7cba6cccfd68" providerId="AD" clId="Web-{A99A1BE7-F66D-6A06-C01B-38B613F7DDFD}" dt="2024-04-17T01:57:46.545" v="360" actId="20577"/>
          <ac:spMkLst>
            <pc:docMk/>
            <pc:sldMk cId="2358090311" sldId="2146846555"/>
            <ac:spMk id="2" creationId="{193BB7BB-B923-7BD3-5FF7-88D8CB1625AA}"/>
          </ac:spMkLst>
        </pc:spChg>
        <pc:spChg chg="mod">
          <ac:chgData name="Danielle Delauro" userId="S::danielled@thevab.com::79c3a64d-209a-45df-902b-7cba6cccfd68" providerId="AD" clId="Web-{A99A1BE7-F66D-6A06-C01B-38B613F7DDFD}" dt="2024-04-17T01:33:25.546" v="339" actId="20577"/>
          <ac:spMkLst>
            <pc:docMk/>
            <pc:sldMk cId="2358090311" sldId="2146846555"/>
            <ac:spMk id="38" creationId="{4F06C528-1949-799A-75DB-66FF314491DC}"/>
          </ac:spMkLst>
        </pc:spChg>
      </pc:sldChg>
      <pc:sldChg chg="modSp">
        <pc:chgData name="Danielle Delauro" userId="S::danielled@thevab.com::79c3a64d-209a-45df-902b-7cba6cccfd68" providerId="AD" clId="Web-{A99A1BE7-F66D-6A06-C01B-38B613F7DDFD}" dt="2024-04-17T02:07:24.290" v="425" actId="20577"/>
        <pc:sldMkLst>
          <pc:docMk/>
          <pc:sldMk cId="4211977824" sldId="2146846556"/>
        </pc:sldMkLst>
        <pc:spChg chg="mod">
          <ac:chgData name="Danielle Delauro" userId="S::danielled@thevab.com::79c3a64d-209a-45df-902b-7cba6cccfd68" providerId="AD" clId="Web-{A99A1BE7-F66D-6A06-C01B-38B613F7DDFD}" dt="2024-04-17T02:07:24.290" v="425" actId="20577"/>
          <ac:spMkLst>
            <pc:docMk/>
            <pc:sldMk cId="4211977824" sldId="2146846556"/>
            <ac:spMk id="3" creationId="{09C77E11-2F8F-5B5E-2BE4-0AAD03C74FF6}"/>
          </ac:spMkLst>
        </pc:spChg>
        <pc:spChg chg="mod">
          <ac:chgData name="Danielle Delauro" userId="S::danielled@thevab.com::79c3a64d-209a-45df-902b-7cba6cccfd68" providerId="AD" clId="Web-{A99A1BE7-F66D-6A06-C01B-38B613F7DDFD}" dt="2024-04-17T01:33:38.281" v="341" actId="20577"/>
          <ac:spMkLst>
            <pc:docMk/>
            <pc:sldMk cId="4211977824" sldId="2146846556"/>
            <ac:spMk id="20" creationId="{7DE7A878-53EE-BA0F-2DD9-5FA1394B655C}"/>
          </ac:spMkLst>
        </pc:spChg>
      </pc:sldChg>
      <pc:sldChg chg="modSp">
        <pc:chgData name="Danielle Delauro" userId="S::danielled@thevab.com::79c3a64d-209a-45df-902b-7cba6cccfd68" providerId="AD" clId="Web-{A99A1BE7-F66D-6A06-C01B-38B613F7DDFD}" dt="2024-04-17T01:33:47.766" v="343" actId="20577"/>
        <pc:sldMkLst>
          <pc:docMk/>
          <pc:sldMk cId="1090943011" sldId="2146846557"/>
        </pc:sldMkLst>
        <pc:spChg chg="mod">
          <ac:chgData name="Danielle Delauro" userId="S::danielled@thevab.com::79c3a64d-209a-45df-902b-7cba6cccfd68" providerId="AD" clId="Web-{A99A1BE7-F66D-6A06-C01B-38B613F7DDFD}" dt="2024-04-17T01:33:47.766" v="343" actId="20577"/>
          <ac:spMkLst>
            <pc:docMk/>
            <pc:sldMk cId="1090943011" sldId="2146846557"/>
            <ac:spMk id="38" creationId="{AB68B344-2F9C-DF8F-C424-AD511374AFAA}"/>
          </ac:spMkLst>
        </pc:spChg>
      </pc:sldChg>
      <pc:sldChg chg="modSp addCm">
        <pc:chgData name="Danielle Delauro" userId="S::danielled@thevab.com::79c3a64d-209a-45df-902b-7cba6cccfd68" providerId="AD" clId="Web-{A99A1BE7-F66D-6A06-C01B-38B613F7DDFD}" dt="2024-04-17T01:37:55.649" v="358"/>
        <pc:sldMkLst>
          <pc:docMk/>
          <pc:sldMk cId="802533873" sldId="2146846560"/>
        </pc:sldMkLst>
        <pc:spChg chg="mod">
          <ac:chgData name="Danielle Delauro" userId="S::danielled@thevab.com::79c3a64d-209a-45df-902b-7cba6cccfd68" providerId="AD" clId="Web-{A99A1BE7-F66D-6A06-C01B-38B613F7DDFD}" dt="2024-04-17T01:37:08.085" v="357" actId="20577"/>
          <ac:spMkLst>
            <pc:docMk/>
            <pc:sldMk cId="802533873" sldId="2146846560"/>
            <ac:spMk id="43" creationId="{D9A36252-0B1F-3519-FCA1-926F296F7D43}"/>
          </ac:spMkLst>
        </pc:spChg>
        <pc:extLst>
          <p:ext xmlns:p="http://schemas.openxmlformats.org/presentationml/2006/main" uri="{D6D511B9-2390-475A-947B-AFAB55BFBCF1}">
            <pc226:cmChg xmlns:pc226="http://schemas.microsoft.com/office/powerpoint/2022/06/main/command" chg="add">
              <pc226:chgData name="Danielle Delauro" userId="S::danielled@thevab.com::79c3a64d-209a-45df-902b-7cba6cccfd68" providerId="AD" clId="Web-{A99A1BE7-F66D-6A06-C01B-38B613F7DDFD}" dt="2024-04-17T01:37:55.649" v="358"/>
              <pc2:cmMkLst xmlns:pc2="http://schemas.microsoft.com/office/powerpoint/2019/9/main/command">
                <pc:docMk/>
                <pc:sldMk cId="802533873" sldId="2146846560"/>
                <pc2:cmMk id="{F07206AF-ED76-4265-B0E2-E7BB881898FA}"/>
              </pc2:cmMkLst>
            </pc226:cmChg>
          </p:ext>
        </pc:extLst>
      </pc:sldChg>
    </pc:docChg>
  </pc:docChgLst>
  <pc:docChgLst>
    <pc:chgData name="Benjamin Vandegrift" userId="S::benjaminv@thevab.com::2e5c2a8a-c606-4888-a2a6-2a14dfaa97ab" providerId="AD" clId="Web-{ADF6B38F-D71D-38E3-E639-4AEFFED3DCC1}"/>
    <pc:docChg chg="addSld delSld modSld">
      <pc:chgData name="Benjamin Vandegrift" userId="S::benjaminv@thevab.com::2e5c2a8a-c606-4888-a2a6-2a14dfaa97ab" providerId="AD" clId="Web-{ADF6B38F-D71D-38E3-E639-4AEFFED3DCC1}" dt="2024-06-07T18:11:43.619" v="90" actId="20577"/>
      <pc:docMkLst>
        <pc:docMk/>
      </pc:docMkLst>
      <pc:sldChg chg="addSp modSp">
        <pc:chgData name="Benjamin Vandegrift" userId="S::benjaminv@thevab.com::2e5c2a8a-c606-4888-a2a6-2a14dfaa97ab" providerId="AD" clId="Web-{ADF6B38F-D71D-38E3-E639-4AEFFED3DCC1}" dt="2024-06-07T18:06:28.946" v="58" actId="20577"/>
        <pc:sldMkLst>
          <pc:docMk/>
          <pc:sldMk cId="6894212" sldId="2146846652"/>
        </pc:sldMkLst>
        <pc:spChg chg="add mod">
          <ac:chgData name="Benjamin Vandegrift" userId="S::benjaminv@thevab.com::2e5c2a8a-c606-4888-a2a6-2a14dfaa97ab" providerId="AD" clId="Web-{ADF6B38F-D71D-38E3-E639-4AEFFED3DCC1}" dt="2024-06-07T18:06:28.946" v="58" actId="20577"/>
          <ac:spMkLst>
            <pc:docMk/>
            <pc:sldMk cId="6894212" sldId="2146846652"/>
            <ac:spMk id="6" creationId="{756F5CDD-77A4-2583-9167-5425BD4EDD52}"/>
          </ac:spMkLst>
        </pc:spChg>
      </pc:sldChg>
      <pc:sldChg chg="modSp">
        <pc:chgData name="Benjamin Vandegrift" userId="S::benjaminv@thevab.com::2e5c2a8a-c606-4888-a2a6-2a14dfaa97ab" providerId="AD" clId="Web-{ADF6B38F-D71D-38E3-E639-4AEFFED3DCC1}" dt="2024-06-07T18:06:53.556" v="60" actId="1076"/>
        <pc:sldMkLst>
          <pc:docMk/>
          <pc:sldMk cId="874688820" sldId="2146846670"/>
        </pc:sldMkLst>
        <pc:spChg chg="mod">
          <ac:chgData name="Benjamin Vandegrift" userId="S::benjaminv@thevab.com::2e5c2a8a-c606-4888-a2a6-2a14dfaa97ab" providerId="AD" clId="Web-{ADF6B38F-D71D-38E3-E639-4AEFFED3DCC1}" dt="2024-06-07T18:06:53.556" v="60" actId="1076"/>
          <ac:spMkLst>
            <pc:docMk/>
            <pc:sldMk cId="874688820" sldId="2146846670"/>
            <ac:spMk id="48" creationId="{4E3E64E5-751F-E95D-0251-29AD83AF2AC8}"/>
          </ac:spMkLst>
        </pc:spChg>
      </pc:sldChg>
      <pc:sldChg chg="modSp">
        <pc:chgData name="Benjamin Vandegrift" userId="S::benjaminv@thevab.com::2e5c2a8a-c606-4888-a2a6-2a14dfaa97ab" providerId="AD" clId="Web-{ADF6B38F-D71D-38E3-E639-4AEFFED3DCC1}" dt="2024-06-07T18:00:24.738" v="25" actId="20577"/>
        <pc:sldMkLst>
          <pc:docMk/>
          <pc:sldMk cId="3065707172" sldId="2146846672"/>
        </pc:sldMkLst>
        <pc:spChg chg="mod">
          <ac:chgData name="Benjamin Vandegrift" userId="S::benjaminv@thevab.com::2e5c2a8a-c606-4888-a2a6-2a14dfaa97ab" providerId="AD" clId="Web-{ADF6B38F-D71D-38E3-E639-4AEFFED3DCC1}" dt="2024-06-07T18:00:24.738" v="25" actId="20577"/>
          <ac:spMkLst>
            <pc:docMk/>
            <pc:sldMk cId="3065707172" sldId="2146846672"/>
            <ac:spMk id="12" creationId="{FCBDB492-9443-3D4A-8E9D-B3CECB95DCD7}"/>
          </ac:spMkLst>
        </pc:spChg>
      </pc:sldChg>
      <pc:sldChg chg="modSp">
        <pc:chgData name="Benjamin Vandegrift" userId="S::benjaminv@thevab.com::2e5c2a8a-c606-4888-a2a6-2a14dfaa97ab" providerId="AD" clId="Web-{ADF6B38F-D71D-38E3-E639-4AEFFED3DCC1}" dt="2024-06-07T18:05:20.520" v="54" actId="20577"/>
        <pc:sldMkLst>
          <pc:docMk/>
          <pc:sldMk cId="4187537535" sldId="2146846673"/>
        </pc:sldMkLst>
        <pc:spChg chg="mod">
          <ac:chgData name="Benjamin Vandegrift" userId="S::benjaminv@thevab.com::2e5c2a8a-c606-4888-a2a6-2a14dfaa97ab" providerId="AD" clId="Web-{ADF6B38F-D71D-38E3-E639-4AEFFED3DCC1}" dt="2024-06-07T18:05:20.520" v="54" actId="20577"/>
          <ac:spMkLst>
            <pc:docMk/>
            <pc:sldMk cId="4187537535" sldId="2146846673"/>
            <ac:spMk id="12" creationId="{FCBDB492-9443-3D4A-8E9D-B3CECB95DCD7}"/>
          </ac:spMkLst>
        </pc:spChg>
      </pc:sldChg>
      <pc:sldChg chg="modSp">
        <pc:chgData name="Benjamin Vandegrift" userId="S::benjaminv@thevab.com::2e5c2a8a-c606-4888-a2a6-2a14dfaa97ab" providerId="AD" clId="Web-{ADF6B38F-D71D-38E3-E639-4AEFFED3DCC1}" dt="2024-06-07T18:11:43.619" v="90" actId="20577"/>
        <pc:sldMkLst>
          <pc:docMk/>
          <pc:sldMk cId="3828298476" sldId="2146846675"/>
        </pc:sldMkLst>
        <pc:spChg chg="mod">
          <ac:chgData name="Benjamin Vandegrift" userId="S::benjaminv@thevab.com::2e5c2a8a-c606-4888-a2a6-2a14dfaa97ab" providerId="AD" clId="Web-{ADF6B38F-D71D-38E3-E639-4AEFFED3DCC1}" dt="2024-06-07T18:11:43.619" v="90" actId="20577"/>
          <ac:spMkLst>
            <pc:docMk/>
            <pc:sldMk cId="3828298476" sldId="2146846675"/>
            <ac:spMk id="12" creationId="{FCBDB492-9443-3D4A-8E9D-B3CECB95DCD7}"/>
          </ac:spMkLst>
        </pc:spChg>
      </pc:sldChg>
      <pc:sldChg chg="del">
        <pc:chgData name="Benjamin Vandegrift" userId="S::benjaminv@thevab.com::2e5c2a8a-c606-4888-a2a6-2a14dfaa97ab" providerId="AD" clId="Web-{ADF6B38F-D71D-38E3-E639-4AEFFED3DCC1}" dt="2024-06-07T18:07:18.167" v="61"/>
        <pc:sldMkLst>
          <pc:docMk/>
          <pc:sldMk cId="1603690673" sldId="2146846681"/>
        </pc:sldMkLst>
      </pc:sldChg>
      <pc:sldChg chg="add">
        <pc:chgData name="Benjamin Vandegrift" userId="S::benjaminv@thevab.com::2e5c2a8a-c606-4888-a2a6-2a14dfaa97ab" providerId="AD" clId="Web-{ADF6B38F-D71D-38E3-E639-4AEFFED3DCC1}" dt="2024-06-07T18:07:29.386" v="62"/>
        <pc:sldMkLst>
          <pc:docMk/>
          <pc:sldMk cId="1603690673" sldId="2146846683"/>
        </pc:sldMkLst>
      </pc:sldChg>
    </pc:docChg>
  </pc:docChgLst>
  <pc:docChgLst>
    <pc:chgData name="Danielle Delauro" userId="S::danielled@thevab.com::79c3a64d-209a-45df-902b-7cba6cccfd68" providerId="AD" clId="Web-{C3D52296-E1FF-680D-9852-4ED57AC099F9}"/>
    <pc:docChg chg="">
      <pc:chgData name="Danielle Delauro" userId="S::danielled@thevab.com::79c3a64d-209a-45df-902b-7cba6cccfd68" providerId="AD" clId="Web-{C3D52296-E1FF-680D-9852-4ED57AC099F9}" dt="2024-06-28T20:17:37.923" v="6"/>
      <pc:docMkLst>
        <pc:docMk/>
      </pc:docMkLst>
      <pc:sldChg chg="addCm">
        <pc:chgData name="Danielle Delauro" userId="S::danielled@thevab.com::79c3a64d-209a-45df-902b-7cba6cccfd68" providerId="AD" clId="Web-{C3D52296-E1FF-680D-9852-4ED57AC099F9}" dt="2024-06-28T20:17:37.923" v="6"/>
        <pc:sldMkLst>
          <pc:docMk/>
          <pc:sldMk cId="2915586820" sldId="2146846442"/>
        </pc:sldMkLst>
        <pc:extLst>
          <p:ext xmlns:p="http://schemas.openxmlformats.org/presentationml/2006/main" uri="{D6D511B9-2390-475A-947B-AFAB55BFBCF1}">
            <pc226:cmChg xmlns:pc226="http://schemas.microsoft.com/office/powerpoint/2022/06/main/command" chg="add">
              <pc226:chgData name="Danielle Delauro" userId="S::danielled@thevab.com::79c3a64d-209a-45df-902b-7cba6cccfd68" providerId="AD" clId="Web-{C3D52296-E1FF-680D-9852-4ED57AC099F9}" dt="2024-06-28T20:17:37.923" v="6"/>
              <pc2:cmMkLst xmlns:pc2="http://schemas.microsoft.com/office/powerpoint/2019/9/main/command">
                <pc:docMk/>
                <pc:sldMk cId="2915586820" sldId="2146846442"/>
                <pc2:cmMk id="{ABA3C4E1-8644-420F-ABB8-69226F9F00D1}"/>
              </pc2:cmMkLst>
            </pc226:cmChg>
          </p:ext>
        </pc:extLst>
      </pc:sldChg>
      <pc:sldChg chg="addCm">
        <pc:chgData name="Danielle Delauro" userId="S::danielled@thevab.com::79c3a64d-209a-45df-902b-7cba6cccfd68" providerId="AD" clId="Web-{C3D52296-E1FF-680D-9852-4ED57AC099F9}" dt="2024-06-28T20:03:06.522" v="1"/>
        <pc:sldMkLst>
          <pc:docMk/>
          <pc:sldMk cId="1017036720" sldId="2146846572"/>
        </pc:sldMkLst>
        <pc:extLst>
          <p:ext xmlns:p="http://schemas.openxmlformats.org/presentationml/2006/main" uri="{D6D511B9-2390-475A-947B-AFAB55BFBCF1}">
            <pc226:cmChg xmlns:pc226="http://schemas.microsoft.com/office/powerpoint/2022/06/main/command" chg="add">
              <pc226:chgData name="Danielle Delauro" userId="S::danielled@thevab.com::79c3a64d-209a-45df-902b-7cba6cccfd68" providerId="AD" clId="Web-{C3D52296-E1FF-680D-9852-4ED57AC099F9}" dt="2024-06-28T20:03:06.522" v="1"/>
              <pc2:cmMkLst xmlns:pc2="http://schemas.microsoft.com/office/powerpoint/2019/9/main/command">
                <pc:docMk/>
                <pc:sldMk cId="1017036720" sldId="2146846572"/>
                <pc2:cmMk id="{C675C75B-6ABD-4E3D-918D-0E17A5ED3A0D}"/>
              </pc2:cmMkLst>
            </pc226:cmChg>
          </p:ext>
        </pc:extLst>
      </pc:sldChg>
      <pc:sldChg chg="addCm">
        <pc:chgData name="Danielle Delauro" userId="S::danielled@thevab.com::79c3a64d-209a-45df-902b-7cba6cccfd68" providerId="AD" clId="Web-{C3D52296-E1FF-680D-9852-4ED57AC099F9}" dt="2024-06-28T20:02:34.739" v="0"/>
        <pc:sldMkLst>
          <pc:docMk/>
          <pc:sldMk cId="3407319842" sldId="2146846599"/>
        </pc:sldMkLst>
        <pc:extLst>
          <p:ext xmlns:p="http://schemas.openxmlformats.org/presentationml/2006/main" uri="{D6D511B9-2390-475A-947B-AFAB55BFBCF1}">
            <pc226:cmChg xmlns:pc226="http://schemas.microsoft.com/office/powerpoint/2022/06/main/command" chg="add">
              <pc226:chgData name="Danielle Delauro" userId="S::danielled@thevab.com::79c3a64d-209a-45df-902b-7cba6cccfd68" providerId="AD" clId="Web-{C3D52296-E1FF-680D-9852-4ED57AC099F9}" dt="2024-06-28T20:02:34.739" v="0"/>
              <pc2:cmMkLst xmlns:pc2="http://schemas.microsoft.com/office/powerpoint/2019/9/main/command">
                <pc:docMk/>
                <pc:sldMk cId="3407319842" sldId="2146846599"/>
                <pc2:cmMk id="{8B77C8EB-ED32-4C92-A18F-85D35FE25234}"/>
              </pc2:cmMkLst>
            </pc226:cmChg>
          </p:ext>
        </pc:extLst>
      </pc:sldChg>
      <pc:sldChg chg="addCm">
        <pc:chgData name="Danielle Delauro" userId="S::danielled@thevab.com::79c3a64d-209a-45df-902b-7cba6cccfd68" providerId="AD" clId="Web-{C3D52296-E1FF-680D-9852-4ED57AC099F9}" dt="2024-06-28T20:04:42.809" v="2"/>
        <pc:sldMkLst>
          <pc:docMk/>
          <pc:sldMk cId="426383894" sldId="2146846638"/>
        </pc:sldMkLst>
        <pc:extLst>
          <p:ext xmlns:p="http://schemas.openxmlformats.org/presentationml/2006/main" uri="{D6D511B9-2390-475A-947B-AFAB55BFBCF1}">
            <pc226:cmChg xmlns:pc226="http://schemas.microsoft.com/office/powerpoint/2022/06/main/command" chg="add">
              <pc226:chgData name="Danielle Delauro" userId="S::danielled@thevab.com::79c3a64d-209a-45df-902b-7cba6cccfd68" providerId="AD" clId="Web-{C3D52296-E1FF-680D-9852-4ED57AC099F9}" dt="2024-06-28T20:04:42.809" v="2"/>
              <pc2:cmMkLst xmlns:pc2="http://schemas.microsoft.com/office/powerpoint/2019/9/main/command">
                <pc:docMk/>
                <pc:sldMk cId="426383894" sldId="2146846638"/>
                <pc2:cmMk id="{00906C0C-F9F4-421A-984B-873195B2DE23}"/>
              </pc2:cmMkLst>
            </pc226:cmChg>
          </p:ext>
        </pc:extLst>
      </pc:sldChg>
      <pc:sldChg chg="addCm">
        <pc:chgData name="Danielle Delauro" userId="S::danielled@thevab.com::79c3a64d-209a-45df-902b-7cba6cccfd68" providerId="AD" clId="Web-{C3D52296-E1FF-680D-9852-4ED57AC099F9}" dt="2024-06-28T20:09:30.674" v="4"/>
        <pc:sldMkLst>
          <pc:docMk/>
          <pc:sldMk cId="166710201" sldId="2146846652"/>
        </pc:sldMkLst>
        <pc:extLst>
          <p:ext xmlns:p="http://schemas.openxmlformats.org/presentationml/2006/main" uri="{D6D511B9-2390-475A-947B-AFAB55BFBCF1}">
            <pc226:cmChg xmlns:pc226="http://schemas.microsoft.com/office/powerpoint/2022/06/main/command" chg="add">
              <pc226:chgData name="Danielle Delauro" userId="S::danielled@thevab.com::79c3a64d-209a-45df-902b-7cba6cccfd68" providerId="AD" clId="Web-{C3D52296-E1FF-680D-9852-4ED57AC099F9}" dt="2024-06-28T20:09:30.674" v="4"/>
              <pc2:cmMkLst xmlns:pc2="http://schemas.microsoft.com/office/powerpoint/2019/9/main/command">
                <pc:docMk/>
                <pc:sldMk cId="166710201" sldId="2146846652"/>
                <pc2:cmMk id="{38953693-B35C-4B68-9D52-260D7D788B01}"/>
              </pc2:cmMkLst>
            </pc226:cmChg>
          </p:ext>
        </pc:extLst>
      </pc:sldChg>
      <pc:sldChg chg="addCm">
        <pc:chgData name="Danielle Delauro" userId="S::danielled@thevab.com::79c3a64d-209a-45df-902b-7cba6cccfd68" providerId="AD" clId="Web-{C3D52296-E1FF-680D-9852-4ED57AC099F9}" dt="2024-06-28T20:06:35.691" v="3"/>
        <pc:sldMkLst>
          <pc:docMk/>
          <pc:sldMk cId="1991322591" sldId="2146846657"/>
        </pc:sldMkLst>
        <pc:extLst>
          <p:ext xmlns:p="http://schemas.openxmlformats.org/presentationml/2006/main" uri="{D6D511B9-2390-475A-947B-AFAB55BFBCF1}">
            <pc226:cmChg xmlns:pc226="http://schemas.microsoft.com/office/powerpoint/2022/06/main/command" chg="add">
              <pc226:chgData name="Danielle Delauro" userId="S::danielled@thevab.com::79c3a64d-209a-45df-902b-7cba6cccfd68" providerId="AD" clId="Web-{C3D52296-E1FF-680D-9852-4ED57AC099F9}" dt="2024-06-28T20:06:35.691" v="3"/>
              <pc2:cmMkLst xmlns:pc2="http://schemas.microsoft.com/office/powerpoint/2019/9/main/command">
                <pc:docMk/>
                <pc:sldMk cId="1991322591" sldId="2146846657"/>
                <pc2:cmMk id="{8C8D1969-3BB1-48E5-882F-D77BEF1B2402}"/>
              </pc2:cmMkLst>
            </pc226:cmChg>
          </p:ext>
        </pc:extLst>
      </pc:sldChg>
      <pc:sldChg chg="addCm">
        <pc:chgData name="Danielle Delauro" userId="S::danielled@thevab.com::79c3a64d-209a-45df-902b-7cba6cccfd68" providerId="AD" clId="Web-{C3D52296-E1FF-680D-9852-4ED57AC099F9}" dt="2024-06-28T20:11:58.964" v="5"/>
        <pc:sldMkLst>
          <pc:docMk/>
          <pc:sldMk cId="2302195495" sldId="2146846692"/>
        </pc:sldMkLst>
        <pc:extLst>
          <p:ext xmlns:p="http://schemas.openxmlformats.org/presentationml/2006/main" uri="{D6D511B9-2390-475A-947B-AFAB55BFBCF1}">
            <pc226:cmChg xmlns:pc226="http://schemas.microsoft.com/office/powerpoint/2022/06/main/command" chg="add">
              <pc226:chgData name="Danielle Delauro" userId="S::danielled@thevab.com::79c3a64d-209a-45df-902b-7cba6cccfd68" providerId="AD" clId="Web-{C3D52296-E1FF-680D-9852-4ED57AC099F9}" dt="2024-06-28T20:11:58.964" v="5"/>
              <pc2:cmMkLst xmlns:pc2="http://schemas.microsoft.com/office/powerpoint/2019/9/main/command">
                <pc:docMk/>
                <pc:sldMk cId="2302195495" sldId="2146846692"/>
                <pc2:cmMk id="{6634C9B6-A5AA-4B08-8E4D-AEB21D90AC9F}"/>
              </pc2:cmMkLst>
            </pc226:cmChg>
          </p:ext>
        </pc:extLst>
      </pc:sldChg>
    </pc:docChg>
  </pc:docChgLst>
  <pc:docChgLst>
    <pc:chgData name="Leah Montner Dixon" userId="d5b2ae9e-9213-4442-b7df-4db8cbe51e5d" providerId="ADAL" clId="{429AD2FF-6F79-4446-A985-53CEADD8C04D}"/>
    <pc:docChg chg="undo custSel modSld">
      <pc:chgData name="Leah Montner Dixon" userId="d5b2ae9e-9213-4442-b7df-4db8cbe51e5d" providerId="ADAL" clId="{429AD2FF-6F79-4446-A985-53CEADD8C04D}" dt="2024-04-18T18:30:06.611" v="813" actId="108"/>
      <pc:docMkLst>
        <pc:docMk/>
      </pc:docMkLst>
      <pc:sldChg chg="modSp mod modCm">
        <pc:chgData name="Leah Montner Dixon" userId="d5b2ae9e-9213-4442-b7df-4db8cbe51e5d" providerId="ADAL" clId="{429AD2FF-6F79-4446-A985-53CEADD8C04D}" dt="2024-04-16T13:25:06.482" v="185"/>
        <pc:sldMkLst>
          <pc:docMk/>
          <pc:sldMk cId="1421682299" sldId="2146846254"/>
        </pc:sldMkLst>
        <pc:spChg chg="mod">
          <ac:chgData name="Leah Montner Dixon" userId="d5b2ae9e-9213-4442-b7df-4db8cbe51e5d" providerId="ADAL" clId="{429AD2FF-6F79-4446-A985-53CEADD8C04D}" dt="2024-04-16T13:25:06.482" v="185"/>
          <ac:spMkLst>
            <pc:docMk/>
            <pc:sldMk cId="1421682299" sldId="2146846254"/>
            <ac:spMk id="8" creationId="{22B5BFE4-6B47-8B0D-12F3-ED170DAA93AD}"/>
          </ac:spMkLst>
        </pc:spChg>
        <pc:extLst>
          <p:ext xmlns:p="http://schemas.openxmlformats.org/presentationml/2006/main" uri="{D6D511B9-2390-475A-947B-AFAB55BFBCF1}">
            <pc226:cmChg xmlns:pc226="http://schemas.microsoft.com/office/powerpoint/2022/06/main/command" chg="">
              <pc226:chgData name="Leah Montner Dixon" userId="d5b2ae9e-9213-4442-b7df-4db8cbe51e5d" providerId="ADAL" clId="{429AD2FF-6F79-4446-A985-53CEADD8C04D}" dt="2024-04-16T13:23:15.849" v="161"/>
              <pc2:cmMkLst xmlns:pc2="http://schemas.microsoft.com/office/powerpoint/2019/9/main/command">
                <pc:docMk/>
                <pc:sldMk cId="1421682299" sldId="2146846254"/>
                <pc2:cmMk id="{34BECD90-9394-444F-8D5B-0599D0A28279}"/>
              </pc2:cmMkLst>
              <pc226:cmRplyChg chg="add">
                <pc226:chgData name="Leah Montner Dixon" userId="d5b2ae9e-9213-4442-b7df-4db8cbe51e5d" providerId="ADAL" clId="{429AD2FF-6F79-4446-A985-53CEADD8C04D}" dt="2024-04-16T13:23:15.849" v="161"/>
                <pc2:cmRplyMkLst xmlns:pc2="http://schemas.microsoft.com/office/powerpoint/2019/9/main/command">
                  <pc:docMk/>
                  <pc:sldMk cId="1421682299" sldId="2146846254"/>
                  <pc2:cmMk id="{34BECD90-9394-444F-8D5B-0599D0A28279}"/>
                  <pc2:cmRplyMk id="{A3FEF549-0EEE-4457-B28B-B53012D26AB0}"/>
                </pc2:cmRplyMkLst>
              </pc226:cmRplyChg>
            </pc226:cmChg>
          </p:ext>
        </pc:extLst>
      </pc:sldChg>
      <pc:sldChg chg="modSp mod">
        <pc:chgData name="Leah Montner Dixon" userId="d5b2ae9e-9213-4442-b7df-4db8cbe51e5d" providerId="ADAL" clId="{429AD2FF-6F79-4446-A985-53CEADD8C04D}" dt="2024-04-16T13:12:35.680" v="53" actId="20577"/>
        <pc:sldMkLst>
          <pc:docMk/>
          <pc:sldMk cId="180655006" sldId="2146846378"/>
        </pc:sldMkLst>
        <pc:spChg chg="mod">
          <ac:chgData name="Leah Montner Dixon" userId="d5b2ae9e-9213-4442-b7df-4db8cbe51e5d" providerId="ADAL" clId="{429AD2FF-6F79-4446-A985-53CEADD8C04D}" dt="2024-04-16T13:12:35.680" v="53" actId="20577"/>
          <ac:spMkLst>
            <pc:docMk/>
            <pc:sldMk cId="180655006" sldId="2146846378"/>
            <ac:spMk id="8" creationId="{92A173CD-CE1D-11A7-B2E1-4BF32BA10F57}"/>
          </ac:spMkLst>
        </pc:spChg>
      </pc:sldChg>
      <pc:sldChg chg="modSp mod modCm">
        <pc:chgData name="Leah Montner Dixon" userId="d5b2ae9e-9213-4442-b7df-4db8cbe51e5d" providerId="ADAL" clId="{429AD2FF-6F79-4446-A985-53CEADD8C04D}" dt="2024-04-16T13:22:03.588" v="110"/>
        <pc:sldMkLst>
          <pc:docMk/>
          <pc:sldMk cId="445332413" sldId="2146846485"/>
        </pc:sldMkLst>
        <pc:spChg chg="mod">
          <ac:chgData name="Leah Montner Dixon" userId="d5b2ae9e-9213-4442-b7df-4db8cbe51e5d" providerId="ADAL" clId="{429AD2FF-6F79-4446-A985-53CEADD8C04D}" dt="2024-04-16T13:20:54.295" v="70" actId="404"/>
          <ac:spMkLst>
            <pc:docMk/>
            <pc:sldMk cId="445332413" sldId="2146846485"/>
            <ac:spMk id="4" creationId="{93658A14-EBE7-E946-E884-C668C974DF92}"/>
          </ac:spMkLst>
        </pc:spChg>
        <pc:spChg chg="mod">
          <ac:chgData name="Leah Montner Dixon" userId="d5b2ae9e-9213-4442-b7df-4db8cbe51e5d" providerId="ADAL" clId="{429AD2FF-6F79-4446-A985-53CEADD8C04D}" dt="2024-04-16T13:20:54.295" v="70" actId="404"/>
          <ac:spMkLst>
            <pc:docMk/>
            <pc:sldMk cId="445332413" sldId="2146846485"/>
            <ac:spMk id="11" creationId="{7A4E154A-1426-F027-21C0-491F81B37AB0}"/>
          </ac:spMkLst>
        </pc:spChg>
        <pc:spChg chg="mod">
          <ac:chgData name="Leah Montner Dixon" userId="d5b2ae9e-9213-4442-b7df-4db8cbe51e5d" providerId="ADAL" clId="{429AD2FF-6F79-4446-A985-53CEADD8C04D}" dt="2024-04-16T13:20:54.295" v="70" actId="404"/>
          <ac:spMkLst>
            <pc:docMk/>
            <pc:sldMk cId="445332413" sldId="2146846485"/>
            <ac:spMk id="14" creationId="{16F60FD2-B1FA-47C1-C60A-E93E80F0F0EC}"/>
          </ac:spMkLst>
        </pc:spChg>
        <pc:spChg chg="mod">
          <ac:chgData name="Leah Montner Dixon" userId="d5b2ae9e-9213-4442-b7df-4db8cbe51e5d" providerId="ADAL" clId="{429AD2FF-6F79-4446-A985-53CEADD8C04D}" dt="2024-04-16T13:21:21.295" v="108" actId="20577"/>
          <ac:spMkLst>
            <pc:docMk/>
            <pc:sldMk cId="445332413" sldId="2146846485"/>
            <ac:spMk id="25" creationId="{6250FD77-13F3-94B3-C4C1-5226F84D29A9}"/>
          </ac:spMkLst>
        </pc:spChg>
        <pc:extLst>
          <p:ext xmlns:p="http://schemas.openxmlformats.org/presentationml/2006/main" uri="{D6D511B9-2390-475A-947B-AFAB55BFBCF1}">
            <pc226:cmChg xmlns:pc226="http://schemas.microsoft.com/office/powerpoint/2022/06/main/command" chg="mod">
              <pc226:chgData name="Leah Montner Dixon" userId="d5b2ae9e-9213-4442-b7df-4db8cbe51e5d" providerId="ADAL" clId="{429AD2FF-6F79-4446-A985-53CEADD8C04D}" dt="2024-04-16T13:21:50.469" v="109"/>
              <pc2:cmMkLst xmlns:pc2="http://schemas.microsoft.com/office/powerpoint/2019/9/main/command">
                <pc:docMk/>
                <pc:sldMk cId="445332413" sldId="2146846485"/>
                <pc2:cmMk id="{B39DEB05-11FF-49DA-B7FF-A0A4A2BC43ED}"/>
              </pc2:cmMkLst>
              <pc226:cmRplyChg chg="add">
                <pc226:chgData name="Leah Montner Dixon" userId="d5b2ae9e-9213-4442-b7df-4db8cbe51e5d" providerId="ADAL" clId="{429AD2FF-6F79-4446-A985-53CEADD8C04D}" dt="2024-04-16T13:21:50.469" v="109"/>
                <pc2:cmRplyMkLst xmlns:pc2="http://schemas.microsoft.com/office/powerpoint/2019/9/main/command">
                  <pc:docMk/>
                  <pc:sldMk cId="445332413" sldId="2146846485"/>
                  <pc2:cmMk id="{B39DEB05-11FF-49DA-B7FF-A0A4A2BC43ED}"/>
                  <pc2:cmRplyMk id="{006BA307-AAB0-4855-A014-6B0BAD5C9B8E}"/>
                </pc2:cmRplyMkLst>
              </pc226:cmRplyChg>
            </pc226:cmChg>
            <pc226:cmChg xmlns:pc226="http://schemas.microsoft.com/office/powerpoint/2022/06/main/command" chg="">
              <pc226:chgData name="Leah Montner Dixon" userId="d5b2ae9e-9213-4442-b7df-4db8cbe51e5d" providerId="ADAL" clId="{429AD2FF-6F79-4446-A985-53CEADD8C04D}" dt="2024-04-16T13:22:03.588" v="110"/>
              <pc2:cmMkLst xmlns:pc2="http://schemas.microsoft.com/office/powerpoint/2019/9/main/command">
                <pc:docMk/>
                <pc:sldMk cId="445332413" sldId="2146846485"/>
                <pc2:cmMk id="{AD10AE76-7775-4CBD-992D-C528856F0979}"/>
              </pc2:cmMkLst>
              <pc226:cmRplyChg chg="add">
                <pc226:chgData name="Leah Montner Dixon" userId="d5b2ae9e-9213-4442-b7df-4db8cbe51e5d" providerId="ADAL" clId="{429AD2FF-6F79-4446-A985-53CEADD8C04D}" dt="2024-04-16T13:22:03.588" v="110"/>
                <pc2:cmRplyMkLst xmlns:pc2="http://schemas.microsoft.com/office/powerpoint/2019/9/main/command">
                  <pc:docMk/>
                  <pc:sldMk cId="445332413" sldId="2146846485"/>
                  <pc2:cmMk id="{AD10AE76-7775-4CBD-992D-C528856F0979}"/>
                  <pc2:cmRplyMk id="{4BD916F3-804A-40D4-95FD-7671AF2CB226}"/>
                </pc2:cmRplyMkLst>
              </pc226:cmRplyChg>
            </pc226:cmChg>
          </p:ext>
        </pc:extLst>
      </pc:sldChg>
      <pc:sldChg chg="modSp mod">
        <pc:chgData name="Leah Montner Dixon" userId="d5b2ae9e-9213-4442-b7df-4db8cbe51e5d" providerId="ADAL" clId="{429AD2FF-6F79-4446-A985-53CEADD8C04D}" dt="2024-04-13T21:13:36.545" v="52" actId="1036"/>
        <pc:sldMkLst>
          <pc:docMk/>
          <pc:sldMk cId="1278072022" sldId="2146846509"/>
        </pc:sldMkLst>
        <pc:spChg chg="mod">
          <ac:chgData name="Leah Montner Dixon" userId="d5b2ae9e-9213-4442-b7df-4db8cbe51e5d" providerId="ADAL" clId="{429AD2FF-6F79-4446-A985-53CEADD8C04D}" dt="2024-04-13T21:13:36.545" v="52" actId="1036"/>
          <ac:spMkLst>
            <pc:docMk/>
            <pc:sldMk cId="1278072022" sldId="2146846509"/>
            <ac:spMk id="6" creationId="{3C7F0208-680D-E6E6-CF4D-D264824CC84D}"/>
          </ac:spMkLst>
        </pc:spChg>
      </pc:sldChg>
      <pc:sldChg chg="modCm">
        <pc:chgData name="Leah Montner Dixon" userId="d5b2ae9e-9213-4442-b7df-4db8cbe51e5d" providerId="ADAL" clId="{429AD2FF-6F79-4446-A985-53CEADD8C04D}" dt="2024-04-16T13:25:44.580" v="186"/>
        <pc:sldMkLst>
          <pc:docMk/>
          <pc:sldMk cId="1401493656" sldId="2146846509"/>
        </pc:sldMkLst>
        <pc:extLst>
          <p:ext xmlns:p="http://schemas.openxmlformats.org/presentationml/2006/main" uri="{D6D511B9-2390-475A-947B-AFAB55BFBCF1}">
            <pc226:cmChg xmlns:pc226="http://schemas.microsoft.com/office/powerpoint/2022/06/main/command" chg="">
              <pc226:chgData name="Leah Montner Dixon" userId="d5b2ae9e-9213-4442-b7df-4db8cbe51e5d" providerId="ADAL" clId="{429AD2FF-6F79-4446-A985-53CEADD8C04D}" dt="2024-04-16T13:25:44.580" v="186"/>
              <pc2:cmMkLst xmlns:pc2="http://schemas.microsoft.com/office/powerpoint/2019/9/main/command">
                <pc:docMk/>
                <pc:sldMk cId="1401493656" sldId="2146846509"/>
                <pc2:cmMk id="{71E4C369-3BD2-4A75-B2A5-9CB929AB240A}"/>
              </pc2:cmMkLst>
              <pc226:cmRplyChg chg="add">
                <pc226:chgData name="Leah Montner Dixon" userId="d5b2ae9e-9213-4442-b7df-4db8cbe51e5d" providerId="ADAL" clId="{429AD2FF-6F79-4446-A985-53CEADD8C04D}" dt="2024-04-16T13:25:44.580" v="186"/>
                <pc2:cmRplyMkLst xmlns:pc2="http://schemas.microsoft.com/office/powerpoint/2019/9/main/command">
                  <pc:docMk/>
                  <pc:sldMk cId="1401493656" sldId="2146846509"/>
                  <pc2:cmMk id="{71E4C369-3BD2-4A75-B2A5-9CB929AB240A}"/>
                  <pc2:cmRplyMk id="{DA9E7B0A-3A63-4E40-9275-144E0B674C50}"/>
                </pc2:cmRplyMkLst>
              </pc226:cmRplyChg>
            </pc226:cmChg>
          </p:ext>
        </pc:extLst>
      </pc:sldChg>
      <pc:sldChg chg="addSp delSp modSp mod">
        <pc:chgData name="Leah Montner Dixon" userId="d5b2ae9e-9213-4442-b7df-4db8cbe51e5d" providerId="ADAL" clId="{429AD2FF-6F79-4446-A985-53CEADD8C04D}" dt="2024-04-18T18:30:06.611" v="813" actId="108"/>
        <pc:sldMkLst>
          <pc:docMk/>
          <pc:sldMk cId="3235663202" sldId="2146846533"/>
        </pc:sldMkLst>
        <pc:spChg chg="del">
          <ac:chgData name="Leah Montner Dixon" userId="d5b2ae9e-9213-4442-b7df-4db8cbe51e5d" providerId="ADAL" clId="{429AD2FF-6F79-4446-A985-53CEADD8C04D}" dt="2024-04-18T18:29:57.432" v="809" actId="478"/>
          <ac:spMkLst>
            <pc:docMk/>
            <pc:sldMk cId="3235663202" sldId="2146846533"/>
            <ac:spMk id="2" creationId="{60F10A5B-4B9B-A5DE-9BDC-C3454CB8DCB6}"/>
          </ac:spMkLst>
        </pc:spChg>
        <pc:spChg chg="del">
          <ac:chgData name="Leah Montner Dixon" userId="d5b2ae9e-9213-4442-b7df-4db8cbe51e5d" providerId="ADAL" clId="{429AD2FF-6F79-4446-A985-53CEADD8C04D}" dt="2024-04-18T18:29:57.432" v="809" actId="478"/>
          <ac:spMkLst>
            <pc:docMk/>
            <pc:sldMk cId="3235663202" sldId="2146846533"/>
            <ac:spMk id="7" creationId="{C9DC7F1A-E2E0-CBD8-9202-E8F501024BA9}"/>
          </ac:spMkLst>
        </pc:spChg>
        <pc:spChg chg="add mod ord">
          <ac:chgData name="Leah Montner Dixon" userId="d5b2ae9e-9213-4442-b7df-4db8cbe51e5d" providerId="ADAL" clId="{429AD2FF-6F79-4446-A985-53CEADD8C04D}" dt="2024-04-18T18:29:59.636" v="811" actId="167"/>
          <ac:spMkLst>
            <pc:docMk/>
            <pc:sldMk cId="3235663202" sldId="2146846533"/>
            <ac:spMk id="13" creationId="{E686BB05-FC87-4296-25B1-9F555EC23967}"/>
          </ac:spMkLst>
        </pc:spChg>
        <pc:spChg chg="del">
          <ac:chgData name="Leah Montner Dixon" userId="d5b2ae9e-9213-4442-b7df-4db8cbe51e5d" providerId="ADAL" clId="{429AD2FF-6F79-4446-A985-53CEADD8C04D}" dt="2024-04-18T18:29:57.432" v="809" actId="478"/>
          <ac:spMkLst>
            <pc:docMk/>
            <pc:sldMk cId="3235663202" sldId="2146846533"/>
            <ac:spMk id="15" creationId="{7CBA42E5-116A-EC4D-6D5C-40D2972E7976}"/>
          </ac:spMkLst>
        </pc:spChg>
        <pc:spChg chg="add mod ord">
          <ac:chgData name="Leah Montner Dixon" userId="d5b2ae9e-9213-4442-b7df-4db8cbe51e5d" providerId="ADAL" clId="{429AD2FF-6F79-4446-A985-53CEADD8C04D}" dt="2024-04-18T18:29:59.636" v="811" actId="167"/>
          <ac:spMkLst>
            <pc:docMk/>
            <pc:sldMk cId="3235663202" sldId="2146846533"/>
            <ac:spMk id="16" creationId="{E56A4857-C0D9-58F7-45A1-86C4533A0CBD}"/>
          </ac:spMkLst>
        </pc:spChg>
        <pc:spChg chg="add mod ord">
          <ac:chgData name="Leah Montner Dixon" userId="d5b2ae9e-9213-4442-b7df-4db8cbe51e5d" providerId="ADAL" clId="{429AD2FF-6F79-4446-A985-53CEADD8C04D}" dt="2024-04-18T18:30:06.611" v="813" actId="108"/>
          <ac:spMkLst>
            <pc:docMk/>
            <pc:sldMk cId="3235663202" sldId="2146846533"/>
            <ac:spMk id="18" creationId="{15777541-0DB2-4908-2678-1702750B4E51}"/>
          </ac:spMkLst>
        </pc:spChg>
        <pc:spChg chg="add mod ord">
          <ac:chgData name="Leah Montner Dixon" userId="d5b2ae9e-9213-4442-b7df-4db8cbe51e5d" providerId="ADAL" clId="{429AD2FF-6F79-4446-A985-53CEADD8C04D}" dt="2024-04-18T18:29:59.636" v="811" actId="167"/>
          <ac:spMkLst>
            <pc:docMk/>
            <pc:sldMk cId="3235663202" sldId="2146846533"/>
            <ac:spMk id="21" creationId="{A837E968-48E4-D022-E364-25AE407F5DEA}"/>
          </ac:spMkLst>
        </pc:spChg>
        <pc:spChg chg="del">
          <ac:chgData name="Leah Montner Dixon" userId="d5b2ae9e-9213-4442-b7df-4db8cbe51e5d" providerId="ADAL" clId="{429AD2FF-6F79-4446-A985-53CEADD8C04D}" dt="2024-04-18T18:29:57.432" v="809" actId="478"/>
          <ac:spMkLst>
            <pc:docMk/>
            <pc:sldMk cId="3235663202" sldId="2146846533"/>
            <ac:spMk id="22" creationId="{E4ECBB91-B2C7-956A-F04E-46560A253C29}"/>
          </ac:spMkLst>
        </pc:spChg>
        <pc:spChg chg="add mod ord">
          <ac:chgData name="Leah Montner Dixon" userId="d5b2ae9e-9213-4442-b7df-4db8cbe51e5d" providerId="ADAL" clId="{429AD2FF-6F79-4446-A985-53CEADD8C04D}" dt="2024-04-18T18:30:03.605" v="812" actId="108"/>
          <ac:spMkLst>
            <pc:docMk/>
            <pc:sldMk cId="3235663202" sldId="2146846533"/>
            <ac:spMk id="23" creationId="{46C0AD4C-A646-E147-4F3D-5938970238CF}"/>
          </ac:spMkLst>
        </pc:spChg>
        <pc:spChg chg="del">
          <ac:chgData name="Leah Montner Dixon" userId="d5b2ae9e-9213-4442-b7df-4db8cbe51e5d" providerId="ADAL" clId="{429AD2FF-6F79-4446-A985-53CEADD8C04D}" dt="2024-04-18T18:29:57.432" v="809" actId="478"/>
          <ac:spMkLst>
            <pc:docMk/>
            <pc:sldMk cId="3235663202" sldId="2146846533"/>
            <ac:spMk id="40" creationId="{CDD66072-1800-5051-753F-96D2458E2FC0}"/>
          </ac:spMkLst>
        </pc:spChg>
      </pc:sldChg>
      <pc:sldChg chg="modSp mod">
        <pc:chgData name="Leah Montner Dixon" userId="d5b2ae9e-9213-4442-b7df-4db8cbe51e5d" providerId="ADAL" clId="{429AD2FF-6F79-4446-A985-53CEADD8C04D}" dt="2024-04-16T13:13:34.635" v="54" actId="115"/>
        <pc:sldMkLst>
          <pc:docMk/>
          <pc:sldMk cId="4279620025" sldId="2146846537"/>
        </pc:sldMkLst>
        <pc:spChg chg="mod">
          <ac:chgData name="Leah Montner Dixon" userId="d5b2ae9e-9213-4442-b7df-4db8cbe51e5d" providerId="ADAL" clId="{429AD2FF-6F79-4446-A985-53CEADD8C04D}" dt="2024-04-16T13:13:34.635" v="54" actId="115"/>
          <ac:spMkLst>
            <pc:docMk/>
            <pc:sldMk cId="4279620025" sldId="2146846537"/>
            <ac:spMk id="10" creationId="{5EC11343-B676-3A36-9B0D-70DDEADFA698}"/>
          </ac:spMkLst>
        </pc:spChg>
      </pc:sldChg>
      <pc:sldChg chg="modCm">
        <pc:chgData name="Leah Montner Dixon" userId="d5b2ae9e-9213-4442-b7df-4db8cbe51e5d" providerId="ADAL" clId="{429AD2FF-6F79-4446-A985-53CEADD8C04D}" dt="2024-04-16T13:22:10.147" v="111"/>
        <pc:sldMkLst>
          <pc:docMk/>
          <pc:sldMk cId="1089864652" sldId="2146846546"/>
        </pc:sldMkLst>
        <pc:extLst>
          <p:ext xmlns:p="http://schemas.openxmlformats.org/presentationml/2006/main" uri="{D6D511B9-2390-475A-947B-AFAB55BFBCF1}">
            <pc226:cmChg xmlns:pc226="http://schemas.microsoft.com/office/powerpoint/2022/06/main/command" chg="">
              <pc226:chgData name="Leah Montner Dixon" userId="d5b2ae9e-9213-4442-b7df-4db8cbe51e5d" providerId="ADAL" clId="{429AD2FF-6F79-4446-A985-53CEADD8C04D}" dt="2024-04-16T13:22:10.147" v="111"/>
              <pc2:cmMkLst xmlns:pc2="http://schemas.microsoft.com/office/powerpoint/2019/9/main/command">
                <pc:docMk/>
                <pc:sldMk cId="1089864652" sldId="2146846546"/>
                <pc2:cmMk id="{E438909F-205F-4233-BD09-30467EB2D331}"/>
              </pc2:cmMkLst>
              <pc226:cmRplyChg chg="add">
                <pc226:chgData name="Leah Montner Dixon" userId="d5b2ae9e-9213-4442-b7df-4db8cbe51e5d" providerId="ADAL" clId="{429AD2FF-6F79-4446-A985-53CEADD8C04D}" dt="2024-04-16T13:22:10.147" v="111"/>
                <pc2:cmRplyMkLst xmlns:pc2="http://schemas.microsoft.com/office/powerpoint/2019/9/main/command">
                  <pc:docMk/>
                  <pc:sldMk cId="1089864652" sldId="2146846546"/>
                  <pc2:cmMk id="{E438909F-205F-4233-BD09-30467EB2D331}"/>
                  <pc2:cmRplyMk id="{20C7D7F1-CDBF-4482-9BBB-05E0046E8F21}"/>
                </pc2:cmRplyMkLst>
              </pc226:cmRplyChg>
            </pc226:cmChg>
          </p:ext>
        </pc:extLst>
      </pc:sldChg>
      <pc:sldChg chg="addSp modSp mod">
        <pc:chgData name="Leah Montner Dixon" userId="d5b2ae9e-9213-4442-b7df-4db8cbe51e5d" providerId="ADAL" clId="{429AD2FF-6F79-4446-A985-53CEADD8C04D}" dt="2024-04-18T18:27:50.664" v="783" actId="164"/>
        <pc:sldMkLst>
          <pc:docMk/>
          <pc:sldMk cId="1272757963" sldId="2146846549"/>
        </pc:sldMkLst>
        <pc:spChg chg="mod">
          <ac:chgData name="Leah Montner Dixon" userId="d5b2ae9e-9213-4442-b7df-4db8cbe51e5d" providerId="ADAL" clId="{429AD2FF-6F79-4446-A985-53CEADD8C04D}" dt="2024-04-18T18:27:49.704" v="781" actId="164"/>
          <ac:spMkLst>
            <pc:docMk/>
            <pc:sldMk cId="1272757963" sldId="2146846549"/>
            <ac:spMk id="2" creationId="{ADD65F70-D00D-EF33-180F-711C30C8ECE2}"/>
          </ac:spMkLst>
        </pc:spChg>
        <pc:spChg chg="mod">
          <ac:chgData name="Leah Montner Dixon" userId="d5b2ae9e-9213-4442-b7df-4db8cbe51e5d" providerId="ADAL" clId="{429AD2FF-6F79-4446-A985-53CEADD8C04D}" dt="2024-04-18T18:27:49.704" v="781" actId="164"/>
          <ac:spMkLst>
            <pc:docMk/>
            <pc:sldMk cId="1272757963" sldId="2146846549"/>
            <ac:spMk id="3" creationId="{FDA841F1-B0AC-E4D4-5AB6-F0436621927C}"/>
          </ac:spMkLst>
        </pc:spChg>
        <pc:spChg chg="mod">
          <ac:chgData name="Leah Montner Dixon" userId="d5b2ae9e-9213-4442-b7df-4db8cbe51e5d" providerId="ADAL" clId="{429AD2FF-6F79-4446-A985-53CEADD8C04D}" dt="2024-04-18T18:27:50.664" v="783" actId="164"/>
          <ac:spMkLst>
            <pc:docMk/>
            <pc:sldMk cId="1272757963" sldId="2146846549"/>
            <ac:spMk id="5" creationId="{7B221552-581A-495F-BA6C-512A0004F3E7}"/>
          </ac:spMkLst>
        </pc:spChg>
        <pc:spChg chg="mod">
          <ac:chgData name="Leah Montner Dixon" userId="d5b2ae9e-9213-4442-b7df-4db8cbe51e5d" providerId="ADAL" clId="{429AD2FF-6F79-4446-A985-53CEADD8C04D}" dt="2024-04-18T18:27:48.967" v="780" actId="164"/>
          <ac:spMkLst>
            <pc:docMk/>
            <pc:sldMk cId="1272757963" sldId="2146846549"/>
            <ac:spMk id="9" creationId="{392D4E02-7BFB-2DA2-9C37-D2FF6D170396}"/>
          </ac:spMkLst>
        </pc:spChg>
        <pc:spChg chg="mod">
          <ac:chgData name="Leah Montner Dixon" userId="d5b2ae9e-9213-4442-b7df-4db8cbe51e5d" providerId="ADAL" clId="{429AD2FF-6F79-4446-A985-53CEADD8C04D}" dt="2024-04-18T18:27:47.856" v="778" actId="164"/>
          <ac:spMkLst>
            <pc:docMk/>
            <pc:sldMk cId="1272757963" sldId="2146846549"/>
            <ac:spMk id="12" creationId="{613B4EF6-1D89-B709-D62C-845F564868C1}"/>
          </ac:spMkLst>
        </pc:spChg>
        <pc:spChg chg="mod">
          <ac:chgData name="Leah Montner Dixon" userId="d5b2ae9e-9213-4442-b7df-4db8cbe51e5d" providerId="ADAL" clId="{429AD2FF-6F79-4446-A985-53CEADD8C04D}" dt="2024-04-18T18:27:48.284" v="779" actId="164"/>
          <ac:spMkLst>
            <pc:docMk/>
            <pc:sldMk cId="1272757963" sldId="2146846549"/>
            <ac:spMk id="13" creationId="{4C49A97B-539A-5B4B-9C54-193D4588D0DA}"/>
          </ac:spMkLst>
        </pc:spChg>
        <pc:spChg chg="mod">
          <ac:chgData name="Leah Montner Dixon" userId="d5b2ae9e-9213-4442-b7df-4db8cbe51e5d" providerId="ADAL" clId="{429AD2FF-6F79-4446-A985-53CEADD8C04D}" dt="2024-04-18T18:27:48.967" v="780" actId="164"/>
          <ac:spMkLst>
            <pc:docMk/>
            <pc:sldMk cId="1272757963" sldId="2146846549"/>
            <ac:spMk id="14" creationId="{F7139D9A-DBC8-CB9D-0022-A7D18C459398}"/>
          </ac:spMkLst>
        </pc:spChg>
        <pc:spChg chg="mod">
          <ac:chgData name="Leah Montner Dixon" userId="d5b2ae9e-9213-4442-b7df-4db8cbe51e5d" providerId="ADAL" clId="{429AD2FF-6F79-4446-A985-53CEADD8C04D}" dt="2024-04-18T18:27:48.967" v="780" actId="164"/>
          <ac:spMkLst>
            <pc:docMk/>
            <pc:sldMk cId="1272757963" sldId="2146846549"/>
            <ac:spMk id="15" creationId="{018C8566-627A-DC91-098C-52EFC9074008}"/>
          </ac:spMkLst>
        </pc:spChg>
        <pc:spChg chg="mod">
          <ac:chgData name="Leah Montner Dixon" userId="d5b2ae9e-9213-4442-b7df-4db8cbe51e5d" providerId="ADAL" clId="{429AD2FF-6F79-4446-A985-53CEADD8C04D}" dt="2024-04-18T18:27:50.211" v="782" actId="164"/>
          <ac:spMkLst>
            <pc:docMk/>
            <pc:sldMk cId="1272757963" sldId="2146846549"/>
            <ac:spMk id="34" creationId="{4C7C7491-4270-5747-5456-D68DA832440B}"/>
          </ac:spMkLst>
        </pc:spChg>
        <pc:spChg chg="mod">
          <ac:chgData name="Leah Montner Dixon" userId="d5b2ae9e-9213-4442-b7df-4db8cbe51e5d" providerId="ADAL" clId="{429AD2FF-6F79-4446-A985-53CEADD8C04D}" dt="2024-04-18T18:27:50.211" v="782" actId="164"/>
          <ac:spMkLst>
            <pc:docMk/>
            <pc:sldMk cId="1272757963" sldId="2146846549"/>
            <ac:spMk id="35" creationId="{D26552A2-3F75-0B83-0B26-82847728607D}"/>
          </ac:spMkLst>
        </pc:spChg>
        <pc:spChg chg="mod">
          <ac:chgData name="Leah Montner Dixon" userId="d5b2ae9e-9213-4442-b7df-4db8cbe51e5d" providerId="ADAL" clId="{429AD2FF-6F79-4446-A985-53CEADD8C04D}" dt="2024-04-18T18:27:50.211" v="782" actId="164"/>
          <ac:spMkLst>
            <pc:docMk/>
            <pc:sldMk cId="1272757963" sldId="2146846549"/>
            <ac:spMk id="38" creationId="{1680C957-DFE0-8EFA-76AA-02BA58E9FA23}"/>
          </ac:spMkLst>
        </pc:spChg>
        <pc:spChg chg="mod">
          <ac:chgData name="Leah Montner Dixon" userId="d5b2ae9e-9213-4442-b7df-4db8cbe51e5d" providerId="ADAL" clId="{429AD2FF-6F79-4446-A985-53CEADD8C04D}" dt="2024-04-18T18:27:50.664" v="783" actId="164"/>
          <ac:spMkLst>
            <pc:docMk/>
            <pc:sldMk cId="1272757963" sldId="2146846549"/>
            <ac:spMk id="39" creationId="{CA67E23E-36D4-9FDF-3515-9ECD913F790A}"/>
          </ac:spMkLst>
        </pc:spChg>
        <pc:spChg chg="mod">
          <ac:chgData name="Leah Montner Dixon" userId="d5b2ae9e-9213-4442-b7df-4db8cbe51e5d" providerId="ADAL" clId="{429AD2FF-6F79-4446-A985-53CEADD8C04D}" dt="2024-04-18T18:27:50.664" v="783" actId="164"/>
          <ac:spMkLst>
            <pc:docMk/>
            <pc:sldMk cId="1272757963" sldId="2146846549"/>
            <ac:spMk id="40" creationId="{A4A92B01-B6A5-4256-C65C-CAA7816A21DD}"/>
          </ac:spMkLst>
        </pc:spChg>
        <pc:spChg chg="mod">
          <ac:chgData name="Leah Montner Dixon" userId="d5b2ae9e-9213-4442-b7df-4db8cbe51e5d" providerId="ADAL" clId="{429AD2FF-6F79-4446-A985-53CEADD8C04D}" dt="2024-04-18T18:27:48.284" v="779" actId="164"/>
          <ac:spMkLst>
            <pc:docMk/>
            <pc:sldMk cId="1272757963" sldId="2146846549"/>
            <ac:spMk id="43" creationId="{1C909B75-F409-18ED-A4FD-40A969E110DA}"/>
          </ac:spMkLst>
        </pc:spChg>
        <pc:spChg chg="mod">
          <ac:chgData name="Leah Montner Dixon" userId="d5b2ae9e-9213-4442-b7df-4db8cbe51e5d" providerId="ADAL" clId="{429AD2FF-6F79-4446-A985-53CEADD8C04D}" dt="2024-04-18T18:27:48.284" v="779" actId="164"/>
          <ac:spMkLst>
            <pc:docMk/>
            <pc:sldMk cId="1272757963" sldId="2146846549"/>
            <ac:spMk id="44" creationId="{DD3A8FEC-F21E-5B2E-2416-AC2F679DF885}"/>
          </ac:spMkLst>
        </pc:spChg>
        <pc:grpChg chg="add mod">
          <ac:chgData name="Leah Montner Dixon" userId="d5b2ae9e-9213-4442-b7df-4db8cbe51e5d" providerId="ADAL" clId="{429AD2FF-6F79-4446-A985-53CEADD8C04D}" dt="2024-04-18T18:27:50.664" v="783" actId="164"/>
          <ac:grpSpMkLst>
            <pc:docMk/>
            <pc:sldMk cId="1272757963" sldId="2146846549"/>
            <ac:grpSpMk id="17" creationId="{5090662B-9888-FE7C-EFD3-C5B4E1A318D7}"/>
          </ac:grpSpMkLst>
        </pc:grpChg>
        <pc:grpChg chg="add mod">
          <ac:chgData name="Leah Montner Dixon" userId="d5b2ae9e-9213-4442-b7df-4db8cbe51e5d" providerId="ADAL" clId="{429AD2FF-6F79-4446-A985-53CEADD8C04D}" dt="2024-04-18T18:27:50.211" v="782" actId="164"/>
          <ac:grpSpMkLst>
            <pc:docMk/>
            <pc:sldMk cId="1272757963" sldId="2146846549"/>
            <ac:grpSpMk id="18" creationId="{EC545E23-CE14-1D4D-8C00-860E780F3955}"/>
          </ac:grpSpMkLst>
        </pc:grpChg>
        <pc:grpChg chg="add mod">
          <ac:chgData name="Leah Montner Dixon" userId="d5b2ae9e-9213-4442-b7df-4db8cbe51e5d" providerId="ADAL" clId="{429AD2FF-6F79-4446-A985-53CEADD8C04D}" dt="2024-04-18T18:27:49.704" v="781" actId="164"/>
          <ac:grpSpMkLst>
            <pc:docMk/>
            <pc:sldMk cId="1272757963" sldId="2146846549"/>
            <ac:grpSpMk id="19" creationId="{7E4662B7-B8E6-292C-2BE4-783CB215AB6C}"/>
          </ac:grpSpMkLst>
        </pc:grpChg>
        <pc:grpChg chg="add mod">
          <ac:chgData name="Leah Montner Dixon" userId="d5b2ae9e-9213-4442-b7df-4db8cbe51e5d" providerId="ADAL" clId="{429AD2FF-6F79-4446-A985-53CEADD8C04D}" dt="2024-04-18T18:27:48.967" v="780" actId="164"/>
          <ac:grpSpMkLst>
            <pc:docMk/>
            <pc:sldMk cId="1272757963" sldId="2146846549"/>
            <ac:grpSpMk id="20" creationId="{31F97A42-ECD6-8D16-30B0-5058F31DB795}"/>
          </ac:grpSpMkLst>
        </pc:grpChg>
        <pc:grpChg chg="add mod">
          <ac:chgData name="Leah Montner Dixon" userId="d5b2ae9e-9213-4442-b7df-4db8cbe51e5d" providerId="ADAL" clId="{429AD2FF-6F79-4446-A985-53CEADD8C04D}" dt="2024-04-18T18:27:48.284" v="779" actId="164"/>
          <ac:grpSpMkLst>
            <pc:docMk/>
            <pc:sldMk cId="1272757963" sldId="2146846549"/>
            <ac:grpSpMk id="21" creationId="{5CA2F0AB-3CF0-A701-415C-FDB5E9F21DEE}"/>
          </ac:grpSpMkLst>
        </pc:grpChg>
        <pc:grpChg chg="add mod">
          <ac:chgData name="Leah Montner Dixon" userId="d5b2ae9e-9213-4442-b7df-4db8cbe51e5d" providerId="ADAL" clId="{429AD2FF-6F79-4446-A985-53CEADD8C04D}" dt="2024-04-18T18:27:47.856" v="778" actId="164"/>
          <ac:grpSpMkLst>
            <pc:docMk/>
            <pc:sldMk cId="1272757963" sldId="2146846549"/>
            <ac:grpSpMk id="22" creationId="{C8A27C19-035F-E788-A2C1-9B707D6501A1}"/>
          </ac:grpSpMkLst>
        </pc:grpChg>
        <pc:grpChg chg="add mod">
          <ac:chgData name="Leah Montner Dixon" userId="d5b2ae9e-9213-4442-b7df-4db8cbe51e5d" providerId="ADAL" clId="{429AD2FF-6F79-4446-A985-53CEADD8C04D}" dt="2024-04-18T18:27:47.328" v="776" actId="164"/>
          <ac:grpSpMkLst>
            <pc:docMk/>
            <pc:sldMk cId="1272757963" sldId="2146846549"/>
            <ac:grpSpMk id="23" creationId="{04DEA912-E264-649D-0E66-D0C545CE62CD}"/>
          </ac:grpSpMkLst>
        </pc:grpChg>
        <pc:cxnChg chg="mod">
          <ac:chgData name="Leah Montner Dixon" userId="d5b2ae9e-9213-4442-b7df-4db8cbe51e5d" providerId="ADAL" clId="{429AD2FF-6F79-4446-A985-53CEADD8C04D}" dt="2024-04-18T18:27:49.704" v="781" actId="164"/>
          <ac:cxnSpMkLst>
            <pc:docMk/>
            <pc:sldMk cId="1272757963" sldId="2146846549"/>
            <ac:cxnSpMk id="7" creationId="{173E5FDB-6F8C-918E-DC7C-C8730C8C65C9}"/>
          </ac:cxnSpMkLst>
        </pc:cxnChg>
        <pc:cxnChg chg="mod">
          <ac:chgData name="Leah Montner Dixon" userId="d5b2ae9e-9213-4442-b7df-4db8cbe51e5d" providerId="ADAL" clId="{429AD2FF-6F79-4446-A985-53CEADD8C04D}" dt="2024-04-18T18:27:48.967" v="780" actId="164"/>
          <ac:cxnSpMkLst>
            <pc:docMk/>
            <pc:sldMk cId="1272757963" sldId="2146846549"/>
            <ac:cxnSpMk id="16" creationId="{0B6C2715-D9AD-E3EE-67BE-7621EC7D0F37}"/>
          </ac:cxnSpMkLst>
        </pc:cxnChg>
        <pc:cxnChg chg="mod">
          <ac:chgData name="Leah Montner Dixon" userId="d5b2ae9e-9213-4442-b7df-4db8cbe51e5d" providerId="ADAL" clId="{429AD2FF-6F79-4446-A985-53CEADD8C04D}" dt="2024-04-18T18:27:50.211" v="782" actId="164"/>
          <ac:cxnSpMkLst>
            <pc:docMk/>
            <pc:sldMk cId="1272757963" sldId="2146846549"/>
            <ac:cxnSpMk id="37" creationId="{89D4BEC8-C26B-8C44-3D23-0231F5D7D7B5}"/>
          </ac:cxnSpMkLst>
        </pc:cxnChg>
        <pc:cxnChg chg="mod">
          <ac:chgData name="Leah Montner Dixon" userId="d5b2ae9e-9213-4442-b7df-4db8cbe51e5d" providerId="ADAL" clId="{429AD2FF-6F79-4446-A985-53CEADD8C04D}" dt="2024-04-18T18:27:50.664" v="783" actId="164"/>
          <ac:cxnSpMkLst>
            <pc:docMk/>
            <pc:sldMk cId="1272757963" sldId="2146846549"/>
            <ac:cxnSpMk id="41" creationId="{6BB5C9F9-8435-D836-F25C-1A4509847E8E}"/>
          </ac:cxnSpMkLst>
        </pc:cxnChg>
        <pc:cxnChg chg="mod">
          <ac:chgData name="Leah Montner Dixon" userId="d5b2ae9e-9213-4442-b7df-4db8cbe51e5d" providerId="ADAL" clId="{429AD2FF-6F79-4446-A985-53CEADD8C04D}" dt="2024-04-18T18:27:48.284" v="779" actId="164"/>
          <ac:cxnSpMkLst>
            <pc:docMk/>
            <pc:sldMk cId="1272757963" sldId="2146846549"/>
            <ac:cxnSpMk id="45" creationId="{38E48C50-635C-8AD5-9046-77137012DDBE}"/>
          </ac:cxnSpMkLst>
        </pc:cxnChg>
      </pc:sldChg>
      <pc:sldChg chg="addSp delSp modSp mod">
        <pc:chgData name="Leah Montner Dixon" userId="d5b2ae9e-9213-4442-b7df-4db8cbe51e5d" providerId="ADAL" clId="{429AD2FF-6F79-4446-A985-53CEADD8C04D}" dt="2024-04-18T18:28:32.322" v="789" actId="478"/>
        <pc:sldMkLst>
          <pc:docMk/>
          <pc:sldMk cId="2358090311" sldId="2146846555"/>
        </pc:sldMkLst>
        <pc:spChg chg="del">
          <ac:chgData name="Leah Montner Dixon" userId="d5b2ae9e-9213-4442-b7df-4db8cbe51e5d" providerId="ADAL" clId="{429AD2FF-6F79-4446-A985-53CEADD8C04D}" dt="2024-04-18T18:28:23.173" v="784" actId="478"/>
          <ac:spMkLst>
            <pc:docMk/>
            <pc:sldMk cId="2358090311" sldId="2146846555"/>
            <ac:spMk id="4" creationId="{05410CE7-E029-3712-28CA-604D1E104B8E}"/>
          </ac:spMkLst>
        </pc:spChg>
        <pc:spChg chg="add mod ord">
          <ac:chgData name="Leah Montner Dixon" userId="d5b2ae9e-9213-4442-b7df-4db8cbe51e5d" providerId="ADAL" clId="{429AD2FF-6F79-4446-A985-53CEADD8C04D}" dt="2024-04-18T18:28:25.622" v="786" actId="167"/>
          <ac:spMkLst>
            <pc:docMk/>
            <pc:sldMk cId="2358090311" sldId="2146846555"/>
            <ac:spMk id="9" creationId="{DAE33ECE-DFB2-0DAC-2BB2-51FEA2E16AB8}"/>
          </ac:spMkLst>
        </pc:spChg>
        <pc:spChg chg="add mod ord">
          <ac:chgData name="Leah Montner Dixon" userId="d5b2ae9e-9213-4442-b7df-4db8cbe51e5d" providerId="ADAL" clId="{429AD2FF-6F79-4446-A985-53CEADD8C04D}" dt="2024-04-18T18:28:25.622" v="786" actId="167"/>
          <ac:spMkLst>
            <pc:docMk/>
            <pc:sldMk cId="2358090311" sldId="2146846555"/>
            <ac:spMk id="12" creationId="{4458D442-0E71-2778-A828-4CE4C6F1F1B9}"/>
          </ac:spMkLst>
        </pc:spChg>
        <pc:spChg chg="add mod ord">
          <ac:chgData name="Leah Montner Dixon" userId="d5b2ae9e-9213-4442-b7df-4db8cbe51e5d" providerId="ADAL" clId="{429AD2FF-6F79-4446-A985-53CEADD8C04D}" dt="2024-04-18T18:28:25.622" v="786" actId="167"/>
          <ac:spMkLst>
            <pc:docMk/>
            <pc:sldMk cId="2358090311" sldId="2146846555"/>
            <ac:spMk id="13" creationId="{CDF4D61A-E174-B227-F353-795E1AD7AD4B}"/>
          </ac:spMkLst>
        </pc:spChg>
        <pc:spChg chg="del">
          <ac:chgData name="Leah Montner Dixon" userId="d5b2ae9e-9213-4442-b7df-4db8cbe51e5d" providerId="ADAL" clId="{429AD2FF-6F79-4446-A985-53CEADD8C04D}" dt="2024-04-18T18:28:23.173" v="784" actId="478"/>
          <ac:spMkLst>
            <pc:docMk/>
            <pc:sldMk cId="2358090311" sldId="2146846555"/>
            <ac:spMk id="15" creationId="{FCF88AD7-F24B-5DB1-BD30-CB5C0378EBDB}"/>
          </ac:spMkLst>
        </pc:spChg>
        <pc:spChg chg="add mod ord">
          <ac:chgData name="Leah Montner Dixon" userId="d5b2ae9e-9213-4442-b7df-4db8cbe51e5d" providerId="ADAL" clId="{429AD2FF-6F79-4446-A985-53CEADD8C04D}" dt="2024-04-18T18:28:30.820" v="788" actId="108"/>
          <ac:spMkLst>
            <pc:docMk/>
            <pc:sldMk cId="2358090311" sldId="2146846555"/>
            <ac:spMk id="17" creationId="{1B3F2299-9C4C-A5A1-BE5E-29CFE5A1D363}"/>
          </ac:spMkLst>
        </pc:spChg>
        <pc:spChg chg="add mod ord">
          <ac:chgData name="Leah Montner Dixon" userId="d5b2ae9e-9213-4442-b7df-4db8cbe51e5d" providerId="ADAL" clId="{429AD2FF-6F79-4446-A985-53CEADD8C04D}" dt="2024-04-18T18:28:25.622" v="786" actId="167"/>
          <ac:spMkLst>
            <pc:docMk/>
            <pc:sldMk cId="2358090311" sldId="2146846555"/>
            <ac:spMk id="18" creationId="{DBDB7847-B86E-DE92-2A2C-ACD1DBCB2AD5}"/>
          </ac:spMkLst>
        </pc:spChg>
        <pc:spChg chg="del">
          <ac:chgData name="Leah Montner Dixon" userId="d5b2ae9e-9213-4442-b7df-4db8cbe51e5d" providerId="ADAL" clId="{429AD2FF-6F79-4446-A985-53CEADD8C04D}" dt="2024-04-18T18:28:23.173" v="784" actId="478"/>
          <ac:spMkLst>
            <pc:docMk/>
            <pc:sldMk cId="2358090311" sldId="2146846555"/>
            <ac:spMk id="35" creationId="{6EC09C0A-EE81-94D4-E3DE-C8920577FC45}"/>
          </ac:spMkLst>
        </pc:spChg>
        <pc:spChg chg="del mod">
          <ac:chgData name="Leah Montner Dixon" userId="d5b2ae9e-9213-4442-b7df-4db8cbe51e5d" providerId="ADAL" clId="{429AD2FF-6F79-4446-A985-53CEADD8C04D}" dt="2024-04-18T18:28:32.322" v="789" actId="478"/>
          <ac:spMkLst>
            <pc:docMk/>
            <pc:sldMk cId="2358090311" sldId="2146846555"/>
            <ac:spMk id="39" creationId="{75903BC6-99C2-7002-6ED1-A1EB27C91E7A}"/>
          </ac:spMkLst>
        </pc:spChg>
        <pc:spChg chg="del">
          <ac:chgData name="Leah Montner Dixon" userId="d5b2ae9e-9213-4442-b7df-4db8cbe51e5d" providerId="ADAL" clId="{429AD2FF-6F79-4446-A985-53CEADD8C04D}" dt="2024-04-18T18:28:23.173" v="784" actId="478"/>
          <ac:spMkLst>
            <pc:docMk/>
            <pc:sldMk cId="2358090311" sldId="2146846555"/>
            <ac:spMk id="42" creationId="{DA294F76-D8BA-7D25-CEDC-2CD000215A98}"/>
          </ac:spMkLst>
        </pc:spChg>
      </pc:sldChg>
      <pc:sldChg chg="addSp delSp modSp mod">
        <pc:chgData name="Leah Montner Dixon" userId="d5b2ae9e-9213-4442-b7df-4db8cbe51e5d" providerId="ADAL" clId="{429AD2FF-6F79-4446-A985-53CEADD8C04D}" dt="2024-04-18T18:28:50.422" v="794" actId="108"/>
        <pc:sldMkLst>
          <pc:docMk/>
          <pc:sldMk cId="4211977824" sldId="2146846556"/>
        </pc:sldMkLst>
        <pc:spChg chg="del">
          <ac:chgData name="Leah Montner Dixon" userId="d5b2ae9e-9213-4442-b7df-4db8cbe51e5d" providerId="ADAL" clId="{429AD2FF-6F79-4446-A985-53CEADD8C04D}" dt="2024-04-18T18:28:41.209" v="790" actId="478"/>
          <ac:spMkLst>
            <pc:docMk/>
            <pc:sldMk cId="4211977824" sldId="2146846556"/>
            <ac:spMk id="4" creationId="{273D5C1C-282F-92EB-9E4F-733F563B7F2B}"/>
          </ac:spMkLst>
        </pc:spChg>
        <pc:spChg chg="del">
          <ac:chgData name="Leah Montner Dixon" userId="d5b2ae9e-9213-4442-b7df-4db8cbe51e5d" providerId="ADAL" clId="{429AD2FF-6F79-4446-A985-53CEADD8C04D}" dt="2024-04-18T18:28:41.209" v="790" actId="478"/>
          <ac:spMkLst>
            <pc:docMk/>
            <pc:sldMk cId="4211977824" sldId="2146846556"/>
            <ac:spMk id="9" creationId="{78101652-8F0F-CC72-AE7A-B0E08FD58214}"/>
          </ac:spMkLst>
        </pc:spChg>
        <pc:spChg chg="add mod ord">
          <ac:chgData name="Leah Montner Dixon" userId="d5b2ae9e-9213-4442-b7df-4db8cbe51e5d" providerId="ADAL" clId="{429AD2FF-6F79-4446-A985-53CEADD8C04D}" dt="2024-04-18T18:28:43.715" v="792" actId="167"/>
          <ac:spMkLst>
            <pc:docMk/>
            <pc:sldMk cId="4211977824" sldId="2146846556"/>
            <ac:spMk id="14" creationId="{104D1FB1-F0AE-970F-1C0A-41429F548B36}"/>
          </ac:spMkLst>
        </pc:spChg>
        <pc:spChg chg="add mod ord">
          <ac:chgData name="Leah Montner Dixon" userId="d5b2ae9e-9213-4442-b7df-4db8cbe51e5d" providerId="ADAL" clId="{429AD2FF-6F79-4446-A985-53CEADD8C04D}" dt="2024-04-18T18:28:43.715" v="792" actId="167"/>
          <ac:spMkLst>
            <pc:docMk/>
            <pc:sldMk cId="4211977824" sldId="2146846556"/>
            <ac:spMk id="15" creationId="{A76EB5AE-3035-93BF-F9C0-17AB2AA0848A}"/>
          </ac:spMkLst>
        </pc:spChg>
        <pc:spChg chg="add mod ord">
          <ac:chgData name="Leah Montner Dixon" userId="d5b2ae9e-9213-4442-b7df-4db8cbe51e5d" providerId="ADAL" clId="{429AD2FF-6F79-4446-A985-53CEADD8C04D}" dt="2024-04-18T18:28:47.153" v="793" actId="108"/>
          <ac:spMkLst>
            <pc:docMk/>
            <pc:sldMk cId="4211977824" sldId="2146846556"/>
            <ac:spMk id="16" creationId="{249113BB-ED69-ADA5-9B8D-F2CD42CE59E4}"/>
          </ac:spMkLst>
        </pc:spChg>
        <pc:spChg chg="del">
          <ac:chgData name="Leah Montner Dixon" userId="d5b2ae9e-9213-4442-b7df-4db8cbe51e5d" providerId="ADAL" clId="{429AD2FF-6F79-4446-A985-53CEADD8C04D}" dt="2024-04-18T18:28:41.209" v="790" actId="478"/>
          <ac:spMkLst>
            <pc:docMk/>
            <pc:sldMk cId="4211977824" sldId="2146846556"/>
            <ac:spMk id="18" creationId="{18DBDDBC-7E7D-3181-3887-24DF9C6D15A3}"/>
          </ac:spMkLst>
        </pc:spChg>
        <pc:spChg chg="add mod ord">
          <ac:chgData name="Leah Montner Dixon" userId="d5b2ae9e-9213-4442-b7df-4db8cbe51e5d" providerId="ADAL" clId="{429AD2FF-6F79-4446-A985-53CEADD8C04D}" dt="2024-04-18T18:28:50.422" v="794" actId="108"/>
          <ac:spMkLst>
            <pc:docMk/>
            <pc:sldMk cId="4211977824" sldId="2146846556"/>
            <ac:spMk id="21" creationId="{0354088C-FD4F-3B51-C23C-6C093A321513}"/>
          </ac:spMkLst>
        </pc:spChg>
        <pc:spChg chg="del">
          <ac:chgData name="Leah Montner Dixon" userId="d5b2ae9e-9213-4442-b7df-4db8cbe51e5d" providerId="ADAL" clId="{429AD2FF-6F79-4446-A985-53CEADD8C04D}" dt="2024-04-18T18:28:41.209" v="790" actId="478"/>
          <ac:spMkLst>
            <pc:docMk/>
            <pc:sldMk cId="4211977824" sldId="2146846556"/>
            <ac:spMk id="23" creationId="{0232948C-A8D5-1516-8804-84943748EA92}"/>
          </ac:spMkLst>
        </pc:spChg>
        <pc:spChg chg="add mod ord">
          <ac:chgData name="Leah Montner Dixon" userId="d5b2ae9e-9213-4442-b7df-4db8cbe51e5d" providerId="ADAL" clId="{429AD2FF-6F79-4446-A985-53CEADD8C04D}" dt="2024-04-18T18:28:43.715" v="792" actId="167"/>
          <ac:spMkLst>
            <pc:docMk/>
            <pc:sldMk cId="4211977824" sldId="2146846556"/>
            <ac:spMk id="24" creationId="{A7F93F4F-35B0-EB55-FA41-D882A04947A1}"/>
          </ac:spMkLst>
        </pc:spChg>
        <pc:spChg chg="del">
          <ac:chgData name="Leah Montner Dixon" userId="d5b2ae9e-9213-4442-b7df-4db8cbe51e5d" providerId="ADAL" clId="{429AD2FF-6F79-4446-A985-53CEADD8C04D}" dt="2024-04-18T18:28:41.209" v="790" actId="478"/>
          <ac:spMkLst>
            <pc:docMk/>
            <pc:sldMk cId="4211977824" sldId="2146846556"/>
            <ac:spMk id="27" creationId="{E8900E17-70D4-C826-1A4B-2A0C4AEAE93B}"/>
          </ac:spMkLst>
        </pc:spChg>
      </pc:sldChg>
      <pc:sldChg chg="addSp delSp modSp mod">
        <pc:chgData name="Leah Montner Dixon" userId="d5b2ae9e-9213-4442-b7df-4db8cbe51e5d" providerId="ADAL" clId="{429AD2FF-6F79-4446-A985-53CEADD8C04D}" dt="2024-04-18T18:29:33.833" v="803" actId="108"/>
        <pc:sldMkLst>
          <pc:docMk/>
          <pc:sldMk cId="1090943011" sldId="2146846557"/>
        </pc:sldMkLst>
        <pc:spChg chg="del mod">
          <ac:chgData name="Leah Montner Dixon" userId="d5b2ae9e-9213-4442-b7df-4db8cbe51e5d" providerId="ADAL" clId="{429AD2FF-6F79-4446-A985-53CEADD8C04D}" dt="2024-04-18T18:29:25.172" v="799" actId="478"/>
          <ac:spMkLst>
            <pc:docMk/>
            <pc:sldMk cId="1090943011" sldId="2146846557"/>
            <ac:spMk id="4" creationId="{344BFC33-72D0-B3AE-6C0F-20C304F1643A}"/>
          </ac:spMkLst>
        </pc:spChg>
        <pc:spChg chg="add mod">
          <ac:chgData name="Leah Montner Dixon" userId="d5b2ae9e-9213-4442-b7df-4db8cbe51e5d" providerId="ADAL" clId="{429AD2FF-6F79-4446-A985-53CEADD8C04D}" dt="2024-04-18T18:28:59.961" v="797"/>
          <ac:spMkLst>
            <pc:docMk/>
            <pc:sldMk cId="1090943011" sldId="2146846557"/>
            <ac:spMk id="9" creationId="{4B8242DF-F4F3-5669-8803-BEA03E3C6CF5}"/>
          </ac:spMkLst>
        </pc:spChg>
        <pc:spChg chg="add mod">
          <ac:chgData name="Leah Montner Dixon" userId="d5b2ae9e-9213-4442-b7df-4db8cbe51e5d" providerId="ADAL" clId="{429AD2FF-6F79-4446-A985-53CEADD8C04D}" dt="2024-04-18T18:28:59.961" v="797"/>
          <ac:spMkLst>
            <pc:docMk/>
            <pc:sldMk cId="1090943011" sldId="2146846557"/>
            <ac:spMk id="12" creationId="{EA2B4C24-9834-C70E-6B6C-C88B59B4D98C}"/>
          </ac:spMkLst>
        </pc:spChg>
        <pc:spChg chg="add mod">
          <ac:chgData name="Leah Montner Dixon" userId="d5b2ae9e-9213-4442-b7df-4db8cbe51e5d" providerId="ADAL" clId="{429AD2FF-6F79-4446-A985-53CEADD8C04D}" dt="2024-04-18T18:28:59.961" v="797"/>
          <ac:spMkLst>
            <pc:docMk/>
            <pc:sldMk cId="1090943011" sldId="2146846557"/>
            <ac:spMk id="13" creationId="{4CE3F2E1-F5B8-B926-53B2-EE2A39FA78F2}"/>
          </ac:spMkLst>
        </pc:spChg>
        <pc:spChg chg="del mod">
          <ac:chgData name="Leah Montner Dixon" userId="d5b2ae9e-9213-4442-b7df-4db8cbe51e5d" providerId="ADAL" clId="{429AD2FF-6F79-4446-A985-53CEADD8C04D}" dt="2024-04-18T18:28:59.640" v="796" actId="478"/>
          <ac:spMkLst>
            <pc:docMk/>
            <pc:sldMk cId="1090943011" sldId="2146846557"/>
            <ac:spMk id="15" creationId="{A6A8A741-117E-3044-D717-D73E9BB6A938}"/>
          </ac:spMkLst>
        </pc:spChg>
        <pc:spChg chg="add mod">
          <ac:chgData name="Leah Montner Dixon" userId="d5b2ae9e-9213-4442-b7df-4db8cbe51e5d" providerId="ADAL" clId="{429AD2FF-6F79-4446-A985-53CEADD8C04D}" dt="2024-04-18T18:28:59.961" v="797"/>
          <ac:spMkLst>
            <pc:docMk/>
            <pc:sldMk cId="1090943011" sldId="2146846557"/>
            <ac:spMk id="17" creationId="{8F7E0B99-D884-87E2-B643-9AF968B433CE}"/>
          </ac:spMkLst>
        </pc:spChg>
        <pc:spChg chg="add mod">
          <ac:chgData name="Leah Montner Dixon" userId="d5b2ae9e-9213-4442-b7df-4db8cbe51e5d" providerId="ADAL" clId="{429AD2FF-6F79-4446-A985-53CEADD8C04D}" dt="2024-04-18T18:28:59.961" v="797"/>
          <ac:spMkLst>
            <pc:docMk/>
            <pc:sldMk cId="1090943011" sldId="2146846557"/>
            <ac:spMk id="18" creationId="{3E2CF957-C586-8269-83A9-7A49EC8411BC}"/>
          </ac:spMkLst>
        </pc:spChg>
        <pc:spChg chg="add mod">
          <ac:chgData name="Leah Montner Dixon" userId="d5b2ae9e-9213-4442-b7df-4db8cbe51e5d" providerId="ADAL" clId="{429AD2FF-6F79-4446-A985-53CEADD8C04D}" dt="2024-04-18T18:28:59.961" v="797"/>
          <ac:spMkLst>
            <pc:docMk/>
            <pc:sldMk cId="1090943011" sldId="2146846557"/>
            <ac:spMk id="19" creationId="{5826DFC0-6FD3-265C-3D4C-9776D62DF179}"/>
          </ac:spMkLst>
        </pc:spChg>
        <pc:spChg chg="add mod">
          <ac:chgData name="Leah Montner Dixon" userId="d5b2ae9e-9213-4442-b7df-4db8cbe51e5d" providerId="ADAL" clId="{429AD2FF-6F79-4446-A985-53CEADD8C04D}" dt="2024-04-18T18:28:59.961" v="797"/>
          <ac:spMkLst>
            <pc:docMk/>
            <pc:sldMk cId="1090943011" sldId="2146846557"/>
            <ac:spMk id="21" creationId="{962DEA49-399B-0659-1C63-291CBC4F75A0}"/>
          </ac:spMkLst>
        </pc:spChg>
        <pc:spChg chg="add mod">
          <ac:chgData name="Leah Montner Dixon" userId="d5b2ae9e-9213-4442-b7df-4db8cbe51e5d" providerId="ADAL" clId="{429AD2FF-6F79-4446-A985-53CEADD8C04D}" dt="2024-04-18T18:28:59.961" v="797"/>
          <ac:spMkLst>
            <pc:docMk/>
            <pc:sldMk cId="1090943011" sldId="2146846557"/>
            <ac:spMk id="22" creationId="{FC9956AD-1559-A661-A1C9-9E8D1A6342C2}"/>
          </ac:spMkLst>
        </pc:spChg>
        <pc:spChg chg="add mod">
          <ac:chgData name="Leah Montner Dixon" userId="d5b2ae9e-9213-4442-b7df-4db8cbe51e5d" providerId="ADAL" clId="{429AD2FF-6F79-4446-A985-53CEADD8C04D}" dt="2024-04-18T18:28:59.961" v="797"/>
          <ac:spMkLst>
            <pc:docMk/>
            <pc:sldMk cId="1090943011" sldId="2146846557"/>
            <ac:spMk id="24" creationId="{F420D3B5-A55A-DF46-A8F2-46FB4F02C7EE}"/>
          </ac:spMkLst>
        </pc:spChg>
        <pc:spChg chg="add mod">
          <ac:chgData name="Leah Montner Dixon" userId="d5b2ae9e-9213-4442-b7df-4db8cbe51e5d" providerId="ADAL" clId="{429AD2FF-6F79-4446-A985-53CEADD8C04D}" dt="2024-04-18T18:28:59.961" v="797"/>
          <ac:spMkLst>
            <pc:docMk/>
            <pc:sldMk cId="1090943011" sldId="2146846557"/>
            <ac:spMk id="26" creationId="{F604020B-B42E-EDF5-07D2-22075EA999BB}"/>
          </ac:spMkLst>
        </pc:spChg>
        <pc:spChg chg="add mod">
          <ac:chgData name="Leah Montner Dixon" userId="d5b2ae9e-9213-4442-b7df-4db8cbe51e5d" providerId="ADAL" clId="{429AD2FF-6F79-4446-A985-53CEADD8C04D}" dt="2024-04-18T18:28:59.961" v="797"/>
          <ac:spMkLst>
            <pc:docMk/>
            <pc:sldMk cId="1090943011" sldId="2146846557"/>
            <ac:spMk id="27" creationId="{5403E8BB-A506-AD15-B4DB-D22A51B4B87C}"/>
          </ac:spMkLst>
        </pc:spChg>
        <pc:spChg chg="add mod">
          <ac:chgData name="Leah Montner Dixon" userId="d5b2ae9e-9213-4442-b7df-4db8cbe51e5d" providerId="ADAL" clId="{429AD2FF-6F79-4446-A985-53CEADD8C04D}" dt="2024-04-18T18:28:59.961" v="797"/>
          <ac:spMkLst>
            <pc:docMk/>
            <pc:sldMk cId="1090943011" sldId="2146846557"/>
            <ac:spMk id="29" creationId="{FF5BD98C-4013-5D4A-F352-4B92E070082A}"/>
          </ac:spMkLst>
        </pc:spChg>
        <pc:spChg chg="add mod">
          <ac:chgData name="Leah Montner Dixon" userId="d5b2ae9e-9213-4442-b7df-4db8cbe51e5d" providerId="ADAL" clId="{429AD2FF-6F79-4446-A985-53CEADD8C04D}" dt="2024-04-18T18:28:59.961" v="797"/>
          <ac:spMkLst>
            <pc:docMk/>
            <pc:sldMk cId="1090943011" sldId="2146846557"/>
            <ac:spMk id="31" creationId="{D27BEED7-AF1B-2A47-05F3-4EBE0787811C}"/>
          </ac:spMkLst>
        </pc:spChg>
        <pc:spChg chg="add mod">
          <ac:chgData name="Leah Montner Dixon" userId="d5b2ae9e-9213-4442-b7df-4db8cbe51e5d" providerId="ADAL" clId="{429AD2FF-6F79-4446-A985-53CEADD8C04D}" dt="2024-04-18T18:28:59.961" v="797"/>
          <ac:spMkLst>
            <pc:docMk/>
            <pc:sldMk cId="1090943011" sldId="2146846557"/>
            <ac:spMk id="32" creationId="{3EA9063A-F43D-2F8F-B857-58D5585F044A}"/>
          </ac:spMkLst>
        </pc:spChg>
        <pc:spChg chg="add mod">
          <ac:chgData name="Leah Montner Dixon" userId="d5b2ae9e-9213-4442-b7df-4db8cbe51e5d" providerId="ADAL" clId="{429AD2FF-6F79-4446-A985-53CEADD8C04D}" dt="2024-04-18T18:28:59.961" v="797"/>
          <ac:spMkLst>
            <pc:docMk/>
            <pc:sldMk cId="1090943011" sldId="2146846557"/>
            <ac:spMk id="33" creationId="{4F56A759-57D3-0EAA-BA25-98C7A15AE11C}"/>
          </ac:spMkLst>
        </pc:spChg>
        <pc:spChg chg="del mod">
          <ac:chgData name="Leah Montner Dixon" userId="d5b2ae9e-9213-4442-b7df-4db8cbe51e5d" providerId="ADAL" clId="{429AD2FF-6F79-4446-A985-53CEADD8C04D}" dt="2024-04-18T18:28:59.640" v="796" actId="478"/>
          <ac:spMkLst>
            <pc:docMk/>
            <pc:sldMk cId="1090943011" sldId="2146846557"/>
            <ac:spMk id="35" creationId="{4E94C9E9-07AF-EEC8-2AD8-026AFD83FEF7}"/>
          </ac:spMkLst>
        </pc:spChg>
        <pc:spChg chg="del mod">
          <ac:chgData name="Leah Montner Dixon" userId="d5b2ae9e-9213-4442-b7df-4db8cbe51e5d" providerId="ADAL" clId="{429AD2FF-6F79-4446-A985-53CEADD8C04D}" dt="2024-04-18T18:28:59.640" v="796" actId="478"/>
          <ac:spMkLst>
            <pc:docMk/>
            <pc:sldMk cId="1090943011" sldId="2146846557"/>
            <ac:spMk id="39" creationId="{AA712FC6-D52A-8514-FD09-49962F294500}"/>
          </ac:spMkLst>
        </pc:spChg>
        <pc:spChg chg="del">
          <ac:chgData name="Leah Montner Dixon" userId="d5b2ae9e-9213-4442-b7df-4db8cbe51e5d" providerId="ADAL" clId="{429AD2FF-6F79-4446-A985-53CEADD8C04D}" dt="2024-04-18T18:28:59.640" v="796" actId="478"/>
          <ac:spMkLst>
            <pc:docMk/>
            <pc:sldMk cId="1090943011" sldId="2146846557"/>
            <ac:spMk id="42" creationId="{850F8351-30A3-C3D6-D33B-25C3C6CB060F}"/>
          </ac:spMkLst>
        </pc:spChg>
        <pc:spChg chg="add mod ord">
          <ac:chgData name="Leah Montner Dixon" userId="d5b2ae9e-9213-4442-b7df-4db8cbe51e5d" providerId="ADAL" clId="{429AD2FF-6F79-4446-A985-53CEADD8C04D}" dt="2024-04-18T18:29:30.993" v="802" actId="108"/>
          <ac:spMkLst>
            <pc:docMk/>
            <pc:sldMk cId="1090943011" sldId="2146846557"/>
            <ac:spMk id="45" creationId="{9CB0D3CA-CC5C-C00C-B09D-B53ACF30F017}"/>
          </ac:spMkLst>
        </pc:spChg>
        <pc:spChg chg="add mod ord">
          <ac:chgData name="Leah Montner Dixon" userId="d5b2ae9e-9213-4442-b7df-4db8cbe51e5d" providerId="ADAL" clId="{429AD2FF-6F79-4446-A985-53CEADD8C04D}" dt="2024-04-18T18:29:27.528" v="801" actId="167"/>
          <ac:spMkLst>
            <pc:docMk/>
            <pc:sldMk cId="1090943011" sldId="2146846557"/>
            <ac:spMk id="48" creationId="{D8EC3105-B981-6D75-3095-FA0D402CFE5D}"/>
          </ac:spMkLst>
        </pc:spChg>
        <pc:spChg chg="add mod ord">
          <ac:chgData name="Leah Montner Dixon" userId="d5b2ae9e-9213-4442-b7df-4db8cbe51e5d" providerId="ADAL" clId="{429AD2FF-6F79-4446-A985-53CEADD8C04D}" dt="2024-04-18T18:29:33.833" v="803" actId="108"/>
          <ac:spMkLst>
            <pc:docMk/>
            <pc:sldMk cId="1090943011" sldId="2146846557"/>
            <ac:spMk id="49" creationId="{D5C5342E-209B-1A30-8CD2-B7BD60A35206}"/>
          </ac:spMkLst>
        </pc:spChg>
        <pc:spChg chg="add mod ord">
          <ac:chgData name="Leah Montner Dixon" userId="d5b2ae9e-9213-4442-b7df-4db8cbe51e5d" providerId="ADAL" clId="{429AD2FF-6F79-4446-A985-53CEADD8C04D}" dt="2024-04-18T18:29:27.528" v="801" actId="167"/>
          <ac:spMkLst>
            <pc:docMk/>
            <pc:sldMk cId="1090943011" sldId="2146846557"/>
            <ac:spMk id="50" creationId="{56C194EB-10B2-8908-09BE-830032C66412}"/>
          </ac:spMkLst>
        </pc:spChg>
        <pc:spChg chg="add mod ord">
          <ac:chgData name="Leah Montner Dixon" userId="d5b2ae9e-9213-4442-b7df-4db8cbe51e5d" providerId="ADAL" clId="{429AD2FF-6F79-4446-A985-53CEADD8C04D}" dt="2024-04-18T18:29:27.528" v="801" actId="167"/>
          <ac:spMkLst>
            <pc:docMk/>
            <pc:sldMk cId="1090943011" sldId="2146846557"/>
            <ac:spMk id="51" creationId="{212B37F8-30D9-CF16-54E6-58050A00C619}"/>
          </ac:spMkLst>
        </pc:spChg>
        <pc:cxnChg chg="add mod">
          <ac:chgData name="Leah Montner Dixon" userId="d5b2ae9e-9213-4442-b7df-4db8cbe51e5d" providerId="ADAL" clId="{429AD2FF-6F79-4446-A985-53CEADD8C04D}" dt="2024-04-18T18:28:59.961" v="797"/>
          <ac:cxnSpMkLst>
            <pc:docMk/>
            <pc:sldMk cId="1090943011" sldId="2146846557"/>
            <ac:cxnSpMk id="20" creationId="{0B98069B-DF99-965B-7163-DA922541ECE6}"/>
          </ac:cxnSpMkLst>
        </pc:cxnChg>
        <pc:cxnChg chg="add mod">
          <ac:chgData name="Leah Montner Dixon" userId="d5b2ae9e-9213-4442-b7df-4db8cbe51e5d" providerId="ADAL" clId="{429AD2FF-6F79-4446-A985-53CEADD8C04D}" dt="2024-04-18T18:28:59.961" v="797"/>
          <ac:cxnSpMkLst>
            <pc:docMk/>
            <pc:sldMk cId="1090943011" sldId="2146846557"/>
            <ac:cxnSpMk id="23" creationId="{56833ED7-9B40-68F7-E8C9-9EEC40F4CA80}"/>
          </ac:cxnSpMkLst>
        </pc:cxnChg>
        <pc:cxnChg chg="add mod">
          <ac:chgData name="Leah Montner Dixon" userId="d5b2ae9e-9213-4442-b7df-4db8cbe51e5d" providerId="ADAL" clId="{429AD2FF-6F79-4446-A985-53CEADD8C04D}" dt="2024-04-18T18:28:59.961" v="797"/>
          <ac:cxnSpMkLst>
            <pc:docMk/>
            <pc:sldMk cId="1090943011" sldId="2146846557"/>
            <ac:cxnSpMk id="25" creationId="{B8EC8B2C-3921-C445-CAC1-21E570FCEDC3}"/>
          </ac:cxnSpMkLst>
        </pc:cxnChg>
        <pc:cxnChg chg="add mod">
          <ac:chgData name="Leah Montner Dixon" userId="d5b2ae9e-9213-4442-b7df-4db8cbe51e5d" providerId="ADAL" clId="{429AD2FF-6F79-4446-A985-53CEADD8C04D}" dt="2024-04-18T18:28:59.961" v="797"/>
          <ac:cxnSpMkLst>
            <pc:docMk/>
            <pc:sldMk cId="1090943011" sldId="2146846557"/>
            <ac:cxnSpMk id="28" creationId="{7F837AE9-A47E-3B91-0DC0-2504A08A618C}"/>
          </ac:cxnSpMkLst>
        </pc:cxnChg>
        <pc:cxnChg chg="add mod">
          <ac:chgData name="Leah Montner Dixon" userId="d5b2ae9e-9213-4442-b7df-4db8cbe51e5d" providerId="ADAL" clId="{429AD2FF-6F79-4446-A985-53CEADD8C04D}" dt="2024-04-18T18:28:59.961" v="797"/>
          <ac:cxnSpMkLst>
            <pc:docMk/>
            <pc:sldMk cId="1090943011" sldId="2146846557"/>
            <ac:cxnSpMk id="30" creationId="{420A584D-5C8B-FC76-F504-AA800F6327C5}"/>
          </ac:cxnSpMkLst>
        </pc:cxnChg>
      </pc:sldChg>
      <pc:sldChg chg="addSp delSp modSp mod">
        <pc:chgData name="Leah Montner Dixon" userId="d5b2ae9e-9213-4442-b7df-4db8cbe51e5d" providerId="ADAL" clId="{429AD2FF-6F79-4446-A985-53CEADD8C04D}" dt="2024-04-18T18:29:50.353" v="808" actId="108"/>
        <pc:sldMkLst>
          <pc:docMk/>
          <pc:sldMk cId="804567727" sldId="2146846559"/>
        </pc:sldMkLst>
        <pc:spChg chg="add mod ord">
          <ac:chgData name="Leah Montner Dixon" userId="d5b2ae9e-9213-4442-b7df-4db8cbe51e5d" providerId="ADAL" clId="{429AD2FF-6F79-4446-A985-53CEADD8C04D}" dt="2024-04-18T18:29:45.060" v="806" actId="167"/>
          <ac:spMkLst>
            <pc:docMk/>
            <pc:sldMk cId="804567727" sldId="2146846559"/>
            <ac:spMk id="3" creationId="{93B20C57-D06E-2118-EBD2-1966E5EBCBD7}"/>
          </ac:spMkLst>
        </pc:spChg>
        <pc:spChg chg="del">
          <ac:chgData name="Leah Montner Dixon" userId="d5b2ae9e-9213-4442-b7df-4db8cbe51e5d" providerId="ADAL" clId="{429AD2FF-6F79-4446-A985-53CEADD8C04D}" dt="2024-04-18T18:29:43.060" v="804" actId="478"/>
          <ac:spMkLst>
            <pc:docMk/>
            <pc:sldMk cId="804567727" sldId="2146846559"/>
            <ac:spMk id="4" creationId="{FE0A5CF1-1810-D251-A938-51E54C9CDA78}"/>
          </ac:spMkLst>
        </pc:spChg>
        <pc:spChg chg="add mod ord">
          <ac:chgData name="Leah Montner Dixon" userId="d5b2ae9e-9213-4442-b7df-4db8cbe51e5d" providerId="ADAL" clId="{429AD2FF-6F79-4446-A985-53CEADD8C04D}" dt="2024-04-18T18:29:48.420" v="807" actId="108"/>
          <ac:spMkLst>
            <pc:docMk/>
            <pc:sldMk cId="804567727" sldId="2146846559"/>
            <ac:spMk id="9" creationId="{BF072159-2993-2216-7B7A-844E319C0936}"/>
          </ac:spMkLst>
        </pc:spChg>
        <pc:spChg chg="add mod ord">
          <ac:chgData name="Leah Montner Dixon" userId="d5b2ae9e-9213-4442-b7df-4db8cbe51e5d" providerId="ADAL" clId="{429AD2FF-6F79-4446-A985-53CEADD8C04D}" dt="2024-04-18T18:29:50.353" v="808" actId="108"/>
          <ac:spMkLst>
            <pc:docMk/>
            <pc:sldMk cId="804567727" sldId="2146846559"/>
            <ac:spMk id="12" creationId="{B80599EE-29FF-DD92-6547-C4D1EB327A84}"/>
          </ac:spMkLst>
        </pc:spChg>
        <pc:spChg chg="add mod ord">
          <ac:chgData name="Leah Montner Dixon" userId="d5b2ae9e-9213-4442-b7df-4db8cbe51e5d" providerId="ADAL" clId="{429AD2FF-6F79-4446-A985-53CEADD8C04D}" dt="2024-04-18T18:29:45.060" v="806" actId="167"/>
          <ac:spMkLst>
            <pc:docMk/>
            <pc:sldMk cId="804567727" sldId="2146846559"/>
            <ac:spMk id="13" creationId="{C9B59A4E-15F4-F59F-A161-6EC4CA0EBA62}"/>
          </ac:spMkLst>
        </pc:spChg>
        <pc:spChg chg="del">
          <ac:chgData name="Leah Montner Dixon" userId="d5b2ae9e-9213-4442-b7df-4db8cbe51e5d" providerId="ADAL" clId="{429AD2FF-6F79-4446-A985-53CEADD8C04D}" dt="2024-04-18T18:29:43.060" v="804" actId="478"/>
          <ac:spMkLst>
            <pc:docMk/>
            <pc:sldMk cId="804567727" sldId="2146846559"/>
            <ac:spMk id="15" creationId="{D2404E86-FAB2-7E93-1334-AC50B86869C3}"/>
          </ac:spMkLst>
        </pc:spChg>
        <pc:spChg chg="add mod ord">
          <ac:chgData name="Leah Montner Dixon" userId="d5b2ae9e-9213-4442-b7df-4db8cbe51e5d" providerId="ADAL" clId="{429AD2FF-6F79-4446-A985-53CEADD8C04D}" dt="2024-04-18T18:29:45.060" v="806" actId="167"/>
          <ac:spMkLst>
            <pc:docMk/>
            <pc:sldMk cId="804567727" sldId="2146846559"/>
            <ac:spMk id="17" creationId="{E8589ED5-ACAB-4EB9-AA50-18549A675EB5}"/>
          </ac:spMkLst>
        </pc:spChg>
        <pc:spChg chg="del">
          <ac:chgData name="Leah Montner Dixon" userId="d5b2ae9e-9213-4442-b7df-4db8cbe51e5d" providerId="ADAL" clId="{429AD2FF-6F79-4446-A985-53CEADD8C04D}" dt="2024-04-18T18:29:43.060" v="804" actId="478"/>
          <ac:spMkLst>
            <pc:docMk/>
            <pc:sldMk cId="804567727" sldId="2146846559"/>
            <ac:spMk id="35" creationId="{31A2E144-25A4-AD5F-AD7B-8C50BC2B9EC1}"/>
          </ac:spMkLst>
        </pc:spChg>
        <pc:spChg chg="del">
          <ac:chgData name="Leah Montner Dixon" userId="d5b2ae9e-9213-4442-b7df-4db8cbe51e5d" providerId="ADAL" clId="{429AD2FF-6F79-4446-A985-53CEADD8C04D}" dt="2024-04-18T18:29:43.060" v="804" actId="478"/>
          <ac:spMkLst>
            <pc:docMk/>
            <pc:sldMk cId="804567727" sldId="2146846559"/>
            <ac:spMk id="39" creationId="{7830FB80-5D8A-5BBE-428C-E678A5359F94}"/>
          </ac:spMkLst>
        </pc:spChg>
        <pc:spChg chg="del">
          <ac:chgData name="Leah Montner Dixon" userId="d5b2ae9e-9213-4442-b7df-4db8cbe51e5d" providerId="ADAL" clId="{429AD2FF-6F79-4446-A985-53CEADD8C04D}" dt="2024-04-18T18:29:43.060" v="804" actId="478"/>
          <ac:spMkLst>
            <pc:docMk/>
            <pc:sldMk cId="804567727" sldId="2146846559"/>
            <ac:spMk id="42" creationId="{5B054D15-5893-871E-9E6A-2963F0575F8F}"/>
          </ac:spMkLst>
        </pc:spChg>
      </pc:sldChg>
      <pc:sldChg chg="addSp delSp modSp mod">
        <pc:chgData name="Leah Montner Dixon" userId="d5b2ae9e-9213-4442-b7df-4db8cbe51e5d" providerId="ADAL" clId="{429AD2FF-6F79-4446-A985-53CEADD8C04D}" dt="2024-04-16T13:19:53.365" v="67" actId="732"/>
        <pc:sldMkLst>
          <pc:docMk/>
          <pc:sldMk cId="1379640838" sldId="2146846561"/>
        </pc:sldMkLst>
        <pc:picChg chg="del">
          <ac:chgData name="Leah Montner Dixon" userId="d5b2ae9e-9213-4442-b7df-4db8cbe51e5d" providerId="ADAL" clId="{429AD2FF-6F79-4446-A985-53CEADD8C04D}" dt="2024-04-16T13:19:38.059" v="63" actId="478"/>
          <ac:picMkLst>
            <pc:docMk/>
            <pc:sldMk cId="1379640838" sldId="2146846561"/>
            <ac:picMk id="5" creationId="{A99A0A11-4A9E-B6C2-F720-55BB4B899DF6}"/>
          </ac:picMkLst>
        </pc:picChg>
        <pc:picChg chg="add mod modCrop">
          <ac:chgData name="Leah Montner Dixon" userId="d5b2ae9e-9213-4442-b7df-4db8cbe51e5d" providerId="ADAL" clId="{429AD2FF-6F79-4446-A985-53CEADD8C04D}" dt="2024-04-16T13:19:53.365" v="67" actId="732"/>
          <ac:picMkLst>
            <pc:docMk/>
            <pc:sldMk cId="1379640838" sldId="2146846561"/>
            <ac:picMk id="8" creationId="{D6C10CC4-EE81-5B01-A950-16F9B5AEFE8A}"/>
          </ac:picMkLst>
        </pc:picChg>
      </pc:sldChg>
      <pc:sldChg chg="addSp delSp modSp mod modCm">
        <pc:chgData name="Leah Montner Dixon" userId="d5b2ae9e-9213-4442-b7df-4db8cbe51e5d" providerId="ADAL" clId="{429AD2FF-6F79-4446-A985-53CEADD8C04D}" dt="2024-04-16T14:23:33.151" v="767" actId="465"/>
        <pc:sldMkLst>
          <pc:docMk/>
          <pc:sldMk cId="1214179706" sldId="2146846562"/>
        </pc:sldMkLst>
        <pc:spChg chg="mod">
          <ac:chgData name="Leah Montner Dixon" userId="d5b2ae9e-9213-4442-b7df-4db8cbe51e5d" providerId="ADAL" clId="{429AD2FF-6F79-4446-A985-53CEADD8C04D}" dt="2024-04-16T14:18:12.065" v="711" actId="165"/>
          <ac:spMkLst>
            <pc:docMk/>
            <pc:sldMk cId="1214179706" sldId="2146846562"/>
            <ac:spMk id="5" creationId="{8D0421C4-AB7F-96DB-E2F0-23E73D29389F}"/>
          </ac:spMkLst>
        </pc:spChg>
        <pc:spChg chg="add del mod">
          <ac:chgData name="Leah Montner Dixon" userId="d5b2ae9e-9213-4442-b7df-4db8cbe51e5d" providerId="ADAL" clId="{429AD2FF-6F79-4446-A985-53CEADD8C04D}" dt="2024-04-16T13:44:28.229" v="199" actId="478"/>
          <ac:spMkLst>
            <pc:docMk/>
            <pc:sldMk cId="1214179706" sldId="2146846562"/>
            <ac:spMk id="7" creationId="{5FC9CE19-F24D-31BD-7596-C37A9493AABB}"/>
          </ac:spMkLst>
        </pc:spChg>
        <pc:spChg chg="mod">
          <ac:chgData name="Leah Montner Dixon" userId="d5b2ae9e-9213-4442-b7df-4db8cbe51e5d" providerId="ADAL" clId="{429AD2FF-6F79-4446-A985-53CEADD8C04D}" dt="2024-04-16T14:23:33.151" v="767" actId="465"/>
          <ac:spMkLst>
            <pc:docMk/>
            <pc:sldMk cId="1214179706" sldId="2146846562"/>
            <ac:spMk id="8" creationId="{CD6B1480-04AE-E94F-696F-DB87504FB816}"/>
          </ac:spMkLst>
        </pc:spChg>
        <pc:spChg chg="del mod">
          <ac:chgData name="Leah Montner Dixon" userId="d5b2ae9e-9213-4442-b7df-4db8cbe51e5d" providerId="ADAL" clId="{429AD2FF-6F79-4446-A985-53CEADD8C04D}" dt="2024-04-16T13:54:16.578" v="285" actId="478"/>
          <ac:spMkLst>
            <pc:docMk/>
            <pc:sldMk cId="1214179706" sldId="2146846562"/>
            <ac:spMk id="9" creationId="{F42B880B-18AE-AC5E-736A-5E06D52B38B5}"/>
          </ac:spMkLst>
        </pc:spChg>
        <pc:spChg chg="mod">
          <ac:chgData name="Leah Montner Dixon" userId="d5b2ae9e-9213-4442-b7df-4db8cbe51e5d" providerId="ADAL" clId="{429AD2FF-6F79-4446-A985-53CEADD8C04D}" dt="2024-04-16T14:23:33.151" v="767" actId="465"/>
          <ac:spMkLst>
            <pc:docMk/>
            <pc:sldMk cId="1214179706" sldId="2146846562"/>
            <ac:spMk id="10" creationId="{8E440952-1216-EDFE-8433-4DD8C528C5F0}"/>
          </ac:spMkLst>
        </pc:spChg>
        <pc:spChg chg="ord">
          <ac:chgData name="Leah Montner Dixon" userId="d5b2ae9e-9213-4442-b7df-4db8cbe51e5d" providerId="ADAL" clId="{429AD2FF-6F79-4446-A985-53CEADD8C04D}" dt="2024-04-16T14:15:59.421" v="628" actId="167"/>
          <ac:spMkLst>
            <pc:docMk/>
            <pc:sldMk cId="1214179706" sldId="2146846562"/>
            <ac:spMk id="12" creationId="{68B20403-FB5C-B009-3016-923ED3B61D4F}"/>
          </ac:spMkLst>
        </pc:spChg>
        <pc:spChg chg="del mod">
          <ac:chgData name="Leah Montner Dixon" userId="d5b2ae9e-9213-4442-b7df-4db8cbe51e5d" providerId="ADAL" clId="{429AD2FF-6F79-4446-A985-53CEADD8C04D}" dt="2024-04-16T13:56:27.578" v="357" actId="478"/>
          <ac:spMkLst>
            <pc:docMk/>
            <pc:sldMk cId="1214179706" sldId="2146846562"/>
            <ac:spMk id="13" creationId="{1CF39EAC-7D39-C04D-5217-0A7797376B06}"/>
          </ac:spMkLst>
        </pc:spChg>
        <pc:spChg chg="mod topLvl">
          <ac:chgData name="Leah Montner Dixon" userId="d5b2ae9e-9213-4442-b7df-4db8cbe51e5d" providerId="ADAL" clId="{429AD2FF-6F79-4446-A985-53CEADD8C04D}" dt="2024-04-16T14:18:12.065" v="711" actId="165"/>
          <ac:spMkLst>
            <pc:docMk/>
            <pc:sldMk cId="1214179706" sldId="2146846562"/>
            <ac:spMk id="15" creationId="{DB62882C-0BFB-F8B9-0DBB-A6169FE52148}"/>
          </ac:spMkLst>
        </pc:spChg>
        <pc:spChg chg="mod">
          <ac:chgData name="Leah Montner Dixon" userId="d5b2ae9e-9213-4442-b7df-4db8cbe51e5d" providerId="ADAL" clId="{429AD2FF-6F79-4446-A985-53CEADD8C04D}" dt="2024-04-16T14:23:33.151" v="767" actId="465"/>
          <ac:spMkLst>
            <pc:docMk/>
            <pc:sldMk cId="1214179706" sldId="2146846562"/>
            <ac:spMk id="17" creationId="{740FCFBA-63AC-DD52-CD4C-68886B25C2C0}"/>
          </ac:spMkLst>
        </pc:spChg>
        <pc:spChg chg="mod">
          <ac:chgData name="Leah Montner Dixon" userId="d5b2ae9e-9213-4442-b7df-4db8cbe51e5d" providerId="ADAL" clId="{429AD2FF-6F79-4446-A985-53CEADD8C04D}" dt="2024-04-16T14:23:33.151" v="767" actId="465"/>
          <ac:spMkLst>
            <pc:docMk/>
            <pc:sldMk cId="1214179706" sldId="2146846562"/>
            <ac:spMk id="19" creationId="{348A1C9E-BA54-6F6F-992F-E978DE5E7E6D}"/>
          </ac:spMkLst>
        </pc:spChg>
        <pc:spChg chg="mod">
          <ac:chgData name="Leah Montner Dixon" userId="d5b2ae9e-9213-4442-b7df-4db8cbe51e5d" providerId="ADAL" clId="{429AD2FF-6F79-4446-A985-53CEADD8C04D}" dt="2024-04-16T14:23:24.607" v="764" actId="465"/>
          <ac:spMkLst>
            <pc:docMk/>
            <pc:sldMk cId="1214179706" sldId="2146846562"/>
            <ac:spMk id="20" creationId="{689648D7-7E64-B78A-F58E-86AABF74DF7F}"/>
          </ac:spMkLst>
        </pc:spChg>
        <pc:spChg chg="mod">
          <ac:chgData name="Leah Montner Dixon" userId="d5b2ae9e-9213-4442-b7df-4db8cbe51e5d" providerId="ADAL" clId="{429AD2FF-6F79-4446-A985-53CEADD8C04D}" dt="2024-04-16T14:23:24.607" v="764" actId="465"/>
          <ac:spMkLst>
            <pc:docMk/>
            <pc:sldMk cId="1214179706" sldId="2146846562"/>
            <ac:spMk id="21" creationId="{6F8FED90-DA66-CF5B-7F7A-D0277450B280}"/>
          </ac:spMkLst>
        </pc:spChg>
        <pc:spChg chg="del mod">
          <ac:chgData name="Leah Montner Dixon" userId="d5b2ae9e-9213-4442-b7df-4db8cbe51e5d" providerId="ADAL" clId="{429AD2FF-6F79-4446-A985-53CEADD8C04D}" dt="2024-04-16T13:56:07.232" v="356" actId="478"/>
          <ac:spMkLst>
            <pc:docMk/>
            <pc:sldMk cId="1214179706" sldId="2146846562"/>
            <ac:spMk id="22" creationId="{7BA82C60-F2A7-CA81-5E1E-E4D1A9C628D1}"/>
          </ac:spMkLst>
        </pc:spChg>
        <pc:spChg chg="mod ord topLvl">
          <ac:chgData name="Leah Montner Dixon" userId="d5b2ae9e-9213-4442-b7df-4db8cbe51e5d" providerId="ADAL" clId="{429AD2FF-6F79-4446-A985-53CEADD8C04D}" dt="2024-04-16T14:18:12.065" v="711" actId="165"/>
          <ac:spMkLst>
            <pc:docMk/>
            <pc:sldMk cId="1214179706" sldId="2146846562"/>
            <ac:spMk id="27" creationId="{AC4AE224-D0C8-8BE7-B068-4E5CF6F9EC23}"/>
          </ac:spMkLst>
        </pc:spChg>
        <pc:spChg chg="add del">
          <ac:chgData name="Leah Montner Dixon" userId="d5b2ae9e-9213-4442-b7df-4db8cbe51e5d" providerId="ADAL" clId="{429AD2FF-6F79-4446-A985-53CEADD8C04D}" dt="2024-04-16T13:49:46.238" v="215" actId="478"/>
          <ac:spMkLst>
            <pc:docMk/>
            <pc:sldMk cId="1214179706" sldId="2146846562"/>
            <ac:spMk id="31" creationId="{253B59DE-5BDB-2C02-7CF2-A17007B2F07D}"/>
          </ac:spMkLst>
        </pc:spChg>
        <pc:spChg chg="add mod">
          <ac:chgData name="Leah Montner Dixon" userId="d5b2ae9e-9213-4442-b7df-4db8cbe51e5d" providerId="ADAL" clId="{429AD2FF-6F79-4446-A985-53CEADD8C04D}" dt="2024-04-16T14:18:12.065" v="711" actId="165"/>
          <ac:spMkLst>
            <pc:docMk/>
            <pc:sldMk cId="1214179706" sldId="2146846562"/>
            <ac:spMk id="38" creationId="{6D3FE8FC-4585-508F-480E-78B07E348B8A}"/>
          </ac:spMkLst>
        </pc:spChg>
        <pc:spChg chg="add mod ord">
          <ac:chgData name="Leah Montner Dixon" userId="d5b2ae9e-9213-4442-b7df-4db8cbe51e5d" providerId="ADAL" clId="{429AD2FF-6F79-4446-A985-53CEADD8C04D}" dt="2024-04-16T14:18:12.065" v="711" actId="165"/>
          <ac:spMkLst>
            <pc:docMk/>
            <pc:sldMk cId="1214179706" sldId="2146846562"/>
            <ac:spMk id="39" creationId="{558FC9D1-39D4-8E0E-F05B-311632378D04}"/>
          </ac:spMkLst>
        </pc:spChg>
        <pc:spChg chg="add">
          <ac:chgData name="Leah Montner Dixon" userId="d5b2ae9e-9213-4442-b7df-4db8cbe51e5d" providerId="ADAL" clId="{429AD2FF-6F79-4446-A985-53CEADD8C04D}" dt="2024-04-16T13:55:15.600" v="325"/>
          <ac:spMkLst>
            <pc:docMk/>
            <pc:sldMk cId="1214179706" sldId="2146846562"/>
            <ac:spMk id="40" creationId="{A654F015-9DA3-E6B7-F00B-1A9102401026}"/>
          </ac:spMkLst>
        </pc:spChg>
        <pc:spChg chg="mod">
          <ac:chgData name="Leah Montner Dixon" userId="d5b2ae9e-9213-4442-b7df-4db8cbe51e5d" providerId="ADAL" clId="{429AD2FF-6F79-4446-A985-53CEADD8C04D}" dt="2024-04-16T14:23:21.408" v="763" actId="1076"/>
          <ac:spMkLst>
            <pc:docMk/>
            <pc:sldMk cId="1214179706" sldId="2146846562"/>
            <ac:spMk id="44" creationId="{6E3C98E6-18E6-3DC2-A6BC-F5D5F80297D5}"/>
          </ac:spMkLst>
        </pc:spChg>
        <pc:spChg chg="mod">
          <ac:chgData name="Leah Montner Dixon" userId="d5b2ae9e-9213-4442-b7df-4db8cbe51e5d" providerId="ADAL" clId="{429AD2FF-6F79-4446-A985-53CEADD8C04D}" dt="2024-04-16T14:23:21.408" v="763" actId="1076"/>
          <ac:spMkLst>
            <pc:docMk/>
            <pc:sldMk cId="1214179706" sldId="2146846562"/>
            <ac:spMk id="45" creationId="{D17E7733-2D50-8BDC-90BD-1083D93250A3}"/>
          </ac:spMkLst>
        </pc:spChg>
        <pc:spChg chg="add mod">
          <ac:chgData name="Leah Montner Dixon" userId="d5b2ae9e-9213-4442-b7df-4db8cbe51e5d" providerId="ADAL" clId="{429AD2FF-6F79-4446-A985-53CEADD8C04D}" dt="2024-04-16T14:23:24.607" v="764" actId="465"/>
          <ac:spMkLst>
            <pc:docMk/>
            <pc:sldMk cId="1214179706" sldId="2146846562"/>
            <ac:spMk id="49" creationId="{8BBF6959-5027-9C02-930F-C9BB02DEBB8E}"/>
          </ac:spMkLst>
        </pc:spChg>
        <pc:spChg chg="add mod ord">
          <ac:chgData name="Leah Montner Dixon" userId="d5b2ae9e-9213-4442-b7df-4db8cbe51e5d" providerId="ADAL" clId="{429AD2FF-6F79-4446-A985-53CEADD8C04D}" dt="2024-04-16T14:23:24.607" v="764" actId="465"/>
          <ac:spMkLst>
            <pc:docMk/>
            <pc:sldMk cId="1214179706" sldId="2146846562"/>
            <ac:spMk id="50" creationId="{04D7BB27-D645-F17F-71A3-725E541D44E8}"/>
          </ac:spMkLst>
        </pc:spChg>
        <pc:spChg chg="mod">
          <ac:chgData name="Leah Montner Dixon" userId="d5b2ae9e-9213-4442-b7df-4db8cbe51e5d" providerId="ADAL" clId="{429AD2FF-6F79-4446-A985-53CEADD8C04D}" dt="2024-04-16T14:18:12.065" v="711" actId="165"/>
          <ac:spMkLst>
            <pc:docMk/>
            <pc:sldMk cId="1214179706" sldId="2146846562"/>
            <ac:spMk id="52" creationId="{4747B5CF-FE35-5788-A7A9-4BBAB003952A}"/>
          </ac:spMkLst>
        </pc:spChg>
        <pc:spChg chg="mod">
          <ac:chgData name="Leah Montner Dixon" userId="d5b2ae9e-9213-4442-b7df-4db8cbe51e5d" providerId="ADAL" clId="{429AD2FF-6F79-4446-A985-53CEADD8C04D}" dt="2024-04-16T14:18:12.065" v="711" actId="165"/>
          <ac:spMkLst>
            <pc:docMk/>
            <pc:sldMk cId="1214179706" sldId="2146846562"/>
            <ac:spMk id="53" creationId="{88963529-1F86-F436-E9EE-2F7CEC881E17}"/>
          </ac:spMkLst>
        </pc:spChg>
        <pc:spChg chg="mod">
          <ac:chgData name="Leah Montner Dixon" userId="d5b2ae9e-9213-4442-b7df-4db8cbe51e5d" providerId="ADAL" clId="{429AD2FF-6F79-4446-A985-53CEADD8C04D}" dt="2024-04-16T14:23:31.238" v="766" actId="408"/>
          <ac:spMkLst>
            <pc:docMk/>
            <pc:sldMk cId="1214179706" sldId="2146846562"/>
            <ac:spMk id="57" creationId="{57342FAF-841F-A3BE-9B5D-DE2168A8B39D}"/>
          </ac:spMkLst>
        </pc:spChg>
        <pc:spChg chg="mod">
          <ac:chgData name="Leah Montner Dixon" userId="d5b2ae9e-9213-4442-b7df-4db8cbe51e5d" providerId="ADAL" clId="{429AD2FF-6F79-4446-A985-53CEADD8C04D}" dt="2024-04-16T14:23:31.238" v="766" actId="408"/>
          <ac:spMkLst>
            <pc:docMk/>
            <pc:sldMk cId="1214179706" sldId="2146846562"/>
            <ac:spMk id="59" creationId="{8CAB9D8A-E975-538F-67B6-DDF37C12BF28}"/>
          </ac:spMkLst>
        </pc:spChg>
        <pc:spChg chg="add mod">
          <ac:chgData name="Leah Montner Dixon" userId="d5b2ae9e-9213-4442-b7df-4db8cbe51e5d" providerId="ADAL" clId="{429AD2FF-6F79-4446-A985-53CEADD8C04D}" dt="2024-04-16T14:18:12.065" v="711" actId="165"/>
          <ac:spMkLst>
            <pc:docMk/>
            <pc:sldMk cId="1214179706" sldId="2146846562"/>
            <ac:spMk id="1024" creationId="{A26E0E54-172E-6A54-90F9-41C4A1843AED}"/>
          </ac:spMkLst>
        </pc:spChg>
        <pc:spChg chg="add mod ord">
          <ac:chgData name="Leah Montner Dixon" userId="d5b2ae9e-9213-4442-b7df-4db8cbe51e5d" providerId="ADAL" clId="{429AD2FF-6F79-4446-A985-53CEADD8C04D}" dt="2024-04-16T14:18:12.065" v="711" actId="165"/>
          <ac:spMkLst>
            <pc:docMk/>
            <pc:sldMk cId="1214179706" sldId="2146846562"/>
            <ac:spMk id="1025" creationId="{E8C943C5-C664-023F-4D67-1B55A1AFD257}"/>
          </ac:spMkLst>
        </pc:spChg>
        <pc:spChg chg="add">
          <ac:chgData name="Leah Montner Dixon" userId="d5b2ae9e-9213-4442-b7df-4db8cbe51e5d" providerId="ADAL" clId="{429AD2FF-6F79-4446-A985-53CEADD8C04D}" dt="2024-04-16T14:01:51.149" v="457"/>
          <ac:spMkLst>
            <pc:docMk/>
            <pc:sldMk cId="1214179706" sldId="2146846562"/>
            <ac:spMk id="1027" creationId="{C8342309-C8E5-5838-2C5F-E0DC1FA181E3}"/>
          </ac:spMkLst>
        </pc:spChg>
        <pc:spChg chg="add mod ord">
          <ac:chgData name="Leah Montner Dixon" userId="d5b2ae9e-9213-4442-b7df-4db8cbe51e5d" providerId="ADAL" clId="{429AD2FF-6F79-4446-A985-53CEADD8C04D}" dt="2024-04-16T14:18:12.065" v="711" actId="165"/>
          <ac:spMkLst>
            <pc:docMk/>
            <pc:sldMk cId="1214179706" sldId="2146846562"/>
            <ac:spMk id="1037" creationId="{59C19919-CD3A-442D-522E-1EE75187DCF5}"/>
          </ac:spMkLst>
        </pc:spChg>
        <pc:spChg chg="add mod">
          <ac:chgData name="Leah Montner Dixon" userId="d5b2ae9e-9213-4442-b7df-4db8cbe51e5d" providerId="ADAL" clId="{429AD2FF-6F79-4446-A985-53CEADD8C04D}" dt="2024-04-16T14:18:12.065" v="711" actId="165"/>
          <ac:spMkLst>
            <pc:docMk/>
            <pc:sldMk cId="1214179706" sldId="2146846562"/>
            <ac:spMk id="1038" creationId="{78986E6D-DD12-2C1F-0E85-C849CAED613E}"/>
          </ac:spMkLst>
        </pc:spChg>
        <pc:spChg chg="add mod ord">
          <ac:chgData name="Leah Montner Dixon" userId="d5b2ae9e-9213-4442-b7df-4db8cbe51e5d" providerId="ADAL" clId="{429AD2FF-6F79-4446-A985-53CEADD8C04D}" dt="2024-04-16T14:22:21.013" v="713" actId="1076"/>
          <ac:spMkLst>
            <pc:docMk/>
            <pc:sldMk cId="1214179706" sldId="2146846562"/>
            <ac:spMk id="1043" creationId="{85AE0BC5-9C56-2DE3-A655-2B835D49B08B}"/>
          </ac:spMkLst>
        </pc:spChg>
        <pc:spChg chg="add mod">
          <ac:chgData name="Leah Montner Dixon" userId="d5b2ae9e-9213-4442-b7df-4db8cbe51e5d" providerId="ADAL" clId="{429AD2FF-6F79-4446-A985-53CEADD8C04D}" dt="2024-04-16T14:22:21.013" v="713" actId="1076"/>
          <ac:spMkLst>
            <pc:docMk/>
            <pc:sldMk cId="1214179706" sldId="2146846562"/>
            <ac:spMk id="1044" creationId="{2E4981D5-C4CF-73B9-8E8F-F3F1792EC72E}"/>
          </ac:spMkLst>
        </pc:spChg>
        <pc:grpChg chg="add del mod topLvl">
          <ac:chgData name="Leah Montner Dixon" userId="d5b2ae9e-9213-4442-b7df-4db8cbe51e5d" providerId="ADAL" clId="{429AD2FF-6F79-4446-A985-53CEADD8C04D}" dt="2024-04-16T13:53:13.864" v="256" actId="165"/>
          <ac:grpSpMkLst>
            <pc:docMk/>
            <pc:sldMk cId="1214179706" sldId="2146846562"/>
            <ac:grpSpMk id="11" creationId="{2AF891A4-47B6-31F4-4B06-54BEDB63CBFC}"/>
          </ac:grpSpMkLst>
        </pc:grpChg>
        <pc:grpChg chg="mod topLvl">
          <ac:chgData name="Leah Montner Dixon" userId="d5b2ae9e-9213-4442-b7df-4db8cbe51e5d" providerId="ADAL" clId="{429AD2FF-6F79-4446-A985-53CEADD8C04D}" dt="2024-04-16T14:23:24.607" v="764" actId="465"/>
          <ac:grpSpMkLst>
            <pc:docMk/>
            <pc:sldMk cId="1214179706" sldId="2146846562"/>
            <ac:grpSpMk id="25" creationId="{209C4466-7244-23DC-A7AB-3D025F623774}"/>
          </ac:grpSpMkLst>
        </pc:grpChg>
        <pc:grpChg chg="add del mod">
          <ac:chgData name="Leah Montner Dixon" userId="d5b2ae9e-9213-4442-b7df-4db8cbe51e5d" providerId="ADAL" clId="{429AD2FF-6F79-4446-A985-53CEADD8C04D}" dt="2024-04-16T13:53:12.944" v="255" actId="165"/>
          <ac:grpSpMkLst>
            <pc:docMk/>
            <pc:sldMk cId="1214179706" sldId="2146846562"/>
            <ac:grpSpMk id="34" creationId="{C0D11A3A-CD3D-7A74-B20B-460845C0B387}"/>
          </ac:grpSpMkLst>
        </pc:grpChg>
        <pc:grpChg chg="add mod topLvl">
          <ac:chgData name="Leah Montner Dixon" userId="d5b2ae9e-9213-4442-b7df-4db8cbe51e5d" providerId="ADAL" clId="{429AD2FF-6F79-4446-A985-53CEADD8C04D}" dt="2024-04-16T14:23:33.151" v="767" actId="465"/>
          <ac:grpSpMkLst>
            <pc:docMk/>
            <pc:sldMk cId="1214179706" sldId="2146846562"/>
            <ac:grpSpMk id="35" creationId="{F03FD411-30B4-F57B-E5AC-C370FBB4307E}"/>
          </ac:grpSpMkLst>
        </pc:grpChg>
        <pc:grpChg chg="mod topLvl">
          <ac:chgData name="Leah Montner Dixon" userId="d5b2ae9e-9213-4442-b7df-4db8cbe51e5d" providerId="ADAL" clId="{429AD2FF-6F79-4446-A985-53CEADD8C04D}" dt="2024-04-16T14:23:33.151" v="767" actId="465"/>
          <ac:grpSpMkLst>
            <pc:docMk/>
            <pc:sldMk cId="1214179706" sldId="2146846562"/>
            <ac:grpSpMk id="41" creationId="{268AF60B-D74E-05F2-04C7-AFFF9371E3C8}"/>
          </ac:grpSpMkLst>
        </pc:grpChg>
        <pc:grpChg chg="add mod topLvl">
          <ac:chgData name="Leah Montner Dixon" userId="d5b2ae9e-9213-4442-b7df-4db8cbe51e5d" providerId="ADAL" clId="{429AD2FF-6F79-4446-A985-53CEADD8C04D}" dt="2024-04-16T14:18:12.065" v="711" actId="165"/>
          <ac:grpSpMkLst>
            <pc:docMk/>
            <pc:sldMk cId="1214179706" sldId="2146846562"/>
            <ac:grpSpMk id="42" creationId="{49BA5F58-802C-A29A-7DC2-C3C0B0E0DD81}"/>
          </ac:grpSpMkLst>
        </pc:grpChg>
        <pc:grpChg chg="mod topLvl">
          <ac:chgData name="Leah Montner Dixon" userId="d5b2ae9e-9213-4442-b7df-4db8cbe51e5d" providerId="ADAL" clId="{429AD2FF-6F79-4446-A985-53CEADD8C04D}" dt="2024-04-16T14:23:24.607" v="764" actId="465"/>
          <ac:grpSpMkLst>
            <pc:docMk/>
            <pc:sldMk cId="1214179706" sldId="2146846562"/>
            <ac:grpSpMk id="46" creationId="{0576AD12-B029-1A63-0519-24CFD85ACE48}"/>
          </ac:grpSpMkLst>
        </pc:grpChg>
        <pc:grpChg chg="mod topLvl">
          <ac:chgData name="Leah Montner Dixon" userId="d5b2ae9e-9213-4442-b7df-4db8cbe51e5d" providerId="ADAL" clId="{429AD2FF-6F79-4446-A985-53CEADD8C04D}" dt="2024-04-16T14:18:12.065" v="711" actId="165"/>
          <ac:grpSpMkLst>
            <pc:docMk/>
            <pc:sldMk cId="1214179706" sldId="2146846562"/>
            <ac:grpSpMk id="54" creationId="{50126912-BB0D-FBD3-1488-562A2E1A3913}"/>
          </ac:grpSpMkLst>
        </pc:grpChg>
        <pc:grpChg chg="mod topLvl">
          <ac:chgData name="Leah Montner Dixon" userId="d5b2ae9e-9213-4442-b7df-4db8cbe51e5d" providerId="ADAL" clId="{429AD2FF-6F79-4446-A985-53CEADD8C04D}" dt="2024-04-16T14:23:33.151" v="767" actId="465"/>
          <ac:grpSpMkLst>
            <pc:docMk/>
            <pc:sldMk cId="1214179706" sldId="2146846562"/>
            <ac:grpSpMk id="58" creationId="{C5803DB1-A600-C718-1445-95B5BBEEEAD0}"/>
          </ac:grpSpMkLst>
        </pc:grpChg>
        <pc:grpChg chg="mod topLvl">
          <ac:chgData name="Leah Montner Dixon" userId="d5b2ae9e-9213-4442-b7df-4db8cbe51e5d" providerId="ADAL" clId="{429AD2FF-6F79-4446-A985-53CEADD8C04D}" dt="2024-04-16T14:23:33.151" v="767" actId="465"/>
          <ac:grpSpMkLst>
            <pc:docMk/>
            <pc:sldMk cId="1214179706" sldId="2146846562"/>
            <ac:grpSpMk id="60" creationId="{F5B8E99F-91FF-4EFA-BD97-1F0C00425B6B}"/>
          </ac:grpSpMkLst>
        </pc:grpChg>
        <pc:grpChg chg="add mod topLvl">
          <ac:chgData name="Leah Montner Dixon" userId="d5b2ae9e-9213-4442-b7df-4db8cbe51e5d" providerId="ADAL" clId="{429AD2FF-6F79-4446-A985-53CEADD8C04D}" dt="2024-04-16T14:23:24.607" v="764" actId="465"/>
          <ac:grpSpMkLst>
            <pc:docMk/>
            <pc:sldMk cId="1214179706" sldId="2146846562"/>
            <ac:grpSpMk id="63" creationId="{D823D7F7-1A35-4926-AC19-5253C679A1FB}"/>
          </ac:grpSpMkLst>
        </pc:grpChg>
        <pc:grpChg chg="add mod topLvl">
          <ac:chgData name="Leah Montner Dixon" userId="d5b2ae9e-9213-4442-b7df-4db8cbe51e5d" providerId="ADAL" clId="{429AD2FF-6F79-4446-A985-53CEADD8C04D}" dt="2024-04-16T14:23:24.607" v="764" actId="465"/>
          <ac:grpSpMkLst>
            <pc:docMk/>
            <pc:sldMk cId="1214179706" sldId="2146846562"/>
            <ac:grpSpMk id="1033" creationId="{80081FE5-E16D-C6BB-99E9-4D42B45EDDED}"/>
          </ac:grpSpMkLst>
        </pc:grpChg>
        <pc:grpChg chg="add mod topLvl">
          <ac:chgData name="Leah Montner Dixon" userId="d5b2ae9e-9213-4442-b7df-4db8cbe51e5d" providerId="ADAL" clId="{429AD2FF-6F79-4446-A985-53CEADD8C04D}" dt="2024-04-16T14:18:12.065" v="711" actId="165"/>
          <ac:grpSpMkLst>
            <pc:docMk/>
            <pc:sldMk cId="1214179706" sldId="2146846562"/>
            <ac:grpSpMk id="1040" creationId="{857C13AB-3B5F-914D-B161-AEB93B082FB3}"/>
          </ac:grpSpMkLst>
        </pc:grpChg>
        <pc:grpChg chg="add mod topLvl">
          <ac:chgData name="Leah Montner Dixon" userId="d5b2ae9e-9213-4442-b7df-4db8cbe51e5d" providerId="ADAL" clId="{429AD2FF-6F79-4446-A985-53CEADD8C04D}" dt="2024-04-16T14:22:21.013" v="713" actId="1076"/>
          <ac:grpSpMkLst>
            <pc:docMk/>
            <pc:sldMk cId="1214179706" sldId="2146846562"/>
            <ac:grpSpMk id="1046" creationId="{0DD4752B-208A-243B-E557-22F04353DB6A}"/>
          </ac:grpSpMkLst>
        </pc:grpChg>
        <pc:grpChg chg="add del mod">
          <ac:chgData name="Leah Montner Dixon" userId="d5b2ae9e-9213-4442-b7df-4db8cbe51e5d" providerId="ADAL" clId="{429AD2FF-6F79-4446-A985-53CEADD8C04D}" dt="2024-04-16T14:18:12.065" v="711" actId="165"/>
          <ac:grpSpMkLst>
            <pc:docMk/>
            <pc:sldMk cId="1214179706" sldId="2146846562"/>
            <ac:grpSpMk id="1047" creationId="{EB69F912-CBFA-E57D-3A15-8F5897C5DA8C}"/>
          </ac:grpSpMkLst>
        </pc:grpChg>
        <pc:picChg chg="add del mod">
          <ac:chgData name="Leah Montner Dixon" userId="d5b2ae9e-9213-4442-b7df-4db8cbe51e5d" providerId="ADAL" clId="{429AD2FF-6F79-4446-A985-53CEADD8C04D}" dt="2024-04-16T13:44:28.229" v="199" actId="478"/>
          <ac:picMkLst>
            <pc:docMk/>
            <pc:sldMk cId="1214179706" sldId="2146846562"/>
            <ac:picMk id="2" creationId="{A37E4215-CE2A-E58C-09B1-AFD4DA961F38}"/>
          </ac:picMkLst>
        </pc:picChg>
        <pc:picChg chg="mod">
          <ac:chgData name="Leah Montner Dixon" userId="d5b2ae9e-9213-4442-b7df-4db8cbe51e5d" providerId="ADAL" clId="{429AD2FF-6F79-4446-A985-53CEADD8C04D}" dt="2024-04-16T14:23:33.151" v="767" actId="465"/>
          <ac:picMkLst>
            <pc:docMk/>
            <pc:sldMk cId="1214179706" sldId="2146846562"/>
            <ac:picMk id="14" creationId="{79D15400-301C-F4DB-A3EB-8D83E2FB63B7}"/>
          </ac:picMkLst>
        </pc:picChg>
        <pc:picChg chg="mod">
          <ac:chgData name="Leah Montner Dixon" userId="d5b2ae9e-9213-4442-b7df-4db8cbe51e5d" providerId="ADAL" clId="{429AD2FF-6F79-4446-A985-53CEADD8C04D}" dt="2024-04-16T14:23:33.151" v="767" actId="465"/>
          <ac:picMkLst>
            <pc:docMk/>
            <pc:sldMk cId="1214179706" sldId="2146846562"/>
            <ac:picMk id="16" creationId="{A3F26F01-1039-4CF4-1E65-62177155D854}"/>
          </ac:picMkLst>
        </pc:picChg>
        <pc:picChg chg="mod">
          <ac:chgData name="Leah Montner Dixon" userId="d5b2ae9e-9213-4442-b7df-4db8cbe51e5d" providerId="ADAL" clId="{429AD2FF-6F79-4446-A985-53CEADD8C04D}" dt="2024-04-16T14:23:24.607" v="764" actId="465"/>
          <ac:picMkLst>
            <pc:docMk/>
            <pc:sldMk cId="1214179706" sldId="2146846562"/>
            <ac:picMk id="18" creationId="{E0FE8D6D-63B6-5649-1077-CAA7FC136910}"/>
          </ac:picMkLst>
        </pc:picChg>
        <pc:picChg chg="mod">
          <ac:chgData name="Leah Montner Dixon" userId="d5b2ae9e-9213-4442-b7df-4db8cbe51e5d" providerId="ADAL" clId="{429AD2FF-6F79-4446-A985-53CEADD8C04D}" dt="2024-04-16T14:23:33.151" v="767" actId="465"/>
          <ac:picMkLst>
            <pc:docMk/>
            <pc:sldMk cId="1214179706" sldId="2146846562"/>
            <ac:picMk id="23" creationId="{16BC1C23-0DFE-F87B-21DD-F0D2565701EA}"/>
          </ac:picMkLst>
        </pc:picChg>
        <pc:picChg chg="mod">
          <ac:chgData name="Leah Montner Dixon" userId="d5b2ae9e-9213-4442-b7df-4db8cbe51e5d" providerId="ADAL" clId="{429AD2FF-6F79-4446-A985-53CEADD8C04D}" dt="2024-04-16T14:23:24.607" v="764" actId="465"/>
          <ac:picMkLst>
            <pc:docMk/>
            <pc:sldMk cId="1214179706" sldId="2146846562"/>
            <ac:picMk id="24" creationId="{7088035E-22A1-0A85-6B63-250135EB15F1}"/>
          </ac:picMkLst>
        </pc:picChg>
        <pc:picChg chg="del mod">
          <ac:chgData name="Leah Montner Dixon" userId="d5b2ae9e-9213-4442-b7df-4db8cbe51e5d" providerId="ADAL" clId="{429AD2FF-6F79-4446-A985-53CEADD8C04D}" dt="2024-04-16T13:44:39.537" v="203" actId="478"/>
          <ac:picMkLst>
            <pc:docMk/>
            <pc:sldMk cId="1214179706" sldId="2146846562"/>
            <ac:picMk id="26" creationId="{1F06AFD4-102C-38DF-687C-E621460DD195}"/>
          </ac:picMkLst>
        </pc:picChg>
        <pc:picChg chg="del mod">
          <ac:chgData name="Leah Montner Dixon" userId="d5b2ae9e-9213-4442-b7df-4db8cbe51e5d" providerId="ADAL" clId="{429AD2FF-6F79-4446-A985-53CEADD8C04D}" dt="2024-04-16T13:44:38.745" v="202" actId="478"/>
          <ac:picMkLst>
            <pc:docMk/>
            <pc:sldMk cId="1214179706" sldId="2146846562"/>
            <ac:picMk id="28" creationId="{6C362F29-6E8B-2F87-DBCC-7A8CE6D201C0}"/>
          </ac:picMkLst>
        </pc:picChg>
        <pc:picChg chg="add mod topLvl">
          <ac:chgData name="Leah Montner Dixon" userId="d5b2ae9e-9213-4442-b7df-4db8cbe51e5d" providerId="ADAL" clId="{429AD2FF-6F79-4446-A985-53CEADD8C04D}" dt="2024-04-16T14:18:12.065" v="711" actId="165"/>
          <ac:picMkLst>
            <pc:docMk/>
            <pc:sldMk cId="1214179706" sldId="2146846562"/>
            <ac:picMk id="30" creationId="{A6B2C465-08FA-5D0D-ADA0-4B98CD86BC2B}"/>
          </ac:picMkLst>
        </pc:picChg>
        <pc:picChg chg="add del mod">
          <ac:chgData name="Leah Montner Dixon" userId="d5b2ae9e-9213-4442-b7df-4db8cbe51e5d" providerId="ADAL" clId="{429AD2FF-6F79-4446-A985-53CEADD8C04D}" dt="2024-04-16T14:18:12.065" v="711" actId="165"/>
          <ac:picMkLst>
            <pc:docMk/>
            <pc:sldMk cId="1214179706" sldId="2146846562"/>
            <ac:picMk id="33" creationId="{D4185DAA-699F-161B-24C6-C120AB53AC90}"/>
          </ac:picMkLst>
        </pc:picChg>
        <pc:picChg chg="add mod ord">
          <ac:chgData name="Leah Montner Dixon" userId="d5b2ae9e-9213-4442-b7df-4db8cbe51e5d" providerId="ADAL" clId="{429AD2FF-6F79-4446-A985-53CEADD8C04D}" dt="2024-04-16T14:18:12.065" v="711" actId="165"/>
          <ac:picMkLst>
            <pc:docMk/>
            <pc:sldMk cId="1214179706" sldId="2146846562"/>
            <ac:picMk id="37" creationId="{1FC1769E-05BB-D1BD-8DFF-53B1A207C9AB}"/>
          </ac:picMkLst>
        </pc:picChg>
        <pc:picChg chg="mod">
          <ac:chgData name="Leah Montner Dixon" userId="d5b2ae9e-9213-4442-b7df-4db8cbe51e5d" providerId="ADAL" clId="{429AD2FF-6F79-4446-A985-53CEADD8C04D}" dt="2024-04-16T14:23:21.408" v="763" actId="1076"/>
          <ac:picMkLst>
            <pc:docMk/>
            <pc:sldMk cId="1214179706" sldId="2146846562"/>
            <ac:picMk id="43" creationId="{4DD6A9C5-1FBA-3813-EB2C-3E53D250D68B}"/>
          </ac:picMkLst>
        </pc:picChg>
        <pc:picChg chg="add mod ord">
          <ac:chgData name="Leah Montner Dixon" userId="d5b2ae9e-9213-4442-b7df-4db8cbe51e5d" providerId="ADAL" clId="{429AD2FF-6F79-4446-A985-53CEADD8C04D}" dt="2024-04-16T14:23:24.607" v="764" actId="465"/>
          <ac:picMkLst>
            <pc:docMk/>
            <pc:sldMk cId="1214179706" sldId="2146846562"/>
            <ac:picMk id="48" creationId="{AE5DAAE7-379E-6CE5-F486-4A89191D32BB}"/>
          </ac:picMkLst>
        </pc:picChg>
        <pc:picChg chg="mod">
          <ac:chgData name="Leah Montner Dixon" userId="d5b2ae9e-9213-4442-b7df-4db8cbe51e5d" providerId="ADAL" clId="{429AD2FF-6F79-4446-A985-53CEADD8C04D}" dt="2024-04-16T14:18:12.065" v="711" actId="165"/>
          <ac:picMkLst>
            <pc:docMk/>
            <pc:sldMk cId="1214179706" sldId="2146846562"/>
            <ac:picMk id="51" creationId="{AA888114-A00B-5721-317E-EB2A9923CDD4}"/>
          </ac:picMkLst>
        </pc:picChg>
        <pc:picChg chg="add mod">
          <ac:chgData name="Leah Montner Dixon" userId="d5b2ae9e-9213-4442-b7df-4db8cbe51e5d" providerId="ADAL" clId="{429AD2FF-6F79-4446-A985-53CEADD8C04D}" dt="2024-04-16T14:23:24.607" v="764" actId="465"/>
          <ac:picMkLst>
            <pc:docMk/>
            <pc:sldMk cId="1214179706" sldId="2146846562"/>
            <ac:picMk id="55" creationId="{D9D919A1-706E-E8E9-0977-D7A4AB533347}"/>
          </ac:picMkLst>
        </pc:picChg>
        <pc:picChg chg="mod">
          <ac:chgData name="Leah Montner Dixon" userId="d5b2ae9e-9213-4442-b7df-4db8cbe51e5d" providerId="ADAL" clId="{429AD2FF-6F79-4446-A985-53CEADD8C04D}" dt="2024-04-16T14:23:31.238" v="766" actId="408"/>
          <ac:picMkLst>
            <pc:docMk/>
            <pc:sldMk cId="1214179706" sldId="2146846562"/>
            <ac:picMk id="56" creationId="{E6A8A1E7-3C6A-2C2F-32D3-7BFB497A6825}"/>
          </ac:picMkLst>
        </pc:picChg>
        <pc:picChg chg="add mod ord">
          <ac:chgData name="Leah Montner Dixon" userId="d5b2ae9e-9213-4442-b7df-4db8cbe51e5d" providerId="ADAL" clId="{429AD2FF-6F79-4446-A985-53CEADD8C04D}" dt="2024-04-16T14:18:12.065" v="711" actId="165"/>
          <ac:picMkLst>
            <pc:docMk/>
            <pc:sldMk cId="1214179706" sldId="2146846562"/>
            <ac:picMk id="62" creationId="{3FD2431A-A4CA-BEA1-B8B3-3029CCF57A9D}"/>
          </ac:picMkLst>
        </pc:picChg>
        <pc:picChg chg="mod">
          <ac:chgData name="Leah Montner Dixon" userId="d5b2ae9e-9213-4442-b7df-4db8cbe51e5d" providerId="ADAL" clId="{429AD2FF-6F79-4446-A985-53CEADD8C04D}" dt="2024-04-16T14:23:33.151" v="767" actId="465"/>
          <ac:picMkLst>
            <pc:docMk/>
            <pc:sldMk cId="1214179706" sldId="2146846562"/>
            <ac:picMk id="1026" creationId="{C5CA892A-6292-F221-E2C9-50ADB1BB18E8}"/>
          </ac:picMkLst>
        </pc:picChg>
        <pc:picChg chg="mod">
          <ac:chgData name="Leah Montner Dixon" userId="d5b2ae9e-9213-4442-b7df-4db8cbe51e5d" providerId="ADAL" clId="{429AD2FF-6F79-4446-A985-53CEADD8C04D}" dt="2024-04-16T14:23:21.408" v="763" actId="1076"/>
          <ac:picMkLst>
            <pc:docMk/>
            <pc:sldMk cId="1214179706" sldId="2146846562"/>
            <ac:picMk id="1028" creationId="{76C3A98A-DEC3-D396-BE3F-AE783029947D}"/>
          </ac:picMkLst>
        </pc:picChg>
        <pc:picChg chg="add mod">
          <ac:chgData name="Leah Montner Dixon" userId="d5b2ae9e-9213-4442-b7df-4db8cbe51e5d" providerId="ADAL" clId="{429AD2FF-6F79-4446-A985-53CEADD8C04D}" dt="2024-04-16T14:18:12.065" v="711" actId="165"/>
          <ac:picMkLst>
            <pc:docMk/>
            <pc:sldMk cId="1214179706" sldId="2146846562"/>
            <ac:picMk id="1030" creationId="{E7146EBE-4659-E9D0-F5A1-BAA64A24C87E}"/>
          </ac:picMkLst>
        </pc:picChg>
        <pc:picChg chg="add mod">
          <ac:chgData name="Leah Montner Dixon" userId="d5b2ae9e-9213-4442-b7df-4db8cbe51e5d" providerId="ADAL" clId="{429AD2FF-6F79-4446-A985-53CEADD8C04D}" dt="2024-04-16T14:18:12.065" v="711" actId="165"/>
          <ac:picMkLst>
            <pc:docMk/>
            <pc:sldMk cId="1214179706" sldId="2146846562"/>
            <ac:picMk id="1031" creationId="{1131B155-0B79-B210-7E7F-9545CA9A9D34}"/>
          </ac:picMkLst>
        </pc:picChg>
        <pc:picChg chg="mod">
          <ac:chgData name="Leah Montner Dixon" userId="d5b2ae9e-9213-4442-b7df-4db8cbe51e5d" providerId="ADAL" clId="{429AD2FF-6F79-4446-A985-53CEADD8C04D}" dt="2024-04-16T14:18:12.065" v="711" actId="165"/>
          <ac:picMkLst>
            <pc:docMk/>
            <pc:sldMk cId="1214179706" sldId="2146846562"/>
            <ac:picMk id="1032" creationId="{9A643BEF-6C4C-3769-DBC9-2732F752F59C}"/>
          </ac:picMkLst>
        </pc:picChg>
        <pc:picChg chg="mod">
          <ac:chgData name="Leah Montner Dixon" userId="d5b2ae9e-9213-4442-b7df-4db8cbe51e5d" providerId="ADAL" clId="{429AD2FF-6F79-4446-A985-53CEADD8C04D}" dt="2024-04-16T14:23:31.238" v="766" actId="408"/>
          <ac:picMkLst>
            <pc:docMk/>
            <pc:sldMk cId="1214179706" sldId="2146846562"/>
            <ac:picMk id="1034" creationId="{8AB9A146-358F-0A00-11DC-4E04EA3F00EB}"/>
          </ac:picMkLst>
        </pc:picChg>
        <pc:picChg chg="add mod">
          <ac:chgData name="Leah Montner Dixon" userId="d5b2ae9e-9213-4442-b7df-4db8cbe51e5d" providerId="ADAL" clId="{429AD2FF-6F79-4446-A985-53CEADD8C04D}" dt="2024-04-16T14:18:12.065" v="711" actId="165"/>
          <ac:picMkLst>
            <pc:docMk/>
            <pc:sldMk cId="1214179706" sldId="2146846562"/>
            <ac:picMk id="1036" creationId="{3430645B-3BEB-7614-F10B-D7D41DB9F35D}"/>
          </ac:picMkLst>
        </pc:picChg>
        <pc:picChg chg="add mod">
          <ac:chgData name="Leah Montner Dixon" userId="d5b2ae9e-9213-4442-b7df-4db8cbe51e5d" providerId="ADAL" clId="{429AD2FF-6F79-4446-A985-53CEADD8C04D}" dt="2024-04-16T14:18:12.065" v="711" actId="165"/>
          <ac:picMkLst>
            <pc:docMk/>
            <pc:sldMk cId="1214179706" sldId="2146846562"/>
            <ac:picMk id="1039" creationId="{DBB6BF25-B882-8C90-BC4F-22D5C388F541}"/>
          </ac:picMkLst>
        </pc:picChg>
        <pc:picChg chg="add mod">
          <ac:chgData name="Leah Montner Dixon" userId="d5b2ae9e-9213-4442-b7df-4db8cbe51e5d" providerId="ADAL" clId="{429AD2FF-6F79-4446-A985-53CEADD8C04D}" dt="2024-04-16T14:22:21.013" v="713" actId="1076"/>
          <ac:picMkLst>
            <pc:docMk/>
            <pc:sldMk cId="1214179706" sldId="2146846562"/>
            <ac:picMk id="1042" creationId="{ECE12480-3F8F-F0BE-13A0-077AD90D4B82}"/>
          </ac:picMkLst>
        </pc:picChg>
        <pc:picChg chg="add mod">
          <ac:chgData name="Leah Montner Dixon" userId="d5b2ae9e-9213-4442-b7df-4db8cbe51e5d" providerId="ADAL" clId="{429AD2FF-6F79-4446-A985-53CEADD8C04D}" dt="2024-04-16T14:22:21.013" v="713" actId="1076"/>
          <ac:picMkLst>
            <pc:docMk/>
            <pc:sldMk cId="1214179706" sldId="2146846562"/>
            <ac:picMk id="1045" creationId="{E77B946B-17F5-EAC0-35B5-2B8EC9000356}"/>
          </ac:picMkLst>
        </pc:picChg>
        <pc:extLst>
          <p:ext xmlns:p="http://schemas.openxmlformats.org/presentationml/2006/main" uri="{D6D511B9-2390-475A-947B-AFAB55BFBCF1}">
            <pc226:cmChg xmlns:pc226="http://schemas.microsoft.com/office/powerpoint/2022/06/main/command" chg="">
              <pc226:chgData name="Leah Montner Dixon" userId="d5b2ae9e-9213-4442-b7df-4db8cbe51e5d" providerId="ADAL" clId="{429AD2FF-6F79-4446-A985-53CEADD8C04D}" dt="2024-04-16T13:59:55.592" v="395"/>
              <pc2:cmMkLst xmlns:pc2="http://schemas.microsoft.com/office/powerpoint/2019/9/main/command">
                <pc:docMk/>
                <pc:sldMk cId="1214179706" sldId="2146846562"/>
                <pc2:cmMk id="{1B1F30CB-C42C-4D12-9272-1C7B63B84202}"/>
              </pc2:cmMkLst>
              <pc226:cmRplyChg chg="add">
                <pc226:chgData name="Leah Montner Dixon" userId="d5b2ae9e-9213-4442-b7df-4db8cbe51e5d" providerId="ADAL" clId="{429AD2FF-6F79-4446-A985-53CEADD8C04D}" dt="2024-04-16T13:59:55.592" v="395"/>
                <pc2:cmRplyMkLst xmlns:pc2="http://schemas.microsoft.com/office/powerpoint/2019/9/main/command">
                  <pc:docMk/>
                  <pc:sldMk cId="1214179706" sldId="2146846562"/>
                  <pc2:cmMk id="{1B1F30CB-C42C-4D12-9272-1C7B63B84202}"/>
                  <pc2:cmRplyMk id="{8A01A22F-D63E-4163-B3E2-DFE321BE4988}"/>
                </pc2:cmRplyMkLst>
              </pc226:cmRplyChg>
            </pc226:cmChg>
          </p:ext>
        </pc:extLst>
      </pc:sldChg>
      <pc:sldChg chg="modSp mod modCm">
        <pc:chgData name="Leah Montner Dixon" userId="d5b2ae9e-9213-4442-b7df-4db8cbe51e5d" providerId="ADAL" clId="{429AD2FF-6F79-4446-A985-53CEADD8C04D}" dt="2024-04-16T13:24:55.749" v="184" actId="113"/>
        <pc:sldMkLst>
          <pc:docMk/>
          <pc:sldMk cId="2797716688" sldId="2146846563"/>
        </pc:sldMkLst>
        <pc:spChg chg="mod">
          <ac:chgData name="Leah Montner Dixon" userId="d5b2ae9e-9213-4442-b7df-4db8cbe51e5d" providerId="ADAL" clId="{429AD2FF-6F79-4446-A985-53CEADD8C04D}" dt="2024-04-16T13:24:55.749" v="184" actId="113"/>
          <ac:spMkLst>
            <pc:docMk/>
            <pc:sldMk cId="2797716688" sldId="2146846563"/>
            <ac:spMk id="6" creationId="{31AC66B8-0DE7-D7F0-144E-0005D9B7A7A6}"/>
          </ac:spMkLst>
        </pc:spChg>
        <pc:extLst>
          <p:ext xmlns:p="http://schemas.openxmlformats.org/presentationml/2006/main" uri="{D6D511B9-2390-475A-947B-AFAB55BFBCF1}">
            <pc226:cmChg xmlns:pc226="http://schemas.microsoft.com/office/powerpoint/2022/06/main/command" chg="">
              <pc226:chgData name="Leah Montner Dixon" userId="d5b2ae9e-9213-4442-b7df-4db8cbe51e5d" providerId="ADAL" clId="{429AD2FF-6F79-4446-A985-53CEADD8C04D}" dt="2024-04-16T13:24:26.960" v="170"/>
              <pc2:cmMkLst xmlns:pc2="http://schemas.microsoft.com/office/powerpoint/2019/9/main/command">
                <pc:docMk/>
                <pc:sldMk cId="2797716688" sldId="2146846563"/>
                <pc2:cmMk id="{0D380E28-DA63-442C-BA7B-8EA20C19B2FA}"/>
              </pc2:cmMkLst>
              <pc226:cmRplyChg chg="add">
                <pc226:chgData name="Leah Montner Dixon" userId="d5b2ae9e-9213-4442-b7df-4db8cbe51e5d" providerId="ADAL" clId="{429AD2FF-6F79-4446-A985-53CEADD8C04D}" dt="2024-04-16T13:24:26.960" v="170"/>
                <pc2:cmRplyMkLst xmlns:pc2="http://schemas.microsoft.com/office/powerpoint/2019/9/main/command">
                  <pc:docMk/>
                  <pc:sldMk cId="2797716688" sldId="2146846563"/>
                  <pc2:cmMk id="{0D380E28-DA63-442C-BA7B-8EA20C19B2FA}"/>
                  <pc2:cmRplyMk id="{39466BEF-80A5-40DE-B25B-368CCCB53D7F}"/>
                </pc2:cmRplyMkLst>
              </pc226:cmRplyChg>
            </pc226:cmChg>
          </p:ext>
        </pc:extLst>
      </pc:sldChg>
    </pc:docChg>
  </pc:docChgLst>
  <pc:docChgLst>
    <pc:chgData name="Jason Wiese" userId="4bff8d5b-7de6-4655-b397-69b0afc81113" providerId="ADAL" clId="{69F4B42B-A9AF-4D56-AEEC-723A3E9306DA}"/>
    <pc:docChg chg="undo redo custSel addSld delSld modSld sldOrd">
      <pc:chgData name="Jason Wiese" userId="4bff8d5b-7de6-4655-b397-69b0afc81113" providerId="ADAL" clId="{69F4B42B-A9AF-4D56-AEEC-723A3E9306DA}" dt="2024-04-18T18:12:03.335" v="4458" actId="14100"/>
      <pc:docMkLst>
        <pc:docMk/>
      </pc:docMkLst>
      <pc:sldChg chg="delSp del mod addCm">
        <pc:chgData name="Jason Wiese" userId="4bff8d5b-7de6-4655-b397-69b0afc81113" providerId="ADAL" clId="{69F4B42B-A9AF-4D56-AEEC-723A3E9306DA}" dt="2024-04-16T05:27:57.209" v="2341" actId="47"/>
        <pc:sldMkLst>
          <pc:docMk/>
          <pc:sldMk cId="785639860" sldId="2146846204"/>
        </pc:sldMkLst>
        <pc:spChg chg="del">
          <ac:chgData name="Jason Wiese" userId="4bff8d5b-7de6-4655-b397-69b0afc81113" providerId="ADAL" clId="{69F4B42B-A9AF-4D56-AEEC-723A3E9306DA}" dt="2024-04-16T05:27:40.635" v="2338" actId="21"/>
          <ac:spMkLst>
            <pc:docMk/>
            <pc:sldMk cId="785639860" sldId="2146846204"/>
            <ac:spMk id="12" creationId="{B6D53232-7CAF-8677-35F7-5FC91C3D4F72}"/>
          </ac:spMkLst>
        </pc:spChg>
        <pc:spChg chg="del">
          <ac:chgData name="Jason Wiese" userId="4bff8d5b-7de6-4655-b397-69b0afc81113" providerId="ADAL" clId="{69F4B42B-A9AF-4D56-AEEC-723A3E9306DA}" dt="2024-04-16T05:27:40.635" v="2338" actId="21"/>
          <ac:spMkLst>
            <pc:docMk/>
            <pc:sldMk cId="785639860" sldId="2146846204"/>
            <ac:spMk id="14" creationId="{85B37315-A777-10AB-6A8E-3A8033FC41F8}"/>
          </ac:spMkLst>
        </pc:spChg>
        <pc:spChg chg="del">
          <ac:chgData name="Jason Wiese" userId="4bff8d5b-7de6-4655-b397-69b0afc81113" providerId="ADAL" clId="{69F4B42B-A9AF-4D56-AEEC-723A3E9306DA}" dt="2024-04-16T05:27:40.635" v="2338" actId="21"/>
          <ac:spMkLst>
            <pc:docMk/>
            <pc:sldMk cId="785639860" sldId="2146846204"/>
            <ac:spMk id="42" creationId="{E42F77E1-CE6E-D738-B5A4-1EE8FB5B4058}"/>
          </ac:spMkLst>
        </pc:spChg>
        <pc:picChg chg="del">
          <ac:chgData name="Jason Wiese" userId="4bff8d5b-7de6-4655-b397-69b0afc81113" providerId="ADAL" clId="{69F4B42B-A9AF-4D56-AEEC-723A3E9306DA}" dt="2024-04-16T05:27:40.635" v="2338" actId="21"/>
          <ac:picMkLst>
            <pc:docMk/>
            <pc:sldMk cId="785639860" sldId="2146846204"/>
            <ac:picMk id="45" creationId="{0CD92C4B-2EDD-035A-6630-E62EEB75EFA2}"/>
          </ac:picMkLst>
        </pc:picChg>
        <pc:extLst>
          <p:ext xmlns:p="http://schemas.openxmlformats.org/presentationml/2006/main" uri="{D6D511B9-2390-475A-947B-AFAB55BFBCF1}">
            <pc226:cmChg xmlns:pc226="http://schemas.microsoft.com/office/powerpoint/2022/06/main/command" chg="add">
              <pc226:chgData name="Jason Wiese" userId="4bff8d5b-7de6-4655-b397-69b0afc81113" providerId="ADAL" clId="{69F4B42B-A9AF-4D56-AEEC-723A3E9306DA}" dt="2024-04-16T05:25:59.186" v="2333"/>
              <pc2:cmMkLst xmlns:pc2="http://schemas.microsoft.com/office/powerpoint/2019/9/main/command">
                <pc:docMk/>
                <pc:sldMk cId="785639860" sldId="2146846204"/>
                <pc2:cmMk id="{5378E348-3B3A-477C-92F8-61491E7B09DD}"/>
              </pc2:cmMkLst>
            </pc226:cmChg>
          </p:ext>
        </pc:extLst>
      </pc:sldChg>
      <pc:sldChg chg="modSp mod addCm delCm">
        <pc:chgData name="Jason Wiese" userId="4bff8d5b-7de6-4655-b397-69b0afc81113" providerId="ADAL" clId="{69F4B42B-A9AF-4D56-AEEC-723A3E9306DA}" dt="2024-04-16T14:19:22.681" v="3846"/>
        <pc:sldMkLst>
          <pc:docMk/>
          <pc:sldMk cId="1421682299" sldId="2146846254"/>
        </pc:sldMkLst>
        <pc:spChg chg="mod">
          <ac:chgData name="Jason Wiese" userId="4bff8d5b-7de6-4655-b397-69b0afc81113" providerId="ADAL" clId="{69F4B42B-A9AF-4D56-AEEC-723A3E9306DA}" dt="2024-04-16T05:34:00.048" v="2418" actId="20577"/>
          <ac:spMkLst>
            <pc:docMk/>
            <pc:sldMk cId="1421682299" sldId="2146846254"/>
            <ac:spMk id="7" creationId="{6BD165E2-77C2-727D-F96F-ADACA591B75F}"/>
          </ac:spMkLst>
        </pc:spChg>
        <pc:spChg chg="mod">
          <ac:chgData name="Jason Wiese" userId="4bff8d5b-7de6-4655-b397-69b0afc81113" providerId="ADAL" clId="{69F4B42B-A9AF-4D56-AEEC-723A3E9306DA}" dt="2024-04-16T05:59:54.879" v="2567" actId="403"/>
          <ac:spMkLst>
            <pc:docMk/>
            <pc:sldMk cId="1421682299" sldId="2146846254"/>
            <ac:spMk id="20" creationId="{27B64986-6A23-3277-8E2D-565906DD0684}"/>
          </ac:spMkLst>
        </pc:spChg>
        <pc:graphicFrameChg chg="mod">
          <ac:chgData name="Jason Wiese" userId="4bff8d5b-7de6-4655-b397-69b0afc81113" providerId="ADAL" clId="{69F4B42B-A9AF-4D56-AEEC-723A3E9306DA}" dt="2024-04-15T05:15:44.698" v="1535" actId="1076"/>
          <ac:graphicFrameMkLst>
            <pc:docMk/>
            <pc:sldMk cId="1421682299" sldId="2146846254"/>
            <ac:graphicFrameMk id="19" creationId="{B0331FA0-1C35-DAEC-E07D-41AABF9BB434}"/>
          </ac:graphicFrameMkLst>
        </pc:graphicFrameChg>
        <pc:picChg chg="mod">
          <ac:chgData name="Jason Wiese" userId="4bff8d5b-7de6-4655-b397-69b0afc81113" providerId="ADAL" clId="{69F4B42B-A9AF-4D56-AEEC-723A3E9306DA}" dt="2024-04-15T05:15:44.698" v="1535" actId="1076"/>
          <ac:picMkLst>
            <pc:docMk/>
            <pc:sldMk cId="1421682299" sldId="2146846254"/>
            <ac:picMk id="12" creationId="{634DAEC6-21CA-1BBC-DB6C-DECFD6988461}"/>
          </ac:picMkLst>
        </pc:picChg>
        <pc:extLst>
          <p:ext xmlns:p="http://schemas.openxmlformats.org/presentationml/2006/main" uri="{D6D511B9-2390-475A-947B-AFAB55BFBCF1}">
            <pc226:cmChg xmlns:pc226="http://schemas.microsoft.com/office/powerpoint/2022/06/main/command" chg="add del">
              <pc226:chgData name="Jason Wiese" userId="4bff8d5b-7de6-4655-b397-69b0afc81113" providerId="ADAL" clId="{69F4B42B-A9AF-4D56-AEEC-723A3E9306DA}" dt="2024-04-16T14:19:22.681" v="3846"/>
              <pc2:cmMkLst xmlns:pc2="http://schemas.microsoft.com/office/powerpoint/2019/9/main/command">
                <pc:docMk/>
                <pc:sldMk cId="1421682299" sldId="2146846254"/>
                <pc2:cmMk id="{34BECD90-9394-444F-8D5B-0599D0A28279}"/>
              </pc2:cmMkLst>
            </pc226:cmChg>
            <pc226:cmChg xmlns:pc226="http://schemas.microsoft.com/office/powerpoint/2022/06/main/command" chg="add del">
              <pc226:chgData name="Jason Wiese" userId="4bff8d5b-7de6-4655-b397-69b0afc81113" providerId="ADAL" clId="{69F4B42B-A9AF-4D56-AEEC-723A3E9306DA}" dt="2024-04-16T05:22:18.321" v="2269"/>
              <pc2:cmMkLst xmlns:pc2="http://schemas.microsoft.com/office/powerpoint/2019/9/main/command">
                <pc:docMk/>
                <pc:sldMk cId="1421682299" sldId="2146846254"/>
                <pc2:cmMk id="{121499F8-4E66-4D7D-9A6B-982B0597C646}"/>
              </pc2:cmMkLst>
            </pc226:cmChg>
          </p:ext>
        </pc:extLst>
      </pc:sldChg>
      <pc:sldChg chg="addCm">
        <pc:chgData name="Jason Wiese" userId="4bff8d5b-7de6-4655-b397-69b0afc81113" providerId="ADAL" clId="{69F4B42B-A9AF-4D56-AEEC-723A3E9306DA}" dt="2024-04-15T05:18:47.998" v="1540"/>
        <pc:sldMkLst>
          <pc:docMk/>
          <pc:sldMk cId="3789303839" sldId="2146846369"/>
        </pc:sldMkLst>
        <pc:extLst>
          <p:ext xmlns:p="http://schemas.openxmlformats.org/presentationml/2006/main" uri="{D6D511B9-2390-475A-947B-AFAB55BFBCF1}">
            <pc226:cmChg xmlns:pc226="http://schemas.microsoft.com/office/powerpoint/2022/06/main/command" chg="add">
              <pc226:chgData name="Jason Wiese" userId="4bff8d5b-7de6-4655-b397-69b0afc81113" providerId="ADAL" clId="{69F4B42B-A9AF-4D56-AEEC-723A3E9306DA}" dt="2024-04-15T05:18:47.998" v="1540"/>
              <pc2:cmMkLst xmlns:pc2="http://schemas.microsoft.com/office/powerpoint/2019/9/main/command">
                <pc:docMk/>
                <pc:sldMk cId="3789303839" sldId="2146846369"/>
                <pc2:cmMk id="{5834E369-F3D7-4F24-ADE8-7809C5C76B58}"/>
              </pc2:cmMkLst>
            </pc226:cmChg>
          </p:ext>
        </pc:extLst>
      </pc:sldChg>
      <pc:sldChg chg="addCm">
        <pc:chgData name="Jason Wiese" userId="4bff8d5b-7de6-4655-b397-69b0afc81113" providerId="ADAL" clId="{69F4B42B-A9AF-4D56-AEEC-723A3E9306DA}" dt="2024-04-15T05:19:15.100" v="1541"/>
        <pc:sldMkLst>
          <pc:docMk/>
          <pc:sldMk cId="2970083414" sldId="2146846371"/>
        </pc:sldMkLst>
        <pc:extLst>
          <p:ext xmlns:p="http://schemas.openxmlformats.org/presentationml/2006/main" uri="{D6D511B9-2390-475A-947B-AFAB55BFBCF1}">
            <pc226:cmChg xmlns:pc226="http://schemas.microsoft.com/office/powerpoint/2022/06/main/command" chg="add">
              <pc226:chgData name="Jason Wiese" userId="4bff8d5b-7de6-4655-b397-69b0afc81113" providerId="ADAL" clId="{69F4B42B-A9AF-4D56-AEEC-723A3E9306DA}" dt="2024-04-15T05:19:15.100" v="1541"/>
              <pc2:cmMkLst xmlns:pc2="http://schemas.microsoft.com/office/powerpoint/2019/9/main/command">
                <pc:docMk/>
                <pc:sldMk cId="2970083414" sldId="2146846371"/>
                <pc2:cmMk id="{5AB10DA4-3B62-4915-B80F-08393F7C37FB}"/>
              </pc2:cmMkLst>
            </pc226:cmChg>
          </p:ext>
        </pc:extLst>
      </pc:sldChg>
      <pc:sldChg chg="modSp mod">
        <pc:chgData name="Jason Wiese" userId="4bff8d5b-7de6-4655-b397-69b0afc81113" providerId="ADAL" clId="{69F4B42B-A9AF-4D56-AEEC-723A3E9306DA}" dt="2024-04-15T04:35:24.646" v="898" actId="1076"/>
        <pc:sldMkLst>
          <pc:docMk/>
          <pc:sldMk cId="180655006" sldId="2146846378"/>
        </pc:sldMkLst>
        <pc:spChg chg="mod">
          <ac:chgData name="Jason Wiese" userId="4bff8d5b-7de6-4655-b397-69b0afc81113" providerId="ADAL" clId="{69F4B42B-A9AF-4D56-AEEC-723A3E9306DA}" dt="2024-04-15T04:35:24.646" v="898" actId="1076"/>
          <ac:spMkLst>
            <pc:docMk/>
            <pc:sldMk cId="180655006" sldId="2146846378"/>
            <ac:spMk id="8" creationId="{92A173CD-CE1D-11A7-B2E1-4BF32BA10F57}"/>
          </ac:spMkLst>
        </pc:spChg>
      </pc:sldChg>
      <pc:sldChg chg="modSp mod">
        <pc:chgData name="Jason Wiese" userId="4bff8d5b-7de6-4655-b397-69b0afc81113" providerId="ADAL" clId="{69F4B42B-A9AF-4D56-AEEC-723A3E9306DA}" dt="2024-04-17T04:26:27.559" v="3971" actId="313"/>
        <pc:sldMkLst>
          <pc:docMk/>
          <pc:sldMk cId="1073524240" sldId="2146846383"/>
        </pc:sldMkLst>
        <pc:spChg chg="mod">
          <ac:chgData name="Jason Wiese" userId="4bff8d5b-7de6-4655-b397-69b0afc81113" providerId="ADAL" clId="{69F4B42B-A9AF-4D56-AEEC-723A3E9306DA}" dt="2024-04-17T04:26:27.559" v="3971" actId="313"/>
          <ac:spMkLst>
            <pc:docMk/>
            <pc:sldMk cId="1073524240" sldId="2146846383"/>
            <ac:spMk id="2" creationId="{537D34C1-8F77-715E-8C35-42592C49D686}"/>
          </ac:spMkLst>
        </pc:spChg>
        <pc:spChg chg="mod">
          <ac:chgData name="Jason Wiese" userId="4bff8d5b-7de6-4655-b397-69b0afc81113" providerId="ADAL" clId="{69F4B42B-A9AF-4D56-AEEC-723A3E9306DA}" dt="2024-04-15T05:28:37.059" v="1829" actId="20577"/>
          <ac:spMkLst>
            <pc:docMk/>
            <pc:sldMk cId="1073524240" sldId="2146846383"/>
            <ac:spMk id="4" creationId="{BDFACAD6-AE40-9AFE-C15F-26976963052B}"/>
          </ac:spMkLst>
        </pc:spChg>
        <pc:spChg chg="mod">
          <ac:chgData name="Jason Wiese" userId="4bff8d5b-7de6-4655-b397-69b0afc81113" providerId="ADAL" clId="{69F4B42B-A9AF-4D56-AEEC-723A3E9306DA}" dt="2024-04-15T05:30:44.920" v="1866" actId="1037"/>
          <ac:spMkLst>
            <pc:docMk/>
            <pc:sldMk cId="1073524240" sldId="2146846383"/>
            <ac:spMk id="8" creationId="{9DC37BE4-819F-779B-D17D-446531CE316B}"/>
          </ac:spMkLst>
        </pc:spChg>
      </pc:sldChg>
      <pc:sldChg chg="modSp mod">
        <pc:chgData name="Jason Wiese" userId="4bff8d5b-7de6-4655-b397-69b0afc81113" providerId="ADAL" clId="{69F4B42B-A9AF-4D56-AEEC-723A3E9306DA}" dt="2024-04-17T21:48:12.603" v="4078" actId="1076"/>
        <pc:sldMkLst>
          <pc:docMk/>
          <pc:sldMk cId="4156598636" sldId="2146846383"/>
        </pc:sldMkLst>
        <pc:spChg chg="mod">
          <ac:chgData name="Jason Wiese" userId="4bff8d5b-7de6-4655-b397-69b0afc81113" providerId="ADAL" clId="{69F4B42B-A9AF-4D56-AEEC-723A3E9306DA}" dt="2024-04-17T21:48:12.603" v="4078" actId="1076"/>
          <ac:spMkLst>
            <pc:docMk/>
            <pc:sldMk cId="4156598636" sldId="2146846383"/>
            <ac:spMk id="2" creationId="{537D34C1-8F77-715E-8C35-42592C49D686}"/>
          </ac:spMkLst>
        </pc:spChg>
      </pc:sldChg>
      <pc:sldChg chg="modSp mod modCm">
        <pc:chgData name="Jason Wiese" userId="4bff8d5b-7de6-4655-b397-69b0afc81113" providerId="ADAL" clId="{69F4B42B-A9AF-4D56-AEEC-723A3E9306DA}" dt="2024-04-17T04:13:05.345" v="3921" actId="14100"/>
        <pc:sldMkLst>
          <pc:docMk/>
          <pc:sldMk cId="3255566593" sldId="2146846396"/>
        </pc:sldMkLst>
        <pc:spChg chg="mod">
          <ac:chgData name="Jason Wiese" userId="4bff8d5b-7de6-4655-b397-69b0afc81113" providerId="ADAL" clId="{69F4B42B-A9AF-4D56-AEEC-723A3E9306DA}" dt="2024-04-17T04:13:05.345" v="3921" actId="14100"/>
          <ac:spMkLst>
            <pc:docMk/>
            <pc:sldMk cId="3255566593" sldId="2146846396"/>
            <ac:spMk id="2" creationId="{1BA15675-E011-3C23-2466-158501A0523B}"/>
          </ac:spMkLst>
        </pc:spChg>
        <pc:spChg chg="mod">
          <ac:chgData name="Jason Wiese" userId="4bff8d5b-7de6-4655-b397-69b0afc81113" providerId="ADAL" clId="{69F4B42B-A9AF-4D56-AEEC-723A3E9306DA}" dt="2024-04-16T04:38:52.681" v="2199" actId="14100"/>
          <ac:spMkLst>
            <pc:docMk/>
            <pc:sldMk cId="3255566593" sldId="2146846396"/>
            <ac:spMk id="4" creationId="{3703819A-9D65-6045-8B86-991AE406D02E}"/>
          </ac:spMkLst>
        </pc:spChg>
        <pc:graphicFrameChg chg="mod">
          <ac:chgData name="Jason Wiese" userId="4bff8d5b-7de6-4655-b397-69b0afc81113" providerId="ADAL" clId="{69F4B42B-A9AF-4D56-AEEC-723A3E9306DA}" dt="2024-04-16T04:38:31.728" v="2196" actId="1076"/>
          <ac:graphicFrameMkLst>
            <pc:docMk/>
            <pc:sldMk cId="3255566593" sldId="2146846396"/>
            <ac:graphicFrameMk id="5" creationId="{28C2122D-2992-C033-A941-6A3D5486CFCC}"/>
          </ac:graphicFrameMkLst>
        </pc:graphicFrameChg>
        <pc:extLst>
          <p:ext xmlns:p="http://schemas.openxmlformats.org/presentationml/2006/main" uri="{D6D511B9-2390-475A-947B-AFAB55BFBCF1}">
            <pc226:cmChg xmlns:pc226="http://schemas.microsoft.com/office/powerpoint/2022/06/main/command" chg="">
              <pc226:chgData name="Jason Wiese" userId="4bff8d5b-7de6-4655-b397-69b0afc81113" providerId="ADAL" clId="{69F4B42B-A9AF-4D56-AEEC-723A3E9306DA}" dt="2024-04-15T04:33:39.496" v="876"/>
              <pc2:cmMkLst xmlns:pc2="http://schemas.microsoft.com/office/powerpoint/2019/9/main/command">
                <pc:docMk/>
                <pc:sldMk cId="3255566593" sldId="2146846396"/>
                <pc2:cmMk id="{65BB7E32-275F-406C-A53B-F62DAEF55EB6}"/>
              </pc2:cmMkLst>
              <pc226:cmRplyChg chg="add">
                <pc226:chgData name="Jason Wiese" userId="4bff8d5b-7de6-4655-b397-69b0afc81113" providerId="ADAL" clId="{69F4B42B-A9AF-4D56-AEEC-723A3E9306DA}" dt="2024-04-15T04:33:39.496" v="876"/>
                <pc2:cmRplyMkLst xmlns:pc2="http://schemas.microsoft.com/office/powerpoint/2019/9/main/command">
                  <pc:docMk/>
                  <pc:sldMk cId="3255566593" sldId="2146846396"/>
                  <pc2:cmMk id="{65BB7E32-275F-406C-A53B-F62DAEF55EB6}"/>
                  <pc2:cmRplyMk id="{0FFD4019-4FA0-4FFA-907E-6F4F60C3866A}"/>
                </pc2:cmRplyMkLst>
              </pc226:cmRplyChg>
            </pc226:cmChg>
          </p:ext>
        </pc:extLst>
      </pc:sldChg>
      <pc:sldChg chg="modSp mod addCm modCm">
        <pc:chgData name="Jason Wiese" userId="4bff8d5b-7de6-4655-b397-69b0afc81113" providerId="ADAL" clId="{69F4B42B-A9AF-4D56-AEEC-723A3E9306DA}" dt="2024-04-16T06:01:29.164" v="2581" actId="14100"/>
        <pc:sldMkLst>
          <pc:docMk/>
          <pc:sldMk cId="3872111574" sldId="2146846409"/>
        </pc:sldMkLst>
        <pc:spChg chg="mod">
          <ac:chgData name="Jason Wiese" userId="4bff8d5b-7de6-4655-b397-69b0afc81113" providerId="ADAL" clId="{69F4B42B-A9AF-4D56-AEEC-723A3E9306DA}" dt="2024-04-16T06:01:29.164" v="2581" actId="14100"/>
          <ac:spMkLst>
            <pc:docMk/>
            <pc:sldMk cId="3872111574" sldId="2146846409"/>
            <ac:spMk id="12" creationId="{E871D08E-A618-2CDB-1300-29CA4B7C38F0}"/>
          </ac:spMkLst>
        </pc:spChg>
        <pc:extLst>
          <p:ext xmlns:p="http://schemas.openxmlformats.org/presentationml/2006/main" uri="{D6D511B9-2390-475A-947B-AFAB55BFBCF1}">
            <pc226:cmChg xmlns:pc226="http://schemas.microsoft.com/office/powerpoint/2022/06/main/command" chg="add mod">
              <pc226:chgData name="Jason Wiese" userId="4bff8d5b-7de6-4655-b397-69b0afc81113" providerId="ADAL" clId="{69F4B42B-A9AF-4D56-AEEC-723A3E9306DA}" dt="2024-04-15T05:27:37.340" v="1824" actId="20577"/>
              <pc2:cmMkLst xmlns:pc2="http://schemas.microsoft.com/office/powerpoint/2019/9/main/command">
                <pc:docMk/>
                <pc:sldMk cId="3872111574" sldId="2146846409"/>
                <pc2:cmMk id="{9BF087AF-601C-4603-9D64-4D9D6ED228B5}"/>
              </pc2:cmMkLst>
            </pc226:cmChg>
          </p:ext>
        </pc:extLst>
      </pc:sldChg>
      <pc:sldChg chg="modSp mod">
        <pc:chgData name="Jason Wiese" userId="4bff8d5b-7de6-4655-b397-69b0afc81113" providerId="ADAL" clId="{69F4B42B-A9AF-4D56-AEEC-723A3E9306DA}" dt="2024-04-17T22:07:42.963" v="4278" actId="6549"/>
        <pc:sldMkLst>
          <pc:docMk/>
          <pc:sldMk cId="1318908601" sldId="2146846419"/>
        </pc:sldMkLst>
        <pc:spChg chg="mod">
          <ac:chgData name="Jason Wiese" userId="4bff8d5b-7de6-4655-b397-69b0afc81113" providerId="ADAL" clId="{69F4B42B-A9AF-4D56-AEEC-723A3E9306DA}" dt="2024-04-17T22:07:42.963" v="4278" actId="6549"/>
          <ac:spMkLst>
            <pc:docMk/>
            <pc:sldMk cId="1318908601" sldId="2146846419"/>
            <ac:spMk id="8" creationId="{7F08F077-7EAA-517D-4D60-3F2AF1883699}"/>
          </ac:spMkLst>
        </pc:spChg>
      </pc:sldChg>
      <pc:sldChg chg="modSp del mod">
        <pc:chgData name="Jason Wiese" userId="4bff8d5b-7de6-4655-b397-69b0afc81113" providerId="ADAL" clId="{69F4B42B-A9AF-4D56-AEEC-723A3E9306DA}" dt="2024-04-17T21:49:40.284" v="4080" actId="2696"/>
        <pc:sldMkLst>
          <pc:docMk/>
          <pc:sldMk cId="1617269078" sldId="2146846419"/>
        </pc:sldMkLst>
        <pc:spChg chg="mod">
          <ac:chgData name="Jason Wiese" userId="4bff8d5b-7de6-4655-b397-69b0afc81113" providerId="ADAL" clId="{69F4B42B-A9AF-4D56-AEEC-723A3E9306DA}" dt="2024-04-17T21:49:35.885" v="4079" actId="20577"/>
          <ac:spMkLst>
            <pc:docMk/>
            <pc:sldMk cId="1617269078" sldId="2146846419"/>
            <ac:spMk id="10" creationId="{AB27806C-A400-CBF1-8206-4132DEC9040A}"/>
          </ac:spMkLst>
        </pc:spChg>
      </pc:sldChg>
      <pc:sldChg chg="addCm modCm">
        <pc:chgData name="Jason Wiese" userId="4bff8d5b-7de6-4655-b397-69b0afc81113" providerId="ADAL" clId="{69F4B42B-A9AF-4D56-AEEC-723A3E9306DA}" dt="2024-04-15T05:34:22.612" v="1908"/>
        <pc:sldMkLst>
          <pc:docMk/>
          <pc:sldMk cId="2312533355" sldId="2146846423"/>
        </pc:sldMkLst>
        <pc:extLst>
          <p:ext xmlns:p="http://schemas.openxmlformats.org/presentationml/2006/main" uri="{D6D511B9-2390-475A-947B-AFAB55BFBCF1}">
            <pc226:cmChg xmlns:pc226="http://schemas.microsoft.com/office/powerpoint/2022/06/main/command" chg="add">
              <pc226:chgData name="Jason Wiese" userId="4bff8d5b-7de6-4655-b397-69b0afc81113" providerId="ADAL" clId="{69F4B42B-A9AF-4D56-AEEC-723A3E9306DA}" dt="2024-04-15T05:34:22.612" v="1908"/>
              <pc2:cmMkLst xmlns:pc2="http://schemas.microsoft.com/office/powerpoint/2019/9/main/command">
                <pc:docMk/>
                <pc:sldMk cId="2312533355" sldId="2146846423"/>
                <pc2:cmMk id="{48445F92-E6FB-4F6A-8F70-6D64BB664A4F}"/>
              </pc2:cmMkLst>
              <pc226:cmRplyChg chg="add">
                <pc226:chgData name="Jason Wiese" userId="4bff8d5b-7de6-4655-b397-69b0afc81113" providerId="ADAL" clId="{69F4B42B-A9AF-4D56-AEEC-723A3E9306DA}" dt="2024-04-15T05:34:22.612" v="1908"/>
                <pc2:cmRplyMkLst xmlns:pc2="http://schemas.microsoft.com/office/powerpoint/2019/9/main/command">
                  <pc:docMk/>
                  <pc:sldMk cId="2312533355" sldId="2146846423"/>
                  <pc2:cmMk id="{48445F92-E6FB-4F6A-8F70-6D64BB664A4F}"/>
                  <pc2:cmRplyMk id="{4138880C-A417-4BE3-90A6-D1FC62F673CE}"/>
                </pc2:cmRplyMkLst>
              </pc226:cmRplyChg>
            </pc226:cmChg>
          </p:ext>
        </pc:extLst>
      </pc:sldChg>
      <pc:sldChg chg="modSp mod addCm delCm">
        <pc:chgData name="Jason Wiese" userId="4bff8d5b-7de6-4655-b397-69b0afc81113" providerId="ADAL" clId="{69F4B42B-A9AF-4D56-AEEC-723A3E9306DA}" dt="2024-04-17T04:17:08.517" v="3939" actId="14100"/>
        <pc:sldMkLst>
          <pc:docMk/>
          <pc:sldMk cId="2206369454" sldId="2146846425"/>
        </pc:sldMkLst>
        <pc:spChg chg="mod">
          <ac:chgData name="Jason Wiese" userId="4bff8d5b-7de6-4655-b397-69b0afc81113" providerId="ADAL" clId="{69F4B42B-A9AF-4D56-AEEC-723A3E9306DA}" dt="2024-04-17T04:17:08.517" v="3939" actId="14100"/>
          <ac:spMkLst>
            <pc:docMk/>
            <pc:sldMk cId="2206369454" sldId="2146846425"/>
            <ac:spMk id="26" creationId="{A9C445BF-5591-D09A-A8BC-6A2DB67D3CAE}"/>
          </ac:spMkLst>
        </pc:spChg>
        <pc:extLst>
          <p:ext xmlns:p="http://schemas.openxmlformats.org/presentationml/2006/main" uri="{D6D511B9-2390-475A-947B-AFAB55BFBCF1}">
            <pc226:cmChg xmlns:pc226="http://schemas.microsoft.com/office/powerpoint/2022/06/main/command" chg="add del">
              <pc226:chgData name="Jason Wiese" userId="4bff8d5b-7de6-4655-b397-69b0afc81113" providerId="ADAL" clId="{69F4B42B-A9AF-4D56-AEEC-723A3E9306DA}" dt="2024-04-16T04:50:24.762" v="2205"/>
              <pc2:cmMkLst xmlns:pc2="http://schemas.microsoft.com/office/powerpoint/2019/9/main/command">
                <pc:docMk/>
                <pc:sldMk cId="2206369454" sldId="2146846425"/>
                <pc2:cmMk id="{625EEACA-A0F9-4B18-81A3-ED6834AFA371}"/>
              </pc2:cmMkLst>
            </pc226:cmChg>
          </p:ext>
        </pc:extLst>
      </pc:sldChg>
      <pc:sldChg chg="modSp mod">
        <pc:chgData name="Jason Wiese" userId="4bff8d5b-7de6-4655-b397-69b0afc81113" providerId="ADAL" clId="{69F4B42B-A9AF-4D56-AEEC-723A3E9306DA}" dt="2024-04-17T04:00:33.416" v="3875" actId="6549"/>
        <pc:sldMkLst>
          <pc:docMk/>
          <pc:sldMk cId="1923907544" sldId="2146846437"/>
        </pc:sldMkLst>
        <pc:spChg chg="mod">
          <ac:chgData name="Jason Wiese" userId="4bff8d5b-7de6-4655-b397-69b0afc81113" providerId="ADAL" clId="{69F4B42B-A9AF-4D56-AEEC-723A3E9306DA}" dt="2024-04-17T04:00:33.416" v="3875" actId="6549"/>
          <ac:spMkLst>
            <pc:docMk/>
            <pc:sldMk cId="1923907544" sldId="2146846437"/>
            <ac:spMk id="15" creationId="{7902279C-C66A-ACC6-B14D-DB868026A1FE}"/>
          </ac:spMkLst>
        </pc:spChg>
      </pc:sldChg>
      <pc:sldChg chg="modSp mod">
        <pc:chgData name="Jason Wiese" userId="4bff8d5b-7de6-4655-b397-69b0afc81113" providerId="ADAL" clId="{69F4B42B-A9AF-4D56-AEEC-723A3E9306DA}" dt="2024-04-15T05:02:28.932" v="1519" actId="6549"/>
        <pc:sldMkLst>
          <pc:docMk/>
          <pc:sldMk cId="324490398" sldId="2146846441"/>
        </pc:sldMkLst>
        <pc:spChg chg="mod">
          <ac:chgData name="Jason Wiese" userId="4bff8d5b-7de6-4655-b397-69b0afc81113" providerId="ADAL" clId="{69F4B42B-A9AF-4D56-AEEC-723A3E9306DA}" dt="2024-04-15T05:02:28.932" v="1519" actId="6549"/>
          <ac:spMkLst>
            <pc:docMk/>
            <pc:sldMk cId="324490398" sldId="2146846441"/>
            <ac:spMk id="4" creationId="{FF70E0CE-3823-5B82-EAE9-B9347DC14863}"/>
          </ac:spMkLst>
        </pc:spChg>
      </pc:sldChg>
      <pc:sldChg chg="delSp modSp mod delCm modCm">
        <pc:chgData name="Jason Wiese" userId="4bff8d5b-7de6-4655-b397-69b0afc81113" providerId="ADAL" clId="{69F4B42B-A9AF-4D56-AEEC-723A3E9306DA}" dt="2024-04-15T05:45:15.620" v="1919" actId="403"/>
        <pc:sldMkLst>
          <pc:docMk/>
          <pc:sldMk cId="2915586820" sldId="2146846442"/>
        </pc:sldMkLst>
        <pc:spChg chg="del">
          <ac:chgData name="Jason Wiese" userId="4bff8d5b-7de6-4655-b397-69b0afc81113" providerId="ADAL" clId="{69F4B42B-A9AF-4D56-AEEC-723A3E9306DA}" dt="2024-04-15T04:03:09.737" v="39" actId="478"/>
          <ac:spMkLst>
            <pc:docMk/>
            <pc:sldMk cId="2915586820" sldId="2146846442"/>
            <ac:spMk id="4" creationId="{3284BDCD-685B-C84D-C146-319EF0191EF2}"/>
          </ac:spMkLst>
        </pc:spChg>
        <pc:spChg chg="mod">
          <ac:chgData name="Jason Wiese" userId="4bff8d5b-7de6-4655-b397-69b0afc81113" providerId="ADAL" clId="{69F4B42B-A9AF-4D56-AEEC-723A3E9306DA}" dt="2024-04-15T05:45:15.620" v="1919" actId="403"/>
          <ac:spMkLst>
            <pc:docMk/>
            <pc:sldMk cId="2915586820" sldId="2146846442"/>
            <ac:spMk id="5" creationId="{21496FD2-DA86-382F-D051-F482BD4F7603}"/>
          </ac:spMkLst>
        </pc:spChg>
        <pc:extLst>
          <p:ext xmlns:p="http://schemas.openxmlformats.org/presentationml/2006/main" uri="{D6D511B9-2390-475A-947B-AFAB55BFBCF1}">
            <pc226:cmChg xmlns:pc226="http://schemas.microsoft.com/office/powerpoint/2022/06/main/command" chg="del mod">
              <pc226:chgData name="Jason Wiese" userId="4bff8d5b-7de6-4655-b397-69b0afc81113" providerId="ADAL" clId="{69F4B42B-A9AF-4D56-AEEC-723A3E9306DA}" dt="2024-04-15T04:03:19.286" v="41"/>
              <pc2:cmMkLst xmlns:pc2="http://schemas.microsoft.com/office/powerpoint/2019/9/main/command">
                <pc:docMk/>
                <pc:sldMk cId="2915586820" sldId="2146846442"/>
                <pc2:cmMk id="{D0920A32-E90F-4E4D-AFA1-D57404D7A7DD}"/>
              </pc2:cmMkLst>
            </pc226:cmChg>
            <pc226:cmChg xmlns:pc226="http://schemas.microsoft.com/office/powerpoint/2022/06/main/command" chg="del">
              <pc226:chgData name="Jason Wiese" userId="4bff8d5b-7de6-4655-b397-69b0afc81113" providerId="ADAL" clId="{69F4B42B-A9AF-4D56-AEEC-723A3E9306DA}" dt="2024-04-15T04:03:20.579" v="42"/>
              <pc2:cmMkLst xmlns:pc2="http://schemas.microsoft.com/office/powerpoint/2019/9/main/command">
                <pc:docMk/>
                <pc:sldMk cId="2915586820" sldId="2146846442"/>
                <pc2:cmMk id="{3A1E3C8B-EBE9-43A4-9A1C-863030669BC2}"/>
              </pc2:cmMkLst>
            </pc226:cmChg>
            <pc226:cmChg xmlns:pc226="http://schemas.microsoft.com/office/powerpoint/2022/06/main/command" chg="del mod">
              <pc226:chgData name="Jason Wiese" userId="4bff8d5b-7de6-4655-b397-69b0afc81113" providerId="ADAL" clId="{69F4B42B-A9AF-4D56-AEEC-723A3E9306DA}" dt="2024-04-15T04:03:17.162" v="40"/>
              <pc2:cmMkLst xmlns:pc2="http://schemas.microsoft.com/office/powerpoint/2019/9/main/command">
                <pc:docMk/>
                <pc:sldMk cId="2915586820" sldId="2146846442"/>
                <pc2:cmMk id="{BAFF649C-AE89-476D-A587-F96030AC91E9}"/>
              </pc2:cmMkLst>
            </pc226:cmChg>
          </p:ext>
        </pc:extLst>
      </pc:sldChg>
      <pc:sldChg chg="addSp modSp mod">
        <pc:chgData name="Jason Wiese" userId="4bff8d5b-7de6-4655-b397-69b0afc81113" providerId="ADAL" clId="{69F4B42B-A9AF-4D56-AEEC-723A3E9306DA}" dt="2024-04-16T05:18:54.079" v="2239" actId="14100"/>
        <pc:sldMkLst>
          <pc:docMk/>
          <pc:sldMk cId="261376469" sldId="2146846445"/>
        </pc:sldMkLst>
        <pc:spChg chg="add mod">
          <ac:chgData name="Jason Wiese" userId="4bff8d5b-7de6-4655-b397-69b0afc81113" providerId="ADAL" clId="{69F4B42B-A9AF-4D56-AEEC-723A3E9306DA}" dt="2024-04-16T05:18:54.079" v="2239" actId="14100"/>
          <ac:spMkLst>
            <pc:docMk/>
            <pc:sldMk cId="261376469" sldId="2146846445"/>
            <ac:spMk id="2" creationId="{B16F16D2-27E4-DF4F-804E-2321FE2AB21B}"/>
          </ac:spMkLst>
        </pc:spChg>
        <pc:spChg chg="mod">
          <ac:chgData name="Jason Wiese" userId="4bff8d5b-7de6-4655-b397-69b0afc81113" providerId="ADAL" clId="{69F4B42B-A9AF-4D56-AEEC-723A3E9306DA}" dt="2024-04-15T04:54:15.330" v="1378" actId="20577"/>
          <ac:spMkLst>
            <pc:docMk/>
            <pc:sldMk cId="261376469" sldId="2146846445"/>
            <ac:spMk id="13" creationId="{4C0D1734-8505-02F8-F4DC-1E8D775C7A92}"/>
          </ac:spMkLst>
        </pc:spChg>
      </pc:sldChg>
      <pc:sldChg chg="modSp mod">
        <pc:chgData name="Jason Wiese" userId="4bff8d5b-7de6-4655-b397-69b0afc81113" providerId="ADAL" clId="{69F4B42B-A9AF-4D56-AEEC-723A3E9306DA}" dt="2024-04-17T22:39:47.917" v="4371" actId="404"/>
        <pc:sldMkLst>
          <pc:docMk/>
          <pc:sldMk cId="420506289" sldId="2146846465"/>
        </pc:sldMkLst>
        <pc:spChg chg="mod">
          <ac:chgData name="Jason Wiese" userId="4bff8d5b-7de6-4655-b397-69b0afc81113" providerId="ADAL" clId="{69F4B42B-A9AF-4D56-AEEC-723A3E9306DA}" dt="2024-04-17T22:39:47.917" v="4371" actId="404"/>
          <ac:spMkLst>
            <pc:docMk/>
            <pc:sldMk cId="420506289" sldId="2146846465"/>
            <ac:spMk id="13" creationId="{4D9AD497-6B63-E398-5AF1-60AE984E6121}"/>
          </ac:spMkLst>
        </pc:spChg>
      </pc:sldChg>
      <pc:sldChg chg="addCm delCm modCm">
        <pc:chgData name="Jason Wiese" userId="4bff8d5b-7de6-4655-b397-69b0afc81113" providerId="ADAL" clId="{69F4B42B-A9AF-4D56-AEEC-723A3E9306DA}" dt="2024-04-16T04:35:28.200" v="2174"/>
        <pc:sldMkLst>
          <pc:docMk/>
          <pc:sldMk cId="2309013104" sldId="2146846483"/>
        </pc:sldMkLst>
        <pc:extLst>
          <p:ext xmlns:p="http://schemas.openxmlformats.org/presentationml/2006/main" uri="{D6D511B9-2390-475A-947B-AFAB55BFBCF1}">
            <pc226:cmChg xmlns:pc226="http://schemas.microsoft.com/office/powerpoint/2022/06/main/command" chg="add del">
              <pc226:chgData name="Jason Wiese" userId="4bff8d5b-7de6-4655-b397-69b0afc81113" providerId="ADAL" clId="{69F4B42B-A9AF-4D56-AEEC-723A3E9306DA}" dt="2024-04-16T04:35:28.200" v="2174"/>
              <pc2:cmMkLst xmlns:pc2="http://schemas.microsoft.com/office/powerpoint/2019/9/main/command">
                <pc:docMk/>
                <pc:sldMk cId="2309013104" sldId="2146846483"/>
                <pc2:cmMk id="{C73B2583-8458-4F38-A375-7C904D79C81C}"/>
              </pc2:cmMkLst>
              <pc226:cmRplyChg chg="add del">
                <pc226:chgData name="Jason Wiese" userId="4bff8d5b-7de6-4655-b397-69b0afc81113" providerId="ADAL" clId="{69F4B42B-A9AF-4D56-AEEC-723A3E9306DA}" dt="2024-04-16T04:35:26.262" v="2173"/>
                <pc2:cmRplyMkLst xmlns:pc2="http://schemas.microsoft.com/office/powerpoint/2019/9/main/command">
                  <pc:docMk/>
                  <pc:sldMk cId="2309013104" sldId="2146846483"/>
                  <pc2:cmMk id="{C73B2583-8458-4F38-A375-7C904D79C81C}"/>
                  <pc2:cmRplyMk id="{8E694645-6BCA-41B4-974B-93B5A7731348}"/>
                </pc2:cmRplyMkLst>
              </pc226:cmRplyChg>
              <pc226:cmRplyChg chg="del">
                <pc226:chgData name="Jason Wiese" userId="4bff8d5b-7de6-4655-b397-69b0afc81113" providerId="ADAL" clId="{69F4B42B-A9AF-4D56-AEEC-723A3E9306DA}" dt="2024-04-16T04:35:28.200" v="2174"/>
                <pc2:cmRplyMkLst xmlns:pc2="http://schemas.microsoft.com/office/powerpoint/2019/9/main/command">
                  <pc:docMk/>
                  <pc:sldMk cId="2309013104" sldId="2146846483"/>
                  <pc2:cmMk id="{C73B2583-8458-4F38-A375-7C904D79C81C}"/>
                  <pc2:cmRplyMk id="{0BA39782-B329-42D3-80F0-9D06571779C4}"/>
                </pc2:cmRplyMkLst>
              </pc226:cmRplyChg>
            </pc226:cmChg>
          </p:ext>
        </pc:extLst>
      </pc:sldChg>
      <pc:sldChg chg="modSp mod">
        <pc:chgData name="Jason Wiese" userId="4bff8d5b-7de6-4655-b397-69b0afc81113" providerId="ADAL" clId="{69F4B42B-A9AF-4D56-AEEC-723A3E9306DA}" dt="2024-04-17T19:36:15.316" v="3979" actId="14100"/>
        <pc:sldMkLst>
          <pc:docMk/>
          <pc:sldMk cId="3665627304" sldId="2146846484"/>
        </pc:sldMkLst>
        <pc:spChg chg="mod">
          <ac:chgData name="Jason Wiese" userId="4bff8d5b-7de6-4655-b397-69b0afc81113" providerId="ADAL" clId="{69F4B42B-A9AF-4D56-AEEC-723A3E9306DA}" dt="2024-04-17T19:36:15.316" v="3979" actId="14100"/>
          <ac:spMkLst>
            <pc:docMk/>
            <pc:sldMk cId="3665627304" sldId="2146846484"/>
            <ac:spMk id="23" creationId="{4FEEA003-F033-7564-E2C2-CDFDFD5B928C}"/>
          </ac:spMkLst>
        </pc:spChg>
      </pc:sldChg>
      <pc:sldChg chg="modSp mod addCm delCm">
        <pc:chgData name="Jason Wiese" userId="4bff8d5b-7de6-4655-b397-69b0afc81113" providerId="ADAL" clId="{69F4B42B-A9AF-4D56-AEEC-723A3E9306DA}" dt="2024-04-16T14:19:01.394" v="3845" actId="14100"/>
        <pc:sldMkLst>
          <pc:docMk/>
          <pc:sldMk cId="445332413" sldId="2146846485"/>
        </pc:sldMkLst>
        <pc:spChg chg="mod">
          <ac:chgData name="Jason Wiese" userId="4bff8d5b-7de6-4655-b397-69b0afc81113" providerId="ADAL" clId="{69F4B42B-A9AF-4D56-AEEC-723A3E9306DA}" dt="2024-04-16T14:19:01.394" v="3845" actId="14100"/>
          <ac:spMkLst>
            <pc:docMk/>
            <pc:sldMk cId="445332413" sldId="2146846485"/>
            <ac:spMk id="4" creationId="{93658A14-EBE7-E946-E884-C668C974DF92}"/>
          </ac:spMkLst>
        </pc:spChg>
        <pc:extLst>
          <p:ext xmlns:p="http://schemas.openxmlformats.org/presentationml/2006/main" uri="{D6D511B9-2390-475A-947B-AFAB55BFBCF1}">
            <pc226:cmChg xmlns:pc226="http://schemas.microsoft.com/office/powerpoint/2022/06/main/command" chg="add del">
              <pc226:chgData name="Jason Wiese" userId="4bff8d5b-7de6-4655-b397-69b0afc81113" providerId="ADAL" clId="{69F4B42B-A9AF-4D56-AEEC-723A3E9306DA}" dt="2024-04-16T14:18:50.669" v="3843"/>
              <pc2:cmMkLst xmlns:pc2="http://schemas.microsoft.com/office/powerpoint/2019/9/main/command">
                <pc:docMk/>
                <pc:sldMk cId="445332413" sldId="2146846485"/>
                <pc2:cmMk id="{B39DEB05-11FF-49DA-B7FF-A0A4A2BC43ED}"/>
              </pc2:cmMkLst>
            </pc226:cmChg>
            <pc226:cmChg xmlns:pc226="http://schemas.microsoft.com/office/powerpoint/2022/06/main/command" chg="add del">
              <pc226:chgData name="Jason Wiese" userId="4bff8d5b-7de6-4655-b397-69b0afc81113" providerId="ADAL" clId="{69F4B42B-A9AF-4D56-AEEC-723A3E9306DA}" dt="2024-04-16T05:14:57.563" v="2218"/>
              <pc2:cmMkLst xmlns:pc2="http://schemas.microsoft.com/office/powerpoint/2019/9/main/command">
                <pc:docMk/>
                <pc:sldMk cId="445332413" sldId="2146846485"/>
                <pc2:cmMk id="{80210051-DDB7-4DE6-B79A-73725B226FA6}"/>
              </pc2:cmMkLst>
            </pc226:cmChg>
            <pc226:cmChg xmlns:pc226="http://schemas.microsoft.com/office/powerpoint/2022/06/main/command" chg="add del">
              <pc226:chgData name="Jason Wiese" userId="4bff8d5b-7de6-4655-b397-69b0afc81113" providerId="ADAL" clId="{69F4B42B-A9AF-4D56-AEEC-723A3E9306DA}" dt="2024-04-16T14:18:47.258" v="3842"/>
              <pc2:cmMkLst xmlns:pc2="http://schemas.microsoft.com/office/powerpoint/2019/9/main/command">
                <pc:docMk/>
                <pc:sldMk cId="445332413" sldId="2146846485"/>
                <pc2:cmMk id="{AD10AE76-7775-4CBD-992D-C528856F0979}"/>
              </pc2:cmMkLst>
            </pc226:cmChg>
          </p:ext>
        </pc:extLst>
      </pc:sldChg>
      <pc:sldChg chg="modSp mod addCm">
        <pc:chgData name="Jason Wiese" userId="4bff8d5b-7de6-4655-b397-69b0afc81113" providerId="ADAL" clId="{69F4B42B-A9AF-4D56-AEEC-723A3E9306DA}" dt="2024-04-17T22:39:38.332" v="4370" actId="404"/>
        <pc:sldMkLst>
          <pc:docMk/>
          <pc:sldMk cId="1516688881" sldId="2146846486"/>
        </pc:sldMkLst>
        <pc:spChg chg="mod">
          <ac:chgData name="Jason Wiese" userId="4bff8d5b-7de6-4655-b397-69b0afc81113" providerId="ADAL" clId="{69F4B42B-A9AF-4D56-AEEC-723A3E9306DA}" dt="2024-04-17T22:39:38.332" v="4370" actId="404"/>
          <ac:spMkLst>
            <pc:docMk/>
            <pc:sldMk cId="1516688881" sldId="2146846486"/>
            <ac:spMk id="11" creationId="{FE8DD8AA-DA02-5700-2EF9-194ED06C3FFF}"/>
          </ac:spMkLst>
        </pc:spChg>
        <pc:spChg chg="mod">
          <ac:chgData name="Jason Wiese" userId="4bff8d5b-7de6-4655-b397-69b0afc81113" providerId="ADAL" clId="{69F4B42B-A9AF-4D56-AEEC-723A3E9306DA}" dt="2024-04-15T04:58:35.785" v="1492" actId="1076"/>
          <ac:spMkLst>
            <pc:docMk/>
            <pc:sldMk cId="1516688881" sldId="2146846486"/>
            <ac:spMk id="12" creationId="{A0D6B29F-9B30-E40A-D879-142DD9F5A024}"/>
          </ac:spMkLst>
        </pc:spChg>
        <pc:spChg chg="mod">
          <ac:chgData name="Jason Wiese" userId="4bff8d5b-7de6-4655-b397-69b0afc81113" providerId="ADAL" clId="{69F4B42B-A9AF-4D56-AEEC-723A3E9306DA}" dt="2024-04-15T04:59:24.027" v="1494" actId="1076"/>
          <ac:spMkLst>
            <pc:docMk/>
            <pc:sldMk cId="1516688881" sldId="2146846486"/>
            <ac:spMk id="71" creationId="{40B78B20-9EAB-1CF4-A1F8-10306E88B036}"/>
          </ac:spMkLst>
        </pc:spChg>
        <pc:extLst>
          <p:ext xmlns:p="http://schemas.openxmlformats.org/presentationml/2006/main" uri="{D6D511B9-2390-475A-947B-AFAB55BFBCF1}">
            <pc226:cmChg xmlns:pc226="http://schemas.microsoft.com/office/powerpoint/2022/06/main/command" chg="add">
              <pc226:chgData name="Jason Wiese" userId="4bff8d5b-7de6-4655-b397-69b0afc81113" providerId="ADAL" clId="{69F4B42B-A9AF-4D56-AEEC-723A3E9306DA}" dt="2024-04-15T05:01:26.637" v="1495"/>
              <pc2:cmMkLst xmlns:pc2="http://schemas.microsoft.com/office/powerpoint/2019/9/main/command">
                <pc:docMk/>
                <pc:sldMk cId="1516688881" sldId="2146846486"/>
                <pc2:cmMk id="{28643C3C-75F9-4B44-8E62-6D3FCD800491}"/>
              </pc2:cmMkLst>
            </pc226:cmChg>
          </p:ext>
        </pc:extLst>
      </pc:sldChg>
      <pc:sldChg chg="modSp mod">
        <pc:chgData name="Jason Wiese" userId="4bff8d5b-7de6-4655-b397-69b0afc81113" providerId="ADAL" clId="{69F4B42B-A9AF-4D56-AEEC-723A3E9306DA}" dt="2024-04-15T04:43:34.195" v="1005" actId="1582"/>
        <pc:sldMkLst>
          <pc:docMk/>
          <pc:sldMk cId="595436195" sldId="2146846490"/>
        </pc:sldMkLst>
        <pc:spChg chg="mod">
          <ac:chgData name="Jason Wiese" userId="4bff8d5b-7de6-4655-b397-69b0afc81113" providerId="ADAL" clId="{69F4B42B-A9AF-4D56-AEEC-723A3E9306DA}" dt="2024-04-15T04:43:34.195" v="1005" actId="1582"/>
          <ac:spMkLst>
            <pc:docMk/>
            <pc:sldMk cId="595436195" sldId="2146846490"/>
            <ac:spMk id="17" creationId="{5857656F-AA64-CBBE-965A-66871AD818B0}"/>
          </ac:spMkLst>
        </pc:spChg>
      </pc:sldChg>
      <pc:sldChg chg="modSp mod">
        <pc:chgData name="Jason Wiese" userId="4bff8d5b-7de6-4655-b397-69b0afc81113" providerId="ADAL" clId="{69F4B42B-A9AF-4D56-AEEC-723A3E9306DA}" dt="2024-04-16T05:16:57.504" v="2233" actId="20577"/>
        <pc:sldMkLst>
          <pc:docMk/>
          <pc:sldMk cId="2090345695" sldId="2146846491"/>
        </pc:sldMkLst>
        <pc:spChg chg="mod">
          <ac:chgData name="Jason Wiese" userId="4bff8d5b-7de6-4655-b397-69b0afc81113" providerId="ADAL" clId="{69F4B42B-A9AF-4D56-AEEC-723A3E9306DA}" dt="2024-04-16T05:16:57.504" v="2233" actId="20577"/>
          <ac:spMkLst>
            <pc:docMk/>
            <pc:sldMk cId="2090345695" sldId="2146846491"/>
            <ac:spMk id="5" creationId="{4F942FEB-2452-8909-696A-46265E34FF13}"/>
          </ac:spMkLst>
        </pc:spChg>
        <pc:spChg chg="mod">
          <ac:chgData name="Jason Wiese" userId="4bff8d5b-7de6-4655-b397-69b0afc81113" providerId="ADAL" clId="{69F4B42B-A9AF-4D56-AEEC-723A3E9306DA}" dt="2024-04-15T04:53:10.505" v="1344" actId="20577"/>
          <ac:spMkLst>
            <pc:docMk/>
            <pc:sldMk cId="2090345695" sldId="2146846491"/>
            <ac:spMk id="17" creationId="{D82AE8A2-2505-7883-3499-D51725917DD3}"/>
          </ac:spMkLst>
        </pc:spChg>
      </pc:sldChg>
      <pc:sldChg chg="modSp mod addCm delCm">
        <pc:chgData name="Jason Wiese" userId="4bff8d5b-7de6-4655-b397-69b0afc81113" providerId="ADAL" clId="{69F4B42B-A9AF-4D56-AEEC-723A3E9306DA}" dt="2024-04-16T06:03:31.959" v="2612" actId="1076"/>
        <pc:sldMkLst>
          <pc:docMk/>
          <pc:sldMk cId="3189192321" sldId="2146846493"/>
        </pc:sldMkLst>
        <pc:spChg chg="mod">
          <ac:chgData name="Jason Wiese" userId="4bff8d5b-7de6-4655-b397-69b0afc81113" providerId="ADAL" clId="{69F4B42B-A9AF-4D56-AEEC-723A3E9306DA}" dt="2024-04-16T06:03:31.959" v="2612" actId="1076"/>
          <ac:spMkLst>
            <pc:docMk/>
            <pc:sldMk cId="3189192321" sldId="2146846493"/>
            <ac:spMk id="4" creationId="{232947DA-2BE8-33CC-FD8E-724F2925E6D8}"/>
          </ac:spMkLst>
        </pc:spChg>
        <pc:spChg chg="mod">
          <ac:chgData name="Jason Wiese" userId="4bff8d5b-7de6-4655-b397-69b0afc81113" providerId="ADAL" clId="{69F4B42B-A9AF-4D56-AEEC-723A3E9306DA}" dt="2024-04-16T06:03:31.959" v="2612" actId="1076"/>
          <ac:spMkLst>
            <pc:docMk/>
            <pc:sldMk cId="3189192321" sldId="2146846493"/>
            <ac:spMk id="5" creationId="{D4E1FC34-E2BA-BB7D-BE51-A54F1FB65DFE}"/>
          </ac:spMkLst>
        </pc:spChg>
        <pc:spChg chg="mod">
          <ac:chgData name="Jason Wiese" userId="4bff8d5b-7de6-4655-b397-69b0afc81113" providerId="ADAL" clId="{69F4B42B-A9AF-4D56-AEEC-723A3E9306DA}" dt="2024-04-16T06:03:31.959" v="2612" actId="1076"/>
          <ac:spMkLst>
            <pc:docMk/>
            <pc:sldMk cId="3189192321" sldId="2146846493"/>
            <ac:spMk id="13" creationId="{2E8209C1-FC26-0936-154E-41A5395DB7D1}"/>
          </ac:spMkLst>
        </pc:spChg>
        <pc:spChg chg="mod">
          <ac:chgData name="Jason Wiese" userId="4bff8d5b-7de6-4655-b397-69b0afc81113" providerId="ADAL" clId="{69F4B42B-A9AF-4D56-AEEC-723A3E9306DA}" dt="2024-04-16T06:03:31.959" v="2612" actId="1076"/>
          <ac:spMkLst>
            <pc:docMk/>
            <pc:sldMk cId="3189192321" sldId="2146846493"/>
            <ac:spMk id="14" creationId="{EB352155-D8A2-D5EA-8E86-B04C82926A1C}"/>
          </ac:spMkLst>
        </pc:spChg>
        <pc:picChg chg="mod">
          <ac:chgData name="Jason Wiese" userId="4bff8d5b-7de6-4655-b397-69b0afc81113" providerId="ADAL" clId="{69F4B42B-A9AF-4D56-AEEC-723A3E9306DA}" dt="2024-04-16T06:03:31.959" v="2612" actId="1076"/>
          <ac:picMkLst>
            <pc:docMk/>
            <pc:sldMk cId="3189192321" sldId="2146846493"/>
            <ac:picMk id="6" creationId="{F33B6B12-F72D-8EC5-1E81-510864099920}"/>
          </ac:picMkLst>
        </pc:picChg>
        <pc:picChg chg="mod">
          <ac:chgData name="Jason Wiese" userId="4bff8d5b-7de6-4655-b397-69b0afc81113" providerId="ADAL" clId="{69F4B42B-A9AF-4D56-AEEC-723A3E9306DA}" dt="2024-04-16T06:03:31.959" v="2612" actId="1076"/>
          <ac:picMkLst>
            <pc:docMk/>
            <pc:sldMk cId="3189192321" sldId="2146846493"/>
            <ac:picMk id="7" creationId="{C69FF2C9-F796-6149-2C2C-1E7113C582EB}"/>
          </ac:picMkLst>
        </pc:picChg>
        <pc:extLst>
          <p:ext xmlns:p="http://schemas.openxmlformats.org/presentationml/2006/main" uri="{D6D511B9-2390-475A-947B-AFAB55BFBCF1}">
            <pc226:cmChg xmlns:pc226="http://schemas.microsoft.com/office/powerpoint/2022/06/main/command" chg="add">
              <pc226:chgData name="Jason Wiese" userId="4bff8d5b-7de6-4655-b397-69b0afc81113" providerId="ADAL" clId="{69F4B42B-A9AF-4D56-AEEC-723A3E9306DA}" dt="2024-04-15T05:37:21.367" v="1912"/>
              <pc2:cmMkLst xmlns:pc2="http://schemas.microsoft.com/office/powerpoint/2019/9/main/command">
                <pc:docMk/>
                <pc:sldMk cId="3189192321" sldId="2146846493"/>
                <pc2:cmMk id="{7D28CB69-6879-4D94-9643-FA1052CE58C3}"/>
              </pc2:cmMkLst>
            </pc226:cmChg>
            <pc226:cmChg xmlns:pc226="http://schemas.microsoft.com/office/powerpoint/2022/06/main/command" chg="add">
              <pc226:chgData name="Jason Wiese" userId="4bff8d5b-7de6-4655-b397-69b0afc81113" providerId="ADAL" clId="{69F4B42B-A9AF-4D56-AEEC-723A3E9306DA}" dt="2024-04-15T05:36:45.653" v="1911"/>
              <pc2:cmMkLst xmlns:pc2="http://schemas.microsoft.com/office/powerpoint/2019/9/main/command">
                <pc:docMk/>
                <pc:sldMk cId="3189192321" sldId="2146846493"/>
                <pc2:cmMk id="{59DE2BBC-41C1-4224-8A91-B0A189C96680}"/>
              </pc2:cmMkLst>
            </pc226:cmChg>
            <pc226:cmChg xmlns:pc226="http://schemas.microsoft.com/office/powerpoint/2022/06/main/command" chg="add del">
              <pc226:chgData name="Jason Wiese" userId="4bff8d5b-7de6-4655-b397-69b0afc81113" providerId="ADAL" clId="{69F4B42B-A9AF-4D56-AEEC-723A3E9306DA}" dt="2024-04-15T05:36:23.541" v="1910"/>
              <pc2:cmMkLst xmlns:pc2="http://schemas.microsoft.com/office/powerpoint/2019/9/main/command">
                <pc:docMk/>
                <pc:sldMk cId="3189192321" sldId="2146846493"/>
                <pc2:cmMk id="{6BCC9DC8-449D-409F-BEF0-CC863920BECD}"/>
              </pc2:cmMkLst>
            </pc226:cmChg>
          </p:ext>
        </pc:extLst>
      </pc:sldChg>
      <pc:sldChg chg="modSp mod">
        <pc:chgData name="Jason Wiese" userId="4bff8d5b-7de6-4655-b397-69b0afc81113" providerId="ADAL" clId="{69F4B42B-A9AF-4D56-AEEC-723A3E9306DA}" dt="2024-04-15T04:16:32.327" v="402" actId="6549"/>
        <pc:sldMkLst>
          <pc:docMk/>
          <pc:sldMk cId="731986809" sldId="2146846506"/>
        </pc:sldMkLst>
        <pc:spChg chg="mod">
          <ac:chgData name="Jason Wiese" userId="4bff8d5b-7de6-4655-b397-69b0afc81113" providerId="ADAL" clId="{69F4B42B-A9AF-4D56-AEEC-723A3E9306DA}" dt="2024-04-15T04:16:32.327" v="402" actId="6549"/>
          <ac:spMkLst>
            <pc:docMk/>
            <pc:sldMk cId="731986809" sldId="2146846506"/>
            <ac:spMk id="2" creationId="{BB320CCD-86F0-008E-6F0E-63156D06604C}"/>
          </ac:spMkLst>
        </pc:spChg>
      </pc:sldChg>
      <pc:sldChg chg="modSp del mod addCm delCm">
        <pc:chgData name="Jason Wiese" userId="4bff8d5b-7de6-4655-b397-69b0afc81113" providerId="ADAL" clId="{69F4B42B-A9AF-4D56-AEEC-723A3E9306DA}" dt="2024-04-16T06:05:32.598" v="2642" actId="2696"/>
        <pc:sldMkLst>
          <pc:docMk/>
          <pc:sldMk cId="1278072022" sldId="2146846509"/>
        </pc:sldMkLst>
        <pc:spChg chg="mod">
          <ac:chgData name="Jason Wiese" userId="4bff8d5b-7de6-4655-b397-69b0afc81113" providerId="ADAL" clId="{69F4B42B-A9AF-4D56-AEEC-723A3E9306DA}" dt="2024-04-16T06:05:16.850" v="2641" actId="20577"/>
          <ac:spMkLst>
            <pc:docMk/>
            <pc:sldMk cId="1278072022" sldId="2146846509"/>
            <ac:spMk id="6" creationId="{3C7F0208-680D-E6E6-CF4D-D264824CC84D}"/>
          </ac:spMkLst>
        </pc:spChg>
        <pc:extLst>
          <p:ext xmlns:p="http://schemas.openxmlformats.org/presentationml/2006/main" uri="{D6D511B9-2390-475A-947B-AFAB55BFBCF1}">
            <pc226:cmChg xmlns:pc226="http://schemas.microsoft.com/office/powerpoint/2022/06/main/command" chg="add del">
              <pc226:chgData name="Jason Wiese" userId="4bff8d5b-7de6-4655-b397-69b0afc81113" providerId="ADAL" clId="{69F4B42B-A9AF-4D56-AEEC-723A3E9306DA}" dt="2024-04-16T06:05:09.511" v="2640"/>
              <pc2:cmMkLst xmlns:pc2="http://schemas.microsoft.com/office/powerpoint/2019/9/main/command">
                <pc:docMk/>
                <pc:sldMk cId="1278072022" sldId="2146846509"/>
                <pc2:cmMk id="{23FA14F1-1F23-4270-BCEA-32F16526C5BA}"/>
              </pc2:cmMkLst>
            </pc226:cmChg>
          </p:ext>
        </pc:extLst>
      </pc:sldChg>
      <pc:sldChg chg="modSp mod ord addCm delCm">
        <pc:chgData name="Jason Wiese" userId="4bff8d5b-7de6-4655-b397-69b0afc81113" providerId="ADAL" clId="{69F4B42B-A9AF-4D56-AEEC-723A3E9306DA}" dt="2024-04-16T14:20:02.822" v="3849"/>
        <pc:sldMkLst>
          <pc:docMk/>
          <pc:sldMk cId="1401493656" sldId="2146846509"/>
        </pc:sldMkLst>
        <pc:spChg chg="mod">
          <ac:chgData name="Jason Wiese" userId="4bff8d5b-7de6-4655-b397-69b0afc81113" providerId="ADAL" clId="{69F4B42B-A9AF-4D56-AEEC-723A3E9306DA}" dt="2024-04-16T06:22:34.842" v="3624" actId="1076"/>
          <ac:spMkLst>
            <pc:docMk/>
            <pc:sldMk cId="1401493656" sldId="2146846509"/>
            <ac:spMk id="6" creationId="{3C7F0208-680D-E6E6-CF4D-D264824CC84D}"/>
          </ac:spMkLst>
        </pc:spChg>
        <pc:extLst>
          <p:ext xmlns:p="http://schemas.openxmlformats.org/presentationml/2006/main" uri="{D6D511B9-2390-475A-947B-AFAB55BFBCF1}">
            <pc226:cmChg xmlns:pc226="http://schemas.microsoft.com/office/powerpoint/2022/06/main/command" chg="add del">
              <pc226:chgData name="Jason Wiese" userId="4bff8d5b-7de6-4655-b397-69b0afc81113" providerId="ADAL" clId="{69F4B42B-A9AF-4D56-AEEC-723A3E9306DA}" dt="2024-04-16T14:20:02.822" v="3849"/>
              <pc2:cmMkLst xmlns:pc2="http://schemas.microsoft.com/office/powerpoint/2019/9/main/command">
                <pc:docMk/>
                <pc:sldMk cId="1401493656" sldId="2146846509"/>
                <pc2:cmMk id="{71E4C369-3BD2-4A75-B2A5-9CB929AB240A}"/>
              </pc2:cmMkLst>
            </pc226:cmChg>
          </p:ext>
        </pc:extLst>
      </pc:sldChg>
      <pc:sldChg chg="delCm">
        <pc:chgData name="Jason Wiese" userId="4bff8d5b-7de6-4655-b397-69b0afc81113" providerId="ADAL" clId="{69F4B42B-A9AF-4D56-AEEC-723A3E9306DA}" dt="2024-04-16T06:23:32.230" v="3628"/>
        <pc:sldMkLst>
          <pc:docMk/>
          <pc:sldMk cId="1052803665" sldId="2146846510"/>
        </pc:sldMkLst>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69F4B42B-A9AF-4D56-AEEC-723A3E9306DA}" dt="2024-04-16T06:23:32.230" v="3628"/>
              <pc2:cmMkLst xmlns:pc2="http://schemas.microsoft.com/office/powerpoint/2019/9/main/command">
                <pc:docMk/>
                <pc:sldMk cId="1052803665" sldId="2146846510"/>
                <pc2:cmMk id="{92F7E2B3-71F3-4D2E-A589-556B1DBDE5BE}"/>
              </pc2:cmMkLst>
            </pc226:cmChg>
          </p:ext>
        </pc:extLst>
      </pc:sldChg>
      <pc:sldChg chg="modSp mod">
        <pc:chgData name="Jason Wiese" userId="4bff8d5b-7de6-4655-b397-69b0afc81113" providerId="ADAL" clId="{69F4B42B-A9AF-4D56-AEEC-723A3E9306DA}" dt="2024-04-15T04:57:25.443" v="1490" actId="313"/>
        <pc:sldMkLst>
          <pc:docMk/>
          <pc:sldMk cId="865040210" sldId="2146846530"/>
        </pc:sldMkLst>
        <pc:spChg chg="mod">
          <ac:chgData name="Jason Wiese" userId="4bff8d5b-7de6-4655-b397-69b0afc81113" providerId="ADAL" clId="{69F4B42B-A9AF-4D56-AEEC-723A3E9306DA}" dt="2024-04-15T04:57:25.443" v="1490" actId="313"/>
          <ac:spMkLst>
            <pc:docMk/>
            <pc:sldMk cId="865040210" sldId="2146846530"/>
            <ac:spMk id="2" creationId="{938AC2F6-35A1-9407-3E65-3D87140EA3E0}"/>
          </ac:spMkLst>
        </pc:spChg>
      </pc:sldChg>
      <pc:sldChg chg="modSp mod">
        <pc:chgData name="Jason Wiese" userId="4bff8d5b-7de6-4655-b397-69b0afc81113" providerId="ADAL" clId="{69F4B42B-A9AF-4D56-AEEC-723A3E9306DA}" dt="2024-04-15T04:34:54.654" v="893" actId="20577"/>
        <pc:sldMkLst>
          <pc:docMk/>
          <pc:sldMk cId="1810048271" sldId="2146846532"/>
        </pc:sldMkLst>
        <pc:spChg chg="mod">
          <ac:chgData name="Jason Wiese" userId="4bff8d5b-7de6-4655-b397-69b0afc81113" providerId="ADAL" clId="{69F4B42B-A9AF-4D56-AEEC-723A3E9306DA}" dt="2024-04-15T04:34:54.654" v="893" actId="20577"/>
          <ac:spMkLst>
            <pc:docMk/>
            <pc:sldMk cId="1810048271" sldId="2146846532"/>
            <ac:spMk id="37" creationId="{50EAE886-FBC1-BB3F-E777-4688DECC631C}"/>
          </ac:spMkLst>
        </pc:spChg>
      </pc:sldChg>
      <pc:sldChg chg="addSp delSp modSp mod addCm delCm modCm">
        <pc:chgData name="Jason Wiese" userId="4bff8d5b-7de6-4655-b397-69b0afc81113" providerId="ADAL" clId="{69F4B42B-A9AF-4D56-AEEC-723A3E9306DA}" dt="2024-04-18T18:12:03.335" v="4458" actId="14100"/>
        <pc:sldMkLst>
          <pc:docMk/>
          <pc:sldMk cId="3235663202" sldId="2146846533"/>
        </pc:sldMkLst>
        <pc:spChg chg="mod">
          <ac:chgData name="Jason Wiese" userId="4bff8d5b-7de6-4655-b397-69b0afc81113" providerId="ADAL" clId="{69F4B42B-A9AF-4D56-AEEC-723A3E9306DA}" dt="2024-04-18T18:12:03.335" v="4458" actId="14100"/>
          <ac:spMkLst>
            <pc:docMk/>
            <pc:sldMk cId="3235663202" sldId="2146846533"/>
            <ac:spMk id="2" creationId="{60F10A5B-4B9B-A5DE-9BDC-C3454CB8DCB6}"/>
          </ac:spMkLst>
        </pc:spChg>
        <pc:spChg chg="add del mod">
          <ac:chgData name="Jason Wiese" userId="4bff8d5b-7de6-4655-b397-69b0afc81113" providerId="ADAL" clId="{69F4B42B-A9AF-4D56-AEEC-723A3E9306DA}" dt="2024-04-17T04:11:14.984" v="3913" actId="478"/>
          <ac:spMkLst>
            <pc:docMk/>
            <pc:sldMk cId="3235663202" sldId="2146846533"/>
            <ac:spMk id="2" creationId="{E9858964-7AF5-A95D-793C-DC30EEB367D9}"/>
          </ac:spMkLst>
        </pc:spChg>
        <pc:spChg chg="add del mod">
          <ac:chgData name="Jason Wiese" userId="4bff8d5b-7de6-4655-b397-69b0afc81113" providerId="ADAL" clId="{69F4B42B-A9AF-4D56-AEEC-723A3E9306DA}" dt="2024-04-17T04:11:14.984" v="3913" actId="478"/>
          <ac:spMkLst>
            <pc:docMk/>
            <pc:sldMk cId="3235663202" sldId="2146846533"/>
            <ac:spMk id="3" creationId="{CB8D9F0D-6944-4F39-13EF-16469531FFA9}"/>
          </ac:spMkLst>
        </pc:spChg>
        <pc:spChg chg="add del mod">
          <ac:chgData name="Jason Wiese" userId="4bff8d5b-7de6-4655-b397-69b0afc81113" providerId="ADAL" clId="{69F4B42B-A9AF-4D56-AEEC-723A3E9306DA}" dt="2024-04-17T04:11:14.984" v="3913" actId="478"/>
          <ac:spMkLst>
            <pc:docMk/>
            <pc:sldMk cId="3235663202" sldId="2146846533"/>
            <ac:spMk id="5" creationId="{7B6ED2A4-3BA8-86E1-9DCA-9AEA5276FCB0}"/>
          </ac:spMkLst>
        </pc:spChg>
        <pc:spChg chg="add del mod">
          <ac:chgData name="Jason Wiese" userId="4bff8d5b-7de6-4655-b397-69b0afc81113" providerId="ADAL" clId="{69F4B42B-A9AF-4D56-AEEC-723A3E9306DA}" dt="2024-04-17T04:11:14.984" v="3913" actId="478"/>
          <ac:spMkLst>
            <pc:docMk/>
            <pc:sldMk cId="3235663202" sldId="2146846533"/>
            <ac:spMk id="7" creationId="{9595AF88-B08B-068D-A691-57FDCADEFEEA}"/>
          </ac:spMkLst>
        </pc:spChg>
        <pc:spChg chg="mod">
          <ac:chgData name="Jason Wiese" userId="4bff8d5b-7de6-4655-b397-69b0afc81113" providerId="ADAL" clId="{69F4B42B-A9AF-4D56-AEEC-723A3E9306DA}" dt="2024-04-18T18:12:03.335" v="4458" actId="14100"/>
          <ac:spMkLst>
            <pc:docMk/>
            <pc:sldMk cId="3235663202" sldId="2146846533"/>
            <ac:spMk id="7" creationId="{C9DC7F1A-E2E0-CBD8-9202-E8F501024BA9}"/>
          </ac:spMkLst>
        </pc:spChg>
        <pc:spChg chg="add del mod">
          <ac:chgData name="Jason Wiese" userId="4bff8d5b-7de6-4655-b397-69b0afc81113" providerId="ADAL" clId="{69F4B42B-A9AF-4D56-AEEC-723A3E9306DA}" dt="2024-04-17T04:11:14.984" v="3913" actId="478"/>
          <ac:spMkLst>
            <pc:docMk/>
            <pc:sldMk cId="3235663202" sldId="2146846533"/>
            <ac:spMk id="9" creationId="{F5693FD1-2634-02B3-CA8F-8F062A7FCDC4}"/>
          </ac:spMkLst>
        </pc:spChg>
        <pc:spChg chg="del">
          <ac:chgData name="Jason Wiese" userId="4bff8d5b-7de6-4655-b397-69b0afc81113" providerId="ADAL" clId="{69F4B42B-A9AF-4D56-AEEC-723A3E9306DA}" dt="2024-04-16T05:20:37.536" v="2241" actId="478"/>
          <ac:spMkLst>
            <pc:docMk/>
            <pc:sldMk cId="3235663202" sldId="2146846533"/>
            <ac:spMk id="11" creationId="{1E32DFA8-D5B5-FAAB-7A40-5BB728039507}"/>
          </ac:spMkLst>
        </pc:spChg>
        <pc:spChg chg="add mod">
          <ac:chgData name="Jason Wiese" userId="4bff8d5b-7de6-4655-b397-69b0afc81113" providerId="ADAL" clId="{69F4B42B-A9AF-4D56-AEEC-723A3E9306DA}" dt="2024-04-17T04:11:18.457" v="3914"/>
          <ac:spMkLst>
            <pc:docMk/>
            <pc:sldMk cId="3235663202" sldId="2146846533"/>
            <ac:spMk id="11" creationId="{753F1633-7A97-8DAD-B94D-5E2DFDB2FF57}"/>
          </ac:spMkLst>
        </pc:spChg>
        <pc:spChg chg="add mod">
          <ac:chgData name="Jason Wiese" userId="4bff8d5b-7de6-4655-b397-69b0afc81113" providerId="ADAL" clId="{69F4B42B-A9AF-4D56-AEEC-723A3E9306DA}" dt="2024-04-18T18:05:49.345" v="4442" actId="6549"/>
          <ac:spMkLst>
            <pc:docMk/>
            <pc:sldMk cId="3235663202" sldId="2146846533"/>
            <ac:spMk id="11" creationId="{E738829B-55C5-A48A-7CBC-C889D12AAA31}"/>
          </ac:spMkLst>
        </pc:spChg>
        <pc:spChg chg="add del mod">
          <ac:chgData name="Jason Wiese" userId="4bff8d5b-7de6-4655-b397-69b0afc81113" providerId="ADAL" clId="{69F4B42B-A9AF-4D56-AEEC-723A3E9306DA}" dt="2024-04-16T06:12:16.511" v="2791" actId="478"/>
          <ac:spMkLst>
            <pc:docMk/>
            <pc:sldMk cId="3235663202" sldId="2146846533"/>
            <ac:spMk id="13" creationId="{2C7F6762-E537-2680-D87F-89B121A3A492}"/>
          </ac:spMkLst>
        </pc:spChg>
        <pc:spChg chg="add mod">
          <ac:chgData name="Jason Wiese" userId="4bff8d5b-7de6-4655-b397-69b0afc81113" providerId="ADAL" clId="{69F4B42B-A9AF-4D56-AEEC-723A3E9306DA}" dt="2024-04-17T04:11:18.457" v="3914"/>
          <ac:spMkLst>
            <pc:docMk/>
            <pc:sldMk cId="3235663202" sldId="2146846533"/>
            <ac:spMk id="13" creationId="{8690EA89-9AE3-538A-E399-7091493C25DC}"/>
          </ac:spMkLst>
        </pc:spChg>
        <pc:spChg chg="add del mod">
          <ac:chgData name="Jason Wiese" userId="4bff8d5b-7de6-4655-b397-69b0afc81113" providerId="ADAL" clId="{69F4B42B-A9AF-4D56-AEEC-723A3E9306DA}" dt="2024-04-17T04:11:14.984" v="3913" actId="478"/>
          <ac:spMkLst>
            <pc:docMk/>
            <pc:sldMk cId="3235663202" sldId="2146846533"/>
            <ac:spMk id="15" creationId="{70B7DAA8-FBD3-67C5-466D-EB4B9B83823A}"/>
          </ac:spMkLst>
        </pc:spChg>
        <pc:spChg chg="mod">
          <ac:chgData name="Jason Wiese" userId="4bff8d5b-7de6-4655-b397-69b0afc81113" providerId="ADAL" clId="{69F4B42B-A9AF-4D56-AEEC-723A3E9306DA}" dt="2024-04-18T18:12:03.335" v="4458" actId="14100"/>
          <ac:spMkLst>
            <pc:docMk/>
            <pc:sldMk cId="3235663202" sldId="2146846533"/>
            <ac:spMk id="15" creationId="{7CBA42E5-116A-EC4D-6D5C-40D2972E7976}"/>
          </ac:spMkLst>
        </pc:spChg>
        <pc:spChg chg="del">
          <ac:chgData name="Jason Wiese" userId="4bff8d5b-7de6-4655-b397-69b0afc81113" providerId="ADAL" clId="{69F4B42B-A9AF-4D56-AEEC-723A3E9306DA}" dt="2024-04-16T05:20:37.536" v="2241" actId="478"/>
          <ac:spMkLst>
            <pc:docMk/>
            <pc:sldMk cId="3235663202" sldId="2146846533"/>
            <ac:spMk id="16" creationId="{53FA6E9D-FC2E-375B-BA8F-D6A0C486D611}"/>
          </ac:spMkLst>
        </pc:spChg>
        <pc:spChg chg="add del mod">
          <ac:chgData name="Jason Wiese" userId="4bff8d5b-7de6-4655-b397-69b0afc81113" providerId="ADAL" clId="{69F4B42B-A9AF-4D56-AEEC-723A3E9306DA}" dt="2024-04-17T04:11:14.984" v="3913" actId="478"/>
          <ac:spMkLst>
            <pc:docMk/>
            <pc:sldMk cId="3235663202" sldId="2146846533"/>
            <ac:spMk id="17" creationId="{3ED4FE40-44D9-83E9-E712-1F2EBD39D8B5}"/>
          </ac:spMkLst>
        </pc:spChg>
        <pc:spChg chg="add mod">
          <ac:chgData name="Jason Wiese" userId="4bff8d5b-7de6-4655-b397-69b0afc81113" providerId="ADAL" clId="{69F4B42B-A9AF-4D56-AEEC-723A3E9306DA}" dt="2024-04-17T04:11:18.457" v="3914"/>
          <ac:spMkLst>
            <pc:docMk/>
            <pc:sldMk cId="3235663202" sldId="2146846533"/>
            <ac:spMk id="18" creationId="{55FF2F83-3317-2BB8-69AE-1B7011065F92}"/>
          </ac:spMkLst>
        </pc:spChg>
        <pc:spChg chg="add del mod">
          <ac:chgData name="Jason Wiese" userId="4bff8d5b-7de6-4655-b397-69b0afc81113" providerId="ADAL" clId="{69F4B42B-A9AF-4D56-AEEC-723A3E9306DA}" dt="2024-04-17T04:11:14.984" v="3913" actId="478"/>
          <ac:spMkLst>
            <pc:docMk/>
            <pc:sldMk cId="3235663202" sldId="2146846533"/>
            <ac:spMk id="20" creationId="{02B58BFE-A5BF-1734-8EEC-A1EF733BB6B1}"/>
          </ac:spMkLst>
        </pc:spChg>
        <pc:spChg chg="del">
          <ac:chgData name="Jason Wiese" userId="4bff8d5b-7de6-4655-b397-69b0afc81113" providerId="ADAL" clId="{69F4B42B-A9AF-4D56-AEEC-723A3E9306DA}" dt="2024-04-16T05:20:37.536" v="2241" actId="478"/>
          <ac:spMkLst>
            <pc:docMk/>
            <pc:sldMk cId="3235663202" sldId="2146846533"/>
            <ac:spMk id="21" creationId="{7F823EE5-D260-ABDA-C269-80FAD083AD29}"/>
          </ac:spMkLst>
        </pc:spChg>
        <pc:spChg chg="add mod">
          <ac:chgData name="Jason Wiese" userId="4bff8d5b-7de6-4655-b397-69b0afc81113" providerId="ADAL" clId="{69F4B42B-A9AF-4D56-AEEC-723A3E9306DA}" dt="2024-04-17T04:11:25.589" v="3916" actId="1582"/>
          <ac:spMkLst>
            <pc:docMk/>
            <pc:sldMk cId="3235663202" sldId="2146846533"/>
            <ac:spMk id="21" creationId="{DBBE7AF1-E41A-36D9-019A-AB32F9A32C4C}"/>
          </ac:spMkLst>
        </pc:spChg>
        <pc:spChg chg="add del mod">
          <ac:chgData name="Jason Wiese" userId="4bff8d5b-7de6-4655-b397-69b0afc81113" providerId="ADAL" clId="{69F4B42B-A9AF-4D56-AEEC-723A3E9306DA}" dt="2024-04-17T04:11:14.984" v="3913" actId="478"/>
          <ac:spMkLst>
            <pc:docMk/>
            <pc:sldMk cId="3235663202" sldId="2146846533"/>
            <ac:spMk id="22" creationId="{44AB616E-2E71-F821-FE9C-C1C67948F4A7}"/>
          </ac:spMkLst>
        </pc:spChg>
        <pc:spChg chg="mod">
          <ac:chgData name="Jason Wiese" userId="4bff8d5b-7de6-4655-b397-69b0afc81113" providerId="ADAL" clId="{69F4B42B-A9AF-4D56-AEEC-723A3E9306DA}" dt="2024-04-18T18:12:03.335" v="4458" actId="14100"/>
          <ac:spMkLst>
            <pc:docMk/>
            <pc:sldMk cId="3235663202" sldId="2146846533"/>
            <ac:spMk id="22" creationId="{E4ECBB91-B2C7-956A-F04E-46560A253C29}"/>
          </ac:spMkLst>
        </pc:spChg>
        <pc:spChg chg="add mod">
          <ac:chgData name="Jason Wiese" userId="4bff8d5b-7de6-4655-b397-69b0afc81113" providerId="ADAL" clId="{69F4B42B-A9AF-4D56-AEEC-723A3E9306DA}" dt="2024-04-17T04:11:18.457" v="3914"/>
          <ac:spMkLst>
            <pc:docMk/>
            <pc:sldMk cId="3235663202" sldId="2146846533"/>
            <ac:spMk id="23" creationId="{00C4C677-3E32-4DD9-4AA8-17753CB8483C}"/>
          </ac:spMkLst>
        </pc:spChg>
        <pc:spChg chg="del">
          <ac:chgData name="Jason Wiese" userId="4bff8d5b-7de6-4655-b397-69b0afc81113" providerId="ADAL" clId="{69F4B42B-A9AF-4D56-AEEC-723A3E9306DA}" dt="2024-04-16T05:20:37.536" v="2241" actId="478"/>
          <ac:spMkLst>
            <pc:docMk/>
            <pc:sldMk cId="3235663202" sldId="2146846533"/>
            <ac:spMk id="23" creationId="{09D2E40C-A714-2463-C24C-0319C26AA227}"/>
          </ac:spMkLst>
        </pc:spChg>
        <pc:spChg chg="del">
          <ac:chgData name="Jason Wiese" userId="4bff8d5b-7de6-4655-b397-69b0afc81113" providerId="ADAL" clId="{69F4B42B-A9AF-4D56-AEEC-723A3E9306DA}" dt="2024-04-16T05:20:37.536" v="2241" actId="478"/>
          <ac:spMkLst>
            <pc:docMk/>
            <pc:sldMk cId="3235663202" sldId="2146846533"/>
            <ac:spMk id="24" creationId="{9581614D-31EC-A54C-E21F-AC8956014CF1}"/>
          </ac:spMkLst>
        </pc:spChg>
        <pc:spChg chg="add mod">
          <ac:chgData name="Jason Wiese" userId="4bff8d5b-7de6-4655-b397-69b0afc81113" providerId="ADAL" clId="{69F4B42B-A9AF-4D56-AEEC-723A3E9306DA}" dt="2024-04-17T04:11:18.457" v="3914"/>
          <ac:spMkLst>
            <pc:docMk/>
            <pc:sldMk cId="3235663202" sldId="2146846533"/>
            <ac:spMk id="25" creationId="{AA3346DB-293C-A30B-C33C-EA96725640F3}"/>
          </ac:spMkLst>
        </pc:spChg>
        <pc:spChg chg="del">
          <ac:chgData name="Jason Wiese" userId="4bff8d5b-7de6-4655-b397-69b0afc81113" providerId="ADAL" clId="{69F4B42B-A9AF-4D56-AEEC-723A3E9306DA}" dt="2024-04-16T05:20:37.536" v="2241" actId="478"/>
          <ac:spMkLst>
            <pc:docMk/>
            <pc:sldMk cId="3235663202" sldId="2146846533"/>
            <ac:spMk id="26" creationId="{F40AC2AB-E553-5657-E22D-A8C22D32C155}"/>
          </ac:spMkLst>
        </pc:spChg>
        <pc:spChg chg="add mod">
          <ac:chgData name="Jason Wiese" userId="4bff8d5b-7de6-4655-b397-69b0afc81113" providerId="ADAL" clId="{69F4B42B-A9AF-4D56-AEEC-723A3E9306DA}" dt="2024-04-17T04:11:18.457" v="3914"/>
          <ac:spMkLst>
            <pc:docMk/>
            <pc:sldMk cId="3235663202" sldId="2146846533"/>
            <ac:spMk id="26" creationId="{F4570728-2053-20A6-4F8F-8BE83347950E}"/>
          </ac:spMkLst>
        </pc:spChg>
        <pc:spChg chg="del">
          <ac:chgData name="Jason Wiese" userId="4bff8d5b-7de6-4655-b397-69b0afc81113" providerId="ADAL" clId="{69F4B42B-A9AF-4D56-AEEC-723A3E9306DA}" dt="2024-04-16T05:20:37.536" v="2241" actId="478"/>
          <ac:spMkLst>
            <pc:docMk/>
            <pc:sldMk cId="3235663202" sldId="2146846533"/>
            <ac:spMk id="27" creationId="{733FE402-F1F7-1E0A-ADE1-A3FE27B0C433}"/>
          </ac:spMkLst>
        </pc:spChg>
        <pc:spChg chg="add del mod">
          <ac:chgData name="Jason Wiese" userId="4bff8d5b-7de6-4655-b397-69b0afc81113" providerId="ADAL" clId="{69F4B42B-A9AF-4D56-AEEC-723A3E9306DA}" dt="2024-04-17T04:11:14.984" v="3913" actId="478"/>
          <ac:spMkLst>
            <pc:docMk/>
            <pc:sldMk cId="3235663202" sldId="2146846533"/>
            <ac:spMk id="28" creationId="{E0391BD9-350E-5A53-C78C-3440B17F28C6}"/>
          </ac:spMkLst>
        </pc:spChg>
        <pc:spChg chg="add mod">
          <ac:chgData name="Jason Wiese" userId="4bff8d5b-7de6-4655-b397-69b0afc81113" providerId="ADAL" clId="{69F4B42B-A9AF-4D56-AEEC-723A3E9306DA}" dt="2024-04-17T04:11:18.457" v="3914"/>
          <ac:spMkLst>
            <pc:docMk/>
            <pc:sldMk cId="3235663202" sldId="2146846533"/>
            <ac:spMk id="29" creationId="{9BA8BD3E-2801-FEB6-5402-FECE18C72A4C}"/>
          </ac:spMkLst>
        </pc:spChg>
        <pc:spChg chg="del">
          <ac:chgData name="Jason Wiese" userId="4bff8d5b-7de6-4655-b397-69b0afc81113" providerId="ADAL" clId="{69F4B42B-A9AF-4D56-AEEC-723A3E9306DA}" dt="2024-04-16T05:20:37.536" v="2241" actId="478"/>
          <ac:spMkLst>
            <pc:docMk/>
            <pc:sldMk cId="3235663202" sldId="2146846533"/>
            <ac:spMk id="29" creationId="{BB0F4B5C-A7FF-F334-4D9C-D8AE66B5D0D1}"/>
          </ac:spMkLst>
        </pc:spChg>
        <pc:spChg chg="add mod">
          <ac:chgData name="Jason Wiese" userId="4bff8d5b-7de6-4655-b397-69b0afc81113" providerId="ADAL" clId="{69F4B42B-A9AF-4D56-AEEC-723A3E9306DA}" dt="2024-04-17T04:11:18.457" v="3914"/>
          <ac:spMkLst>
            <pc:docMk/>
            <pc:sldMk cId="3235663202" sldId="2146846533"/>
            <ac:spMk id="30" creationId="{221743B5-B8C3-B205-C584-AAE5ABD09012}"/>
          </ac:spMkLst>
        </pc:spChg>
        <pc:spChg chg="add mod">
          <ac:chgData name="Jason Wiese" userId="4bff8d5b-7de6-4655-b397-69b0afc81113" providerId="ADAL" clId="{69F4B42B-A9AF-4D56-AEEC-723A3E9306DA}" dt="2024-04-17T04:11:18.457" v="3914"/>
          <ac:spMkLst>
            <pc:docMk/>
            <pc:sldMk cId="3235663202" sldId="2146846533"/>
            <ac:spMk id="31" creationId="{261453C8-25A3-B10A-64D1-32402187E32B}"/>
          </ac:spMkLst>
        </pc:spChg>
        <pc:spChg chg="del">
          <ac:chgData name="Jason Wiese" userId="4bff8d5b-7de6-4655-b397-69b0afc81113" providerId="ADAL" clId="{69F4B42B-A9AF-4D56-AEEC-723A3E9306DA}" dt="2024-04-16T05:20:37.536" v="2241" actId="478"/>
          <ac:spMkLst>
            <pc:docMk/>
            <pc:sldMk cId="3235663202" sldId="2146846533"/>
            <ac:spMk id="31" creationId="{3DE6DA34-5D68-4692-C57C-2C134C9107D5}"/>
          </ac:spMkLst>
        </pc:spChg>
        <pc:spChg chg="del">
          <ac:chgData name="Jason Wiese" userId="4bff8d5b-7de6-4655-b397-69b0afc81113" providerId="ADAL" clId="{69F4B42B-A9AF-4D56-AEEC-723A3E9306DA}" dt="2024-04-16T05:20:37.536" v="2241" actId="478"/>
          <ac:spMkLst>
            <pc:docMk/>
            <pc:sldMk cId="3235663202" sldId="2146846533"/>
            <ac:spMk id="32" creationId="{9E96D932-F857-EA6B-D9CC-2A9A5A840F6F}"/>
          </ac:spMkLst>
        </pc:spChg>
        <pc:spChg chg="del">
          <ac:chgData name="Jason Wiese" userId="4bff8d5b-7de6-4655-b397-69b0afc81113" providerId="ADAL" clId="{69F4B42B-A9AF-4D56-AEEC-723A3E9306DA}" dt="2024-04-16T05:20:37.536" v="2241" actId="478"/>
          <ac:spMkLst>
            <pc:docMk/>
            <pc:sldMk cId="3235663202" sldId="2146846533"/>
            <ac:spMk id="33" creationId="{A67F5776-5A3F-D035-8A2A-10FF7F974444}"/>
          </ac:spMkLst>
        </pc:spChg>
        <pc:spChg chg="add mod">
          <ac:chgData name="Jason Wiese" userId="4bff8d5b-7de6-4655-b397-69b0afc81113" providerId="ADAL" clId="{69F4B42B-A9AF-4D56-AEEC-723A3E9306DA}" dt="2024-04-17T04:11:18.457" v="3914"/>
          <ac:spMkLst>
            <pc:docMk/>
            <pc:sldMk cId="3235663202" sldId="2146846533"/>
            <ac:spMk id="33" creationId="{AC475C9A-7417-C88A-A7B2-A2AE5B5CCF20}"/>
          </ac:spMkLst>
        </pc:spChg>
        <pc:spChg chg="add mod">
          <ac:chgData name="Jason Wiese" userId="4bff8d5b-7de6-4655-b397-69b0afc81113" providerId="ADAL" clId="{69F4B42B-A9AF-4D56-AEEC-723A3E9306DA}" dt="2024-04-17T04:11:18.457" v="3914"/>
          <ac:spMkLst>
            <pc:docMk/>
            <pc:sldMk cId="3235663202" sldId="2146846533"/>
            <ac:spMk id="34" creationId="{A1D094B4-EB73-F01D-5DD1-9F73E81A51C1}"/>
          </ac:spMkLst>
        </pc:spChg>
        <pc:spChg chg="del">
          <ac:chgData name="Jason Wiese" userId="4bff8d5b-7de6-4655-b397-69b0afc81113" providerId="ADAL" clId="{69F4B42B-A9AF-4D56-AEEC-723A3E9306DA}" dt="2024-04-16T05:20:37.536" v="2241" actId="478"/>
          <ac:spMkLst>
            <pc:docMk/>
            <pc:sldMk cId="3235663202" sldId="2146846533"/>
            <ac:spMk id="35" creationId="{7F57999B-CC93-87DB-534D-4E6BA033BC7D}"/>
          </ac:spMkLst>
        </pc:spChg>
        <pc:spChg chg="del">
          <ac:chgData name="Jason Wiese" userId="4bff8d5b-7de6-4655-b397-69b0afc81113" providerId="ADAL" clId="{69F4B42B-A9AF-4D56-AEEC-723A3E9306DA}" dt="2024-04-16T05:20:37.536" v="2241" actId="478"/>
          <ac:spMkLst>
            <pc:docMk/>
            <pc:sldMk cId="3235663202" sldId="2146846533"/>
            <ac:spMk id="36" creationId="{59F93BE1-4EB2-A661-CC5D-1D7402644B8D}"/>
          </ac:spMkLst>
        </pc:spChg>
        <pc:spChg chg="add mod">
          <ac:chgData name="Jason Wiese" userId="4bff8d5b-7de6-4655-b397-69b0afc81113" providerId="ADAL" clId="{69F4B42B-A9AF-4D56-AEEC-723A3E9306DA}" dt="2024-04-17T04:11:18.457" v="3914"/>
          <ac:spMkLst>
            <pc:docMk/>
            <pc:sldMk cId="3235663202" sldId="2146846533"/>
            <ac:spMk id="36" creationId="{D6CD1480-D3D8-BC14-B21D-0950BA635FC4}"/>
          </ac:spMkLst>
        </pc:spChg>
        <pc:spChg chg="add mod">
          <ac:chgData name="Jason Wiese" userId="4bff8d5b-7de6-4655-b397-69b0afc81113" providerId="ADAL" clId="{69F4B42B-A9AF-4D56-AEEC-723A3E9306DA}" dt="2024-04-17T04:11:18.457" v="3914"/>
          <ac:spMkLst>
            <pc:docMk/>
            <pc:sldMk cId="3235663202" sldId="2146846533"/>
            <ac:spMk id="37" creationId="{877C3A9D-8654-AFE3-20E6-955E387598AD}"/>
          </ac:spMkLst>
        </pc:spChg>
        <pc:spChg chg="add mod">
          <ac:chgData name="Jason Wiese" userId="4bff8d5b-7de6-4655-b397-69b0afc81113" providerId="ADAL" clId="{69F4B42B-A9AF-4D56-AEEC-723A3E9306DA}" dt="2024-04-17T04:11:18.457" v="3914"/>
          <ac:spMkLst>
            <pc:docMk/>
            <pc:sldMk cId="3235663202" sldId="2146846533"/>
            <ac:spMk id="38" creationId="{5BABDDF8-C7F6-C378-CF3A-B035DE54E0E8}"/>
          </ac:spMkLst>
        </pc:spChg>
        <pc:spChg chg="del">
          <ac:chgData name="Jason Wiese" userId="4bff8d5b-7de6-4655-b397-69b0afc81113" providerId="ADAL" clId="{69F4B42B-A9AF-4D56-AEEC-723A3E9306DA}" dt="2024-04-16T05:20:37.536" v="2241" actId="478"/>
          <ac:spMkLst>
            <pc:docMk/>
            <pc:sldMk cId="3235663202" sldId="2146846533"/>
            <ac:spMk id="38" creationId="{AF343601-E76C-9D74-037E-120B9E782D58}"/>
          </ac:spMkLst>
        </pc:spChg>
        <pc:spChg chg="del">
          <ac:chgData name="Jason Wiese" userId="4bff8d5b-7de6-4655-b397-69b0afc81113" providerId="ADAL" clId="{69F4B42B-A9AF-4D56-AEEC-723A3E9306DA}" dt="2024-04-16T05:20:37.536" v="2241" actId="478"/>
          <ac:spMkLst>
            <pc:docMk/>
            <pc:sldMk cId="3235663202" sldId="2146846533"/>
            <ac:spMk id="39" creationId="{9AD47743-DB37-79BE-D6F2-1F9DB8CB18C9}"/>
          </ac:spMkLst>
        </pc:spChg>
        <pc:spChg chg="mod">
          <ac:chgData name="Jason Wiese" userId="4bff8d5b-7de6-4655-b397-69b0afc81113" providerId="ADAL" clId="{69F4B42B-A9AF-4D56-AEEC-723A3E9306DA}" dt="2024-04-18T18:12:03.335" v="4458" actId="14100"/>
          <ac:spMkLst>
            <pc:docMk/>
            <pc:sldMk cId="3235663202" sldId="2146846533"/>
            <ac:spMk id="40" creationId="{CDD66072-1800-5051-753F-96D2458E2FC0}"/>
          </ac:spMkLst>
        </pc:spChg>
        <pc:spChg chg="add del mod">
          <ac:chgData name="Jason Wiese" userId="4bff8d5b-7de6-4655-b397-69b0afc81113" providerId="ADAL" clId="{69F4B42B-A9AF-4D56-AEEC-723A3E9306DA}" dt="2024-04-17T04:11:14.984" v="3913" actId="478"/>
          <ac:spMkLst>
            <pc:docMk/>
            <pc:sldMk cId="3235663202" sldId="2146846533"/>
            <ac:spMk id="41" creationId="{4AC18039-090A-D7F3-AB50-208B514A4360}"/>
          </ac:spMkLst>
        </pc:spChg>
        <pc:spChg chg="add del mod">
          <ac:chgData name="Jason Wiese" userId="4bff8d5b-7de6-4655-b397-69b0afc81113" providerId="ADAL" clId="{69F4B42B-A9AF-4D56-AEEC-723A3E9306DA}" dt="2024-04-17T04:11:14.984" v="3913" actId="478"/>
          <ac:spMkLst>
            <pc:docMk/>
            <pc:sldMk cId="3235663202" sldId="2146846533"/>
            <ac:spMk id="42" creationId="{4BB498B9-CBEB-A275-AE66-27B226F99843}"/>
          </ac:spMkLst>
        </pc:spChg>
        <pc:spChg chg="mod">
          <ac:chgData name="Jason Wiese" userId="4bff8d5b-7de6-4655-b397-69b0afc81113" providerId="ADAL" clId="{69F4B42B-A9AF-4D56-AEEC-723A3E9306DA}" dt="2024-04-17T22:44:27.013" v="4436" actId="1035"/>
          <ac:spMkLst>
            <pc:docMk/>
            <pc:sldMk cId="3235663202" sldId="2146846533"/>
            <ac:spMk id="43" creationId="{F8A81651-CAEC-37C0-E532-EF5619BC6ECA}"/>
          </ac:spMkLst>
        </pc:spChg>
        <pc:spChg chg="add del mod">
          <ac:chgData name="Jason Wiese" userId="4bff8d5b-7de6-4655-b397-69b0afc81113" providerId="ADAL" clId="{69F4B42B-A9AF-4D56-AEEC-723A3E9306DA}" dt="2024-04-17T04:11:14.984" v="3913" actId="478"/>
          <ac:spMkLst>
            <pc:docMk/>
            <pc:sldMk cId="3235663202" sldId="2146846533"/>
            <ac:spMk id="45" creationId="{4B4042D8-7A76-7EBB-04B1-FDD728F940C2}"/>
          </ac:spMkLst>
        </pc:spChg>
        <pc:spChg chg="add del mod">
          <ac:chgData name="Jason Wiese" userId="4bff8d5b-7de6-4655-b397-69b0afc81113" providerId="ADAL" clId="{69F4B42B-A9AF-4D56-AEEC-723A3E9306DA}" dt="2024-04-17T04:11:14.984" v="3913" actId="478"/>
          <ac:spMkLst>
            <pc:docMk/>
            <pc:sldMk cId="3235663202" sldId="2146846533"/>
            <ac:spMk id="46" creationId="{F788E98A-000A-F1ED-C62D-13FBF5DE2995}"/>
          </ac:spMkLst>
        </pc:spChg>
        <pc:spChg chg="add del mod">
          <ac:chgData name="Jason Wiese" userId="4bff8d5b-7de6-4655-b397-69b0afc81113" providerId="ADAL" clId="{69F4B42B-A9AF-4D56-AEEC-723A3E9306DA}" dt="2024-04-17T04:11:14.984" v="3913" actId="478"/>
          <ac:spMkLst>
            <pc:docMk/>
            <pc:sldMk cId="3235663202" sldId="2146846533"/>
            <ac:spMk id="47" creationId="{A7A2EB00-D06C-80CE-B4D4-4B04AFED9040}"/>
          </ac:spMkLst>
        </pc:spChg>
        <pc:spChg chg="del">
          <ac:chgData name="Jason Wiese" userId="4bff8d5b-7de6-4655-b397-69b0afc81113" providerId="ADAL" clId="{69F4B42B-A9AF-4D56-AEEC-723A3E9306DA}" dt="2024-04-17T22:34:38.005" v="4350" actId="478"/>
          <ac:spMkLst>
            <pc:docMk/>
            <pc:sldMk cId="3235663202" sldId="2146846533"/>
            <ac:spMk id="47" creationId="{C332C239-8306-BC5B-4104-A04C5C2ED422}"/>
          </ac:spMkLst>
        </pc:spChg>
        <pc:cxnChg chg="add del mod">
          <ac:chgData name="Jason Wiese" userId="4bff8d5b-7de6-4655-b397-69b0afc81113" providerId="ADAL" clId="{69F4B42B-A9AF-4D56-AEEC-723A3E9306DA}" dt="2024-04-17T04:11:14.984" v="3913" actId="478"/>
          <ac:cxnSpMkLst>
            <pc:docMk/>
            <pc:sldMk cId="3235663202" sldId="2146846533"/>
            <ac:cxnSpMk id="4" creationId="{5350711D-FA2D-0371-A8FB-42032A3D3020}"/>
          </ac:cxnSpMkLst>
        </pc:cxnChg>
        <pc:cxnChg chg="add del mod">
          <ac:chgData name="Jason Wiese" userId="4bff8d5b-7de6-4655-b397-69b0afc81113" providerId="ADAL" clId="{69F4B42B-A9AF-4D56-AEEC-723A3E9306DA}" dt="2024-04-17T04:11:14.984" v="3913" actId="478"/>
          <ac:cxnSpMkLst>
            <pc:docMk/>
            <pc:sldMk cId="3235663202" sldId="2146846533"/>
            <ac:cxnSpMk id="10" creationId="{DA141A31-4461-12B7-BC80-FA2CD1F7DAD5}"/>
          </ac:cxnSpMkLst>
        </pc:cxnChg>
        <pc:cxnChg chg="add mod">
          <ac:chgData name="Jason Wiese" userId="4bff8d5b-7de6-4655-b397-69b0afc81113" providerId="ADAL" clId="{69F4B42B-A9AF-4D56-AEEC-723A3E9306DA}" dt="2024-04-17T19:35:21.853" v="3975" actId="208"/>
          <ac:cxnSpMkLst>
            <pc:docMk/>
            <pc:sldMk cId="3235663202" sldId="2146846533"/>
            <ac:cxnSpMk id="16" creationId="{1CC55159-12F6-A42A-63EC-7BE31B87D2B3}"/>
          </ac:cxnSpMkLst>
        </pc:cxnChg>
        <pc:cxnChg chg="del">
          <ac:chgData name="Jason Wiese" userId="4bff8d5b-7de6-4655-b397-69b0afc81113" providerId="ADAL" clId="{69F4B42B-A9AF-4D56-AEEC-723A3E9306DA}" dt="2024-04-16T05:20:37.536" v="2241" actId="478"/>
          <ac:cxnSpMkLst>
            <pc:docMk/>
            <pc:sldMk cId="3235663202" sldId="2146846533"/>
            <ac:cxnSpMk id="18" creationId="{892F3A04-350A-200D-D98E-68C82A108A08}"/>
          </ac:cxnSpMkLst>
        </pc:cxnChg>
        <pc:cxnChg chg="add del mod">
          <ac:chgData name="Jason Wiese" userId="4bff8d5b-7de6-4655-b397-69b0afc81113" providerId="ADAL" clId="{69F4B42B-A9AF-4D56-AEEC-723A3E9306DA}" dt="2024-04-17T04:11:14.984" v="3913" actId="478"/>
          <ac:cxnSpMkLst>
            <pc:docMk/>
            <pc:sldMk cId="3235663202" sldId="2146846533"/>
            <ac:cxnSpMk id="19" creationId="{B55A271F-B9BD-57AA-6697-C359502E5047}"/>
          </ac:cxnSpMkLst>
        </pc:cxnChg>
        <pc:cxnChg chg="add mod">
          <ac:chgData name="Jason Wiese" userId="4bff8d5b-7de6-4655-b397-69b0afc81113" providerId="ADAL" clId="{69F4B42B-A9AF-4D56-AEEC-723A3E9306DA}" dt="2024-04-17T04:11:18.457" v="3914"/>
          <ac:cxnSpMkLst>
            <pc:docMk/>
            <pc:sldMk cId="3235663202" sldId="2146846533"/>
            <ac:cxnSpMk id="24" creationId="{43B56127-3B00-E20E-D151-FC474A3E77B5}"/>
          </ac:cxnSpMkLst>
        </pc:cxnChg>
        <pc:cxnChg chg="del">
          <ac:chgData name="Jason Wiese" userId="4bff8d5b-7de6-4655-b397-69b0afc81113" providerId="ADAL" clId="{69F4B42B-A9AF-4D56-AEEC-723A3E9306DA}" dt="2024-04-16T05:20:37.536" v="2241" actId="478"/>
          <ac:cxnSpMkLst>
            <pc:docMk/>
            <pc:sldMk cId="3235663202" sldId="2146846533"/>
            <ac:cxnSpMk id="25" creationId="{4EE56037-154D-53C7-1DF6-FF100C2980ED}"/>
          </ac:cxnSpMkLst>
        </pc:cxnChg>
        <pc:cxnChg chg="add mod">
          <ac:chgData name="Jason Wiese" userId="4bff8d5b-7de6-4655-b397-69b0afc81113" providerId="ADAL" clId="{69F4B42B-A9AF-4D56-AEEC-723A3E9306DA}" dt="2024-04-17T19:35:21.853" v="3975" actId="208"/>
          <ac:cxnSpMkLst>
            <pc:docMk/>
            <pc:sldMk cId="3235663202" sldId="2146846533"/>
            <ac:cxnSpMk id="27" creationId="{19111C28-E05D-E0F1-9F0B-F3D88C3BA2BF}"/>
          </ac:cxnSpMkLst>
        </pc:cxnChg>
        <pc:cxnChg chg="del">
          <ac:chgData name="Jason Wiese" userId="4bff8d5b-7de6-4655-b397-69b0afc81113" providerId="ADAL" clId="{69F4B42B-A9AF-4D56-AEEC-723A3E9306DA}" dt="2024-04-16T05:20:37.536" v="2241" actId="478"/>
          <ac:cxnSpMkLst>
            <pc:docMk/>
            <pc:sldMk cId="3235663202" sldId="2146846533"/>
            <ac:cxnSpMk id="30" creationId="{C165A3CD-F411-12C1-3A72-753EF0140BB6}"/>
          </ac:cxnSpMkLst>
        </pc:cxnChg>
        <pc:cxnChg chg="add mod">
          <ac:chgData name="Jason Wiese" userId="4bff8d5b-7de6-4655-b397-69b0afc81113" providerId="ADAL" clId="{69F4B42B-A9AF-4D56-AEEC-723A3E9306DA}" dt="2024-04-17T19:35:21.853" v="3975" actId="208"/>
          <ac:cxnSpMkLst>
            <pc:docMk/>
            <pc:sldMk cId="3235663202" sldId="2146846533"/>
            <ac:cxnSpMk id="32" creationId="{1E63F71D-175B-2887-1644-171C9C428081}"/>
          </ac:cxnSpMkLst>
        </pc:cxnChg>
        <pc:cxnChg chg="del">
          <ac:chgData name="Jason Wiese" userId="4bff8d5b-7de6-4655-b397-69b0afc81113" providerId="ADAL" clId="{69F4B42B-A9AF-4D56-AEEC-723A3E9306DA}" dt="2024-04-16T05:20:37.536" v="2241" actId="478"/>
          <ac:cxnSpMkLst>
            <pc:docMk/>
            <pc:sldMk cId="3235663202" sldId="2146846533"/>
            <ac:cxnSpMk id="34" creationId="{90ABDBD1-1965-F1BE-5863-C4A62723368C}"/>
          </ac:cxnSpMkLst>
        </pc:cxnChg>
        <pc:cxnChg chg="add mod">
          <ac:chgData name="Jason Wiese" userId="4bff8d5b-7de6-4655-b397-69b0afc81113" providerId="ADAL" clId="{69F4B42B-A9AF-4D56-AEEC-723A3E9306DA}" dt="2024-04-17T19:35:21.853" v="3975" actId="208"/>
          <ac:cxnSpMkLst>
            <pc:docMk/>
            <pc:sldMk cId="3235663202" sldId="2146846533"/>
            <ac:cxnSpMk id="35" creationId="{45FFC30A-3240-F0CE-037F-6B1476D1E7DB}"/>
          </ac:cxnSpMkLst>
        </pc:cxnChg>
        <pc:cxnChg chg="del">
          <ac:chgData name="Jason Wiese" userId="4bff8d5b-7de6-4655-b397-69b0afc81113" providerId="ADAL" clId="{69F4B42B-A9AF-4D56-AEEC-723A3E9306DA}" dt="2024-04-16T05:20:37.536" v="2241" actId="478"/>
          <ac:cxnSpMkLst>
            <pc:docMk/>
            <pc:sldMk cId="3235663202" sldId="2146846533"/>
            <ac:cxnSpMk id="37" creationId="{A47C46CB-2432-9946-62C3-AA2DF3A3BAE3}"/>
          </ac:cxnSpMkLst>
        </pc:cxnChg>
        <pc:cxnChg chg="add del mod">
          <ac:chgData name="Jason Wiese" userId="4bff8d5b-7de6-4655-b397-69b0afc81113" providerId="ADAL" clId="{69F4B42B-A9AF-4D56-AEEC-723A3E9306DA}" dt="2024-04-17T04:11:14.984" v="3913" actId="478"/>
          <ac:cxnSpMkLst>
            <pc:docMk/>
            <pc:sldMk cId="3235663202" sldId="2146846533"/>
            <ac:cxnSpMk id="40" creationId="{A35BB618-AE22-8986-6D64-9B2FB5E756E2}"/>
          </ac:cxnSpMkLst>
        </pc:cxnChg>
        <pc:cxnChg chg="add del mod">
          <ac:chgData name="Jason Wiese" userId="4bff8d5b-7de6-4655-b397-69b0afc81113" providerId="ADAL" clId="{69F4B42B-A9AF-4D56-AEEC-723A3E9306DA}" dt="2024-04-17T04:11:14.984" v="3913" actId="478"/>
          <ac:cxnSpMkLst>
            <pc:docMk/>
            <pc:sldMk cId="3235663202" sldId="2146846533"/>
            <ac:cxnSpMk id="44" creationId="{87225A1F-0ADF-3801-7360-930F7685B937}"/>
          </ac:cxnSpMkLst>
        </pc:cxnChg>
        <pc:extLst>
          <p:ext xmlns:p="http://schemas.openxmlformats.org/presentationml/2006/main" uri="{D6D511B9-2390-475A-947B-AFAB55BFBCF1}">
            <pc226:cmChg xmlns:pc226="http://schemas.microsoft.com/office/powerpoint/2022/06/main/command" chg="add del">
              <pc226:chgData name="Jason Wiese" userId="4bff8d5b-7de6-4655-b397-69b0afc81113" providerId="ADAL" clId="{69F4B42B-A9AF-4D56-AEEC-723A3E9306DA}" dt="2024-04-16T06:29:13.123" v="3800"/>
              <pc2:cmMkLst xmlns:pc2="http://schemas.microsoft.com/office/powerpoint/2019/9/main/command">
                <pc:docMk/>
                <pc:sldMk cId="3235663202" sldId="2146846533"/>
                <pc2:cmMk id="{C91A3E20-202D-4F5E-8165-75C8BE496654}"/>
              </pc2:cmMkLst>
            </pc226:cmChg>
            <pc226:cmChg xmlns:pc226="http://schemas.microsoft.com/office/powerpoint/2022/06/main/command" chg="add del mod">
              <pc226:chgData name="Jason Wiese" userId="4bff8d5b-7de6-4655-b397-69b0afc81113" providerId="ADAL" clId="{69F4B42B-A9AF-4D56-AEEC-723A3E9306DA}" dt="2024-04-16T05:20:26.937" v="2240"/>
              <pc2:cmMkLst xmlns:pc2="http://schemas.microsoft.com/office/powerpoint/2019/9/main/command">
                <pc:docMk/>
                <pc:sldMk cId="3235663202" sldId="2146846533"/>
                <pc2:cmMk id="{53ED3C67-D3ED-46C4-A72F-5C8B4ED5925B}"/>
              </pc2:cmMkLst>
            </pc226:cmChg>
          </p:ext>
        </pc:extLst>
      </pc:sldChg>
      <pc:sldChg chg="modSp mod addCm delCm">
        <pc:chgData name="Jason Wiese" userId="4bff8d5b-7de6-4655-b397-69b0afc81113" providerId="ADAL" clId="{69F4B42B-A9AF-4D56-AEEC-723A3E9306DA}" dt="2024-04-16T04:34:39.799" v="2172"/>
        <pc:sldMkLst>
          <pc:docMk/>
          <pc:sldMk cId="4279620025" sldId="2146846537"/>
        </pc:sldMkLst>
        <pc:spChg chg="mod">
          <ac:chgData name="Jason Wiese" userId="4bff8d5b-7de6-4655-b397-69b0afc81113" providerId="ADAL" clId="{69F4B42B-A9AF-4D56-AEEC-723A3E9306DA}" dt="2024-04-15T04:32:07.118" v="875" actId="20577"/>
          <ac:spMkLst>
            <pc:docMk/>
            <pc:sldMk cId="4279620025" sldId="2146846537"/>
            <ac:spMk id="25" creationId="{6250FD77-13F3-94B3-C4C1-5226F84D29A9}"/>
          </ac:spMkLst>
        </pc:spChg>
        <pc:extLst>
          <p:ext xmlns:p="http://schemas.openxmlformats.org/presentationml/2006/main" uri="{D6D511B9-2390-475A-947B-AFAB55BFBCF1}">
            <pc226:cmChg xmlns:pc226="http://schemas.microsoft.com/office/powerpoint/2022/06/main/command" chg="add del">
              <pc226:chgData name="Jason Wiese" userId="4bff8d5b-7de6-4655-b397-69b0afc81113" providerId="ADAL" clId="{69F4B42B-A9AF-4D56-AEEC-723A3E9306DA}" dt="2024-04-16T04:34:39.799" v="2172"/>
              <pc2:cmMkLst xmlns:pc2="http://schemas.microsoft.com/office/powerpoint/2019/9/main/command">
                <pc:docMk/>
                <pc:sldMk cId="4279620025" sldId="2146846537"/>
                <pc2:cmMk id="{F9D427CA-9E17-40EE-A460-5AC072F4DE9D}"/>
              </pc2:cmMkLst>
            </pc226:cmChg>
          </p:ext>
        </pc:extLst>
      </pc:sldChg>
      <pc:sldChg chg="modSp del mod">
        <pc:chgData name="Jason Wiese" userId="4bff8d5b-7de6-4655-b397-69b0afc81113" providerId="ADAL" clId="{69F4B42B-A9AF-4D56-AEEC-723A3E9306DA}" dt="2024-04-15T04:43:01.498" v="1003" actId="47"/>
        <pc:sldMkLst>
          <pc:docMk/>
          <pc:sldMk cId="3596992903" sldId="2146846541"/>
        </pc:sldMkLst>
        <pc:spChg chg="mod">
          <ac:chgData name="Jason Wiese" userId="4bff8d5b-7de6-4655-b397-69b0afc81113" providerId="ADAL" clId="{69F4B42B-A9AF-4D56-AEEC-723A3E9306DA}" dt="2024-04-15T04:38:47.528" v="933" actId="20577"/>
          <ac:spMkLst>
            <pc:docMk/>
            <pc:sldMk cId="3596992903" sldId="2146846541"/>
            <ac:spMk id="69" creationId="{377453D3-85A0-0875-2D90-AD5CD933F301}"/>
          </ac:spMkLst>
        </pc:spChg>
      </pc:sldChg>
      <pc:sldChg chg="modSp mod">
        <pc:chgData name="Jason Wiese" userId="4bff8d5b-7de6-4655-b397-69b0afc81113" providerId="ADAL" clId="{69F4B42B-A9AF-4D56-AEEC-723A3E9306DA}" dt="2024-04-15T04:38:15.253" v="901" actId="20577"/>
        <pc:sldMkLst>
          <pc:docMk/>
          <pc:sldMk cId="3159608473" sldId="2146846542"/>
        </pc:sldMkLst>
        <pc:spChg chg="mod">
          <ac:chgData name="Jason Wiese" userId="4bff8d5b-7de6-4655-b397-69b0afc81113" providerId="ADAL" clId="{69F4B42B-A9AF-4D56-AEEC-723A3E9306DA}" dt="2024-04-15T04:38:15.253" v="901" actId="20577"/>
          <ac:spMkLst>
            <pc:docMk/>
            <pc:sldMk cId="3159608473" sldId="2146846542"/>
            <ac:spMk id="6" creationId="{8716CD4C-0D56-13D9-0E39-796A3110DD52}"/>
          </ac:spMkLst>
        </pc:spChg>
      </pc:sldChg>
      <pc:sldChg chg="modSp mod">
        <pc:chgData name="Jason Wiese" userId="4bff8d5b-7de6-4655-b397-69b0afc81113" providerId="ADAL" clId="{69F4B42B-A9AF-4D56-AEEC-723A3E9306DA}" dt="2024-04-15T05:33:32.596" v="1906" actId="20577"/>
        <pc:sldMkLst>
          <pc:docMk/>
          <pc:sldMk cId="3924134987" sldId="2146846543"/>
        </pc:sldMkLst>
        <pc:spChg chg="mod">
          <ac:chgData name="Jason Wiese" userId="4bff8d5b-7de6-4655-b397-69b0afc81113" providerId="ADAL" clId="{69F4B42B-A9AF-4D56-AEEC-723A3E9306DA}" dt="2024-04-15T05:33:32.596" v="1906" actId="20577"/>
          <ac:spMkLst>
            <pc:docMk/>
            <pc:sldMk cId="3924134987" sldId="2146846543"/>
            <ac:spMk id="12" creationId="{A71AC359-16E6-A7AD-3694-44B8AFBE49A9}"/>
          </ac:spMkLst>
        </pc:spChg>
        <pc:spChg chg="mod">
          <ac:chgData name="Jason Wiese" userId="4bff8d5b-7de6-4655-b397-69b0afc81113" providerId="ADAL" clId="{69F4B42B-A9AF-4D56-AEEC-723A3E9306DA}" dt="2024-04-15T05:31:25.751" v="1869" actId="1076"/>
          <ac:spMkLst>
            <pc:docMk/>
            <pc:sldMk cId="3924134987" sldId="2146846543"/>
            <ac:spMk id="13" creationId="{B9AB3A51-AC96-2B12-6B48-EB4BC4A475DF}"/>
          </ac:spMkLst>
        </pc:spChg>
      </pc:sldChg>
      <pc:sldChg chg="modSp mod">
        <pc:chgData name="Jason Wiese" userId="4bff8d5b-7de6-4655-b397-69b0afc81113" providerId="ADAL" clId="{69F4B42B-A9AF-4D56-AEEC-723A3E9306DA}" dt="2024-04-17T04:06:06.144" v="3885" actId="33524"/>
        <pc:sldMkLst>
          <pc:docMk/>
          <pc:sldMk cId="2213139045" sldId="2146846544"/>
        </pc:sldMkLst>
        <pc:spChg chg="mod">
          <ac:chgData name="Jason Wiese" userId="4bff8d5b-7de6-4655-b397-69b0afc81113" providerId="ADAL" clId="{69F4B42B-A9AF-4D56-AEEC-723A3E9306DA}" dt="2024-04-17T04:06:06.144" v="3885" actId="33524"/>
          <ac:spMkLst>
            <pc:docMk/>
            <pc:sldMk cId="2213139045" sldId="2146846544"/>
            <ac:spMk id="2" creationId="{BB320CCD-86F0-008E-6F0E-63156D06604C}"/>
          </ac:spMkLst>
        </pc:spChg>
      </pc:sldChg>
      <pc:sldChg chg="modSp mod addCm delCm modCm">
        <pc:chgData name="Jason Wiese" userId="4bff8d5b-7de6-4655-b397-69b0afc81113" providerId="ADAL" clId="{69F4B42B-A9AF-4D56-AEEC-723A3E9306DA}" dt="2024-04-17T04:15:55.544" v="3930" actId="1035"/>
        <pc:sldMkLst>
          <pc:docMk/>
          <pc:sldMk cId="1089864652" sldId="2146846546"/>
        </pc:sldMkLst>
        <pc:spChg chg="mod">
          <ac:chgData name="Jason Wiese" userId="4bff8d5b-7de6-4655-b397-69b0afc81113" providerId="ADAL" clId="{69F4B42B-A9AF-4D56-AEEC-723A3E9306DA}" dt="2024-04-17T04:15:55.544" v="3930" actId="1035"/>
          <ac:spMkLst>
            <pc:docMk/>
            <pc:sldMk cId="1089864652" sldId="2146846546"/>
            <ac:spMk id="9" creationId="{435AC9B9-DBD1-0AF0-8043-40553DF6DC0C}"/>
          </ac:spMkLst>
        </pc:spChg>
        <pc:extLst>
          <p:ext xmlns:p="http://schemas.openxmlformats.org/presentationml/2006/main" uri="{D6D511B9-2390-475A-947B-AFAB55BFBCF1}">
            <pc226:cmChg xmlns:pc226="http://schemas.microsoft.com/office/powerpoint/2022/06/main/command" chg="add del">
              <pc226:chgData name="Jason Wiese" userId="4bff8d5b-7de6-4655-b397-69b0afc81113" providerId="ADAL" clId="{69F4B42B-A9AF-4D56-AEEC-723A3E9306DA}" dt="2024-04-16T14:18:31.142" v="3841"/>
              <pc2:cmMkLst xmlns:pc2="http://schemas.microsoft.com/office/powerpoint/2019/9/main/command">
                <pc:docMk/>
                <pc:sldMk cId="1089864652" sldId="2146846546"/>
                <pc2:cmMk id="{E438909F-205F-4233-BD09-30467EB2D331}"/>
              </pc2:cmMkLst>
              <pc226:cmRplyChg chg="add">
                <pc226:chgData name="Jason Wiese" userId="4bff8d5b-7de6-4655-b397-69b0afc81113" providerId="ADAL" clId="{69F4B42B-A9AF-4D56-AEEC-723A3E9306DA}" dt="2024-04-16T04:48:53.355" v="2204"/>
                <pc2:cmRplyMkLst xmlns:pc2="http://schemas.microsoft.com/office/powerpoint/2019/9/main/command">
                  <pc:docMk/>
                  <pc:sldMk cId="1089864652" sldId="2146846546"/>
                  <pc2:cmMk id="{E438909F-205F-4233-BD09-30467EB2D331}"/>
                  <pc2:cmRplyMk id="{911B74C4-219C-4175-84EA-F98317F8F9DA}"/>
                </pc2:cmRplyMkLst>
              </pc226:cmRplyChg>
            </pc226:cmChg>
          </p:ext>
        </pc:extLst>
      </pc:sldChg>
      <pc:sldChg chg="addSp delSp modSp mod addCm delCm modCm">
        <pc:chgData name="Jason Wiese" userId="4bff8d5b-7de6-4655-b397-69b0afc81113" providerId="ADAL" clId="{69F4B42B-A9AF-4D56-AEEC-723A3E9306DA}" dt="2024-04-18T18:10:08.745" v="4450" actId="14100"/>
        <pc:sldMkLst>
          <pc:docMk/>
          <pc:sldMk cId="1272757963" sldId="2146846549"/>
        </pc:sldMkLst>
        <pc:spChg chg="mod">
          <ac:chgData name="Jason Wiese" userId="4bff8d5b-7de6-4655-b397-69b0afc81113" providerId="ADAL" clId="{69F4B42B-A9AF-4D56-AEEC-723A3E9306DA}" dt="2024-04-18T18:10:08.745" v="4450" actId="14100"/>
          <ac:spMkLst>
            <pc:docMk/>
            <pc:sldMk cId="1272757963" sldId="2146846549"/>
            <ac:spMk id="2" creationId="{ADD65F70-D00D-EF33-180F-711C30C8ECE2}"/>
          </ac:spMkLst>
        </pc:spChg>
        <pc:spChg chg="mod">
          <ac:chgData name="Jason Wiese" userId="4bff8d5b-7de6-4655-b397-69b0afc81113" providerId="ADAL" clId="{69F4B42B-A9AF-4D56-AEEC-723A3E9306DA}" dt="2024-04-16T04:28:48.924" v="2009" actId="1035"/>
          <ac:spMkLst>
            <pc:docMk/>
            <pc:sldMk cId="1272757963" sldId="2146846549"/>
            <ac:spMk id="3" creationId="{FDA841F1-B0AC-E4D4-5AB6-F0436621927C}"/>
          </ac:spMkLst>
        </pc:spChg>
        <pc:spChg chg="mod">
          <ac:chgData name="Jason Wiese" userId="4bff8d5b-7de6-4655-b397-69b0afc81113" providerId="ADAL" clId="{69F4B42B-A9AF-4D56-AEEC-723A3E9306DA}" dt="2024-04-16T06:33:12.869" v="3835" actId="1076"/>
          <ac:spMkLst>
            <pc:docMk/>
            <pc:sldMk cId="1272757963" sldId="2146846549"/>
            <ac:spMk id="4" creationId="{3ED54650-E124-0942-8B03-A438165B55A6}"/>
          </ac:spMkLst>
        </pc:spChg>
        <pc:spChg chg="add mod">
          <ac:chgData name="Jason Wiese" userId="4bff8d5b-7de6-4655-b397-69b0afc81113" providerId="ADAL" clId="{69F4B42B-A9AF-4D56-AEEC-723A3E9306DA}" dt="2024-04-17T04:08:59.026" v="3891" actId="255"/>
          <ac:spMkLst>
            <pc:docMk/>
            <pc:sldMk cId="1272757963" sldId="2146846549"/>
            <ac:spMk id="5" creationId="{7B221552-581A-495F-BA6C-512A0004F3E7}"/>
          </ac:spMkLst>
        </pc:spChg>
        <pc:spChg chg="add mod">
          <ac:chgData name="Jason Wiese" userId="4bff8d5b-7de6-4655-b397-69b0afc81113" providerId="ADAL" clId="{69F4B42B-A9AF-4D56-AEEC-723A3E9306DA}" dt="2024-04-17T04:09:14.613" v="3894" actId="255"/>
          <ac:spMkLst>
            <pc:docMk/>
            <pc:sldMk cId="1272757963" sldId="2146846549"/>
            <ac:spMk id="9" creationId="{392D4E02-7BFB-2DA2-9C37-D2FF6D170396}"/>
          </ac:spMkLst>
        </pc:spChg>
        <pc:spChg chg="mod">
          <ac:chgData name="Jason Wiese" userId="4bff8d5b-7de6-4655-b397-69b0afc81113" providerId="ADAL" clId="{69F4B42B-A9AF-4D56-AEEC-723A3E9306DA}" dt="2024-04-17T04:09:09.336" v="3893" actId="255"/>
          <ac:spMkLst>
            <pc:docMk/>
            <pc:sldMk cId="1272757963" sldId="2146846549"/>
            <ac:spMk id="12" creationId="{613B4EF6-1D89-B709-D62C-845F564868C1}"/>
          </ac:spMkLst>
        </pc:spChg>
        <pc:spChg chg="mod">
          <ac:chgData name="Jason Wiese" userId="4bff8d5b-7de6-4655-b397-69b0afc81113" providerId="ADAL" clId="{69F4B42B-A9AF-4D56-AEEC-723A3E9306DA}" dt="2024-04-17T21:06:05.659" v="3982" actId="1076"/>
          <ac:spMkLst>
            <pc:docMk/>
            <pc:sldMk cId="1272757963" sldId="2146846549"/>
            <ac:spMk id="13" creationId="{31DB4567-CF99-3599-C80F-32FF75820801}"/>
          </ac:spMkLst>
        </pc:spChg>
        <pc:spChg chg="add mod">
          <ac:chgData name="Jason Wiese" userId="4bff8d5b-7de6-4655-b397-69b0afc81113" providerId="ADAL" clId="{69F4B42B-A9AF-4D56-AEEC-723A3E9306DA}" dt="2024-04-18T18:05:10.171" v="4437" actId="6549"/>
          <ac:spMkLst>
            <pc:docMk/>
            <pc:sldMk cId="1272757963" sldId="2146846549"/>
            <ac:spMk id="13" creationId="{4C49A97B-539A-5B4B-9C54-193D4588D0DA}"/>
          </ac:spMkLst>
        </pc:spChg>
        <pc:spChg chg="mod">
          <ac:chgData name="Jason Wiese" userId="4bff8d5b-7de6-4655-b397-69b0afc81113" providerId="ADAL" clId="{69F4B42B-A9AF-4D56-AEEC-723A3E9306DA}" dt="2024-04-18T18:10:08.745" v="4450" actId="14100"/>
          <ac:spMkLst>
            <pc:docMk/>
            <pc:sldMk cId="1272757963" sldId="2146846549"/>
            <ac:spMk id="14" creationId="{F7139D9A-DBC8-CB9D-0022-A7D18C459398}"/>
          </ac:spMkLst>
        </pc:spChg>
        <pc:spChg chg="mod">
          <ac:chgData name="Jason Wiese" userId="4bff8d5b-7de6-4655-b397-69b0afc81113" providerId="ADAL" clId="{69F4B42B-A9AF-4D56-AEEC-723A3E9306DA}" dt="2024-04-16T04:28:48.924" v="2009" actId="1035"/>
          <ac:spMkLst>
            <pc:docMk/>
            <pc:sldMk cId="1272757963" sldId="2146846549"/>
            <ac:spMk id="15" creationId="{018C8566-627A-DC91-098C-52EFC9074008}"/>
          </ac:spMkLst>
        </pc:spChg>
        <pc:spChg chg="del mod">
          <ac:chgData name="Jason Wiese" userId="4bff8d5b-7de6-4655-b397-69b0afc81113" providerId="ADAL" clId="{69F4B42B-A9AF-4D56-AEEC-723A3E9306DA}" dt="2024-04-16T06:11:48.162" v="2786" actId="478"/>
          <ac:spMkLst>
            <pc:docMk/>
            <pc:sldMk cId="1272757963" sldId="2146846549"/>
            <ac:spMk id="28" creationId="{5E26517A-A3D2-BF70-0A30-37BFB9ABA58D}"/>
          </ac:spMkLst>
        </pc:spChg>
        <pc:spChg chg="mod">
          <ac:chgData name="Jason Wiese" userId="4bff8d5b-7de6-4655-b397-69b0afc81113" providerId="ADAL" clId="{69F4B42B-A9AF-4D56-AEEC-723A3E9306DA}" dt="2024-04-18T18:10:08.745" v="4450" actId="14100"/>
          <ac:spMkLst>
            <pc:docMk/>
            <pc:sldMk cId="1272757963" sldId="2146846549"/>
            <ac:spMk id="34" creationId="{4C7C7491-4270-5747-5456-D68DA832440B}"/>
          </ac:spMkLst>
        </pc:spChg>
        <pc:spChg chg="mod">
          <ac:chgData name="Jason Wiese" userId="4bff8d5b-7de6-4655-b397-69b0afc81113" providerId="ADAL" clId="{69F4B42B-A9AF-4D56-AEEC-723A3E9306DA}" dt="2024-04-16T04:28:48.924" v="2009" actId="1035"/>
          <ac:spMkLst>
            <pc:docMk/>
            <pc:sldMk cId="1272757963" sldId="2146846549"/>
            <ac:spMk id="35" creationId="{D26552A2-3F75-0B83-0B26-82847728607D}"/>
          </ac:spMkLst>
        </pc:spChg>
        <pc:spChg chg="mod">
          <ac:chgData name="Jason Wiese" userId="4bff8d5b-7de6-4655-b397-69b0afc81113" providerId="ADAL" clId="{69F4B42B-A9AF-4D56-AEEC-723A3E9306DA}" dt="2024-04-17T04:09:03.934" v="3892" actId="255"/>
          <ac:spMkLst>
            <pc:docMk/>
            <pc:sldMk cId="1272757963" sldId="2146846549"/>
            <ac:spMk id="38" creationId="{1680C957-DFE0-8EFA-76AA-02BA58E9FA23}"/>
          </ac:spMkLst>
        </pc:spChg>
        <pc:spChg chg="mod">
          <ac:chgData name="Jason Wiese" userId="4bff8d5b-7de6-4655-b397-69b0afc81113" providerId="ADAL" clId="{69F4B42B-A9AF-4D56-AEEC-723A3E9306DA}" dt="2024-04-18T18:10:08.745" v="4450" actId="14100"/>
          <ac:spMkLst>
            <pc:docMk/>
            <pc:sldMk cId="1272757963" sldId="2146846549"/>
            <ac:spMk id="39" creationId="{CA67E23E-36D4-9FDF-3515-9ECD913F790A}"/>
          </ac:spMkLst>
        </pc:spChg>
        <pc:spChg chg="mod">
          <ac:chgData name="Jason Wiese" userId="4bff8d5b-7de6-4655-b397-69b0afc81113" providerId="ADAL" clId="{69F4B42B-A9AF-4D56-AEEC-723A3E9306DA}" dt="2024-04-16T04:28:48.924" v="2009" actId="1035"/>
          <ac:spMkLst>
            <pc:docMk/>
            <pc:sldMk cId="1272757963" sldId="2146846549"/>
            <ac:spMk id="40" creationId="{A4A92B01-B6A5-4256-C65C-CAA7816A21DD}"/>
          </ac:spMkLst>
        </pc:spChg>
        <pc:spChg chg="del">
          <ac:chgData name="Jason Wiese" userId="4bff8d5b-7de6-4655-b397-69b0afc81113" providerId="ADAL" clId="{69F4B42B-A9AF-4D56-AEEC-723A3E9306DA}" dt="2024-04-15T04:24:45.727" v="780" actId="478"/>
          <ac:spMkLst>
            <pc:docMk/>
            <pc:sldMk cId="1272757963" sldId="2146846549"/>
            <ac:spMk id="42" creationId="{2FE144E5-BEEF-64B6-9CCB-495B6FF902A3}"/>
          </ac:spMkLst>
        </pc:spChg>
        <pc:spChg chg="mod">
          <ac:chgData name="Jason Wiese" userId="4bff8d5b-7de6-4655-b397-69b0afc81113" providerId="ADAL" clId="{69F4B42B-A9AF-4D56-AEEC-723A3E9306DA}" dt="2024-04-18T18:10:08.745" v="4450" actId="14100"/>
          <ac:spMkLst>
            <pc:docMk/>
            <pc:sldMk cId="1272757963" sldId="2146846549"/>
            <ac:spMk id="43" creationId="{1C909B75-F409-18ED-A4FD-40A969E110DA}"/>
          </ac:spMkLst>
        </pc:spChg>
        <pc:spChg chg="mod">
          <ac:chgData name="Jason Wiese" userId="4bff8d5b-7de6-4655-b397-69b0afc81113" providerId="ADAL" clId="{69F4B42B-A9AF-4D56-AEEC-723A3E9306DA}" dt="2024-04-16T04:28:48.924" v="2009" actId="1035"/>
          <ac:spMkLst>
            <pc:docMk/>
            <pc:sldMk cId="1272757963" sldId="2146846549"/>
            <ac:spMk id="44" creationId="{DD3A8FEC-F21E-5B2E-2416-AC2F679DF885}"/>
          </ac:spMkLst>
        </pc:spChg>
        <pc:spChg chg="del mod">
          <ac:chgData name="Jason Wiese" userId="4bff8d5b-7de6-4655-b397-69b0afc81113" providerId="ADAL" clId="{69F4B42B-A9AF-4D56-AEEC-723A3E9306DA}" dt="2024-04-17T22:33:50.773" v="4342" actId="478"/>
          <ac:spMkLst>
            <pc:docMk/>
            <pc:sldMk cId="1272757963" sldId="2146846549"/>
            <ac:spMk id="46" creationId="{64D2E573-9822-CD62-630A-5A238AB85443}"/>
          </ac:spMkLst>
        </pc:spChg>
        <pc:cxnChg chg="mod">
          <ac:chgData name="Jason Wiese" userId="4bff8d5b-7de6-4655-b397-69b0afc81113" providerId="ADAL" clId="{69F4B42B-A9AF-4D56-AEEC-723A3E9306DA}" dt="2024-04-16T04:28:48.924" v="2009" actId="1035"/>
          <ac:cxnSpMkLst>
            <pc:docMk/>
            <pc:sldMk cId="1272757963" sldId="2146846549"/>
            <ac:cxnSpMk id="7" creationId="{173E5FDB-6F8C-918E-DC7C-C8730C8C65C9}"/>
          </ac:cxnSpMkLst>
        </pc:cxnChg>
        <pc:cxnChg chg="mod">
          <ac:chgData name="Jason Wiese" userId="4bff8d5b-7de6-4655-b397-69b0afc81113" providerId="ADAL" clId="{69F4B42B-A9AF-4D56-AEEC-723A3E9306DA}" dt="2024-04-16T04:28:48.924" v="2009" actId="1035"/>
          <ac:cxnSpMkLst>
            <pc:docMk/>
            <pc:sldMk cId="1272757963" sldId="2146846549"/>
            <ac:cxnSpMk id="16" creationId="{0B6C2715-D9AD-E3EE-67BE-7621EC7D0F37}"/>
          </ac:cxnSpMkLst>
        </pc:cxnChg>
        <pc:cxnChg chg="mod">
          <ac:chgData name="Jason Wiese" userId="4bff8d5b-7de6-4655-b397-69b0afc81113" providerId="ADAL" clId="{69F4B42B-A9AF-4D56-AEEC-723A3E9306DA}" dt="2024-04-16T04:28:48.924" v="2009" actId="1035"/>
          <ac:cxnSpMkLst>
            <pc:docMk/>
            <pc:sldMk cId="1272757963" sldId="2146846549"/>
            <ac:cxnSpMk id="37" creationId="{89D4BEC8-C26B-8C44-3D23-0231F5D7D7B5}"/>
          </ac:cxnSpMkLst>
        </pc:cxnChg>
        <pc:cxnChg chg="mod">
          <ac:chgData name="Jason Wiese" userId="4bff8d5b-7de6-4655-b397-69b0afc81113" providerId="ADAL" clId="{69F4B42B-A9AF-4D56-AEEC-723A3E9306DA}" dt="2024-04-16T04:28:48.924" v="2009" actId="1035"/>
          <ac:cxnSpMkLst>
            <pc:docMk/>
            <pc:sldMk cId="1272757963" sldId="2146846549"/>
            <ac:cxnSpMk id="41" creationId="{6BB5C9F9-8435-D836-F25C-1A4509847E8E}"/>
          </ac:cxnSpMkLst>
        </pc:cxnChg>
        <pc:cxnChg chg="mod">
          <ac:chgData name="Jason Wiese" userId="4bff8d5b-7de6-4655-b397-69b0afc81113" providerId="ADAL" clId="{69F4B42B-A9AF-4D56-AEEC-723A3E9306DA}" dt="2024-04-16T04:28:48.924" v="2009" actId="1035"/>
          <ac:cxnSpMkLst>
            <pc:docMk/>
            <pc:sldMk cId="1272757963" sldId="2146846549"/>
            <ac:cxnSpMk id="45" creationId="{38E48C50-635C-8AD5-9046-77137012DDBE}"/>
          </ac:cxnSpMkLst>
        </pc:cxnChg>
        <pc:extLst>
          <p:ext xmlns:p="http://schemas.openxmlformats.org/presentationml/2006/main" uri="{D6D511B9-2390-475A-947B-AFAB55BFBCF1}">
            <pc226:cmChg xmlns:pc226="http://schemas.microsoft.com/office/powerpoint/2022/06/main/command" chg="add del mod">
              <pc226:chgData name="Jason Wiese" userId="4bff8d5b-7de6-4655-b397-69b0afc81113" providerId="ADAL" clId="{69F4B42B-A9AF-4D56-AEEC-723A3E9306DA}" dt="2024-04-16T04:33:33.522" v="2164"/>
              <pc2:cmMkLst xmlns:pc2="http://schemas.microsoft.com/office/powerpoint/2019/9/main/command">
                <pc:docMk/>
                <pc:sldMk cId="1272757963" sldId="2146846549"/>
                <pc2:cmMk id="{8CD5460D-BB09-450B-9E16-5379927363AA}"/>
              </pc2:cmMkLst>
            </pc226:cmChg>
            <pc226:cmChg xmlns:pc226="http://schemas.microsoft.com/office/powerpoint/2022/06/main/command" chg="add del mod">
              <pc226:chgData name="Jason Wiese" userId="4bff8d5b-7de6-4655-b397-69b0afc81113" providerId="ADAL" clId="{69F4B42B-A9AF-4D56-AEEC-723A3E9306DA}" dt="2024-04-16T04:33:42.431" v="2166"/>
              <pc2:cmMkLst xmlns:pc2="http://schemas.microsoft.com/office/powerpoint/2019/9/main/command">
                <pc:docMk/>
                <pc:sldMk cId="1272757963" sldId="2146846549"/>
                <pc2:cmMk id="{44C00F58-1FB1-4EC3-84E5-8E5A3FA15C11}"/>
              </pc2:cmMkLst>
            </pc226:cmChg>
            <pc226:cmChg xmlns:pc226="http://schemas.microsoft.com/office/powerpoint/2022/06/main/command" chg="add del mod">
              <pc226:chgData name="Jason Wiese" userId="4bff8d5b-7de6-4655-b397-69b0afc81113" providerId="ADAL" clId="{69F4B42B-A9AF-4D56-AEEC-723A3E9306DA}" dt="2024-04-16T04:33:46.088" v="2167"/>
              <pc2:cmMkLst xmlns:pc2="http://schemas.microsoft.com/office/powerpoint/2019/9/main/command">
                <pc:docMk/>
                <pc:sldMk cId="1272757963" sldId="2146846549"/>
                <pc2:cmMk id="{400C5093-3BBD-4915-90AF-AC74AE419355}"/>
              </pc2:cmMkLst>
            </pc226:cmChg>
            <pc226:cmChg xmlns:pc226="http://schemas.microsoft.com/office/powerpoint/2022/06/main/command" chg="add del">
              <pc226:chgData name="Jason Wiese" userId="4bff8d5b-7de6-4655-b397-69b0afc81113" providerId="ADAL" clId="{69F4B42B-A9AF-4D56-AEEC-723A3E9306DA}" dt="2024-04-16T04:33:36.013" v="2165"/>
              <pc2:cmMkLst xmlns:pc2="http://schemas.microsoft.com/office/powerpoint/2019/9/main/command">
                <pc:docMk/>
                <pc:sldMk cId="1272757963" sldId="2146846549"/>
                <pc2:cmMk id="{212CD3C2-6CF2-4428-A224-9097F6B4C823}"/>
              </pc2:cmMkLst>
            </pc226:cmChg>
            <pc226:cmChg xmlns:pc226="http://schemas.microsoft.com/office/powerpoint/2022/06/main/command" chg="add">
              <pc226:chgData name="Jason Wiese" userId="4bff8d5b-7de6-4655-b397-69b0afc81113" providerId="ADAL" clId="{69F4B42B-A9AF-4D56-AEEC-723A3E9306DA}" dt="2024-04-15T05:40:45.356" v="1914"/>
              <pc2:cmMkLst xmlns:pc2="http://schemas.microsoft.com/office/powerpoint/2019/9/main/command">
                <pc:docMk/>
                <pc:sldMk cId="1272757963" sldId="2146846549"/>
                <pc2:cmMk id="{85ABE3DE-6AD0-4709-B34C-7353BFFDBDFA}"/>
              </pc2:cmMkLst>
            </pc226:cmChg>
          </p:ext>
        </pc:extLst>
      </pc:sldChg>
      <pc:sldChg chg="modSp del mod">
        <pc:chgData name="Jason Wiese" userId="4bff8d5b-7de6-4655-b397-69b0afc81113" providerId="ADAL" clId="{69F4B42B-A9AF-4D56-AEEC-723A3E9306DA}" dt="2024-04-15T04:15:53.791" v="379" actId="47"/>
        <pc:sldMkLst>
          <pc:docMk/>
          <pc:sldMk cId="2949941686" sldId="2146846553"/>
        </pc:sldMkLst>
        <pc:spChg chg="mod">
          <ac:chgData name="Jason Wiese" userId="4bff8d5b-7de6-4655-b397-69b0afc81113" providerId="ADAL" clId="{69F4B42B-A9AF-4D56-AEEC-723A3E9306DA}" dt="2024-04-15T04:11:44.800" v="60" actId="6549"/>
          <ac:spMkLst>
            <pc:docMk/>
            <pc:sldMk cId="2949941686" sldId="2146846553"/>
            <ac:spMk id="5" creationId="{F6708FBC-9815-4449-0C75-A12B4F51E6DD}"/>
          </ac:spMkLst>
        </pc:spChg>
        <pc:spChg chg="mod">
          <ac:chgData name="Jason Wiese" userId="4bff8d5b-7de6-4655-b397-69b0afc81113" providerId="ADAL" clId="{69F4B42B-A9AF-4D56-AEEC-723A3E9306DA}" dt="2024-04-15T04:13:35.081" v="63" actId="207"/>
          <ac:spMkLst>
            <pc:docMk/>
            <pc:sldMk cId="2949941686" sldId="2146846553"/>
            <ac:spMk id="8" creationId="{7DF25263-C2A8-EB5B-E784-01E582B258FD}"/>
          </ac:spMkLst>
        </pc:spChg>
        <pc:spChg chg="mod">
          <ac:chgData name="Jason Wiese" userId="4bff8d5b-7de6-4655-b397-69b0afc81113" providerId="ADAL" clId="{69F4B42B-A9AF-4D56-AEEC-723A3E9306DA}" dt="2024-04-15T04:13:31.924" v="62" actId="113"/>
          <ac:spMkLst>
            <pc:docMk/>
            <pc:sldMk cId="2949941686" sldId="2146846553"/>
            <ac:spMk id="9" creationId="{F6EBDC23-FC41-E1A8-B6CE-26CBB9B1F2F9}"/>
          </ac:spMkLst>
        </pc:spChg>
      </pc:sldChg>
      <pc:sldChg chg="modSp mod addCm delCm modCm">
        <pc:chgData name="Jason Wiese" userId="4bff8d5b-7de6-4655-b397-69b0afc81113" providerId="ADAL" clId="{69F4B42B-A9AF-4D56-AEEC-723A3E9306DA}" dt="2024-04-17T04:22:26.745" v="3941" actId="14100"/>
        <pc:sldMkLst>
          <pc:docMk/>
          <pc:sldMk cId="525660307" sldId="2146846554"/>
        </pc:sldMkLst>
        <pc:spChg chg="mod">
          <ac:chgData name="Jason Wiese" userId="4bff8d5b-7de6-4655-b397-69b0afc81113" providerId="ADAL" clId="{69F4B42B-A9AF-4D56-AEEC-723A3E9306DA}" dt="2024-04-17T04:22:26.745" v="3941" actId="14100"/>
          <ac:spMkLst>
            <pc:docMk/>
            <pc:sldMk cId="525660307" sldId="2146846554"/>
            <ac:spMk id="6" creationId="{26B60B2E-C933-AE1D-53F6-F0AB7E0AA250}"/>
          </ac:spMkLst>
        </pc:spChg>
        <pc:extLst>
          <p:ext xmlns:p="http://schemas.openxmlformats.org/presentationml/2006/main" uri="{D6D511B9-2390-475A-947B-AFAB55BFBCF1}">
            <pc226:cmChg xmlns:pc226="http://schemas.microsoft.com/office/powerpoint/2022/06/main/command" chg="add del mod">
              <pc226:chgData name="Jason Wiese" userId="4bff8d5b-7de6-4655-b397-69b0afc81113" providerId="ADAL" clId="{69F4B42B-A9AF-4D56-AEEC-723A3E9306DA}" dt="2024-04-16T05:21:15.624" v="2245"/>
              <pc2:cmMkLst xmlns:pc2="http://schemas.microsoft.com/office/powerpoint/2019/9/main/command">
                <pc:docMk/>
                <pc:sldMk cId="525660307" sldId="2146846554"/>
                <pc2:cmMk id="{E617583E-E770-4073-9C03-D9BFE91A05E2}"/>
              </pc2:cmMkLst>
            </pc226:cmChg>
          </p:ext>
        </pc:extLst>
      </pc:sldChg>
      <pc:sldChg chg="addSp delSp modSp mod">
        <pc:chgData name="Jason Wiese" userId="4bff8d5b-7de6-4655-b397-69b0afc81113" providerId="ADAL" clId="{69F4B42B-A9AF-4D56-AEEC-723A3E9306DA}" dt="2024-04-18T18:09:29.280" v="4449" actId="14100"/>
        <pc:sldMkLst>
          <pc:docMk/>
          <pc:sldMk cId="2358090311" sldId="2146846555"/>
        </pc:sldMkLst>
        <pc:spChg chg="mod">
          <ac:chgData name="Jason Wiese" userId="4bff8d5b-7de6-4655-b397-69b0afc81113" providerId="ADAL" clId="{69F4B42B-A9AF-4D56-AEEC-723A3E9306DA}" dt="2024-04-17T22:42:08.601" v="4380" actId="1035"/>
          <ac:spMkLst>
            <pc:docMk/>
            <pc:sldMk cId="2358090311" sldId="2146846555"/>
            <ac:spMk id="2" creationId="{193BB7BB-B923-7BD3-5FF7-88D8CB1625AA}"/>
          </ac:spMkLst>
        </pc:spChg>
        <pc:spChg chg="add mod">
          <ac:chgData name="Jason Wiese" userId="4bff8d5b-7de6-4655-b397-69b0afc81113" providerId="ADAL" clId="{69F4B42B-A9AF-4D56-AEEC-723A3E9306DA}" dt="2024-04-18T18:05:19.614" v="4438" actId="6549"/>
          <ac:spMkLst>
            <pc:docMk/>
            <pc:sldMk cId="2358090311" sldId="2146846555"/>
            <ac:spMk id="3" creationId="{AF40898C-49BA-05C9-E0A0-8BB2E242D76D}"/>
          </ac:spMkLst>
        </pc:spChg>
        <pc:spChg chg="add del mod">
          <ac:chgData name="Jason Wiese" userId="4bff8d5b-7de6-4655-b397-69b0afc81113" providerId="ADAL" clId="{69F4B42B-A9AF-4D56-AEEC-723A3E9306DA}" dt="2024-04-17T04:09:53.552" v="3897" actId="478"/>
          <ac:spMkLst>
            <pc:docMk/>
            <pc:sldMk cId="2358090311" sldId="2146846555"/>
            <ac:spMk id="3" creationId="{BEF61C66-7D4D-750F-F28A-103152F4807E}"/>
          </ac:spMkLst>
        </pc:spChg>
        <pc:spChg chg="mod">
          <ac:chgData name="Jason Wiese" userId="4bff8d5b-7de6-4655-b397-69b0afc81113" providerId="ADAL" clId="{69F4B42B-A9AF-4D56-AEEC-723A3E9306DA}" dt="2024-04-18T18:09:29.280" v="4449" actId="14100"/>
          <ac:spMkLst>
            <pc:docMk/>
            <pc:sldMk cId="2358090311" sldId="2146846555"/>
            <ac:spMk id="4" creationId="{05410CE7-E029-3712-28CA-604D1E104B8E}"/>
          </ac:spMkLst>
        </pc:spChg>
        <pc:spChg chg="add del mod">
          <ac:chgData name="Jason Wiese" userId="4bff8d5b-7de6-4655-b397-69b0afc81113" providerId="ADAL" clId="{69F4B42B-A9AF-4D56-AEEC-723A3E9306DA}" dt="2024-04-17T04:09:53.552" v="3897" actId="478"/>
          <ac:spMkLst>
            <pc:docMk/>
            <pc:sldMk cId="2358090311" sldId="2146846555"/>
            <ac:spMk id="4" creationId="{53022DCB-A6D0-32B6-60B9-B9E956BBF36D}"/>
          </ac:spMkLst>
        </pc:spChg>
        <pc:spChg chg="add del mod">
          <ac:chgData name="Jason Wiese" userId="4bff8d5b-7de6-4655-b397-69b0afc81113" providerId="ADAL" clId="{69F4B42B-A9AF-4D56-AEEC-723A3E9306DA}" dt="2024-04-17T04:09:53.552" v="3897" actId="478"/>
          <ac:spMkLst>
            <pc:docMk/>
            <pc:sldMk cId="2358090311" sldId="2146846555"/>
            <ac:spMk id="7" creationId="{3372AAFC-C5DC-145B-B871-A138F468095C}"/>
          </ac:spMkLst>
        </pc:spChg>
        <pc:spChg chg="add mod">
          <ac:chgData name="Jason Wiese" userId="4bff8d5b-7de6-4655-b397-69b0afc81113" providerId="ADAL" clId="{69F4B42B-A9AF-4D56-AEEC-723A3E9306DA}" dt="2024-04-17T04:10:03.127" v="3898"/>
          <ac:spMkLst>
            <pc:docMk/>
            <pc:sldMk cId="2358090311" sldId="2146846555"/>
            <ac:spMk id="9" creationId="{6D31BC80-99FE-B600-E1F5-964B4B0A00EB}"/>
          </ac:spMkLst>
        </pc:spChg>
        <pc:spChg chg="del">
          <ac:chgData name="Jason Wiese" userId="4bff8d5b-7de6-4655-b397-69b0afc81113" providerId="ADAL" clId="{69F4B42B-A9AF-4D56-AEEC-723A3E9306DA}" dt="2024-04-16T04:34:10.546" v="2168" actId="478"/>
          <ac:spMkLst>
            <pc:docMk/>
            <pc:sldMk cId="2358090311" sldId="2146846555"/>
            <ac:spMk id="9" creationId="{DB6D4806-E8B9-0FE3-C202-7ACB5E823D02}"/>
          </ac:spMkLst>
        </pc:spChg>
        <pc:spChg chg="add mod">
          <ac:chgData name="Jason Wiese" userId="4bff8d5b-7de6-4655-b397-69b0afc81113" providerId="ADAL" clId="{69F4B42B-A9AF-4D56-AEEC-723A3E9306DA}" dt="2024-04-17T04:10:03.127" v="3898"/>
          <ac:spMkLst>
            <pc:docMk/>
            <pc:sldMk cId="2358090311" sldId="2146846555"/>
            <ac:spMk id="12" creationId="{2CF0E804-2B4E-150F-66CD-133BC5540BEA}"/>
          </ac:spMkLst>
        </pc:spChg>
        <pc:spChg chg="del">
          <ac:chgData name="Jason Wiese" userId="4bff8d5b-7de6-4655-b397-69b0afc81113" providerId="ADAL" clId="{69F4B42B-A9AF-4D56-AEEC-723A3E9306DA}" dt="2024-04-16T04:34:10.546" v="2168" actId="478"/>
          <ac:spMkLst>
            <pc:docMk/>
            <pc:sldMk cId="2358090311" sldId="2146846555"/>
            <ac:spMk id="12" creationId="{D83E9F9E-8923-9DAF-DBE2-6119F5E14CF5}"/>
          </ac:spMkLst>
        </pc:spChg>
        <pc:spChg chg="add del mod">
          <ac:chgData name="Jason Wiese" userId="4bff8d5b-7de6-4655-b397-69b0afc81113" providerId="ADAL" clId="{69F4B42B-A9AF-4D56-AEEC-723A3E9306DA}" dt="2024-04-17T04:09:53.552" v="3897" actId="478"/>
          <ac:spMkLst>
            <pc:docMk/>
            <pc:sldMk cId="2358090311" sldId="2146846555"/>
            <ac:spMk id="14" creationId="{B9308438-BA80-31C4-BC08-79A1945AE8F9}"/>
          </ac:spMkLst>
        </pc:spChg>
        <pc:spChg chg="add del mod">
          <ac:chgData name="Jason Wiese" userId="4bff8d5b-7de6-4655-b397-69b0afc81113" providerId="ADAL" clId="{69F4B42B-A9AF-4D56-AEEC-723A3E9306DA}" dt="2024-04-17T04:09:53.552" v="3897" actId="478"/>
          <ac:spMkLst>
            <pc:docMk/>
            <pc:sldMk cId="2358090311" sldId="2146846555"/>
            <ac:spMk id="15" creationId="{9805DC16-217F-2F36-B41D-9F4112E58E8E}"/>
          </ac:spMkLst>
        </pc:spChg>
        <pc:spChg chg="mod">
          <ac:chgData name="Jason Wiese" userId="4bff8d5b-7de6-4655-b397-69b0afc81113" providerId="ADAL" clId="{69F4B42B-A9AF-4D56-AEEC-723A3E9306DA}" dt="2024-04-18T18:09:29.280" v="4449" actId="14100"/>
          <ac:spMkLst>
            <pc:docMk/>
            <pc:sldMk cId="2358090311" sldId="2146846555"/>
            <ac:spMk id="15" creationId="{FCF88AD7-F24B-5DB1-BD30-CB5C0378EBDB}"/>
          </ac:spMkLst>
        </pc:spChg>
        <pc:spChg chg="del">
          <ac:chgData name="Jason Wiese" userId="4bff8d5b-7de6-4655-b397-69b0afc81113" providerId="ADAL" clId="{69F4B42B-A9AF-4D56-AEEC-723A3E9306DA}" dt="2024-04-16T04:34:10.546" v="2168" actId="478"/>
          <ac:spMkLst>
            <pc:docMk/>
            <pc:sldMk cId="2358090311" sldId="2146846555"/>
            <ac:spMk id="17" creationId="{716C4779-5D1D-F541-45AF-DF8BCAAC53A2}"/>
          </ac:spMkLst>
        </pc:spChg>
        <pc:spChg chg="add mod">
          <ac:chgData name="Jason Wiese" userId="4bff8d5b-7de6-4655-b397-69b0afc81113" providerId="ADAL" clId="{69F4B42B-A9AF-4D56-AEEC-723A3E9306DA}" dt="2024-04-17T04:10:03.127" v="3898"/>
          <ac:spMkLst>
            <pc:docMk/>
            <pc:sldMk cId="2358090311" sldId="2146846555"/>
            <ac:spMk id="17" creationId="{EC78877B-46B3-8CAB-E633-7D51C2DA0B07}"/>
          </ac:spMkLst>
        </pc:spChg>
        <pc:spChg chg="del">
          <ac:chgData name="Jason Wiese" userId="4bff8d5b-7de6-4655-b397-69b0afc81113" providerId="ADAL" clId="{69F4B42B-A9AF-4D56-AEEC-723A3E9306DA}" dt="2024-04-16T04:34:10.546" v="2168" actId="478"/>
          <ac:spMkLst>
            <pc:docMk/>
            <pc:sldMk cId="2358090311" sldId="2146846555"/>
            <ac:spMk id="18" creationId="{8E70F80B-4CE8-41A9-E278-8A3181A4880C}"/>
          </ac:spMkLst>
        </pc:spChg>
        <pc:spChg chg="add mod">
          <ac:chgData name="Jason Wiese" userId="4bff8d5b-7de6-4655-b397-69b0afc81113" providerId="ADAL" clId="{69F4B42B-A9AF-4D56-AEEC-723A3E9306DA}" dt="2024-04-17T04:10:03.127" v="3898"/>
          <ac:spMkLst>
            <pc:docMk/>
            <pc:sldMk cId="2358090311" sldId="2146846555"/>
            <ac:spMk id="18" creationId="{A49BFCF6-5109-B9D7-9A56-D97B50CA59E8}"/>
          </ac:spMkLst>
        </pc:spChg>
        <pc:spChg chg="del">
          <ac:chgData name="Jason Wiese" userId="4bff8d5b-7de6-4655-b397-69b0afc81113" providerId="ADAL" clId="{69F4B42B-A9AF-4D56-AEEC-723A3E9306DA}" dt="2024-04-16T04:34:10.546" v="2168" actId="478"/>
          <ac:spMkLst>
            <pc:docMk/>
            <pc:sldMk cId="2358090311" sldId="2146846555"/>
            <ac:spMk id="19" creationId="{C226A9CB-A98B-DDC5-75CC-E31951FF7D0A}"/>
          </ac:spMkLst>
        </pc:spChg>
        <pc:spChg chg="add mod">
          <ac:chgData name="Jason Wiese" userId="4bff8d5b-7de6-4655-b397-69b0afc81113" providerId="ADAL" clId="{69F4B42B-A9AF-4D56-AEEC-723A3E9306DA}" dt="2024-04-17T04:10:03.127" v="3898"/>
          <ac:spMkLst>
            <pc:docMk/>
            <pc:sldMk cId="2358090311" sldId="2146846555"/>
            <ac:spMk id="19" creationId="{CA8AEFF1-70E7-2193-CB4C-B9A3779740A5}"/>
          </ac:spMkLst>
        </pc:spChg>
        <pc:spChg chg="del">
          <ac:chgData name="Jason Wiese" userId="4bff8d5b-7de6-4655-b397-69b0afc81113" providerId="ADAL" clId="{69F4B42B-A9AF-4D56-AEEC-723A3E9306DA}" dt="2024-04-16T04:34:10.546" v="2168" actId="478"/>
          <ac:spMkLst>
            <pc:docMk/>
            <pc:sldMk cId="2358090311" sldId="2146846555"/>
            <ac:spMk id="21" creationId="{2C3CFB2A-CDB7-9D52-8C46-1215A2A22427}"/>
          </ac:spMkLst>
        </pc:spChg>
        <pc:spChg chg="add mod">
          <ac:chgData name="Jason Wiese" userId="4bff8d5b-7de6-4655-b397-69b0afc81113" providerId="ADAL" clId="{69F4B42B-A9AF-4D56-AEEC-723A3E9306DA}" dt="2024-04-17T04:10:03.127" v="3898"/>
          <ac:spMkLst>
            <pc:docMk/>
            <pc:sldMk cId="2358090311" sldId="2146846555"/>
            <ac:spMk id="21" creationId="{5E136CFA-5D36-51CE-58E8-F4D72FF2AA84}"/>
          </ac:spMkLst>
        </pc:spChg>
        <pc:spChg chg="add mod">
          <ac:chgData name="Jason Wiese" userId="4bff8d5b-7de6-4655-b397-69b0afc81113" providerId="ADAL" clId="{69F4B42B-A9AF-4D56-AEEC-723A3E9306DA}" dt="2024-04-17T04:10:03.127" v="3898"/>
          <ac:spMkLst>
            <pc:docMk/>
            <pc:sldMk cId="2358090311" sldId="2146846555"/>
            <ac:spMk id="22" creationId="{1AA386F3-5C61-49DB-589B-FA0884284F90}"/>
          </ac:spMkLst>
        </pc:spChg>
        <pc:spChg chg="del">
          <ac:chgData name="Jason Wiese" userId="4bff8d5b-7de6-4655-b397-69b0afc81113" providerId="ADAL" clId="{69F4B42B-A9AF-4D56-AEEC-723A3E9306DA}" dt="2024-04-16T04:34:10.546" v="2168" actId="478"/>
          <ac:spMkLst>
            <pc:docMk/>
            <pc:sldMk cId="2358090311" sldId="2146846555"/>
            <ac:spMk id="22" creationId="{8B1F7B73-5AFE-5253-A684-AA4E9A9F06B3}"/>
          </ac:spMkLst>
        </pc:spChg>
        <pc:spChg chg="del">
          <ac:chgData name="Jason Wiese" userId="4bff8d5b-7de6-4655-b397-69b0afc81113" providerId="ADAL" clId="{69F4B42B-A9AF-4D56-AEEC-723A3E9306DA}" dt="2024-04-16T04:34:10.546" v="2168" actId="478"/>
          <ac:spMkLst>
            <pc:docMk/>
            <pc:sldMk cId="2358090311" sldId="2146846555"/>
            <ac:spMk id="23" creationId="{88F43785-C2C5-0D63-572B-079AAC1E08FC}"/>
          </ac:spMkLst>
        </pc:spChg>
        <pc:spChg chg="add mod">
          <ac:chgData name="Jason Wiese" userId="4bff8d5b-7de6-4655-b397-69b0afc81113" providerId="ADAL" clId="{69F4B42B-A9AF-4D56-AEEC-723A3E9306DA}" dt="2024-04-17T04:10:03.127" v="3898"/>
          <ac:spMkLst>
            <pc:docMk/>
            <pc:sldMk cId="2358090311" sldId="2146846555"/>
            <ac:spMk id="24" creationId="{1AF5D483-CAB4-E5C8-9575-1413EB22FCAA}"/>
          </ac:spMkLst>
        </pc:spChg>
        <pc:spChg chg="del">
          <ac:chgData name="Jason Wiese" userId="4bff8d5b-7de6-4655-b397-69b0afc81113" providerId="ADAL" clId="{69F4B42B-A9AF-4D56-AEEC-723A3E9306DA}" dt="2024-04-16T04:34:10.546" v="2168" actId="478"/>
          <ac:spMkLst>
            <pc:docMk/>
            <pc:sldMk cId="2358090311" sldId="2146846555"/>
            <ac:spMk id="25" creationId="{9DB3621C-B711-A766-0FA4-9017DFC648FE}"/>
          </ac:spMkLst>
        </pc:spChg>
        <pc:spChg chg="add mod">
          <ac:chgData name="Jason Wiese" userId="4bff8d5b-7de6-4655-b397-69b0afc81113" providerId="ADAL" clId="{69F4B42B-A9AF-4D56-AEEC-723A3E9306DA}" dt="2024-04-17T04:10:11.375" v="3900" actId="1582"/>
          <ac:spMkLst>
            <pc:docMk/>
            <pc:sldMk cId="2358090311" sldId="2146846555"/>
            <ac:spMk id="25" creationId="{DF597235-20FD-BA37-11B0-842BA6161968}"/>
          </ac:spMkLst>
        </pc:spChg>
        <pc:spChg chg="del">
          <ac:chgData name="Jason Wiese" userId="4bff8d5b-7de6-4655-b397-69b0afc81113" providerId="ADAL" clId="{69F4B42B-A9AF-4D56-AEEC-723A3E9306DA}" dt="2024-04-16T04:34:10.546" v="2168" actId="478"/>
          <ac:spMkLst>
            <pc:docMk/>
            <pc:sldMk cId="2358090311" sldId="2146846555"/>
            <ac:spMk id="26" creationId="{13232E2A-9D24-BA66-3186-08D632D29D72}"/>
          </ac:spMkLst>
        </pc:spChg>
        <pc:spChg chg="add mod">
          <ac:chgData name="Jason Wiese" userId="4bff8d5b-7de6-4655-b397-69b0afc81113" providerId="ADAL" clId="{69F4B42B-A9AF-4D56-AEEC-723A3E9306DA}" dt="2024-04-17T04:10:03.127" v="3898"/>
          <ac:spMkLst>
            <pc:docMk/>
            <pc:sldMk cId="2358090311" sldId="2146846555"/>
            <ac:spMk id="26" creationId="{1E2C4EC3-460F-73F0-4592-06FF803EBD6C}"/>
          </ac:spMkLst>
        </pc:spChg>
        <pc:spChg chg="del">
          <ac:chgData name="Jason Wiese" userId="4bff8d5b-7de6-4655-b397-69b0afc81113" providerId="ADAL" clId="{69F4B42B-A9AF-4D56-AEEC-723A3E9306DA}" dt="2024-04-16T04:34:10.546" v="2168" actId="478"/>
          <ac:spMkLst>
            <pc:docMk/>
            <pc:sldMk cId="2358090311" sldId="2146846555"/>
            <ac:spMk id="27" creationId="{2C0EBB1C-02E7-D059-025D-D404C054ED69}"/>
          </ac:spMkLst>
        </pc:spChg>
        <pc:spChg chg="add mod">
          <ac:chgData name="Jason Wiese" userId="4bff8d5b-7de6-4655-b397-69b0afc81113" providerId="ADAL" clId="{69F4B42B-A9AF-4D56-AEEC-723A3E9306DA}" dt="2024-04-17T04:10:03.127" v="3898"/>
          <ac:spMkLst>
            <pc:docMk/>
            <pc:sldMk cId="2358090311" sldId="2146846555"/>
            <ac:spMk id="28" creationId="{7EBEE204-45CE-69B4-55AA-D41BFB53FB9F}"/>
          </ac:spMkLst>
        </pc:spChg>
        <pc:spChg chg="del">
          <ac:chgData name="Jason Wiese" userId="4bff8d5b-7de6-4655-b397-69b0afc81113" providerId="ADAL" clId="{69F4B42B-A9AF-4D56-AEEC-723A3E9306DA}" dt="2024-04-16T04:34:10.546" v="2168" actId="478"/>
          <ac:spMkLst>
            <pc:docMk/>
            <pc:sldMk cId="2358090311" sldId="2146846555"/>
            <ac:spMk id="29" creationId="{2DAA8CA3-9B61-78C8-59F7-81B0D8956278}"/>
          </ac:spMkLst>
        </pc:spChg>
        <pc:spChg chg="add mod">
          <ac:chgData name="Jason Wiese" userId="4bff8d5b-7de6-4655-b397-69b0afc81113" providerId="ADAL" clId="{69F4B42B-A9AF-4D56-AEEC-723A3E9306DA}" dt="2024-04-17T04:10:03.127" v="3898"/>
          <ac:spMkLst>
            <pc:docMk/>
            <pc:sldMk cId="2358090311" sldId="2146846555"/>
            <ac:spMk id="29" creationId="{E15F15FA-29BD-33D5-2FCA-63DA8E97AE51}"/>
          </ac:spMkLst>
        </pc:spChg>
        <pc:spChg chg="del">
          <ac:chgData name="Jason Wiese" userId="4bff8d5b-7de6-4655-b397-69b0afc81113" providerId="ADAL" clId="{69F4B42B-A9AF-4D56-AEEC-723A3E9306DA}" dt="2024-04-16T04:34:10.546" v="2168" actId="478"/>
          <ac:spMkLst>
            <pc:docMk/>
            <pc:sldMk cId="2358090311" sldId="2146846555"/>
            <ac:spMk id="30" creationId="{9F55610C-90B5-9116-20BC-02F9AA545901}"/>
          </ac:spMkLst>
        </pc:spChg>
        <pc:spChg chg="add mod">
          <ac:chgData name="Jason Wiese" userId="4bff8d5b-7de6-4655-b397-69b0afc81113" providerId="ADAL" clId="{69F4B42B-A9AF-4D56-AEEC-723A3E9306DA}" dt="2024-04-17T04:10:03.127" v="3898"/>
          <ac:spMkLst>
            <pc:docMk/>
            <pc:sldMk cId="2358090311" sldId="2146846555"/>
            <ac:spMk id="31" creationId="{670BCFE7-589C-B325-B62B-A1ACF497FC9F}"/>
          </ac:spMkLst>
        </pc:spChg>
        <pc:spChg chg="add mod">
          <ac:chgData name="Jason Wiese" userId="4bff8d5b-7de6-4655-b397-69b0afc81113" providerId="ADAL" clId="{69F4B42B-A9AF-4D56-AEEC-723A3E9306DA}" dt="2024-04-17T04:10:03.127" v="3898"/>
          <ac:spMkLst>
            <pc:docMk/>
            <pc:sldMk cId="2358090311" sldId="2146846555"/>
            <ac:spMk id="32" creationId="{9E9EAD55-8E6A-BD5C-5983-CDF021E5DA73}"/>
          </ac:spMkLst>
        </pc:spChg>
        <pc:spChg chg="del">
          <ac:chgData name="Jason Wiese" userId="4bff8d5b-7de6-4655-b397-69b0afc81113" providerId="ADAL" clId="{69F4B42B-A9AF-4D56-AEEC-723A3E9306DA}" dt="2024-04-16T04:34:10.546" v="2168" actId="478"/>
          <ac:spMkLst>
            <pc:docMk/>
            <pc:sldMk cId="2358090311" sldId="2146846555"/>
            <ac:spMk id="32" creationId="{C28DD273-C86E-0110-DA25-D816199406AF}"/>
          </ac:spMkLst>
        </pc:spChg>
        <pc:spChg chg="add mod">
          <ac:chgData name="Jason Wiese" userId="4bff8d5b-7de6-4655-b397-69b0afc81113" providerId="ADAL" clId="{69F4B42B-A9AF-4D56-AEEC-723A3E9306DA}" dt="2024-04-17T04:10:03.127" v="3898"/>
          <ac:spMkLst>
            <pc:docMk/>
            <pc:sldMk cId="2358090311" sldId="2146846555"/>
            <ac:spMk id="33" creationId="{596C2D84-2FFF-3E44-76BD-4BA1914A8FEF}"/>
          </ac:spMkLst>
        </pc:spChg>
        <pc:spChg chg="del">
          <ac:chgData name="Jason Wiese" userId="4bff8d5b-7de6-4655-b397-69b0afc81113" providerId="ADAL" clId="{69F4B42B-A9AF-4D56-AEEC-723A3E9306DA}" dt="2024-04-16T04:34:10.546" v="2168" actId="478"/>
          <ac:spMkLst>
            <pc:docMk/>
            <pc:sldMk cId="2358090311" sldId="2146846555"/>
            <ac:spMk id="33" creationId="{FE617772-685D-4C3B-C8F7-F651228947F9}"/>
          </ac:spMkLst>
        </pc:spChg>
        <pc:spChg chg="add del mod">
          <ac:chgData name="Jason Wiese" userId="4bff8d5b-7de6-4655-b397-69b0afc81113" providerId="ADAL" clId="{69F4B42B-A9AF-4D56-AEEC-723A3E9306DA}" dt="2024-04-17T04:09:53.552" v="3897" actId="478"/>
          <ac:spMkLst>
            <pc:docMk/>
            <pc:sldMk cId="2358090311" sldId="2146846555"/>
            <ac:spMk id="34" creationId="{73EA848E-9517-E17A-E531-CD56041306E5}"/>
          </ac:spMkLst>
        </pc:spChg>
        <pc:spChg chg="mod">
          <ac:chgData name="Jason Wiese" userId="4bff8d5b-7de6-4655-b397-69b0afc81113" providerId="ADAL" clId="{69F4B42B-A9AF-4D56-AEEC-723A3E9306DA}" dt="2024-04-18T18:09:29.280" v="4449" actId="14100"/>
          <ac:spMkLst>
            <pc:docMk/>
            <pc:sldMk cId="2358090311" sldId="2146846555"/>
            <ac:spMk id="35" creationId="{6EC09C0A-EE81-94D4-E3DE-C8920577FC45}"/>
          </ac:spMkLst>
        </pc:spChg>
        <pc:spChg chg="add del mod">
          <ac:chgData name="Jason Wiese" userId="4bff8d5b-7de6-4655-b397-69b0afc81113" providerId="ADAL" clId="{69F4B42B-A9AF-4D56-AEEC-723A3E9306DA}" dt="2024-04-17T04:09:53.552" v="3897" actId="478"/>
          <ac:spMkLst>
            <pc:docMk/>
            <pc:sldMk cId="2358090311" sldId="2146846555"/>
            <ac:spMk id="35" creationId="{99A16E9B-DA08-1C48-C8B9-65841F6BF587}"/>
          </ac:spMkLst>
        </pc:spChg>
        <pc:spChg chg="add del mod">
          <ac:chgData name="Jason Wiese" userId="4bff8d5b-7de6-4655-b397-69b0afc81113" providerId="ADAL" clId="{69F4B42B-A9AF-4D56-AEEC-723A3E9306DA}" dt="2024-04-17T04:09:53.552" v="3897" actId="478"/>
          <ac:spMkLst>
            <pc:docMk/>
            <pc:sldMk cId="2358090311" sldId="2146846555"/>
            <ac:spMk id="36" creationId="{889B36C1-163B-16BA-7867-17C232F6D911}"/>
          </ac:spMkLst>
        </pc:spChg>
        <pc:spChg chg="add del mod">
          <ac:chgData name="Jason Wiese" userId="4bff8d5b-7de6-4655-b397-69b0afc81113" providerId="ADAL" clId="{69F4B42B-A9AF-4D56-AEEC-723A3E9306DA}" dt="2024-04-17T04:09:53.552" v="3897" actId="478"/>
          <ac:spMkLst>
            <pc:docMk/>
            <pc:sldMk cId="2358090311" sldId="2146846555"/>
            <ac:spMk id="38" creationId="{4F06C528-1949-799A-75DB-66FF314491DC}"/>
          </ac:spMkLst>
        </pc:spChg>
        <pc:spChg chg="mod">
          <ac:chgData name="Jason Wiese" userId="4bff8d5b-7de6-4655-b397-69b0afc81113" providerId="ADAL" clId="{69F4B42B-A9AF-4D56-AEEC-723A3E9306DA}" dt="2024-04-18T18:09:29.280" v="4449" actId="14100"/>
          <ac:spMkLst>
            <pc:docMk/>
            <pc:sldMk cId="2358090311" sldId="2146846555"/>
            <ac:spMk id="39" creationId="{75903BC6-99C2-7002-6ED1-A1EB27C91E7A}"/>
          </ac:spMkLst>
        </pc:spChg>
        <pc:spChg chg="add del mod">
          <ac:chgData name="Jason Wiese" userId="4bff8d5b-7de6-4655-b397-69b0afc81113" providerId="ADAL" clId="{69F4B42B-A9AF-4D56-AEEC-723A3E9306DA}" dt="2024-04-17T04:09:53.552" v="3897" actId="478"/>
          <ac:spMkLst>
            <pc:docMk/>
            <pc:sldMk cId="2358090311" sldId="2146846555"/>
            <ac:spMk id="39" creationId="{9FAA541D-0D4E-A52A-FBCC-98CA18CF9861}"/>
          </ac:spMkLst>
        </pc:spChg>
        <pc:spChg chg="add del mod">
          <ac:chgData name="Jason Wiese" userId="4bff8d5b-7de6-4655-b397-69b0afc81113" providerId="ADAL" clId="{69F4B42B-A9AF-4D56-AEEC-723A3E9306DA}" dt="2024-04-17T04:09:53.552" v="3897" actId="478"/>
          <ac:spMkLst>
            <pc:docMk/>
            <pc:sldMk cId="2358090311" sldId="2146846555"/>
            <ac:spMk id="40" creationId="{3F3FF2E6-D154-DE1A-CCCE-016AF335041A}"/>
          </ac:spMkLst>
        </pc:spChg>
        <pc:spChg chg="add del mod">
          <ac:chgData name="Jason Wiese" userId="4bff8d5b-7de6-4655-b397-69b0afc81113" providerId="ADAL" clId="{69F4B42B-A9AF-4D56-AEEC-723A3E9306DA}" dt="2024-04-17T04:09:53.552" v="3897" actId="478"/>
          <ac:spMkLst>
            <pc:docMk/>
            <pc:sldMk cId="2358090311" sldId="2146846555"/>
            <ac:spMk id="42" creationId="{766E9014-D77F-5164-FD60-8A15E1B761FF}"/>
          </ac:spMkLst>
        </pc:spChg>
        <pc:spChg chg="mod">
          <ac:chgData name="Jason Wiese" userId="4bff8d5b-7de6-4655-b397-69b0afc81113" providerId="ADAL" clId="{69F4B42B-A9AF-4D56-AEEC-723A3E9306DA}" dt="2024-04-18T18:09:29.280" v="4449" actId="14100"/>
          <ac:spMkLst>
            <pc:docMk/>
            <pc:sldMk cId="2358090311" sldId="2146846555"/>
            <ac:spMk id="42" creationId="{DA294F76-D8BA-7D25-CEDC-2CD000215A98}"/>
          </ac:spMkLst>
        </pc:spChg>
        <pc:spChg chg="add del mod">
          <ac:chgData name="Jason Wiese" userId="4bff8d5b-7de6-4655-b397-69b0afc81113" providerId="ADAL" clId="{69F4B42B-A9AF-4D56-AEEC-723A3E9306DA}" dt="2024-04-17T04:09:53.552" v="3897" actId="478"/>
          <ac:spMkLst>
            <pc:docMk/>
            <pc:sldMk cId="2358090311" sldId="2146846555"/>
            <ac:spMk id="43" creationId="{1A8B84FE-050C-D197-BB43-C171F5B01B05}"/>
          </ac:spMkLst>
        </pc:spChg>
        <pc:spChg chg="add del mod">
          <ac:chgData name="Jason Wiese" userId="4bff8d5b-7de6-4655-b397-69b0afc81113" providerId="ADAL" clId="{69F4B42B-A9AF-4D56-AEEC-723A3E9306DA}" dt="2024-04-17T04:09:53.552" v="3897" actId="478"/>
          <ac:spMkLst>
            <pc:docMk/>
            <pc:sldMk cId="2358090311" sldId="2146846555"/>
            <ac:spMk id="45" creationId="{F127A23C-3E87-F0F3-5386-80E3A1248119}"/>
          </ac:spMkLst>
        </pc:spChg>
        <pc:spChg chg="add del mod">
          <ac:chgData name="Jason Wiese" userId="4bff8d5b-7de6-4655-b397-69b0afc81113" providerId="ADAL" clId="{69F4B42B-A9AF-4D56-AEEC-723A3E9306DA}" dt="2024-04-17T04:09:53.552" v="3897" actId="478"/>
          <ac:spMkLst>
            <pc:docMk/>
            <pc:sldMk cId="2358090311" sldId="2146846555"/>
            <ac:spMk id="46" creationId="{17F02B5E-E459-AE04-519D-48DEBF4D75F0}"/>
          </ac:spMkLst>
        </pc:spChg>
        <pc:spChg chg="del">
          <ac:chgData name="Jason Wiese" userId="4bff8d5b-7de6-4655-b397-69b0afc81113" providerId="ADAL" clId="{69F4B42B-A9AF-4D56-AEEC-723A3E9306DA}" dt="2024-04-17T22:33:58.098" v="4344" actId="478"/>
          <ac:spMkLst>
            <pc:docMk/>
            <pc:sldMk cId="2358090311" sldId="2146846555"/>
            <ac:spMk id="48" creationId="{5EBB577B-58F6-9D11-8864-B3B69BF22DF0}"/>
          </ac:spMkLst>
        </pc:spChg>
        <pc:spChg chg="mod">
          <ac:chgData name="Jason Wiese" userId="4bff8d5b-7de6-4655-b397-69b0afc81113" providerId="ADAL" clId="{69F4B42B-A9AF-4D56-AEEC-723A3E9306DA}" dt="2024-04-15T04:18:50.095" v="486" actId="1037"/>
          <ac:spMkLst>
            <pc:docMk/>
            <pc:sldMk cId="2358090311" sldId="2146846555"/>
            <ac:spMk id="50" creationId="{2DF34A33-28BD-C2EF-FB72-C52AF0B804E2}"/>
          </ac:spMkLst>
        </pc:spChg>
        <pc:cxnChg chg="add del mod">
          <ac:chgData name="Jason Wiese" userId="4bff8d5b-7de6-4655-b397-69b0afc81113" providerId="ADAL" clId="{69F4B42B-A9AF-4D56-AEEC-723A3E9306DA}" dt="2024-04-17T04:09:53.552" v="3897" actId="478"/>
          <ac:cxnSpMkLst>
            <pc:docMk/>
            <pc:sldMk cId="2358090311" sldId="2146846555"/>
            <ac:cxnSpMk id="6" creationId="{571E8805-708A-832B-0680-1FC7E5A0D481}"/>
          </ac:cxnSpMkLst>
        </pc:cxnChg>
        <pc:cxnChg chg="add mod">
          <ac:chgData name="Jason Wiese" userId="4bff8d5b-7de6-4655-b397-69b0afc81113" providerId="ADAL" clId="{69F4B42B-A9AF-4D56-AEEC-723A3E9306DA}" dt="2024-04-17T19:24:00.359" v="3972" actId="208"/>
          <ac:cxnSpMkLst>
            <pc:docMk/>
            <pc:sldMk cId="2358090311" sldId="2146846555"/>
            <ac:cxnSpMk id="13" creationId="{8423E976-C54E-E205-211E-215A78E620C8}"/>
          </ac:cxnSpMkLst>
        </pc:cxnChg>
        <pc:cxnChg chg="del">
          <ac:chgData name="Jason Wiese" userId="4bff8d5b-7de6-4655-b397-69b0afc81113" providerId="ADAL" clId="{69F4B42B-A9AF-4D56-AEEC-723A3E9306DA}" dt="2024-04-16T04:34:10.546" v="2168" actId="478"/>
          <ac:cxnSpMkLst>
            <pc:docMk/>
            <pc:sldMk cId="2358090311" sldId="2146846555"/>
            <ac:cxnSpMk id="13" creationId="{C7DE288D-92A5-2400-0F8A-0F55D873008C}"/>
          </ac:cxnSpMkLst>
        </pc:cxnChg>
        <pc:cxnChg chg="add del mod">
          <ac:chgData name="Jason Wiese" userId="4bff8d5b-7de6-4655-b397-69b0afc81113" providerId="ADAL" clId="{69F4B42B-A9AF-4D56-AEEC-723A3E9306DA}" dt="2024-04-17T04:09:53.552" v="3897" actId="478"/>
          <ac:cxnSpMkLst>
            <pc:docMk/>
            <pc:sldMk cId="2358090311" sldId="2146846555"/>
            <ac:cxnSpMk id="16" creationId="{ADCF7EF0-3EEE-5CF8-8973-0C86F850B9A9}"/>
          </ac:cxnSpMkLst>
        </pc:cxnChg>
        <pc:cxnChg chg="del">
          <ac:chgData name="Jason Wiese" userId="4bff8d5b-7de6-4655-b397-69b0afc81113" providerId="ADAL" clId="{69F4B42B-A9AF-4D56-AEEC-723A3E9306DA}" dt="2024-04-16T04:34:10.546" v="2168" actId="478"/>
          <ac:cxnSpMkLst>
            <pc:docMk/>
            <pc:sldMk cId="2358090311" sldId="2146846555"/>
            <ac:cxnSpMk id="20" creationId="{43AFE4EB-F695-9B87-D7A6-AA0326E611AC}"/>
          </ac:cxnSpMkLst>
        </pc:cxnChg>
        <pc:cxnChg chg="add mod">
          <ac:chgData name="Jason Wiese" userId="4bff8d5b-7de6-4655-b397-69b0afc81113" providerId="ADAL" clId="{69F4B42B-A9AF-4D56-AEEC-723A3E9306DA}" dt="2024-04-17T19:24:00.359" v="3972" actId="208"/>
          <ac:cxnSpMkLst>
            <pc:docMk/>
            <pc:sldMk cId="2358090311" sldId="2146846555"/>
            <ac:cxnSpMk id="20" creationId="{82B31E5F-31D7-E817-1DCF-6647059AB19A}"/>
          </ac:cxnSpMkLst>
        </pc:cxnChg>
        <pc:cxnChg chg="add mod">
          <ac:chgData name="Jason Wiese" userId="4bff8d5b-7de6-4655-b397-69b0afc81113" providerId="ADAL" clId="{69F4B42B-A9AF-4D56-AEEC-723A3E9306DA}" dt="2024-04-17T19:24:00.359" v="3972" actId="208"/>
          <ac:cxnSpMkLst>
            <pc:docMk/>
            <pc:sldMk cId="2358090311" sldId="2146846555"/>
            <ac:cxnSpMk id="23" creationId="{B2F79BD8-5568-4CB4-444F-D7A98B1F67FA}"/>
          </ac:cxnSpMkLst>
        </pc:cxnChg>
        <pc:cxnChg chg="del">
          <ac:chgData name="Jason Wiese" userId="4bff8d5b-7de6-4655-b397-69b0afc81113" providerId="ADAL" clId="{69F4B42B-A9AF-4D56-AEEC-723A3E9306DA}" dt="2024-04-16T04:34:10.546" v="2168" actId="478"/>
          <ac:cxnSpMkLst>
            <pc:docMk/>
            <pc:sldMk cId="2358090311" sldId="2146846555"/>
            <ac:cxnSpMk id="24" creationId="{EB5430B4-3B5B-7324-3083-E46F35CC7BC3}"/>
          </ac:cxnSpMkLst>
        </pc:cxnChg>
        <pc:cxnChg chg="add mod">
          <ac:chgData name="Jason Wiese" userId="4bff8d5b-7de6-4655-b397-69b0afc81113" providerId="ADAL" clId="{69F4B42B-A9AF-4D56-AEEC-723A3E9306DA}" dt="2024-04-17T04:10:03.127" v="3898"/>
          <ac:cxnSpMkLst>
            <pc:docMk/>
            <pc:sldMk cId="2358090311" sldId="2146846555"/>
            <ac:cxnSpMk id="27" creationId="{ED12718E-B0D5-9B05-C9C4-2768540581E5}"/>
          </ac:cxnSpMkLst>
        </pc:cxnChg>
        <pc:cxnChg chg="del">
          <ac:chgData name="Jason Wiese" userId="4bff8d5b-7de6-4655-b397-69b0afc81113" providerId="ADAL" clId="{69F4B42B-A9AF-4D56-AEEC-723A3E9306DA}" dt="2024-04-16T04:34:10.546" v="2168" actId="478"/>
          <ac:cxnSpMkLst>
            <pc:docMk/>
            <pc:sldMk cId="2358090311" sldId="2146846555"/>
            <ac:cxnSpMk id="28" creationId="{6DF21CC4-7A88-199E-E3F6-C9A889D0E04D}"/>
          </ac:cxnSpMkLst>
        </pc:cxnChg>
        <pc:cxnChg chg="add mod">
          <ac:chgData name="Jason Wiese" userId="4bff8d5b-7de6-4655-b397-69b0afc81113" providerId="ADAL" clId="{69F4B42B-A9AF-4D56-AEEC-723A3E9306DA}" dt="2024-04-17T19:24:00.359" v="3972" actId="208"/>
          <ac:cxnSpMkLst>
            <pc:docMk/>
            <pc:sldMk cId="2358090311" sldId="2146846555"/>
            <ac:cxnSpMk id="30" creationId="{CBB8BFED-8C0F-5AF3-2917-F292FE23021A}"/>
          </ac:cxnSpMkLst>
        </pc:cxnChg>
        <pc:cxnChg chg="del">
          <ac:chgData name="Jason Wiese" userId="4bff8d5b-7de6-4655-b397-69b0afc81113" providerId="ADAL" clId="{69F4B42B-A9AF-4D56-AEEC-723A3E9306DA}" dt="2024-04-16T04:34:10.546" v="2168" actId="478"/>
          <ac:cxnSpMkLst>
            <pc:docMk/>
            <pc:sldMk cId="2358090311" sldId="2146846555"/>
            <ac:cxnSpMk id="31" creationId="{88529C02-7411-9880-4814-2156690ADCDE}"/>
          </ac:cxnSpMkLst>
        </pc:cxnChg>
        <pc:cxnChg chg="add del mod">
          <ac:chgData name="Jason Wiese" userId="4bff8d5b-7de6-4655-b397-69b0afc81113" providerId="ADAL" clId="{69F4B42B-A9AF-4D56-AEEC-723A3E9306DA}" dt="2024-04-17T04:09:53.552" v="3897" actId="478"/>
          <ac:cxnSpMkLst>
            <pc:docMk/>
            <pc:sldMk cId="2358090311" sldId="2146846555"/>
            <ac:cxnSpMk id="37" creationId="{39675CD8-DDAF-ACFE-2377-A6AA9AC198DC}"/>
          </ac:cxnSpMkLst>
        </pc:cxnChg>
        <pc:cxnChg chg="add del mod">
          <ac:chgData name="Jason Wiese" userId="4bff8d5b-7de6-4655-b397-69b0afc81113" providerId="ADAL" clId="{69F4B42B-A9AF-4D56-AEEC-723A3E9306DA}" dt="2024-04-17T04:09:53.552" v="3897" actId="478"/>
          <ac:cxnSpMkLst>
            <pc:docMk/>
            <pc:sldMk cId="2358090311" sldId="2146846555"/>
            <ac:cxnSpMk id="41" creationId="{3EE7B52B-1E32-F639-729D-282704287116}"/>
          </ac:cxnSpMkLst>
        </pc:cxnChg>
        <pc:cxnChg chg="add del mod">
          <ac:chgData name="Jason Wiese" userId="4bff8d5b-7de6-4655-b397-69b0afc81113" providerId="ADAL" clId="{69F4B42B-A9AF-4D56-AEEC-723A3E9306DA}" dt="2024-04-17T04:09:53.552" v="3897" actId="478"/>
          <ac:cxnSpMkLst>
            <pc:docMk/>
            <pc:sldMk cId="2358090311" sldId="2146846555"/>
            <ac:cxnSpMk id="44" creationId="{6DCCDD4B-2617-9552-6C41-EFA6B388157A}"/>
          </ac:cxnSpMkLst>
        </pc:cxnChg>
      </pc:sldChg>
      <pc:sldChg chg="addSp delSp modSp mod">
        <pc:chgData name="Jason Wiese" userId="4bff8d5b-7de6-4655-b397-69b0afc81113" providerId="ADAL" clId="{69F4B42B-A9AF-4D56-AEEC-723A3E9306DA}" dt="2024-04-18T18:10:42.573" v="4452" actId="14100"/>
        <pc:sldMkLst>
          <pc:docMk/>
          <pc:sldMk cId="4211977824" sldId="2146846556"/>
        </pc:sldMkLst>
        <pc:spChg chg="add del mod">
          <ac:chgData name="Jason Wiese" userId="4bff8d5b-7de6-4655-b397-69b0afc81113" providerId="ADAL" clId="{69F4B42B-A9AF-4D56-AEEC-723A3E9306DA}" dt="2024-04-17T04:10:24.268" v="3901" actId="478"/>
          <ac:spMkLst>
            <pc:docMk/>
            <pc:sldMk cId="4211977824" sldId="2146846556"/>
            <ac:spMk id="2" creationId="{A37ECCF3-15DD-2A9F-8C08-103E23350177}"/>
          </ac:spMkLst>
        </pc:spChg>
        <pc:spChg chg="add mod">
          <ac:chgData name="Jason Wiese" userId="4bff8d5b-7de6-4655-b397-69b0afc81113" providerId="ADAL" clId="{69F4B42B-A9AF-4D56-AEEC-723A3E9306DA}" dt="2024-04-18T18:05:25.811" v="4439" actId="6549"/>
          <ac:spMkLst>
            <pc:docMk/>
            <pc:sldMk cId="4211977824" sldId="2146846556"/>
            <ac:spMk id="2" creationId="{C4C1B8AD-D5D2-45F3-CE68-925B0D11D092}"/>
          </ac:spMkLst>
        </pc:spChg>
        <pc:spChg chg="mod">
          <ac:chgData name="Jason Wiese" userId="4bff8d5b-7de6-4655-b397-69b0afc81113" providerId="ADAL" clId="{69F4B42B-A9AF-4D56-AEEC-723A3E9306DA}" dt="2024-04-17T22:42:27.150" v="4391" actId="1035"/>
          <ac:spMkLst>
            <pc:docMk/>
            <pc:sldMk cId="4211977824" sldId="2146846556"/>
            <ac:spMk id="3" creationId="{09C77E11-2F8F-5B5E-2BE4-0AAD03C74FF6}"/>
          </ac:spMkLst>
        </pc:spChg>
        <pc:spChg chg="add del mod">
          <ac:chgData name="Jason Wiese" userId="4bff8d5b-7de6-4655-b397-69b0afc81113" providerId="ADAL" clId="{69F4B42B-A9AF-4D56-AEEC-723A3E9306DA}" dt="2024-04-17T04:10:24.268" v="3901" actId="478"/>
          <ac:spMkLst>
            <pc:docMk/>
            <pc:sldMk cId="4211977824" sldId="2146846556"/>
            <ac:spMk id="4" creationId="{08CB6778-B26D-4E11-6A75-6DB68684577B}"/>
          </ac:spMkLst>
        </pc:spChg>
        <pc:spChg chg="mod">
          <ac:chgData name="Jason Wiese" userId="4bff8d5b-7de6-4655-b397-69b0afc81113" providerId="ADAL" clId="{69F4B42B-A9AF-4D56-AEEC-723A3E9306DA}" dt="2024-04-18T18:10:42.573" v="4452" actId="14100"/>
          <ac:spMkLst>
            <pc:docMk/>
            <pc:sldMk cId="4211977824" sldId="2146846556"/>
            <ac:spMk id="4" creationId="{273D5C1C-282F-92EB-9E4F-733F563B7F2B}"/>
          </ac:spMkLst>
        </pc:spChg>
        <pc:spChg chg="add del mod">
          <ac:chgData name="Jason Wiese" userId="4bff8d5b-7de6-4655-b397-69b0afc81113" providerId="ADAL" clId="{69F4B42B-A9AF-4D56-AEEC-723A3E9306DA}" dt="2024-04-17T04:10:24.268" v="3901" actId="478"/>
          <ac:spMkLst>
            <pc:docMk/>
            <pc:sldMk cId="4211977824" sldId="2146846556"/>
            <ac:spMk id="6" creationId="{2A52F0F8-FF90-0CD5-CFA7-ADC383D8C03B}"/>
          </ac:spMkLst>
        </pc:spChg>
        <pc:spChg chg="add del mod">
          <ac:chgData name="Jason Wiese" userId="4bff8d5b-7de6-4655-b397-69b0afc81113" providerId="ADAL" clId="{69F4B42B-A9AF-4D56-AEEC-723A3E9306DA}" dt="2024-04-17T04:10:24.268" v="3901" actId="478"/>
          <ac:spMkLst>
            <pc:docMk/>
            <pc:sldMk cId="4211977824" sldId="2146846556"/>
            <ac:spMk id="7" creationId="{7D65CDF9-0664-050B-7EFE-804C46E8B99F}"/>
          </ac:spMkLst>
        </pc:spChg>
        <pc:spChg chg="mod">
          <ac:chgData name="Jason Wiese" userId="4bff8d5b-7de6-4655-b397-69b0afc81113" providerId="ADAL" clId="{69F4B42B-A9AF-4D56-AEEC-723A3E9306DA}" dt="2024-04-18T18:10:42.573" v="4452" actId="14100"/>
          <ac:spMkLst>
            <pc:docMk/>
            <pc:sldMk cId="4211977824" sldId="2146846556"/>
            <ac:spMk id="9" creationId="{78101652-8F0F-CC72-AE7A-B0E08FD58214}"/>
          </ac:spMkLst>
        </pc:spChg>
        <pc:spChg chg="add del mod">
          <ac:chgData name="Jason Wiese" userId="4bff8d5b-7de6-4655-b397-69b0afc81113" providerId="ADAL" clId="{69F4B42B-A9AF-4D56-AEEC-723A3E9306DA}" dt="2024-04-17T04:10:24.268" v="3901" actId="478"/>
          <ac:spMkLst>
            <pc:docMk/>
            <pc:sldMk cId="4211977824" sldId="2146846556"/>
            <ac:spMk id="9" creationId="{E6FF0BFD-D055-6BF2-F86D-F48949C44162}"/>
          </ac:spMkLst>
        </pc:spChg>
        <pc:spChg chg="add del mod">
          <ac:chgData name="Jason Wiese" userId="4bff8d5b-7de6-4655-b397-69b0afc81113" providerId="ADAL" clId="{69F4B42B-A9AF-4D56-AEEC-723A3E9306DA}" dt="2024-04-16T06:11:19.857" v="2783" actId="478"/>
          <ac:spMkLst>
            <pc:docMk/>
            <pc:sldMk cId="4211977824" sldId="2146846556"/>
            <ac:spMk id="14" creationId="{7C94B7E6-03F1-79F9-3293-4637D8D3B1FC}"/>
          </ac:spMkLst>
        </pc:spChg>
        <pc:spChg chg="add mod">
          <ac:chgData name="Jason Wiese" userId="4bff8d5b-7de6-4655-b397-69b0afc81113" providerId="ADAL" clId="{69F4B42B-A9AF-4D56-AEEC-723A3E9306DA}" dt="2024-04-17T04:10:27.367" v="3902"/>
          <ac:spMkLst>
            <pc:docMk/>
            <pc:sldMk cId="4211977824" sldId="2146846556"/>
            <ac:spMk id="14" creationId="{F05C9F1A-59BB-A880-B728-E8B5B11C2E3E}"/>
          </ac:spMkLst>
        </pc:spChg>
        <pc:spChg chg="add mod">
          <ac:chgData name="Jason Wiese" userId="4bff8d5b-7de6-4655-b397-69b0afc81113" providerId="ADAL" clId="{69F4B42B-A9AF-4D56-AEEC-723A3E9306DA}" dt="2024-04-17T04:10:27.367" v="3902"/>
          <ac:spMkLst>
            <pc:docMk/>
            <pc:sldMk cId="4211977824" sldId="2146846556"/>
            <ac:spMk id="15" creationId="{45FA41FD-80A2-AA55-09BC-A3CC25DADB1F}"/>
          </ac:spMkLst>
        </pc:spChg>
        <pc:spChg chg="del">
          <ac:chgData name="Jason Wiese" userId="4bff8d5b-7de6-4655-b397-69b0afc81113" providerId="ADAL" clId="{69F4B42B-A9AF-4D56-AEEC-723A3E9306DA}" dt="2024-04-16T04:47:16.252" v="2200" actId="478"/>
          <ac:spMkLst>
            <pc:docMk/>
            <pc:sldMk cId="4211977824" sldId="2146846556"/>
            <ac:spMk id="15" creationId="{4AC78D06-2653-F92F-CB5F-99BF15305124}"/>
          </ac:spMkLst>
        </pc:spChg>
        <pc:spChg chg="del">
          <ac:chgData name="Jason Wiese" userId="4bff8d5b-7de6-4655-b397-69b0afc81113" providerId="ADAL" clId="{69F4B42B-A9AF-4D56-AEEC-723A3E9306DA}" dt="2024-04-16T04:47:16.252" v="2200" actId="478"/>
          <ac:spMkLst>
            <pc:docMk/>
            <pc:sldMk cId="4211977824" sldId="2146846556"/>
            <ac:spMk id="16" creationId="{54481F40-A8BF-A56E-A450-B4DF2C41D307}"/>
          </ac:spMkLst>
        </pc:spChg>
        <pc:spChg chg="add del mod">
          <ac:chgData name="Jason Wiese" userId="4bff8d5b-7de6-4655-b397-69b0afc81113" providerId="ADAL" clId="{69F4B42B-A9AF-4D56-AEEC-723A3E9306DA}" dt="2024-04-17T04:10:24.268" v="3901" actId="478"/>
          <ac:spMkLst>
            <pc:docMk/>
            <pc:sldMk cId="4211977824" sldId="2146846556"/>
            <ac:spMk id="17" creationId="{D88E43C4-875A-B4A3-9163-AF0CD3FFB60F}"/>
          </ac:spMkLst>
        </pc:spChg>
        <pc:spChg chg="mod">
          <ac:chgData name="Jason Wiese" userId="4bff8d5b-7de6-4655-b397-69b0afc81113" providerId="ADAL" clId="{69F4B42B-A9AF-4D56-AEEC-723A3E9306DA}" dt="2024-04-18T18:10:42.573" v="4452" actId="14100"/>
          <ac:spMkLst>
            <pc:docMk/>
            <pc:sldMk cId="4211977824" sldId="2146846556"/>
            <ac:spMk id="18" creationId="{18DBDDBC-7E7D-3181-3887-24DF9C6D15A3}"/>
          </ac:spMkLst>
        </pc:spChg>
        <pc:spChg chg="add del mod">
          <ac:chgData name="Jason Wiese" userId="4bff8d5b-7de6-4655-b397-69b0afc81113" providerId="ADAL" clId="{69F4B42B-A9AF-4D56-AEEC-723A3E9306DA}" dt="2024-04-17T04:10:24.268" v="3901" actId="478"/>
          <ac:spMkLst>
            <pc:docMk/>
            <pc:sldMk cId="4211977824" sldId="2146846556"/>
            <ac:spMk id="18" creationId="{7712DCED-8F0B-8E75-E79C-DEEA58A07EB2}"/>
          </ac:spMkLst>
        </pc:spChg>
        <pc:spChg chg="add del mod">
          <ac:chgData name="Jason Wiese" userId="4bff8d5b-7de6-4655-b397-69b0afc81113" providerId="ADAL" clId="{69F4B42B-A9AF-4D56-AEEC-723A3E9306DA}" dt="2024-04-17T04:10:24.268" v="3901" actId="478"/>
          <ac:spMkLst>
            <pc:docMk/>
            <pc:sldMk cId="4211977824" sldId="2146846556"/>
            <ac:spMk id="20" creationId="{7DE7A878-53EE-BA0F-2DD9-5FA1394B655C}"/>
          </ac:spMkLst>
        </pc:spChg>
        <pc:spChg chg="add mod">
          <ac:chgData name="Jason Wiese" userId="4bff8d5b-7de6-4655-b397-69b0afc81113" providerId="ADAL" clId="{69F4B42B-A9AF-4D56-AEEC-723A3E9306DA}" dt="2024-04-17T04:10:27.367" v="3902"/>
          <ac:spMkLst>
            <pc:docMk/>
            <pc:sldMk cId="4211977824" sldId="2146846556"/>
            <ac:spMk id="21" creationId="{67B59EBC-EF10-76B1-E5FD-FAD3BE31A80C}"/>
          </ac:spMkLst>
        </pc:spChg>
        <pc:spChg chg="add del mod">
          <ac:chgData name="Jason Wiese" userId="4bff8d5b-7de6-4655-b397-69b0afc81113" providerId="ADAL" clId="{69F4B42B-A9AF-4D56-AEEC-723A3E9306DA}" dt="2024-04-17T04:10:24.268" v="3901" actId="478"/>
          <ac:spMkLst>
            <pc:docMk/>
            <pc:sldMk cId="4211977824" sldId="2146846556"/>
            <ac:spMk id="22" creationId="{5E56FE4C-A73D-0199-E07F-74FB7C5B1C2B}"/>
          </ac:spMkLst>
        </pc:spChg>
        <pc:spChg chg="mod">
          <ac:chgData name="Jason Wiese" userId="4bff8d5b-7de6-4655-b397-69b0afc81113" providerId="ADAL" clId="{69F4B42B-A9AF-4D56-AEEC-723A3E9306DA}" dt="2024-04-18T18:10:42.573" v="4452" actId="14100"/>
          <ac:spMkLst>
            <pc:docMk/>
            <pc:sldMk cId="4211977824" sldId="2146846556"/>
            <ac:spMk id="23" creationId="{0232948C-A8D5-1516-8804-84943748EA92}"/>
          </ac:spMkLst>
        </pc:spChg>
        <pc:spChg chg="add del mod">
          <ac:chgData name="Jason Wiese" userId="4bff8d5b-7de6-4655-b397-69b0afc81113" providerId="ADAL" clId="{69F4B42B-A9AF-4D56-AEEC-723A3E9306DA}" dt="2024-04-17T04:10:24.268" v="3901" actId="478"/>
          <ac:spMkLst>
            <pc:docMk/>
            <pc:sldMk cId="4211977824" sldId="2146846556"/>
            <ac:spMk id="23" creationId="{BCFAEBF5-93B6-83D8-2B14-B4C5061E9813}"/>
          </ac:spMkLst>
        </pc:spChg>
        <pc:spChg chg="del">
          <ac:chgData name="Jason Wiese" userId="4bff8d5b-7de6-4655-b397-69b0afc81113" providerId="ADAL" clId="{69F4B42B-A9AF-4D56-AEEC-723A3E9306DA}" dt="2024-04-16T04:47:16.252" v="2200" actId="478"/>
          <ac:spMkLst>
            <pc:docMk/>
            <pc:sldMk cId="4211977824" sldId="2146846556"/>
            <ac:spMk id="24" creationId="{467A3E02-F4DB-42BE-C6E7-39FC107B4309}"/>
          </ac:spMkLst>
        </pc:spChg>
        <pc:spChg chg="add mod">
          <ac:chgData name="Jason Wiese" userId="4bff8d5b-7de6-4655-b397-69b0afc81113" providerId="ADAL" clId="{69F4B42B-A9AF-4D56-AEEC-723A3E9306DA}" dt="2024-04-17T04:10:27.367" v="3902"/>
          <ac:spMkLst>
            <pc:docMk/>
            <pc:sldMk cId="4211977824" sldId="2146846556"/>
            <ac:spMk id="24" creationId="{C7F01762-4941-8C6C-D959-01193A0BE812}"/>
          </ac:spMkLst>
        </pc:spChg>
        <pc:spChg chg="add del mod">
          <ac:chgData name="Jason Wiese" userId="4bff8d5b-7de6-4655-b397-69b0afc81113" providerId="ADAL" clId="{69F4B42B-A9AF-4D56-AEEC-723A3E9306DA}" dt="2024-04-17T04:10:24.268" v="3901" actId="478"/>
          <ac:spMkLst>
            <pc:docMk/>
            <pc:sldMk cId="4211977824" sldId="2146846556"/>
            <ac:spMk id="26" creationId="{0E672597-51EB-6AED-141D-B5CC1E7A62A2}"/>
          </ac:spMkLst>
        </pc:spChg>
        <pc:spChg chg="mod">
          <ac:chgData name="Jason Wiese" userId="4bff8d5b-7de6-4655-b397-69b0afc81113" providerId="ADAL" clId="{69F4B42B-A9AF-4D56-AEEC-723A3E9306DA}" dt="2024-04-18T18:10:42.573" v="4452" actId="14100"/>
          <ac:spMkLst>
            <pc:docMk/>
            <pc:sldMk cId="4211977824" sldId="2146846556"/>
            <ac:spMk id="27" creationId="{E8900E17-70D4-C826-1A4B-2A0C4AEAE93B}"/>
          </ac:spMkLst>
        </pc:spChg>
        <pc:spChg chg="add del mod">
          <ac:chgData name="Jason Wiese" userId="4bff8d5b-7de6-4655-b397-69b0afc81113" providerId="ADAL" clId="{69F4B42B-A9AF-4D56-AEEC-723A3E9306DA}" dt="2024-04-17T04:10:24.268" v="3901" actId="478"/>
          <ac:spMkLst>
            <pc:docMk/>
            <pc:sldMk cId="4211977824" sldId="2146846556"/>
            <ac:spMk id="27" creationId="{FD7D6CEC-A0CD-2E91-CDB2-6153D7EA2C19}"/>
          </ac:spMkLst>
        </pc:spChg>
        <pc:spChg chg="del">
          <ac:chgData name="Jason Wiese" userId="4bff8d5b-7de6-4655-b397-69b0afc81113" providerId="ADAL" clId="{69F4B42B-A9AF-4D56-AEEC-723A3E9306DA}" dt="2024-04-16T04:47:16.252" v="2200" actId="478"/>
          <ac:spMkLst>
            <pc:docMk/>
            <pc:sldMk cId="4211977824" sldId="2146846556"/>
            <ac:spMk id="28" creationId="{541253C2-C160-61E5-C8E1-876BC8A1BA47}"/>
          </ac:spMkLst>
        </pc:spChg>
        <pc:spChg chg="add mod">
          <ac:chgData name="Jason Wiese" userId="4bff8d5b-7de6-4655-b397-69b0afc81113" providerId="ADAL" clId="{69F4B42B-A9AF-4D56-AEEC-723A3E9306DA}" dt="2024-04-17T04:10:27.367" v="3902"/>
          <ac:spMkLst>
            <pc:docMk/>
            <pc:sldMk cId="4211977824" sldId="2146846556"/>
            <ac:spMk id="28" creationId="{83081EF0-EEF7-33BE-8B7F-417E5EFA023A}"/>
          </ac:spMkLst>
        </pc:spChg>
        <pc:spChg chg="add del mod">
          <ac:chgData name="Jason Wiese" userId="4bff8d5b-7de6-4655-b397-69b0afc81113" providerId="ADAL" clId="{69F4B42B-A9AF-4D56-AEEC-723A3E9306DA}" dt="2024-04-17T04:10:24.268" v="3901" actId="478"/>
          <ac:spMkLst>
            <pc:docMk/>
            <pc:sldMk cId="4211977824" sldId="2146846556"/>
            <ac:spMk id="30" creationId="{0E97F842-6509-FE30-0E16-4540E179FF3B}"/>
          </ac:spMkLst>
        </pc:spChg>
        <pc:spChg chg="add del mod">
          <ac:chgData name="Jason Wiese" userId="4bff8d5b-7de6-4655-b397-69b0afc81113" providerId="ADAL" clId="{69F4B42B-A9AF-4D56-AEEC-723A3E9306DA}" dt="2024-04-17T04:10:24.268" v="3901" actId="478"/>
          <ac:spMkLst>
            <pc:docMk/>
            <pc:sldMk cId="4211977824" sldId="2146846556"/>
            <ac:spMk id="31" creationId="{19147A61-44B3-D375-BEC7-53EAF18CD833}"/>
          </ac:spMkLst>
        </pc:spChg>
        <pc:spChg chg="del">
          <ac:chgData name="Jason Wiese" userId="4bff8d5b-7de6-4655-b397-69b0afc81113" providerId="ADAL" clId="{69F4B42B-A9AF-4D56-AEEC-723A3E9306DA}" dt="2024-04-16T04:47:16.252" v="2200" actId="478"/>
          <ac:spMkLst>
            <pc:docMk/>
            <pc:sldMk cId="4211977824" sldId="2146846556"/>
            <ac:spMk id="32" creationId="{3E3286DC-0913-8358-3123-E73746160F14}"/>
          </ac:spMkLst>
        </pc:spChg>
        <pc:spChg chg="add del mod">
          <ac:chgData name="Jason Wiese" userId="4bff8d5b-7de6-4655-b397-69b0afc81113" providerId="ADAL" clId="{69F4B42B-A9AF-4D56-AEEC-723A3E9306DA}" dt="2024-04-17T04:10:24.268" v="3901" actId="478"/>
          <ac:spMkLst>
            <pc:docMk/>
            <pc:sldMk cId="4211977824" sldId="2146846556"/>
            <ac:spMk id="33" creationId="{CC552A4A-6641-A8AF-B503-4D72B2B43A96}"/>
          </ac:spMkLst>
        </pc:spChg>
        <pc:spChg chg="add mod">
          <ac:chgData name="Jason Wiese" userId="4bff8d5b-7de6-4655-b397-69b0afc81113" providerId="ADAL" clId="{69F4B42B-A9AF-4D56-AEEC-723A3E9306DA}" dt="2024-04-17T04:10:33.546" v="3904" actId="1582"/>
          <ac:spMkLst>
            <pc:docMk/>
            <pc:sldMk cId="4211977824" sldId="2146846556"/>
            <ac:spMk id="34" creationId="{E053C42F-2F35-30F1-6A52-D0EB06675770}"/>
          </ac:spMkLst>
        </pc:spChg>
        <pc:spChg chg="add mod">
          <ac:chgData name="Jason Wiese" userId="4bff8d5b-7de6-4655-b397-69b0afc81113" providerId="ADAL" clId="{69F4B42B-A9AF-4D56-AEEC-723A3E9306DA}" dt="2024-04-17T04:10:27.367" v="3902"/>
          <ac:spMkLst>
            <pc:docMk/>
            <pc:sldMk cId="4211977824" sldId="2146846556"/>
            <ac:spMk id="35" creationId="{6CA0175E-1529-61E0-29FC-DB7BF4FB2B44}"/>
          </ac:spMkLst>
        </pc:spChg>
        <pc:spChg chg="del">
          <ac:chgData name="Jason Wiese" userId="4bff8d5b-7de6-4655-b397-69b0afc81113" providerId="ADAL" clId="{69F4B42B-A9AF-4D56-AEEC-723A3E9306DA}" dt="2024-04-16T04:47:16.252" v="2200" actId="478"/>
          <ac:spMkLst>
            <pc:docMk/>
            <pc:sldMk cId="4211977824" sldId="2146846556"/>
            <ac:spMk id="35" creationId="{8A9423B4-7A0D-9E5C-EBDC-52D8DDA068A9}"/>
          </ac:spMkLst>
        </pc:spChg>
        <pc:spChg chg="del">
          <ac:chgData name="Jason Wiese" userId="4bff8d5b-7de6-4655-b397-69b0afc81113" providerId="ADAL" clId="{69F4B42B-A9AF-4D56-AEEC-723A3E9306DA}" dt="2024-04-16T04:47:16.252" v="2200" actId="478"/>
          <ac:spMkLst>
            <pc:docMk/>
            <pc:sldMk cId="4211977824" sldId="2146846556"/>
            <ac:spMk id="36" creationId="{80DC0D73-1237-DFB4-3E79-FF5C495C834B}"/>
          </ac:spMkLst>
        </pc:spChg>
        <pc:spChg chg="del">
          <ac:chgData name="Jason Wiese" userId="4bff8d5b-7de6-4655-b397-69b0afc81113" providerId="ADAL" clId="{69F4B42B-A9AF-4D56-AEEC-723A3E9306DA}" dt="2024-04-16T04:47:16.252" v="2200" actId="478"/>
          <ac:spMkLst>
            <pc:docMk/>
            <pc:sldMk cId="4211977824" sldId="2146846556"/>
            <ac:spMk id="37" creationId="{06E2FF39-6CDF-43D9-DC53-0E56FF4B5D9C}"/>
          </ac:spMkLst>
        </pc:spChg>
        <pc:spChg chg="add mod">
          <ac:chgData name="Jason Wiese" userId="4bff8d5b-7de6-4655-b397-69b0afc81113" providerId="ADAL" clId="{69F4B42B-A9AF-4D56-AEEC-723A3E9306DA}" dt="2024-04-17T04:10:27.367" v="3902"/>
          <ac:spMkLst>
            <pc:docMk/>
            <pc:sldMk cId="4211977824" sldId="2146846556"/>
            <ac:spMk id="37" creationId="{7D232A79-457C-D7D3-01F0-D27219631D55}"/>
          </ac:spMkLst>
        </pc:spChg>
        <pc:spChg chg="add mod">
          <ac:chgData name="Jason Wiese" userId="4bff8d5b-7de6-4655-b397-69b0afc81113" providerId="ADAL" clId="{69F4B42B-A9AF-4D56-AEEC-723A3E9306DA}" dt="2024-04-17T04:10:27.367" v="3902"/>
          <ac:spMkLst>
            <pc:docMk/>
            <pc:sldMk cId="4211977824" sldId="2146846556"/>
            <ac:spMk id="38" creationId="{D6F110E9-4F43-71A6-56CD-FC2CC34B5E0F}"/>
          </ac:spMkLst>
        </pc:spChg>
        <pc:spChg chg="del">
          <ac:chgData name="Jason Wiese" userId="4bff8d5b-7de6-4655-b397-69b0afc81113" providerId="ADAL" clId="{69F4B42B-A9AF-4D56-AEEC-723A3E9306DA}" dt="2024-04-16T04:47:16.252" v="2200" actId="478"/>
          <ac:spMkLst>
            <pc:docMk/>
            <pc:sldMk cId="4211977824" sldId="2146846556"/>
            <ac:spMk id="39" creationId="{0572CDBF-F547-C200-484B-FFC60D65746B}"/>
          </ac:spMkLst>
        </pc:spChg>
        <pc:spChg chg="add mod">
          <ac:chgData name="Jason Wiese" userId="4bff8d5b-7de6-4655-b397-69b0afc81113" providerId="ADAL" clId="{69F4B42B-A9AF-4D56-AEEC-723A3E9306DA}" dt="2024-04-17T04:10:27.367" v="3902"/>
          <ac:spMkLst>
            <pc:docMk/>
            <pc:sldMk cId="4211977824" sldId="2146846556"/>
            <ac:spMk id="39" creationId="{74B20237-9C35-7BE1-F71A-C35E757B6A17}"/>
          </ac:spMkLst>
        </pc:spChg>
        <pc:spChg chg="del">
          <ac:chgData name="Jason Wiese" userId="4bff8d5b-7de6-4655-b397-69b0afc81113" providerId="ADAL" clId="{69F4B42B-A9AF-4D56-AEEC-723A3E9306DA}" dt="2024-04-16T04:47:16.252" v="2200" actId="478"/>
          <ac:spMkLst>
            <pc:docMk/>
            <pc:sldMk cId="4211977824" sldId="2146846556"/>
            <ac:spMk id="40" creationId="{E863EA7C-C318-4D2C-BFF0-4DADA66FF723}"/>
          </ac:spMkLst>
        </pc:spChg>
        <pc:spChg chg="del">
          <ac:chgData name="Jason Wiese" userId="4bff8d5b-7de6-4655-b397-69b0afc81113" providerId="ADAL" clId="{69F4B42B-A9AF-4D56-AEEC-723A3E9306DA}" dt="2024-04-16T04:47:16.252" v="2200" actId="478"/>
          <ac:spMkLst>
            <pc:docMk/>
            <pc:sldMk cId="4211977824" sldId="2146846556"/>
            <ac:spMk id="41" creationId="{634A83D0-11DB-5411-2A1D-C88D60E84B12}"/>
          </ac:spMkLst>
        </pc:spChg>
        <pc:spChg chg="add mod">
          <ac:chgData name="Jason Wiese" userId="4bff8d5b-7de6-4655-b397-69b0afc81113" providerId="ADAL" clId="{69F4B42B-A9AF-4D56-AEEC-723A3E9306DA}" dt="2024-04-17T04:10:27.367" v="3902"/>
          <ac:spMkLst>
            <pc:docMk/>
            <pc:sldMk cId="4211977824" sldId="2146846556"/>
            <ac:spMk id="41" creationId="{9DB8D036-43B7-3440-BB93-DB45A6855975}"/>
          </ac:spMkLst>
        </pc:spChg>
        <pc:spChg chg="add mod">
          <ac:chgData name="Jason Wiese" userId="4bff8d5b-7de6-4655-b397-69b0afc81113" providerId="ADAL" clId="{69F4B42B-A9AF-4D56-AEEC-723A3E9306DA}" dt="2024-04-17T04:10:27.367" v="3902"/>
          <ac:spMkLst>
            <pc:docMk/>
            <pc:sldMk cId="4211977824" sldId="2146846556"/>
            <ac:spMk id="42" creationId="{F12CEC56-824C-AC15-5353-6F6D76259F6E}"/>
          </ac:spMkLst>
        </pc:spChg>
        <pc:spChg chg="del">
          <ac:chgData name="Jason Wiese" userId="4bff8d5b-7de6-4655-b397-69b0afc81113" providerId="ADAL" clId="{69F4B42B-A9AF-4D56-AEEC-723A3E9306DA}" dt="2024-04-16T04:47:16.252" v="2200" actId="478"/>
          <ac:spMkLst>
            <pc:docMk/>
            <pc:sldMk cId="4211977824" sldId="2146846556"/>
            <ac:spMk id="43" creationId="{2A9DA0D1-370C-B87D-7358-BD0CD7689211}"/>
          </ac:spMkLst>
        </pc:spChg>
        <pc:spChg chg="del">
          <ac:chgData name="Jason Wiese" userId="4bff8d5b-7de6-4655-b397-69b0afc81113" providerId="ADAL" clId="{69F4B42B-A9AF-4D56-AEEC-723A3E9306DA}" dt="2024-04-16T04:47:16.252" v="2200" actId="478"/>
          <ac:spMkLst>
            <pc:docMk/>
            <pc:sldMk cId="4211977824" sldId="2146846556"/>
            <ac:spMk id="44" creationId="{3645DC95-C6D5-6579-E165-DB1A16A8D3BB}"/>
          </ac:spMkLst>
        </pc:spChg>
        <pc:spChg chg="add mod">
          <ac:chgData name="Jason Wiese" userId="4bff8d5b-7de6-4655-b397-69b0afc81113" providerId="ADAL" clId="{69F4B42B-A9AF-4D56-AEEC-723A3E9306DA}" dt="2024-04-17T04:10:27.367" v="3902"/>
          <ac:spMkLst>
            <pc:docMk/>
            <pc:sldMk cId="4211977824" sldId="2146846556"/>
            <ac:spMk id="44" creationId="{A3EE7F3C-49C1-6162-5D42-BA5D0FADA37D}"/>
          </ac:spMkLst>
        </pc:spChg>
        <pc:spChg chg="add mod">
          <ac:chgData name="Jason Wiese" userId="4bff8d5b-7de6-4655-b397-69b0afc81113" providerId="ADAL" clId="{69F4B42B-A9AF-4D56-AEEC-723A3E9306DA}" dt="2024-04-17T04:10:27.367" v="3902"/>
          <ac:spMkLst>
            <pc:docMk/>
            <pc:sldMk cId="4211977824" sldId="2146846556"/>
            <ac:spMk id="45" creationId="{F45DBB98-53F1-A529-C56B-6C8A204499D6}"/>
          </ac:spMkLst>
        </pc:spChg>
        <pc:spChg chg="add mod">
          <ac:chgData name="Jason Wiese" userId="4bff8d5b-7de6-4655-b397-69b0afc81113" providerId="ADAL" clId="{69F4B42B-A9AF-4D56-AEEC-723A3E9306DA}" dt="2024-04-17T04:10:27.367" v="3902"/>
          <ac:spMkLst>
            <pc:docMk/>
            <pc:sldMk cId="4211977824" sldId="2146846556"/>
            <ac:spMk id="46" creationId="{40DDA366-8919-5CFF-E2A2-D1635094B661}"/>
          </ac:spMkLst>
        </pc:spChg>
        <pc:spChg chg="del">
          <ac:chgData name="Jason Wiese" userId="4bff8d5b-7de6-4655-b397-69b0afc81113" providerId="ADAL" clId="{69F4B42B-A9AF-4D56-AEEC-723A3E9306DA}" dt="2024-04-16T04:47:16.252" v="2200" actId="478"/>
          <ac:spMkLst>
            <pc:docMk/>
            <pc:sldMk cId="4211977824" sldId="2146846556"/>
            <ac:spMk id="46" creationId="{FBEFE48B-287E-F8F2-755B-28251211CE24}"/>
          </ac:spMkLst>
        </pc:spChg>
        <pc:spChg chg="del">
          <ac:chgData name="Jason Wiese" userId="4bff8d5b-7de6-4655-b397-69b0afc81113" providerId="ADAL" clId="{69F4B42B-A9AF-4D56-AEEC-723A3E9306DA}" dt="2024-04-16T04:47:16.252" v="2200" actId="478"/>
          <ac:spMkLst>
            <pc:docMk/>
            <pc:sldMk cId="4211977824" sldId="2146846556"/>
            <ac:spMk id="47" creationId="{20EB8D31-4F7F-9823-C36C-04678225F302}"/>
          </ac:spMkLst>
        </pc:spChg>
        <pc:spChg chg="del">
          <ac:chgData name="Jason Wiese" userId="4bff8d5b-7de6-4655-b397-69b0afc81113" providerId="ADAL" clId="{69F4B42B-A9AF-4D56-AEEC-723A3E9306DA}" dt="2024-04-17T22:34:05.610" v="4346" actId="478"/>
          <ac:spMkLst>
            <pc:docMk/>
            <pc:sldMk cId="4211977824" sldId="2146846556"/>
            <ac:spMk id="48" creationId="{1574715F-C974-66D2-1960-F97D8B786456}"/>
          </ac:spMkLst>
        </pc:spChg>
        <pc:cxnChg chg="add del mod">
          <ac:chgData name="Jason Wiese" userId="4bff8d5b-7de6-4655-b397-69b0afc81113" providerId="ADAL" clId="{69F4B42B-A9AF-4D56-AEEC-723A3E9306DA}" dt="2024-04-17T04:10:24.268" v="3901" actId="478"/>
          <ac:cxnSpMkLst>
            <pc:docMk/>
            <pc:sldMk cId="4211977824" sldId="2146846556"/>
            <ac:cxnSpMk id="5" creationId="{E30AE59C-D295-8DF8-5CC6-A5A136D9CF3D}"/>
          </ac:cxnSpMkLst>
        </pc:cxnChg>
        <pc:cxnChg chg="add del mod">
          <ac:chgData name="Jason Wiese" userId="4bff8d5b-7de6-4655-b397-69b0afc81113" providerId="ADAL" clId="{69F4B42B-A9AF-4D56-AEEC-723A3E9306DA}" dt="2024-04-17T04:10:24.268" v="3901" actId="478"/>
          <ac:cxnSpMkLst>
            <pc:docMk/>
            <pc:sldMk cId="4211977824" sldId="2146846556"/>
            <ac:cxnSpMk id="12" creationId="{74C3047F-F1ED-C1E5-01AD-42EF257EAC5F}"/>
          </ac:cxnSpMkLst>
        </pc:cxnChg>
        <pc:cxnChg chg="add mod">
          <ac:chgData name="Jason Wiese" userId="4bff8d5b-7de6-4655-b397-69b0afc81113" providerId="ADAL" clId="{69F4B42B-A9AF-4D56-AEEC-723A3E9306DA}" dt="2024-04-17T19:24:19.566" v="3973" actId="208"/>
          <ac:cxnSpMkLst>
            <pc:docMk/>
            <pc:sldMk cId="4211977824" sldId="2146846556"/>
            <ac:cxnSpMk id="16" creationId="{D5951578-B60A-6401-A459-7394A8B94302}"/>
          </ac:cxnSpMkLst>
        </pc:cxnChg>
        <pc:cxnChg chg="add del mod">
          <ac:chgData name="Jason Wiese" userId="4bff8d5b-7de6-4655-b397-69b0afc81113" providerId="ADAL" clId="{69F4B42B-A9AF-4D56-AEEC-723A3E9306DA}" dt="2024-04-17T04:10:24.268" v="3901" actId="478"/>
          <ac:cxnSpMkLst>
            <pc:docMk/>
            <pc:sldMk cId="4211977824" sldId="2146846556"/>
            <ac:cxnSpMk id="19" creationId="{58C4B8C6-9775-D97A-E630-E568E2DA1F41}"/>
          </ac:cxnSpMkLst>
        </pc:cxnChg>
        <pc:cxnChg chg="del">
          <ac:chgData name="Jason Wiese" userId="4bff8d5b-7de6-4655-b397-69b0afc81113" providerId="ADAL" clId="{69F4B42B-A9AF-4D56-AEEC-723A3E9306DA}" dt="2024-04-16T04:47:16.252" v="2200" actId="478"/>
          <ac:cxnSpMkLst>
            <pc:docMk/>
            <pc:sldMk cId="4211977824" sldId="2146846556"/>
            <ac:cxnSpMk id="21" creationId="{B12148B6-58D4-42C4-DDFF-80E4265A410C}"/>
          </ac:cxnSpMkLst>
        </pc:cxnChg>
        <pc:cxnChg chg="add del mod">
          <ac:chgData name="Jason Wiese" userId="4bff8d5b-7de6-4655-b397-69b0afc81113" providerId="ADAL" clId="{69F4B42B-A9AF-4D56-AEEC-723A3E9306DA}" dt="2024-04-17T04:10:24.268" v="3901" actId="478"/>
          <ac:cxnSpMkLst>
            <pc:docMk/>
            <pc:sldMk cId="4211977824" sldId="2146846556"/>
            <ac:cxnSpMk id="25" creationId="{A7FC7C02-24DB-DF64-4121-25ECE7872B5D}"/>
          </ac:cxnSpMkLst>
        </pc:cxnChg>
        <pc:cxnChg chg="add del mod">
          <ac:chgData name="Jason Wiese" userId="4bff8d5b-7de6-4655-b397-69b0afc81113" providerId="ADAL" clId="{69F4B42B-A9AF-4D56-AEEC-723A3E9306DA}" dt="2024-04-17T04:10:24.268" v="3901" actId="478"/>
          <ac:cxnSpMkLst>
            <pc:docMk/>
            <pc:sldMk cId="4211977824" sldId="2146846556"/>
            <ac:cxnSpMk id="29" creationId="{F72A3B10-20A4-58F7-B0E0-5945E830E0C6}"/>
          </ac:cxnSpMkLst>
        </pc:cxnChg>
        <pc:cxnChg chg="add mod">
          <ac:chgData name="Jason Wiese" userId="4bff8d5b-7de6-4655-b397-69b0afc81113" providerId="ADAL" clId="{69F4B42B-A9AF-4D56-AEEC-723A3E9306DA}" dt="2024-04-17T19:24:19.566" v="3973" actId="208"/>
          <ac:cxnSpMkLst>
            <pc:docMk/>
            <pc:sldMk cId="4211977824" sldId="2146846556"/>
            <ac:cxnSpMk id="32" creationId="{AB7974FC-EE21-190C-4240-DF904FDF8CA8}"/>
          </ac:cxnSpMkLst>
        </pc:cxnChg>
        <pc:cxnChg chg="del">
          <ac:chgData name="Jason Wiese" userId="4bff8d5b-7de6-4655-b397-69b0afc81113" providerId="ADAL" clId="{69F4B42B-A9AF-4D56-AEEC-723A3E9306DA}" dt="2024-04-16T04:47:16.252" v="2200" actId="478"/>
          <ac:cxnSpMkLst>
            <pc:docMk/>
            <pc:sldMk cId="4211977824" sldId="2146846556"/>
            <ac:cxnSpMk id="34" creationId="{C3007207-65FA-C280-91F6-0A02AD08261B}"/>
          </ac:cxnSpMkLst>
        </pc:cxnChg>
        <pc:cxnChg chg="add mod">
          <ac:chgData name="Jason Wiese" userId="4bff8d5b-7de6-4655-b397-69b0afc81113" providerId="ADAL" clId="{69F4B42B-A9AF-4D56-AEEC-723A3E9306DA}" dt="2024-04-17T04:10:27.367" v="3902"/>
          <ac:cxnSpMkLst>
            <pc:docMk/>
            <pc:sldMk cId="4211977824" sldId="2146846556"/>
            <ac:cxnSpMk id="36" creationId="{66A7DB24-6CB9-0CDE-9593-5D67DDF174D0}"/>
          </ac:cxnSpMkLst>
        </pc:cxnChg>
        <pc:cxnChg chg="del">
          <ac:chgData name="Jason Wiese" userId="4bff8d5b-7de6-4655-b397-69b0afc81113" providerId="ADAL" clId="{69F4B42B-A9AF-4D56-AEEC-723A3E9306DA}" dt="2024-04-16T04:47:16.252" v="2200" actId="478"/>
          <ac:cxnSpMkLst>
            <pc:docMk/>
            <pc:sldMk cId="4211977824" sldId="2146846556"/>
            <ac:cxnSpMk id="38" creationId="{4D819DD0-7C2E-F9FD-62E0-1EB20492AA79}"/>
          </ac:cxnSpMkLst>
        </pc:cxnChg>
        <pc:cxnChg chg="add mod">
          <ac:chgData name="Jason Wiese" userId="4bff8d5b-7de6-4655-b397-69b0afc81113" providerId="ADAL" clId="{69F4B42B-A9AF-4D56-AEEC-723A3E9306DA}" dt="2024-04-17T19:24:19.566" v="3973" actId="208"/>
          <ac:cxnSpMkLst>
            <pc:docMk/>
            <pc:sldMk cId="4211977824" sldId="2146846556"/>
            <ac:cxnSpMk id="40" creationId="{987000E1-963B-6E6A-9955-11009F7142C8}"/>
          </ac:cxnSpMkLst>
        </pc:cxnChg>
        <pc:cxnChg chg="del">
          <ac:chgData name="Jason Wiese" userId="4bff8d5b-7de6-4655-b397-69b0afc81113" providerId="ADAL" clId="{69F4B42B-A9AF-4D56-AEEC-723A3E9306DA}" dt="2024-04-16T04:47:16.252" v="2200" actId="478"/>
          <ac:cxnSpMkLst>
            <pc:docMk/>
            <pc:sldMk cId="4211977824" sldId="2146846556"/>
            <ac:cxnSpMk id="42" creationId="{ED7DEB24-C678-0534-315B-68B0D426F329}"/>
          </ac:cxnSpMkLst>
        </pc:cxnChg>
        <pc:cxnChg chg="add mod">
          <ac:chgData name="Jason Wiese" userId="4bff8d5b-7de6-4655-b397-69b0afc81113" providerId="ADAL" clId="{69F4B42B-A9AF-4D56-AEEC-723A3E9306DA}" dt="2024-04-17T19:24:19.566" v="3973" actId="208"/>
          <ac:cxnSpMkLst>
            <pc:docMk/>
            <pc:sldMk cId="4211977824" sldId="2146846556"/>
            <ac:cxnSpMk id="43" creationId="{645793EE-0BB8-C9FC-B59D-9648EA5672CD}"/>
          </ac:cxnSpMkLst>
        </pc:cxnChg>
        <pc:cxnChg chg="del">
          <ac:chgData name="Jason Wiese" userId="4bff8d5b-7de6-4655-b397-69b0afc81113" providerId="ADAL" clId="{69F4B42B-A9AF-4D56-AEEC-723A3E9306DA}" dt="2024-04-16T04:47:16.252" v="2200" actId="478"/>
          <ac:cxnSpMkLst>
            <pc:docMk/>
            <pc:sldMk cId="4211977824" sldId="2146846556"/>
            <ac:cxnSpMk id="45" creationId="{05ADC219-786D-80E9-3487-B00902E25C47}"/>
          </ac:cxnSpMkLst>
        </pc:cxnChg>
      </pc:sldChg>
      <pc:sldChg chg="addSp delSp modSp mod">
        <pc:chgData name="Jason Wiese" userId="4bff8d5b-7de6-4655-b397-69b0afc81113" providerId="ADAL" clId="{69F4B42B-A9AF-4D56-AEEC-723A3E9306DA}" dt="2024-04-18T18:10:52.720" v="4453" actId="14100"/>
        <pc:sldMkLst>
          <pc:docMk/>
          <pc:sldMk cId="1090943011" sldId="2146846557"/>
        </pc:sldMkLst>
        <pc:spChg chg="mod">
          <ac:chgData name="Jason Wiese" userId="4bff8d5b-7de6-4655-b397-69b0afc81113" providerId="ADAL" clId="{69F4B42B-A9AF-4D56-AEEC-723A3E9306DA}" dt="2024-04-17T22:42:56.773" v="4405" actId="1035"/>
          <ac:spMkLst>
            <pc:docMk/>
            <pc:sldMk cId="1090943011" sldId="2146846557"/>
            <ac:spMk id="2" creationId="{C604F4ED-4CE3-388D-6B08-7DEBBA8472FB}"/>
          </ac:spMkLst>
        </pc:spChg>
        <pc:spChg chg="add del mod">
          <ac:chgData name="Jason Wiese" userId="4bff8d5b-7de6-4655-b397-69b0afc81113" providerId="ADAL" clId="{69F4B42B-A9AF-4D56-AEEC-723A3E9306DA}" dt="2024-04-17T04:10:39.749" v="3905" actId="478"/>
          <ac:spMkLst>
            <pc:docMk/>
            <pc:sldMk cId="1090943011" sldId="2146846557"/>
            <ac:spMk id="3" creationId="{53A96225-54F1-6C84-5871-61AF1A60E420}"/>
          </ac:spMkLst>
        </pc:spChg>
        <pc:spChg chg="add mod">
          <ac:chgData name="Jason Wiese" userId="4bff8d5b-7de6-4655-b397-69b0afc81113" providerId="ADAL" clId="{69F4B42B-A9AF-4D56-AEEC-723A3E9306DA}" dt="2024-04-18T18:05:35.516" v="4440" actId="6549"/>
          <ac:spMkLst>
            <pc:docMk/>
            <pc:sldMk cId="1090943011" sldId="2146846557"/>
            <ac:spMk id="3" creationId="{C4CBB887-A9C0-3DB1-E342-782273C3DDB4}"/>
          </ac:spMkLst>
        </pc:spChg>
        <pc:spChg chg="mod">
          <ac:chgData name="Jason Wiese" userId="4bff8d5b-7de6-4655-b397-69b0afc81113" providerId="ADAL" clId="{69F4B42B-A9AF-4D56-AEEC-723A3E9306DA}" dt="2024-04-18T18:10:52.720" v="4453" actId="14100"/>
          <ac:spMkLst>
            <pc:docMk/>
            <pc:sldMk cId="1090943011" sldId="2146846557"/>
            <ac:spMk id="4" creationId="{344BFC33-72D0-B3AE-6C0F-20C304F1643A}"/>
          </ac:spMkLst>
        </pc:spChg>
        <pc:spChg chg="add del mod">
          <ac:chgData name="Jason Wiese" userId="4bff8d5b-7de6-4655-b397-69b0afc81113" providerId="ADAL" clId="{69F4B42B-A9AF-4D56-AEEC-723A3E9306DA}" dt="2024-04-17T04:10:39.749" v="3905" actId="478"/>
          <ac:spMkLst>
            <pc:docMk/>
            <pc:sldMk cId="1090943011" sldId="2146846557"/>
            <ac:spMk id="4" creationId="{CA432632-436D-6BE3-4B4C-41F1ECFD2BBF}"/>
          </ac:spMkLst>
        </pc:spChg>
        <pc:spChg chg="add del mod">
          <ac:chgData name="Jason Wiese" userId="4bff8d5b-7de6-4655-b397-69b0afc81113" providerId="ADAL" clId="{69F4B42B-A9AF-4D56-AEEC-723A3E9306DA}" dt="2024-04-17T04:10:39.749" v="3905" actId="478"/>
          <ac:spMkLst>
            <pc:docMk/>
            <pc:sldMk cId="1090943011" sldId="2146846557"/>
            <ac:spMk id="7" creationId="{5E00B109-0EAE-565D-D539-839612BC1295}"/>
          </ac:spMkLst>
        </pc:spChg>
        <pc:spChg chg="del">
          <ac:chgData name="Jason Wiese" userId="4bff8d5b-7de6-4655-b397-69b0afc81113" providerId="ADAL" clId="{69F4B42B-A9AF-4D56-AEEC-723A3E9306DA}" dt="2024-04-16T04:50:44.187" v="2206" actId="478"/>
          <ac:spMkLst>
            <pc:docMk/>
            <pc:sldMk cId="1090943011" sldId="2146846557"/>
            <ac:spMk id="9" creationId="{2E7AE1D4-AB2D-934A-FBBB-562A304FB92F}"/>
          </ac:spMkLst>
        </pc:spChg>
        <pc:spChg chg="add mod">
          <ac:chgData name="Jason Wiese" userId="4bff8d5b-7de6-4655-b397-69b0afc81113" providerId="ADAL" clId="{69F4B42B-A9AF-4D56-AEEC-723A3E9306DA}" dt="2024-04-17T04:11:06.887" v="3912" actId="1582"/>
          <ac:spMkLst>
            <pc:docMk/>
            <pc:sldMk cId="1090943011" sldId="2146846557"/>
            <ac:spMk id="9" creationId="{8466F151-5028-84D8-A8AE-E7D8A6B9E0AD}"/>
          </ac:spMkLst>
        </pc:spChg>
        <pc:spChg chg="del">
          <ac:chgData name="Jason Wiese" userId="4bff8d5b-7de6-4655-b397-69b0afc81113" providerId="ADAL" clId="{69F4B42B-A9AF-4D56-AEEC-723A3E9306DA}" dt="2024-04-16T04:50:44.187" v="2206" actId="478"/>
          <ac:spMkLst>
            <pc:docMk/>
            <pc:sldMk cId="1090943011" sldId="2146846557"/>
            <ac:spMk id="12" creationId="{1BBDBF91-C9E5-23BF-6917-BB0CBD122C47}"/>
          </ac:spMkLst>
        </pc:spChg>
        <pc:spChg chg="add mod">
          <ac:chgData name="Jason Wiese" userId="4bff8d5b-7de6-4655-b397-69b0afc81113" providerId="ADAL" clId="{69F4B42B-A9AF-4D56-AEEC-723A3E9306DA}" dt="2024-04-17T04:10:42.720" v="3906"/>
          <ac:spMkLst>
            <pc:docMk/>
            <pc:sldMk cId="1090943011" sldId="2146846557"/>
            <ac:spMk id="12" creationId="{335BD5D8-44DA-4601-E187-5C50010911ED}"/>
          </ac:spMkLst>
        </pc:spChg>
        <pc:spChg chg="add del mod">
          <ac:chgData name="Jason Wiese" userId="4bff8d5b-7de6-4655-b397-69b0afc81113" providerId="ADAL" clId="{69F4B42B-A9AF-4D56-AEEC-723A3E9306DA}" dt="2024-04-17T04:10:39.749" v="3905" actId="478"/>
          <ac:spMkLst>
            <pc:docMk/>
            <pc:sldMk cId="1090943011" sldId="2146846557"/>
            <ac:spMk id="14" creationId="{9D546AE9-25DD-CC17-5EA5-3211F4C76138}"/>
          </ac:spMkLst>
        </pc:spChg>
        <pc:spChg chg="mod">
          <ac:chgData name="Jason Wiese" userId="4bff8d5b-7de6-4655-b397-69b0afc81113" providerId="ADAL" clId="{69F4B42B-A9AF-4D56-AEEC-723A3E9306DA}" dt="2024-04-18T18:10:52.720" v="4453" actId="14100"/>
          <ac:spMkLst>
            <pc:docMk/>
            <pc:sldMk cId="1090943011" sldId="2146846557"/>
            <ac:spMk id="15" creationId="{A6A8A741-117E-3044-D717-D73E9BB6A938}"/>
          </ac:spMkLst>
        </pc:spChg>
        <pc:spChg chg="add del mod">
          <ac:chgData name="Jason Wiese" userId="4bff8d5b-7de6-4655-b397-69b0afc81113" providerId="ADAL" clId="{69F4B42B-A9AF-4D56-AEEC-723A3E9306DA}" dt="2024-04-17T04:10:39.749" v="3905" actId="478"/>
          <ac:spMkLst>
            <pc:docMk/>
            <pc:sldMk cId="1090943011" sldId="2146846557"/>
            <ac:spMk id="15" creationId="{D425F8D4-98C3-3E56-54C8-17D38965F162}"/>
          </ac:spMkLst>
        </pc:spChg>
        <pc:spChg chg="del">
          <ac:chgData name="Jason Wiese" userId="4bff8d5b-7de6-4655-b397-69b0afc81113" providerId="ADAL" clId="{69F4B42B-A9AF-4D56-AEEC-723A3E9306DA}" dt="2024-04-16T04:50:44.187" v="2206" actId="478"/>
          <ac:spMkLst>
            <pc:docMk/>
            <pc:sldMk cId="1090943011" sldId="2146846557"/>
            <ac:spMk id="17" creationId="{18DB9ADD-12CF-1F9B-B089-65CBD9FF7A79}"/>
          </ac:spMkLst>
        </pc:spChg>
        <pc:spChg chg="add mod">
          <ac:chgData name="Jason Wiese" userId="4bff8d5b-7de6-4655-b397-69b0afc81113" providerId="ADAL" clId="{69F4B42B-A9AF-4D56-AEEC-723A3E9306DA}" dt="2024-04-17T04:10:42.720" v="3906"/>
          <ac:spMkLst>
            <pc:docMk/>
            <pc:sldMk cId="1090943011" sldId="2146846557"/>
            <ac:spMk id="17" creationId="{B973B40C-A4EA-70CD-67C4-1DFEF763E6BD}"/>
          </ac:spMkLst>
        </pc:spChg>
        <pc:spChg chg="add mod">
          <ac:chgData name="Jason Wiese" userId="4bff8d5b-7de6-4655-b397-69b0afc81113" providerId="ADAL" clId="{69F4B42B-A9AF-4D56-AEEC-723A3E9306DA}" dt="2024-04-17T04:10:42.720" v="3906"/>
          <ac:spMkLst>
            <pc:docMk/>
            <pc:sldMk cId="1090943011" sldId="2146846557"/>
            <ac:spMk id="18" creationId="{0897A296-FE3A-6FF2-624F-E64A76713542}"/>
          </ac:spMkLst>
        </pc:spChg>
        <pc:spChg chg="del">
          <ac:chgData name="Jason Wiese" userId="4bff8d5b-7de6-4655-b397-69b0afc81113" providerId="ADAL" clId="{69F4B42B-A9AF-4D56-AEEC-723A3E9306DA}" dt="2024-04-16T04:50:44.187" v="2206" actId="478"/>
          <ac:spMkLst>
            <pc:docMk/>
            <pc:sldMk cId="1090943011" sldId="2146846557"/>
            <ac:spMk id="18" creationId="{70093883-5F73-F1B7-AE87-D53DC254A95B}"/>
          </ac:spMkLst>
        </pc:spChg>
        <pc:spChg chg="del">
          <ac:chgData name="Jason Wiese" userId="4bff8d5b-7de6-4655-b397-69b0afc81113" providerId="ADAL" clId="{69F4B42B-A9AF-4D56-AEEC-723A3E9306DA}" dt="2024-04-16T04:50:44.187" v="2206" actId="478"/>
          <ac:spMkLst>
            <pc:docMk/>
            <pc:sldMk cId="1090943011" sldId="2146846557"/>
            <ac:spMk id="19" creationId="{9B51575F-756B-A2E2-A54C-51C0E9379385}"/>
          </ac:spMkLst>
        </pc:spChg>
        <pc:spChg chg="add mod">
          <ac:chgData name="Jason Wiese" userId="4bff8d5b-7de6-4655-b397-69b0afc81113" providerId="ADAL" clId="{69F4B42B-A9AF-4D56-AEEC-723A3E9306DA}" dt="2024-04-17T04:10:42.720" v="3906"/>
          <ac:spMkLst>
            <pc:docMk/>
            <pc:sldMk cId="1090943011" sldId="2146846557"/>
            <ac:spMk id="19" creationId="{9E9F6FFE-F6A6-756A-E0E4-40DAE16244F5}"/>
          </ac:spMkLst>
        </pc:spChg>
        <pc:spChg chg="add mod">
          <ac:chgData name="Jason Wiese" userId="4bff8d5b-7de6-4655-b397-69b0afc81113" providerId="ADAL" clId="{69F4B42B-A9AF-4D56-AEEC-723A3E9306DA}" dt="2024-04-17T04:11:01.110" v="3910" actId="208"/>
          <ac:spMkLst>
            <pc:docMk/>
            <pc:sldMk cId="1090943011" sldId="2146846557"/>
            <ac:spMk id="21" creationId="{3520060E-6528-A600-3E13-017FAF9409F7}"/>
          </ac:spMkLst>
        </pc:spChg>
        <pc:spChg chg="del">
          <ac:chgData name="Jason Wiese" userId="4bff8d5b-7de6-4655-b397-69b0afc81113" providerId="ADAL" clId="{69F4B42B-A9AF-4D56-AEEC-723A3E9306DA}" dt="2024-04-16T04:50:44.187" v="2206" actId="478"/>
          <ac:spMkLst>
            <pc:docMk/>
            <pc:sldMk cId="1090943011" sldId="2146846557"/>
            <ac:spMk id="21" creationId="{38151A4A-7C1A-0A64-37D0-376E7C5BD949}"/>
          </ac:spMkLst>
        </pc:spChg>
        <pc:spChg chg="add mod">
          <ac:chgData name="Jason Wiese" userId="4bff8d5b-7de6-4655-b397-69b0afc81113" providerId="ADAL" clId="{69F4B42B-A9AF-4D56-AEEC-723A3E9306DA}" dt="2024-04-17T04:10:42.720" v="3906"/>
          <ac:spMkLst>
            <pc:docMk/>
            <pc:sldMk cId="1090943011" sldId="2146846557"/>
            <ac:spMk id="22" creationId="{50AEA570-A85F-D945-D94E-13573C3D5966}"/>
          </ac:spMkLst>
        </pc:spChg>
        <pc:spChg chg="del">
          <ac:chgData name="Jason Wiese" userId="4bff8d5b-7de6-4655-b397-69b0afc81113" providerId="ADAL" clId="{69F4B42B-A9AF-4D56-AEEC-723A3E9306DA}" dt="2024-04-16T04:50:44.187" v="2206" actId="478"/>
          <ac:spMkLst>
            <pc:docMk/>
            <pc:sldMk cId="1090943011" sldId="2146846557"/>
            <ac:spMk id="22" creationId="{5320744D-C239-5233-4BB3-B2D499F16447}"/>
          </ac:spMkLst>
        </pc:spChg>
        <pc:spChg chg="del">
          <ac:chgData name="Jason Wiese" userId="4bff8d5b-7de6-4655-b397-69b0afc81113" providerId="ADAL" clId="{69F4B42B-A9AF-4D56-AEEC-723A3E9306DA}" dt="2024-04-16T04:50:44.187" v="2206" actId="478"/>
          <ac:spMkLst>
            <pc:docMk/>
            <pc:sldMk cId="1090943011" sldId="2146846557"/>
            <ac:spMk id="23" creationId="{B665CC78-B86E-D861-0DC4-821E8340FDAB}"/>
          </ac:spMkLst>
        </pc:spChg>
        <pc:spChg chg="add mod">
          <ac:chgData name="Jason Wiese" userId="4bff8d5b-7de6-4655-b397-69b0afc81113" providerId="ADAL" clId="{69F4B42B-A9AF-4D56-AEEC-723A3E9306DA}" dt="2024-04-17T04:10:42.720" v="3906"/>
          <ac:spMkLst>
            <pc:docMk/>
            <pc:sldMk cId="1090943011" sldId="2146846557"/>
            <ac:spMk id="24" creationId="{1A786AE6-A137-0257-6E73-111159698F84}"/>
          </ac:spMkLst>
        </pc:spChg>
        <pc:spChg chg="add mod">
          <ac:chgData name="Jason Wiese" userId="4bff8d5b-7de6-4655-b397-69b0afc81113" providerId="ADAL" clId="{69F4B42B-A9AF-4D56-AEEC-723A3E9306DA}" dt="2024-04-17T04:10:42.720" v="3906"/>
          <ac:spMkLst>
            <pc:docMk/>
            <pc:sldMk cId="1090943011" sldId="2146846557"/>
            <ac:spMk id="25" creationId="{1414EB8F-F4E7-4DB4-77EA-1718A2556784}"/>
          </ac:spMkLst>
        </pc:spChg>
        <pc:spChg chg="del">
          <ac:chgData name="Jason Wiese" userId="4bff8d5b-7de6-4655-b397-69b0afc81113" providerId="ADAL" clId="{69F4B42B-A9AF-4D56-AEEC-723A3E9306DA}" dt="2024-04-16T04:50:44.187" v="2206" actId="478"/>
          <ac:spMkLst>
            <pc:docMk/>
            <pc:sldMk cId="1090943011" sldId="2146846557"/>
            <ac:spMk id="25" creationId="{2E4AF7C2-1DF4-FCCC-95D8-1060DEA64399}"/>
          </ac:spMkLst>
        </pc:spChg>
        <pc:spChg chg="add mod">
          <ac:chgData name="Jason Wiese" userId="4bff8d5b-7de6-4655-b397-69b0afc81113" providerId="ADAL" clId="{69F4B42B-A9AF-4D56-AEEC-723A3E9306DA}" dt="2024-04-17T04:10:42.720" v="3906"/>
          <ac:spMkLst>
            <pc:docMk/>
            <pc:sldMk cId="1090943011" sldId="2146846557"/>
            <ac:spMk id="26" creationId="{4479F027-DB9A-91B5-BDD6-96853793AB2E}"/>
          </ac:spMkLst>
        </pc:spChg>
        <pc:spChg chg="del">
          <ac:chgData name="Jason Wiese" userId="4bff8d5b-7de6-4655-b397-69b0afc81113" providerId="ADAL" clId="{69F4B42B-A9AF-4D56-AEEC-723A3E9306DA}" dt="2024-04-16T04:50:44.187" v="2206" actId="478"/>
          <ac:spMkLst>
            <pc:docMk/>
            <pc:sldMk cId="1090943011" sldId="2146846557"/>
            <ac:spMk id="26" creationId="{FDD275DE-CEC1-2FF2-6BF9-8A0646B5BF41}"/>
          </ac:spMkLst>
        </pc:spChg>
        <pc:spChg chg="del">
          <ac:chgData name="Jason Wiese" userId="4bff8d5b-7de6-4655-b397-69b0afc81113" providerId="ADAL" clId="{69F4B42B-A9AF-4D56-AEEC-723A3E9306DA}" dt="2024-04-16T04:50:44.187" v="2206" actId="478"/>
          <ac:spMkLst>
            <pc:docMk/>
            <pc:sldMk cId="1090943011" sldId="2146846557"/>
            <ac:spMk id="27" creationId="{A4465E52-6E07-811D-8A36-7E8E9C6EAF50}"/>
          </ac:spMkLst>
        </pc:spChg>
        <pc:spChg chg="add mod">
          <ac:chgData name="Jason Wiese" userId="4bff8d5b-7de6-4655-b397-69b0afc81113" providerId="ADAL" clId="{69F4B42B-A9AF-4D56-AEEC-723A3E9306DA}" dt="2024-04-17T04:10:42.720" v="3906"/>
          <ac:spMkLst>
            <pc:docMk/>
            <pc:sldMk cId="1090943011" sldId="2146846557"/>
            <ac:spMk id="28" creationId="{78D76E9D-553F-1010-95E1-47345A8C06DE}"/>
          </ac:spMkLst>
        </pc:spChg>
        <pc:spChg chg="add mod">
          <ac:chgData name="Jason Wiese" userId="4bff8d5b-7de6-4655-b397-69b0afc81113" providerId="ADAL" clId="{69F4B42B-A9AF-4D56-AEEC-723A3E9306DA}" dt="2024-04-17T04:10:42.720" v="3906"/>
          <ac:spMkLst>
            <pc:docMk/>
            <pc:sldMk cId="1090943011" sldId="2146846557"/>
            <ac:spMk id="29" creationId="{F1A4A55C-82CE-38E6-AC0B-415854402C18}"/>
          </ac:spMkLst>
        </pc:spChg>
        <pc:spChg chg="del">
          <ac:chgData name="Jason Wiese" userId="4bff8d5b-7de6-4655-b397-69b0afc81113" providerId="ADAL" clId="{69F4B42B-A9AF-4D56-AEEC-723A3E9306DA}" dt="2024-04-16T04:50:44.187" v="2206" actId="478"/>
          <ac:spMkLst>
            <pc:docMk/>
            <pc:sldMk cId="1090943011" sldId="2146846557"/>
            <ac:spMk id="29" creationId="{FB984112-1764-1056-5457-5A0944D32BFE}"/>
          </ac:spMkLst>
        </pc:spChg>
        <pc:spChg chg="del">
          <ac:chgData name="Jason Wiese" userId="4bff8d5b-7de6-4655-b397-69b0afc81113" providerId="ADAL" clId="{69F4B42B-A9AF-4D56-AEEC-723A3E9306DA}" dt="2024-04-16T04:50:44.187" v="2206" actId="478"/>
          <ac:spMkLst>
            <pc:docMk/>
            <pc:sldMk cId="1090943011" sldId="2146846557"/>
            <ac:spMk id="30" creationId="{73AE10BD-F992-DB33-1AD1-867D5A0366C4}"/>
          </ac:spMkLst>
        </pc:spChg>
        <pc:spChg chg="add mod">
          <ac:chgData name="Jason Wiese" userId="4bff8d5b-7de6-4655-b397-69b0afc81113" providerId="ADAL" clId="{69F4B42B-A9AF-4D56-AEEC-723A3E9306DA}" dt="2024-04-17T04:10:42.720" v="3906"/>
          <ac:spMkLst>
            <pc:docMk/>
            <pc:sldMk cId="1090943011" sldId="2146846557"/>
            <ac:spMk id="31" creationId="{10102D7F-7566-A6A2-9CBE-5D6A78CF989B}"/>
          </ac:spMkLst>
        </pc:spChg>
        <pc:spChg chg="del">
          <ac:chgData name="Jason Wiese" userId="4bff8d5b-7de6-4655-b397-69b0afc81113" providerId="ADAL" clId="{69F4B42B-A9AF-4D56-AEEC-723A3E9306DA}" dt="2024-04-16T04:50:44.187" v="2206" actId="478"/>
          <ac:spMkLst>
            <pc:docMk/>
            <pc:sldMk cId="1090943011" sldId="2146846557"/>
            <ac:spMk id="32" creationId="{6CFF6AAD-3C60-9236-1FBB-AAF613B19BC1}"/>
          </ac:spMkLst>
        </pc:spChg>
        <pc:spChg chg="add mod">
          <ac:chgData name="Jason Wiese" userId="4bff8d5b-7de6-4655-b397-69b0afc81113" providerId="ADAL" clId="{69F4B42B-A9AF-4D56-AEEC-723A3E9306DA}" dt="2024-04-17T04:10:42.720" v="3906"/>
          <ac:spMkLst>
            <pc:docMk/>
            <pc:sldMk cId="1090943011" sldId="2146846557"/>
            <ac:spMk id="32" creationId="{9C025CE6-6E7C-997E-5F6C-62749FFDCD94}"/>
          </ac:spMkLst>
        </pc:spChg>
        <pc:spChg chg="add mod">
          <ac:chgData name="Jason Wiese" userId="4bff8d5b-7de6-4655-b397-69b0afc81113" providerId="ADAL" clId="{69F4B42B-A9AF-4D56-AEEC-723A3E9306DA}" dt="2024-04-17T04:10:42.720" v="3906"/>
          <ac:spMkLst>
            <pc:docMk/>
            <pc:sldMk cId="1090943011" sldId="2146846557"/>
            <ac:spMk id="33" creationId="{24A31A0F-5E6E-D8A3-8E2A-E42AB5BE3986}"/>
          </ac:spMkLst>
        </pc:spChg>
        <pc:spChg chg="del">
          <ac:chgData name="Jason Wiese" userId="4bff8d5b-7de6-4655-b397-69b0afc81113" providerId="ADAL" clId="{69F4B42B-A9AF-4D56-AEEC-723A3E9306DA}" dt="2024-04-16T04:50:44.187" v="2206" actId="478"/>
          <ac:spMkLst>
            <pc:docMk/>
            <pc:sldMk cId="1090943011" sldId="2146846557"/>
            <ac:spMk id="33" creationId="{72C89DBE-31F5-BD4F-5776-8D8ED1240FA3}"/>
          </ac:spMkLst>
        </pc:spChg>
        <pc:spChg chg="add del mod">
          <ac:chgData name="Jason Wiese" userId="4bff8d5b-7de6-4655-b397-69b0afc81113" providerId="ADAL" clId="{69F4B42B-A9AF-4D56-AEEC-723A3E9306DA}" dt="2024-04-16T06:12:06.415" v="2789" actId="478"/>
          <ac:spMkLst>
            <pc:docMk/>
            <pc:sldMk cId="1090943011" sldId="2146846557"/>
            <ac:spMk id="34" creationId="{4EBF0E9E-4C4C-65A1-BEF5-46E6E3547BF9}"/>
          </ac:spMkLst>
        </pc:spChg>
        <pc:spChg chg="mod">
          <ac:chgData name="Jason Wiese" userId="4bff8d5b-7de6-4655-b397-69b0afc81113" providerId="ADAL" clId="{69F4B42B-A9AF-4D56-AEEC-723A3E9306DA}" dt="2024-04-18T18:10:52.720" v="4453" actId="14100"/>
          <ac:spMkLst>
            <pc:docMk/>
            <pc:sldMk cId="1090943011" sldId="2146846557"/>
            <ac:spMk id="35" creationId="{4E94C9E9-07AF-EEC8-2AD8-026AFD83FEF7}"/>
          </ac:spMkLst>
        </pc:spChg>
        <pc:spChg chg="add del mod">
          <ac:chgData name="Jason Wiese" userId="4bff8d5b-7de6-4655-b397-69b0afc81113" providerId="ADAL" clId="{69F4B42B-A9AF-4D56-AEEC-723A3E9306DA}" dt="2024-04-17T04:10:39.749" v="3905" actId="478"/>
          <ac:spMkLst>
            <pc:docMk/>
            <pc:sldMk cId="1090943011" sldId="2146846557"/>
            <ac:spMk id="35" creationId="{51DE13F0-2D41-C974-7E1C-137C01134FEE}"/>
          </ac:spMkLst>
        </pc:spChg>
        <pc:spChg chg="add del mod">
          <ac:chgData name="Jason Wiese" userId="4bff8d5b-7de6-4655-b397-69b0afc81113" providerId="ADAL" clId="{69F4B42B-A9AF-4D56-AEEC-723A3E9306DA}" dt="2024-04-17T04:10:39.749" v="3905" actId="478"/>
          <ac:spMkLst>
            <pc:docMk/>
            <pc:sldMk cId="1090943011" sldId="2146846557"/>
            <ac:spMk id="36" creationId="{61D9AD01-C664-11A4-1944-AEE6523D46E5}"/>
          </ac:spMkLst>
        </pc:spChg>
        <pc:spChg chg="add del mod">
          <ac:chgData name="Jason Wiese" userId="4bff8d5b-7de6-4655-b397-69b0afc81113" providerId="ADAL" clId="{69F4B42B-A9AF-4D56-AEEC-723A3E9306DA}" dt="2024-04-17T04:10:39.749" v="3905" actId="478"/>
          <ac:spMkLst>
            <pc:docMk/>
            <pc:sldMk cId="1090943011" sldId="2146846557"/>
            <ac:spMk id="38" creationId="{AB68B344-2F9C-DF8F-C424-AD511374AFAA}"/>
          </ac:spMkLst>
        </pc:spChg>
        <pc:spChg chg="add del mod">
          <ac:chgData name="Jason Wiese" userId="4bff8d5b-7de6-4655-b397-69b0afc81113" providerId="ADAL" clId="{69F4B42B-A9AF-4D56-AEEC-723A3E9306DA}" dt="2024-04-17T04:10:39.749" v="3905" actId="478"/>
          <ac:spMkLst>
            <pc:docMk/>
            <pc:sldMk cId="1090943011" sldId="2146846557"/>
            <ac:spMk id="39" creationId="{0FF9F9E5-021C-7A8F-2D93-09BC925B2066}"/>
          </ac:spMkLst>
        </pc:spChg>
        <pc:spChg chg="mod">
          <ac:chgData name="Jason Wiese" userId="4bff8d5b-7de6-4655-b397-69b0afc81113" providerId="ADAL" clId="{69F4B42B-A9AF-4D56-AEEC-723A3E9306DA}" dt="2024-04-18T18:10:52.720" v="4453" actId="14100"/>
          <ac:spMkLst>
            <pc:docMk/>
            <pc:sldMk cId="1090943011" sldId="2146846557"/>
            <ac:spMk id="39" creationId="{AA712FC6-D52A-8514-FD09-49962F294500}"/>
          </ac:spMkLst>
        </pc:spChg>
        <pc:spChg chg="add del mod">
          <ac:chgData name="Jason Wiese" userId="4bff8d5b-7de6-4655-b397-69b0afc81113" providerId="ADAL" clId="{69F4B42B-A9AF-4D56-AEEC-723A3E9306DA}" dt="2024-04-17T04:10:39.749" v="3905" actId="478"/>
          <ac:spMkLst>
            <pc:docMk/>
            <pc:sldMk cId="1090943011" sldId="2146846557"/>
            <ac:spMk id="40" creationId="{69DE5DD5-0E66-F7CF-A729-D174CF772055}"/>
          </ac:spMkLst>
        </pc:spChg>
        <pc:spChg chg="add del mod">
          <ac:chgData name="Jason Wiese" userId="4bff8d5b-7de6-4655-b397-69b0afc81113" providerId="ADAL" clId="{69F4B42B-A9AF-4D56-AEEC-723A3E9306DA}" dt="2024-04-17T04:10:39.749" v="3905" actId="478"/>
          <ac:spMkLst>
            <pc:docMk/>
            <pc:sldMk cId="1090943011" sldId="2146846557"/>
            <ac:spMk id="42" creationId="{4FDA07A5-B286-E9B0-787F-1BB712C1AEC2}"/>
          </ac:spMkLst>
        </pc:spChg>
        <pc:spChg chg="mod">
          <ac:chgData name="Jason Wiese" userId="4bff8d5b-7de6-4655-b397-69b0afc81113" providerId="ADAL" clId="{69F4B42B-A9AF-4D56-AEEC-723A3E9306DA}" dt="2024-04-18T18:10:52.720" v="4453" actId="14100"/>
          <ac:spMkLst>
            <pc:docMk/>
            <pc:sldMk cId="1090943011" sldId="2146846557"/>
            <ac:spMk id="42" creationId="{850F8351-30A3-C3D6-D33B-25C3C6CB060F}"/>
          </ac:spMkLst>
        </pc:spChg>
        <pc:spChg chg="add del mod">
          <ac:chgData name="Jason Wiese" userId="4bff8d5b-7de6-4655-b397-69b0afc81113" providerId="ADAL" clId="{69F4B42B-A9AF-4D56-AEEC-723A3E9306DA}" dt="2024-04-17T04:10:39.749" v="3905" actId="478"/>
          <ac:spMkLst>
            <pc:docMk/>
            <pc:sldMk cId="1090943011" sldId="2146846557"/>
            <ac:spMk id="43" creationId="{237381B2-64A1-66D3-FB5D-64BE83B7F60F}"/>
          </ac:spMkLst>
        </pc:spChg>
        <pc:spChg chg="add del mod">
          <ac:chgData name="Jason Wiese" userId="4bff8d5b-7de6-4655-b397-69b0afc81113" providerId="ADAL" clId="{69F4B42B-A9AF-4D56-AEEC-723A3E9306DA}" dt="2024-04-17T04:10:39.749" v="3905" actId="478"/>
          <ac:spMkLst>
            <pc:docMk/>
            <pc:sldMk cId="1090943011" sldId="2146846557"/>
            <ac:spMk id="45" creationId="{129B0363-BCB4-0246-817A-0D5111DD90FD}"/>
          </ac:spMkLst>
        </pc:spChg>
        <pc:spChg chg="add del mod">
          <ac:chgData name="Jason Wiese" userId="4bff8d5b-7de6-4655-b397-69b0afc81113" providerId="ADAL" clId="{69F4B42B-A9AF-4D56-AEEC-723A3E9306DA}" dt="2024-04-17T04:10:39.749" v="3905" actId="478"/>
          <ac:spMkLst>
            <pc:docMk/>
            <pc:sldMk cId="1090943011" sldId="2146846557"/>
            <ac:spMk id="46" creationId="{FAA8EC54-DA97-3EC9-8F7D-D4A8118B309A}"/>
          </ac:spMkLst>
        </pc:spChg>
        <pc:spChg chg="mod">
          <ac:chgData name="Jason Wiese" userId="4bff8d5b-7de6-4655-b397-69b0afc81113" providerId="ADAL" clId="{69F4B42B-A9AF-4D56-AEEC-723A3E9306DA}" dt="2024-04-15T04:50:12.249" v="1134"/>
          <ac:spMkLst>
            <pc:docMk/>
            <pc:sldMk cId="1090943011" sldId="2146846557"/>
            <ac:spMk id="47" creationId="{0097CE11-3547-BF76-E68B-ECF52330ABDB}"/>
          </ac:spMkLst>
        </pc:spChg>
        <pc:spChg chg="add del mod">
          <ac:chgData name="Jason Wiese" userId="4bff8d5b-7de6-4655-b397-69b0afc81113" providerId="ADAL" clId="{69F4B42B-A9AF-4D56-AEEC-723A3E9306DA}" dt="2024-04-17T04:10:39.749" v="3905" actId="478"/>
          <ac:spMkLst>
            <pc:docMk/>
            <pc:sldMk cId="1090943011" sldId="2146846557"/>
            <ac:spMk id="47" creationId="{E528F896-6B2F-3F36-B3D9-44E937EA0F44}"/>
          </ac:spMkLst>
        </pc:spChg>
        <pc:spChg chg="del">
          <ac:chgData name="Jason Wiese" userId="4bff8d5b-7de6-4655-b397-69b0afc81113" providerId="ADAL" clId="{69F4B42B-A9AF-4D56-AEEC-723A3E9306DA}" dt="2024-04-17T22:33:40.411" v="4340" actId="478"/>
          <ac:spMkLst>
            <pc:docMk/>
            <pc:sldMk cId="1090943011" sldId="2146846557"/>
            <ac:spMk id="48" creationId="{95A1AA2A-DF2B-360C-D0F7-1B4EE70D4F01}"/>
          </ac:spMkLst>
        </pc:spChg>
        <pc:cxnChg chg="add del mod">
          <ac:chgData name="Jason Wiese" userId="4bff8d5b-7de6-4655-b397-69b0afc81113" providerId="ADAL" clId="{69F4B42B-A9AF-4D56-AEEC-723A3E9306DA}" dt="2024-04-17T04:10:39.749" v="3905" actId="478"/>
          <ac:cxnSpMkLst>
            <pc:docMk/>
            <pc:sldMk cId="1090943011" sldId="2146846557"/>
            <ac:cxnSpMk id="6" creationId="{523BA78C-3AF2-7084-587B-D71FFE3D1DD6}"/>
          </ac:cxnSpMkLst>
        </pc:cxnChg>
        <pc:cxnChg chg="add mod">
          <ac:chgData name="Jason Wiese" userId="4bff8d5b-7de6-4655-b397-69b0afc81113" providerId="ADAL" clId="{69F4B42B-A9AF-4D56-AEEC-723A3E9306DA}" dt="2024-04-17T04:10:42.720" v="3906"/>
          <ac:cxnSpMkLst>
            <pc:docMk/>
            <pc:sldMk cId="1090943011" sldId="2146846557"/>
            <ac:cxnSpMk id="13" creationId="{C25A77E3-617E-7ECE-F941-C7F272AFC712}"/>
          </ac:cxnSpMkLst>
        </pc:cxnChg>
        <pc:cxnChg chg="del">
          <ac:chgData name="Jason Wiese" userId="4bff8d5b-7de6-4655-b397-69b0afc81113" providerId="ADAL" clId="{69F4B42B-A9AF-4D56-AEEC-723A3E9306DA}" dt="2024-04-16T04:50:44.187" v="2206" actId="478"/>
          <ac:cxnSpMkLst>
            <pc:docMk/>
            <pc:sldMk cId="1090943011" sldId="2146846557"/>
            <ac:cxnSpMk id="13" creationId="{E8E745DD-0B82-B3D2-59AE-6CB0D0727BA6}"/>
          </ac:cxnSpMkLst>
        </pc:cxnChg>
        <pc:cxnChg chg="add del mod">
          <ac:chgData name="Jason Wiese" userId="4bff8d5b-7de6-4655-b397-69b0afc81113" providerId="ADAL" clId="{69F4B42B-A9AF-4D56-AEEC-723A3E9306DA}" dt="2024-04-17T04:10:39.749" v="3905" actId="478"/>
          <ac:cxnSpMkLst>
            <pc:docMk/>
            <pc:sldMk cId="1090943011" sldId="2146846557"/>
            <ac:cxnSpMk id="16" creationId="{D3E907B2-1FBB-05D6-0039-5BFA5D2E5F7B}"/>
          </ac:cxnSpMkLst>
        </pc:cxnChg>
        <pc:cxnChg chg="add mod">
          <ac:chgData name="Jason Wiese" userId="4bff8d5b-7de6-4655-b397-69b0afc81113" providerId="ADAL" clId="{69F4B42B-A9AF-4D56-AEEC-723A3E9306DA}" dt="2024-04-17T19:24:35.968" v="3974" actId="208"/>
          <ac:cxnSpMkLst>
            <pc:docMk/>
            <pc:sldMk cId="1090943011" sldId="2146846557"/>
            <ac:cxnSpMk id="20" creationId="{3520A463-83F1-DB1A-AD18-536D4223F5B5}"/>
          </ac:cxnSpMkLst>
        </pc:cxnChg>
        <pc:cxnChg chg="del">
          <ac:chgData name="Jason Wiese" userId="4bff8d5b-7de6-4655-b397-69b0afc81113" providerId="ADAL" clId="{69F4B42B-A9AF-4D56-AEEC-723A3E9306DA}" dt="2024-04-16T04:50:44.187" v="2206" actId="478"/>
          <ac:cxnSpMkLst>
            <pc:docMk/>
            <pc:sldMk cId="1090943011" sldId="2146846557"/>
            <ac:cxnSpMk id="20" creationId="{D3455B27-461A-88A6-77E7-1BF4D33415DC}"/>
          </ac:cxnSpMkLst>
        </pc:cxnChg>
        <pc:cxnChg chg="add mod">
          <ac:chgData name="Jason Wiese" userId="4bff8d5b-7de6-4655-b397-69b0afc81113" providerId="ADAL" clId="{69F4B42B-A9AF-4D56-AEEC-723A3E9306DA}" dt="2024-04-17T19:24:35.968" v="3974" actId="208"/>
          <ac:cxnSpMkLst>
            <pc:docMk/>
            <pc:sldMk cId="1090943011" sldId="2146846557"/>
            <ac:cxnSpMk id="23" creationId="{DE6B7ACD-1A6F-C7FD-F775-4A10C546B186}"/>
          </ac:cxnSpMkLst>
        </pc:cxnChg>
        <pc:cxnChg chg="del">
          <ac:chgData name="Jason Wiese" userId="4bff8d5b-7de6-4655-b397-69b0afc81113" providerId="ADAL" clId="{69F4B42B-A9AF-4D56-AEEC-723A3E9306DA}" dt="2024-04-16T04:50:44.187" v="2206" actId="478"/>
          <ac:cxnSpMkLst>
            <pc:docMk/>
            <pc:sldMk cId="1090943011" sldId="2146846557"/>
            <ac:cxnSpMk id="24" creationId="{96352AE1-4C59-E9A1-03A7-769C6260B91D}"/>
          </ac:cxnSpMkLst>
        </pc:cxnChg>
        <pc:cxnChg chg="add mod">
          <ac:chgData name="Jason Wiese" userId="4bff8d5b-7de6-4655-b397-69b0afc81113" providerId="ADAL" clId="{69F4B42B-A9AF-4D56-AEEC-723A3E9306DA}" dt="2024-04-17T19:24:35.968" v="3974" actId="208"/>
          <ac:cxnSpMkLst>
            <pc:docMk/>
            <pc:sldMk cId="1090943011" sldId="2146846557"/>
            <ac:cxnSpMk id="27" creationId="{92AE8094-46E1-6839-8D12-56398C8B4A8B}"/>
          </ac:cxnSpMkLst>
        </pc:cxnChg>
        <pc:cxnChg chg="del">
          <ac:chgData name="Jason Wiese" userId="4bff8d5b-7de6-4655-b397-69b0afc81113" providerId="ADAL" clId="{69F4B42B-A9AF-4D56-AEEC-723A3E9306DA}" dt="2024-04-16T04:50:44.187" v="2206" actId="478"/>
          <ac:cxnSpMkLst>
            <pc:docMk/>
            <pc:sldMk cId="1090943011" sldId="2146846557"/>
            <ac:cxnSpMk id="28" creationId="{340FBA7E-69A8-4812-474C-183BF652A4F0}"/>
          </ac:cxnSpMkLst>
        </pc:cxnChg>
        <pc:cxnChg chg="add mod">
          <ac:chgData name="Jason Wiese" userId="4bff8d5b-7de6-4655-b397-69b0afc81113" providerId="ADAL" clId="{69F4B42B-A9AF-4D56-AEEC-723A3E9306DA}" dt="2024-04-17T19:24:35.968" v="3974" actId="208"/>
          <ac:cxnSpMkLst>
            <pc:docMk/>
            <pc:sldMk cId="1090943011" sldId="2146846557"/>
            <ac:cxnSpMk id="30" creationId="{28836142-EB8B-C553-AB72-5F47E993FEA4}"/>
          </ac:cxnSpMkLst>
        </pc:cxnChg>
        <pc:cxnChg chg="del">
          <ac:chgData name="Jason Wiese" userId="4bff8d5b-7de6-4655-b397-69b0afc81113" providerId="ADAL" clId="{69F4B42B-A9AF-4D56-AEEC-723A3E9306DA}" dt="2024-04-16T04:50:44.187" v="2206" actId="478"/>
          <ac:cxnSpMkLst>
            <pc:docMk/>
            <pc:sldMk cId="1090943011" sldId="2146846557"/>
            <ac:cxnSpMk id="31" creationId="{AB6998D0-2812-014B-E20C-A9870C665AB2}"/>
          </ac:cxnSpMkLst>
        </pc:cxnChg>
        <pc:cxnChg chg="add del mod">
          <ac:chgData name="Jason Wiese" userId="4bff8d5b-7de6-4655-b397-69b0afc81113" providerId="ADAL" clId="{69F4B42B-A9AF-4D56-AEEC-723A3E9306DA}" dt="2024-04-17T04:10:39.749" v="3905" actId="478"/>
          <ac:cxnSpMkLst>
            <pc:docMk/>
            <pc:sldMk cId="1090943011" sldId="2146846557"/>
            <ac:cxnSpMk id="37" creationId="{19F08FF5-A99B-C2E3-6842-3483CB4E7C29}"/>
          </ac:cxnSpMkLst>
        </pc:cxnChg>
        <pc:cxnChg chg="add del mod">
          <ac:chgData name="Jason Wiese" userId="4bff8d5b-7de6-4655-b397-69b0afc81113" providerId="ADAL" clId="{69F4B42B-A9AF-4D56-AEEC-723A3E9306DA}" dt="2024-04-17T04:10:39.749" v="3905" actId="478"/>
          <ac:cxnSpMkLst>
            <pc:docMk/>
            <pc:sldMk cId="1090943011" sldId="2146846557"/>
            <ac:cxnSpMk id="41" creationId="{08007B7B-149B-1D06-ED8C-17FF71B38A08}"/>
          </ac:cxnSpMkLst>
        </pc:cxnChg>
        <pc:cxnChg chg="add del mod">
          <ac:chgData name="Jason Wiese" userId="4bff8d5b-7de6-4655-b397-69b0afc81113" providerId="ADAL" clId="{69F4B42B-A9AF-4D56-AEEC-723A3E9306DA}" dt="2024-04-17T04:10:39.749" v="3905" actId="478"/>
          <ac:cxnSpMkLst>
            <pc:docMk/>
            <pc:sldMk cId="1090943011" sldId="2146846557"/>
            <ac:cxnSpMk id="44" creationId="{F2BBB094-94AB-1BE4-E8A4-1313326F4BF9}"/>
          </ac:cxnSpMkLst>
        </pc:cxnChg>
      </pc:sldChg>
      <pc:sldChg chg="addSp delSp modSp mod">
        <pc:chgData name="Jason Wiese" userId="4bff8d5b-7de6-4655-b397-69b0afc81113" providerId="ADAL" clId="{69F4B42B-A9AF-4D56-AEEC-723A3E9306DA}" dt="2024-04-18T18:11:53.007" v="4457" actId="14100"/>
        <pc:sldMkLst>
          <pc:docMk/>
          <pc:sldMk cId="804567727" sldId="2146846559"/>
        </pc:sldMkLst>
        <pc:spChg chg="mod">
          <ac:chgData name="Jason Wiese" userId="4bff8d5b-7de6-4655-b397-69b0afc81113" providerId="ADAL" clId="{69F4B42B-A9AF-4D56-AEEC-723A3E9306DA}" dt="2024-04-17T22:43:40.926" v="4419" actId="1076"/>
          <ac:spMkLst>
            <pc:docMk/>
            <pc:sldMk cId="804567727" sldId="2146846559"/>
            <ac:spMk id="2" creationId="{EB521D60-6ADF-B187-DD2E-A3F691D246F4}"/>
          </ac:spMkLst>
        </pc:spChg>
        <pc:spChg chg="add del mod">
          <ac:chgData name="Jason Wiese" userId="4bff8d5b-7de6-4655-b397-69b0afc81113" providerId="ADAL" clId="{69F4B42B-A9AF-4D56-AEEC-723A3E9306DA}" dt="2024-04-17T04:11:32.229" v="3917" actId="478"/>
          <ac:spMkLst>
            <pc:docMk/>
            <pc:sldMk cId="804567727" sldId="2146846559"/>
            <ac:spMk id="3" creationId="{F1623BFD-95F6-2F9D-6F6F-F455AAAF188C}"/>
          </ac:spMkLst>
        </pc:spChg>
        <pc:spChg chg="add del mod">
          <ac:chgData name="Jason Wiese" userId="4bff8d5b-7de6-4655-b397-69b0afc81113" providerId="ADAL" clId="{69F4B42B-A9AF-4D56-AEEC-723A3E9306DA}" dt="2024-04-17T04:11:32.229" v="3917" actId="478"/>
          <ac:spMkLst>
            <pc:docMk/>
            <pc:sldMk cId="804567727" sldId="2146846559"/>
            <ac:spMk id="4" creationId="{C6290401-54A1-9015-E74E-7EDAA1352E08}"/>
          </ac:spMkLst>
        </pc:spChg>
        <pc:spChg chg="mod">
          <ac:chgData name="Jason Wiese" userId="4bff8d5b-7de6-4655-b397-69b0afc81113" providerId="ADAL" clId="{69F4B42B-A9AF-4D56-AEEC-723A3E9306DA}" dt="2024-04-18T18:11:53.007" v="4457" actId="14100"/>
          <ac:spMkLst>
            <pc:docMk/>
            <pc:sldMk cId="804567727" sldId="2146846559"/>
            <ac:spMk id="4" creationId="{FE0A5CF1-1810-D251-A938-51E54C9CDA78}"/>
          </ac:spMkLst>
        </pc:spChg>
        <pc:spChg chg="add del mod">
          <ac:chgData name="Jason Wiese" userId="4bff8d5b-7de6-4655-b397-69b0afc81113" providerId="ADAL" clId="{69F4B42B-A9AF-4D56-AEEC-723A3E9306DA}" dt="2024-04-17T04:11:32.229" v="3917" actId="478"/>
          <ac:spMkLst>
            <pc:docMk/>
            <pc:sldMk cId="804567727" sldId="2146846559"/>
            <ac:spMk id="7" creationId="{EDC4D974-769B-5587-D0EC-2F1A256F3CB6}"/>
          </ac:spMkLst>
        </pc:spChg>
        <pc:spChg chg="del">
          <ac:chgData name="Jason Wiese" userId="4bff8d5b-7de6-4655-b397-69b0afc81113" providerId="ADAL" clId="{69F4B42B-A9AF-4D56-AEEC-723A3E9306DA}" dt="2024-04-16T05:54:39.871" v="2430" actId="478"/>
          <ac:spMkLst>
            <pc:docMk/>
            <pc:sldMk cId="804567727" sldId="2146846559"/>
            <ac:spMk id="9" creationId="{49E08F02-9E1F-4F34-667E-FDE4F01529D1}"/>
          </ac:spMkLst>
        </pc:spChg>
        <pc:spChg chg="add mod">
          <ac:chgData name="Jason Wiese" userId="4bff8d5b-7de6-4655-b397-69b0afc81113" providerId="ADAL" clId="{69F4B42B-A9AF-4D56-AEEC-723A3E9306DA}" dt="2024-04-17T04:11:34.801" v="3918"/>
          <ac:spMkLst>
            <pc:docMk/>
            <pc:sldMk cId="804567727" sldId="2146846559"/>
            <ac:spMk id="9" creationId="{827DD3C2-4E92-2419-4D27-534F78D6415D}"/>
          </ac:spMkLst>
        </pc:spChg>
        <pc:spChg chg="add mod">
          <ac:chgData name="Jason Wiese" userId="4bff8d5b-7de6-4655-b397-69b0afc81113" providerId="ADAL" clId="{69F4B42B-A9AF-4D56-AEEC-723A3E9306DA}" dt="2024-04-17T04:11:34.801" v="3918"/>
          <ac:spMkLst>
            <pc:docMk/>
            <pc:sldMk cId="804567727" sldId="2146846559"/>
            <ac:spMk id="12" creationId="{6385BC4F-8FED-4C00-43D5-6E8FA319408A}"/>
          </ac:spMkLst>
        </pc:spChg>
        <pc:spChg chg="del">
          <ac:chgData name="Jason Wiese" userId="4bff8d5b-7de6-4655-b397-69b0afc81113" providerId="ADAL" clId="{69F4B42B-A9AF-4D56-AEEC-723A3E9306DA}" dt="2024-04-16T05:54:39.871" v="2430" actId="478"/>
          <ac:spMkLst>
            <pc:docMk/>
            <pc:sldMk cId="804567727" sldId="2146846559"/>
            <ac:spMk id="12" creationId="{720B701D-736E-F403-2F16-BA5737952A6E}"/>
          </ac:spMkLst>
        </pc:spChg>
        <pc:spChg chg="add del mod">
          <ac:chgData name="Jason Wiese" userId="4bff8d5b-7de6-4655-b397-69b0afc81113" providerId="ADAL" clId="{69F4B42B-A9AF-4D56-AEEC-723A3E9306DA}" dt="2024-04-17T04:11:32.229" v="3917" actId="478"/>
          <ac:spMkLst>
            <pc:docMk/>
            <pc:sldMk cId="804567727" sldId="2146846559"/>
            <ac:spMk id="14" creationId="{9E863E46-38FC-8C09-D5C4-46C20C8FCAC0}"/>
          </ac:spMkLst>
        </pc:spChg>
        <pc:spChg chg="add del mod">
          <ac:chgData name="Jason Wiese" userId="4bff8d5b-7de6-4655-b397-69b0afc81113" providerId="ADAL" clId="{69F4B42B-A9AF-4D56-AEEC-723A3E9306DA}" dt="2024-04-17T04:11:32.229" v="3917" actId="478"/>
          <ac:spMkLst>
            <pc:docMk/>
            <pc:sldMk cId="804567727" sldId="2146846559"/>
            <ac:spMk id="15" creationId="{CC4613FD-5740-76CB-FD74-B35E617B0025}"/>
          </ac:spMkLst>
        </pc:spChg>
        <pc:spChg chg="mod">
          <ac:chgData name="Jason Wiese" userId="4bff8d5b-7de6-4655-b397-69b0afc81113" providerId="ADAL" clId="{69F4B42B-A9AF-4D56-AEEC-723A3E9306DA}" dt="2024-04-18T18:11:53.007" v="4457" actId="14100"/>
          <ac:spMkLst>
            <pc:docMk/>
            <pc:sldMk cId="804567727" sldId="2146846559"/>
            <ac:spMk id="15" creationId="{D2404E86-FAB2-7E93-1334-AC50B86869C3}"/>
          </ac:spMkLst>
        </pc:spChg>
        <pc:spChg chg="del">
          <ac:chgData name="Jason Wiese" userId="4bff8d5b-7de6-4655-b397-69b0afc81113" providerId="ADAL" clId="{69F4B42B-A9AF-4D56-AEEC-723A3E9306DA}" dt="2024-04-16T05:54:39.871" v="2430" actId="478"/>
          <ac:spMkLst>
            <pc:docMk/>
            <pc:sldMk cId="804567727" sldId="2146846559"/>
            <ac:spMk id="17" creationId="{84C9BB3E-64A1-C85B-4BA9-354054682141}"/>
          </ac:spMkLst>
        </pc:spChg>
        <pc:spChg chg="add mod">
          <ac:chgData name="Jason Wiese" userId="4bff8d5b-7de6-4655-b397-69b0afc81113" providerId="ADAL" clId="{69F4B42B-A9AF-4D56-AEEC-723A3E9306DA}" dt="2024-04-17T04:11:34.801" v="3918"/>
          <ac:spMkLst>
            <pc:docMk/>
            <pc:sldMk cId="804567727" sldId="2146846559"/>
            <ac:spMk id="17" creationId="{EB418F75-9D45-82EC-961D-74DC8985572B}"/>
          </ac:spMkLst>
        </pc:spChg>
        <pc:spChg chg="del">
          <ac:chgData name="Jason Wiese" userId="4bff8d5b-7de6-4655-b397-69b0afc81113" providerId="ADAL" clId="{69F4B42B-A9AF-4D56-AEEC-723A3E9306DA}" dt="2024-04-16T05:54:39.871" v="2430" actId="478"/>
          <ac:spMkLst>
            <pc:docMk/>
            <pc:sldMk cId="804567727" sldId="2146846559"/>
            <ac:spMk id="18" creationId="{5D0BCDFB-44D0-400F-19E5-896874AA6224}"/>
          </ac:spMkLst>
        </pc:spChg>
        <pc:spChg chg="add mod">
          <ac:chgData name="Jason Wiese" userId="4bff8d5b-7de6-4655-b397-69b0afc81113" providerId="ADAL" clId="{69F4B42B-A9AF-4D56-AEEC-723A3E9306DA}" dt="2024-04-17T04:11:34.801" v="3918"/>
          <ac:spMkLst>
            <pc:docMk/>
            <pc:sldMk cId="804567727" sldId="2146846559"/>
            <ac:spMk id="18" creationId="{948AFA78-1CB9-163D-8700-FF4F528F9788}"/>
          </ac:spMkLst>
        </pc:spChg>
        <pc:spChg chg="del">
          <ac:chgData name="Jason Wiese" userId="4bff8d5b-7de6-4655-b397-69b0afc81113" providerId="ADAL" clId="{69F4B42B-A9AF-4D56-AEEC-723A3E9306DA}" dt="2024-04-16T05:54:39.871" v="2430" actId="478"/>
          <ac:spMkLst>
            <pc:docMk/>
            <pc:sldMk cId="804567727" sldId="2146846559"/>
            <ac:spMk id="19" creationId="{0ADC1B5F-CFB5-8760-517B-521DE6E4C35D}"/>
          </ac:spMkLst>
        </pc:spChg>
        <pc:spChg chg="add mod">
          <ac:chgData name="Jason Wiese" userId="4bff8d5b-7de6-4655-b397-69b0afc81113" providerId="ADAL" clId="{69F4B42B-A9AF-4D56-AEEC-723A3E9306DA}" dt="2024-04-17T04:11:34.801" v="3918"/>
          <ac:spMkLst>
            <pc:docMk/>
            <pc:sldMk cId="804567727" sldId="2146846559"/>
            <ac:spMk id="19" creationId="{717DF431-5A8E-4A6E-4C1B-C1199B0CBA57}"/>
          </ac:spMkLst>
        </pc:spChg>
        <pc:spChg chg="del">
          <ac:chgData name="Jason Wiese" userId="4bff8d5b-7de6-4655-b397-69b0afc81113" providerId="ADAL" clId="{69F4B42B-A9AF-4D56-AEEC-723A3E9306DA}" dt="2024-04-16T05:54:39.871" v="2430" actId="478"/>
          <ac:spMkLst>
            <pc:docMk/>
            <pc:sldMk cId="804567727" sldId="2146846559"/>
            <ac:spMk id="21" creationId="{46B460BF-684A-8F72-5C84-767B381F8966}"/>
          </ac:spMkLst>
        </pc:spChg>
        <pc:spChg chg="add mod">
          <ac:chgData name="Jason Wiese" userId="4bff8d5b-7de6-4655-b397-69b0afc81113" providerId="ADAL" clId="{69F4B42B-A9AF-4D56-AEEC-723A3E9306DA}" dt="2024-04-17T04:11:34.801" v="3918"/>
          <ac:spMkLst>
            <pc:docMk/>
            <pc:sldMk cId="804567727" sldId="2146846559"/>
            <ac:spMk id="21" creationId="{8678EBB5-C681-300A-88F3-A04F858B35F1}"/>
          </ac:spMkLst>
        </pc:spChg>
        <pc:spChg chg="del">
          <ac:chgData name="Jason Wiese" userId="4bff8d5b-7de6-4655-b397-69b0afc81113" providerId="ADAL" clId="{69F4B42B-A9AF-4D56-AEEC-723A3E9306DA}" dt="2024-04-16T05:54:39.871" v="2430" actId="478"/>
          <ac:spMkLst>
            <pc:docMk/>
            <pc:sldMk cId="804567727" sldId="2146846559"/>
            <ac:spMk id="22" creationId="{15CBB477-1ABB-0BFA-2E60-2D7734DF1C90}"/>
          </ac:spMkLst>
        </pc:spChg>
        <pc:spChg chg="add mod">
          <ac:chgData name="Jason Wiese" userId="4bff8d5b-7de6-4655-b397-69b0afc81113" providerId="ADAL" clId="{69F4B42B-A9AF-4D56-AEEC-723A3E9306DA}" dt="2024-04-17T04:11:34.801" v="3918"/>
          <ac:spMkLst>
            <pc:docMk/>
            <pc:sldMk cId="804567727" sldId="2146846559"/>
            <ac:spMk id="22" creationId="{E2AF6C6A-92DC-DDE1-73EC-56DA25AD3D9F}"/>
          </ac:spMkLst>
        </pc:spChg>
        <pc:spChg chg="del">
          <ac:chgData name="Jason Wiese" userId="4bff8d5b-7de6-4655-b397-69b0afc81113" providerId="ADAL" clId="{69F4B42B-A9AF-4D56-AEEC-723A3E9306DA}" dt="2024-04-16T05:54:39.871" v="2430" actId="478"/>
          <ac:spMkLst>
            <pc:docMk/>
            <pc:sldMk cId="804567727" sldId="2146846559"/>
            <ac:spMk id="23" creationId="{737175C1-ACE2-777B-B602-28A3BCECF346}"/>
          </ac:spMkLst>
        </pc:spChg>
        <pc:spChg chg="add mod">
          <ac:chgData name="Jason Wiese" userId="4bff8d5b-7de6-4655-b397-69b0afc81113" providerId="ADAL" clId="{69F4B42B-A9AF-4D56-AEEC-723A3E9306DA}" dt="2024-04-17T04:11:34.801" v="3918"/>
          <ac:spMkLst>
            <pc:docMk/>
            <pc:sldMk cId="804567727" sldId="2146846559"/>
            <ac:spMk id="24" creationId="{E55C6EF9-92D4-53FC-DDE5-1B16461A96EE}"/>
          </ac:spMkLst>
        </pc:spChg>
        <pc:spChg chg="add mod">
          <ac:chgData name="Jason Wiese" userId="4bff8d5b-7de6-4655-b397-69b0afc81113" providerId="ADAL" clId="{69F4B42B-A9AF-4D56-AEEC-723A3E9306DA}" dt="2024-04-17T04:11:34.801" v="3918"/>
          <ac:spMkLst>
            <pc:docMk/>
            <pc:sldMk cId="804567727" sldId="2146846559"/>
            <ac:spMk id="25" creationId="{B7B3CFCD-6931-6DF7-670D-AC1627A55CB8}"/>
          </ac:spMkLst>
        </pc:spChg>
        <pc:spChg chg="del">
          <ac:chgData name="Jason Wiese" userId="4bff8d5b-7de6-4655-b397-69b0afc81113" providerId="ADAL" clId="{69F4B42B-A9AF-4D56-AEEC-723A3E9306DA}" dt="2024-04-16T05:54:39.871" v="2430" actId="478"/>
          <ac:spMkLst>
            <pc:docMk/>
            <pc:sldMk cId="804567727" sldId="2146846559"/>
            <ac:spMk id="25" creationId="{C6AA3389-8678-E746-0195-80038C0E8762}"/>
          </ac:spMkLst>
        </pc:spChg>
        <pc:spChg chg="add mod">
          <ac:chgData name="Jason Wiese" userId="4bff8d5b-7de6-4655-b397-69b0afc81113" providerId="ADAL" clId="{69F4B42B-A9AF-4D56-AEEC-723A3E9306DA}" dt="2024-04-17T04:11:34.801" v="3918"/>
          <ac:spMkLst>
            <pc:docMk/>
            <pc:sldMk cId="804567727" sldId="2146846559"/>
            <ac:spMk id="26" creationId="{0AB8C6D2-E9DE-3B17-BBDD-4755E4B0C388}"/>
          </ac:spMkLst>
        </pc:spChg>
        <pc:spChg chg="del">
          <ac:chgData name="Jason Wiese" userId="4bff8d5b-7de6-4655-b397-69b0afc81113" providerId="ADAL" clId="{69F4B42B-A9AF-4D56-AEEC-723A3E9306DA}" dt="2024-04-16T05:54:39.871" v="2430" actId="478"/>
          <ac:spMkLst>
            <pc:docMk/>
            <pc:sldMk cId="804567727" sldId="2146846559"/>
            <ac:spMk id="26" creationId="{F0229607-6A82-9F5C-568D-D01299CFCB15}"/>
          </ac:spMkLst>
        </pc:spChg>
        <pc:spChg chg="del">
          <ac:chgData name="Jason Wiese" userId="4bff8d5b-7de6-4655-b397-69b0afc81113" providerId="ADAL" clId="{69F4B42B-A9AF-4D56-AEEC-723A3E9306DA}" dt="2024-04-16T05:54:39.871" v="2430" actId="478"/>
          <ac:spMkLst>
            <pc:docMk/>
            <pc:sldMk cId="804567727" sldId="2146846559"/>
            <ac:spMk id="27" creationId="{6C8B6AD8-0694-DD56-7F67-B586A0E04F08}"/>
          </ac:spMkLst>
        </pc:spChg>
        <pc:spChg chg="add mod">
          <ac:chgData name="Jason Wiese" userId="4bff8d5b-7de6-4655-b397-69b0afc81113" providerId="ADAL" clId="{69F4B42B-A9AF-4D56-AEEC-723A3E9306DA}" dt="2024-04-17T04:11:42.526" v="3920" actId="1582"/>
          <ac:spMkLst>
            <pc:docMk/>
            <pc:sldMk cId="804567727" sldId="2146846559"/>
            <ac:spMk id="28" creationId="{097A4D33-10D1-AC7A-4429-74289DEFBDEA}"/>
          </ac:spMkLst>
        </pc:spChg>
        <pc:spChg chg="del">
          <ac:chgData name="Jason Wiese" userId="4bff8d5b-7de6-4655-b397-69b0afc81113" providerId="ADAL" clId="{69F4B42B-A9AF-4D56-AEEC-723A3E9306DA}" dt="2024-04-16T05:54:39.871" v="2430" actId="478"/>
          <ac:spMkLst>
            <pc:docMk/>
            <pc:sldMk cId="804567727" sldId="2146846559"/>
            <ac:spMk id="29" creationId="{1F879758-AF9E-FEE8-46C9-FFF9ACA65D03}"/>
          </ac:spMkLst>
        </pc:spChg>
        <pc:spChg chg="add mod">
          <ac:chgData name="Jason Wiese" userId="4bff8d5b-7de6-4655-b397-69b0afc81113" providerId="ADAL" clId="{69F4B42B-A9AF-4D56-AEEC-723A3E9306DA}" dt="2024-04-17T04:11:34.801" v="3918"/>
          <ac:spMkLst>
            <pc:docMk/>
            <pc:sldMk cId="804567727" sldId="2146846559"/>
            <ac:spMk id="29" creationId="{EE1484E3-4BE5-0CE6-6732-587769E02150}"/>
          </ac:spMkLst>
        </pc:spChg>
        <pc:spChg chg="del">
          <ac:chgData name="Jason Wiese" userId="4bff8d5b-7de6-4655-b397-69b0afc81113" providerId="ADAL" clId="{69F4B42B-A9AF-4D56-AEEC-723A3E9306DA}" dt="2024-04-16T05:54:39.871" v="2430" actId="478"/>
          <ac:spMkLst>
            <pc:docMk/>
            <pc:sldMk cId="804567727" sldId="2146846559"/>
            <ac:spMk id="30" creationId="{62567F4B-E8CC-5423-1E18-11615DDF68A2}"/>
          </ac:spMkLst>
        </pc:spChg>
        <pc:spChg chg="add mod">
          <ac:chgData name="Jason Wiese" userId="4bff8d5b-7de6-4655-b397-69b0afc81113" providerId="ADAL" clId="{69F4B42B-A9AF-4D56-AEEC-723A3E9306DA}" dt="2024-04-17T04:11:34.801" v="3918"/>
          <ac:spMkLst>
            <pc:docMk/>
            <pc:sldMk cId="804567727" sldId="2146846559"/>
            <ac:spMk id="31" creationId="{07E8521C-A62E-E860-87B0-E908D53F4110}"/>
          </ac:spMkLst>
        </pc:spChg>
        <pc:spChg chg="add mod">
          <ac:chgData name="Jason Wiese" userId="4bff8d5b-7de6-4655-b397-69b0afc81113" providerId="ADAL" clId="{69F4B42B-A9AF-4D56-AEEC-723A3E9306DA}" dt="2024-04-17T04:11:34.801" v="3918"/>
          <ac:spMkLst>
            <pc:docMk/>
            <pc:sldMk cId="804567727" sldId="2146846559"/>
            <ac:spMk id="32" creationId="{423BCD3C-9471-0BCB-933C-9A8E15CCDBA9}"/>
          </ac:spMkLst>
        </pc:spChg>
        <pc:spChg chg="del">
          <ac:chgData name="Jason Wiese" userId="4bff8d5b-7de6-4655-b397-69b0afc81113" providerId="ADAL" clId="{69F4B42B-A9AF-4D56-AEEC-723A3E9306DA}" dt="2024-04-16T05:54:39.871" v="2430" actId="478"/>
          <ac:spMkLst>
            <pc:docMk/>
            <pc:sldMk cId="804567727" sldId="2146846559"/>
            <ac:spMk id="32" creationId="{627D69CF-ED6A-4056-52EB-32586EFB93E7}"/>
          </ac:spMkLst>
        </pc:spChg>
        <pc:spChg chg="add mod">
          <ac:chgData name="Jason Wiese" userId="4bff8d5b-7de6-4655-b397-69b0afc81113" providerId="ADAL" clId="{69F4B42B-A9AF-4D56-AEEC-723A3E9306DA}" dt="2024-04-17T04:11:34.801" v="3918"/>
          <ac:spMkLst>
            <pc:docMk/>
            <pc:sldMk cId="804567727" sldId="2146846559"/>
            <ac:spMk id="33" creationId="{EAC014B6-C791-C6AA-61FC-2DB3E476E9C1}"/>
          </ac:spMkLst>
        </pc:spChg>
        <pc:spChg chg="del">
          <ac:chgData name="Jason Wiese" userId="4bff8d5b-7de6-4655-b397-69b0afc81113" providerId="ADAL" clId="{69F4B42B-A9AF-4D56-AEEC-723A3E9306DA}" dt="2024-04-16T05:54:39.871" v="2430" actId="478"/>
          <ac:spMkLst>
            <pc:docMk/>
            <pc:sldMk cId="804567727" sldId="2146846559"/>
            <ac:spMk id="33" creationId="{EB5C3CDF-7F29-CECE-EFF0-B53E4D4BCD7C}"/>
          </ac:spMkLst>
        </pc:spChg>
        <pc:spChg chg="add del mod">
          <ac:chgData name="Jason Wiese" userId="4bff8d5b-7de6-4655-b397-69b0afc81113" providerId="ADAL" clId="{69F4B42B-A9AF-4D56-AEEC-723A3E9306DA}" dt="2024-04-16T06:12:25.093" v="2793" actId="478"/>
          <ac:spMkLst>
            <pc:docMk/>
            <pc:sldMk cId="804567727" sldId="2146846559"/>
            <ac:spMk id="34" creationId="{009E3720-94DD-B99F-3328-7CD96317105B}"/>
          </ac:spMkLst>
        </pc:spChg>
        <pc:spChg chg="mod">
          <ac:chgData name="Jason Wiese" userId="4bff8d5b-7de6-4655-b397-69b0afc81113" providerId="ADAL" clId="{69F4B42B-A9AF-4D56-AEEC-723A3E9306DA}" dt="2024-04-18T18:11:53.007" v="4457" actId="14100"/>
          <ac:spMkLst>
            <pc:docMk/>
            <pc:sldMk cId="804567727" sldId="2146846559"/>
            <ac:spMk id="35" creationId="{31A2E144-25A4-AD5F-AD7B-8C50BC2B9EC1}"/>
          </ac:spMkLst>
        </pc:spChg>
        <pc:spChg chg="add del mod">
          <ac:chgData name="Jason Wiese" userId="4bff8d5b-7de6-4655-b397-69b0afc81113" providerId="ADAL" clId="{69F4B42B-A9AF-4D56-AEEC-723A3E9306DA}" dt="2024-04-17T04:11:32.229" v="3917" actId="478"/>
          <ac:spMkLst>
            <pc:docMk/>
            <pc:sldMk cId="804567727" sldId="2146846559"/>
            <ac:spMk id="35" creationId="{64DB5AB3-877A-C689-9BF9-97F5F45C9028}"/>
          </ac:spMkLst>
        </pc:spChg>
        <pc:spChg chg="add del mod">
          <ac:chgData name="Jason Wiese" userId="4bff8d5b-7de6-4655-b397-69b0afc81113" providerId="ADAL" clId="{69F4B42B-A9AF-4D56-AEEC-723A3E9306DA}" dt="2024-04-17T04:11:32.229" v="3917" actId="478"/>
          <ac:spMkLst>
            <pc:docMk/>
            <pc:sldMk cId="804567727" sldId="2146846559"/>
            <ac:spMk id="36" creationId="{99F5E48D-3815-6C32-8A94-66D5BD0A36EF}"/>
          </ac:spMkLst>
        </pc:spChg>
        <pc:spChg chg="add del mod">
          <ac:chgData name="Jason Wiese" userId="4bff8d5b-7de6-4655-b397-69b0afc81113" providerId="ADAL" clId="{69F4B42B-A9AF-4D56-AEEC-723A3E9306DA}" dt="2024-04-17T04:11:32.229" v="3917" actId="478"/>
          <ac:spMkLst>
            <pc:docMk/>
            <pc:sldMk cId="804567727" sldId="2146846559"/>
            <ac:spMk id="38" creationId="{182F79CD-666F-6DBD-73A5-A489CA2BAB00}"/>
          </ac:spMkLst>
        </pc:spChg>
        <pc:spChg chg="mod">
          <ac:chgData name="Jason Wiese" userId="4bff8d5b-7de6-4655-b397-69b0afc81113" providerId="ADAL" clId="{69F4B42B-A9AF-4D56-AEEC-723A3E9306DA}" dt="2024-04-18T18:11:53.007" v="4457" actId="14100"/>
          <ac:spMkLst>
            <pc:docMk/>
            <pc:sldMk cId="804567727" sldId="2146846559"/>
            <ac:spMk id="39" creationId="{7830FB80-5D8A-5BBE-428C-E678A5359F94}"/>
          </ac:spMkLst>
        </pc:spChg>
        <pc:spChg chg="add del mod">
          <ac:chgData name="Jason Wiese" userId="4bff8d5b-7de6-4655-b397-69b0afc81113" providerId="ADAL" clId="{69F4B42B-A9AF-4D56-AEEC-723A3E9306DA}" dt="2024-04-17T04:11:32.229" v="3917" actId="478"/>
          <ac:spMkLst>
            <pc:docMk/>
            <pc:sldMk cId="804567727" sldId="2146846559"/>
            <ac:spMk id="39" creationId="{A3F5D84D-7951-8EF7-2D8F-3A7AF20B103E}"/>
          </ac:spMkLst>
        </pc:spChg>
        <pc:spChg chg="add del mod">
          <ac:chgData name="Jason Wiese" userId="4bff8d5b-7de6-4655-b397-69b0afc81113" providerId="ADAL" clId="{69F4B42B-A9AF-4D56-AEEC-723A3E9306DA}" dt="2024-04-17T04:11:32.229" v="3917" actId="478"/>
          <ac:spMkLst>
            <pc:docMk/>
            <pc:sldMk cId="804567727" sldId="2146846559"/>
            <ac:spMk id="40" creationId="{D51C5F23-694D-F3D6-470E-A044C4BFDF2D}"/>
          </ac:spMkLst>
        </pc:spChg>
        <pc:spChg chg="add del mod">
          <ac:chgData name="Jason Wiese" userId="4bff8d5b-7de6-4655-b397-69b0afc81113" providerId="ADAL" clId="{69F4B42B-A9AF-4D56-AEEC-723A3E9306DA}" dt="2024-04-17T04:11:32.229" v="3917" actId="478"/>
          <ac:spMkLst>
            <pc:docMk/>
            <pc:sldMk cId="804567727" sldId="2146846559"/>
            <ac:spMk id="42" creationId="{08B7C03D-A1D0-DE68-97E0-EDB1BACC78C9}"/>
          </ac:spMkLst>
        </pc:spChg>
        <pc:spChg chg="mod">
          <ac:chgData name="Jason Wiese" userId="4bff8d5b-7de6-4655-b397-69b0afc81113" providerId="ADAL" clId="{69F4B42B-A9AF-4D56-AEEC-723A3E9306DA}" dt="2024-04-18T18:11:53.007" v="4457" actId="14100"/>
          <ac:spMkLst>
            <pc:docMk/>
            <pc:sldMk cId="804567727" sldId="2146846559"/>
            <ac:spMk id="42" creationId="{5B054D15-5893-871E-9E6A-2963F0575F8F}"/>
          </ac:spMkLst>
        </pc:spChg>
        <pc:spChg chg="add del mod">
          <ac:chgData name="Jason Wiese" userId="4bff8d5b-7de6-4655-b397-69b0afc81113" providerId="ADAL" clId="{69F4B42B-A9AF-4D56-AEEC-723A3E9306DA}" dt="2024-04-17T04:11:32.229" v="3917" actId="478"/>
          <ac:spMkLst>
            <pc:docMk/>
            <pc:sldMk cId="804567727" sldId="2146846559"/>
            <ac:spMk id="43" creationId="{584220B1-22B7-D357-1C85-D95799E8B182}"/>
          </ac:spMkLst>
        </pc:spChg>
        <pc:spChg chg="add del mod">
          <ac:chgData name="Jason Wiese" userId="4bff8d5b-7de6-4655-b397-69b0afc81113" providerId="ADAL" clId="{69F4B42B-A9AF-4D56-AEEC-723A3E9306DA}" dt="2024-04-17T04:11:32.229" v="3917" actId="478"/>
          <ac:spMkLst>
            <pc:docMk/>
            <pc:sldMk cId="804567727" sldId="2146846559"/>
            <ac:spMk id="45" creationId="{259F7B6E-E230-024B-1645-E95F9238B20A}"/>
          </ac:spMkLst>
        </pc:spChg>
        <pc:spChg chg="add del mod">
          <ac:chgData name="Jason Wiese" userId="4bff8d5b-7de6-4655-b397-69b0afc81113" providerId="ADAL" clId="{69F4B42B-A9AF-4D56-AEEC-723A3E9306DA}" dt="2024-04-17T04:11:32.229" v="3917" actId="478"/>
          <ac:spMkLst>
            <pc:docMk/>
            <pc:sldMk cId="804567727" sldId="2146846559"/>
            <ac:spMk id="46" creationId="{D82511B0-5ECE-2944-C23B-4991D938F02A}"/>
          </ac:spMkLst>
        </pc:spChg>
        <pc:spChg chg="add del mod">
          <ac:chgData name="Jason Wiese" userId="4bff8d5b-7de6-4655-b397-69b0afc81113" providerId="ADAL" clId="{69F4B42B-A9AF-4D56-AEEC-723A3E9306DA}" dt="2024-04-17T04:11:32.229" v="3917" actId="478"/>
          <ac:spMkLst>
            <pc:docMk/>
            <pc:sldMk cId="804567727" sldId="2146846559"/>
            <ac:spMk id="47" creationId="{2ED875EE-3BA9-D87E-855F-182C3A1747E2}"/>
          </ac:spMkLst>
        </pc:spChg>
        <pc:spChg chg="mod">
          <ac:chgData name="Jason Wiese" userId="4bff8d5b-7de6-4655-b397-69b0afc81113" providerId="ADAL" clId="{69F4B42B-A9AF-4D56-AEEC-723A3E9306DA}" dt="2024-04-18T18:05:42.950" v="4441" actId="6549"/>
          <ac:spMkLst>
            <pc:docMk/>
            <pc:sldMk cId="804567727" sldId="2146846559"/>
            <ac:spMk id="48" creationId="{7B40E02F-0FF5-0A29-A49A-6F0A8B0159B9}"/>
          </ac:spMkLst>
        </pc:spChg>
        <pc:cxnChg chg="add del mod">
          <ac:chgData name="Jason Wiese" userId="4bff8d5b-7de6-4655-b397-69b0afc81113" providerId="ADAL" clId="{69F4B42B-A9AF-4D56-AEEC-723A3E9306DA}" dt="2024-04-17T04:11:32.229" v="3917" actId="478"/>
          <ac:cxnSpMkLst>
            <pc:docMk/>
            <pc:sldMk cId="804567727" sldId="2146846559"/>
            <ac:cxnSpMk id="6" creationId="{F9E543EA-BAD0-7F62-8A4D-CB48FBB958FB}"/>
          </ac:cxnSpMkLst>
        </pc:cxnChg>
        <pc:cxnChg chg="del">
          <ac:chgData name="Jason Wiese" userId="4bff8d5b-7de6-4655-b397-69b0afc81113" providerId="ADAL" clId="{69F4B42B-A9AF-4D56-AEEC-723A3E9306DA}" dt="2024-04-16T05:54:39.871" v="2430" actId="478"/>
          <ac:cxnSpMkLst>
            <pc:docMk/>
            <pc:sldMk cId="804567727" sldId="2146846559"/>
            <ac:cxnSpMk id="13" creationId="{BA48CB40-77C2-BE04-30FC-8DA38DC41107}"/>
          </ac:cxnSpMkLst>
        </pc:cxnChg>
        <pc:cxnChg chg="add mod">
          <ac:chgData name="Jason Wiese" userId="4bff8d5b-7de6-4655-b397-69b0afc81113" providerId="ADAL" clId="{69F4B42B-A9AF-4D56-AEEC-723A3E9306DA}" dt="2024-04-17T19:35:32.670" v="3976" actId="208"/>
          <ac:cxnSpMkLst>
            <pc:docMk/>
            <pc:sldMk cId="804567727" sldId="2146846559"/>
            <ac:cxnSpMk id="13" creationId="{D079ADF0-ECFD-A789-05C3-8756FF64AFB7}"/>
          </ac:cxnSpMkLst>
        </pc:cxnChg>
        <pc:cxnChg chg="add del mod">
          <ac:chgData name="Jason Wiese" userId="4bff8d5b-7de6-4655-b397-69b0afc81113" providerId="ADAL" clId="{69F4B42B-A9AF-4D56-AEEC-723A3E9306DA}" dt="2024-04-17T04:11:32.229" v="3917" actId="478"/>
          <ac:cxnSpMkLst>
            <pc:docMk/>
            <pc:sldMk cId="804567727" sldId="2146846559"/>
            <ac:cxnSpMk id="16" creationId="{54B48712-1C16-DCFE-0799-6A2D4067976B}"/>
          </ac:cxnSpMkLst>
        </pc:cxnChg>
        <pc:cxnChg chg="del">
          <ac:chgData name="Jason Wiese" userId="4bff8d5b-7de6-4655-b397-69b0afc81113" providerId="ADAL" clId="{69F4B42B-A9AF-4D56-AEEC-723A3E9306DA}" dt="2024-04-16T05:54:39.871" v="2430" actId="478"/>
          <ac:cxnSpMkLst>
            <pc:docMk/>
            <pc:sldMk cId="804567727" sldId="2146846559"/>
            <ac:cxnSpMk id="20" creationId="{63F9AF64-1563-2D99-B371-981F3EECB7C7}"/>
          </ac:cxnSpMkLst>
        </pc:cxnChg>
        <pc:cxnChg chg="add mod">
          <ac:chgData name="Jason Wiese" userId="4bff8d5b-7de6-4655-b397-69b0afc81113" providerId="ADAL" clId="{69F4B42B-A9AF-4D56-AEEC-723A3E9306DA}" dt="2024-04-17T19:35:32.670" v="3976" actId="208"/>
          <ac:cxnSpMkLst>
            <pc:docMk/>
            <pc:sldMk cId="804567727" sldId="2146846559"/>
            <ac:cxnSpMk id="20" creationId="{D9A3AA64-ECDC-85DA-2B86-70438AC7B3B0}"/>
          </ac:cxnSpMkLst>
        </pc:cxnChg>
        <pc:cxnChg chg="add mod">
          <ac:chgData name="Jason Wiese" userId="4bff8d5b-7de6-4655-b397-69b0afc81113" providerId="ADAL" clId="{69F4B42B-A9AF-4D56-AEEC-723A3E9306DA}" dt="2024-04-17T19:35:32.670" v="3976" actId="208"/>
          <ac:cxnSpMkLst>
            <pc:docMk/>
            <pc:sldMk cId="804567727" sldId="2146846559"/>
            <ac:cxnSpMk id="23" creationId="{698245C9-97CD-051A-92E4-BB08641A7236}"/>
          </ac:cxnSpMkLst>
        </pc:cxnChg>
        <pc:cxnChg chg="del">
          <ac:chgData name="Jason Wiese" userId="4bff8d5b-7de6-4655-b397-69b0afc81113" providerId="ADAL" clId="{69F4B42B-A9AF-4D56-AEEC-723A3E9306DA}" dt="2024-04-16T05:54:39.871" v="2430" actId="478"/>
          <ac:cxnSpMkLst>
            <pc:docMk/>
            <pc:sldMk cId="804567727" sldId="2146846559"/>
            <ac:cxnSpMk id="24" creationId="{36ABDAD4-E3E7-0EF0-93D1-2C75D6D75EEC}"/>
          </ac:cxnSpMkLst>
        </pc:cxnChg>
        <pc:cxnChg chg="add mod">
          <ac:chgData name="Jason Wiese" userId="4bff8d5b-7de6-4655-b397-69b0afc81113" providerId="ADAL" clId="{69F4B42B-A9AF-4D56-AEEC-723A3E9306DA}" dt="2024-04-17T19:35:32.670" v="3976" actId="208"/>
          <ac:cxnSpMkLst>
            <pc:docMk/>
            <pc:sldMk cId="804567727" sldId="2146846559"/>
            <ac:cxnSpMk id="27" creationId="{00EDEE18-D3C4-D342-F635-937A36EC719D}"/>
          </ac:cxnSpMkLst>
        </pc:cxnChg>
        <pc:cxnChg chg="del">
          <ac:chgData name="Jason Wiese" userId="4bff8d5b-7de6-4655-b397-69b0afc81113" providerId="ADAL" clId="{69F4B42B-A9AF-4D56-AEEC-723A3E9306DA}" dt="2024-04-16T05:54:39.871" v="2430" actId="478"/>
          <ac:cxnSpMkLst>
            <pc:docMk/>
            <pc:sldMk cId="804567727" sldId="2146846559"/>
            <ac:cxnSpMk id="28" creationId="{9AAE1957-0504-3726-A0D5-0207F01E4042}"/>
          </ac:cxnSpMkLst>
        </pc:cxnChg>
        <pc:cxnChg chg="add mod">
          <ac:chgData name="Jason Wiese" userId="4bff8d5b-7de6-4655-b397-69b0afc81113" providerId="ADAL" clId="{69F4B42B-A9AF-4D56-AEEC-723A3E9306DA}" dt="2024-04-17T04:11:34.801" v="3918"/>
          <ac:cxnSpMkLst>
            <pc:docMk/>
            <pc:sldMk cId="804567727" sldId="2146846559"/>
            <ac:cxnSpMk id="30" creationId="{F4938BB9-0933-7267-194A-635FD348A069}"/>
          </ac:cxnSpMkLst>
        </pc:cxnChg>
        <pc:cxnChg chg="del">
          <ac:chgData name="Jason Wiese" userId="4bff8d5b-7de6-4655-b397-69b0afc81113" providerId="ADAL" clId="{69F4B42B-A9AF-4D56-AEEC-723A3E9306DA}" dt="2024-04-16T05:54:39.871" v="2430" actId="478"/>
          <ac:cxnSpMkLst>
            <pc:docMk/>
            <pc:sldMk cId="804567727" sldId="2146846559"/>
            <ac:cxnSpMk id="31" creationId="{0CBE5522-7F4E-EED7-C214-F663FA344721}"/>
          </ac:cxnSpMkLst>
        </pc:cxnChg>
        <pc:cxnChg chg="add del mod">
          <ac:chgData name="Jason Wiese" userId="4bff8d5b-7de6-4655-b397-69b0afc81113" providerId="ADAL" clId="{69F4B42B-A9AF-4D56-AEEC-723A3E9306DA}" dt="2024-04-17T04:11:32.229" v="3917" actId="478"/>
          <ac:cxnSpMkLst>
            <pc:docMk/>
            <pc:sldMk cId="804567727" sldId="2146846559"/>
            <ac:cxnSpMk id="37" creationId="{16AC7CBD-A0FF-B9B9-A28F-8ADFAC6A0556}"/>
          </ac:cxnSpMkLst>
        </pc:cxnChg>
        <pc:cxnChg chg="add del mod">
          <ac:chgData name="Jason Wiese" userId="4bff8d5b-7de6-4655-b397-69b0afc81113" providerId="ADAL" clId="{69F4B42B-A9AF-4D56-AEEC-723A3E9306DA}" dt="2024-04-17T04:11:32.229" v="3917" actId="478"/>
          <ac:cxnSpMkLst>
            <pc:docMk/>
            <pc:sldMk cId="804567727" sldId="2146846559"/>
            <ac:cxnSpMk id="41" creationId="{D264BD82-0E0B-5B38-1CB4-3C5C027AA212}"/>
          </ac:cxnSpMkLst>
        </pc:cxnChg>
        <pc:cxnChg chg="add del mod">
          <ac:chgData name="Jason Wiese" userId="4bff8d5b-7de6-4655-b397-69b0afc81113" providerId="ADAL" clId="{69F4B42B-A9AF-4D56-AEEC-723A3E9306DA}" dt="2024-04-17T04:11:32.229" v="3917" actId="478"/>
          <ac:cxnSpMkLst>
            <pc:docMk/>
            <pc:sldMk cId="804567727" sldId="2146846559"/>
            <ac:cxnSpMk id="44" creationId="{DF28D82D-9846-F88A-8B81-1AE3646C1624}"/>
          </ac:cxnSpMkLst>
        </pc:cxnChg>
      </pc:sldChg>
      <pc:sldChg chg="modSp mod modCm">
        <pc:chgData name="Jason Wiese" userId="4bff8d5b-7de6-4655-b397-69b0afc81113" providerId="ADAL" clId="{69F4B42B-A9AF-4D56-AEEC-723A3E9306DA}" dt="2024-04-17T04:04:15.782" v="3876"/>
        <pc:sldMkLst>
          <pc:docMk/>
          <pc:sldMk cId="802533873" sldId="2146846560"/>
        </pc:sldMkLst>
        <pc:spChg chg="mod">
          <ac:chgData name="Jason Wiese" userId="4bff8d5b-7de6-4655-b397-69b0afc81113" providerId="ADAL" clId="{69F4B42B-A9AF-4D56-AEEC-723A3E9306DA}" dt="2024-04-16T04:25:11.519" v="1976" actId="20577"/>
          <ac:spMkLst>
            <pc:docMk/>
            <pc:sldMk cId="802533873" sldId="2146846560"/>
            <ac:spMk id="43" creationId="{D9A36252-0B1F-3519-FCA1-926F296F7D43}"/>
          </ac:spMkLst>
        </pc:spChg>
        <pc:extLst>
          <p:ext xmlns:p="http://schemas.openxmlformats.org/presentationml/2006/main" uri="{D6D511B9-2390-475A-947B-AFAB55BFBCF1}">
            <pc226:cmChg xmlns:pc226="http://schemas.microsoft.com/office/powerpoint/2022/06/main/command" chg="">
              <pc226:chgData name="Jason Wiese" userId="4bff8d5b-7de6-4655-b397-69b0afc81113" providerId="ADAL" clId="{69F4B42B-A9AF-4D56-AEEC-723A3E9306DA}" dt="2024-04-17T04:04:15.782" v="3876"/>
              <pc2:cmMkLst xmlns:pc2="http://schemas.microsoft.com/office/powerpoint/2019/9/main/command">
                <pc:docMk/>
                <pc:sldMk cId="802533873" sldId="2146846560"/>
                <pc2:cmMk id="{F07206AF-ED76-4265-B0E2-E7BB881898FA}"/>
              </pc2:cmMkLst>
              <pc226:cmRplyChg chg="add">
                <pc226:chgData name="Jason Wiese" userId="4bff8d5b-7de6-4655-b397-69b0afc81113" providerId="ADAL" clId="{69F4B42B-A9AF-4D56-AEEC-723A3E9306DA}" dt="2024-04-17T04:04:15.782" v="3876"/>
                <pc2:cmRplyMkLst xmlns:pc2="http://schemas.microsoft.com/office/powerpoint/2019/9/main/command">
                  <pc:docMk/>
                  <pc:sldMk cId="802533873" sldId="2146846560"/>
                  <pc2:cmMk id="{F07206AF-ED76-4265-B0E2-E7BB881898FA}"/>
                  <pc2:cmRplyMk id="{B70379BB-C08C-42A9-88D5-C5255FFC38D3}"/>
                </pc2:cmRplyMkLst>
              </pc226:cmRplyChg>
            </pc226:cmChg>
          </p:ext>
        </pc:extLst>
      </pc:sldChg>
      <pc:sldChg chg="addSp delSp modSp mod modCm">
        <pc:chgData name="Jason Wiese" userId="4bff8d5b-7de6-4655-b397-69b0afc81113" providerId="ADAL" clId="{69F4B42B-A9AF-4D56-AEEC-723A3E9306DA}" dt="2024-04-15T04:42:51.362" v="1002" actId="1035"/>
        <pc:sldMkLst>
          <pc:docMk/>
          <pc:sldMk cId="1379640838" sldId="2146846561"/>
        </pc:sldMkLst>
        <pc:spChg chg="add mod ord">
          <ac:chgData name="Jason Wiese" userId="4bff8d5b-7de6-4655-b397-69b0afc81113" providerId="ADAL" clId="{69F4B42B-A9AF-4D56-AEEC-723A3E9306DA}" dt="2024-04-15T04:42:51.362" v="1002" actId="1035"/>
          <ac:spMkLst>
            <pc:docMk/>
            <pc:sldMk cId="1379640838" sldId="2146846561"/>
            <ac:spMk id="3" creationId="{29A72092-E0E3-DF9B-A1E5-D45830430E42}"/>
          </ac:spMkLst>
        </pc:spChg>
        <pc:spChg chg="add mod">
          <ac:chgData name="Jason Wiese" userId="4bff8d5b-7de6-4655-b397-69b0afc81113" providerId="ADAL" clId="{69F4B42B-A9AF-4D56-AEEC-723A3E9306DA}" dt="2024-04-15T04:42:51.362" v="1002" actId="1035"/>
          <ac:spMkLst>
            <pc:docMk/>
            <pc:sldMk cId="1379640838" sldId="2146846561"/>
            <ac:spMk id="4" creationId="{6F69F24A-A19F-AD5E-BEA6-886B62F48CAD}"/>
          </ac:spMkLst>
        </pc:spChg>
        <pc:spChg chg="del">
          <ac:chgData name="Jason Wiese" userId="4bff8d5b-7de6-4655-b397-69b0afc81113" providerId="ADAL" clId="{69F4B42B-A9AF-4D56-AEEC-723A3E9306DA}" dt="2024-04-15T04:39:20.956" v="934" actId="478"/>
          <ac:spMkLst>
            <pc:docMk/>
            <pc:sldMk cId="1379640838" sldId="2146846561"/>
            <ac:spMk id="69" creationId="{377453D3-85A0-0875-2D90-AD5CD933F301}"/>
          </ac:spMkLst>
        </pc:spChg>
        <pc:extLst>
          <p:ext xmlns:p="http://schemas.openxmlformats.org/presentationml/2006/main" uri="{D6D511B9-2390-475A-947B-AFAB55BFBCF1}">
            <pc226:cmChg xmlns:pc226="http://schemas.microsoft.com/office/powerpoint/2022/06/main/command" chg="">
              <pc226:chgData name="Jason Wiese" userId="4bff8d5b-7de6-4655-b397-69b0afc81113" providerId="ADAL" clId="{69F4B42B-A9AF-4D56-AEEC-723A3E9306DA}" dt="2024-04-15T04:42:38.672" v="986"/>
              <pc2:cmMkLst xmlns:pc2="http://schemas.microsoft.com/office/powerpoint/2019/9/main/command">
                <pc:docMk/>
                <pc:sldMk cId="1379640838" sldId="2146846561"/>
                <pc2:cmMk id="{2AEE70D4-CC0D-4FD6-A715-CC0CF530877B}"/>
              </pc2:cmMkLst>
              <pc226:cmRplyChg chg="add">
                <pc226:chgData name="Jason Wiese" userId="4bff8d5b-7de6-4655-b397-69b0afc81113" providerId="ADAL" clId="{69F4B42B-A9AF-4D56-AEEC-723A3E9306DA}" dt="2024-04-15T04:42:38.672" v="986"/>
                <pc2:cmRplyMkLst xmlns:pc2="http://schemas.microsoft.com/office/powerpoint/2019/9/main/command">
                  <pc:docMk/>
                  <pc:sldMk cId="1379640838" sldId="2146846561"/>
                  <pc2:cmMk id="{2AEE70D4-CC0D-4FD6-A715-CC0CF530877B}"/>
                  <pc2:cmRplyMk id="{FA4EF6F9-F107-4082-8334-B48FD87F4B58}"/>
                </pc2:cmRplyMkLst>
              </pc226:cmRplyChg>
            </pc226:cmChg>
          </p:ext>
        </pc:extLst>
      </pc:sldChg>
      <pc:sldChg chg="addSp delSp modSp new mod ord addCm delCm modCm">
        <pc:chgData name="Jason Wiese" userId="4bff8d5b-7de6-4655-b397-69b0afc81113" providerId="ADAL" clId="{69F4B42B-A9AF-4D56-AEEC-723A3E9306DA}" dt="2024-04-16T14:26:05.646" v="3862" actId="1076"/>
        <pc:sldMkLst>
          <pc:docMk/>
          <pc:sldMk cId="1214179706" sldId="2146846562"/>
        </pc:sldMkLst>
        <pc:spChg chg="add del mod">
          <ac:chgData name="Jason Wiese" userId="4bff8d5b-7de6-4655-b397-69b0afc81113" providerId="ADAL" clId="{69F4B42B-A9AF-4D56-AEEC-723A3E9306DA}" dt="2024-04-16T05:34:47.028" v="2420" actId="478"/>
          <ac:spMkLst>
            <pc:docMk/>
            <pc:sldMk cId="1214179706" sldId="2146846562"/>
            <ac:spMk id="2" creationId="{10AA43E1-29D9-CFE6-811F-F5ADBA14CD4E}"/>
          </ac:spMkLst>
        </pc:spChg>
        <pc:spChg chg="mod">
          <ac:chgData name="Jason Wiese" userId="4bff8d5b-7de6-4655-b397-69b0afc81113" providerId="ADAL" clId="{69F4B42B-A9AF-4D56-AEEC-723A3E9306DA}" dt="2024-04-16T06:01:07.005" v="2580" actId="20577"/>
          <ac:spMkLst>
            <pc:docMk/>
            <pc:sldMk cId="1214179706" sldId="2146846562"/>
            <ac:spMk id="3" creationId="{76536CD6-0A63-EC5B-68ED-20C855750872}"/>
          </ac:spMkLst>
        </pc:spChg>
        <pc:spChg chg="add mod">
          <ac:chgData name="Jason Wiese" userId="4bff8d5b-7de6-4655-b397-69b0afc81113" providerId="ADAL" clId="{69F4B42B-A9AF-4D56-AEEC-723A3E9306DA}" dt="2024-04-16T05:36:23.501" v="2425" actId="207"/>
          <ac:spMkLst>
            <pc:docMk/>
            <pc:sldMk cId="1214179706" sldId="2146846562"/>
            <ac:spMk id="9" creationId="{F42B880B-18AE-AC5E-736A-5E06D52B38B5}"/>
          </ac:spMkLst>
        </pc:spChg>
        <pc:spChg chg="add mod">
          <ac:chgData name="Jason Wiese" userId="4bff8d5b-7de6-4655-b397-69b0afc81113" providerId="ADAL" clId="{69F4B42B-A9AF-4D56-AEEC-723A3E9306DA}" dt="2024-04-16T05:36:20.314" v="2424" actId="207"/>
          <ac:spMkLst>
            <pc:docMk/>
            <pc:sldMk cId="1214179706" sldId="2146846562"/>
            <ac:spMk id="13" creationId="{1CF39EAC-7D39-C04D-5217-0A7797376B06}"/>
          </ac:spMkLst>
        </pc:spChg>
        <pc:spChg chg="mod">
          <ac:chgData name="Jason Wiese" userId="4bff8d5b-7de6-4655-b397-69b0afc81113" providerId="ADAL" clId="{69F4B42B-A9AF-4D56-AEEC-723A3E9306DA}" dt="2024-04-16T14:25:05.967" v="3855" actId="1076"/>
          <ac:spMkLst>
            <pc:docMk/>
            <pc:sldMk cId="1214179706" sldId="2146846562"/>
            <ac:spMk id="17" creationId="{740FCFBA-63AC-DD52-CD4C-68886B25C2C0}"/>
          </ac:spMkLst>
        </pc:spChg>
        <pc:spChg chg="mod">
          <ac:chgData name="Jason Wiese" userId="4bff8d5b-7de6-4655-b397-69b0afc81113" providerId="ADAL" clId="{69F4B42B-A9AF-4D56-AEEC-723A3E9306DA}" dt="2024-04-16T14:25:05.967" v="3855" actId="1076"/>
          <ac:spMkLst>
            <pc:docMk/>
            <pc:sldMk cId="1214179706" sldId="2146846562"/>
            <ac:spMk id="19" creationId="{348A1C9E-BA54-6F6F-992F-E978DE5E7E6D}"/>
          </ac:spMkLst>
        </pc:spChg>
        <pc:spChg chg="add mod">
          <ac:chgData name="Jason Wiese" userId="4bff8d5b-7de6-4655-b397-69b0afc81113" providerId="ADAL" clId="{69F4B42B-A9AF-4D56-AEEC-723A3E9306DA}" dt="2024-04-16T05:36:49.099" v="2428" actId="207"/>
          <ac:spMkLst>
            <pc:docMk/>
            <pc:sldMk cId="1214179706" sldId="2146846562"/>
            <ac:spMk id="22" creationId="{7BA82C60-F2A7-CA81-5E1E-E4D1A9C628D1}"/>
          </ac:spMkLst>
        </pc:spChg>
        <pc:spChg chg="mod">
          <ac:chgData name="Jason Wiese" userId="4bff8d5b-7de6-4655-b397-69b0afc81113" providerId="ADAL" clId="{69F4B42B-A9AF-4D56-AEEC-723A3E9306DA}" dt="2024-04-16T14:26:05.646" v="3862" actId="1076"/>
          <ac:spMkLst>
            <pc:docMk/>
            <pc:sldMk cId="1214179706" sldId="2146846562"/>
            <ac:spMk id="38" creationId="{6D3FE8FC-4585-508F-480E-78B07E348B8A}"/>
          </ac:spMkLst>
        </pc:spChg>
        <pc:spChg chg="mod">
          <ac:chgData name="Jason Wiese" userId="4bff8d5b-7de6-4655-b397-69b0afc81113" providerId="ADAL" clId="{69F4B42B-A9AF-4D56-AEEC-723A3E9306DA}" dt="2024-04-16T14:26:05.646" v="3862" actId="1076"/>
          <ac:spMkLst>
            <pc:docMk/>
            <pc:sldMk cId="1214179706" sldId="2146846562"/>
            <ac:spMk id="39" creationId="{558FC9D1-39D4-8E0E-F05B-311632378D04}"/>
          </ac:spMkLst>
        </pc:spChg>
        <pc:spChg chg="mod">
          <ac:chgData name="Jason Wiese" userId="4bff8d5b-7de6-4655-b397-69b0afc81113" providerId="ADAL" clId="{69F4B42B-A9AF-4D56-AEEC-723A3E9306DA}" dt="2024-04-16T14:24:34.654" v="3851" actId="1076"/>
          <ac:spMkLst>
            <pc:docMk/>
            <pc:sldMk cId="1214179706" sldId="2146846562"/>
            <ac:spMk id="52" creationId="{4747B5CF-FE35-5788-A7A9-4BBAB003952A}"/>
          </ac:spMkLst>
        </pc:spChg>
        <pc:spChg chg="mod">
          <ac:chgData name="Jason Wiese" userId="4bff8d5b-7de6-4655-b397-69b0afc81113" providerId="ADAL" clId="{69F4B42B-A9AF-4D56-AEEC-723A3E9306DA}" dt="2024-04-16T14:24:34.654" v="3851" actId="1076"/>
          <ac:spMkLst>
            <pc:docMk/>
            <pc:sldMk cId="1214179706" sldId="2146846562"/>
            <ac:spMk id="53" creationId="{88963529-1F86-F436-E9EE-2F7CEC881E17}"/>
          </ac:spMkLst>
        </pc:spChg>
        <pc:spChg chg="mod">
          <ac:chgData name="Jason Wiese" userId="4bff8d5b-7de6-4655-b397-69b0afc81113" providerId="ADAL" clId="{69F4B42B-A9AF-4D56-AEEC-723A3E9306DA}" dt="2024-04-16T14:25:09.338" v="3856" actId="1076"/>
          <ac:spMkLst>
            <pc:docMk/>
            <pc:sldMk cId="1214179706" sldId="2146846562"/>
            <ac:spMk id="57" creationId="{57342FAF-841F-A3BE-9B5D-DE2168A8B39D}"/>
          </ac:spMkLst>
        </pc:spChg>
        <pc:spChg chg="mod">
          <ac:chgData name="Jason Wiese" userId="4bff8d5b-7de6-4655-b397-69b0afc81113" providerId="ADAL" clId="{69F4B42B-A9AF-4D56-AEEC-723A3E9306DA}" dt="2024-04-16T14:25:09.338" v="3856" actId="1076"/>
          <ac:spMkLst>
            <pc:docMk/>
            <pc:sldMk cId="1214179706" sldId="2146846562"/>
            <ac:spMk id="59" creationId="{8CAB9D8A-E975-538F-67B6-DDF37C12BF28}"/>
          </ac:spMkLst>
        </pc:spChg>
        <pc:spChg chg="mod">
          <ac:chgData name="Jason Wiese" userId="4bff8d5b-7de6-4655-b397-69b0afc81113" providerId="ADAL" clId="{69F4B42B-A9AF-4D56-AEEC-723A3E9306DA}" dt="2024-04-16T14:25:56.293" v="3860" actId="1076"/>
          <ac:spMkLst>
            <pc:docMk/>
            <pc:sldMk cId="1214179706" sldId="2146846562"/>
            <ac:spMk id="1037" creationId="{59C19919-CD3A-442D-522E-1EE75187DCF5}"/>
          </ac:spMkLst>
        </pc:spChg>
        <pc:spChg chg="mod">
          <ac:chgData name="Jason Wiese" userId="4bff8d5b-7de6-4655-b397-69b0afc81113" providerId="ADAL" clId="{69F4B42B-A9AF-4D56-AEEC-723A3E9306DA}" dt="2024-04-16T14:25:56.293" v="3860" actId="1076"/>
          <ac:spMkLst>
            <pc:docMk/>
            <pc:sldMk cId="1214179706" sldId="2146846562"/>
            <ac:spMk id="1038" creationId="{78986E6D-DD12-2C1F-0E85-C849CAED613E}"/>
          </ac:spMkLst>
        </pc:spChg>
        <pc:spChg chg="mod">
          <ac:chgData name="Jason Wiese" userId="4bff8d5b-7de6-4655-b397-69b0afc81113" providerId="ADAL" clId="{69F4B42B-A9AF-4D56-AEEC-723A3E9306DA}" dt="2024-04-16T14:26:01.401" v="3861" actId="1076"/>
          <ac:spMkLst>
            <pc:docMk/>
            <pc:sldMk cId="1214179706" sldId="2146846562"/>
            <ac:spMk id="1043" creationId="{85AE0BC5-9C56-2DE3-A655-2B835D49B08B}"/>
          </ac:spMkLst>
        </pc:spChg>
        <pc:spChg chg="mod">
          <ac:chgData name="Jason Wiese" userId="4bff8d5b-7de6-4655-b397-69b0afc81113" providerId="ADAL" clId="{69F4B42B-A9AF-4D56-AEEC-723A3E9306DA}" dt="2024-04-16T14:26:01.401" v="3861" actId="1076"/>
          <ac:spMkLst>
            <pc:docMk/>
            <pc:sldMk cId="1214179706" sldId="2146846562"/>
            <ac:spMk id="1044" creationId="{2E4981D5-C4CF-73B9-8E8F-F3F1792EC72E}"/>
          </ac:spMkLst>
        </pc:spChg>
        <pc:grpChg chg="mod">
          <ac:chgData name="Jason Wiese" userId="4bff8d5b-7de6-4655-b397-69b0afc81113" providerId="ADAL" clId="{69F4B42B-A9AF-4D56-AEEC-723A3E9306DA}" dt="2024-04-16T14:25:05.967" v="3855" actId="1076"/>
          <ac:grpSpMkLst>
            <pc:docMk/>
            <pc:sldMk cId="1214179706" sldId="2146846562"/>
            <ac:grpSpMk id="41" creationId="{268AF60B-D74E-05F2-04C7-AFFF9371E3C8}"/>
          </ac:grpSpMkLst>
        </pc:grpChg>
        <pc:grpChg chg="mod">
          <ac:chgData name="Jason Wiese" userId="4bff8d5b-7de6-4655-b397-69b0afc81113" providerId="ADAL" clId="{69F4B42B-A9AF-4D56-AEEC-723A3E9306DA}" dt="2024-04-16T14:26:05.646" v="3862" actId="1076"/>
          <ac:grpSpMkLst>
            <pc:docMk/>
            <pc:sldMk cId="1214179706" sldId="2146846562"/>
            <ac:grpSpMk id="42" creationId="{49BA5F58-802C-A29A-7DC2-C3C0B0E0DD81}"/>
          </ac:grpSpMkLst>
        </pc:grpChg>
        <pc:grpChg chg="mod">
          <ac:chgData name="Jason Wiese" userId="4bff8d5b-7de6-4655-b397-69b0afc81113" providerId="ADAL" clId="{69F4B42B-A9AF-4D56-AEEC-723A3E9306DA}" dt="2024-04-16T14:24:34.654" v="3851" actId="1076"/>
          <ac:grpSpMkLst>
            <pc:docMk/>
            <pc:sldMk cId="1214179706" sldId="2146846562"/>
            <ac:grpSpMk id="54" creationId="{50126912-BB0D-FBD3-1488-562A2E1A3913}"/>
          </ac:grpSpMkLst>
        </pc:grpChg>
        <pc:grpChg chg="mod">
          <ac:chgData name="Jason Wiese" userId="4bff8d5b-7de6-4655-b397-69b0afc81113" providerId="ADAL" clId="{69F4B42B-A9AF-4D56-AEEC-723A3E9306DA}" dt="2024-04-16T14:25:09.338" v="3856" actId="1076"/>
          <ac:grpSpMkLst>
            <pc:docMk/>
            <pc:sldMk cId="1214179706" sldId="2146846562"/>
            <ac:grpSpMk id="60" creationId="{F5B8E99F-91FF-4EFA-BD97-1F0C00425B6B}"/>
          </ac:grpSpMkLst>
        </pc:grpChg>
        <pc:grpChg chg="mod">
          <ac:chgData name="Jason Wiese" userId="4bff8d5b-7de6-4655-b397-69b0afc81113" providerId="ADAL" clId="{69F4B42B-A9AF-4D56-AEEC-723A3E9306DA}" dt="2024-04-16T14:25:56.293" v="3860" actId="1076"/>
          <ac:grpSpMkLst>
            <pc:docMk/>
            <pc:sldMk cId="1214179706" sldId="2146846562"/>
            <ac:grpSpMk id="1040" creationId="{857C13AB-3B5F-914D-B161-AEB93B082FB3}"/>
          </ac:grpSpMkLst>
        </pc:grpChg>
        <pc:grpChg chg="mod">
          <ac:chgData name="Jason Wiese" userId="4bff8d5b-7de6-4655-b397-69b0afc81113" providerId="ADAL" clId="{69F4B42B-A9AF-4D56-AEEC-723A3E9306DA}" dt="2024-04-16T14:26:01.401" v="3861" actId="1076"/>
          <ac:grpSpMkLst>
            <pc:docMk/>
            <pc:sldMk cId="1214179706" sldId="2146846562"/>
            <ac:grpSpMk id="1046" creationId="{0DD4752B-208A-243B-E557-22F04353DB6A}"/>
          </ac:grpSpMkLst>
        </pc:grpChg>
        <pc:picChg chg="mod">
          <ac:chgData name="Jason Wiese" userId="4bff8d5b-7de6-4655-b397-69b0afc81113" providerId="ADAL" clId="{69F4B42B-A9AF-4D56-AEEC-723A3E9306DA}" dt="2024-04-16T14:25:05.967" v="3855" actId="1076"/>
          <ac:picMkLst>
            <pc:docMk/>
            <pc:sldMk cId="1214179706" sldId="2146846562"/>
            <ac:picMk id="23" creationId="{16BC1C23-0DFE-F87B-21DD-F0D2565701EA}"/>
          </ac:picMkLst>
        </pc:picChg>
        <pc:picChg chg="mod">
          <ac:chgData name="Jason Wiese" userId="4bff8d5b-7de6-4655-b397-69b0afc81113" providerId="ADAL" clId="{69F4B42B-A9AF-4D56-AEEC-723A3E9306DA}" dt="2024-04-16T14:26:05.646" v="3862" actId="1076"/>
          <ac:picMkLst>
            <pc:docMk/>
            <pc:sldMk cId="1214179706" sldId="2146846562"/>
            <ac:picMk id="37" creationId="{1FC1769E-05BB-D1BD-8DFF-53B1A207C9AB}"/>
          </ac:picMkLst>
        </pc:picChg>
        <pc:picChg chg="mod">
          <ac:chgData name="Jason Wiese" userId="4bff8d5b-7de6-4655-b397-69b0afc81113" providerId="ADAL" clId="{69F4B42B-A9AF-4D56-AEEC-723A3E9306DA}" dt="2024-04-16T14:24:34.654" v="3851" actId="1076"/>
          <ac:picMkLst>
            <pc:docMk/>
            <pc:sldMk cId="1214179706" sldId="2146846562"/>
            <ac:picMk id="51" creationId="{AA888114-A00B-5721-317E-EB2A9923CDD4}"/>
          </ac:picMkLst>
        </pc:picChg>
        <pc:picChg chg="mod">
          <ac:chgData name="Jason Wiese" userId="4bff8d5b-7de6-4655-b397-69b0afc81113" providerId="ADAL" clId="{69F4B42B-A9AF-4D56-AEEC-723A3E9306DA}" dt="2024-04-16T14:25:09.338" v="3856" actId="1076"/>
          <ac:picMkLst>
            <pc:docMk/>
            <pc:sldMk cId="1214179706" sldId="2146846562"/>
            <ac:picMk id="56" creationId="{E6A8A1E7-3C6A-2C2F-32D3-7BFB497A6825}"/>
          </ac:picMkLst>
        </pc:picChg>
        <pc:picChg chg="mod">
          <ac:chgData name="Jason Wiese" userId="4bff8d5b-7de6-4655-b397-69b0afc81113" providerId="ADAL" clId="{69F4B42B-A9AF-4D56-AEEC-723A3E9306DA}" dt="2024-04-16T14:25:05.967" v="3855" actId="1076"/>
          <ac:picMkLst>
            <pc:docMk/>
            <pc:sldMk cId="1214179706" sldId="2146846562"/>
            <ac:picMk id="1026" creationId="{C5CA892A-6292-F221-E2C9-50ADB1BB18E8}"/>
          </ac:picMkLst>
        </pc:picChg>
        <pc:picChg chg="mod">
          <ac:chgData name="Jason Wiese" userId="4bff8d5b-7de6-4655-b397-69b0afc81113" providerId="ADAL" clId="{69F4B42B-A9AF-4D56-AEEC-723A3E9306DA}" dt="2024-04-16T14:26:05.646" v="3862" actId="1076"/>
          <ac:picMkLst>
            <pc:docMk/>
            <pc:sldMk cId="1214179706" sldId="2146846562"/>
            <ac:picMk id="1030" creationId="{E7146EBE-4659-E9D0-F5A1-BAA64A24C87E}"/>
          </ac:picMkLst>
        </pc:picChg>
        <pc:picChg chg="mod">
          <ac:chgData name="Jason Wiese" userId="4bff8d5b-7de6-4655-b397-69b0afc81113" providerId="ADAL" clId="{69F4B42B-A9AF-4D56-AEEC-723A3E9306DA}" dt="2024-04-16T14:24:34.654" v="3851" actId="1076"/>
          <ac:picMkLst>
            <pc:docMk/>
            <pc:sldMk cId="1214179706" sldId="2146846562"/>
            <ac:picMk id="1032" creationId="{9A643BEF-6C4C-3769-DBC9-2732F752F59C}"/>
          </ac:picMkLst>
        </pc:picChg>
        <pc:picChg chg="mod">
          <ac:chgData name="Jason Wiese" userId="4bff8d5b-7de6-4655-b397-69b0afc81113" providerId="ADAL" clId="{69F4B42B-A9AF-4D56-AEEC-723A3E9306DA}" dt="2024-04-16T14:25:09.338" v="3856" actId="1076"/>
          <ac:picMkLst>
            <pc:docMk/>
            <pc:sldMk cId="1214179706" sldId="2146846562"/>
            <ac:picMk id="1034" creationId="{8AB9A146-358F-0A00-11DC-4E04EA3F00EB}"/>
          </ac:picMkLst>
        </pc:picChg>
        <pc:picChg chg="mod">
          <ac:chgData name="Jason Wiese" userId="4bff8d5b-7de6-4655-b397-69b0afc81113" providerId="ADAL" clId="{69F4B42B-A9AF-4D56-AEEC-723A3E9306DA}" dt="2024-04-16T14:25:56.293" v="3860" actId="1076"/>
          <ac:picMkLst>
            <pc:docMk/>
            <pc:sldMk cId="1214179706" sldId="2146846562"/>
            <ac:picMk id="1036" creationId="{3430645B-3BEB-7614-F10B-D7D41DB9F35D}"/>
          </ac:picMkLst>
        </pc:picChg>
        <pc:picChg chg="mod">
          <ac:chgData name="Jason Wiese" userId="4bff8d5b-7de6-4655-b397-69b0afc81113" providerId="ADAL" clId="{69F4B42B-A9AF-4D56-AEEC-723A3E9306DA}" dt="2024-04-16T14:25:56.293" v="3860" actId="1076"/>
          <ac:picMkLst>
            <pc:docMk/>
            <pc:sldMk cId="1214179706" sldId="2146846562"/>
            <ac:picMk id="1039" creationId="{DBB6BF25-B882-8C90-BC4F-22D5C388F541}"/>
          </ac:picMkLst>
        </pc:picChg>
        <pc:picChg chg="mod">
          <ac:chgData name="Jason Wiese" userId="4bff8d5b-7de6-4655-b397-69b0afc81113" providerId="ADAL" clId="{69F4B42B-A9AF-4D56-AEEC-723A3E9306DA}" dt="2024-04-16T14:26:01.401" v="3861" actId="1076"/>
          <ac:picMkLst>
            <pc:docMk/>
            <pc:sldMk cId="1214179706" sldId="2146846562"/>
            <ac:picMk id="1042" creationId="{ECE12480-3F8F-F0BE-13A0-077AD90D4B82}"/>
          </ac:picMkLst>
        </pc:picChg>
        <pc:picChg chg="mod">
          <ac:chgData name="Jason Wiese" userId="4bff8d5b-7de6-4655-b397-69b0afc81113" providerId="ADAL" clId="{69F4B42B-A9AF-4D56-AEEC-723A3E9306DA}" dt="2024-04-16T14:26:01.401" v="3861" actId="1076"/>
          <ac:picMkLst>
            <pc:docMk/>
            <pc:sldMk cId="1214179706" sldId="2146846562"/>
            <ac:picMk id="1045" creationId="{E77B946B-17F5-EAC0-35B5-2B8EC9000356}"/>
          </ac:picMkLst>
        </pc:picChg>
        <pc:extLst>
          <p:ext xmlns:p="http://schemas.openxmlformats.org/presentationml/2006/main" uri="{D6D511B9-2390-475A-947B-AFAB55BFBCF1}">
            <pc226:cmChg xmlns:pc226="http://schemas.microsoft.com/office/powerpoint/2022/06/main/command" chg="add del mod">
              <pc226:chgData name="Jason Wiese" userId="4bff8d5b-7de6-4655-b397-69b0afc81113" providerId="ADAL" clId="{69F4B42B-A9AF-4D56-AEEC-723A3E9306DA}" dt="2024-04-16T14:19:39.997" v="3848"/>
              <pc2:cmMkLst xmlns:pc2="http://schemas.microsoft.com/office/powerpoint/2019/9/main/command">
                <pc:docMk/>
                <pc:sldMk cId="1214179706" sldId="2146846562"/>
                <pc2:cmMk id="{1B1F30CB-C42C-4D12-9272-1C7B63B84202}"/>
              </pc2:cmMkLst>
            </pc226:cmChg>
          </p:ext>
        </pc:extLst>
      </pc:sldChg>
      <pc:sldChg chg="addSp delSp modSp mod delCm">
        <pc:chgData name="Jason Wiese" userId="4bff8d5b-7de6-4655-b397-69b0afc81113" providerId="ADAL" clId="{69F4B42B-A9AF-4D56-AEEC-723A3E9306DA}" dt="2024-04-17T04:24:22.253" v="3965" actId="20577"/>
        <pc:sldMkLst>
          <pc:docMk/>
          <pc:sldMk cId="2797716688" sldId="2146846563"/>
        </pc:sldMkLst>
        <pc:spChg chg="add mod">
          <ac:chgData name="Jason Wiese" userId="4bff8d5b-7de6-4655-b397-69b0afc81113" providerId="ADAL" clId="{69F4B42B-A9AF-4D56-AEEC-723A3E9306DA}" dt="2024-04-16T05:27:54.203" v="2340" actId="1076"/>
          <ac:spMkLst>
            <pc:docMk/>
            <pc:sldMk cId="2797716688" sldId="2146846563"/>
            <ac:spMk id="2" creationId="{6A51D5AC-E39D-5E76-1EA5-08EFC5AD9F7C}"/>
          </ac:spMkLst>
        </pc:spChg>
        <pc:spChg chg="mod">
          <ac:chgData name="Jason Wiese" userId="4bff8d5b-7de6-4655-b397-69b0afc81113" providerId="ADAL" clId="{69F4B42B-A9AF-4D56-AEEC-723A3E9306DA}" dt="2024-04-17T04:24:22.253" v="3965" actId="20577"/>
          <ac:spMkLst>
            <pc:docMk/>
            <pc:sldMk cId="2797716688" sldId="2146846563"/>
            <ac:spMk id="7" creationId="{6BD165E2-77C2-727D-F96F-ADACA591B75F}"/>
          </ac:spMkLst>
        </pc:spChg>
        <pc:spChg chg="add mod">
          <ac:chgData name="Jason Wiese" userId="4bff8d5b-7de6-4655-b397-69b0afc81113" providerId="ADAL" clId="{69F4B42B-A9AF-4D56-AEEC-723A3E9306DA}" dt="2024-04-16T05:27:54.203" v="2340" actId="1076"/>
          <ac:spMkLst>
            <pc:docMk/>
            <pc:sldMk cId="2797716688" sldId="2146846563"/>
            <ac:spMk id="9" creationId="{60EC5EAF-A856-C96F-3418-03871ACE948B}"/>
          </ac:spMkLst>
        </pc:spChg>
        <pc:spChg chg="del">
          <ac:chgData name="Jason Wiese" userId="4bff8d5b-7de6-4655-b397-69b0afc81113" providerId="ADAL" clId="{69F4B42B-A9AF-4D56-AEEC-723A3E9306DA}" dt="2024-04-16T05:27:18.677" v="2336" actId="478"/>
          <ac:spMkLst>
            <pc:docMk/>
            <pc:sldMk cId="2797716688" sldId="2146846563"/>
            <ac:spMk id="12" creationId="{B6D53232-7CAF-8677-35F7-5FC91C3D4F72}"/>
          </ac:spMkLst>
        </pc:spChg>
        <pc:spChg chg="del">
          <ac:chgData name="Jason Wiese" userId="4bff8d5b-7de6-4655-b397-69b0afc81113" providerId="ADAL" clId="{69F4B42B-A9AF-4D56-AEEC-723A3E9306DA}" dt="2024-04-16T05:27:18.677" v="2336" actId="478"/>
          <ac:spMkLst>
            <pc:docMk/>
            <pc:sldMk cId="2797716688" sldId="2146846563"/>
            <ac:spMk id="14" creationId="{85B37315-A777-10AB-6A8E-3A8033FC41F8}"/>
          </ac:spMkLst>
        </pc:spChg>
        <pc:spChg chg="add mod">
          <ac:chgData name="Jason Wiese" userId="4bff8d5b-7de6-4655-b397-69b0afc81113" providerId="ADAL" clId="{69F4B42B-A9AF-4D56-AEEC-723A3E9306DA}" dt="2024-04-16T05:27:54.203" v="2340" actId="1076"/>
          <ac:spMkLst>
            <pc:docMk/>
            <pc:sldMk cId="2797716688" sldId="2146846563"/>
            <ac:spMk id="18" creationId="{3D285B7B-BF67-C021-5765-FF541AA588AE}"/>
          </ac:spMkLst>
        </pc:spChg>
        <pc:spChg chg="mod">
          <ac:chgData name="Jason Wiese" userId="4bff8d5b-7de6-4655-b397-69b0afc81113" providerId="ADAL" clId="{69F4B42B-A9AF-4D56-AEEC-723A3E9306DA}" dt="2024-04-16T05:27:30.231" v="2337" actId="1076"/>
          <ac:spMkLst>
            <pc:docMk/>
            <pc:sldMk cId="2797716688" sldId="2146846563"/>
            <ac:spMk id="21" creationId="{FA007297-2EF2-079D-DA65-D089832775E9}"/>
          </ac:spMkLst>
        </pc:spChg>
        <pc:spChg chg="mod">
          <ac:chgData name="Jason Wiese" userId="4bff8d5b-7de6-4655-b397-69b0afc81113" providerId="ADAL" clId="{69F4B42B-A9AF-4D56-AEEC-723A3E9306DA}" dt="2024-04-16T05:27:30.231" v="2337" actId="1076"/>
          <ac:spMkLst>
            <pc:docMk/>
            <pc:sldMk cId="2797716688" sldId="2146846563"/>
            <ac:spMk id="22" creationId="{47562F2E-EF12-01B9-9EAB-9578E746DF2A}"/>
          </ac:spMkLst>
        </pc:spChg>
        <pc:spChg chg="mod">
          <ac:chgData name="Jason Wiese" userId="4bff8d5b-7de6-4655-b397-69b0afc81113" providerId="ADAL" clId="{69F4B42B-A9AF-4D56-AEEC-723A3E9306DA}" dt="2024-04-16T05:27:30.231" v="2337" actId="1076"/>
          <ac:spMkLst>
            <pc:docMk/>
            <pc:sldMk cId="2797716688" sldId="2146846563"/>
            <ac:spMk id="23" creationId="{629D32B5-8996-9E43-F270-64A5C31CA55C}"/>
          </ac:spMkLst>
        </pc:spChg>
        <pc:spChg chg="del">
          <ac:chgData name="Jason Wiese" userId="4bff8d5b-7de6-4655-b397-69b0afc81113" providerId="ADAL" clId="{69F4B42B-A9AF-4D56-AEEC-723A3E9306DA}" dt="2024-04-16T05:27:18.677" v="2336" actId="478"/>
          <ac:spMkLst>
            <pc:docMk/>
            <pc:sldMk cId="2797716688" sldId="2146846563"/>
            <ac:spMk id="42" creationId="{E42F77E1-CE6E-D738-B5A4-1EE8FB5B4058}"/>
          </ac:spMkLst>
        </pc:spChg>
        <pc:picChg chg="add mod">
          <ac:chgData name="Jason Wiese" userId="4bff8d5b-7de6-4655-b397-69b0afc81113" providerId="ADAL" clId="{69F4B42B-A9AF-4D56-AEEC-723A3E9306DA}" dt="2024-04-16T05:27:54.203" v="2340" actId="1076"/>
          <ac:picMkLst>
            <pc:docMk/>
            <pc:sldMk cId="2797716688" sldId="2146846563"/>
            <ac:picMk id="5" creationId="{53C87A0E-10AB-6DD6-AFFB-041504EAE947}"/>
          </ac:picMkLst>
        </pc:picChg>
        <pc:picChg chg="mod">
          <ac:chgData name="Jason Wiese" userId="4bff8d5b-7de6-4655-b397-69b0afc81113" providerId="ADAL" clId="{69F4B42B-A9AF-4D56-AEEC-723A3E9306DA}" dt="2024-04-16T05:27:30.231" v="2337" actId="1076"/>
          <ac:picMkLst>
            <pc:docMk/>
            <pc:sldMk cId="2797716688" sldId="2146846563"/>
            <ac:picMk id="24" creationId="{12A342D8-27CF-86D6-1D8F-C8278C819F23}"/>
          </ac:picMkLst>
        </pc:picChg>
        <pc:picChg chg="del">
          <ac:chgData name="Jason Wiese" userId="4bff8d5b-7de6-4655-b397-69b0afc81113" providerId="ADAL" clId="{69F4B42B-A9AF-4D56-AEEC-723A3E9306DA}" dt="2024-04-16T05:27:18.677" v="2336" actId="478"/>
          <ac:picMkLst>
            <pc:docMk/>
            <pc:sldMk cId="2797716688" sldId="2146846563"/>
            <ac:picMk id="45" creationId="{0CD92C4B-2EDD-035A-6630-E62EEB75EFA2}"/>
          </ac:picMkLst>
        </pc:picChg>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69F4B42B-A9AF-4D56-AEEC-723A3E9306DA}" dt="2024-04-16T14:19:27.121" v="3847"/>
              <pc2:cmMkLst xmlns:pc2="http://schemas.microsoft.com/office/powerpoint/2019/9/main/command">
                <pc:docMk/>
                <pc:sldMk cId="2797716688" sldId="2146846563"/>
                <pc2:cmMk id="{0D380E28-DA63-442C-BA7B-8EA20C19B2FA}"/>
              </pc2:cmMkLst>
            </pc226:cmChg>
          </p:ext>
        </pc:extLst>
      </pc:sldChg>
      <pc:sldChg chg="del">
        <pc:chgData name="Jason Wiese" userId="4bff8d5b-7de6-4655-b397-69b0afc81113" providerId="ADAL" clId="{69F4B42B-A9AF-4D56-AEEC-723A3E9306DA}" dt="2024-04-17T22:36:55.155" v="4361"/>
        <pc:sldMkLst>
          <pc:docMk/>
          <pc:sldMk cId="437742860" sldId="2146846564"/>
        </pc:sldMkLst>
      </pc:sldChg>
      <pc:sldChg chg="del">
        <pc:chgData name="Jason Wiese" userId="4bff8d5b-7de6-4655-b397-69b0afc81113" providerId="ADAL" clId="{69F4B42B-A9AF-4D56-AEEC-723A3E9306DA}" dt="2024-04-17T22:37:14.550" v="4363"/>
        <pc:sldMkLst>
          <pc:docMk/>
          <pc:sldMk cId="750957468" sldId="2146846564"/>
        </pc:sldMkLst>
      </pc:sldChg>
      <pc:sldChg chg="del">
        <pc:chgData name="Jason Wiese" userId="4bff8d5b-7de6-4655-b397-69b0afc81113" providerId="ADAL" clId="{69F4B42B-A9AF-4D56-AEEC-723A3E9306DA}" dt="2024-04-17T22:36:50.873" v="4360"/>
        <pc:sldMkLst>
          <pc:docMk/>
          <pc:sldMk cId="1213273843" sldId="2146846564"/>
        </pc:sldMkLst>
      </pc:sldChg>
      <pc:sldChg chg="del">
        <pc:chgData name="Jason Wiese" userId="4bff8d5b-7de6-4655-b397-69b0afc81113" providerId="ADAL" clId="{69F4B42B-A9AF-4D56-AEEC-723A3E9306DA}" dt="2024-04-17T22:35:30.065" v="4355" actId="47"/>
        <pc:sldMkLst>
          <pc:docMk/>
          <pc:sldMk cId="1875379603" sldId="2146846564"/>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1.6479743821323535E-2"/>
          <c:w val="0.96562499999999996"/>
          <c:h val="0.86347726889217402"/>
        </c:manualLayout>
      </c:layout>
      <c:barChart>
        <c:barDir val="col"/>
        <c:grouping val="clustered"/>
        <c:varyColors val="0"/>
        <c:ser>
          <c:idx val="0"/>
          <c:order val="0"/>
          <c:tx>
            <c:strRef>
              <c:f>Sheet1!$B$1</c:f>
              <c:strCache>
                <c:ptCount val="1"/>
                <c:pt idx="0">
                  <c:v>%</c:v>
                </c:pt>
              </c:strCache>
            </c:strRef>
          </c:tx>
          <c:spPr>
            <a:solidFill>
              <a:srgbClr val="1B146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0%</c:formatCode>
                <c:ptCount val="5"/>
                <c:pt idx="0">
                  <c:v>0.10375937402656575</c:v>
                </c:pt>
                <c:pt idx="1">
                  <c:v>0.14788606886761604</c:v>
                </c:pt>
                <c:pt idx="2">
                  <c:v>0.16768872420253941</c:v>
                </c:pt>
                <c:pt idx="3">
                  <c:v>0.3266198333403072</c:v>
                </c:pt>
                <c:pt idx="4">
                  <c:v>0.41599999999999998</c:v>
                </c:pt>
              </c:numCache>
            </c:numRef>
          </c:val>
          <c:extLst>
            <c:ext xmlns:c16="http://schemas.microsoft.com/office/drawing/2014/chart" uri="{C3380CC4-5D6E-409C-BE32-E72D297353CC}">
              <c16:uniqueId val="{00000000-1611-4BC9-BD11-6346A37189EB}"/>
            </c:ext>
          </c:extLst>
        </c:ser>
        <c:dLbls>
          <c:showLegendKey val="0"/>
          <c:showVal val="0"/>
          <c:showCatName val="0"/>
          <c:showSerName val="0"/>
          <c:showPercent val="0"/>
          <c:showBubbleSize val="0"/>
        </c:dLbls>
        <c:gapWidth val="219"/>
        <c:overlap val="-27"/>
        <c:axId val="1881936208"/>
        <c:axId val="1881938128"/>
      </c:barChart>
      <c:catAx>
        <c:axId val="1881936208"/>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600" b="1" i="0" u="none" strike="noStrike" kern="1200" baseline="0">
                <a:solidFill>
                  <a:srgbClr val="1B1464"/>
                </a:solidFill>
                <a:latin typeface="Helvetica" panose="020B0403020202020204" pitchFamily="34" charset="0"/>
                <a:ea typeface="+mn-ea"/>
                <a:cs typeface="+mn-cs"/>
              </a:defRPr>
            </a:pPr>
            <a:endParaRPr lang="en-US"/>
          </a:p>
        </c:txPr>
        <c:crossAx val="1881938128"/>
        <c:crosses val="autoZero"/>
        <c:auto val="1"/>
        <c:lblAlgn val="ctr"/>
        <c:lblOffset val="100"/>
        <c:noMultiLvlLbl val="0"/>
      </c:catAx>
      <c:valAx>
        <c:axId val="1881938128"/>
        <c:scaling>
          <c:orientation val="minMax"/>
        </c:scaling>
        <c:delete val="1"/>
        <c:axPos val="l"/>
        <c:numFmt formatCode="0%" sourceLinked="1"/>
        <c:majorTickMark val="none"/>
        <c:minorTickMark val="none"/>
        <c:tickLblPos val="nextTo"/>
        <c:crossAx val="1881936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600" b="1" u="sng">
                <a:solidFill>
                  <a:srgbClr val="1B1464"/>
                </a:solidFill>
                <a:latin typeface="Helvetica" panose="020B0403020202020204" pitchFamily="34" charset="0"/>
              </a:rPr>
              <a:t>Do You Support A</a:t>
            </a:r>
            <a:r>
              <a:rPr lang="en-US" sz="1600" b="1" u="sng" baseline="0">
                <a:solidFill>
                  <a:srgbClr val="1B1464"/>
                </a:solidFill>
                <a:latin typeface="Helvetica" panose="020B0403020202020204" pitchFamily="34" charset="0"/>
              </a:rPr>
              <a:t> Federal Data Privacy Law?</a:t>
            </a:r>
            <a:endParaRPr lang="en-US" sz="1600" b="1" u="sng">
              <a:solidFill>
                <a:srgbClr val="1B1464"/>
              </a:solidFill>
              <a:latin typeface="Helvetica" panose="020B0403020202020204" pitchFamily="34" charset="0"/>
            </a:endParaRPr>
          </a:p>
        </c:rich>
      </c:tx>
      <c:layout>
        <c:manualLayout>
          <c:xMode val="edge"/>
          <c:yMode val="edge"/>
          <c:x val="0.31291391665870555"/>
          <c:y val="0"/>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4648059468441313"/>
          <c:y val="0.21796839831466314"/>
          <c:w val="0.81543355098905324"/>
          <c:h val="0.71238538455595202"/>
        </c:manualLayout>
      </c:layout>
      <c:barChart>
        <c:barDir val="bar"/>
        <c:grouping val="percentStacked"/>
        <c:varyColors val="0"/>
        <c:ser>
          <c:idx val="0"/>
          <c:order val="0"/>
          <c:tx>
            <c:strRef>
              <c:f>Sheet1!$B$1</c:f>
              <c:strCache>
                <c:ptCount val="1"/>
                <c:pt idx="0">
                  <c:v>Strongly Support</c:v>
                </c:pt>
              </c:strCache>
            </c:strRef>
          </c:tx>
          <c:spPr>
            <a:solidFill>
              <a:srgbClr val="1B146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All Voters</c:v>
                </c:pt>
                <c:pt idx="1">
                  <c:v>Democrats</c:v>
                </c:pt>
                <c:pt idx="2">
                  <c:v>Independents</c:v>
                </c:pt>
                <c:pt idx="3">
                  <c:v>Republicans</c:v>
                </c:pt>
              </c:strCache>
            </c:strRef>
          </c:cat>
          <c:val>
            <c:numRef>
              <c:f>Sheet1!$B$2:$B$5</c:f>
              <c:numCache>
                <c:formatCode>0%</c:formatCode>
                <c:ptCount val="4"/>
                <c:pt idx="0">
                  <c:v>0.32</c:v>
                </c:pt>
                <c:pt idx="1">
                  <c:v>0.34</c:v>
                </c:pt>
                <c:pt idx="2">
                  <c:v>0.28000000000000003</c:v>
                </c:pt>
                <c:pt idx="3">
                  <c:v>0.33</c:v>
                </c:pt>
              </c:numCache>
            </c:numRef>
          </c:val>
          <c:extLst>
            <c:ext xmlns:c16="http://schemas.microsoft.com/office/drawing/2014/chart" uri="{C3380CC4-5D6E-409C-BE32-E72D297353CC}">
              <c16:uniqueId val="{00000000-0994-4AA0-825C-B33A5E1C7BF3}"/>
            </c:ext>
          </c:extLst>
        </c:ser>
        <c:ser>
          <c:idx val="1"/>
          <c:order val="1"/>
          <c:tx>
            <c:strRef>
              <c:f>Sheet1!$C$1</c:f>
              <c:strCache>
                <c:ptCount val="1"/>
                <c:pt idx="0">
                  <c:v>Somewhat Support</c:v>
                </c:pt>
              </c:strCache>
            </c:strRef>
          </c:tx>
          <c:spPr>
            <a:solidFill>
              <a:srgbClr val="ED3C8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All Voters</c:v>
                </c:pt>
                <c:pt idx="1">
                  <c:v>Democrats</c:v>
                </c:pt>
                <c:pt idx="2">
                  <c:v>Independents</c:v>
                </c:pt>
                <c:pt idx="3">
                  <c:v>Republicans</c:v>
                </c:pt>
              </c:strCache>
            </c:strRef>
          </c:cat>
          <c:val>
            <c:numRef>
              <c:f>Sheet1!$C$2:$C$5</c:f>
              <c:numCache>
                <c:formatCode>0%</c:formatCode>
                <c:ptCount val="4"/>
                <c:pt idx="0">
                  <c:v>0.24</c:v>
                </c:pt>
                <c:pt idx="1">
                  <c:v>0.28000000000000003</c:v>
                </c:pt>
                <c:pt idx="2">
                  <c:v>0.22</c:v>
                </c:pt>
                <c:pt idx="3">
                  <c:v>0.21</c:v>
                </c:pt>
              </c:numCache>
            </c:numRef>
          </c:val>
          <c:extLst>
            <c:ext xmlns:c16="http://schemas.microsoft.com/office/drawing/2014/chart" uri="{C3380CC4-5D6E-409C-BE32-E72D297353CC}">
              <c16:uniqueId val="{00000001-0994-4AA0-825C-B33A5E1C7BF3}"/>
            </c:ext>
          </c:extLst>
        </c:ser>
        <c:ser>
          <c:idx val="2"/>
          <c:order val="2"/>
          <c:tx>
            <c:strRef>
              <c:f>Sheet1!$D$1</c:f>
              <c:strCache>
                <c:ptCount val="1"/>
                <c:pt idx="0">
                  <c:v>Don't Know / No Opinion</c:v>
                </c:pt>
              </c:strCache>
            </c:strRef>
          </c:tx>
          <c:spPr>
            <a:solidFill>
              <a:srgbClr val="66C5A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All Voters</c:v>
                </c:pt>
                <c:pt idx="1">
                  <c:v>Democrats</c:v>
                </c:pt>
                <c:pt idx="2">
                  <c:v>Independents</c:v>
                </c:pt>
                <c:pt idx="3">
                  <c:v>Republicans</c:v>
                </c:pt>
              </c:strCache>
            </c:strRef>
          </c:cat>
          <c:val>
            <c:numRef>
              <c:f>Sheet1!$D$2:$D$5</c:f>
              <c:numCache>
                <c:formatCode>0%</c:formatCode>
                <c:ptCount val="4"/>
                <c:pt idx="0">
                  <c:v>0.21</c:v>
                </c:pt>
                <c:pt idx="1">
                  <c:v>0.21</c:v>
                </c:pt>
                <c:pt idx="2">
                  <c:v>0.23</c:v>
                </c:pt>
                <c:pt idx="3">
                  <c:v>0.19</c:v>
                </c:pt>
              </c:numCache>
            </c:numRef>
          </c:val>
          <c:extLst>
            <c:ext xmlns:c16="http://schemas.microsoft.com/office/drawing/2014/chart" uri="{C3380CC4-5D6E-409C-BE32-E72D297353CC}">
              <c16:uniqueId val="{00000002-0994-4AA0-825C-B33A5E1C7BF3}"/>
            </c:ext>
          </c:extLst>
        </c:ser>
        <c:ser>
          <c:idx val="3"/>
          <c:order val="3"/>
          <c:tx>
            <c:strRef>
              <c:f>Sheet1!$E$1</c:f>
              <c:strCache>
                <c:ptCount val="1"/>
                <c:pt idx="0">
                  <c:v>Somewhat Oppose</c:v>
                </c:pt>
              </c:strCache>
            </c:strRef>
          </c:tx>
          <c:spPr>
            <a:solidFill>
              <a:srgbClr val="00BFF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All Voters</c:v>
                </c:pt>
                <c:pt idx="1">
                  <c:v>Democrats</c:v>
                </c:pt>
                <c:pt idx="2">
                  <c:v>Independents</c:v>
                </c:pt>
                <c:pt idx="3">
                  <c:v>Republicans</c:v>
                </c:pt>
              </c:strCache>
            </c:strRef>
          </c:cat>
          <c:val>
            <c:numRef>
              <c:f>Sheet1!$E$2:$E$5</c:f>
              <c:numCache>
                <c:formatCode>0%</c:formatCode>
                <c:ptCount val="4"/>
                <c:pt idx="0">
                  <c:v>0.13</c:v>
                </c:pt>
                <c:pt idx="1">
                  <c:v>0.1</c:v>
                </c:pt>
                <c:pt idx="2">
                  <c:v>0.15</c:v>
                </c:pt>
                <c:pt idx="3">
                  <c:v>0.15</c:v>
                </c:pt>
              </c:numCache>
            </c:numRef>
          </c:val>
          <c:extLst>
            <c:ext xmlns:c16="http://schemas.microsoft.com/office/drawing/2014/chart" uri="{C3380CC4-5D6E-409C-BE32-E72D297353CC}">
              <c16:uniqueId val="{00000004-0994-4AA0-825C-B33A5E1C7BF3}"/>
            </c:ext>
          </c:extLst>
        </c:ser>
        <c:ser>
          <c:idx val="4"/>
          <c:order val="4"/>
          <c:tx>
            <c:strRef>
              <c:f>Sheet1!$F$1</c:f>
              <c:strCache>
                <c:ptCount val="1"/>
                <c:pt idx="0">
                  <c:v>Strongly Oppose</c:v>
                </c:pt>
              </c:strCache>
            </c:strRef>
          </c:tx>
          <c:spPr>
            <a:solidFill>
              <a:srgbClr val="FFE6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1B1464"/>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All Voters</c:v>
                </c:pt>
                <c:pt idx="1">
                  <c:v>Democrats</c:v>
                </c:pt>
                <c:pt idx="2">
                  <c:v>Independents</c:v>
                </c:pt>
                <c:pt idx="3">
                  <c:v>Republicans</c:v>
                </c:pt>
              </c:strCache>
            </c:strRef>
          </c:cat>
          <c:val>
            <c:numRef>
              <c:f>Sheet1!$F$2:$F$5</c:f>
              <c:numCache>
                <c:formatCode>0%</c:formatCode>
                <c:ptCount val="4"/>
                <c:pt idx="0">
                  <c:v>0.1</c:v>
                </c:pt>
                <c:pt idx="1">
                  <c:v>0.08</c:v>
                </c:pt>
                <c:pt idx="2">
                  <c:v>0.11</c:v>
                </c:pt>
                <c:pt idx="3">
                  <c:v>0.12</c:v>
                </c:pt>
              </c:numCache>
            </c:numRef>
          </c:val>
          <c:extLst>
            <c:ext xmlns:c16="http://schemas.microsoft.com/office/drawing/2014/chart" uri="{C3380CC4-5D6E-409C-BE32-E72D297353CC}">
              <c16:uniqueId val="{00000006-0994-4AA0-825C-B33A5E1C7BF3}"/>
            </c:ext>
          </c:extLst>
        </c:ser>
        <c:dLbls>
          <c:showLegendKey val="0"/>
          <c:showVal val="0"/>
          <c:showCatName val="0"/>
          <c:showSerName val="0"/>
          <c:showPercent val="0"/>
          <c:showBubbleSize val="0"/>
        </c:dLbls>
        <c:gapWidth val="70"/>
        <c:overlap val="100"/>
        <c:axId val="851161832"/>
        <c:axId val="851162488"/>
      </c:barChart>
      <c:catAx>
        <c:axId val="851161832"/>
        <c:scaling>
          <c:orientation val="maxMin"/>
        </c:scaling>
        <c:delete val="0"/>
        <c:axPos val="l"/>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400" b="0" i="0" u="none" strike="noStrike" kern="1200" baseline="0">
                <a:solidFill>
                  <a:srgbClr val="1B1464"/>
                </a:solidFill>
                <a:latin typeface="Helvetica" panose="020B0403020202020204" pitchFamily="34" charset="0"/>
                <a:ea typeface="+mn-ea"/>
                <a:cs typeface="+mn-cs"/>
              </a:defRPr>
            </a:pPr>
            <a:endParaRPr lang="en-US"/>
          </a:p>
        </c:txPr>
        <c:crossAx val="851162488"/>
        <c:crosses val="autoZero"/>
        <c:auto val="1"/>
        <c:lblAlgn val="ctr"/>
        <c:lblOffset val="100"/>
        <c:noMultiLvlLbl val="0"/>
      </c:catAx>
      <c:valAx>
        <c:axId val="851162488"/>
        <c:scaling>
          <c:orientation val="minMax"/>
        </c:scaling>
        <c:delete val="1"/>
        <c:axPos val="t"/>
        <c:numFmt formatCode="0%" sourceLinked="1"/>
        <c:majorTickMark val="none"/>
        <c:minorTickMark val="none"/>
        <c:tickLblPos val="nextTo"/>
        <c:crossAx val="851161832"/>
        <c:crosses val="autoZero"/>
        <c:crossBetween val="between"/>
      </c:valAx>
      <c:spPr>
        <a:noFill/>
        <a:ln>
          <a:noFill/>
        </a:ln>
        <a:effectLst/>
      </c:spPr>
    </c:plotArea>
    <c:legend>
      <c:legendPos val="b"/>
      <c:layout>
        <c:manualLayout>
          <c:xMode val="edge"/>
          <c:yMode val="edge"/>
          <c:x val="9.7471854498512589E-2"/>
          <c:y val="0.11427697838727784"/>
          <c:w val="0.90138678678673279"/>
          <c:h val="6.0119354123842741E-2"/>
        </c:manualLayout>
      </c:layout>
      <c:overlay val="0"/>
      <c:spPr>
        <a:noFill/>
        <a:ln>
          <a:noFill/>
        </a:ln>
        <a:effectLst/>
      </c:spPr>
      <c:txPr>
        <a:bodyPr rot="0" spcFirstLastPara="1" vertOverflow="ellipsis" vert="horz" wrap="square" anchor="ctr" anchorCtr="1"/>
        <a:lstStyle/>
        <a:p>
          <a:pPr>
            <a:defRPr sz="1300" b="0" i="0" u="none" strike="noStrike" kern="1200" baseline="0">
              <a:solidFill>
                <a:srgbClr val="1B1464"/>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535157732145296"/>
          <c:y val="0.10036694844258498"/>
          <c:w val="0.56670530949890252"/>
          <c:h val="0.89963305155741502"/>
        </c:manualLayout>
      </c:layout>
      <c:pieChart>
        <c:varyColors val="1"/>
        <c:ser>
          <c:idx val="0"/>
          <c:order val="0"/>
          <c:tx>
            <c:strRef>
              <c:f>Sheet1!$B$1</c:f>
              <c:strCache>
                <c:ptCount val="1"/>
                <c:pt idx="0">
                  <c:v>Column1</c:v>
                </c:pt>
              </c:strCache>
            </c:strRef>
          </c:tx>
          <c:dPt>
            <c:idx val="0"/>
            <c:bubble3D val="0"/>
            <c:spPr>
              <a:solidFill>
                <a:srgbClr val="1B1464"/>
              </a:solidFill>
              <a:ln w="19050">
                <a:solidFill>
                  <a:schemeClr val="lt1"/>
                </a:solidFill>
              </a:ln>
              <a:effectLst/>
            </c:spPr>
            <c:extLst>
              <c:ext xmlns:c16="http://schemas.microsoft.com/office/drawing/2014/chart" uri="{C3380CC4-5D6E-409C-BE32-E72D297353CC}">
                <c16:uniqueId val="{00000001-C193-4495-8662-79255C5994D3}"/>
              </c:ext>
            </c:extLst>
          </c:dPt>
          <c:dPt>
            <c:idx val="1"/>
            <c:bubble3D val="0"/>
            <c:spPr>
              <a:solidFill>
                <a:srgbClr val="ED3C8D"/>
              </a:solidFill>
              <a:ln w="19050">
                <a:solidFill>
                  <a:schemeClr val="lt1"/>
                </a:solidFill>
              </a:ln>
              <a:effectLst/>
            </c:spPr>
            <c:extLst>
              <c:ext xmlns:c16="http://schemas.microsoft.com/office/drawing/2014/chart" uri="{C3380CC4-5D6E-409C-BE32-E72D297353CC}">
                <c16:uniqueId val="{00000002-C193-4495-8662-79255C5994D3}"/>
              </c:ext>
            </c:extLst>
          </c:dPt>
          <c:dPt>
            <c:idx val="2"/>
            <c:bubble3D val="0"/>
            <c:spPr>
              <a:solidFill>
                <a:srgbClr val="4EBEA4"/>
              </a:solidFill>
              <a:ln w="19050">
                <a:solidFill>
                  <a:schemeClr val="lt1"/>
                </a:solidFill>
              </a:ln>
              <a:effectLst/>
            </c:spPr>
            <c:extLst>
              <c:ext xmlns:c16="http://schemas.microsoft.com/office/drawing/2014/chart" uri="{C3380CC4-5D6E-409C-BE32-E72D297353CC}">
                <c16:uniqueId val="{00000003-C193-4495-8662-79255C5994D3}"/>
              </c:ext>
            </c:extLst>
          </c:dPt>
          <c:dLbls>
            <c:dLbl>
              <c:idx val="0"/>
              <c:layout>
                <c:manualLayout>
                  <c:x val="-0.24449593905773279"/>
                  <c:y val="-0.1889121727352959"/>
                </c:manualLayout>
              </c:layout>
              <c:tx>
                <c:rich>
                  <a:bodyPr/>
                  <a:lstStyle/>
                  <a:p>
                    <a:fld id="{19A63578-9FE0-492C-AE25-32517B0C5F3B}"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193-4495-8662-79255C5994D3}"/>
                </c:ext>
              </c:extLst>
            </c:dLbl>
            <c:dLbl>
              <c:idx val="1"/>
              <c:layout>
                <c:manualLayout>
                  <c:x val="0.21198963704341289"/>
                  <c:y val="1.91453777821501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193-4495-8662-79255C5994D3}"/>
                </c:ext>
              </c:extLst>
            </c:dLbl>
            <c:dLbl>
              <c:idx val="2"/>
              <c:layout>
                <c:manualLayout>
                  <c:x val="5.3226821678702158E-2"/>
                  <c:y val="0.12100184138275319"/>
                </c:manualLayout>
              </c:layout>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bg1"/>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193-4495-8662-79255C5994D3}"/>
                </c:ext>
              </c:extLst>
            </c:dLbl>
            <c:spPr>
              <a:noFill/>
              <a:ln>
                <a:noFill/>
              </a:ln>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bg1"/>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Federal-level regulation</c:v>
                </c:pt>
                <c:pt idx="1">
                  <c:v>Industry Self-Regulation</c:v>
                </c:pt>
                <c:pt idx="2">
                  <c:v>State-by-state regulation</c:v>
                </c:pt>
              </c:strCache>
            </c:strRef>
          </c:cat>
          <c:val>
            <c:numRef>
              <c:f>Sheet1!$B$2:$B$4</c:f>
              <c:numCache>
                <c:formatCode>0%</c:formatCode>
                <c:ptCount val="3"/>
                <c:pt idx="0">
                  <c:v>0.59299999999999997</c:v>
                </c:pt>
                <c:pt idx="1">
                  <c:v>0.33800000000000002</c:v>
                </c:pt>
                <c:pt idx="2">
                  <c:v>6.9000000000000006E-2</c:v>
                </c:pt>
              </c:numCache>
            </c:numRef>
          </c:val>
          <c:extLst>
            <c:ext xmlns:c16="http://schemas.microsoft.com/office/drawing/2014/chart" uri="{C3380CC4-5D6E-409C-BE32-E72D297353CC}">
              <c16:uniqueId val="{00000000-C193-4495-8662-79255C5994D3}"/>
            </c:ext>
          </c:extLst>
        </c:ser>
        <c:dLbls>
          <c:showLegendKey val="0"/>
          <c:showVal val="0"/>
          <c:showCatName val="0"/>
          <c:showSerName val="0"/>
          <c:showPercent val="0"/>
          <c:showBubbleSize val="0"/>
          <c:showLeaderLines val="1"/>
        </c:dLbls>
        <c:firstSliceAng val="0"/>
      </c:pieChart>
      <c:spPr>
        <a:noFill/>
        <a:ln>
          <a:noFill/>
        </a:ln>
        <a:effectLst/>
      </c:spPr>
    </c:plotArea>
    <c:legend>
      <c:legendPos val="t"/>
      <c:layout>
        <c:manualLayout>
          <c:xMode val="edge"/>
          <c:yMode val="edge"/>
          <c:x val="0"/>
          <c:y val="1.3228997859141901E-2"/>
          <c:w val="1"/>
          <c:h val="6.7679344716695025E-2"/>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34375E-2"/>
          <c:y val="0.52374653661338066"/>
          <c:w val="0.96562499999999996"/>
          <c:h val="5.9895586721368063E-2"/>
        </c:manualLayout>
      </c:layout>
      <c:barChart>
        <c:barDir val="col"/>
        <c:grouping val="clustered"/>
        <c:varyColors val="0"/>
        <c:ser>
          <c:idx val="0"/>
          <c:order val="0"/>
          <c:tx>
            <c:strRef>
              <c:f>Sheet1!$B$1</c:f>
              <c:strCache>
                <c:ptCount val="1"/>
                <c:pt idx="0">
                  <c:v>Fines Related to Mishandling of Children's Data</c:v>
                </c:pt>
              </c:strCache>
            </c:strRef>
          </c:tx>
          <c:spPr>
            <a:solidFill>
              <a:srgbClr val="00BFF2"/>
            </a:solidFill>
            <a:ln>
              <a:noFill/>
            </a:ln>
            <a:effectLst/>
          </c:spPr>
          <c:invertIfNegative val="0"/>
          <c:cat>
            <c:numRef>
              <c:f>Sheet1!$A$2:$A$3</c:f>
              <c:numCache>
                <c:formatCode>General</c:formatCode>
                <c:ptCount val="2"/>
              </c:numCache>
            </c:numRef>
          </c:cat>
          <c:val>
            <c:numRef>
              <c:f>Sheet1!$B$2:$B$3</c:f>
              <c:numCache>
                <c:formatCode>General</c:formatCode>
                <c:ptCount val="2"/>
              </c:numCache>
            </c:numRef>
          </c:val>
          <c:extLst>
            <c:ext xmlns:c16="http://schemas.microsoft.com/office/drawing/2014/chart" uri="{C3380CC4-5D6E-409C-BE32-E72D297353CC}">
              <c16:uniqueId val="{00000000-E6EF-4E7C-A28C-25C83694FEC6}"/>
            </c:ext>
          </c:extLst>
        </c:ser>
        <c:ser>
          <c:idx val="1"/>
          <c:order val="1"/>
          <c:tx>
            <c:strRef>
              <c:f>Sheet1!$C$1</c:f>
              <c:strCache>
                <c:ptCount val="1"/>
                <c:pt idx="0">
                  <c:v>Fines Related to Data Leaks / Breaches</c:v>
                </c:pt>
              </c:strCache>
            </c:strRef>
          </c:tx>
          <c:spPr>
            <a:solidFill>
              <a:srgbClr val="E84A99"/>
            </a:solidFill>
            <a:ln>
              <a:noFill/>
            </a:ln>
            <a:effectLst/>
          </c:spPr>
          <c:invertIfNegative val="0"/>
          <c:cat>
            <c:numRef>
              <c:f>Sheet1!$A$2:$A$3</c:f>
              <c:numCache>
                <c:formatCode>General</c:formatCode>
                <c:ptCount val="2"/>
              </c:numCache>
            </c:numRef>
          </c:cat>
          <c:val>
            <c:numRef>
              <c:f>Sheet1!$C$2:$C$3</c:f>
              <c:numCache>
                <c:formatCode>General</c:formatCode>
                <c:ptCount val="2"/>
              </c:numCache>
            </c:numRef>
          </c:val>
          <c:extLst>
            <c:ext xmlns:c16="http://schemas.microsoft.com/office/drawing/2014/chart" uri="{C3380CC4-5D6E-409C-BE32-E72D297353CC}">
              <c16:uniqueId val="{00000003-E6EF-4E7C-A28C-25C83694FEC6}"/>
            </c:ext>
          </c:extLst>
        </c:ser>
        <c:dLbls>
          <c:showLegendKey val="0"/>
          <c:showVal val="0"/>
          <c:showCatName val="0"/>
          <c:showSerName val="0"/>
          <c:showPercent val="0"/>
          <c:showBubbleSize val="0"/>
        </c:dLbls>
        <c:gapWidth val="219"/>
        <c:overlap val="-27"/>
        <c:axId val="935442319"/>
        <c:axId val="1302476063"/>
      </c:barChart>
      <c:catAx>
        <c:axId val="935442319"/>
        <c:scaling>
          <c:orientation val="minMax"/>
        </c:scaling>
        <c:delete val="1"/>
        <c:axPos val="b"/>
        <c:numFmt formatCode="General" sourceLinked="1"/>
        <c:majorTickMark val="none"/>
        <c:minorTickMark val="none"/>
        <c:tickLblPos val="nextTo"/>
        <c:crossAx val="1302476063"/>
        <c:crosses val="autoZero"/>
        <c:auto val="1"/>
        <c:lblAlgn val="ctr"/>
        <c:lblOffset val="100"/>
        <c:noMultiLvlLbl val="0"/>
      </c:catAx>
      <c:valAx>
        <c:axId val="1302476063"/>
        <c:scaling>
          <c:orientation val="minMax"/>
        </c:scaling>
        <c:delete val="1"/>
        <c:axPos val="l"/>
        <c:numFmt formatCode="General" sourceLinked="1"/>
        <c:majorTickMark val="none"/>
        <c:minorTickMark val="none"/>
        <c:tickLblPos val="nextTo"/>
        <c:crossAx val="935442319"/>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1B1464"/>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1B1464"/>
          </a:solidFill>
          <a:latin typeface="Helvetica" panose="020B0403020202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4337153578554"/>
          <c:y val="4.5555323304205537E-2"/>
          <c:w val="0.70741994398408592"/>
          <c:h val="0.90888935339158894"/>
        </c:manualLayout>
      </c:layout>
      <c:barChart>
        <c:barDir val="bar"/>
        <c:grouping val="clustered"/>
        <c:varyColors val="0"/>
        <c:ser>
          <c:idx val="0"/>
          <c:order val="0"/>
          <c:tx>
            <c:strRef>
              <c:f>Sheet1!$B$1</c:f>
              <c:strCache>
                <c:ptCount val="1"/>
                <c:pt idx="0">
                  <c:v>Types of Ads U.S. Adults Find Trustworthy, January 2021</c:v>
                </c:pt>
              </c:strCache>
            </c:strRef>
          </c:tx>
          <c:spPr>
            <a:solidFill>
              <a:srgbClr val="00BFF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Social Media</c:v>
                </c:pt>
                <c:pt idx="1">
                  <c:v>Websites</c:v>
                </c:pt>
                <c:pt idx="2">
                  <c:v>TV</c:v>
                </c:pt>
              </c:strCache>
            </c:strRef>
          </c:cat>
          <c:val>
            <c:numRef>
              <c:f>Sheet1!$B$2:$B$4</c:f>
              <c:numCache>
                <c:formatCode>0%</c:formatCode>
                <c:ptCount val="3"/>
                <c:pt idx="0">
                  <c:v>0.19</c:v>
                </c:pt>
                <c:pt idx="1">
                  <c:v>0.3</c:v>
                </c:pt>
                <c:pt idx="2">
                  <c:v>0.46</c:v>
                </c:pt>
              </c:numCache>
            </c:numRef>
          </c:val>
          <c:extLst>
            <c:ext xmlns:c16="http://schemas.microsoft.com/office/drawing/2014/chart" uri="{C3380CC4-5D6E-409C-BE32-E72D297353CC}">
              <c16:uniqueId val="{00000000-1E6E-4066-8B21-C6FA25DBBF1B}"/>
            </c:ext>
          </c:extLst>
        </c:ser>
        <c:dLbls>
          <c:showLegendKey val="0"/>
          <c:showVal val="0"/>
          <c:showCatName val="0"/>
          <c:showSerName val="0"/>
          <c:showPercent val="0"/>
          <c:showBubbleSize val="0"/>
        </c:dLbls>
        <c:gapWidth val="182"/>
        <c:axId val="1571303759"/>
        <c:axId val="970937439"/>
      </c:barChart>
      <c:catAx>
        <c:axId val="157130375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bg1"/>
                </a:solidFill>
                <a:latin typeface="Helvetica" panose="020B0403020202020204" pitchFamily="34" charset="0"/>
                <a:ea typeface="+mn-ea"/>
                <a:cs typeface="+mn-cs"/>
              </a:defRPr>
            </a:pPr>
            <a:endParaRPr lang="en-US"/>
          </a:p>
        </c:txPr>
        <c:crossAx val="970937439"/>
        <c:crosses val="autoZero"/>
        <c:auto val="1"/>
        <c:lblAlgn val="ctr"/>
        <c:lblOffset val="100"/>
        <c:noMultiLvlLbl val="0"/>
      </c:catAx>
      <c:valAx>
        <c:axId val="970937439"/>
        <c:scaling>
          <c:orientation val="minMax"/>
        </c:scaling>
        <c:delete val="1"/>
        <c:axPos val="b"/>
        <c:numFmt formatCode="0%" sourceLinked="1"/>
        <c:majorTickMark val="none"/>
        <c:minorTickMark val="none"/>
        <c:tickLblPos val="nextTo"/>
        <c:crossAx val="157130375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latin typeface="Helvetica" panose="020B0403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6363" cy="470895"/>
          </a:xfrm>
          <a:prstGeom prst="rect">
            <a:avLst/>
          </a:prstGeom>
        </p:spPr>
        <p:txBody>
          <a:bodyPr vert="horz" lIns="94184" tIns="47093" rIns="94184" bIns="47093" rtlCol="0"/>
          <a:lstStyle>
            <a:lvl1pPr algn="l">
              <a:defRPr sz="1200"/>
            </a:lvl1pPr>
          </a:lstStyle>
          <a:p>
            <a:endParaRPr lang="en-US"/>
          </a:p>
        </p:txBody>
      </p:sp>
      <p:sp>
        <p:nvSpPr>
          <p:cNvPr id="3" name="Date Placeholder 2"/>
          <p:cNvSpPr>
            <a:spLocks noGrp="1"/>
          </p:cNvSpPr>
          <p:nvPr>
            <p:ph type="dt" idx="1"/>
          </p:nvPr>
        </p:nvSpPr>
        <p:spPr>
          <a:xfrm>
            <a:off x="4021295" y="0"/>
            <a:ext cx="3076363" cy="470895"/>
          </a:xfrm>
          <a:prstGeom prst="rect">
            <a:avLst/>
          </a:prstGeom>
        </p:spPr>
        <p:txBody>
          <a:bodyPr vert="horz" lIns="94184" tIns="47093" rIns="94184" bIns="47093" rtlCol="0"/>
          <a:lstStyle>
            <a:lvl1pPr algn="r">
              <a:defRPr sz="1200"/>
            </a:lvl1pPr>
          </a:lstStyle>
          <a:p>
            <a:fld id="{BC769033-CC82-0C4F-9180-62F036320BDF}" type="datetimeFigureOut">
              <a:rPr lang="en-US" smtClean="0"/>
              <a:t>7/15/2024</a:t>
            </a:fld>
            <a:endParaRPr lang="en-US"/>
          </a:p>
        </p:txBody>
      </p:sp>
      <p:sp>
        <p:nvSpPr>
          <p:cNvPr id="4" name="Slide Image Placeholder 3"/>
          <p:cNvSpPr>
            <a:spLocks noGrp="1" noRot="1" noChangeAspect="1"/>
          </p:cNvSpPr>
          <p:nvPr>
            <p:ph type="sldImg" idx="2"/>
          </p:nvPr>
        </p:nvSpPr>
        <p:spPr>
          <a:xfrm>
            <a:off x="735013" y="1173163"/>
            <a:ext cx="5629275" cy="3167062"/>
          </a:xfrm>
          <a:prstGeom prst="rect">
            <a:avLst/>
          </a:prstGeom>
          <a:noFill/>
          <a:ln w="12700">
            <a:solidFill>
              <a:prstClr val="black"/>
            </a:solidFill>
          </a:ln>
        </p:spPr>
        <p:txBody>
          <a:bodyPr vert="horz" lIns="94184" tIns="47093" rIns="94184" bIns="47093" rtlCol="0" anchor="ctr"/>
          <a:lstStyle/>
          <a:p>
            <a:endParaRPr lang="en-US"/>
          </a:p>
        </p:txBody>
      </p:sp>
      <p:sp>
        <p:nvSpPr>
          <p:cNvPr id="5" name="Notes Placeholder 4"/>
          <p:cNvSpPr>
            <a:spLocks noGrp="1"/>
          </p:cNvSpPr>
          <p:nvPr>
            <p:ph type="body" sz="quarter" idx="3"/>
          </p:nvPr>
        </p:nvSpPr>
        <p:spPr>
          <a:xfrm>
            <a:off x="709930" y="4516676"/>
            <a:ext cx="5679440" cy="3695463"/>
          </a:xfrm>
          <a:prstGeom prst="rect">
            <a:avLst/>
          </a:prstGeom>
        </p:spPr>
        <p:txBody>
          <a:bodyPr vert="horz" lIns="94184" tIns="47093" rIns="94184" bIns="4709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914407"/>
            <a:ext cx="3076363" cy="470894"/>
          </a:xfrm>
          <a:prstGeom prst="rect">
            <a:avLst/>
          </a:prstGeom>
        </p:spPr>
        <p:txBody>
          <a:bodyPr vert="horz" lIns="94184" tIns="47093" rIns="94184" bIns="47093" rtlCol="0" anchor="b"/>
          <a:lstStyle>
            <a:lvl1pPr algn="l">
              <a:defRPr sz="1200"/>
            </a:lvl1pPr>
          </a:lstStyle>
          <a:p>
            <a:endParaRPr lang="en-US"/>
          </a:p>
        </p:txBody>
      </p:sp>
      <p:sp>
        <p:nvSpPr>
          <p:cNvPr id="7" name="Slide Number Placeholder 6"/>
          <p:cNvSpPr>
            <a:spLocks noGrp="1"/>
          </p:cNvSpPr>
          <p:nvPr>
            <p:ph type="sldNum" sz="quarter" idx="5"/>
          </p:nvPr>
        </p:nvSpPr>
        <p:spPr>
          <a:xfrm>
            <a:off x="4021295" y="8914407"/>
            <a:ext cx="3076363" cy="470894"/>
          </a:xfrm>
          <a:prstGeom prst="rect">
            <a:avLst/>
          </a:prstGeom>
        </p:spPr>
        <p:txBody>
          <a:bodyPr vert="horz" lIns="94184" tIns="47093" rIns="94184" bIns="47093" rtlCol="0" anchor="b"/>
          <a:lstStyle>
            <a:lvl1pPr algn="r">
              <a:defRPr sz="1200"/>
            </a:lvl1pPr>
          </a:lstStyle>
          <a:p>
            <a:fld id="{F3615BE2-BB6E-D846-B0CB-BE207E4BB8A8}" type="slidenum">
              <a:rPr lang="en-US" smtClean="0"/>
              <a:t>‹#›</a:t>
            </a:fld>
            <a:endParaRPr lang="en-US"/>
          </a:p>
        </p:txBody>
      </p:sp>
    </p:spTree>
    <p:extLst>
      <p:ext uri="{BB962C8B-B14F-4D97-AF65-F5344CB8AC3E}">
        <p14:creationId xmlns:p14="http://schemas.microsoft.com/office/powerpoint/2010/main" val="3273354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24285">
              <a:defRPr/>
            </a:pPr>
            <a:fld id="{2F04EFE2-3D8F-4FA9-AF11-29E6306303C0}" type="slidenum">
              <a:rPr lang="en-US">
                <a:solidFill>
                  <a:prstClr val="black"/>
                </a:solidFill>
                <a:latin typeface="Calibri" panose="020F0502020204030204"/>
              </a:rPr>
              <a:pPr defTabSz="924285">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1712398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12398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05063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47011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5BC225-E3B7-49EE-A561-0054F1C80D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13819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5BC225-E3B7-49EE-A561-0054F1C80D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27471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5BC225-E3B7-49EE-A561-0054F1C80D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73129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86005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24562"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562"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1840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96955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6085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F27F57-A4B2-6939-8999-F8BD01E4B6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DE3381-CB96-3079-E3AF-38E26626EE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94283A-C480-1C19-247B-EC98B2358DA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013200D-33C0-F061-9469-754007C5C293}"/>
              </a:ext>
            </a:extLst>
          </p:cNvPr>
          <p:cNvSpPr>
            <a:spLocks noGrp="1"/>
          </p:cNvSpPr>
          <p:nvPr>
            <p:ph type="sldNum" sz="quarter" idx="5"/>
          </p:nvPr>
        </p:nvSpPr>
        <p:spPr/>
        <p:txBody>
          <a:bodyPr/>
          <a:lstStyle/>
          <a:p>
            <a:pPr defTabSz="922901">
              <a:defRPr/>
            </a:pPr>
            <a:fld id="{A01B58AA-711A-48C1-BCBF-E61C33627EBE}" type="slidenum">
              <a:rPr lang="en-US">
                <a:solidFill>
                  <a:prstClr val="black"/>
                </a:solidFill>
                <a:latin typeface="Calibri" panose="020F0502020204030204"/>
              </a:rPr>
              <a:pPr defTabSz="922901">
                <a:defRPr/>
              </a:pPr>
              <a:t>2</a:t>
            </a:fld>
            <a:endParaRPr lang="en-US">
              <a:solidFill>
                <a:prstClr val="black"/>
              </a:solidFill>
              <a:latin typeface="Calibri" panose="020F0502020204030204"/>
            </a:endParaRPr>
          </a:p>
        </p:txBody>
      </p:sp>
    </p:spTree>
    <p:extLst>
      <p:ext uri="{BB962C8B-B14F-4D97-AF65-F5344CB8AC3E}">
        <p14:creationId xmlns:p14="http://schemas.microsoft.com/office/powerpoint/2010/main" val="39741982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615BE2-BB6E-D846-B0CB-BE207E4BB8A8}" type="slidenum">
              <a:rPr lang="en-US" smtClean="0"/>
              <a:t>22</a:t>
            </a:fld>
            <a:endParaRPr lang="en-US"/>
          </a:p>
        </p:txBody>
      </p:sp>
    </p:spTree>
    <p:extLst>
      <p:ext uri="{BB962C8B-B14F-4D97-AF65-F5344CB8AC3E}">
        <p14:creationId xmlns:p14="http://schemas.microsoft.com/office/powerpoint/2010/main" val="20149357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79441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7550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01873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00749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73401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615BE2-BB6E-D846-B0CB-BE207E4BB8A8}" type="slidenum">
              <a:rPr lang="en-US" smtClean="0"/>
              <a:t>29</a:t>
            </a:fld>
            <a:endParaRPr lang="en-US"/>
          </a:p>
        </p:txBody>
      </p:sp>
    </p:spTree>
    <p:extLst>
      <p:ext uri="{BB962C8B-B14F-4D97-AF65-F5344CB8AC3E}">
        <p14:creationId xmlns:p14="http://schemas.microsoft.com/office/powerpoint/2010/main" val="4940393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09763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5218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45231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48249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0124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30138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62392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83479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9"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7"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Tree>
    <p:extLst>
      <p:ext uri="{BB962C8B-B14F-4D97-AF65-F5344CB8AC3E}">
        <p14:creationId xmlns:p14="http://schemas.microsoft.com/office/powerpoint/2010/main" val="518554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3-Col with Picture">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7C1714BA-599F-43A0-A8D2-5422D64272E6}"/>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4367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1"/>
            <a:ext cx="2844800" cy="365125"/>
          </a:xfrm>
          <a:prstGeom prst="rect">
            <a:avLst/>
          </a:prstGeom>
        </p:spPr>
        <p:txBody>
          <a:bodyPr/>
          <a:lstStyle/>
          <a:p>
            <a:pPr defTabSz="914400"/>
            <a:fld id="{43108744-0294-425C-AA76-6D3A486FCFFB}" type="datetime1">
              <a:rPr lang="en-US" smtClean="0">
                <a:solidFill>
                  <a:prstClr val="black"/>
                </a:solidFill>
              </a:rPr>
              <a:t>7/15/2024</a:t>
            </a:fld>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defTabSz="914400"/>
            <a:endParaRPr lang="en-US">
              <a:solidFill>
                <a:prstClr val="black"/>
              </a:solidFill>
            </a:endParaRPr>
          </a:p>
        </p:txBody>
      </p:sp>
      <p:sp>
        <p:nvSpPr>
          <p:cNvPr id="7" name="Slide Number Placeholder 5">
            <a:extLst>
              <a:ext uri="{FF2B5EF4-FFF2-40B4-BE49-F238E27FC236}">
                <a16:creationId xmlns:a16="http://schemas.microsoft.com/office/drawing/2014/main" id="{FF5CB122-3EFA-4C50-9CBB-573C569EC29A}"/>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60141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01512" y="567941"/>
            <a:ext cx="7347015" cy="994545"/>
          </a:xfrm>
          <a:prstGeom prst="rect">
            <a:avLst/>
          </a:prstGeom>
        </p:spPr>
        <p:txBody>
          <a:bodyPr/>
          <a:lstStyle>
            <a:lvl1pPr algn="l">
              <a:defRPr spc="-100">
                <a:solidFill>
                  <a:srgbClr val="3775A2"/>
                </a:solidFill>
                <a:latin typeface="Trebuchet MS"/>
                <a:cs typeface="Trebuchet MS"/>
              </a:defRPr>
            </a:lvl1pPr>
          </a:lstStyle>
          <a:p>
            <a:r>
              <a:rPr lang="en-US"/>
              <a:t>Sample Page Layout</a:t>
            </a:r>
          </a:p>
        </p:txBody>
      </p:sp>
      <p:sp>
        <p:nvSpPr>
          <p:cNvPr id="3" name="Subtitle 2"/>
          <p:cNvSpPr>
            <a:spLocks noGrp="1"/>
          </p:cNvSpPr>
          <p:nvPr>
            <p:ph type="subTitle" idx="1" hasCustomPrompt="1"/>
          </p:nvPr>
        </p:nvSpPr>
        <p:spPr>
          <a:xfrm>
            <a:off x="822037" y="368685"/>
            <a:ext cx="7880671" cy="339437"/>
          </a:xfrm>
          <a:prstGeom prst="rect">
            <a:avLst/>
          </a:prstGeom>
        </p:spPr>
        <p:txBody>
          <a:bodyPr/>
          <a:lstStyle>
            <a:lvl1pPr marL="0" indent="0" algn="l">
              <a:buNone/>
              <a:defRPr sz="1800">
                <a:solidFill>
                  <a:srgbClr val="00AF78"/>
                </a:solidFill>
                <a:latin typeface="Trebuchet MS"/>
                <a:cs typeface="Trebuchet M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Sample Pre-Head</a:t>
            </a:r>
          </a:p>
        </p:txBody>
      </p:sp>
      <p:sp>
        <p:nvSpPr>
          <p:cNvPr id="5" name="Footer Placeholder 4"/>
          <p:cNvSpPr>
            <a:spLocks noGrp="1"/>
          </p:cNvSpPr>
          <p:nvPr>
            <p:ph type="ftr" sz="quarter" idx="11"/>
          </p:nvPr>
        </p:nvSpPr>
        <p:spPr>
          <a:xfrm>
            <a:off x="638752" y="6410230"/>
            <a:ext cx="9285208" cy="365125"/>
          </a:xfrm>
          <a:prstGeom prst="rect">
            <a:avLst/>
          </a:prstGeom>
        </p:spPr>
        <p:txBody>
          <a:bodyPr/>
          <a:lstStyle>
            <a:lvl1pPr>
              <a:defRPr sz="900">
                <a:solidFill>
                  <a:schemeClr val="bg1"/>
                </a:solidFill>
                <a:latin typeface="Trebuchet MS"/>
                <a:cs typeface="Trebuchet MS"/>
              </a:defRPr>
            </a:lvl1pPr>
          </a:lstStyle>
          <a:p>
            <a:endParaRPr lang="en-US"/>
          </a:p>
        </p:txBody>
      </p:sp>
      <p:sp>
        <p:nvSpPr>
          <p:cNvPr id="9" name="Text Placeholder 8"/>
          <p:cNvSpPr>
            <a:spLocks noGrp="1"/>
          </p:cNvSpPr>
          <p:nvPr>
            <p:ph type="body" sz="quarter" idx="13" hasCustomPrompt="1"/>
          </p:nvPr>
        </p:nvSpPr>
        <p:spPr>
          <a:xfrm>
            <a:off x="802218" y="1809173"/>
            <a:ext cx="6289256" cy="2624283"/>
          </a:xfrm>
          <a:prstGeom prst="rect">
            <a:avLst/>
          </a:prstGeom>
        </p:spPr>
        <p:txBody>
          <a:bodyPr vert="horz"/>
          <a:lstStyle>
            <a:lvl1pPr marL="0" indent="0">
              <a:buFontTx/>
              <a:buNone/>
              <a:defRPr sz="2200">
                <a:latin typeface="Trebuchet MS"/>
                <a:cs typeface="Trebuchet MS"/>
              </a:defRPr>
            </a:lvl1pPr>
          </a:lstStyle>
          <a:p>
            <a:pPr lvl="0"/>
            <a:r>
              <a:rPr lang="en-US"/>
              <a:t>In 2014, the VAB released a study called “What’s Driving Digital?” which looked at the impact of monthly TV spend on the website traffic of 75 “pure-play” Internet brands such as Priceline, </a:t>
            </a:r>
            <a:r>
              <a:rPr lang="en-US" err="1"/>
              <a:t>E*Trade</a:t>
            </a:r>
            <a:r>
              <a:rPr lang="en-US"/>
              <a:t> and </a:t>
            </a:r>
            <a:r>
              <a:rPr lang="en-US" err="1"/>
              <a:t>Match.com</a:t>
            </a:r>
            <a:r>
              <a:rPr lang="en-US"/>
              <a:t> to name just a few.</a:t>
            </a:r>
          </a:p>
          <a:p>
            <a:pPr lvl="0"/>
            <a:r>
              <a:rPr lang="en-US"/>
              <a:t> </a:t>
            </a:r>
          </a:p>
        </p:txBody>
      </p:sp>
      <p:sp>
        <p:nvSpPr>
          <p:cNvPr id="10" name="Text Placeholder 8"/>
          <p:cNvSpPr>
            <a:spLocks noGrp="1"/>
          </p:cNvSpPr>
          <p:nvPr>
            <p:ph type="body" sz="quarter" idx="14" hasCustomPrompt="1"/>
          </p:nvPr>
        </p:nvSpPr>
        <p:spPr>
          <a:xfrm>
            <a:off x="822036" y="4640119"/>
            <a:ext cx="6289256" cy="1363519"/>
          </a:xfrm>
          <a:prstGeom prst="rect">
            <a:avLst/>
          </a:prstGeom>
        </p:spPr>
        <p:txBody>
          <a:bodyPr vert="horz"/>
          <a:lstStyle>
            <a:lvl1pPr marL="0" indent="0">
              <a:buFontTx/>
              <a:buNone/>
              <a:defRPr sz="1800">
                <a:latin typeface="Trebuchet MS"/>
                <a:cs typeface="Trebuchet MS"/>
              </a:defRPr>
            </a:lvl1pPr>
          </a:lstStyle>
          <a:p>
            <a:pPr lvl="0"/>
            <a:r>
              <a:rPr lang="en-US"/>
              <a:t>• </a:t>
            </a:r>
            <a:r>
              <a:rPr lang="en-US" err="1"/>
              <a:t>Lorem</a:t>
            </a:r>
            <a:r>
              <a:rPr lang="en-US"/>
              <a:t> </a:t>
            </a:r>
            <a:r>
              <a:rPr lang="en-US" err="1"/>
              <a:t>ipsum</a:t>
            </a:r>
            <a:r>
              <a:rPr lang="en-US"/>
              <a:t> dolor sit </a:t>
            </a:r>
            <a:r>
              <a:rPr lang="en-US" err="1"/>
              <a:t>amet</a:t>
            </a:r>
            <a:r>
              <a:rPr lang="en-US"/>
              <a:t>, </a:t>
            </a:r>
            <a:r>
              <a:rPr lang="en-US" err="1"/>
              <a:t>consectetur</a:t>
            </a:r>
            <a:r>
              <a:rPr lang="en-US"/>
              <a:t> </a:t>
            </a:r>
          </a:p>
          <a:p>
            <a:pPr lvl="0"/>
            <a:r>
              <a:rPr lang="en-US"/>
              <a:t>• </a:t>
            </a:r>
            <a:r>
              <a:rPr lang="en-US" err="1"/>
              <a:t>Duis</a:t>
            </a:r>
            <a:r>
              <a:rPr lang="en-US"/>
              <a:t> </a:t>
            </a:r>
            <a:r>
              <a:rPr lang="en-US" err="1"/>
              <a:t>aute</a:t>
            </a:r>
            <a:r>
              <a:rPr lang="en-US"/>
              <a:t> </a:t>
            </a:r>
            <a:r>
              <a:rPr lang="en-US" err="1"/>
              <a:t>irure</a:t>
            </a:r>
            <a:r>
              <a:rPr lang="en-US"/>
              <a:t> dolor in </a:t>
            </a:r>
            <a:r>
              <a:rPr lang="en-US" err="1"/>
              <a:t>reprehenderit</a:t>
            </a:r>
            <a:endParaRPr lang="en-US"/>
          </a:p>
          <a:p>
            <a:pPr lvl="0"/>
            <a:r>
              <a:rPr lang="en-US"/>
              <a:t>• </a:t>
            </a:r>
            <a:r>
              <a:rPr lang="en-US" err="1"/>
              <a:t>Excepteur</a:t>
            </a:r>
            <a:r>
              <a:rPr lang="en-US"/>
              <a:t> </a:t>
            </a:r>
            <a:r>
              <a:rPr lang="en-US" err="1"/>
              <a:t>sint</a:t>
            </a:r>
            <a:r>
              <a:rPr lang="en-US"/>
              <a:t> </a:t>
            </a:r>
            <a:r>
              <a:rPr lang="en-US" err="1"/>
              <a:t>occaecat</a:t>
            </a:r>
            <a:r>
              <a:rPr lang="en-US"/>
              <a:t> </a:t>
            </a:r>
            <a:r>
              <a:rPr lang="en-US" err="1"/>
              <a:t>cupidata</a:t>
            </a:r>
            <a:endParaRPr lang="en-US"/>
          </a:p>
        </p:txBody>
      </p:sp>
      <p:sp>
        <p:nvSpPr>
          <p:cNvPr id="8" name="Slide Number Placeholder 5">
            <a:extLst>
              <a:ext uri="{FF2B5EF4-FFF2-40B4-BE49-F238E27FC236}">
                <a16:creationId xmlns:a16="http://schemas.microsoft.com/office/drawing/2014/main" id="{4A4B1CEF-CD72-4131-87CE-CB361728ACAD}"/>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37742359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69983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3-Col with Picture">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7C1714BA-599F-43A0-A8D2-5422D64272E6}"/>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22446232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1"/>
            <a:ext cx="2844800" cy="365125"/>
          </a:xfrm>
          <a:prstGeom prst="rect">
            <a:avLst/>
          </a:prstGeom>
        </p:spPr>
        <p:txBody>
          <a:bodyPr/>
          <a:lstStyle/>
          <a:p>
            <a:fld id="{9886D020-9E2A-4967-849E-505AD280B565}" type="datetime1">
              <a:rPr lang="en-US" smtClean="0">
                <a:solidFill>
                  <a:prstClr val="black"/>
                </a:solidFill>
              </a:rPr>
              <a:t>7/15/2024</a:t>
            </a:fld>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7" name="Slide Number Placeholder 5">
            <a:extLst>
              <a:ext uri="{FF2B5EF4-FFF2-40B4-BE49-F238E27FC236}">
                <a16:creationId xmlns:a16="http://schemas.microsoft.com/office/drawing/2014/main" id="{FF5CB122-3EFA-4C50-9CBB-573C569EC29A}"/>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17557357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4"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6"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5293236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9"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7"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Tree>
    <p:extLst>
      <p:ext uri="{BB962C8B-B14F-4D97-AF65-F5344CB8AC3E}">
        <p14:creationId xmlns:p14="http://schemas.microsoft.com/office/powerpoint/2010/main" val="25842355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22892-3963-932E-CAC5-D22396161C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EC0B48-45C1-2F7F-6F06-78B21EC12E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0087DB-C506-AC1E-1B8B-8623860B149A}"/>
              </a:ext>
            </a:extLst>
          </p:cNvPr>
          <p:cNvSpPr>
            <a:spLocks noGrp="1"/>
          </p:cNvSpPr>
          <p:nvPr>
            <p:ph type="dt" sz="half" idx="10"/>
          </p:nvPr>
        </p:nvSpPr>
        <p:spPr/>
        <p:txBody>
          <a:bodyPr/>
          <a:lstStyle/>
          <a:p>
            <a:fld id="{50C3853C-0ABA-4CA4-8950-F4B459562918}" type="datetimeFigureOut">
              <a:rPr lang="en-US" smtClean="0"/>
              <a:t>7/15/2024</a:t>
            </a:fld>
            <a:endParaRPr lang="en-US"/>
          </a:p>
        </p:txBody>
      </p:sp>
      <p:sp>
        <p:nvSpPr>
          <p:cNvPr id="5" name="Footer Placeholder 4">
            <a:extLst>
              <a:ext uri="{FF2B5EF4-FFF2-40B4-BE49-F238E27FC236}">
                <a16:creationId xmlns:a16="http://schemas.microsoft.com/office/drawing/2014/main" id="{79EB0C79-587A-2091-3E66-CC35A9C556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521A3E-601E-95E1-A6B3-A4E65F3C124B}"/>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7759627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2C2DB-2BE3-9F69-1E19-100FF148A4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01D4E2-5E85-F772-9666-7F2BEF679B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604C93-5421-2187-3B81-A2C74DE74582}"/>
              </a:ext>
            </a:extLst>
          </p:cNvPr>
          <p:cNvSpPr>
            <a:spLocks noGrp="1"/>
          </p:cNvSpPr>
          <p:nvPr>
            <p:ph type="dt" sz="half" idx="10"/>
          </p:nvPr>
        </p:nvSpPr>
        <p:spPr/>
        <p:txBody>
          <a:bodyPr/>
          <a:lstStyle/>
          <a:p>
            <a:fld id="{50C3853C-0ABA-4CA4-8950-F4B459562918}" type="datetimeFigureOut">
              <a:rPr lang="en-US" smtClean="0"/>
              <a:t>7/15/2024</a:t>
            </a:fld>
            <a:endParaRPr lang="en-US"/>
          </a:p>
        </p:txBody>
      </p:sp>
      <p:sp>
        <p:nvSpPr>
          <p:cNvPr id="5" name="Footer Placeholder 4">
            <a:extLst>
              <a:ext uri="{FF2B5EF4-FFF2-40B4-BE49-F238E27FC236}">
                <a16:creationId xmlns:a16="http://schemas.microsoft.com/office/drawing/2014/main" id="{2337F885-7A4F-1FFF-B5FB-671B859C6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17547F-2A46-5CE3-0198-2DE551BC22B2}"/>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437658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4"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6"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10762328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2C576-170C-3C05-1145-E885F88697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98BF4C-F003-64EF-1763-7C7A8424C1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A93E41-C0EA-BF1E-5B5A-A770CEFA1C7D}"/>
              </a:ext>
            </a:extLst>
          </p:cNvPr>
          <p:cNvSpPr>
            <a:spLocks noGrp="1"/>
          </p:cNvSpPr>
          <p:nvPr>
            <p:ph type="dt" sz="half" idx="10"/>
          </p:nvPr>
        </p:nvSpPr>
        <p:spPr/>
        <p:txBody>
          <a:bodyPr/>
          <a:lstStyle/>
          <a:p>
            <a:fld id="{50C3853C-0ABA-4CA4-8950-F4B459562918}" type="datetimeFigureOut">
              <a:rPr lang="en-US" smtClean="0"/>
              <a:t>7/15/2024</a:t>
            </a:fld>
            <a:endParaRPr lang="en-US"/>
          </a:p>
        </p:txBody>
      </p:sp>
      <p:sp>
        <p:nvSpPr>
          <p:cNvPr id="5" name="Footer Placeholder 4">
            <a:extLst>
              <a:ext uri="{FF2B5EF4-FFF2-40B4-BE49-F238E27FC236}">
                <a16:creationId xmlns:a16="http://schemas.microsoft.com/office/drawing/2014/main" id="{B623DB76-6F52-B6D0-70E7-F8461B4EA0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752288-C7DF-9A14-8736-D68564484228}"/>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6441411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B5205-7CA0-A486-019F-A993E4A40C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A9FA39-479C-B22E-7D01-2882E988046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94006F-7C3C-FFEB-84D6-C468D5FC3C8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D2AAFD-CC2A-EBFF-16FF-DC26A6221CC8}"/>
              </a:ext>
            </a:extLst>
          </p:cNvPr>
          <p:cNvSpPr>
            <a:spLocks noGrp="1"/>
          </p:cNvSpPr>
          <p:nvPr>
            <p:ph type="dt" sz="half" idx="10"/>
          </p:nvPr>
        </p:nvSpPr>
        <p:spPr/>
        <p:txBody>
          <a:bodyPr/>
          <a:lstStyle/>
          <a:p>
            <a:fld id="{50C3853C-0ABA-4CA4-8950-F4B459562918}" type="datetimeFigureOut">
              <a:rPr lang="en-US" smtClean="0"/>
              <a:t>7/15/2024</a:t>
            </a:fld>
            <a:endParaRPr lang="en-US"/>
          </a:p>
        </p:txBody>
      </p:sp>
      <p:sp>
        <p:nvSpPr>
          <p:cNvPr id="6" name="Footer Placeholder 5">
            <a:extLst>
              <a:ext uri="{FF2B5EF4-FFF2-40B4-BE49-F238E27FC236}">
                <a16:creationId xmlns:a16="http://schemas.microsoft.com/office/drawing/2014/main" id="{273F66F9-21DF-201F-EFB8-A0FB34E5C0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818729-8AED-22E4-6A7E-0F28E5712742}"/>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3416625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D1B62-B429-4C23-02F8-A40DF9D9F05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695705-72D5-C15E-6540-631F5C5F96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08612F-1F13-52BD-AE1E-978699633D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93790A-FF7C-A528-8F0C-D70BC9B143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BAEF71-D218-B6E8-DE2F-64EBB34FEE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203275-EF89-3BBC-F3E8-AB4D15FA2CC5}"/>
              </a:ext>
            </a:extLst>
          </p:cNvPr>
          <p:cNvSpPr>
            <a:spLocks noGrp="1"/>
          </p:cNvSpPr>
          <p:nvPr>
            <p:ph type="dt" sz="half" idx="10"/>
          </p:nvPr>
        </p:nvSpPr>
        <p:spPr/>
        <p:txBody>
          <a:bodyPr/>
          <a:lstStyle/>
          <a:p>
            <a:fld id="{50C3853C-0ABA-4CA4-8950-F4B459562918}" type="datetimeFigureOut">
              <a:rPr lang="en-US" smtClean="0"/>
              <a:t>7/15/2024</a:t>
            </a:fld>
            <a:endParaRPr lang="en-US"/>
          </a:p>
        </p:txBody>
      </p:sp>
      <p:sp>
        <p:nvSpPr>
          <p:cNvPr id="8" name="Footer Placeholder 7">
            <a:extLst>
              <a:ext uri="{FF2B5EF4-FFF2-40B4-BE49-F238E27FC236}">
                <a16:creationId xmlns:a16="http://schemas.microsoft.com/office/drawing/2014/main" id="{ED0CB9E5-2320-BDEF-6FB4-21F42A3AA0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8C50A11-9842-CDE6-57C9-13A9E7FAF1F1}"/>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6629833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1CDF4-5C07-DA4C-CEA6-9C10E98D4E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09E8C-FBB4-204C-9144-7C5285A68CF1}"/>
              </a:ext>
            </a:extLst>
          </p:cNvPr>
          <p:cNvSpPr>
            <a:spLocks noGrp="1"/>
          </p:cNvSpPr>
          <p:nvPr>
            <p:ph type="dt" sz="half" idx="10"/>
          </p:nvPr>
        </p:nvSpPr>
        <p:spPr/>
        <p:txBody>
          <a:bodyPr/>
          <a:lstStyle/>
          <a:p>
            <a:fld id="{50C3853C-0ABA-4CA4-8950-F4B459562918}" type="datetimeFigureOut">
              <a:rPr lang="en-US" smtClean="0"/>
              <a:t>7/15/2024</a:t>
            </a:fld>
            <a:endParaRPr lang="en-US"/>
          </a:p>
        </p:txBody>
      </p:sp>
      <p:sp>
        <p:nvSpPr>
          <p:cNvPr id="4" name="Footer Placeholder 3">
            <a:extLst>
              <a:ext uri="{FF2B5EF4-FFF2-40B4-BE49-F238E27FC236}">
                <a16:creationId xmlns:a16="http://schemas.microsoft.com/office/drawing/2014/main" id="{65150222-CB1D-CA14-2514-4C5A7261EE3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50661F-6F0F-3C4C-DEA7-3E3DEEF0266D}"/>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6338857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7CB3BB-D2B4-4FB4-B5E7-76E935F5B540}"/>
              </a:ext>
            </a:extLst>
          </p:cNvPr>
          <p:cNvSpPr>
            <a:spLocks noGrp="1"/>
          </p:cNvSpPr>
          <p:nvPr>
            <p:ph type="dt" sz="half" idx="10"/>
          </p:nvPr>
        </p:nvSpPr>
        <p:spPr/>
        <p:txBody>
          <a:bodyPr/>
          <a:lstStyle/>
          <a:p>
            <a:fld id="{50C3853C-0ABA-4CA4-8950-F4B459562918}" type="datetimeFigureOut">
              <a:rPr lang="en-US" smtClean="0"/>
              <a:t>7/15/2024</a:t>
            </a:fld>
            <a:endParaRPr lang="en-US"/>
          </a:p>
        </p:txBody>
      </p:sp>
      <p:sp>
        <p:nvSpPr>
          <p:cNvPr id="3" name="Footer Placeholder 2">
            <a:extLst>
              <a:ext uri="{FF2B5EF4-FFF2-40B4-BE49-F238E27FC236}">
                <a16:creationId xmlns:a16="http://schemas.microsoft.com/office/drawing/2014/main" id="{7E9AD340-DF42-A777-BB3B-322EEC90A5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51138D-1CD8-52BB-0E8E-4C9D7EA61880}"/>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7504128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D1062-984B-C475-FF18-E8A3C18A64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A1C2C24-AA7B-CEC4-8B36-3AD03E7CD7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702A7D-6B45-674A-812A-E1D8CCEABA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6958C0-D16C-6294-22AA-0564D6B069E7}"/>
              </a:ext>
            </a:extLst>
          </p:cNvPr>
          <p:cNvSpPr>
            <a:spLocks noGrp="1"/>
          </p:cNvSpPr>
          <p:nvPr>
            <p:ph type="dt" sz="half" idx="10"/>
          </p:nvPr>
        </p:nvSpPr>
        <p:spPr/>
        <p:txBody>
          <a:bodyPr/>
          <a:lstStyle/>
          <a:p>
            <a:fld id="{50C3853C-0ABA-4CA4-8950-F4B459562918}" type="datetimeFigureOut">
              <a:rPr lang="en-US" smtClean="0"/>
              <a:t>7/15/2024</a:t>
            </a:fld>
            <a:endParaRPr lang="en-US"/>
          </a:p>
        </p:txBody>
      </p:sp>
      <p:sp>
        <p:nvSpPr>
          <p:cNvPr id="6" name="Footer Placeholder 5">
            <a:extLst>
              <a:ext uri="{FF2B5EF4-FFF2-40B4-BE49-F238E27FC236}">
                <a16:creationId xmlns:a16="http://schemas.microsoft.com/office/drawing/2014/main" id="{3F22A660-B670-AAE0-F2B2-F6C2D4CB1E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863807-DCC5-4F35-B639-46A9145E1FE3}"/>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42336724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7DF7D-8E43-7023-CE4C-0EDEF19847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97E8E7-FAB1-9E2E-9613-1422020B40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97669D-500C-7696-0AF5-4128720858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316723-BCD5-7126-BE3F-571A136EB196}"/>
              </a:ext>
            </a:extLst>
          </p:cNvPr>
          <p:cNvSpPr>
            <a:spLocks noGrp="1"/>
          </p:cNvSpPr>
          <p:nvPr>
            <p:ph type="dt" sz="half" idx="10"/>
          </p:nvPr>
        </p:nvSpPr>
        <p:spPr/>
        <p:txBody>
          <a:bodyPr/>
          <a:lstStyle/>
          <a:p>
            <a:fld id="{50C3853C-0ABA-4CA4-8950-F4B459562918}" type="datetimeFigureOut">
              <a:rPr lang="en-US" smtClean="0"/>
              <a:t>7/15/2024</a:t>
            </a:fld>
            <a:endParaRPr lang="en-US"/>
          </a:p>
        </p:txBody>
      </p:sp>
      <p:sp>
        <p:nvSpPr>
          <p:cNvPr id="6" name="Footer Placeholder 5">
            <a:extLst>
              <a:ext uri="{FF2B5EF4-FFF2-40B4-BE49-F238E27FC236}">
                <a16:creationId xmlns:a16="http://schemas.microsoft.com/office/drawing/2014/main" id="{9531C56F-279F-332E-B66F-D00264DAA0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81EE55-8AB2-7AF3-133A-2727AE29FFF0}"/>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40215667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F6B3C-8628-E1FA-2F7C-217A5AE9A0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378C4B5-DF76-6751-A571-B4E56E301D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E56B1C-F189-46FA-A9B2-6E3F5FF62A5F}"/>
              </a:ext>
            </a:extLst>
          </p:cNvPr>
          <p:cNvSpPr>
            <a:spLocks noGrp="1"/>
          </p:cNvSpPr>
          <p:nvPr>
            <p:ph type="dt" sz="half" idx="10"/>
          </p:nvPr>
        </p:nvSpPr>
        <p:spPr/>
        <p:txBody>
          <a:bodyPr/>
          <a:lstStyle/>
          <a:p>
            <a:fld id="{50C3853C-0ABA-4CA4-8950-F4B459562918}" type="datetimeFigureOut">
              <a:rPr lang="en-US" smtClean="0"/>
              <a:t>7/15/2024</a:t>
            </a:fld>
            <a:endParaRPr lang="en-US"/>
          </a:p>
        </p:txBody>
      </p:sp>
      <p:sp>
        <p:nvSpPr>
          <p:cNvPr id="5" name="Footer Placeholder 4">
            <a:extLst>
              <a:ext uri="{FF2B5EF4-FFF2-40B4-BE49-F238E27FC236}">
                <a16:creationId xmlns:a16="http://schemas.microsoft.com/office/drawing/2014/main" id="{0849B983-B159-9B86-88BA-4FDF5A32D5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3D92CF-1F35-2E42-BA3C-53D9DF8026C5}"/>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18590177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2B5B5C-8167-A66E-214D-952DFC4A22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1FE085-2CDE-74D2-D757-AB01B06C2A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664C8A-537E-1CDF-C862-BCA4A15B8F35}"/>
              </a:ext>
            </a:extLst>
          </p:cNvPr>
          <p:cNvSpPr>
            <a:spLocks noGrp="1"/>
          </p:cNvSpPr>
          <p:nvPr>
            <p:ph type="dt" sz="half" idx="10"/>
          </p:nvPr>
        </p:nvSpPr>
        <p:spPr/>
        <p:txBody>
          <a:bodyPr/>
          <a:lstStyle/>
          <a:p>
            <a:fld id="{50C3853C-0ABA-4CA4-8950-F4B459562918}" type="datetimeFigureOut">
              <a:rPr lang="en-US" smtClean="0"/>
              <a:t>7/15/2024</a:t>
            </a:fld>
            <a:endParaRPr lang="en-US"/>
          </a:p>
        </p:txBody>
      </p:sp>
      <p:sp>
        <p:nvSpPr>
          <p:cNvPr id="5" name="Footer Placeholder 4">
            <a:extLst>
              <a:ext uri="{FF2B5EF4-FFF2-40B4-BE49-F238E27FC236}">
                <a16:creationId xmlns:a16="http://schemas.microsoft.com/office/drawing/2014/main" id="{4BC4A0B8-C51A-E3AA-C238-97EE9C44E6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FBF244-5945-FDD0-EDF5-ED651C6C13EE}"/>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2709457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22892-3963-932E-CAC5-D22396161C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EC0B48-45C1-2F7F-6F06-78B21EC12E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0087DB-C506-AC1E-1B8B-8623860B149A}"/>
              </a:ext>
            </a:extLst>
          </p:cNvPr>
          <p:cNvSpPr>
            <a:spLocks noGrp="1"/>
          </p:cNvSpPr>
          <p:nvPr>
            <p:ph type="dt" sz="half" idx="10"/>
          </p:nvPr>
        </p:nvSpPr>
        <p:spPr/>
        <p:txBody>
          <a:bodyPr/>
          <a:lstStyle/>
          <a:p>
            <a:fld id="{50C3853C-0ABA-4CA4-8950-F4B459562918}" type="datetimeFigureOut">
              <a:rPr lang="en-US" smtClean="0"/>
              <a:t>7/15/2024</a:t>
            </a:fld>
            <a:endParaRPr lang="en-US"/>
          </a:p>
        </p:txBody>
      </p:sp>
      <p:sp>
        <p:nvSpPr>
          <p:cNvPr id="5" name="Footer Placeholder 4">
            <a:extLst>
              <a:ext uri="{FF2B5EF4-FFF2-40B4-BE49-F238E27FC236}">
                <a16:creationId xmlns:a16="http://schemas.microsoft.com/office/drawing/2014/main" id="{79EB0C79-587A-2091-3E66-CC35A9C556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521A3E-601E-95E1-A6B3-A4E65F3C124B}"/>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03570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01512" y="567941"/>
            <a:ext cx="7347015" cy="994545"/>
          </a:xfrm>
          <a:prstGeom prst="rect">
            <a:avLst/>
          </a:prstGeom>
        </p:spPr>
        <p:txBody>
          <a:bodyPr/>
          <a:lstStyle>
            <a:lvl1pPr algn="l">
              <a:defRPr spc="-100">
                <a:solidFill>
                  <a:srgbClr val="3775A2"/>
                </a:solidFill>
                <a:latin typeface="Trebuchet MS"/>
                <a:cs typeface="Trebuchet MS"/>
              </a:defRPr>
            </a:lvl1pPr>
          </a:lstStyle>
          <a:p>
            <a:r>
              <a:rPr lang="en-US"/>
              <a:t>Sample Page Layout</a:t>
            </a:r>
          </a:p>
        </p:txBody>
      </p:sp>
      <p:sp>
        <p:nvSpPr>
          <p:cNvPr id="3" name="Subtitle 2"/>
          <p:cNvSpPr>
            <a:spLocks noGrp="1"/>
          </p:cNvSpPr>
          <p:nvPr>
            <p:ph type="subTitle" idx="1" hasCustomPrompt="1"/>
          </p:nvPr>
        </p:nvSpPr>
        <p:spPr>
          <a:xfrm>
            <a:off x="822037" y="368685"/>
            <a:ext cx="7880671" cy="339437"/>
          </a:xfrm>
          <a:prstGeom prst="rect">
            <a:avLst/>
          </a:prstGeom>
        </p:spPr>
        <p:txBody>
          <a:bodyPr/>
          <a:lstStyle>
            <a:lvl1pPr marL="0" indent="0" algn="l">
              <a:buNone/>
              <a:defRPr sz="1800">
                <a:solidFill>
                  <a:srgbClr val="00AF78"/>
                </a:solidFill>
                <a:latin typeface="Trebuchet MS"/>
                <a:cs typeface="Trebuchet M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Sample Pre-Head</a:t>
            </a:r>
          </a:p>
        </p:txBody>
      </p:sp>
      <p:sp>
        <p:nvSpPr>
          <p:cNvPr id="5" name="Footer Placeholder 4"/>
          <p:cNvSpPr>
            <a:spLocks noGrp="1"/>
          </p:cNvSpPr>
          <p:nvPr>
            <p:ph type="ftr" sz="quarter" idx="11"/>
          </p:nvPr>
        </p:nvSpPr>
        <p:spPr>
          <a:xfrm>
            <a:off x="638752" y="6410230"/>
            <a:ext cx="9285208" cy="365125"/>
          </a:xfrm>
          <a:prstGeom prst="rect">
            <a:avLst/>
          </a:prstGeom>
        </p:spPr>
        <p:txBody>
          <a:bodyPr/>
          <a:lstStyle>
            <a:lvl1pPr>
              <a:defRPr sz="900">
                <a:solidFill>
                  <a:schemeClr val="bg1"/>
                </a:solidFill>
                <a:latin typeface="Trebuchet MS"/>
                <a:cs typeface="Trebuchet MS"/>
              </a:defRPr>
            </a:lvl1pPr>
          </a:lstStyle>
          <a:p>
            <a:endParaRPr lang="en-US"/>
          </a:p>
        </p:txBody>
      </p:sp>
      <p:sp>
        <p:nvSpPr>
          <p:cNvPr id="9" name="Text Placeholder 8"/>
          <p:cNvSpPr>
            <a:spLocks noGrp="1"/>
          </p:cNvSpPr>
          <p:nvPr>
            <p:ph type="body" sz="quarter" idx="13" hasCustomPrompt="1"/>
          </p:nvPr>
        </p:nvSpPr>
        <p:spPr>
          <a:xfrm>
            <a:off x="802218" y="1809173"/>
            <a:ext cx="6289256" cy="2624283"/>
          </a:xfrm>
          <a:prstGeom prst="rect">
            <a:avLst/>
          </a:prstGeom>
        </p:spPr>
        <p:txBody>
          <a:bodyPr vert="horz"/>
          <a:lstStyle>
            <a:lvl1pPr marL="0" indent="0">
              <a:buFontTx/>
              <a:buNone/>
              <a:defRPr sz="2200">
                <a:latin typeface="Trebuchet MS"/>
                <a:cs typeface="Trebuchet MS"/>
              </a:defRPr>
            </a:lvl1pPr>
          </a:lstStyle>
          <a:p>
            <a:pPr lvl="0"/>
            <a:r>
              <a:rPr lang="en-US"/>
              <a:t>In 2014, the VAB released a study called “What’s Driving Digital?” which looked at the impact of monthly TV spend on the website traffic of 75 “pure-play” Internet brands such as Priceline, </a:t>
            </a:r>
            <a:r>
              <a:rPr lang="en-US" err="1"/>
              <a:t>E*Trade</a:t>
            </a:r>
            <a:r>
              <a:rPr lang="en-US"/>
              <a:t> and </a:t>
            </a:r>
            <a:r>
              <a:rPr lang="en-US" err="1"/>
              <a:t>Match.com</a:t>
            </a:r>
            <a:r>
              <a:rPr lang="en-US"/>
              <a:t> to name just a few.</a:t>
            </a:r>
          </a:p>
          <a:p>
            <a:pPr lvl="0"/>
            <a:r>
              <a:rPr lang="en-US"/>
              <a:t> </a:t>
            </a:r>
          </a:p>
        </p:txBody>
      </p:sp>
      <p:sp>
        <p:nvSpPr>
          <p:cNvPr id="10" name="Text Placeholder 8"/>
          <p:cNvSpPr>
            <a:spLocks noGrp="1"/>
          </p:cNvSpPr>
          <p:nvPr>
            <p:ph type="body" sz="quarter" idx="14" hasCustomPrompt="1"/>
          </p:nvPr>
        </p:nvSpPr>
        <p:spPr>
          <a:xfrm>
            <a:off x="822036" y="4640119"/>
            <a:ext cx="6289256" cy="1363519"/>
          </a:xfrm>
          <a:prstGeom prst="rect">
            <a:avLst/>
          </a:prstGeom>
        </p:spPr>
        <p:txBody>
          <a:bodyPr vert="horz"/>
          <a:lstStyle>
            <a:lvl1pPr marL="0" indent="0">
              <a:buFontTx/>
              <a:buNone/>
              <a:defRPr sz="1800">
                <a:latin typeface="Trebuchet MS"/>
                <a:cs typeface="Trebuchet MS"/>
              </a:defRPr>
            </a:lvl1pPr>
          </a:lstStyle>
          <a:p>
            <a:pPr lvl="0"/>
            <a:r>
              <a:rPr lang="en-US"/>
              <a:t>• </a:t>
            </a:r>
            <a:r>
              <a:rPr lang="en-US" err="1"/>
              <a:t>Lorem</a:t>
            </a:r>
            <a:r>
              <a:rPr lang="en-US"/>
              <a:t> </a:t>
            </a:r>
            <a:r>
              <a:rPr lang="en-US" err="1"/>
              <a:t>ipsum</a:t>
            </a:r>
            <a:r>
              <a:rPr lang="en-US"/>
              <a:t> dolor sit </a:t>
            </a:r>
            <a:r>
              <a:rPr lang="en-US" err="1"/>
              <a:t>amet</a:t>
            </a:r>
            <a:r>
              <a:rPr lang="en-US"/>
              <a:t>, </a:t>
            </a:r>
            <a:r>
              <a:rPr lang="en-US" err="1"/>
              <a:t>consectetur</a:t>
            </a:r>
            <a:r>
              <a:rPr lang="en-US"/>
              <a:t> </a:t>
            </a:r>
          </a:p>
          <a:p>
            <a:pPr lvl="0"/>
            <a:r>
              <a:rPr lang="en-US"/>
              <a:t>• </a:t>
            </a:r>
            <a:r>
              <a:rPr lang="en-US" err="1"/>
              <a:t>Duis</a:t>
            </a:r>
            <a:r>
              <a:rPr lang="en-US"/>
              <a:t> </a:t>
            </a:r>
            <a:r>
              <a:rPr lang="en-US" err="1"/>
              <a:t>aute</a:t>
            </a:r>
            <a:r>
              <a:rPr lang="en-US"/>
              <a:t> </a:t>
            </a:r>
            <a:r>
              <a:rPr lang="en-US" err="1"/>
              <a:t>irure</a:t>
            </a:r>
            <a:r>
              <a:rPr lang="en-US"/>
              <a:t> dolor in </a:t>
            </a:r>
            <a:r>
              <a:rPr lang="en-US" err="1"/>
              <a:t>reprehenderit</a:t>
            </a:r>
            <a:endParaRPr lang="en-US"/>
          </a:p>
          <a:p>
            <a:pPr lvl="0"/>
            <a:r>
              <a:rPr lang="en-US"/>
              <a:t>• </a:t>
            </a:r>
            <a:r>
              <a:rPr lang="en-US" err="1"/>
              <a:t>Excepteur</a:t>
            </a:r>
            <a:r>
              <a:rPr lang="en-US"/>
              <a:t> </a:t>
            </a:r>
            <a:r>
              <a:rPr lang="en-US" err="1"/>
              <a:t>sint</a:t>
            </a:r>
            <a:r>
              <a:rPr lang="en-US"/>
              <a:t> </a:t>
            </a:r>
            <a:r>
              <a:rPr lang="en-US" err="1"/>
              <a:t>occaecat</a:t>
            </a:r>
            <a:r>
              <a:rPr lang="en-US"/>
              <a:t> </a:t>
            </a:r>
            <a:r>
              <a:rPr lang="en-US" err="1"/>
              <a:t>cupidata</a:t>
            </a:r>
            <a:endParaRPr lang="en-US"/>
          </a:p>
        </p:txBody>
      </p:sp>
      <p:sp>
        <p:nvSpPr>
          <p:cNvPr id="8" name="Slide Number Placeholder 5">
            <a:extLst>
              <a:ext uri="{FF2B5EF4-FFF2-40B4-BE49-F238E27FC236}">
                <a16:creationId xmlns:a16="http://schemas.microsoft.com/office/drawing/2014/main" id="{4A4B1CEF-CD72-4131-87CE-CB361728ACAD}"/>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13725811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2C2DB-2BE3-9F69-1E19-100FF148A4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01D4E2-5E85-F772-9666-7F2BEF679B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604C93-5421-2187-3B81-A2C74DE74582}"/>
              </a:ext>
            </a:extLst>
          </p:cNvPr>
          <p:cNvSpPr>
            <a:spLocks noGrp="1"/>
          </p:cNvSpPr>
          <p:nvPr>
            <p:ph type="dt" sz="half" idx="10"/>
          </p:nvPr>
        </p:nvSpPr>
        <p:spPr/>
        <p:txBody>
          <a:bodyPr/>
          <a:lstStyle/>
          <a:p>
            <a:fld id="{50C3853C-0ABA-4CA4-8950-F4B459562918}" type="datetimeFigureOut">
              <a:rPr lang="en-US" smtClean="0"/>
              <a:t>7/15/2024</a:t>
            </a:fld>
            <a:endParaRPr lang="en-US"/>
          </a:p>
        </p:txBody>
      </p:sp>
      <p:sp>
        <p:nvSpPr>
          <p:cNvPr id="5" name="Footer Placeholder 4">
            <a:extLst>
              <a:ext uri="{FF2B5EF4-FFF2-40B4-BE49-F238E27FC236}">
                <a16:creationId xmlns:a16="http://schemas.microsoft.com/office/drawing/2014/main" id="{2337F885-7A4F-1FFF-B5FB-671B859C6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17547F-2A46-5CE3-0198-2DE551BC22B2}"/>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0043646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2C576-170C-3C05-1145-E885F88697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98BF4C-F003-64EF-1763-7C7A8424C1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A93E41-C0EA-BF1E-5B5A-A770CEFA1C7D}"/>
              </a:ext>
            </a:extLst>
          </p:cNvPr>
          <p:cNvSpPr>
            <a:spLocks noGrp="1"/>
          </p:cNvSpPr>
          <p:nvPr>
            <p:ph type="dt" sz="half" idx="10"/>
          </p:nvPr>
        </p:nvSpPr>
        <p:spPr/>
        <p:txBody>
          <a:bodyPr/>
          <a:lstStyle/>
          <a:p>
            <a:fld id="{50C3853C-0ABA-4CA4-8950-F4B459562918}" type="datetimeFigureOut">
              <a:rPr lang="en-US" smtClean="0"/>
              <a:t>7/15/2024</a:t>
            </a:fld>
            <a:endParaRPr lang="en-US"/>
          </a:p>
        </p:txBody>
      </p:sp>
      <p:sp>
        <p:nvSpPr>
          <p:cNvPr id="5" name="Footer Placeholder 4">
            <a:extLst>
              <a:ext uri="{FF2B5EF4-FFF2-40B4-BE49-F238E27FC236}">
                <a16:creationId xmlns:a16="http://schemas.microsoft.com/office/drawing/2014/main" id="{B623DB76-6F52-B6D0-70E7-F8461B4EA0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752288-C7DF-9A14-8736-D68564484228}"/>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9012106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B5205-7CA0-A486-019F-A993E4A40C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A9FA39-479C-B22E-7D01-2882E988046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94006F-7C3C-FFEB-84D6-C468D5FC3C8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D2AAFD-CC2A-EBFF-16FF-DC26A6221CC8}"/>
              </a:ext>
            </a:extLst>
          </p:cNvPr>
          <p:cNvSpPr>
            <a:spLocks noGrp="1"/>
          </p:cNvSpPr>
          <p:nvPr>
            <p:ph type="dt" sz="half" idx="10"/>
          </p:nvPr>
        </p:nvSpPr>
        <p:spPr/>
        <p:txBody>
          <a:bodyPr/>
          <a:lstStyle/>
          <a:p>
            <a:fld id="{50C3853C-0ABA-4CA4-8950-F4B459562918}" type="datetimeFigureOut">
              <a:rPr lang="en-US" smtClean="0"/>
              <a:t>7/15/2024</a:t>
            </a:fld>
            <a:endParaRPr lang="en-US"/>
          </a:p>
        </p:txBody>
      </p:sp>
      <p:sp>
        <p:nvSpPr>
          <p:cNvPr id="6" name="Footer Placeholder 5">
            <a:extLst>
              <a:ext uri="{FF2B5EF4-FFF2-40B4-BE49-F238E27FC236}">
                <a16:creationId xmlns:a16="http://schemas.microsoft.com/office/drawing/2014/main" id="{273F66F9-21DF-201F-EFB8-A0FB34E5C0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818729-8AED-22E4-6A7E-0F28E5712742}"/>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9172936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D1B62-B429-4C23-02F8-A40DF9D9F05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695705-72D5-C15E-6540-631F5C5F96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08612F-1F13-52BD-AE1E-978699633D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93790A-FF7C-A528-8F0C-D70BC9B143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BAEF71-D218-B6E8-DE2F-64EBB34FEE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203275-EF89-3BBC-F3E8-AB4D15FA2CC5}"/>
              </a:ext>
            </a:extLst>
          </p:cNvPr>
          <p:cNvSpPr>
            <a:spLocks noGrp="1"/>
          </p:cNvSpPr>
          <p:nvPr>
            <p:ph type="dt" sz="half" idx="10"/>
          </p:nvPr>
        </p:nvSpPr>
        <p:spPr/>
        <p:txBody>
          <a:bodyPr/>
          <a:lstStyle/>
          <a:p>
            <a:fld id="{50C3853C-0ABA-4CA4-8950-F4B459562918}" type="datetimeFigureOut">
              <a:rPr lang="en-US" smtClean="0"/>
              <a:t>7/15/2024</a:t>
            </a:fld>
            <a:endParaRPr lang="en-US"/>
          </a:p>
        </p:txBody>
      </p:sp>
      <p:sp>
        <p:nvSpPr>
          <p:cNvPr id="8" name="Footer Placeholder 7">
            <a:extLst>
              <a:ext uri="{FF2B5EF4-FFF2-40B4-BE49-F238E27FC236}">
                <a16:creationId xmlns:a16="http://schemas.microsoft.com/office/drawing/2014/main" id="{ED0CB9E5-2320-BDEF-6FB4-21F42A3AA0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8C50A11-9842-CDE6-57C9-13A9E7FAF1F1}"/>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3447550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1CDF4-5C07-DA4C-CEA6-9C10E98D4E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09E8C-FBB4-204C-9144-7C5285A68CF1}"/>
              </a:ext>
            </a:extLst>
          </p:cNvPr>
          <p:cNvSpPr>
            <a:spLocks noGrp="1"/>
          </p:cNvSpPr>
          <p:nvPr>
            <p:ph type="dt" sz="half" idx="10"/>
          </p:nvPr>
        </p:nvSpPr>
        <p:spPr/>
        <p:txBody>
          <a:bodyPr/>
          <a:lstStyle/>
          <a:p>
            <a:fld id="{50C3853C-0ABA-4CA4-8950-F4B459562918}" type="datetimeFigureOut">
              <a:rPr lang="en-US" smtClean="0"/>
              <a:t>7/15/2024</a:t>
            </a:fld>
            <a:endParaRPr lang="en-US"/>
          </a:p>
        </p:txBody>
      </p:sp>
      <p:sp>
        <p:nvSpPr>
          <p:cNvPr id="4" name="Footer Placeholder 3">
            <a:extLst>
              <a:ext uri="{FF2B5EF4-FFF2-40B4-BE49-F238E27FC236}">
                <a16:creationId xmlns:a16="http://schemas.microsoft.com/office/drawing/2014/main" id="{65150222-CB1D-CA14-2514-4C5A7261EE3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50661F-6F0F-3C4C-DEA7-3E3DEEF0266D}"/>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7057978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7CB3BB-D2B4-4FB4-B5E7-76E935F5B540}"/>
              </a:ext>
            </a:extLst>
          </p:cNvPr>
          <p:cNvSpPr>
            <a:spLocks noGrp="1"/>
          </p:cNvSpPr>
          <p:nvPr>
            <p:ph type="dt" sz="half" idx="10"/>
          </p:nvPr>
        </p:nvSpPr>
        <p:spPr/>
        <p:txBody>
          <a:bodyPr/>
          <a:lstStyle/>
          <a:p>
            <a:fld id="{50C3853C-0ABA-4CA4-8950-F4B459562918}" type="datetimeFigureOut">
              <a:rPr lang="en-US" smtClean="0"/>
              <a:t>7/15/2024</a:t>
            </a:fld>
            <a:endParaRPr lang="en-US"/>
          </a:p>
        </p:txBody>
      </p:sp>
      <p:sp>
        <p:nvSpPr>
          <p:cNvPr id="3" name="Footer Placeholder 2">
            <a:extLst>
              <a:ext uri="{FF2B5EF4-FFF2-40B4-BE49-F238E27FC236}">
                <a16:creationId xmlns:a16="http://schemas.microsoft.com/office/drawing/2014/main" id="{7E9AD340-DF42-A777-BB3B-322EEC90A5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51138D-1CD8-52BB-0E8E-4C9D7EA61880}"/>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0296341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D1062-984B-C475-FF18-E8A3C18A64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A1C2C24-AA7B-CEC4-8B36-3AD03E7CD7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702A7D-6B45-674A-812A-E1D8CCEABA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6958C0-D16C-6294-22AA-0564D6B069E7}"/>
              </a:ext>
            </a:extLst>
          </p:cNvPr>
          <p:cNvSpPr>
            <a:spLocks noGrp="1"/>
          </p:cNvSpPr>
          <p:nvPr>
            <p:ph type="dt" sz="half" idx="10"/>
          </p:nvPr>
        </p:nvSpPr>
        <p:spPr/>
        <p:txBody>
          <a:bodyPr/>
          <a:lstStyle/>
          <a:p>
            <a:fld id="{50C3853C-0ABA-4CA4-8950-F4B459562918}" type="datetimeFigureOut">
              <a:rPr lang="en-US" smtClean="0"/>
              <a:t>7/15/2024</a:t>
            </a:fld>
            <a:endParaRPr lang="en-US"/>
          </a:p>
        </p:txBody>
      </p:sp>
      <p:sp>
        <p:nvSpPr>
          <p:cNvPr id="6" name="Footer Placeholder 5">
            <a:extLst>
              <a:ext uri="{FF2B5EF4-FFF2-40B4-BE49-F238E27FC236}">
                <a16:creationId xmlns:a16="http://schemas.microsoft.com/office/drawing/2014/main" id="{3F22A660-B670-AAE0-F2B2-F6C2D4CB1E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863807-DCC5-4F35-B639-46A9145E1FE3}"/>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42450523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7DF7D-8E43-7023-CE4C-0EDEF19847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97E8E7-FAB1-9E2E-9613-1422020B40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97669D-500C-7696-0AF5-4128720858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316723-BCD5-7126-BE3F-571A136EB196}"/>
              </a:ext>
            </a:extLst>
          </p:cNvPr>
          <p:cNvSpPr>
            <a:spLocks noGrp="1"/>
          </p:cNvSpPr>
          <p:nvPr>
            <p:ph type="dt" sz="half" idx="10"/>
          </p:nvPr>
        </p:nvSpPr>
        <p:spPr/>
        <p:txBody>
          <a:bodyPr/>
          <a:lstStyle/>
          <a:p>
            <a:fld id="{50C3853C-0ABA-4CA4-8950-F4B459562918}" type="datetimeFigureOut">
              <a:rPr lang="en-US" smtClean="0"/>
              <a:t>7/15/2024</a:t>
            </a:fld>
            <a:endParaRPr lang="en-US"/>
          </a:p>
        </p:txBody>
      </p:sp>
      <p:sp>
        <p:nvSpPr>
          <p:cNvPr id="6" name="Footer Placeholder 5">
            <a:extLst>
              <a:ext uri="{FF2B5EF4-FFF2-40B4-BE49-F238E27FC236}">
                <a16:creationId xmlns:a16="http://schemas.microsoft.com/office/drawing/2014/main" id="{9531C56F-279F-332E-B66F-D00264DAA0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81EE55-8AB2-7AF3-133A-2727AE29FFF0}"/>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5439102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F6B3C-8628-E1FA-2F7C-217A5AE9A0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378C4B5-DF76-6751-A571-B4E56E301D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E56B1C-F189-46FA-A9B2-6E3F5FF62A5F}"/>
              </a:ext>
            </a:extLst>
          </p:cNvPr>
          <p:cNvSpPr>
            <a:spLocks noGrp="1"/>
          </p:cNvSpPr>
          <p:nvPr>
            <p:ph type="dt" sz="half" idx="10"/>
          </p:nvPr>
        </p:nvSpPr>
        <p:spPr/>
        <p:txBody>
          <a:bodyPr/>
          <a:lstStyle/>
          <a:p>
            <a:fld id="{50C3853C-0ABA-4CA4-8950-F4B459562918}" type="datetimeFigureOut">
              <a:rPr lang="en-US" smtClean="0"/>
              <a:t>7/15/2024</a:t>
            </a:fld>
            <a:endParaRPr lang="en-US"/>
          </a:p>
        </p:txBody>
      </p:sp>
      <p:sp>
        <p:nvSpPr>
          <p:cNvPr id="5" name="Footer Placeholder 4">
            <a:extLst>
              <a:ext uri="{FF2B5EF4-FFF2-40B4-BE49-F238E27FC236}">
                <a16:creationId xmlns:a16="http://schemas.microsoft.com/office/drawing/2014/main" id="{0849B983-B159-9B86-88BA-4FDF5A32D5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3D92CF-1F35-2E42-BA3C-53D9DF8026C5}"/>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2304143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2B5B5C-8167-A66E-214D-952DFC4A22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1FE085-2CDE-74D2-D757-AB01B06C2A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664C8A-537E-1CDF-C862-BCA4A15B8F35}"/>
              </a:ext>
            </a:extLst>
          </p:cNvPr>
          <p:cNvSpPr>
            <a:spLocks noGrp="1"/>
          </p:cNvSpPr>
          <p:nvPr>
            <p:ph type="dt" sz="half" idx="10"/>
          </p:nvPr>
        </p:nvSpPr>
        <p:spPr/>
        <p:txBody>
          <a:bodyPr/>
          <a:lstStyle/>
          <a:p>
            <a:fld id="{50C3853C-0ABA-4CA4-8950-F4B459562918}" type="datetimeFigureOut">
              <a:rPr lang="en-US" smtClean="0"/>
              <a:t>7/15/2024</a:t>
            </a:fld>
            <a:endParaRPr lang="en-US"/>
          </a:p>
        </p:txBody>
      </p:sp>
      <p:sp>
        <p:nvSpPr>
          <p:cNvPr id="5" name="Footer Placeholder 4">
            <a:extLst>
              <a:ext uri="{FF2B5EF4-FFF2-40B4-BE49-F238E27FC236}">
                <a16:creationId xmlns:a16="http://schemas.microsoft.com/office/drawing/2014/main" id="{4BC4A0B8-C51A-E3AA-C238-97EE9C44E6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FBF244-5945-FDD0-EDF5-ED651C6C13EE}"/>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15796321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3-Col with Picture">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7C1714BA-599F-43A0-A8D2-5422D64272E6}"/>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18905958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itle Slide V2">
    <p:bg>
      <p:bgPr>
        <a:solidFill>
          <a:srgbClr val="1B1464"/>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bg1"/>
                </a:solidFill>
              </a:defRPr>
            </a:lvl1pPr>
          </a:lstStyle>
          <a:p>
            <a:r>
              <a:rPr lang="en-US"/>
              <a:t>Title goes here</a:t>
            </a:r>
            <a:br>
              <a:rPr lang="en-US"/>
            </a:br>
            <a:r>
              <a:rPr lang="en-US"/>
              <a:t>second title line</a:t>
            </a:r>
            <a:br>
              <a:rPr lang="en-US"/>
            </a:br>
            <a:r>
              <a:rPr lang="en-US"/>
              <a:t>third line</a:t>
            </a:r>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4864318" y="0"/>
            <a:ext cx="7327683"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1"/>
                </a:solidFill>
                <a:latin typeface="+mj-lt"/>
              </a:defRPr>
            </a:lvl1pPr>
          </a:lstStyle>
          <a:p>
            <a:pPr lvl="0"/>
            <a:r>
              <a:rPr lang="en-GB"/>
              <a:t>DATE GOES HERE</a:t>
            </a:r>
            <a:endParaRPr lang="en-US"/>
          </a:p>
        </p:txBody>
      </p:sp>
      <p:grpSp>
        <p:nvGrpSpPr>
          <p:cNvPr id="14" name="Group 13">
            <a:extLst>
              <a:ext uri="{FF2B5EF4-FFF2-40B4-BE49-F238E27FC236}">
                <a16:creationId xmlns:a16="http://schemas.microsoft.com/office/drawing/2014/main" id="{D8F192F2-B546-4826-B294-F211C3519C59}"/>
              </a:ext>
            </a:extLst>
          </p:cNvPr>
          <p:cNvGrpSpPr/>
          <p:nvPr userDrawn="1"/>
        </p:nvGrpSpPr>
        <p:grpSpPr>
          <a:xfrm>
            <a:off x="530696" y="5689601"/>
            <a:ext cx="2180462" cy="904633"/>
            <a:chOff x="2777007" y="5689600"/>
            <a:chExt cx="2107496" cy="904633"/>
          </a:xfrm>
        </p:grpSpPr>
        <p:pic>
          <p:nvPicPr>
            <p:cNvPr id="15" name="Picture 14" descr="Logo&#10;&#10;Description automatically generated with medium confidence">
              <a:extLst>
                <a:ext uri="{FF2B5EF4-FFF2-40B4-BE49-F238E27FC236}">
                  <a16:creationId xmlns:a16="http://schemas.microsoft.com/office/drawing/2014/main" id="{83FD563D-15A4-4249-8A4F-D144B04BF9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977185" y="5689600"/>
              <a:ext cx="907318" cy="904633"/>
            </a:xfrm>
            <a:prstGeom prst="rect">
              <a:avLst/>
            </a:prstGeom>
          </p:spPr>
        </p:pic>
        <p:grpSp>
          <p:nvGrpSpPr>
            <p:cNvPr id="16" name="Group 15">
              <a:extLst>
                <a:ext uri="{FF2B5EF4-FFF2-40B4-BE49-F238E27FC236}">
                  <a16:creationId xmlns:a16="http://schemas.microsoft.com/office/drawing/2014/main" id="{A6E623F0-2880-418B-B1FC-A7527A707898}"/>
                </a:ext>
              </a:extLst>
            </p:cNvPr>
            <p:cNvGrpSpPr/>
            <p:nvPr userDrawn="1"/>
          </p:nvGrpSpPr>
          <p:grpSpPr>
            <a:xfrm>
              <a:off x="2777007" y="5866153"/>
              <a:ext cx="1179028" cy="522582"/>
              <a:chOff x="2378209" y="5233339"/>
              <a:chExt cx="1179028" cy="522582"/>
            </a:xfrm>
            <a:solidFill>
              <a:schemeClr val="bg2"/>
            </a:solidFill>
          </p:grpSpPr>
          <p:sp>
            <p:nvSpPr>
              <p:cNvPr id="18" name="Freeform: Shape 17">
                <a:extLst>
                  <a:ext uri="{FF2B5EF4-FFF2-40B4-BE49-F238E27FC236}">
                    <a16:creationId xmlns:a16="http://schemas.microsoft.com/office/drawing/2014/main" id="{6D80F0B0-7D2E-427E-A8EE-F1A24FDE178F}"/>
                  </a:ext>
                </a:extLst>
              </p:cNvPr>
              <p:cNvSpPr/>
              <p:nvPr/>
            </p:nvSpPr>
            <p:spPr>
              <a:xfrm>
                <a:off x="3170424" y="5236541"/>
                <a:ext cx="386813" cy="516178"/>
              </a:xfrm>
              <a:custGeom>
                <a:avLst/>
                <a:gdLst>
                  <a:gd name="connsiteX0" fmla="*/ 0 w 386813"/>
                  <a:gd name="connsiteY0" fmla="*/ 0 h 516178"/>
                  <a:gd name="connsiteX1" fmla="*/ 206856 w 386813"/>
                  <a:gd name="connsiteY1" fmla="*/ 0 h 516178"/>
                  <a:gd name="connsiteX2" fmla="*/ 284346 w 386813"/>
                  <a:gd name="connsiteY2" fmla="*/ 11528 h 516178"/>
                  <a:gd name="connsiteX3" fmla="*/ 334299 w 386813"/>
                  <a:gd name="connsiteY3" fmla="*/ 41627 h 516178"/>
                  <a:gd name="connsiteX4" fmla="*/ 361197 w 386813"/>
                  <a:gd name="connsiteY4" fmla="*/ 84535 h 516178"/>
                  <a:gd name="connsiteX5" fmla="*/ 369522 w 386813"/>
                  <a:gd name="connsiteY5" fmla="*/ 133207 h 516178"/>
                  <a:gd name="connsiteX6" fmla="*/ 362478 w 386813"/>
                  <a:gd name="connsiteY6" fmla="*/ 172913 h 516178"/>
                  <a:gd name="connsiteX7" fmla="*/ 341984 w 386813"/>
                  <a:gd name="connsiteY7" fmla="*/ 206215 h 516178"/>
                  <a:gd name="connsiteX8" fmla="*/ 309963 w 386813"/>
                  <a:gd name="connsiteY8" fmla="*/ 230551 h 516178"/>
                  <a:gd name="connsiteX9" fmla="*/ 268976 w 386813"/>
                  <a:gd name="connsiteY9" fmla="*/ 243359 h 516178"/>
                  <a:gd name="connsiteX10" fmla="*/ 270257 w 386813"/>
                  <a:gd name="connsiteY10" fmla="*/ 244640 h 516178"/>
                  <a:gd name="connsiteX11" fmla="*/ 293953 w 386813"/>
                  <a:gd name="connsiteY11" fmla="*/ 249123 h 516178"/>
                  <a:gd name="connsiteX12" fmla="*/ 333659 w 386813"/>
                  <a:gd name="connsiteY12" fmla="*/ 268336 h 516178"/>
                  <a:gd name="connsiteX13" fmla="*/ 370803 w 386813"/>
                  <a:gd name="connsiteY13" fmla="*/ 307401 h 516178"/>
                  <a:gd name="connsiteX14" fmla="*/ 386814 w 386813"/>
                  <a:gd name="connsiteY14" fmla="*/ 371443 h 516178"/>
                  <a:gd name="connsiteX15" fmla="*/ 374005 w 386813"/>
                  <a:gd name="connsiteY15" fmla="*/ 433564 h 516178"/>
                  <a:gd name="connsiteX16" fmla="*/ 337501 w 386813"/>
                  <a:gd name="connsiteY16" fmla="*/ 479034 h 516178"/>
                  <a:gd name="connsiteX17" fmla="*/ 280504 w 386813"/>
                  <a:gd name="connsiteY17" fmla="*/ 506572 h 516178"/>
                  <a:gd name="connsiteX18" fmla="*/ 206856 w 386813"/>
                  <a:gd name="connsiteY18" fmla="*/ 516178 h 516178"/>
                  <a:gd name="connsiteX19" fmla="*/ 0 w 386813"/>
                  <a:gd name="connsiteY19" fmla="*/ 516178 h 516178"/>
                  <a:gd name="connsiteX20" fmla="*/ 0 w 386813"/>
                  <a:gd name="connsiteY20" fmla="*/ 0 h 516178"/>
                  <a:gd name="connsiteX21" fmla="*/ 206215 w 386813"/>
                  <a:gd name="connsiteY21" fmla="*/ 234394 h 516178"/>
                  <a:gd name="connsiteX22" fmla="*/ 304840 w 386813"/>
                  <a:gd name="connsiteY22" fmla="*/ 204934 h 516178"/>
                  <a:gd name="connsiteX23" fmla="*/ 337501 w 386813"/>
                  <a:gd name="connsiteY23" fmla="*/ 128084 h 516178"/>
                  <a:gd name="connsiteX24" fmla="*/ 326614 w 386813"/>
                  <a:gd name="connsiteY24" fmla="*/ 80693 h 516178"/>
                  <a:gd name="connsiteX25" fmla="*/ 297795 w 386813"/>
                  <a:gd name="connsiteY25" fmla="*/ 49312 h 516178"/>
                  <a:gd name="connsiteX26" fmla="*/ 256168 w 386813"/>
                  <a:gd name="connsiteY26" fmla="*/ 32021 h 516178"/>
                  <a:gd name="connsiteX27" fmla="*/ 206856 w 386813"/>
                  <a:gd name="connsiteY27" fmla="*/ 26898 h 516178"/>
                  <a:gd name="connsiteX28" fmla="*/ 32021 w 386813"/>
                  <a:gd name="connsiteY28" fmla="*/ 26898 h 516178"/>
                  <a:gd name="connsiteX29" fmla="*/ 32021 w 386813"/>
                  <a:gd name="connsiteY29" fmla="*/ 233753 h 516178"/>
                  <a:gd name="connsiteX30" fmla="*/ 206215 w 386813"/>
                  <a:gd name="connsiteY30" fmla="*/ 233753 h 516178"/>
                  <a:gd name="connsiteX31" fmla="*/ 206215 w 386813"/>
                  <a:gd name="connsiteY31" fmla="*/ 488640 h 516178"/>
                  <a:gd name="connsiteX32" fmla="*/ 315087 w 386813"/>
                  <a:gd name="connsiteY32" fmla="*/ 459181 h 516178"/>
                  <a:gd name="connsiteX33" fmla="*/ 354793 w 386813"/>
                  <a:gd name="connsiteY33" fmla="*/ 371443 h 516178"/>
                  <a:gd name="connsiteX34" fmla="*/ 341344 w 386813"/>
                  <a:gd name="connsiteY34" fmla="*/ 317008 h 516178"/>
                  <a:gd name="connsiteX35" fmla="*/ 306121 w 386813"/>
                  <a:gd name="connsiteY35" fmla="*/ 283065 h 516178"/>
                  <a:gd name="connsiteX36" fmla="*/ 258089 w 386813"/>
                  <a:gd name="connsiteY36" fmla="*/ 265774 h 516178"/>
                  <a:gd name="connsiteX37" fmla="*/ 206215 w 386813"/>
                  <a:gd name="connsiteY37" fmla="*/ 261291 h 516178"/>
                  <a:gd name="connsiteX38" fmla="*/ 31381 w 386813"/>
                  <a:gd name="connsiteY38" fmla="*/ 261291 h 516178"/>
                  <a:gd name="connsiteX39" fmla="*/ 31381 w 386813"/>
                  <a:gd name="connsiteY39" fmla="*/ 488640 h 516178"/>
                  <a:gd name="connsiteX40" fmla="*/ 206215 w 386813"/>
                  <a:gd name="connsiteY40" fmla="*/ 488640 h 516178"/>
                  <a:gd name="connsiteX41" fmla="*/ 206215 w 386813"/>
                  <a:gd name="connsiteY41" fmla="*/ 488640 h 516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6813" h="516178">
                    <a:moveTo>
                      <a:pt x="0" y="0"/>
                    </a:moveTo>
                    <a:lnTo>
                      <a:pt x="206856" y="0"/>
                    </a:lnTo>
                    <a:cubicBezTo>
                      <a:pt x="237596" y="0"/>
                      <a:pt x="263213" y="3843"/>
                      <a:pt x="284346" y="11528"/>
                    </a:cubicBezTo>
                    <a:cubicBezTo>
                      <a:pt x="304840" y="19213"/>
                      <a:pt x="321491" y="29459"/>
                      <a:pt x="334299" y="41627"/>
                    </a:cubicBezTo>
                    <a:cubicBezTo>
                      <a:pt x="347108" y="54436"/>
                      <a:pt x="356074" y="68525"/>
                      <a:pt x="361197" y="84535"/>
                    </a:cubicBezTo>
                    <a:cubicBezTo>
                      <a:pt x="366961" y="100546"/>
                      <a:pt x="369522" y="117197"/>
                      <a:pt x="369522" y="133207"/>
                    </a:cubicBezTo>
                    <a:cubicBezTo>
                      <a:pt x="369522" y="147296"/>
                      <a:pt x="366961" y="160745"/>
                      <a:pt x="362478" y="172913"/>
                    </a:cubicBezTo>
                    <a:cubicBezTo>
                      <a:pt x="357354" y="185722"/>
                      <a:pt x="350950" y="196609"/>
                      <a:pt x="341984" y="206215"/>
                    </a:cubicBezTo>
                    <a:cubicBezTo>
                      <a:pt x="333018" y="215821"/>
                      <a:pt x="322131" y="224147"/>
                      <a:pt x="309963" y="230551"/>
                    </a:cubicBezTo>
                    <a:cubicBezTo>
                      <a:pt x="297795" y="236955"/>
                      <a:pt x="284346" y="241438"/>
                      <a:pt x="268976" y="243359"/>
                    </a:cubicBezTo>
                    <a:lnTo>
                      <a:pt x="270257" y="244640"/>
                    </a:lnTo>
                    <a:cubicBezTo>
                      <a:pt x="273459" y="244000"/>
                      <a:pt x="281785" y="245921"/>
                      <a:pt x="293953" y="249123"/>
                    </a:cubicBezTo>
                    <a:cubicBezTo>
                      <a:pt x="306761" y="252325"/>
                      <a:pt x="319570" y="258729"/>
                      <a:pt x="333659" y="268336"/>
                    </a:cubicBezTo>
                    <a:cubicBezTo>
                      <a:pt x="347108" y="277942"/>
                      <a:pt x="359916" y="290750"/>
                      <a:pt x="370803" y="307401"/>
                    </a:cubicBezTo>
                    <a:cubicBezTo>
                      <a:pt x="381690" y="324052"/>
                      <a:pt x="386814" y="345186"/>
                      <a:pt x="386814" y="371443"/>
                    </a:cubicBezTo>
                    <a:cubicBezTo>
                      <a:pt x="386814" y="395139"/>
                      <a:pt x="382331" y="415632"/>
                      <a:pt x="374005" y="433564"/>
                    </a:cubicBezTo>
                    <a:cubicBezTo>
                      <a:pt x="365039" y="451496"/>
                      <a:pt x="352871" y="466225"/>
                      <a:pt x="337501" y="479034"/>
                    </a:cubicBezTo>
                    <a:cubicBezTo>
                      <a:pt x="322131" y="491842"/>
                      <a:pt x="302919" y="500808"/>
                      <a:pt x="280504" y="506572"/>
                    </a:cubicBezTo>
                    <a:cubicBezTo>
                      <a:pt x="258089" y="512976"/>
                      <a:pt x="233753" y="516178"/>
                      <a:pt x="206856" y="516178"/>
                    </a:cubicBezTo>
                    <a:lnTo>
                      <a:pt x="0" y="516178"/>
                    </a:lnTo>
                    <a:lnTo>
                      <a:pt x="0" y="0"/>
                    </a:lnTo>
                    <a:close/>
                    <a:moveTo>
                      <a:pt x="206215" y="234394"/>
                    </a:moveTo>
                    <a:cubicBezTo>
                      <a:pt x="250404" y="234394"/>
                      <a:pt x="283066" y="224787"/>
                      <a:pt x="304840" y="204934"/>
                    </a:cubicBezTo>
                    <a:cubicBezTo>
                      <a:pt x="326614" y="185081"/>
                      <a:pt x="337501" y="159464"/>
                      <a:pt x="337501" y="128084"/>
                    </a:cubicBezTo>
                    <a:cubicBezTo>
                      <a:pt x="337501" y="109512"/>
                      <a:pt x="333659" y="93501"/>
                      <a:pt x="326614" y="80693"/>
                    </a:cubicBezTo>
                    <a:cubicBezTo>
                      <a:pt x="319570" y="67884"/>
                      <a:pt x="309963" y="57638"/>
                      <a:pt x="297795" y="49312"/>
                    </a:cubicBezTo>
                    <a:cubicBezTo>
                      <a:pt x="285627" y="41627"/>
                      <a:pt x="272179" y="35863"/>
                      <a:pt x="256168" y="32021"/>
                    </a:cubicBezTo>
                    <a:cubicBezTo>
                      <a:pt x="240798" y="28819"/>
                      <a:pt x="224147" y="26898"/>
                      <a:pt x="206856" y="26898"/>
                    </a:cubicBezTo>
                    <a:lnTo>
                      <a:pt x="32021" y="26898"/>
                    </a:lnTo>
                    <a:lnTo>
                      <a:pt x="32021" y="233753"/>
                    </a:lnTo>
                    <a:lnTo>
                      <a:pt x="206215" y="233753"/>
                    </a:lnTo>
                    <a:close/>
                    <a:moveTo>
                      <a:pt x="206215" y="488640"/>
                    </a:moveTo>
                    <a:cubicBezTo>
                      <a:pt x="252325" y="488640"/>
                      <a:pt x="288829" y="479034"/>
                      <a:pt x="315087" y="459181"/>
                    </a:cubicBezTo>
                    <a:cubicBezTo>
                      <a:pt x="341344" y="439328"/>
                      <a:pt x="354793" y="410509"/>
                      <a:pt x="354793" y="371443"/>
                    </a:cubicBezTo>
                    <a:cubicBezTo>
                      <a:pt x="354793" y="349029"/>
                      <a:pt x="350310" y="331097"/>
                      <a:pt x="341344" y="317008"/>
                    </a:cubicBezTo>
                    <a:cubicBezTo>
                      <a:pt x="332378" y="302918"/>
                      <a:pt x="320210" y="291391"/>
                      <a:pt x="306121" y="283065"/>
                    </a:cubicBezTo>
                    <a:cubicBezTo>
                      <a:pt x="292032" y="274740"/>
                      <a:pt x="276021" y="268976"/>
                      <a:pt x="258089" y="265774"/>
                    </a:cubicBezTo>
                    <a:cubicBezTo>
                      <a:pt x="240158" y="262572"/>
                      <a:pt x="223507" y="261291"/>
                      <a:pt x="206215" y="261291"/>
                    </a:cubicBezTo>
                    <a:lnTo>
                      <a:pt x="31381" y="261291"/>
                    </a:lnTo>
                    <a:lnTo>
                      <a:pt x="31381" y="488640"/>
                    </a:lnTo>
                    <a:lnTo>
                      <a:pt x="206215" y="488640"/>
                    </a:lnTo>
                    <a:lnTo>
                      <a:pt x="206215" y="488640"/>
                    </a:lnTo>
                    <a:close/>
                  </a:path>
                </a:pathLst>
              </a:custGeom>
              <a:grpFill/>
              <a:ln w="7373" cap="flat">
                <a:solidFill>
                  <a:schemeClr val="bg2"/>
                </a:solidFill>
                <a:prstDash val="solid"/>
                <a:miter/>
              </a:ln>
            </p:spPr>
            <p:txBody>
              <a:bodyPr rtlCol="0" anchor="ctr"/>
              <a:lstStyle/>
              <a:p>
                <a:endParaRPr lang="en-US" sz="1800"/>
              </a:p>
            </p:txBody>
          </p:sp>
          <p:sp>
            <p:nvSpPr>
              <p:cNvPr id="19" name="Freeform: Shape 18">
                <a:extLst>
                  <a:ext uri="{FF2B5EF4-FFF2-40B4-BE49-F238E27FC236}">
                    <a16:creationId xmlns:a16="http://schemas.microsoft.com/office/drawing/2014/main" id="{4C8656D2-0BCD-4D9E-8F00-7780B7131796}"/>
                  </a:ext>
                </a:extLst>
              </p:cNvPr>
              <p:cNvSpPr/>
              <p:nvPr/>
            </p:nvSpPr>
            <p:spPr>
              <a:xfrm>
                <a:off x="2378209" y="5233339"/>
                <a:ext cx="455979" cy="522582"/>
              </a:xfrm>
              <a:custGeom>
                <a:avLst/>
                <a:gdLst>
                  <a:gd name="connsiteX0" fmla="*/ 258089 w 455979"/>
                  <a:gd name="connsiteY0" fmla="*/ 522582 h 522582"/>
                  <a:gd name="connsiteX1" fmla="*/ 210058 w 455979"/>
                  <a:gd name="connsiteY1" fmla="*/ 522582 h 522582"/>
                  <a:gd name="connsiteX2" fmla="*/ 0 w 455979"/>
                  <a:gd name="connsiteY2" fmla="*/ 0 h 522582"/>
                  <a:gd name="connsiteX3" fmla="*/ 44829 w 455979"/>
                  <a:gd name="connsiteY3" fmla="*/ 0 h 522582"/>
                  <a:gd name="connsiteX4" fmla="*/ 233753 w 455979"/>
                  <a:gd name="connsiteY4" fmla="*/ 478393 h 522582"/>
                  <a:gd name="connsiteX5" fmla="*/ 235675 w 455979"/>
                  <a:gd name="connsiteY5" fmla="*/ 478393 h 522582"/>
                  <a:gd name="connsiteX6" fmla="*/ 413071 w 455979"/>
                  <a:gd name="connsiteY6" fmla="*/ 0 h 522582"/>
                  <a:gd name="connsiteX7" fmla="*/ 455979 w 455979"/>
                  <a:gd name="connsiteY7" fmla="*/ 0 h 522582"/>
                  <a:gd name="connsiteX8" fmla="*/ 258089 w 455979"/>
                  <a:gd name="connsiteY8" fmla="*/ 522582 h 52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979" h="522582">
                    <a:moveTo>
                      <a:pt x="258089" y="522582"/>
                    </a:moveTo>
                    <a:lnTo>
                      <a:pt x="210058" y="522582"/>
                    </a:lnTo>
                    <a:lnTo>
                      <a:pt x="0" y="0"/>
                    </a:lnTo>
                    <a:lnTo>
                      <a:pt x="44829" y="0"/>
                    </a:lnTo>
                    <a:lnTo>
                      <a:pt x="233753" y="478393"/>
                    </a:lnTo>
                    <a:lnTo>
                      <a:pt x="235675" y="478393"/>
                    </a:lnTo>
                    <a:lnTo>
                      <a:pt x="413071" y="0"/>
                    </a:lnTo>
                    <a:lnTo>
                      <a:pt x="455979" y="0"/>
                    </a:lnTo>
                    <a:lnTo>
                      <a:pt x="258089" y="522582"/>
                    </a:lnTo>
                    <a:close/>
                  </a:path>
                </a:pathLst>
              </a:custGeom>
              <a:grpFill/>
              <a:ln w="6384" cap="flat">
                <a:solidFill>
                  <a:schemeClr val="bg2"/>
                </a:solidFill>
                <a:prstDash val="solid"/>
                <a:miter/>
              </a:ln>
            </p:spPr>
            <p:txBody>
              <a:bodyPr rtlCol="0" anchor="ctr"/>
              <a:lstStyle/>
              <a:p>
                <a:endParaRPr lang="en-US" sz="1800"/>
              </a:p>
            </p:txBody>
          </p:sp>
          <p:sp>
            <p:nvSpPr>
              <p:cNvPr id="20" name="Freeform: Shape 19">
                <a:extLst>
                  <a:ext uri="{FF2B5EF4-FFF2-40B4-BE49-F238E27FC236}">
                    <a16:creationId xmlns:a16="http://schemas.microsoft.com/office/drawing/2014/main" id="{C5135115-035E-4731-A0DD-DB53C55C4BEB}"/>
                  </a:ext>
                </a:extLst>
              </p:cNvPr>
              <p:cNvSpPr/>
              <p:nvPr/>
            </p:nvSpPr>
            <p:spPr>
              <a:xfrm>
                <a:off x="2693936" y="5233339"/>
                <a:ext cx="455338" cy="522582"/>
              </a:xfrm>
              <a:custGeom>
                <a:avLst/>
                <a:gdLst>
                  <a:gd name="connsiteX0" fmla="*/ 455339 w 455338"/>
                  <a:gd name="connsiteY0" fmla="*/ 522582 h 522582"/>
                  <a:gd name="connsiteX1" fmla="*/ 412430 w 455338"/>
                  <a:gd name="connsiteY1" fmla="*/ 522582 h 522582"/>
                  <a:gd name="connsiteX2" fmla="*/ 235675 w 455338"/>
                  <a:gd name="connsiteY2" fmla="*/ 44829 h 522582"/>
                  <a:gd name="connsiteX3" fmla="*/ 233753 w 455338"/>
                  <a:gd name="connsiteY3" fmla="*/ 44829 h 522582"/>
                  <a:gd name="connsiteX4" fmla="*/ 44829 w 455338"/>
                  <a:gd name="connsiteY4" fmla="*/ 522582 h 522582"/>
                  <a:gd name="connsiteX5" fmla="*/ 0 w 455338"/>
                  <a:gd name="connsiteY5" fmla="*/ 522582 h 522582"/>
                  <a:gd name="connsiteX6" fmla="*/ 210698 w 455338"/>
                  <a:gd name="connsiteY6" fmla="*/ 0 h 522582"/>
                  <a:gd name="connsiteX7" fmla="*/ 258730 w 455338"/>
                  <a:gd name="connsiteY7" fmla="*/ 0 h 522582"/>
                  <a:gd name="connsiteX8" fmla="*/ 455339 w 455338"/>
                  <a:gd name="connsiteY8" fmla="*/ 522582 h 52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338" h="522582">
                    <a:moveTo>
                      <a:pt x="455339" y="522582"/>
                    </a:moveTo>
                    <a:lnTo>
                      <a:pt x="412430" y="522582"/>
                    </a:lnTo>
                    <a:lnTo>
                      <a:pt x="235675" y="44829"/>
                    </a:lnTo>
                    <a:lnTo>
                      <a:pt x="233753" y="44829"/>
                    </a:lnTo>
                    <a:lnTo>
                      <a:pt x="44829" y="522582"/>
                    </a:lnTo>
                    <a:lnTo>
                      <a:pt x="0" y="522582"/>
                    </a:lnTo>
                    <a:lnTo>
                      <a:pt x="210698" y="0"/>
                    </a:lnTo>
                    <a:lnTo>
                      <a:pt x="258730" y="0"/>
                    </a:lnTo>
                    <a:lnTo>
                      <a:pt x="455339" y="522582"/>
                    </a:lnTo>
                    <a:close/>
                  </a:path>
                </a:pathLst>
              </a:custGeom>
              <a:grpFill/>
              <a:ln w="6384" cap="flat">
                <a:solidFill>
                  <a:schemeClr val="bg2"/>
                </a:solidFill>
                <a:prstDash val="solid"/>
                <a:miter/>
              </a:ln>
            </p:spPr>
            <p:txBody>
              <a:bodyPr rtlCol="0" anchor="ctr"/>
              <a:lstStyle/>
              <a:p>
                <a:endParaRPr lang="en-US" sz="1800"/>
              </a:p>
            </p:txBody>
          </p:sp>
          <p:sp>
            <p:nvSpPr>
              <p:cNvPr id="21" name="Freeform: Shape 20">
                <a:extLst>
                  <a:ext uri="{FF2B5EF4-FFF2-40B4-BE49-F238E27FC236}">
                    <a16:creationId xmlns:a16="http://schemas.microsoft.com/office/drawing/2014/main" id="{D31CED2B-ADE8-4C17-A013-0B7D47F71F36}"/>
                  </a:ext>
                </a:extLst>
              </p:cNvPr>
              <p:cNvSpPr/>
              <p:nvPr userDrawn="1"/>
            </p:nvSpPr>
            <p:spPr>
              <a:xfrm>
                <a:off x="2877096" y="5532415"/>
                <a:ext cx="109511" cy="96703"/>
              </a:xfrm>
              <a:custGeom>
                <a:avLst/>
                <a:gdLst>
                  <a:gd name="connsiteX0" fmla="*/ 0 w 109511"/>
                  <a:gd name="connsiteY0" fmla="*/ 0 h 96703"/>
                  <a:gd name="connsiteX1" fmla="*/ 109512 w 109511"/>
                  <a:gd name="connsiteY1" fmla="*/ 48031 h 96703"/>
                  <a:gd name="connsiteX2" fmla="*/ 0 w 109511"/>
                  <a:gd name="connsiteY2" fmla="*/ 96703 h 96703"/>
                  <a:gd name="connsiteX3" fmla="*/ 0 w 109511"/>
                  <a:gd name="connsiteY3" fmla="*/ 0 h 96703"/>
                </a:gdLst>
                <a:ahLst/>
                <a:cxnLst>
                  <a:cxn ang="0">
                    <a:pos x="connsiteX0" y="connsiteY0"/>
                  </a:cxn>
                  <a:cxn ang="0">
                    <a:pos x="connsiteX1" y="connsiteY1"/>
                  </a:cxn>
                  <a:cxn ang="0">
                    <a:pos x="connsiteX2" y="connsiteY2"/>
                  </a:cxn>
                  <a:cxn ang="0">
                    <a:pos x="connsiteX3" y="connsiteY3"/>
                  </a:cxn>
                </a:cxnLst>
                <a:rect l="l" t="t" r="r" b="b"/>
                <a:pathLst>
                  <a:path w="109511" h="96703">
                    <a:moveTo>
                      <a:pt x="0" y="0"/>
                    </a:moveTo>
                    <a:lnTo>
                      <a:pt x="109512" y="48031"/>
                    </a:lnTo>
                    <a:lnTo>
                      <a:pt x="0" y="96703"/>
                    </a:lnTo>
                    <a:cubicBezTo>
                      <a:pt x="0" y="96703"/>
                      <a:pt x="0" y="640"/>
                      <a:pt x="0" y="0"/>
                    </a:cubicBezTo>
                  </a:path>
                </a:pathLst>
              </a:custGeom>
              <a:solidFill>
                <a:schemeClr val="accent2"/>
              </a:solidFill>
              <a:ln w="6384" cap="flat">
                <a:noFill/>
                <a:prstDash val="solid"/>
                <a:miter/>
              </a:ln>
            </p:spPr>
            <p:txBody>
              <a:bodyPr rtlCol="0" anchor="ctr"/>
              <a:lstStyle/>
              <a:p>
                <a:endParaRPr lang="en-US" sz="1800"/>
              </a:p>
            </p:txBody>
          </p:sp>
        </p:grpSp>
      </p:grpSp>
    </p:spTree>
    <p:extLst>
      <p:ext uri="{BB962C8B-B14F-4D97-AF65-F5344CB8AC3E}">
        <p14:creationId xmlns:p14="http://schemas.microsoft.com/office/powerpoint/2010/main" val="148305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1"/>
            <a:ext cx="2844800" cy="365125"/>
          </a:xfrm>
          <a:prstGeom prst="rect">
            <a:avLst/>
          </a:prstGeom>
        </p:spPr>
        <p:txBody>
          <a:bodyPr/>
          <a:lstStyle/>
          <a:p>
            <a:fld id="{2640F4F0-4B6B-43D7-B385-B1B9A08A3FAE}" type="datetime1">
              <a:rPr lang="en-US" smtClean="0">
                <a:solidFill>
                  <a:prstClr val="black"/>
                </a:solidFill>
              </a:rPr>
              <a:t>7/15/2024</a:t>
            </a:fld>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7" name="Slide Number Placeholder 5">
            <a:extLst>
              <a:ext uri="{FF2B5EF4-FFF2-40B4-BE49-F238E27FC236}">
                <a16:creationId xmlns:a16="http://schemas.microsoft.com/office/drawing/2014/main" id="{FF5CB122-3EFA-4C50-9CBB-573C569EC29A}"/>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2740705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9"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7"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Tree>
    <p:extLst>
      <p:ext uri="{BB962C8B-B14F-4D97-AF65-F5344CB8AC3E}">
        <p14:creationId xmlns:p14="http://schemas.microsoft.com/office/powerpoint/2010/main" val="956726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4"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6"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a:solidFill>
                  <a:prstClr val="black"/>
                </a:solidFill>
                <a:latin typeface="Trebuchet MS" pitchFamily="34" charset="0"/>
              </a:rPr>
              <a:t>Direct mail/email marketing has a nominal effect on informing buyers about their local dealership </a:t>
            </a:r>
          </a:p>
        </p:txBody>
      </p:sp>
      <p:sp>
        <p:nvSpPr>
          <p:cNvPr id="8" name="Rectangle 7">
            <a:extLst>
              <a:ext uri="{FF2B5EF4-FFF2-40B4-BE49-F238E27FC236}">
                <a16:creationId xmlns:a16="http://schemas.microsoft.com/office/drawing/2014/main" id="{9338EB84-D79E-41BC-A82D-D5921B9E922A}"/>
              </a:ext>
            </a:extLst>
          </p:cNvPr>
          <p:cNvSpPr/>
          <p:nvPr userDrawn="1"/>
        </p:nvSpPr>
        <p:spPr>
          <a:xfrm>
            <a:off x="9888279" y="6071192"/>
            <a:ext cx="2039026" cy="591767"/>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9D45F95-BF6A-457B-AFED-C24CDCF33AF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08452" y="6104052"/>
            <a:ext cx="1029127" cy="590437"/>
          </a:xfrm>
          <a:prstGeom prst="rect">
            <a:avLst/>
          </a:prstGeom>
        </p:spPr>
      </p:pic>
    </p:spTree>
    <p:extLst>
      <p:ext uri="{BB962C8B-B14F-4D97-AF65-F5344CB8AC3E}">
        <p14:creationId xmlns:p14="http://schemas.microsoft.com/office/powerpoint/2010/main" val="1712320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86212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01512" y="567941"/>
            <a:ext cx="7347015" cy="994545"/>
          </a:xfrm>
          <a:prstGeom prst="rect">
            <a:avLst/>
          </a:prstGeom>
        </p:spPr>
        <p:txBody>
          <a:bodyPr/>
          <a:lstStyle>
            <a:lvl1pPr algn="l">
              <a:defRPr spc="-100">
                <a:solidFill>
                  <a:srgbClr val="3775A2"/>
                </a:solidFill>
                <a:latin typeface="Trebuchet MS"/>
                <a:cs typeface="Trebuchet MS"/>
              </a:defRPr>
            </a:lvl1pPr>
          </a:lstStyle>
          <a:p>
            <a:r>
              <a:rPr lang="en-US"/>
              <a:t>Sample Page Layout</a:t>
            </a:r>
          </a:p>
        </p:txBody>
      </p:sp>
      <p:sp>
        <p:nvSpPr>
          <p:cNvPr id="3" name="Subtitle 2"/>
          <p:cNvSpPr>
            <a:spLocks noGrp="1"/>
          </p:cNvSpPr>
          <p:nvPr>
            <p:ph type="subTitle" idx="1" hasCustomPrompt="1"/>
          </p:nvPr>
        </p:nvSpPr>
        <p:spPr>
          <a:xfrm>
            <a:off x="822037" y="368685"/>
            <a:ext cx="7880671" cy="339437"/>
          </a:xfrm>
          <a:prstGeom prst="rect">
            <a:avLst/>
          </a:prstGeom>
        </p:spPr>
        <p:txBody>
          <a:bodyPr/>
          <a:lstStyle>
            <a:lvl1pPr marL="0" indent="0" algn="l">
              <a:buNone/>
              <a:defRPr sz="1800">
                <a:solidFill>
                  <a:srgbClr val="00AF78"/>
                </a:solidFill>
                <a:latin typeface="Trebuchet MS"/>
                <a:cs typeface="Trebuchet M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Sample Pre-Head</a:t>
            </a:r>
          </a:p>
        </p:txBody>
      </p:sp>
      <p:sp>
        <p:nvSpPr>
          <p:cNvPr id="5" name="Footer Placeholder 4"/>
          <p:cNvSpPr>
            <a:spLocks noGrp="1"/>
          </p:cNvSpPr>
          <p:nvPr>
            <p:ph type="ftr" sz="quarter" idx="11"/>
          </p:nvPr>
        </p:nvSpPr>
        <p:spPr>
          <a:xfrm>
            <a:off x="638752" y="6410230"/>
            <a:ext cx="9285208" cy="365125"/>
          </a:xfrm>
          <a:prstGeom prst="rect">
            <a:avLst/>
          </a:prstGeom>
        </p:spPr>
        <p:txBody>
          <a:bodyPr/>
          <a:lstStyle>
            <a:lvl1pPr>
              <a:defRPr sz="900">
                <a:solidFill>
                  <a:schemeClr val="bg1"/>
                </a:solidFill>
                <a:latin typeface="Trebuchet MS"/>
                <a:cs typeface="Trebuchet MS"/>
              </a:defRPr>
            </a:lvl1pPr>
          </a:lstStyle>
          <a:p>
            <a:pPr defTabSz="914400"/>
            <a:endParaRPr lang="en-US">
              <a:solidFill>
                <a:prstClr val="white"/>
              </a:solidFill>
            </a:endParaRPr>
          </a:p>
        </p:txBody>
      </p:sp>
      <p:sp>
        <p:nvSpPr>
          <p:cNvPr id="9" name="Text Placeholder 8"/>
          <p:cNvSpPr>
            <a:spLocks noGrp="1"/>
          </p:cNvSpPr>
          <p:nvPr>
            <p:ph type="body" sz="quarter" idx="13" hasCustomPrompt="1"/>
          </p:nvPr>
        </p:nvSpPr>
        <p:spPr>
          <a:xfrm>
            <a:off x="802218" y="1809173"/>
            <a:ext cx="6289256" cy="2624283"/>
          </a:xfrm>
          <a:prstGeom prst="rect">
            <a:avLst/>
          </a:prstGeom>
        </p:spPr>
        <p:txBody>
          <a:bodyPr vert="horz"/>
          <a:lstStyle>
            <a:lvl1pPr marL="0" indent="0">
              <a:buFontTx/>
              <a:buNone/>
              <a:defRPr sz="2200">
                <a:latin typeface="Trebuchet MS"/>
                <a:cs typeface="Trebuchet MS"/>
              </a:defRPr>
            </a:lvl1pPr>
          </a:lstStyle>
          <a:p>
            <a:pPr lvl="0"/>
            <a:r>
              <a:rPr lang="en-US"/>
              <a:t>In 2014, the VAB released a study called “What’s Driving Digital?” which looked at the impact of monthly TV spend on the website traffic of 75 “pure-play” Internet brands such as Priceline, </a:t>
            </a:r>
            <a:r>
              <a:rPr lang="en-US" err="1"/>
              <a:t>E*Trade</a:t>
            </a:r>
            <a:r>
              <a:rPr lang="en-US"/>
              <a:t> and </a:t>
            </a:r>
            <a:r>
              <a:rPr lang="en-US" err="1"/>
              <a:t>Match.com</a:t>
            </a:r>
            <a:r>
              <a:rPr lang="en-US"/>
              <a:t> to name just a few.</a:t>
            </a:r>
          </a:p>
          <a:p>
            <a:pPr lvl="0"/>
            <a:r>
              <a:rPr lang="en-US"/>
              <a:t> </a:t>
            </a:r>
          </a:p>
        </p:txBody>
      </p:sp>
      <p:sp>
        <p:nvSpPr>
          <p:cNvPr id="10" name="Text Placeholder 8"/>
          <p:cNvSpPr>
            <a:spLocks noGrp="1"/>
          </p:cNvSpPr>
          <p:nvPr>
            <p:ph type="body" sz="quarter" idx="14" hasCustomPrompt="1"/>
          </p:nvPr>
        </p:nvSpPr>
        <p:spPr>
          <a:xfrm>
            <a:off x="822036" y="4640119"/>
            <a:ext cx="6289256" cy="1363519"/>
          </a:xfrm>
          <a:prstGeom prst="rect">
            <a:avLst/>
          </a:prstGeom>
        </p:spPr>
        <p:txBody>
          <a:bodyPr vert="horz"/>
          <a:lstStyle>
            <a:lvl1pPr marL="0" indent="0">
              <a:buFontTx/>
              <a:buNone/>
              <a:defRPr sz="1800">
                <a:latin typeface="Trebuchet MS"/>
                <a:cs typeface="Trebuchet MS"/>
              </a:defRPr>
            </a:lvl1pPr>
          </a:lstStyle>
          <a:p>
            <a:pPr lvl="0"/>
            <a:r>
              <a:rPr lang="en-US"/>
              <a:t>• </a:t>
            </a:r>
            <a:r>
              <a:rPr lang="en-US" err="1"/>
              <a:t>Lorem</a:t>
            </a:r>
            <a:r>
              <a:rPr lang="en-US"/>
              <a:t> </a:t>
            </a:r>
            <a:r>
              <a:rPr lang="en-US" err="1"/>
              <a:t>ipsum</a:t>
            </a:r>
            <a:r>
              <a:rPr lang="en-US"/>
              <a:t> dolor sit </a:t>
            </a:r>
            <a:r>
              <a:rPr lang="en-US" err="1"/>
              <a:t>amet</a:t>
            </a:r>
            <a:r>
              <a:rPr lang="en-US"/>
              <a:t>, </a:t>
            </a:r>
            <a:r>
              <a:rPr lang="en-US" err="1"/>
              <a:t>consectetur</a:t>
            </a:r>
            <a:r>
              <a:rPr lang="en-US"/>
              <a:t> </a:t>
            </a:r>
          </a:p>
          <a:p>
            <a:pPr lvl="0"/>
            <a:r>
              <a:rPr lang="en-US"/>
              <a:t>• </a:t>
            </a:r>
            <a:r>
              <a:rPr lang="en-US" err="1"/>
              <a:t>Duis</a:t>
            </a:r>
            <a:r>
              <a:rPr lang="en-US"/>
              <a:t> </a:t>
            </a:r>
            <a:r>
              <a:rPr lang="en-US" err="1"/>
              <a:t>aute</a:t>
            </a:r>
            <a:r>
              <a:rPr lang="en-US"/>
              <a:t> </a:t>
            </a:r>
            <a:r>
              <a:rPr lang="en-US" err="1"/>
              <a:t>irure</a:t>
            </a:r>
            <a:r>
              <a:rPr lang="en-US"/>
              <a:t> dolor in </a:t>
            </a:r>
            <a:r>
              <a:rPr lang="en-US" err="1"/>
              <a:t>reprehenderit</a:t>
            </a:r>
            <a:endParaRPr lang="en-US"/>
          </a:p>
          <a:p>
            <a:pPr lvl="0"/>
            <a:r>
              <a:rPr lang="en-US"/>
              <a:t>• </a:t>
            </a:r>
            <a:r>
              <a:rPr lang="en-US" err="1"/>
              <a:t>Excepteur</a:t>
            </a:r>
            <a:r>
              <a:rPr lang="en-US"/>
              <a:t> </a:t>
            </a:r>
            <a:r>
              <a:rPr lang="en-US" err="1"/>
              <a:t>sint</a:t>
            </a:r>
            <a:r>
              <a:rPr lang="en-US"/>
              <a:t> </a:t>
            </a:r>
            <a:r>
              <a:rPr lang="en-US" err="1"/>
              <a:t>occaecat</a:t>
            </a:r>
            <a:r>
              <a:rPr lang="en-US"/>
              <a:t> </a:t>
            </a:r>
            <a:r>
              <a:rPr lang="en-US" err="1"/>
              <a:t>cupidata</a:t>
            </a:r>
            <a:endParaRPr lang="en-US"/>
          </a:p>
        </p:txBody>
      </p:sp>
      <p:sp>
        <p:nvSpPr>
          <p:cNvPr id="8" name="Slide Number Placeholder 5">
            <a:extLst>
              <a:ext uri="{FF2B5EF4-FFF2-40B4-BE49-F238E27FC236}">
                <a16:creationId xmlns:a16="http://schemas.microsoft.com/office/drawing/2014/main" id="{4A4B1CEF-CD72-4131-87CE-CB361728ACAD}"/>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01427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image" Target="../media/image2.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5.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6.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7.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4FF9373-5B95-4E54-BA9A-04A79311AD27}"/>
              </a:ext>
            </a:extLst>
          </p:cNvPr>
          <p:cNvSpPr/>
          <p:nvPr userDrawn="1"/>
        </p:nvSpPr>
        <p:spPr>
          <a:xfrm>
            <a:off x="9942786" y="6064469"/>
            <a:ext cx="2013174" cy="590437"/>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514701"/>
      </p:ext>
    </p:extLst>
  </p:cSld>
  <p:clrMap bg1="lt1" tx1="dk1" bg2="lt2" tx2="dk2" accent1="accent1" accent2="accent2" accent3="accent3" accent4="accent4" accent5="accent5" accent6="accent6" hlink="hlink" folHlink="folHlink"/>
  <p:sldLayoutIdLst>
    <p:sldLayoutId id="2147483661" r:id="rId1"/>
    <p:sldLayoutId id="2147483662" r:id="rId2"/>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DEA0EAB4-316D-420A-9350-9DAF36DD08C2}"/>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2943159637"/>
      </p:ext>
    </p:extLst>
  </p:cSld>
  <p:clrMap bg1="lt1" tx1="dk1" bg2="lt2" tx2="dk2" accent1="accent1" accent2="accent2" accent3="accent3" accent4="accent4" accent5="accent5" accent6="accent6" hlink="hlink" folHlink="folHlink"/>
  <p:sldLayoutIdLst>
    <p:sldLayoutId id="2147483664" r:id="rId1"/>
    <p:sldLayoutId id="2147483666" r:id="rId2"/>
    <p:sldLayoutId id="2147483667" r:id="rId3"/>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Subtitle 2"/>
          <p:cNvSpPr txBox="1">
            <a:spLocks/>
          </p:cNvSpPr>
          <p:nvPr userDrawn="1"/>
        </p:nvSpPr>
        <p:spPr>
          <a:xfrm>
            <a:off x="11216024" y="6620933"/>
            <a:ext cx="739936"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a:solidFill>
                <a:srgbClr val="508ABA"/>
              </a:solidFill>
              <a:latin typeface="Trebuchet MS"/>
              <a:cs typeface="Trebuchet MS"/>
            </a:endParaRPr>
          </a:p>
        </p:txBody>
      </p:sp>
      <p:sp>
        <p:nvSpPr>
          <p:cNvPr id="5" name="Rectangle 4">
            <a:extLst>
              <a:ext uri="{FF2B5EF4-FFF2-40B4-BE49-F238E27FC236}">
                <a16:creationId xmlns:a16="http://schemas.microsoft.com/office/drawing/2014/main" id="{04FF9373-5B95-4E54-BA9A-04A79311AD27}"/>
              </a:ext>
            </a:extLst>
          </p:cNvPr>
          <p:cNvSpPr/>
          <p:nvPr userDrawn="1"/>
        </p:nvSpPr>
        <p:spPr>
          <a:xfrm>
            <a:off x="9942786" y="6064469"/>
            <a:ext cx="2013174" cy="590437"/>
          </a:xfrm>
          <a:prstGeom prst="rect">
            <a:avLst/>
          </a:prstGeom>
          <a:solidFill>
            <a:schemeClr val="bg1"/>
          </a:solidFill>
          <a:ln>
            <a:noFill/>
          </a:ln>
          <a:effectLst>
            <a:outerShdw blurRad="40000" dist="23000" dir="5400000" rotWithShape="0">
              <a:srgbClr val="000000">
                <a:alpha val="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791AE3A-BB40-4674-A00A-54FED8FFCDC8}"/>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0434809" y="6095999"/>
            <a:ext cx="1029127" cy="590437"/>
          </a:xfrm>
          <a:prstGeom prst="rect">
            <a:avLst/>
          </a:prstGeom>
        </p:spPr>
      </p:pic>
    </p:spTree>
    <p:extLst>
      <p:ext uri="{BB962C8B-B14F-4D97-AF65-F5344CB8AC3E}">
        <p14:creationId xmlns:p14="http://schemas.microsoft.com/office/powerpoint/2010/main" val="366109706"/>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DEA0EAB4-316D-420A-9350-9DAF36DD08C2}"/>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pPr defTabSz="914400"/>
            <a:fld id="{FC623D9C-B141-0E44-9A0E-426DA6A043B9}"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999006993"/>
      </p:ext>
    </p:extLst>
  </p:cSld>
  <p:clrMap bg1="lt1" tx1="dk1" bg2="lt2" tx2="dk2" accent1="accent1" accent2="accent2" accent3="accent3" accent4="accent4" accent5="accent5" accent6="accent6" hlink="hlink" folHlink="folHlink"/>
  <p:sldLayoutIdLst>
    <p:sldLayoutId id="2147483700" r:id="rId1"/>
    <p:sldLayoutId id="2147483702" r:id="rId2"/>
    <p:sldLayoutId id="2147483703" r:id="rId3"/>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DEA0EAB4-316D-420A-9350-9DAF36DD08C2}"/>
              </a:ext>
            </a:extLst>
          </p:cNvPr>
          <p:cNvSpPr>
            <a:spLocks noGrp="1"/>
          </p:cNvSpPr>
          <p:nvPr>
            <p:ph type="sldNum" sz="quarter" idx="4"/>
          </p:nvPr>
        </p:nvSpPr>
        <p:spPr>
          <a:xfrm>
            <a:off x="9221076" y="6469448"/>
            <a:ext cx="2844800" cy="365125"/>
          </a:xfrm>
          <a:prstGeom prst="rect">
            <a:avLst/>
          </a:prstGeom>
        </p:spPr>
        <p:txBody>
          <a:bodyPr vert="horz" lIns="234480" tIns="117240" rIns="234480" bIns="117240" rtlCol="0" anchor="ctr"/>
          <a:lstStyle>
            <a:lvl1pPr algn="r">
              <a:defRPr sz="1550">
                <a:solidFill>
                  <a:schemeClr val="tx1">
                    <a:tint val="75000"/>
                  </a:schemeClr>
                </a:solidFill>
              </a:defRPr>
            </a:lvl1pPr>
          </a:lstStyle>
          <a:p>
            <a:fld id="{FC623D9C-B141-0E44-9A0E-426DA6A043B9}" type="slidenum">
              <a:rPr lang="en-US" smtClean="0"/>
              <a:t>‹#›</a:t>
            </a:fld>
            <a:endParaRPr lang="en-US"/>
          </a:p>
        </p:txBody>
      </p:sp>
    </p:spTree>
    <p:extLst>
      <p:ext uri="{BB962C8B-B14F-4D97-AF65-F5344CB8AC3E}">
        <p14:creationId xmlns:p14="http://schemas.microsoft.com/office/powerpoint/2010/main" val="940925849"/>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0519F5-F3A9-DCE7-3843-F63E673985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F9501A-F54C-A259-08C9-5C9D83A56C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364900-0AE0-F02F-C0C3-A4A9973996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C3853C-0ABA-4CA4-8950-F4B459562918}" type="datetimeFigureOut">
              <a:rPr lang="en-US" smtClean="0"/>
              <a:t>7/15/2024</a:t>
            </a:fld>
            <a:endParaRPr lang="en-US"/>
          </a:p>
        </p:txBody>
      </p:sp>
      <p:sp>
        <p:nvSpPr>
          <p:cNvPr id="5" name="Footer Placeholder 4">
            <a:extLst>
              <a:ext uri="{FF2B5EF4-FFF2-40B4-BE49-F238E27FC236}">
                <a16:creationId xmlns:a16="http://schemas.microsoft.com/office/drawing/2014/main" id="{FF95A6C1-47FE-9051-D236-C0601343D6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4077296-C15E-8B81-1621-7BCE226A46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D51D08-DDE8-452F-A6DB-13AECC51B20F}" type="slidenum">
              <a:rPr lang="en-US" smtClean="0"/>
              <a:t>‹#›</a:t>
            </a:fld>
            <a:endParaRPr lang="en-US"/>
          </a:p>
        </p:txBody>
      </p:sp>
    </p:spTree>
    <p:extLst>
      <p:ext uri="{BB962C8B-B14F-4D97-AF65-F5344CB8AC3E}">
        <p14:creationId xmlns:p14="http://schemas.microsoft.com/office/powerpoint/2010/main" val="443455514"/>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0519F5-F3A9-DCE7-3843-F63E673985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F9501A-F54C-A259-08C9-5C9D83A56C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364900-0AE0-F02F-C0C3-A4A9973996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C3853C-0ABA-4CA4-8950-F4B459562918}" type="datetimeFigureOut">
              <a:rPr lang="en-US" smtClean="0"/>
              <a:t>7/15/2024</a:t>
            </a:fld>
            <a:endParaRPr lang="en-US"/>
          </a:p>
        </p:txBody>
      </p:sp>
      <p:sp>
        <p:nvSpPr>
          <p:cNvPr id="5" name="Footer Placeholder 4">
            <a:extLst>
              <a:ext uri="{FF2B5EF4-FFF2-40B4-BE49-F238E27FC236}">
                <a16:creationId xmlns:a16="http://schemas.microsoft.com/office/drawing/2014/main" id="{FF95A6C1-47FE-9051-D236-C0601343D6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4077296-C15E-8B81-1621-7BCE226A46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D51D08-DDE8-452F-A6DB-13AECC51B20F}" type="slidenum">
              <a:rPr lang="en-US" smtClean="0"/>
              <a:t>‹#›</a:t>
            </a:fld>
            <a:endParaRPr lang="en-US"/>
          </a:p>
        </p:txBody>
      </p:sp>
    </p:spTree>
    <p:extLst>
      <p:ext uri="{BB962C8B-B14F-4D97-AF65-F5344CB8AC3E}">
        <p14:creationId xmlns:p14="http://schemas.microsoft.com/office/powerpoint/2010/main" val="2234883294"/>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40.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hyperlink" Target="https://thevab.com/insight/vab-investigation-youtube-kids" TargetMode="External"/><Relationship Id="rId3" Type="http://schemas.openxmlformats.org/officeDocument/2006/relationships/image" Target="../media/image12.png"/><Relationship Id="rId7" Type="http://schemas.openxmlformats.org/officeDocument/2006/relationships/image" Target="../media/image37.png"/><Relationship Id="rId12" Type="http://schemas.openxmlformats.org/officeDocument/2006/relationships/image" Target="../media/image42.svg"/><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hyperlink" Target="https://www.adexchanger.com/platforms/adalytics-claps-back-at-google-with-evidence-of-behaviorally-targeted-ads-served-to-kids-content-on-youtube/?utm_source=briefing&amp;utm_medium=email&amp;utm_campaign=brands_am&amp;utm_content=082323" TargetMode="External"/><Relationship Id="rId11" Type="http://schemas.openxmlformats.org/officeDocument/2006/relationships/image" Target="../media/image41.png"/><Relationship Id="rId5" Type="http://schemas.openxmlformats.org/officeDocument/2006/relationships/hyperlink" Target="https://www.nytimes.com/2023/08/17/technology/youtube-google-children-privacy.html" TargetMode="External"/><Relationship Id="rId10" Type="http://schemas.openxmlformats.org/officeDocument/2006/relationships/image" Target="../media/image40.svg"/><Relationship Id="rId4" Type="http://schemas.openxmlformats.org/officeDocument/2006/relationships/hyperlink" Target="https://www.washingtonpost.com/politics/2023/08/23/youtube-faces-fresh-complaint-over-its-childrens-privacy-practices/" TargetMode="External"/><Relationship Id="rId9"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slide" Target="slide30.xml"/><Relationship Id="rId5" Type="http://schemas.openxmlformats.org/officeDocument/2006/relationships/hyperlink" Target="https://www.whitehouse.gov/briefing-room/statements-releases/2024/02/28/fact-sheet-president-biden-issues-sweeping-executive-order-to-protect-americans-sensitive-personal-data/#:~:text=The%20President's%20Executive%20Order%20focuses,kinds%20of%20personally%20identifiable%20information." TargetMode="Externa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4.xml"/><Relationship Id="rId4" Type="http://schemas.openxmlformats.org/officeDocument/2006/relationships/chart" Target="../charts/chart1.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24.xml"/><Relationship Id="rId4" Type="http://schemas.openxmlformats.org/officeDocument/2006/relationships/chart" Target="../charts/chart2.xml"/></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4.xml"/><Relationship Id="rId1" Type="http://schemas.openxmlformats.org/officeDocument/2006/relationships/slideLayout" Target="../slideLayouts/slideLayout24.xml"/><Relationship Id="rId5" Type="http://schemas.openxmlformats.org/officeDocument/2006/relationships/chart" Target="../charts/chart3.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hyperlink" Target="https://www.nytimes.com/2023/08/17/technology/youtube-google-children-privacy.html" TargetMode="External"/><Relationship Id="rId7"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4.xml"/><Relationship Id="rId6" Type="http://schemas.openxmlformats.org/officeDocument/2006/relationships/image" Target="../media/image46.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hyperlink" Target="https://www.adexchanger.com/platforms/adalytics-claps-back-at-google-with-evidence-of-behaviorally-targeted-ads-served-to-kids-content-on-youtube/?utm_source=briefing&amp;utm_medium=email&amp;utm_campaign=brands_am&amp;utm_content=082323" TargetMode="External"/><Relationship Id="rId9" Type="http://schemas.openxmlformats.org/officeDocument/2006/relationships/hyperlink" Target="https://www.ana.net/content/show/id/pr-2024-04-letter"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24.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35.xml"/><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4.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8" Type="http://schemas.openxmlformats.org/officeDocument/2006/relationships/hyperlink" Target="https://techcrunch.com/2023/12/15/news-publisher-files-class-action-antitrust-suit-against-google-citing-ais-harms-to-their-bottom-line/" TargetMode="External"/><Relationship Id="rId13" Type="http://schemas.openxmlformats.org/officeDocument/2006/relationships/hyperlink" Target="https://www.npr.org/2022/11/14/1136521305/google-settlement-location-tracking-data-privacy" TargetMode="External"/><Relationship Id="rId18" Type="http://schemas.openxmlformats.org/officeDocument/2006/relationships/image" Target="../media/image57.png"/><Relationship Id="rId26" Type="http://schemas.openxmlformats.org/officeDocument/2006/relationships/hyperlink" Target="https://www.bloomberg.com/news/articles/2023-10-24/meta-sued-by-california-states-over-harmful-youth-marketing?embedded-checkout=true" TargetMode="External"/><Relationship Id="rId3" Type="http://schemas.openxmlformats.org/officeDocument/2006/relationships/hyperlink" Target="https://www.wired.com/story/google-chrome-incognito-mode-data-deletion-settlement/" TargetMode="External"/><Relationship Id="rId21" Type="http://schemas.openxmlformats.org/officeDocument/2006/relationships/image" Target="../media/image59.png"/><Relationship Id="rId7" Type="http://schemas.openxmlformats.org/officeDocument/2006/relationships/image" Target="../media/image52.jpeg"/><Relationship Id="rId12" Type="http://schemas.openxmlformats.org/officeDocument/2006/relationships/image" Target="../media/image54.png"/><Relationship Id="rId17" Type="http://schemas.openxmlformats.org/officeDocument/2006/relationships/hyperlink" Target="https://www.mediapost.com/publications/article/394278/amazon-hit-with-privacy-suit-over-prime-video.html" TargetMode="External"/><Relationship Id="rId25" Type="http://schemas.openxmlformats.org/officeDocument/2006/relationships/image" Target="../media/image62.png"/><Relationship Id="rId2" Type="http://schemas.openxmlformats.org/officeDocument/2006/relationships/notesSlide" Target="../notesSlides/notesSlide19.xml"/><Relationship Id="rId16" Type="http://schemas.openxmlformats.org/officeDocument/2006/relationships/image" Target="../media/image56.png"/><Relationship Id="rId20" Type="http://schemas.openxmlformats.org/officeDocument/2006/relationships/hyperlink" Target="https://techcrunch.com/2023/04/04/tiktok-uk-gdpr-kids-data-fine/" TargetMode="External"/><Relationship Id="rId29" Type="http://schemas.openxmlformats.org/officeDocument/2006/relationships/image" Target="../media/image18.jpeg"/><Relationship Id="rId1" Type="http://schemas.openxmlformats.org/officeDocument/2006/relationships/slideLayout" Target="../slideLayouts/slideLayout24.xml"/><Relationship Id="rId6" Type="http://schemas.openxmlformats.org/officeDocument/2006/relationships/image" Target="../media/image51.png"/><Relationship Id="rId11" Type="http://schemas.openxmlformats.org/officeDocument/2006/relationships/hyperlink" Target="https://www-engadget-com.cdn.ampproject.org/c/s/www.engadget.com/amp/google-agrees-to-settle-5-billion-lawsuit-accusing-it-of-tracking-incognito-users-042435935.html" TargetMode="External"/><Relationship Id="rId24" Type="http://schemas.openxmlformats.org/officeDocument/2006/relationships/image" Target="../media/image61.png"/><Relationship Id="rId5" Type="http://schemas.openxmlformats.org/officeDocument/2006/relationships/hyperlink" Target="https://www.businessinsider.com/meta-fined-record-13-billion-for-data-privacy-breaches-2023-5" TargetMode="External"/><Relationship Id="rId15" Type="http://schemas.openxmlformats.org/officeDocument/2006/relationships/hyperlink" Target="https://www.cnbc.com/2022/12/23/facebook-parent-meta-agrees-to-pay-725-million-to-settle-privacy-lawsuit-prompted-by-cambridge-analytica-scandal.html" TargetMode="External"/><Relationship Id="rId23" Type="http://schemas.openxmlformats.org/officeDocument/2006/relationships/hyperlink" Target="https://www.wsj.com/articles/instagram-fined-402-million-in-eu-for-allegations-of-mishandling-childrens-data-11662398050" TargetMode="External"/><Relationship Id="rId28" Type="http://schemas.openxmlformats.org/officeDocument/2006/relationships/image" Target="../media/image64.png"/><Relationship Id="rId10" Type="http://schemas.openxmlformats.org/officeDocument/2006/relationships/hyperlink" Target="https://content-na1.emarketer.com/google-will-face-class-action-antitrust-lawsuit-small-advertisers" TargetMode="External"/><Relationship Id="rId19" Type="http://schemas.openxmlformats.org/officeDocument/2006/relationships/image" Target="../media/image58.png"/><Relationship Id="rId31" Type="http://schemas.openxmlformats.org/officeDocument/2006/relationships/image" Target="../media/image43.png"/><Relationship Id="rId4" Type="http://schemas.openxmlformats.org/officeDocument/2006/relationships/image" Target="../media/image12.png"/><Relationship Id="rId9" Type="http://schemas.openxmlformats.org/officeDocument/2006/relationships/image" Target="../media/image53.png"/><Relationship Id="rId14" Type="http://schemas.openxmlformats.org/officeDocument/2006/relationships/image" Target="../media/image55.png"/><Relationship Id="rId22" Type="http://schemas.openxmlformats.org/officeDocument/2006/relationships/image" Target="../media/image60.png"/><Relationship Id="rId27" Type="http://schemas.openxmlformats.org/officeDocument/2006/relationships/image" Target="../media/image63.png"/><Relationship Id="rId30" Type="http://schemas.openxmlformats.org/officeDocument/2006/relationships/image" Target="../media/image65.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4.xml"/><Relationship Id="rId4" Type="http://schemas.openxmlformats.org/officeDocument/2006/relationships/chart" Target="../charts/chart4.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24.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hyperlink" Target="https://www.nytimes.com/2023/08/17/technology/youtube-google-children-privacy.html"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3.xml"/><Relationship Id="rId1" Type="http://schemas.openxmlformats.org/officeDocument/2006/relationships/slideLayout" Target="../slideLayouts/slideLayout24.xml"/><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chart" Target="../charts/chart5.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24.xml"/><Relationship Id="rId4" Type="http://schemas.openxmlformats.org/officeDocument/2006/relationships/hyperlink" Target="app.org"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https://thevab.com/insight/data-privacy-series" TargetMode="External"/><Relationship Id="rId7" Type="http://schemas.openxmlformats.org/officeDocument/2006/relationships/image" Target="../media/image71.png"/><Relationship Id="rId2" Type="http://schemas.openxmlformats.org/officeDocument/2006/relationships/notesSlide" Target="../notesSlides/notesSlide25.xml"/><Relationship Id="rId1" Type="http://schemas.openxmlformats.org/officeDocument/2006/relationships/slideLayout" Target="../slideLayouts/slideLayout24.xml"/><Relationship Id="rId6" Type="http://schemas.openxmlformats.org/officeDocument/2006/relationships/image" Target="../media/image24.png"/><Relationship Id="rId5" Type="http://schemas.openxmlformats.org/officeDocument/2006/relationships/image" Target="../media/image70.png"/><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8" Type="http://schemas.openxmlformats.org/officeDocument/2006/relationships/hyperlink" Target="https://thevab.com/insight/untangling-data" TargetMode="External"/><Relationship Id="rId13" Type="http://schemas.openxmlformats.org/officeDocument/2006/relationships/image" Target="../media/image74.png"/><Relationship Id="rId3" Type="http://schemas.openxmlformats.org/officeDocument/2006/relationships/hyperlink" Target="https://thevab.com/team-board" TargetMode="External"/><Relationship Id="rId7" Type="http://schemas.openxmlformats.org/officeDocument/2006/relationships/hyperlink" Target="https://thevab.com/insight/exposed" TargetMode="External"/><Relationship Id="rId12" Type="http://schemas.openxmlformats.org/officeDocument/2006/relationships/image" Target="../media/image73.png"/><Relationship Id="rId2" Type="http://schemas.openxmlformats.org/officeDocument/2006/relationships/notesSlide" Target="../notesSlides/notesSlide26.xml"/><Relationship Id="rId16" Type="http://schemas.openxmlformats.org/officeDocument/2006/relationships/image" Target="../media/image77.png"/><Relationship Id="rId1" Type="http://schemas.openxmlformats.org/officeDocument/2006/relationships/slideLayout" Target="../slideLayouts/slideLayout35.xml"/><Relationship Id="rId6" Type="http://schemas.openxmlformats.org/officeDocument/2006/relationships/hyperlink" Target="https://thevab.com/insight/digital-video-supply-chain" TargetMode="External"/><Relationship Id="rId11" Type="http://schemas.openxmlformats.org/officeDocument/2006/relationships/image" Target="../media/image72.png"/><Relationship Id="rId5" Type="http://schemas.openxmlformats.org/officeDocument/2006/relationships/hyperlink" Target="https://thevab.com/insight/wtdw-identity" TargetMode="External"/><Relationship Id="rId15" Type="http://schemas.openxmlformats.org/officeDocument/2006/relationships/image" Target="../media/image76.png"/><Relationship Id="rId10" Type="http://schemas.openxmlformats.org/officeDocument/2006/relationships/image" Target="../media/image12.png"/><Relationship Id="rId4" Type="http://schemas.openxmlformats.org/officeDocument/2006/relationships/hyperlink" Target="https://thevab.com/insight/hidden-costs" TargetMode="External"/><Relationship Id="rId9" Type="http://schemas.openxmlformats.org/officeDocument/2006/relationships/hyperlink" Target="https://thevab.com/insight/brand-safety" TargetMode="External"/><Relationship Id="rId14" Type="http://schemas.openxmlformats.org/officeDocument/2006/relationships/image" Target="../media/image75.png"/></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6.png"/><Relationship Id="rId18" Type="http://schemas.openxmlformats.org/officeDocument/2006/relationships/image" Target="../media/image19.jpeg"/><Relationship Id="rId3" Type="http://schemas.openxmlformats.org/officeDocument/2006/relationships/hyperlink" Target="https://www.adweek.com/programmatic/youve-met-data-privacy-guidelines-but-what-about-data-ethics/" TargetMode="External"/><Relationship Id="rId21" Type="http://schemas.openxmlformats.org/officeDocument/2006/relationships/image" Target="../media/image20.jpeg"/><Relationship Id="rId7" Type="http://schemas.openxmlformats.org/officeDocument/2006/relationships/hyperlink" Target="https://adage.com/article/data/how-ad-transparency-and-privacy-are-industrys-new-table-stakes/2520726" TargetMode="External"/><Relationship Id="rId12" Type="http://schemas.openxmlformats.org/officeDocument/2006/relationships/hyperlink" Target="https://www.cnn.com/2024/04/08/tech/online-privacy-bill/index.html" TargetMode="External"/><Relationship Id="rId17" Type="http://schemas.openxmlformats.org/officeDocument/2006/relationships/hyperlink" Target="https://www.adweek.com/partner-articles/how-to-navigate-the-complexities-of-data-ownership/" TargetMode="External"/><Relationship Id="rId2" Type="http://schemas.openxmlformats.org/officeDocument/2006/relationships/notesSlide" Target="../notesSlides/notesSlide3.xml"/><Relationship Id="rId16" Type="http://schemas.openxmlformats.org/officeDocument/2006/relationships/image" Target="../media/image18.jpeg"/><Relationship Id="rId20" Type="http://schemas.openxmlformats.org/officeDocument/2006/relationships/hyperlink" Target="https://www.businessinsider.com/most-car-companies-can-collect-sell-personal-data-policy-study-2023-9" TargetMode="External"/><Relationship Id="rId1" Type="http://schemas.openxmlformats.org/officeDocument/2006/relationships/slideLayout" Target="../slideLayouts/slideLayout24.xml"/><Relationship Id="rId6" Type="http://schemas.openxmlformats.org/officeDocument/2006/relationships/image" Target="../media/image13.png"/><Relationship Id="rId11" Type="http://schemas.openxmlformats.org/officeDocument/2006/relationships/image" Target="../media/image15.png"/><Relationship Id="rId5" Type="http://schemas.openxmlformats.org/officeDocument/2006/relationships/image" Target="../media/image12.png"/><Relationship Id="rId15" Type="http://schemas.openxmlformats.org/officeDocument/2006/relationships/hyperlink" Target="https://adage.com/article/digital-marketing-ad-tech-news/most-publishers-share-consumer-data-getting-consent-compliant-study-finds/2535276" TargetMode="External"/><Relationship Id="rId10" Type="http://schemas.openxmlformats.org/officeDocument/2006/relationships/hyperlink" Target="https://www.forbes.com/sites/garydrenik/2023/12/08/data-privacy-tops-concerns-for-americans--who-is-responsible-for-better-data-protections/?sh=3891d8146e8e" TargetMode="External"/><Relationship Id="rId19" Type="http://schemas.openxmlformats.org/officeDocument/2006/relationships/hyperlink" Target="https://www.forbes.com/sites/forbestechcouncil/2024/04/19/navigating-the-complexity-of-the-latest-data-privacy-regulations/?sh=75c2e1bd29e1" TargetMode="External"/><Relationship Id="rId4" Type="http://schemas.openxmlformats.org/officeDocument/2006/relationships/hyperlink" Target="https://www.thedrum.com/news/2024/04/04/privacy-platforms-power-shifts-3-trends-reshaping-marketing-and-measurement" TargetMode="External"/><Relationship Id="rId9" Type="http://schemas.openxmlformats.org/officeDocument/2006/relationships/hyperlink" Target="https://www.forbes.com/sites/garydrenik/2023/12/08/data-privacy-tops-concerns-for-americans--who-is-responsible-for-better-data-protections/?sh=7a8c74d46e8e" TargetMode="External"/><Relationship Id="rId14" Type="http://schemas.openxmlformats.org/officeDocument/2006/relationships/image" Target="../media/image17.jpeg"/></Relationships>
</file>

<file path=ppt/slides/_rels/slide3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s://thevab.com/" TargetMode="External"/><Relationship Id="rId1" Type="http://schemas.openxmlformats.org/officeDocument/2006/relationships/slideLayout" Target="../slideLayouts/slideLayout35.xml"/><Relationship Id="rId5" Type="http://schemas.openxmlformats.org/officeDocument/2006/relationships/image" Target="../media/image12.png"/><Relationship Id="rId4" Type="http://schemas.openxmlformats.org/officeDocument/2006/relationships/image" Target="../media/image79.png"/></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35.xml"/><Relationship Id="rId4" Type="http://schemas.openxmlformats.org/officeDocument/2006/relationships/hyperlink" Target="https://www.whitehouse.gov/briefing-room/statements-releases/2024/02/28/fact-sheet-president-biden-issues-sweeping-executive-order-to-protect-americans-sensitive-personal-data/#:~:text=The%20President's%20Executive%20Order%20focuses,kinds%20of%20personally%20identifiable%20information."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hyperlink" Target="https://thevab.com/insight/data-privacy-series" TargetMode="External"/><Relationship Id="rId1" Type="http://schemas.openxmlformats.org/officeDocument/2006/relationships/slideLayout" Target="../slideLayouts/slideLayout2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slide" Target="slide23.xml"/><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slide" Target="slide18.xml"/><Relationship Id="rId5" Type="http://schemas.openxmlformats.org/officeDocument/2006/relationships/slide" Target="slide6.xml"/><Relationship Id="rId4" Type="http://schemas.openxmlformats.org/officeDocument/2006/relationships/slide" Target="slide11.xml"/></Relationships>
</file>

<file path=ppt/slides/_rels/slide6.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4.xml"/><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hyperlink" Target="https://thevab.com/insight/hidden-costs" TargetMode="External"/><Relationship Id="rId2" Type="http://schemas.openxmlformats.org/officeDocument/2006/relationships/image" Target="../media/image27.png"/><Relationship Id="rId1" Type="http://schemas.openxmlformats.org/officeDocument/2006/relationships/slideLayout" Target="../slideLayouts/slideLayout24.xml"/><Relationship Id="rId6" Type="http://schemas.openxmlformats.org/officeDocument/2006/relationships/image" Target="../media/image12.png"/><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hyperlink" Target="https://thevab.com/insight/vab-investigation-youtube-kids" TargetMode="External"/><Relationship Id="rId3" Type="http://schemas.openxmlformats.org/officeDocument/2006/relationships/image" Target="../media/image12.png"/><Relationship Id="rId7" Type="http://schemas.openxmlformats.org/officeDocument/2006/relationships/image" Target="../media/image33.png"/><Relationship Id="rId12" Type="http://schemas.openxmlformats.org/officeDocument/2006/relationships/hyperlink" Target="https://www.adexchanger.com/platforms/adalytics-claps-back-at-google-with-evidence-of-behaviorally-targeted-ads-served-to-kids-content-on-youtube/?utm_source=briefing&amp;utm_medium=email&amp;utm_campaign=brands_am&amp;utm_content=082323" TargetMode="External"/><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image" Target="../media/image32.svg"/><Relationship Id="rId11" Type="http://schemas.openxmlformats.org/officeDocument/2006/relationships/hyperlink" Target="https://www.nytimes.com/2023/08/17/technology/youtube-google-children-privacy.html" TargetMode="External"/><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hyperlink" Target="https://www.washingtonpost.com/politics/2023/08/23/youtube-faces-fresh-complaint-over-its-childrens-privacy-practices/" TargetMode="External"/><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cityscape with a graphic design&#10;&#10;Description automatically generated">
            <a:extLst>
              <a:ext uri="{FF2B5EF4-FFF2-40B4-BE49-F238E27FC236}">
                <a16:creationId xmlns:a16="http://schemas.microsoft.com/office/drawing/2014/main" id="{59400C89-99B1-D142-4D37-FEC8664841E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371272" y="0"/>
            <a:ext cx="6820727" cy="6858000"/>
          </a:xfrm>
          <a:prstGeom prst="rect">
            <a:avLst/>
          </a:prstGeom>
        </p:spPr>
      </p:pic>
      <p:pic>
        <p:nvPicPr>
          <p:cNvPr id="12" name="Graphic 11">
            <a:extLst>
              <a:ext uri="{FF2B5EF4-FFF2-40B4-BE49-F238E27FC236}">
                <a16:creationId xmlns:a16="http://schemas.microsoft.com/office/drawing/2014/main" id="{4C3BDC65-8D60-4B6A-A6E4-F284D2B2831F}"/>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r="39630" b="36230"/>
          <a:stretch>
            <a:fillRect/>
          </a:stretch>
        </p:blipFill>
        <p:spPr>
          <a:xfrm>
            <a:off x="5371273" y="2666878"/>
            <a:ext cx="6820727" cy="4191122"/>
          </a:xfrm>
          <a:custGeom>
            <a:avLst/>
            <a:gdLst>
              <a:gd name="connsiteX0" fmla="*/ 0 w 7084331"/>
              <a:gd name="connsiteY0" fmla="*/ 0 h 4191122"/>
              <a:gd name="connsiteX1" fmla="*/ 7084331 w 7084331"/>
              <a:gd name="connsiteY1" fmla="*/ 0 h 4191122"/>
              <a:gd name="connsiteX2" fmla="*/ 7084331 w 7084331"/>
              <a:gd name="connsiteY2" fmla="*/ 4191122 h 4191122"/>
              <a:gd name="connsiteX3" fmla="*/ 0 w 7084331"/>
              <a:gd name="connsiteY3" fmla="*/ 4191122 h 4191122"/>
            </a:gdLst>
            <a:ahLst/>
            <a:cxnLst>
              <a:cxn ang="0">
                <a:pos x="connsiteX0" y="connsiteY0"/>
              </a:cxn>
              <a:cxn ang="0">
                <a:pos x="connsiteX1" y="connsiteY1"/>
              </a:cxn>
              <a:cxn ang="0">
                <a:pos x="connsiteX2" y="connsiteY2"/>
              </a:cxn>
              <a:cxn ang="0">
                <a:pos x="connsiteX3" y="connsiteY3"/>
              </a:cxn>
            </a:cxnLst>
            <a:rect l="l" t="t" r="r" b="b"/>
            <a:pathLst>
              <a:path w="7084331" h="4191122">
                <a:moveTo>
                  <a:pt x="0" y="0"/>
                </a:moveTo>
                <a:lnTo>
                  <a:pt x="7084331" y="0"/>
                </a:lnTo>
                <a:lnTo>
                  <a:pt x="7084331" y="4191122"/>
                </a:lnTo>
                <a:lnTo>
                  <a:pt x="0" y="4191122"/>
                </a:lnTo>
                <a:close/>
              </a:path>
            </a:pathLst>
          </a:custGeom>
        </p:spPr>
      </p:pic>
      <p:sp>
        <p:nvSpPr>
          <p:cNvPr id="5" name="Title 9">
            <a:extLst>
              <a:ext uri="{FF2B5EF4-FFF2-40B4-BE49-F238E27FC236}">
                <a16:creationId xmlns:a16="http://schemas.microsoft.com/office/drawing/2014/main" id="{21496FD2-DA86-382F-D051-F482BD4F7603}"/>
              </a:ext>
            </a:extLst>
          </p:cNvPr>
          <p:cNvSpPr txBox="1">
            <a:spLocks/>
          </p:cNvSpPr>
          <p:nvPr/>
        </p:nvSpPr>
        <p:spPr>
          <a:xfrm>
            <a:off x="1" y="3433243"/>
            <a:ext cx="5371271" cy="1715226"/>
          </a:xfrm>
          <a:prstGeom prst="rect">
            <a:avLst/>
          </a:prstGeom>
        </p:spPr>
        <p:txBody>
          <a:bodyPr vert="horz" lIns="91440" tIns="45720" rIns="91440" bIns="45720" rtlCol="0" anchor="t">
            <a:noAutofit/>
          </a:bodyPr>
          <a:lstStyle>
            <a:lvl1pPr algn="l" defTabSz="944056" rtl="0" eaLnBrk="1" latinLnBrk="0" hangingPunct="1">
              <a:lnSpc>
                <a:spcPct val="100000"/>
              </a:lnSpc>
              <a:spcBef>
                <a:spcPct val="0"/>
              </a:spcBef>
              <a:buNone/>
              <a:defRPr sz="3750" kern="1200">
                <a:solidFill>
                  <a:schemeClr val="bg1"/>
                </a:solidFill>
                <a:latin typeface="+mj-lt"/>
                <a:ea typeface="+mj-ea"/>
                <a:cs typeface="+mj-cs"/>
              </a:defRPr>
            </a:lvl1pPr>
          </a:lstStyle>
          <a:p>
            <a:pPr defTabSz="914400">
              <a:spcBef>
                <a:spcPts val="0"/>
              </a:spcBef>
              <a:defRPr/>
            </a:pPr>
            <a:r>
              <a:rPr lang="en-US" sz="2600" b="1">
                <a:solidFill>
                  <a:srgbClr val="00BFF2"/>
                </a:solidFill>
                <a:latin typeface="Helvetica"/>
                <a:cs typeface="Helvetica"/>
              </a:rPr>
              <a:t>Understanding the Momentum</a:t>
            </a:r>
            <a:br>
              <a:rPr lang="en-US" sz="2600" b="1">
                <a:solidFill>
                  <a:srgbClr val="00BFF2"/>
                </a:solidFill>
                <a:latin typeface="Helvetica"/>
                <a:cs typeface="Helvetica"/>
              </a:rPr>
            </a:br>
            <a:r>
              <a:rPr lang="en-US" sz="2600" b="1">
                <a:solidFill>
                  <a:srgbClr val="00BFF2"/>
                </a:solidFill>
                <a:latin typeface="Helvetica"/>
                <a:cs typeface="Helvetica"/>
              </a:rPr>
              <a:t>of Data Privacy Legislation</a:t>
            </a:r>
            <a:br>
              <a:rPr lang="en-US" sz="2600" b="1">
                <a:solidFill>
                  <a:srgbClr val="ED3C8D"/>
                </a:solidFill>
                <a:latin typeface="Helvetica"/>
                <a:cs typeface="Helvetica"/>
              </a:rPr>
            </a:br>
            <a:r>
              <a:rPr lang="en-US" sz="2600">
                <a:latin typeface="Helvetica"/>
                <a:cs typeface="Helvetica"/>
              </a:rPr>
              <a:t>The Latest Laws and </a:t>
            </a:r>
            <a:br>
              <a:rPr lang="en-US" sz="2600">
                <a:latin typeface="Helvetica"/>
                <a:cs typeface="Helvetica"/>
              </a:rPr>
            </a:br>
            <a:r>
              <a:rPr lang="en-US" sz="2600">
                <a:latin typeface="Helvetica"/>
                <a:cs typeface="Helvetica"/>
              </a:rPr>
              <a:t>the Shortcomings of ‘Big Tech’</a:t>
            </a:r>
          </a:p>
        </p:txBody>
      </p:sp>
      <p:sp>
        <p:nvSpPr>
          <p:cNvPr id="10" name="Rectangle 9">
            <a:extLst>
              <a:ext uri="{FF2B5EF4-FFF2-40B4-BE49-F238E27FC236}">
                <a16:creationId xmlns:a16="http://schemas.microsoft.com/office/drawing/2014/main" id="{E4A8B999-25B1-8F09-8E5E-48782D08CEBF}"/>
              </a:ext>
            </a:extLst>
          </p:cNvPr>
          <p:cNvSpPr/>
          <p:nvPr/>
        </p:nvSpPr>
        <p:spPr>
          <a:xfrm>
            <a:off x="448273" y="5800725"/>
            <a:ext cx="2162175" cy="653416"/>
          </a:xfrm>
          <a:prstGeom prst="rect">
            <a:avLst/>
          </a:prstGeom>
          <a:solidFill>
            <a:srgbClr val="1B146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7C93FDAB-4B60-A210-8D3A-245C948A0E65}"/>
              </a:ext>
            </a:extLst>
          </p:cNvPr>
          <p:cNvPicPr>
            <a:picLocks noChangeAspect="1"/>
          </p:cNvPicPr>
          <p:nvPr/>
        </p:nvPicPr>
        <p:blipFill>
          <a:blip r:embed="rId6"/>
          <a:stretch>
            <a:fillRect/>
          </a:stretch>
        </p:blipFill>
        <p:spPr>
          <a:xfrm>
            <a:off x="531332" y="5696102"/>
            <a:ext cx="1996059" cy="857098"/>
          </a:xfrm>
          <a:prstGeom prst="rect">
            <a:avLst/>
          </a:prstGeom>
        </p:spPr>
      </p:pic>
      <p:grpSp>
        <p:nvGrpSpPr>
          <p:cNvPr id="7" name="Group 6">
            <a:extLst>
              <a:ext uri="{FF2B5EF4-FFF2-40B4-BE49-F238E27FC236}">
                <a16:creationId xmlns:a16="http://schemas.microsoft.com/office/drawing/2014/main" id="{BD3F90D8-EC4F-44E3-8868-8951815070FB}"/>
              </a:ext>
            </a:extLst>
          </p:cNvPr>
          <p:cNvGrpSpPr/>
          <p:nvPr/>
        </p:nvGrpSpPr>
        <p:grpSpPr>
          <a:xfrm>
            <a:off x="1863754" y="0"/>
            <a:ext cx="3507520" cy="2672574"/>
            <a:chOff x="-15240" y="-13657"/>
            <a:chExt cx="4721216" cy="2686231"/>
          </a:xfrm>
        </p:grpSpPr>
        <p:sp>
          <p:nvSpPr>
            <p:cNvPr id="8" name="Freeform: Shape 7">
              <a:extLst>
                <a:ext uri="{FF2B5EF4-FFF2-40B4-BE49-F238E27FC236}">
                  <a16:creationId xmlns:a16="http://schemas.microsoft.com/office/drawing/2014/main" id="{8BF951BE-118C-48F7-BE62-B39D2B4FC56A}"/>
                </a:ext>
              </a:extLst>
            </p:cNvPr>
            <p:cNvSpPr/>
            <p:nvPr userDrawn="1"/>
          </p:nvSpPr>
          <p:spPr>
            <a:xfrm>
              <a:off x="-15240" y="-13657"/>
              <a:ext cx="4721216" cy="2686231"/>
            </a:xfrm>
            <a:custGeom>
              <a:avLst/>
              <a:gdLst>
                <a:gd name="connsiteX0" fmla="*/ 0 w 4721216"/>
                <a:gd name="connsiteY0" fmla="*/ 0 h 2686231"/>
                <a:gd name="connsiteX1" fmla="*/ 4721216 w 4721216"/>
                <a:gd name="connsiteY1" fmla="*/ 0 h 2686231"/>
                <a:gd name="connsiteX2" fmla="*/ 4721216 w 4721216"/>
                <a:gd name="connsiteY2" fmla="*/ 2686231 h 2686231"/>
                <a:gd name="connsiteX3" fmla="*/ 1395884 w 4721216"/>
                <a:gd name="connsiteY3" fmla="*/ 1201749 h 2686231"/>
                <a:gd name="connsiteX4" fmla="*/ 78852 w 4721216"/>
                <a:gd name="connsiteY4" fmla="*/ 612473 h 2686231"/>
                <a:gd name="connsiteX5" fmla="*/ 0 w 4721216"/>
                <a:gd name="connsiteY5" fmla="*/ 576331 h 268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21216" h="2686231">
                  <a:moveTo>
                    <a:pt x="0" y="0"/>
                  </a:moveTo>
                  <a:lnTo>
                    <a:pt x="4721216" y="0"/>
                  </a:lnTo>
                  <a:lnTo>
                    <a:pt x="4721216" y="2686231"/>
                  </a:lnTo>
                  <a:lnTo>
                    <a:pt x="1395884" y="1201749"/>
                  </a:lnTo>
                  <a:cubicBezTo>
                    <a:pt x="1088473" y="1072268"/>
                    <a:pt x="486065" y="798907"/>
                    <a:pt x="78852" y="612473"/>
                  </a:cubicBezTo>
                  <a:lnTo>
                    <a:pt x="0" y="576331"/>
                  </a:lnTo>
                  <a:close/>
                </a:path>
              </a:pathLst>
            </a:custGeom>
            <a:solidFill>
              <a:srgbClr val="130F4A"/>
            </a:solidFill>
            <a:ln w="5302"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464"/>
                </a:solidFill>
                <a:effectLst/>
                <a:uLnTx/>
                <a:uFillTx/>
                <a:latin typeface="Helvetica-Light"/>
                <a:ea typeface="+mn-ea"/>
                <a:cs typeface="+mn-cs"/>
              </a:endParaRPr>
            </a:p>
          </p:txBody>
        </p:sp>
        <p:sp>
          <p:nvSpPr>
            <p:cNvPr id="13" name="Freeform: Shape 12">
              <a:extLst>
                <a:ext uri="{FF2B5EF4-FFF2-40B4-BE49-F238E27FC236}">
                  <a16:creationId xmlns:a16="http://schemas.microsoft.com/office/drawing/2014/main" id="{5AE5D4B1-D529-4069-92AA-16E1B391A6BF}"/>
                </a:ext>
              </a:extLst>
            </p:cNvPr>
            <p:cNvSpPr/>
            <p:nvPr/>
          </p:nvSpPr>
          <p:spPr>
            <a:xfrm>
              <a:off x="34005" y="23167"/>
              <a:ext cx="1331681" cy="1155444"/>
            </a:xfrm>
            <a:custGeom>
              <a:avLst/>
              <a:gdLst>
                <a:gd name="connsiteX0" fmla="*/ 0 w 1421708"/>
                <a:gd name="connsiteY0" fmla="*/ 591848 h 1222125"/>
                <a:gd name="connsiteX1" fmla="*/ 1421708 w 1421708"/>
                <a:gd name="connsiteY1" fmla="*/ 1222125 h 1222125"/>
                <a:gd name="connsiteX2" fmla="*/ 1421708 w 1421708"/>
                <a:gd name="connsiteY2" fmla="*/ 0 h 1222125"/>
              </a:gdLst>
              <a:ahLst/>
              <a:cxnLst>
                <a:cxn ang="0">
                  <a:pos x="connsiteX0" y="connsiteY0"/>
                </a:cxn>
                <a:cxn ang="0">
                  <a:pos x="connsiteX1" y="connsiteY1"/>
                </a:cxn>
                <a:cxn ang="0">
                  <a:pos x="connsiteX2" y="connsiteY2"/>
                </a:cxn>
              </a:cxnLst>
              <a:rect l="l" t="t" r="r" b="b"/>
              <a:pathLst>
                <a:path w="1421708" h="1222125">
                  <a:moveTo>
                    <a:pt x="0" y="591848"/>
                  </a:moveTo>
                  <a:lnTo>
                    <a:pt x="1421708" y="1222125"/>
                  </a:lnTo>
                  <a:lnTo>
                    <a:pt x="1421708" y="0"/>
                  </a:lnTo>
                  <a:close/>
                </a:path>
              </a:pathLst>
            </a:custGeom>
            <a:solidFill>
              <a:srgbClr val="00BFF2"/>
            </a:solidFill>
            <a:ln w="53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464"/>
                </a:solidFill>
                <a:effectLst/>
                <a:uLnTx/>
                <a:uFillTx/>
                <a:latin typeface="Helvetica-Light"/>
                <a:ea typeface="+mn-ea"/>
                <a:cs typeface="+mn-cs"/>
              </a:endParaRPr>
            </a:p>
          </p:txBody>
        </p:sp>
        <p:sp>
          <p:nvSpPr>
            <p:cNvPr id="14" name="Freeform: Shape 13">
              <a:extLst>
                <a:ext uri="{FF2B5EF4-FFF2-40B4-BE49-F238E27FC236}">
                  <a16:creationId xmlns:a16="http://schemas.microsoft.com/office/drawing/2014/main" id="{630020BB-B5A9-48CC-9939-C1F42A09A502}"/>
                </a:ext>
              </a:extLst>
            </p:cNvPr>
            <p:cNvSpPr/>
            <p:nvPr/>
          </p:nvSpPr>
          <p:spPr>
            <a:xfrm>
              <a:off x="1365686" y="616973"/>
              <a:ext cx="1331731" cy="1155444"/>
            </a:xfrm>
            <a:custGeom>
              <a:avLst/>
              <a:gdLst>
                <a:gd name="connsiteX0" fmla="*/ 0 w 1421761"/>
                <a:gd name="connsiteY0" fmla="*/ 591794 h 1222125"/>
                <a:gd name="connsiteX1" fmla="*/ 1421761 w 1421761"/>
                <a:gd name="connsiteY1" fmla="*/ 1222125 h 1222125"/>
                <a:gd name="connsiteX2" fmla="*/ 1421761 w 1421761"/>
                <a:gd name="connsiteY2" fmla="*/ 0 h 1222125"/>
              </a:gdLst>
              <a:ahLst/>
              <a:cxnLst>
                <a:cxn ang="0">
                  <a:pos x="connsiteX0" y="connsiteY0"/>
                </a:cxn>
                <a:cxn ang="0">
                  <a:pos x="connsiteX1" y="connsiteY1"/>
                </a:cxn>
                <a:cxn ang="0">
                  <a:pos x="connsiteX2" y="connsiteY2"/>
                </a:cxn>
              </a:cxnLst>
              <a:rect l="l" t="t" r="r" b="b"/>
              <a:pathLst>
                <a:path w="1421761" h="1222125">
                  <a:moveTo>
                    <a:pt x="0" y="591794"/>
                  </a:moveTo>
                  <a:lnTo>
                    <a:pt x="1421761" y="1222125"/>
                  </a:lnTo>
                  <a:lnTo>
                    <a:pt x="1421761" y="0"/>
                  </a:lnTo>
                  <a:close/>
                </a:path>
              </a:pathLst>
            </a:custGeom>
            <a:solidFill>
              <a:srgbClr val="ED3C8D"/>
            </a:solidFill>
            <a:ln w="53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464"/>
                </a:solidFill>
                <a:effectLst/>
                <a:uLnTx/>
                <a:uFillTx/>
                <a:latin typeface="Helvetica-Light"/>
                <a:ea typeface="+mn-ea"/>
                <a:cs typeface="+mn-cs"/>
              </a:endParaRPr>
            </a:p>
          </p:txBody>
        </p:sp>
        <p:sp>
          <p:nvSpPr>
            <p:cNvPr id="15" name="Freeform: Shape 14">
              <a:extLst>
                <a:ext uri="{FF2B5EF4-FFF2-40B4-BE49-F238E27FC236}">
                  <a16:creationId xmlns:a16="http://schemas.microsoft.com/office/drawing/2014/main" id="{2BA9919E-8757-47EA-AF29-47E3FDC08853}"/>
                </a:ext>
              </a:extLst>
            </p:cNvPr>
            <p:cNvSpPr/>
            <p:nvPr/>
          </p:nvSpPr>
          <p:spPr>
            <a:xfrm>
              <a:off x="1365686" y="23167"/>
              <a:ext cx="1331731" cy="1155444"/>
            </a:xfrm>
            <a:custGeom>
              <a:avLst/>
              <a:gdLst>
                <a:gd name="connsiteX0" fmla="*/ 1421761 w 1421761"/>
                <a:gd name="connsiteY0" fmla="*/ 630278 h 1222125"/>
                <a:gd name="connsiteX1" fmla="*/ 0 w 1421761"/>
                <a:gd name="connsiteY1" fmla="*/ 0 h 1222125"/>
                <a:gd name="connsiteX2" fmla="*/ 0 w 1421761"/>
                <a:gd name="connsiteY2" fmla="*/ 1222125 h 1222125"/>
              </a:gdLst>
              <a:ahLst/>
              <a:cxnLst>
                <a:cxn ang="0">
                  <a:pos x="connsiteX0" y="connsiteY0"/>
                </a:cxn>
                <a:cxn ang="0">
                  <a:pos x="connsiteX1" y="connsiteY1"/>
                </a:cxn>
                <a:cxn ang="0">
                  <a:pos x="connsiteX2" y="connsiteY2"/>
                </a:cxn>
              </a:cxnLst>
              <a:rect l="l" t="t" r="r" b="b"/>
              <a:pathLst>
                <a:path w="1421761" h="1222125">
                  <a:moveTo>
                    <a:pt x="1421761" y="630278"/>
                  </a:moveTo>
                  <a:lnTo>
                    <a:pt x="0" y="0"/>
                  </a:lnTo>
                  <a:lnTo>
                    <a:pt x="0" y="1222125"/>
                  </a:lnTo>
                  <a:close/>
                </a:path>
              </a:pathLst>
            </a:custGeom>
            <a:solidFill>
              <a:schemeClr val="bg1"/>
            </a:solidFill>
            <a:ln w="53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464"/>
                </a:solidFill>
                <a:effectLst/>
                <a:uLnTx/>
                <a:uFillTx/>
                <a:latin typeface="Helvetica-Light"/>
                <a:ea typeface="+mn-ea"/>
                <a:cs typeface="+mn-cs"/>
              </a:endParaRPr>
            </a:p>
          </p:txBody>
        </p:sp>
        <p:sp>
          <p:nvSpPr>
            <p:cNvPr id="16" name="Freeform: Shape 15">
              <a:extLst>
                <a:ext uri="{FF2B5EF4-FFF2-40B4-BE49-F238E27FC236}">
                  <a16:creationId xmlns:a16="http://schemas.microsoft.com/office/drawing/2014/main" id="{49362404-B0D3-4845-81C6-4BB463DC0FB9}"/>
                </a:ext>
              </a:extLst>
            </p:cNvPr>
            <p:cNvSpPr/>
            <p:nvPr/>
          </p:nvSpPr>
          <p:spPr>
            <a:xfrm>
              <a:off x="2704627" y="-13656"/>
              <a:ext cx="1495109" cy="633867"/>
            </a:xfrm>
            <a:custGeom>
              <a:avLst/>
              <a:gdLst>
                <a:gd name="connsiteX0" fmla="*/ 0 w 1495109"/>
                <a:gd name="connsiteY0" fmla="*/ 0 h 633867"/>
                <a:gd name="connsiteX1" fmla="*/ 1482463 w 1495109"/>
                <a:gd name="connsiteY1" fmla="*/ 0 h 633867"/>
                <a:gd name="connsiteX2" fmla="*/ 1495109 w 1495109"/>
                <a:gd name="connsiteY2" fmla="*/ 5659 h 633867"/>
                <a:gd name="connsiteX3" fmla="*/ 0 w 1495109"/>
                <a:gd name="connsiteY3" fmla="*/ 633867 h 633867"/>
              </a:gdLst>
              <a:ahLst/>
              <a:cxnLst>
                <a:cxn ang="0">
                  <a:pos x="connsiteX0" y="connsiteY0"/>
                </a:cxn>
                <a:cxn ang="0">
                  <a:pos x="connsiteX1" y="connsiteY1"/>
                </a:cxn>
                <a:cxn ang="0">
                  <a:pos x="connsiteX2" y="connsiteY2"/>
                </a:cxn>
                <a:cxn ang="0">
                  <a:pos x="connsiteX3" y="connsiteY3"/>
                </a:cxn>
              </a:cxnLst>
              <a:rect l="l" t="t" r="r" b="b"/>
              <a:pathLst>
                <a:path w="1495109" h="633867">
                  <a:moveTo>
                    <a:pt x="0" y="0"/>
                  </a:moveTo>
                  <a:lnTo>
                    <a:pt x="1482463" y="0"/>
                  </a:lnTo>
                  <a:lnTo>
                    <a:pt x="1495109" y="5659"/>
                  </a:lnTo>
                  <a:lnTo>
                    <a:pt x="0" y="633867"/>
                  </a:lnTo>
                  <a:close/>
                </a:path>
              </a:pathLst>
            </a:custGeom>
            <a:solidFill>
              <a:schemeClr val="bg1"/>
            </a:solidFill>
            <a:ln w="5302"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464"/>
                </a:solidFill>
                <a:effectLst/>
                <a:uLnTx/>
                <a:uFillTx/>
                <a:latin typeface="Helvetica-Light"/>
                <a:ea typeface="+mn-ea"/>
                <a:cs typeface="+mn-cs"/>
              </a:endParaRPr>
            </a:p>
          </p:txBody>
        </p:sp>
      </p:grpSp>
      <p:pic>
        <p:nvPicPr>
          <p:cNvPr id="4" name="Picture 3">
            <a:extLst>
              <a:ext uri="{FF2B5EF4-FFF2-40B4-BE49-F238E27FC236}">
                <a16:creationId xmlns:a16="http://schemas.microsoft.com/office/drawing/2014/main" id="{B43D8967-9E07-CE62-3678-8C14772F015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8039" y="36637"/>
            <a:ext cx="1712662" cy="597361"/>
          </a:xfrm>
          <a:prstGeom prst="rect">
            <a:avLst/>
          </a:prstGeom>
          <a:ln>
            <a:solidFill>
              <a:srgbClr val="00BFF2"/>
            </a:solidFill>
          </a:ln>
        </p:spPr>
      </p:pic>
      <p:pic>
        <p:nvPicPr>
          <p:cNvPr id="6" name="Picture 5" descr="Text&#10;&#10;Description automatically generated with low confidence">
            <a:extLst>
              <a:ext uri="{FF2B5EF4-FFF2-40B4-BE49-F238E27FC236}">
                <a16:creationId xmlns:a16="http://schemas.microsoft.com/office/drawing/2014/main" id="{EDA1CF39-4F20-537F-DBCE-C7806872F7A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12206" y="1815740"/>
            <a:ext cx="2903973" cy="1261244"/>
          </a:xfrm>
          <a:prstGeom prst="rect">
            <a:avLst/>
          </a:prstGeom>
        </p:spPr>
      </p:pic>
    </p:spTree>
    <p:extLst>
      <p:ext uri="{BB962C8B-B14F-4D97-AF65-F5344CB8AC3E}">
        <p14:creationId xmlns:p14="http://schemas.microsoft.com/office/powerpoint/2010/main" val="29155868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E1CA8EF-9647-04C0-12EF-9C1BCD84169A}"/>
              </a:ext>
            </a:extLst>
          </p:cNvPr>
          <p:cNvSpPr>
            <a:spLocks noGrp="1" noRot="1" noMove="1" noResize="1" noEditPoints="1" noAdjustHandles="1" noChangeArrowheads="1" noChangeShapeType="1"/>
          </p:cNvSpPr>
          <p:nvPr/>
        </p:nvSpPr>
        <p:spPr>
          <a:xfrm>
            <a:off x="-2" y="1696163"/>
            <a:ext cx="12192001"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06CEDF0A-D03C-E28C-8382-06185E8D0B5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BDE1BC5F-BB63-0916-3A60-3B803226C47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5" name="Rectangle 24">
            <a:extLst>
              <a:ext uri="{FF2B5EF4-FFF2-40B4-BE49-F238E27FC236}">
                <a16:creationId xmlns:a16="http://schemas.microsoft.com/office/drawing/2014/main" id="{1DFBE412-EBC6-D945-E236-C8BB45484701}"/>
              </a:ext>
            </a:extLst>
          </p:cNvPr>
          <p:cNvSpPr/>
          <p:nvPr/>
        </p:nvSpPr>
        <p:spPr>
          <a:xfrm>
            <a:off x="4294846" y="3800948"/>
            <a:ext cx="3516651" cy="1622254"/>
          </a:xfrm>
          <a:prstGeom prst="rect">
            <a:avLst/>
          </a:prstGeom>
          <a:solidFill>
            <a:schemeClr val="bg1"/>
          </a:solidFill>
          <a:ln w="28575">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hlinkClick r:id="rId4"/>
            <a:extLst>
              <a:ext uri="{FF2B5EF4-FFF2-40B4-BE49-F238E27FC236}">
                <a16:creationId xmlns:a16="http://schemas.microsoft.com/office/drawing/2014/main" id="{30189A44-1FC0-078A-8763-17B3E95FAD72}"/>
              </a:ext>
            </a:extLst>
          </p:cNvPr>
          <p:cNvSpPr txBox="1"/>
          <p:nvPr/>
        </p:nvSpPr>
        <p:spPr>
          <a:xfrm>
            <a:off x="4330483" y="3906117"/>
            <a:ext cx="3516652" cy="1523494"/>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F1A62"/>
                </a:solidFill>
                <a:effectLst/>
                <a:uLnTx/>
                <a:uFillTx/>
                <a:latin typeface="Helvetica"/>
                <a:ea typeface="+mn-ea"/>
                <a:cs typeface="+mn-cs"/>
              </a:rPr>
              <a:t>“There is no reasonable excuse for ads running on content intended primarily for kids other than to </a:t>
            </a:r>
            <a:r>
              <a:rPr kumimoji="0" lang="en-US" sz="1400" b="1" i="0" u="none" strike="noStrike" kern="1200" cap="none" spc="0" normalizeH="0" baseline="0" noProof="0">
                <a:ln>
                  <a:noFill/>
                </a:ln>
                <a:solidFill>
                  <a:srgbClr val="E84A99"/>
                </a:solidFill>
                <a:effectLst/>
                <a:uLnTx/>
                <a:uFillTx/>
                <a:latin typeface="Helvetica"/>
                <a:ea typeface="+mn-ea"/>
                <a:cs typeface="+mn-cs"/>
              </a:rPr>
              <a:t>extort advertisers through a toddler-enabled click farm</a:t>
            </a:r>
            <a:r>
              <a:rPr kumimoji="0" lang="en-US" sz="1400" b="0" i="0" u="none" strike="noStrike" kern="1200" cap="none" spc="0" normalizeH="0" baseline="0" noProof="0">
                <a:ln>
                  <a:noFill/>
                </a:ln>
                <a:solidFill>
                  <a:srgbClr val="1F1A62"/>
                </a:solidFill>
                <a:effectLst/>
                <a:uLnTx/>
                <a:uFillTx/>
                <a:latin typeface="Helvetica"/>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1F1A62"/>
              </a:solidFill>
              <a:effectLst/>
              <a:uLnTx/>
              <a:uFillTx/>
              <a:latin typeface="Helvetic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a:ea typeface="+mn-ea"/>
                <a:cs typeface="+mn-cs"/>
              </a:rPr>
              <a:t>Sr. Advertising Executive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a:ea typeface="+mn-ea"/>
                <a:cs typeface="+mn-cs"/>
              </a:rPr>
              <a:t>who chose to remain anonymous</a:t>
            </a:r>
          </a:p>
        </p:txBody>
      </p:sp>
      <p:sp>
        <p:nvSpPr>
          <p:cNvPr id="8" name="TextBox 7">
            <a:extLst>
              <a:ext uri="{FF2B5EF4-FFF2-40B4-BE49-F238E27FC236}">
                <a16:creationId xmlns:a16="http://schemas.microsoft.com/office/drawing/2014/main" id="{88494A52-6974-E3C3-67B7-3B6BDE7F7C97}"/>
              </a:ext>
            </a:extLst>
          </p:cNvPr>
          <p:cNvSpPr txBox="1"/>
          <p:nvPr/>
        </p:nvSpPr>
        <p:spPr>
          <a:xfrm>
            <a:off x="536765" y="2837475"/>
            <a:ext cx="2860399" cy="8925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Privacy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Abused</a:t>
            </a:r>
          </a:p>
        </p:txBody>
      </p:sp>
      <p:sp>
        <p:nvSpPr>
          <p:cNvPr id="12" name="TextBox 11">
            <a:extLst>
              <a:ext uri="{FF2B5EF4-FFF2-40B4-BE49-F238E27FC236}">
                <a16:creationId xmlns:a16="http://schemas.microsoft.com/office/drawing/2014/main" id="{AF7B4EBF-88E0-2878-AFEF-ADFAE76E084B}"/>
              </a:ext>
            </a:extLst>
          </p:cNvPr>
          <p:cNvSpPr txBox="1"/>
          <p:nvPr/>
        </p:nvSpPr>
        <p:spPr>
          <a:xfrm>
            <a:off x="3873373" y="3075005"/>
            <a:ext cx="4359595" cy="4924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Exploitation</a:t>
            </a:r>
            <a:endParaRPr kumimoji="0" lang="en-US" sz="2600" b="1" i="0" u="none" strike="noStrike" kern="1200" cap="none" spc="0" normalizeH="0" baseline="0" noProof="0">
              <a:ln>
                <a:noFill/>
              </a:ln>
              <a:solidFill>
                <a:srgbClr val="1F1A62"/>
              </a:solidFill>
              <a:effectLst/>
              <a:uLnTx/>
              <a:uFillTx/>
              <a:latin typeface="Helvetica" pitchFamily="2" charset="0"/>
              <a:ea typeface="+mn-ea"/>
              <a:cs typeface="+mn-cs"/>
              <a:hlinkClick r:id="rId4">
                <a:extLst>
                  <a:ext uri="{A12FA001-AC4F-418D-AE19-62706E023703}">
                    <ahyp:hlinkClr xmlns:ahyp="http://schemas.microsoft.com/office/drawing/2018/hyperlinkcolor" val="tx"/>
                  </a:ext>
                </a:extLst>
              </a:hlinkClick>
            </a:endParaRPr>
          </a:p>
        </p:txBody>
      </p:sp>
      <p:sp>
        <p:nvSpPr>
          <p:cNvPr id="13" name="TextBox 12">
            <a:extLst>
              <a:ext uri="{FF2B5EF4-FFF2-40B4-BE49-F238E27FC236}">
                <a16:creationId xmlns:a16="http://schemas.microsoft.com/office/drawing/2014/main" id="{171C707E-0CD5-4DA8-C1F7-14CA3B8BCC40}"/>
              </a:ext>
            </a:extLst>
          </p:cNvPr>
          <p:cNvSpPr txBox="1"/>
          <p:nvPr/>
        </p:nvSpPr>
        <p:spPr>
          <a:xfrm>
            <a:off x="7996147" y="2874699"/>
            <a:ext cx="4359595" cy="8925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Exposure 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inappropriate content</a:t>
            </a:r>
          </a:p>
        </p:txBody>
      </p:sp>
      <p:sp>
        <p:nvSpPr>
          <p:cNvPr id="24" name="Rectangle 23">
            <a:hlinkClick r:id="rId5"/>
            <a:extLst>
              <a:ext uri="{FF2B5EF4-FFF2-40B4-BE49-F238E27FC236}">
                <a16:creationId xmlns:a16="http://schemas.microsoft.com/office/drawing/2014/main" id="{9DB41CB7-F5F8-1362-3942-761CDC8B2A25}"/>
              </a:ext>
            </a:extLst>
          </p:cNvPr>
          <p:cNvSpPr/>
          <p:nvPr/>
        </p:nvSpPr>
        <p:spPr>
          <a:xfrm>
            <a:off x="197492" y="3787923"/>
            <a:ext cx="3556580" cy="1632247"/>
          </a:xfrm>
          <a:prstGeom prst="rect">
            <a:avLst/>
          </a:prstGeom>
          <a:solidFill>
            <a:schemeClr val="bg1"/>
          </a:solidFill>
          <a:ln w="28575">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B89A4B56-A110-66DB-3A87-DB0A9690AF73}"/>
              </a:ext>
            </a:extLst>
          </p:cNvPr>
          <p:cNvSpPr txBox="1"/>
          <p:nvPr/>
        </p:nvSpPr>
        <p:spPr>
          <a:xfrm>
            <a:off x="278258" y="4108091"/>
            <a:ext cx="3395048" cy="1223412"/>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F1A62"/>
                </a:solidFill>
                <a:effectLst/>
                <a:uLnTx/>
                <a:uFillTx/>
                <a:latin typeface="Helvetica"/>
                <a:ea typeface="+mn-ea"/>
                <a:cs typeface="+mn-cs"/>
              </a:rPr>
              <a:t>““They (YouTube) have created a conveyor belt that is </a:t>
            </a:r>
            <a:r>
              <a:rPr kumimoji="0" lang="en-US" sz="1400" b="1" i="0" u="none" strike="noStrike" kern="1200" cap="none" spc="0" normalizeH="0" baseline="0" noProof="0">
                <a:ln>
                  <a:noFill/>
                </a:ln>
                <a:solidFill>
                  <a:srgbClr val="E84A99"/>
                </a:solidFill>
                <a:effectLst/>
                <a:uLnTx/>
                <a:uFillTx/>
                <a:latin typeface="Helvetica"/>
                <a:ea typeface="+mn-ea"/>
                <a:cs typeface="+mn-cs"/>
              </a:rPr>
              <a:t>scooping up the data of children</a:t>
            </a:r>
            <a:r>
              <a:rPr kumimoji="0" lang="en-US" sz="1400" b="0" i="0" u="none" strike="noStrike" kern="1200" cap="none" spc="0" normalizeH="0" baseline="0" noProof="0">
                <a:ln>
                  <a:noFill/>
                </a:ln>
                <a:solidFill>
                  <a:srgbClr val="1F1A62"/>
                </a:solidFill>
                <a:effectLst/>
                <a:uLnTx/>
                <a:uFillTx/>
                <a:latin typeface="Helvetica"/>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1F1A62"/>
              </a:solidFill>
              <a:effectLst/>
              <a:uLnTx/>
              <a:uFillTx/>
              <a:latin typeface="Helvetic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a:ea typeface="+mn-ea"/>
                <a:cs typeface="+mn-cs"/>
              </a:rPr>
              <a:t>Jeff Chester, Executive Director at the Center for Digital Democracy</a:t>
            </a:r>
          </a:p>
        </p:txBody>
      </p:sp>
      <p:sp>
        <p:nvSpPr>
          <p:cNvPr id="7" name="Rectangle 6">
            <a:extLst>
              <a:ext uri="{FF2B5EF4-FFF2-40B4-BE49-F238E27FC236}">
                <a16:creationId xmlns:a16="http://schemas.microsoft.com/office/drawing/2014/main" id="{6BD165E2-77C2-727D-F96F-ADACA591B75F}"/>
              </a:ext>
            </a:extLst>
          </p:cNvPr>
          <p:cNvSpPr/>
          <p:nvPr/>
        </p:nvSpPr>
        <p:spPr>
          <a:xfrm>
            <a:off x="197492" y="456229"/>
            <a:ext cx="11797011"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It is equally, if not more important, to follow data privacy guidelines when it comes to protected groups such as children</a:t>
            </a:r>
          </a:p>
        </p:txBody>
      </p:sp>
      <p:sp>
        <p:nvSpPr>
          <p:cNvPr id="26" name="Rectangle 25">
            <a:hlinkClick r:id="rId6"/>
            <a:extLst>
              <a:ext uri="{FF2B5EF4-FFF2-40B4-BE49-F238E27FC236}">
                <a16:creationId xmlns:a16="http://schemas.microsoft.com/office/drawing/2014/main" id="{DC814C62-0317-C499-029A-7FB5949FBD20}"/>
              </a:ext>
            </a:extLst>
          </p:cNvPr>
          <p:cNvSpPr/>
          <p:nvPr/>
        </p:nvSpPr>
        <p:spPr>
          <a:xfrm>
            <a:off x="8405908" y="3807461"/>
            <a:ext cx="3516651" cy="1618033"/>
          </a:xfrm>
          <a:prstGeom prst="rect">
            <a:avLst/>
          </a:prstGeom>
          <a:solidFill>
            <a:schemeClr val="bg1"/>
          </a:solidFill>
          <a:ln w="28575">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1909E60-3EA1-9FB2-ECC0-104FEF236D72}"/>
              </a:ext>
            </a:extLst>
          </p:cNvPr>
          <p:cNvSpPr txBox="1"/>
          <p:nvPr/>
        </p:nvSpPr>
        <p:spPr>
          <a:xfrm>
            <a:off x="94035" y="5475795"/>
            <a:ext cx="374585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1F1A62"/>
                </a:solidFill>
                <a:effectLst/>
                <a:uLnTx/>
                <a:uFillTx/>
                <a:latin typeface="Helvetica"/>
                <a:ea typeface="+mn-ea"/>
                <a:cs typeface="+mn-cs"/>
              </a:rPr>
              <a:t>New York Times: ‘You</a:t>
            </a:r>
            <a:r>
              <a:rPr kumimoji="0" lang="en-US" sz="1200" b="0" i="1" u="none" strike="noStrike" kern="1200" cap="none" spc="0" normalizeH="0" baseline="0" noProof="0">
                <a:ln>
                  <a:noFill/>
                </a:ln>
                <a:solidFill>
                  <a:srgbClr val="1F1A62"/>
                </a:solidFill>
                <a:effectLst/>
                <a:uLnTx/>
                <a:uFillTx/>
                <a:latin typeface="Helvetica"/>
                <a:ea typeface="+mn-ea"/>
                <a:cs typeface="Helvetica"/>
              </a:rPr>
              <a:t>Tube Ads May Have Led to Online Tracking of Children, Research Says,’ 8/17/23</a:t>
            </a:r>
            <a:endParaRPr kumimoji="0" lang="en-US" sz="1200" b="0" i="0" u="none" strike="noStrike" kern="1200" cap="none" spc="0" normalizeH="0" baseline="0" noProof="0">
              <a:ln>
                <a:noFill/>
              </a:ln>
              <a:solidFill>
                <a:srgbClr val="1F1A62"/>
              </a:solidFill>
              <a:effectLst/>
              <a:uLnTx/>
              <a:uFillTx/>
              <a:latin typeface="Helvetica"/>
              <a:ea typeface="+mn-ea"/>
              <a:cs typeface="Helvetica"/>
            </a:endParaRPr>
          </a:p>
        </p:txBody>
      </p:sp>
      <p:sp>
        <p:nvSpPr>
          <p:cNvPr id="4" name="TextBox 3">
            <a:extLst>
              <a:ext uri="{FF2B5EF4-FFF2-40B4-BE49-F238E27FC236}">
                <a16:creationId xmlns:a16="http://schemas.microsoft.com/office/drawing/2014/main" id="{68A09780-D74D-89E0-D140-E6753EE50260}"/>
              </a:ext>
            </a:extLst>
          </p:cNvPr>
          <p:cNvSpPr txBox="1"/>
          <p:nvPr/>
        </p:nvSpPr>
        <p:spPr>
          <a:xfrm>
            <a:off x="4245429" y="5475795"/>
            <a:ext cx="370130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1F1A62"/>
                </a:solidFill>
                <a:effectLst/>
                <a:uLnTx/>
                <a:uFillTx/>
                <a:latin typeface="Helvetica"/>
                <a:ea typeface="+mn-ea"/>
                <a:cs typeface="+mn-cs"/>
              </a:rPr>
              <a:t>Adalytics: ‘YouTube </a:t>
            </a:r>
            <a:r>
              <a:rPr kumimoji="0" lang="en-US" sz="1200" b="0" i="1" u="none" strike="noStrike" kern="1200" cap="none" spc="0" normalizeH="0" baseline="0" noProof="0">
                <a:ln>
                  <a:noFill/>
                </a:ln>
                <a:solidFill>
                  <a:srgbClr val="1F1A62"/>
                </a:solidFill>
                <a:effectLst/>
                <a:uLnTx/>
                <a:uFillTx/>
                <a:latin typeface="Helvetica"/>
                <a:ea typeface="+mn-ea"/>
                <a:cs typeface="Helvetica"/>
              </a:rPr>
              <a:t>Advertisers Inadvertently Harvesting Data From Millions of Children?</a:t>
            </a:r>
            <a:r>
              <a:rPr lang="en-US" sz="1200" i="1">
                <a:solidFill>
                  <a:srgbClr val="1F1A62"/>
                </a:solidFill>
                <a:latin typeface="Helvetica"/>
                <a:cs typeface="Helvetica"/>
              </a:rPr>
              <a:t>’ </a:t>
            </a:r>
            <a:r>
              <a:rPr kumimoji="0" lang="en-US" sz="1200" b="0" i="1" u="none" strike="noStrike" kern="1200" cap="none" spc="0" normalizeH="0" baseline="0" noProof="0">
                <a:ln>
                  <a:noFill/>
                </a:ln>
                <a:solidFill>
                  <a:srgbClr val="1F1A62"/>
                </a:solidFill>
                <a:effectLst/>
                <a:uLnTx/>
                <a:uFillTx/>
                <a:latin typeface="Helvetica"/>
                <a:ea typeface="+mn-ea"/>
                <a:cs typeface="Helvetica"/>
              </a:rPr>
              <a:t>8/21/23</a:t>
            </a:r>
          </a:p>
        </p:txBody>
      </p:sp>
      <p:sp>
        <p:nvSpPr>
          <p:cNvPr id="11" name="TextBox 10">
            <a:extLst>
              <a:ext uri="{FF2B5EF4-FFF2-40B4-BE49-F238E27FC236}">
                <a16:creationId xmlns:a16="http://schemas.microsoft.com/office/drawing/2014/main" id="{86C9D452-19B0-57D9-AEF9-88AF1C6E5F3F}"/>
              </a:ext>
            </a:extLst>
          </p:cNvPr>
          <p:cNvSpPr txBox="1"/>
          <p:nvPr/>
        </p:nvSpPr>
        <p:spPr>
          <a:xfrm>
            <a:off x="8352269" y="5475795"/>
            <a:ext cx="357028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1F1A62"/>
                </a:solidFill>
                <a:effectLst/>
                <a:uLnTx/>
                <a:uFillTx/>
                <a:latin typeface="Helvetica"/>
                <a:ea typeface="+mn-ea"/>
                <a:cs typeface="+mn-cs"/>
              </a:rPr>
              <a:t>The Verge: ‘Senators want YouTube investigated over showing targeted ads to kids, again,’ </a:t>
            </a:r>
            <a:r>
              <a:rPr kumimoji="0" lang="en-US" sz="1200" b="0" i="1" u="none" strike="noStrike" kern="1200" cap="none" spc="0" normalizeH="0" baseline="0" noProof="0">
                <a:ln>
                  <a:noFill/>
                </a:ln>
                <a:solidFill>
                  <a:srgbClr val="1F1A62"/>
                </a:solidFill>
                <a:effectLst/>
                <a:uLnTx/>
                <a:uFillTx/>
                <a:latin typeface="Helvetica"/>
                <a:ea typeface="+mn-ea"/>
                <a:cs typeface="Arial"/>
              </a:rPr>
              <a:t>8/18/23</a:t>
            </a:r>
            <a:endParaRPr kumimoji="0" lang="en-US" sz="1200" b="0" i="1" u="none" strike="noStrike" kern="1200" cap="none" spc="0" normalizeH="0" baseline="0" noProof="0">
              <a:ln>
                <a:noFill/>
              </a:ln>
              <a:solidFill>
                <a:srgbClr val="1F1A62"/>
              </a:solidFill>
              <a:effectLst/>
              <a:uLnTx/>
              <a:uFillTx/>
              <a:latin typeface="Helvetica"/>
              <a:ea typeface="+mn-ea"/>
              <a:cs typeface="Calibri" panose="020F0502020204030204"/>
            </a:endParaRPr>
          </a:p>
        </p:txBody>
      </p:sp>
      <p:sp>
        <p:nvSpPr>
          <p:cNvPr id="16" name="TextBox 15">
            <a:extLst>
              <a:ext uri="{FF2B5EF4-FFF2-40B4-BE49-F238E27FC236}">
                <a16:creationId xmlns:a16="http://schemas.microsoft.com/office/drawing/2014/main" id="{75E80C57-F93E-E686-92D2-58CB51A58697}"/>
              </a:ext>
            </a:extLst>
          </p:cNvPr>
          <p:cNvSpPr txBox="1"/>
          <p:nvPr/>
        </p:nvSpPr>
        <p:spPr>
          <a:xfrm>
            <a:off x="8376224" y="4080106"/>
            <a:ext cx="3637115"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F1A62"/>
                </a:solidFill>
                <a:effectLst/>
                <a:uLnTx/>
                <a:uFillTx/>
                <a:latin typeface="Helvetica"/>
                <a:ea typeface="+mn-ea"/>
                <a:cs typeface="+mn-cs"/>
              </a:rPr>
              <a:t>“Some of these ads reportedly involved </a:t>
            </a:r>
            <a:r>
              <a:rPr kumimoji="0" lang="en-US" sz="1400" b="1" i="0" u="none" strike="noStrike" kern="1200" cap="none" spc="0" normalizeH="0" baseline="0" noProof="0">
                <a:ln>
                  <a:noFill/>
                </a:ln>
                <a:solidFill>
                  <a:srgbClr val="E84A99"/>
                </a:solidFill>
                <a:effectLst/>
                <a:uLnTx/>
                <a:uFillTx/>
                <a:latin typeface="Helvetica"/>
                <a:ea typeface="+mn-ea"/>
                <a:cs typeface="+mn-cs"/>
              </a:rPr>
              <a:t>content inappropriate for children</a:t>
            </a:r>
            <a:r>
              <a:rPr kumimoji="0" lang="en-US" sz="1400" b="0" i="0" u="none" strike="noStrike" kern="1200" cap="none" spc="0" normalizeH="0" baseline="0" noProof="0">
                <a:ln>
                  <a:noFill/>
                </a:ln>
                <a:solidFill>
                  <a:srgbClr val="1F1A62"/>
                </a:solidFill>
                <a:effectLst/>
                <a:uLnTx/>
                <a:uFillTx/>
                <a:latin typeface="Helvetica"/>
                <a:ea typeface="+mn-ea"/>
                <a:cs typeface="+mn-cs"/>
              </a:rPr>
              <a:t>, </a:t>
            </a:r>
            <a:br>
              <a:rPr kumimoji="0" lang="en-US" sz="1400" b="0" i="0" u="none" strike="noStrike" kern="1200" cap="none" spc="0" normalizeH="0" baseline="0" noProof="0">
                <a:ln>
                  <a:noFill/>
                </a:ln>
                <a:solidFill>
                  <a:srgbClr val="1F1A62"/>
                </a:solidFill>
                <a:effectLst/>
                <a:uLnTx/>
                <a:uFillTx/>
                <a:latin typeface="Helvetica"/>
                <a:ea typeface="+mn-ea"/>
                <a:cs typeface="+mn-cs"/>
              </a:rPr>
            </a:br>
            <a:r>
              <a:rPr kumimoji="0" lang="en-US" sz="1400" b="0" i="0" u="none" strike="noStrike" kern="1200" cap="none" spc="0" normalizeH="0" baseline="0" noProof="0">
                <a:ln>
                  <a:noFill/>
                </a:ln>
                <a:solidFill>
                  <a:srgbClr val="1F1A62"/>
                </a:solidFill>
                <a:effectLst/>
                <a:uLnTx/>
                <a:uFillTx/>
                <a:latin typeface="Helvetica"/>
                <a:ea typeface="+mn-ea"/>
                <a:cs typeface="+mn-cs"/>
              </a:rPr>
              <a:t>such as car wrecks, medical injuries </a:t>
            </a:r>
            <a:br>
              <a:rPr kumimoji="0" lang="en-US" sz="1400" b="0" i="0" u="none" strike="noStrike" kern="1200" cap="none" spc="0" normalizeH="0" baseline="0" noProof="0">
                <a:ln>
                  <a:noFill/>
                </a:ln>
                <a:solidFill>
                  <a:srgbClr val="1F1A62"/>
                </a:solidFill>
                <a:effectLst/>
                <a:uLnTx/>
                <a:uFillTx/>
                <a:latin typeface="Helvetica"/>
                <a:ea typeface="+mn-ea"/>
                <a:cs typeface="+mn-cs"/>
              </a:rPr>
            </a:br>
            <a:r>
              <a:rPr kumimoji="0" lang="en-US" sz="1400" b="0" i="0" u="none" strike="noStrike" kern="1200" cap="none" spc="0" normalizeH="0" baseline="0" noProof="0">
                <a:ln>
                  <a:noFill/>
                </a:ln>
                <a:solidFill>
                  <a:srgbClr val="1F1A62"/>
                </a:solidFill>
                <a:effectLst/>
                <a:uLnTx/>
                <a:uFillTx/>
                <a:latin typeface="Helvetica"/>
                <a:ea typeface="+mn-ea"/>
                <a:cs typeface="+mn-cs"/>
              </a:rPr>
              <a:t>and clips from TV-MA shows.”</a:t>
            </a:r>
          </a:p>
        </p:txBody>
      </p:sp>
      <p:pic>
        <p:nvPicPr>
          <p:cNvPr id="18" name="Graphic 17" descr="Lock outline">
            <a:extLst>
              <a:ext uri="{FF2B5EF4-FFF2-40B4-BE49-F238E27FC236}">
                <a16:creationId xmlns:a16="http://schemas.microsoft.com/office/drawing/2014/main" id="{A7EAF2FA-E67F-60CD-32DF-CB6C9037258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40018" y="1950817"/>
            <a:ext cx="914400" cy="914400"/>
          </a:xfrm>
          <a:prstGeom prst="rect">
            <a:avLst/>
          </a:prstGeom>
        </p:spPr>
      </p:pic>
      <p:pic>
        <p:nvPicPr>
          <p:cNvPr id="27" name="Graphic 26" descr="No sign outline">
            <a:extLst>
              <a:ext uri="{FF2B5EF4-FFF2-40B4-BE49-F238E27FC236}">
                <a16:creationId xmlns:a16="http://schemas.microsoft.com/office/drawing/2014/main" id="{3CC0A05D-ED66-AC8E-66CE-27BEF6B3215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737582" y="1995865"/>
            <a:ext cx="914400" cy="914400"/>
          </a:xfrm>
          <a:prstGeom prst="rect">
            <a:avLst/>
          </a:prstGeom>
        </p:spPr>
      </p:pic>
      <p:pic>
        <p:nvPicPr>
          <p:cNvPr id="35" name="Graphic 34" descr="Warning outline">
            <a:extLst>
              <a:ext uri="{FF2B5EF4-FFF2-40B4-BE49-F238E27FC236}">
                <a16:creationId xmlns:a16="http://schemas.microsoft.com/office/drawing/2014/main" id="{A1F7208A-8FF6-82E0-BE18-BE9A0E167E1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595970" y="2060452"/>
            <a:ext cx="914400" cy="914400"/>
          </a:xfrm>
          <a:prstGeom prst="rect">
            <a:avLst/>
          </a:prstGeom>
        </p:spPr>
      </p:pic>
      <p:sp>
        <p:nvSpPr>
          <p:cNvPr id="14" name="Rectangle 13">
            <a:extLst>
              <a:ext uri="{FF2B5EF4-FFF2-40B4-BE49-F238E27FC236}">
                <a16:creationId xmlns:a16="http://schemas.microsoft.com/office/drawing/2014/main" id="{3CA32A5F-1F8E-36EF-B3ED-6D9172CFDAC9}"/>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17" name="TextBox 16">
            <a:hlinkClick r:id="rId13"/>
            <a:extLst>
              <a:ext uri="{FF2B5EF4-FFF2-40B4-BE49-F238E27FC236}">
                <a16:creationId xmlns:a16="http://schemas.microsoft.com/office/drawing/2014/main" id="{239EBD66-DF53-0899-1F56-D4750C01E1A3}"/>
              </a:ext>
            </a:extLst>
          </p:cNvPr>
          <p:cNvSpPr txBox="1"/>
          <p:nvPr/>
        </p:nvSpPr>
        <p:spPr>
          <a:xfrm>
            <a:off x="0" y="6199409"/>
            <a:ext cx="12192000" cy="246221"/>
          </a:xfrm>
          <a:prstGeom prst="rect">
            <a:avLst/>
          </a:prstGeom>
          <a:solidFill>
            <a:srgbClr val="ED3C8D"/>
          </a:solidFill>
          <a:ln>
            <a:solidFill>
              <a:srgbClr val="1B1464"/>
            </a:solidFill>
          </a:ln>
        </p:spPr>
        <p:txBody>
          <a:bodyPr wrap="square" rtlCol="0">
            <a:spAutoFit/>
          </a:bodyPr>
          <a:lstStyle/>
          <a:p>
            <a:pPr algn="ctr"/>
            <a:r>
              <a:rPr lang="en-US" sz="1000" b="1">
                <a:solidFill>
                  <a:schemeClr val="bg1"/>
                </a:solidFill>
                <a:latin typeface="Helvetica" panose="020B0604020202020204" pitchFamily="34" charset="0"/>
                <a:cs typeface="Helvetica" panose="020B0604020202020204" pitchFamily="34" charset="0"/>
                <a:hlinkClick r:id="rId13">
                  <a:extLst>
                    <a:ext uri="{A12FA001-AC4F-418D-AE19-62706E023703}">
                      <ahyp:hlinkClr xmlns:ahyp="http://schemas.microsoft.com/office/drawing/2018/hyperlinkcolor" val="tx"/>
                    </a:ext>
                  </a:extLst>
                </a:hlinkClick>
              </a:rPr>
              <a:t>Click here</a:t>
            </a:r>
            <a:r>
              <a:rPr lang="en-US" sz="1000" b="1">
                <a:solidFill>
                  <a:schemeClr val="bg1"/>
                </a:solidFill>
                <a:latin typeface="Helvetica" panose="020B0604020202020204" pitchFamily="34" charset="0"/>
                <a:cs typeface="Helvetica" panose="020B0604020202020204" pitchFamily="34" charset="0"/>
              </a:rPr>
              <a:t> </a:t>
            </a:r>
            <a:r>
              <a:rPr lang="en-US" sz="1000">
                <a:solidFill>
                  <a:srgbClr val="1B1464"/>
                </a:solidFill>
                <a:latin typeface="Helvetica" panose="020B0604020202020204" pitchFamily="34" charset="0"/>
                <a:cs typeface="Helvetica" panose="020B0604020202020204" pitchFamily="34" charset="0"/>
              </a:rPr>
              <a:t>to learn more about the personalized campaigns serving impressions to children in </a:t>
            </a:r>
            <a:r>
              <a:rPr lang="en-US" sz="1000" b="1">
                <a:solidFill>
                  <a:schemeClr val="bg1"/>
                </a:solidFill>
                <a:latin typeface="Helvetica" panose="020B0604020202020204" pitchFamily="34" charset="0"/>
                <a:cs typeface="Helvetica" panose="020B0604020202020204" pitchFamily="34" charset="0"/>
                <a:hlinkClick r:id="rId13">
                  <a:extLst>
                    <a:ext uri="{A12FA001-AC4F-418D-AE19-62706E023703}">
                      <ahyp:hlinkClr xmlns:ahyp="http://schemas.microsoft.com/office/drawing/2018/hyperlinkcolor" val="tx"/>
                    </a:ext>
                  </a:extLst>
                </a:hlinkClick>
              </a:rPr>
              <a:t>‘VAB Investigation: Did YouTube allow for targeted campaigns to be served on “Made for Kids” channels?’ </a:t>
            </a:r>
            <a:endParaRPr lang="en-US" sz="1000" b="1">
              <a:solidFill>
                <a:schemeClr val="bg1"/>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3343581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2085948-3701-A60E-6FD8-B2105A8B2820}"/>
              </a:ext>
            </a:extLst>
          </p:cNvPr>
          <p:cNvSpPr/>
          <p:nvPr/>
        </p:nvSpPr>
        <p:spPr>
          <a:xfrm>
            <a:off x="-9078" y="1"/>
            <a:ext cx="12192000" cy="6858000"/>
          </a:xfrm>
          <a:prstGeom prst="rect">
            <a:avLst/>
          </a:prstGeom>
          <a:solidFill>
            <a:srgbClr val="1B1464"/>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CBDB492-9443-3D4A-8E9D-B3CECB95DCD7}"/>
              </a:ext>
            </a:extLst>
          </p:cNvPr>
          <p:cNvSpPr/>
          <p:nvPr/>
        </p:nvSpPr>
        <p:spPr>
          <a:xfrm>
            <a:off x="180409" y="330744"/>
            <a:ext cx="11846937" cy="492443"/>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00BFF2"/>
                </a:solidFill>
                <a:effectLst/>
                <a:uLnTx/>
                <a:uFillTx/>
                <a:latin typeface="Helvetica"/>
                <a:ea typeface="+mn-ea"/>
                <a:cs typeface="Helvetica"/>
              </a:rPr>
              <a:t>Data privacy legislation is on the rise at the state and federal level</a:t>
            </a:r>
          </a:p>
        </p:txBody>
      </p:sp>
      <p:sp>
        <p:nvSpPr>
          <p:cNvPr id="28" name="TextBox 27">
            <a:extLst>
              <a:ext uri="{FF2B5EF4-FFF2-40B4-BE49-F238E27FC236}">
                <a16:creationId xmlns:a16="http://schemas.microsoft.com/office/drawing/2014/main" id="{B1090EA5-9E24-420F-B356-BFA5C7B32400}"/>
              </a:ext>
            </a:extLst>
          </p:cNvPr>
          <p:cNvSpPr txBox="1"/>
          <p:nvPr/>
        </p:nvSpPr>
        <p:spPr>
          <a:xfrm>
            <a:off x="196646" y="6213751"/>
            <a:ext cx="11771078"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1B1464"/>
                </a:solidFill>
                <a:effectLst/>
                <a:uLnTx/>
                <a:uFillTx/>
                <a:latin typeface="Helvetica" panose="020B0403020202020204" pitchFamily="34" charset="0"/>
                <a:ea typeface="+mn-ea"/>
                <a:cs typeface="+mn-cs"/>
              </a:rPr>
              <a:t>Click through a box above to be brought directly to the appropriate section</a:t>
            </a:r>
          </a:p>
        </p:txBody>
      </p:sp>
      <p:sp>
        <p:nvSpPr>
          <p:cNvPr id="21" name="Rectangle 20">
            <a:extLst>
              <a:ext uri="{FF2B5EF4-FFF2-40B4-BE49-F238E27FC236}">
                <a16:creationId xmlns:a16="http://schemas.microsoft.com/office/drawing/2014/main" id="{079D04CA-35FF-4320-A06E-87F2D7AC5E31}"/>
              </a:ext>
            </a:extLst>
          </p:cNvPr>
          <p:cNvSpPr/>
          <p:nvPr/>
        </p:nvSpPr>
        <p:spPr>
          <a:xfrm>
            <a:off x="9395555" y="3020770"/>
            <a:ext cx="2234147" cy="2810342"/>
          </a:xfrm>
          <a:prstGeom prst="rect">
            <a:avLst/>
          </a:prstGeom>
          <a:solidFill>
            <a:srgbClr val="E2E8F1"/>
          </a:solidFill>
          <a:ln w="57150">
            <a:solidFill>
              <a:srgbClr val="ACBD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26" name="TextBox 25">
            <a:extLst>
              <a:ext uri="{FF2B5EF4-FFF2-40B4-BE49-F238E27FC236}">
                <a16:creationId xmlns:a16="http://schemas.microsoft.com/office/drawing/2014/main" id="{E19C2C8D-1398-4F10-A589-3ACAB67B7712}"/>
              </a:ext>
            </a:extLst>
          </p:cNvPr>
          <p:cNvSpPr txBox="1"/>
          <p:nvPr/>
        </p:nvSpPr>
        <p:spPr>
          <a:xfrm>
            <a:off x="9401689" y="3066876"/>
            <a:ext cx="436418" cy="52322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800" b="1" i="0" u="none" strike="noStrike" cap="none" spc="0" normalizeH="0" baseline="0">
                <a:ln>
                  <a:noFill/>
                </a:ln>
                <a:solidFill>
                  <a:schemeClr val="bg1">
                    <a:lumMod val="85000"/>
                  </a:schemeClr>
                </a:solidFill>
                <a:effectLst/>
                <a:uLnTx/>
                <a:uFillTx/>
                <a:latin typeface="Helvetica"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D0D0D0"/>
                </a:solidFill>
                <a:effectLst/>
                <a:uLnTx/>
                <a:uFillTx/>
                <a:latin typeface="Helvetica" pitchFamily="2" charset="0"/>
                <a:ea typeface="+mn-ea"/>
                <a:cs typeface="+mn-cs"/>
              </a:rPr>
              <a:t>4</a:t>
            </a:r>
          </a:p>
        </p:txBody>
      </p:sp>
      <p:sp>
        <p:nvSpPr>
          <p:cNvPr id="31" name="TextBox 30">
            <a:extLst>
              <a:ext uri="{FF2B5EF4-FFF2-40B4-BE49-F238E27FC236}">
                <a16:creationId xmlns:a16="http://schemas.microsoft.com/office/drawing/2014/main" id="{D0BAD055-91AD-4520-994B-4F672A06C61C}"/>
              </a:ext>
            </a:extLst>
          </p:cNvPr>
          <p:cNvSpPr txBox="1"/>
          <p:nvPr/>
        </p:nvSpPr>
        <p:spPr>
          <a:xfrm>
            <a:off x="9428268" y="3620359"/>
            <a:ext cx="220143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rgbClr val="D0D0D0"/>
                </a:solidFill>
                <a:latin typeface="Helvetica" panose="020B0403020202020204" pitchFamily="34" charset="0"/>
              </a:rPr>
              <a:t>In which ways is multiscreen TV</a:t>
            </a:r>
            <a:r>
              <a:rPr kumimoji="0" lang="en-US" sz="1800" b="1" i="0" u="none" strike="noStrike" kern="1200" cap="none" spc="0" normalizeH="0" baseline="0" noProof="0">
                <a:ln>
                  <a:noFill/>
                </a:ln>
                <a:solidFill>
                  <a:srgbClr val="D0D0D0"/>
                </a:solidFill>
                <a:effectLst/>
                <a:uLnTx/>
                <a:uFillTx/>
                <a:latin typeface="Helvetica" panose="020B0403020202020204" pitchFamily="34" charset="0"/>
                <a:ea typeface="+mn-ea"/>
                <a:cs typeface="+mn-cs"/>
              </a:rPr>
              <a:t> </a:t>
            </a:r>
            <a:r>
              <a:rPr lang="en-US" b="1">
                <a:solidFill>
                  <a:srgbClr val="D0D0D0"/>
                </a:solidFill>
                <a:latin typeface="Helvetica" panose="020B0403020202020204" pitchFamily="34" charset="0"/>
              </a:rPr>
              <a:t>h</a:t>
            </a:r>
            <a:r>
              <a:rPr kumimoji="0" lang="en-US" sz="1800" b="1" i="0" u="none" strike="noStrike" kern="1200" cap="none" spc="0" normalizeH="0" baseline="0" noProof="0">
                <a:ln>
                  <a:noFill/>
                </a:ln>
                <a:solidFill>
                  <a:srgbClr val="D0D0D0"/>
                </a:solidFill>
                <a:effectLst/>
                <a:uLnTx/>
                <a:uFillTx/>
                <a:latin typeface="Helvetica" panose="020B0403020202020204" pitchFamily="34" charset="0"/>
                <a:ea typeface="+mn-ea"/>
                <a:cs typeface="+mn-cs"/>
              </a:rPr>
              <a:t>eld to higher standards?</a:t>
            </a:r>
          </a:p>
        </p:txBody>
      </p:sp>
      <p:sp>
        <p:nvSpPr>
          <p:cNvPr id="19" name="Rectangle 18">
            <a:hlinkClick r:id="" action="ppaction://noaction"/>
            <a:extLst>
              <a:ext uri="{FF2B5EF4-FFF2-40B4-BE49-F238E27FC236}">
                <a16:creationId xmlns:a16="http://schemas.microsoft.com/office/drawing/2014/main" id="{2F88C82D-7CF0-438E-BB5E-A33A77D936B6}"/>
              </a:ext>
            </a:extLst>
          </p:cNvPr>
          <p:cNvSpPr/>
          <p:nvPr/>
        </p:nvSpPr>
        <p:spPr>
          <a:xfrm>
            <a:off x="3521269" y="3020770"/>
            <a:ext cx="2234147" cy="2810342"/>
          </a:xfrm>
          <a:prstGeom prst="rect">
            <a:avLst/>
          </a:prstGeom>
          <a:solidFill>
            <a:srgbClr val="00BFF2"/>
          </a:solidFill>
          <a:ln w="57150">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23" name="TextBox 22">
            <a:extLst>
              <a:ext uri="{FF2B5EF4-FFF2-40B4-BE49-F238E27FC236}">
                <a16:creationId xmlns:a16="http://schemas.microsoft.com/office/drawing/2014/main" id="{7463450E-C761-4861-8D01-CDB4E291AF7B}"/>
              </a:ext>
            </a:extLst>
          </p:cNvPr>
          <p:cNvSpPr txBox="1"/>
          <p:nvPr/>
        </p:nvSpPr>
        <p:spPr>
          <a:xfrm>
            <a:off x="3535263" y="3066876"/>
            <a:ext cx="4364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Helvetica" pitchFamily="2" charset="0"/>
                <a:ea typeface="+mn-ea"/>
                <a:cs typeface="+mn-cs"/>
              </a:rPr>
              <a:t>2</a:t>
            </a:r>
          </a:p>
        </p:txBody>
      </p:sp>
      <p:sp>
        <p:nvSpPr>
          <p:cNvPr id="5" name="TextBox 4">
            <a:hlinkClick r:id="" action="ppaction://noaction"/>
            <a:extLst>
              <a:ext uri="{FF2B5EF4-FFF2-40B4-BE49-F238E27FC236}">
                <a16:creationId xmlns:a16="http://schemas.microsoft.com/office/drawing/2014/main" id="{20325821-D3C3-47B3-BC5B-D972B60A7668}"/>
              </a:ext>
            </a:extLst>
          </p:cNvPr>
          <p:cNvSpPr txBox="1"/>
          <p:nvPr/>
        </p:nvSpPr>
        <p:spPr>
          <a:xfrm>
            <a:off x="3551188" y="3620359"/>
            <a:ext cx="2158664"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What is the current momentum of data privacy regulation and legislation?</a:t>
            </a:r>
          </a:p>
        </p:txBody>
      </p:sp>
      <p:sp>
        <p:nvSpPr>
          <p:cNvPr id="3" name="Rectangle 2">
            <a:extLst>
              <a:ext uri="{FF2B5EF4-FFF2-40B4-BE49-F238E27FC236}">
                <a16:creationId xmlns:a16="http://schemas.microsoft.com/office/drawing/2014/main" id="{04D51C8E-7DBD-468F-8413-E52C3CC99149}"/>
              </a:ext>
            </a:extLst>
          </p:cNvPr>
          <p:cNvSpPr/>
          <p:nvPr/>
        </p:nvSpPr>
        <p:spPr>
          <a:xfrm>
            <a:off x="581746" y="3020770"/>
            <a:ext cx="2234147" cy="2810342"/>
          </a:xfrm>
          <a:prstGeom prst="rect">
            <a:avLst/>
          </a:prstGeom>
          <a:solidFill>
            <a:srgbClr val="E2E8F1"/>
          </a:solidFill>
          <a:ln w="57150">
            <a:solidFill>
              <a:srgbClr val="ACBD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22" name="TextBox 21">
            <a:extLst>
              <a:ext uri="{FF2B5EF4-FFF2-40B4-BE49-F238E27FC236}">
                <a16:creationId xmlns:a16="http://schemas.microsoft.com/office/drawing/2014/main" id="{9FC49F6C-5188-457F-BE6C-625753CA72DF}"/>
              </a:ext>
            </a:extLst>
          </p:cNvPr>
          <p:cNvSpPr txBox="1"/>
          <p:nvPr/>
        </p:nvSpPr>
        <p:spPr>
          <a:xfrm>
            <a:off x="559381" y="3066876"/>
            <a:ext cx="436418" cy="52322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800" b="1" i="0" u="none" strike="noStrike" cap="none" spc="0" normalizeH="0" baseline="0">
                <a:ln>
                  <a:noFill/>
                </a:ln>
                <a:solidFill>
                  <a:schemeClr val="bg1">
                    <a:lumMod val="85000"/>
                  </a:schemeClr>
                </a:solidFill>
                <a:effectLst/>
                <a:uLnTx/>
                <a:uFillTx/>
                <a:latin typeface="Helvetica"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D0D0D0"/>
                </a:solidFill>
                <a:effectLst/>
                <a:uLnTx/>
                <a:uFillTx/>
                <a:latin typeface="Helvetica" pitchFamily="2" charset="0"/>
                <a:ea typeface="+mn-ea"/>
                <a:cs typeface="+mn-cs"/>
              </a:rPr>
              <a:t>1</a:t>
            </a:r>
          </a:p>
        </p:txBody>
      </p:sp>
      <p:sp>
        <p:nvSpPr>
          <p:cNvPr id="7" name="TextBox 6">
            <a:extLst>
              <a:ext uri="{FF2B5EF4-FFF2-40B4-BE49-F238E27FC236}">
                <a16:creationId xmlns:a16="http://schemas.microsoft.com/office/drawing/2014/main" id="{47C2C805-4308-9886-56D3-9EB5BCD97D00}"/>
              </a:ext>
            </a:extLst>
          </p:cNvPr>
          <p:cNvSpPr txBox="1"/>
          <p:nvPr/>
        </p:nvSpPr>
        <p:spPr>
          <a:xfrm>
            <a:off x="609058" y="3620359"/>
            <a:ext cx="216475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0D0D0"/>
                </a:solidFill>
                <a:effectLst/>
                <a:uLnTx/>
                <a:uFillTx/>
                <a:latin typeface="Helvetica" panose="020B0403020202020204" pitchFamily="34" charset="0"/>
                <a:ea typeface="+mn-ea"/>
                <a:cs typeface="+mn-cs"/>
              </a:rPr>
              <a:t>What is data privacy &amp; security and why is it important?</a:t>
            </a:r>
          </a:p>
        </p:txBody>
      </p:sp>
      <p:sp>
        <p:nvSpPr>
          <p:cNvPr id="20" name="Rectangle 19">
            <a:extLst>
              <a:ext uri="{FF2B5EF4-FFF2-40B4-BE49-F238E27FC236}">
                <a16:creationId xmlns:a16="http://schemas.microsoft.com/office/drawing/2014/main" id="{B796AA46-05F7-4348-A8B5-A2211DF268D5}"/>
              </a:ext>
            </a:extLst>
          </p:cNvPr>
          <p:cNvSpPr/>
          <p:nvPr/>
        </p:nvSpPr>
        <p:spPr>
          <a:xfrm>
            <a:off x="6457993" y="3020770"/>
            <a:ext cx="2234147" cy="2810342"/>
          </a:xfrm>
          <a:prstGeom prst="rect">
            <a:avLst/>
          </a:prstGeom>
          <a:solidFill>
            <a:srgbClr val="E2E8F1"/>
          </a:solidFill>
          <a:ln w="57150">
            <a:solidFill>
              <a:srgbClr val="ACBD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24" name="TextBox 23">
            <a:extLst>
              <a:ext uri="{FF2B5EF4-FFF2-40B4-BE49-F238E27FC236}">
                <a16:creationId xmlns:a16="http://schemas.microsoft.com/office/drawing/2014/main" id="{0FD4F9FF-9CE9-415E-823F-6DE0CB1EC38F}"/>
              </a:ext>
            </a:extLst>
          </p:cNvPr>
          <p:cNvSpPr txBox="1"/>
          <p:nvPr/>
        </p:nvSpPr>
        <p:spPr>
          <a:xfrm>
            <a:off x="6433746" y="3066876"/>
            <a:ext cx="436418" cy="52322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800" b="1" i="0" u="none" strike="noStrike" cap="none" spc="0" normalizeH="0" baseline="0">
                <a:ln>
                  <a:noFill/>
                </a:ln>
                <a:solidFill>
                  <a:schemeClr val="bg1">
                    <a:lumMod val="85000"/>
                  </a:schemeClr>
                </a:solidFill>
                <a:effectLst/>
                <a:uLnTx/>
                <a:uFillTx/>
                <a:latin typeface="Helvetica"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D0D0D0"/>
                </a:solidFill>
                <a:effectLst/>
                <a:uLnTx/>
                <a:uFillTx/>
                <a:latin typeface="Helvetica" pitchFamily="2" charset="0"/>
                <a:ea typeface="+mn-ea"/>
                <a:cs typeface="+mn-cs"/>
              </a:rPr>
              <a:t>3</a:t>
            </a:r>
          </a:p>
        </p:txBody>
      </p:sp>
      <p:sp>
        <p:nvSpPr>
          <p:cNvPr id="9" name="TextBox 8">
            <a:extLst>
              <a:ext uri="{FF2B5EF4-FFF2-40B4-BE49-F238E27FC236}">
                <a16:creationId xmlns:a16="http://schemas.microsoft.com/office/drawing/2014/main" id="{348066F1-5946-304E-2953-6223BEAD0FA4}"/>
              </a:ext>
            </a:extLst>
          </p:cNvPr>
          <p:cNvSpPr txBox="1"/>
          <p:nvPr/>
        </p:nvSpPr>
        <p:spPr>
          <a:xfrm>
            <a:off x="6500733" y="3620359"/>
            <a:ext cx="2147716"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0D0D0"/>
                </a:solidFill>
                <a:effectLst/>
                <a:uLnTx/>
                <a:uFillTx/>
                <a:latin typeface="Helvetica" panose="020B0403020202020204" pitchFamily="34" charset="0"/>
                <a:ea typeface="+mn-ea"/>
                <a:cs typeface="+mn-cs"/>
              </a:rPr>
              <a:t>How has </a:t>
            </a:r>
            <a:br>
              <a:rPr kumimoji="0" lang="en-US" sz="1800" b="1" i="0" u="none" strike="noStrike" kern="1200" cap="none" spc="0" normalizeH="0" baseline="0" noProof="0">
                <a:ln>
                  <a:noFill/>
                </a:ln>
                <a:solidFill>
                  <a:srgbClr val="D0D0D0"/>
                </a:solidFill>
                <a:effectLst/>
                <a:uLnTx/>
                <a:uFillTx/>
                <a:latin typeface="Helvetica" panose="020B0403020202020204" pitchFamily="34" charset="0"/>
                <a:ea typeface="+mn-ea"/>
                <a:cs typeface="+mn-cs"/>
              </a:rPr>
            </a:br>
            <a:r>
              <a:rPr kumimoji="0" lang="en-US" sz="1800" b="1" i="0" u="none" strike="noStrike" kern="1200" cap="none" spc="0" normalizeH="0" baseline="0" noProof="0">
                <a:ln>
                  <a:noFill/>
                </a:ln>
                <a:solidFill>
                  <a:srgbClr val="D0D0D0"/>
                </a:solidFill>
                <a:effectLst/>
                <a:uLnTx/>
                <a:uFillTx/>
                <a:latin typeface="Helvetica" panose="020B0403020202020204" pitchFamily="34" charset="0"/>
                <a:ea typeface="+mn-ea"/>
                <a:cs typeface="+mn-cs"/>
              </a:rPr>
              <a:t>‘Big Tech’ failed </a:t>
            </a:r>
            <a:r>
              <a:rPr lang="en-US" b="1">
                <a:solidFill>
                  <a:srgbClr val="D0D0D0"/>
                </a:solidFill>
                <a:latin typeface="Helvetica" panose="020B0403020202020204" pitchFamily="34" charset="0"/>
              </a:rPr>
              <a:t>consumers</a:t>
            </a:r>
            <a:r>
              <a:rPr kumimoji="0" lang="en-US" sz="1800" b="1" i="0" u="none" strike="noStrike" kern="1200" cap="none" spc="0" normalizeH="0" baseline="0" noProof="0">
                <a:ln>
                  <a:noFill/>
                </a:ln>
                <a:solidFill>
                  <a:srgbClr val="D0D0D0"/>
                </a:solidFill>
                <a:effectLst/>
                <a:uLnTx/>
                <a:uFillTx/>
                <a:latin typeface="Helvetica" panose="020B0403020202020204" pitchFamily="34" charset="0"/>
                <a:ea typeface="+mn-ea"/>
                <a:cs typeface="+mn-cs"/>
              </a:rPr>
              <a:t> on data privacy &amp; security?</a:t>
            </a:r>
          </a:p>
        </p:txBody>
      </p:sp>
      <p:pic>
        <p:nvPicPr>
          <p:cNvPr id="8" name="Picture 7">
            <a:extLst>
              <a:ext uri="{FF2B5EF4-FFF2-40B4-BE49-F238E27FC236}">
                <a16:creationId xmlns:a16="http://schemas.microsoft.com/office/drawing/2014/main" id="{ADFA4A15-8B59-3200-8CFF-A8F0E95B5D4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1" name="Slide Number Placeholder 5">
            <a:extLst>
              <a:ext uri="{FF2B5EF4-FFF2-40B4-BE49-F238E27FC236}">
                <a16:creationId xmlns:a16="http://schemas.microsoft.com/office/drawing/2014/main" id="{91E73866-504F-04A5-035A-24F9950479C1}"/>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7A06C223-CE87-E045-8EBF-684F20A328C3}"/>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37630652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0446E27-F3B6-5A36-90F5-155E8E262FA5}"/>
              </a:ext>
            </a:extLst>
          </p:cNvPr>
          <p:cNvSpPr>
            <a:spLocks noGrp="1" noRot="1" noMove="1" noResize="1" noEditPoints="1" noAdjustHandles="1" noChangeArrowheads="1" noChangeShapeType="1"/>
          </p:cNvSpPr>
          <p:nvPr/>
        </p:nvSpPr>
        <p:spPr>
          <a:xfrm>
            <a:off x="0" y="168501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A9C445BF-5591-D09A-A8BC-6A2DB67D3CAE}"/>
              </a:ext>
            </a:extLst>
          </p:cNvPr>
          <p:cNvSpPr/>
          <p:nvPr/>
        </p:nvSpPr>
        <p:spPr>
          <a:xfrm>
            <a:off x="136187" y="294481"/>
            <a:ext cx="11956753" cy="892552"/>
          </a:xfrm>
          <a:prstGeom prst="rect">
            <a:avLst/>
          </a:prstGeom>
        </p:spPr>
        <p:txBody>
          <a:bodyPr wrap="square" lIns="91440" tIns="45720" rIns="91440" bIns="45720" anchor="t">
            <a:spAutoFit/>
          </a:bodyPr>
          <a:lstStyle/>
          <a:p>
            <a:pPr>
              <a:defRPr/>
            </a:pPr>
            <a:r>
              <a:rPr kumimoji="0" lang="en-US" sz="2600" b="1" i="0" u="none" strike="noStrike" kern="1200" cap="none" spc="0" normalizeH="0" baseline="0" noProof="0">
                <a:ln>
                  <a:noFill/>
                </a:ln>
                <a:solidFill>
                  <a:srgbClr val="1B1464"/>
                </a:solidFill>
                <a:effectLst/>
                <a:uLnTx/>
                <a:uFillTx/>
                <a:latin typeface="Helvetica"/>
                <a:cs typeface="Helvetica"/>
              </a:rPr>
              <a:t>The history of data privacy began decades ago, but has seen much more momentum in legislative action over the last several years</a:t>
            </a:r>
            <a:endParaRPr lang="en-US"/>
          </a:p>
        </p:txBody>
      </p:sp>
      <p:pic>
        <p:nvPicPr>
          <p:cNvPr id="2" name="Picture 1">
            <a:extLst>
              <a:ext uri="{FF2B5EF4-FFF2-40B4-BE49-F238E27FC236}">
                <a16:creationId xmlns:a16="http://schemas.microsoft.com/office/drawing/2014/main" id="{887F38A2-6DBF-BCC9-2642-5CF6885948D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5" name="Slide Number Placeholder 5">
            <a:extLst>
              <a:ext uri="{FF2B5EF4-FFF2-40B4-BE49-F238E27FC236}">
                <a16:creationId xmlns:a16="http://schemas.microsoft.com/office/drawing/2014/main" id="{D1829505-9D86-5608-AB6A-768E9BCFEEDC}"/>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7" name="Rectangle 6">
            <a:extLst>
              <a:ext uri="{FF2B5EF4-FFF2-40B4-BE49-F238E27FC236}">
                <a16:creationId xmlns:a16="http://schemas.microsoft.com/office/drawing/2014/main" id="{7ACF1288-627F-D701-DEE1-9340D7536227}"/>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3" name="Rectangle 2">
            <a:extLst>
              <a:ext uri="{FF2B5EF4-FFF2-40B4-BE49-F238E27FC236}">
                <a16:creationId xmlns:a16="http://schemas.microsoft.com/office/drawing/2014/main" id="{66634879-7C85-C004-BD58-48E23A325F1F}"/>
              </a:ext>
            </a:extLst>
          </p:cNvPr>
          <p:cNvSpPr/>
          <p:nvPr/>
        </p:nvSpPr>
        <p:spPr>
          <a:xfrm>
            <a:off x="225772" y="1261512"/>
            <a:ext cx="11836526" cy="276999"/>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200" i="0" u="none" strike="noStrike" kern="1200" cap="none" spc="0" normalizeH="0" baseline="0" noProof="0">
                <a:ln>
                  <a:noFill/>
                </a:ln>
                <a:solidFill>
                  <a:srgbClr val="1B1464"/>
                </a:solidFill>
                <a:effectLst/>
                <a:uLnTx/>
                <a:uFillTx/>
                <a:latin typeface="Helvetica" pitchFamily="2" charset="0"/>
                <a:ea typeface="+mn-ea"/>
                <a:cs typeface="+mn-cs"/>
              </a:rPr>
              <a:t>Past and present-day legislation continues to impact the advertising industry today</a:t>
            </a:r>
          </a:p>
        </p:txBody>
      </p:sp>
      <p:sp>
        <p:nvSpPr>
          <p:cNvPr id="6" name="TextBox 5">
            <a:extLst>
              <a:ext uri="{FF2B5EF4-FFF2-40B4-BE49-F238E27FC236}">
                <a16:creationId xmlns:a16="http://schemas.microsoft.com/office/drawing/2014/main" id="{B33D798B-A780-DA33-E5F6-2AF59E7EA176}"/>
              </a:ext>
            </a:extLst>
          </p:cNvPr>
          <p:cNvSpPr txBox="1"/>
          <p:nvPr/>
        </p:nvSpPr>
        <p:spPr>
          <a:xfrm>
            <a:off x="0" y="1736995"/>
            <a:ext cx="1217048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Calibri" panose="020F0502020204030204" pitchFamily="34" charset="0"/>
                <a:cs typeface="+mn-cs"/>
              </a:rPr>
              <a:t>Data Privacy Legislature Timeline</a:t>
            </a:r>
            <a:endParaRPr kumimoji="0" lang="en-US" sz="1200" b="0" i="0" u="sng" strike="noStrike" kern="1200" cap="none" spc="0" normalizeH="0" baseline="0" noProof="0">
              <a:ln>
                <a:noFill/>
              </a:ln>
              <a:solidFill>
                <a:srgbClr val="1B1464"/>
              </a:solidFill>
              <a:effectLst/>
              <a:uLnTx/>
              <a:uFillTx/>
              <a:latin typeface="Helvetica" panose="020B0403020202020204" pitchFamily="34" charset="0"/>
              <a:ea typeface="Calibri" panose="020F0502020204030204" pitchFamily="34" charset="0"/>
              <a:cs typeface="+mn-cs"/>
            </a:endParaRPr>
          </a:p>
        </p:txBody>
      </p:sp>
      <p:sp>
        <p:nvSpPr>
          <p:cNvPr id="9" name="Rectangle: Rounded Corners 8">
            <a:extLst>
              <a:ext uri="{FF2B5EF4-FFF2-40B4-BE49-F238E27FC236}">
                <a16:creationId xmlns:a16="http://schemas.microsoft.com/office/drawing/2014/main" id="{01E450A8-3848-A889-1AD9-C3D0D9A3EB54}"/>
              </a:ext>
            </a:extLst>
          </p:cNvPr>
          <p:cNvSpPr/>
          <p:nvPr/>
        </p:nvSpPr>
        <p:spPr>
          <a:xfrm>
            <a:off x="54272" y="2241600"/>
            <a:ext cx="1613571" cy="1255683"/>
          </a:xfrm>
          <a:prstGeom prst="roundRect">
            <a:avLst>
              <a:gd name="adj" fmla="val 11642"/>
            </a:avLst>
          </a:prstGeom>
          <a:solidFill>
            <a:schemeClr val="bg1"/>
          </a:solidFill>
          <a:ln w="19050">
            <a:solidFill>
              <a:srgbClr val="4EBE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E0594BE-A9D3-1637-E0FC-3AF49BE16E80}"/>
              </a:ext>
            </a:extLst>
          </p:cNvPr>
          <p:cNvSpPr txBox="1"/>
          <p:nvPr/>
        </p:nvSpPr>
        <p:spPr>
          <a:xfrm>
            <a:off x="54270" y="2261057"/>
            <a:ext cx="1613573" cy="1261884"/>
          </a:xfrm>
          <a:prstGeom prst="rect">
            <a:avLst/>
          </a:prstGeom>
          <a:noFill/>
        </p:spPr>
        <p:txBody>
          <a:bodyPr wrap="square" rtlCol="0">
            <a:spAutoFit/>
          </a:bodyPr>
          <a:lstStyle/>
          <a:p>
            <a:pPr algn="ctr"/>
            <a:r>
              <a:rPr lang="en-US" b="1" u="sng">
                <a:solidFill>
                  <a:srgbClr val="1B1464"/>
                </a:solidFill>
                <a:latin typeface="Helvetica" panose="020B0604020202020204" pitchFamily="34" charset="0"/>
                <a:cs typeface="Helvetica" panose="020B0604020202020204" pitchFamily="34" charset="0"/>
              </a:rPr>
              <a:t>1988</a:t>
            </a:r>
          </a:p>
          <a:p>
            <a:pPr algn="ctr"/>
            <a:r>
              <a:rPr lang="en-US" b="1">
                <a:solidFill>
                  <a:srgbClr val="4EBEA4"/>
                </a:solidFill>
                <a:latin typeface="Helvetica" panose="020B0604020202020204" pitchFamily="34" charset="0"/>
                <a:cs typeface="Helvetica" panose="020B0604020202020204" pitchFamily="34" charset="0"/>
              </a:rPr>
              <a:t>VPPA</a:t>
            </a:r>
          </a:p>
          <a:p>
            <a:pPr algn="ctr"/>
            <a:r>
              <a:rPr lang="en-US" sz="1200">
                <a:solidFill>
                  <a:srgbClr val="4EBEA4"/>
                </a:solidFill>
                <a:latin typeface="Helvetica" panose="020B0604020202020204" pitchFamily="34" charset="0"/>
                <a:cs typeface="Helvetica" panose="020B0604020202020204" pitchFamily="34" charset="0"/>
              </a:rPr>
              <a:t>Video Privacy</a:t>
            </a:r>
            <a:br>
              <a:rPr lang="en-US" sz="1200">
                <a:solidFill>
                  <a:srgbClr val="4EBEA4"/>
                </a:solidFill>
                <a:latin typeface="Helvetica" panose="020B0604020202020204" pitchFamily="34" charset="0"/>
                <a:cs typeface="Helvetica" panose="020B0604020202020204" pitchFamily="34" charset="0"/>
              </a:rPr>
            </a:br>
            <a:r>
              <a:rPr lang="en-US" sz="1200">
                <a:solidFill>
                  <a:srgbClr val="4EBEA4"/>
                </a:solidFill>
                <a:latin typeface="Helvetica" panose="020B0604020202020204" pitchFamily="34" charset="0"/>
                <a:cs typeface="Helvetica" panose="020B0604020202020204" pitchFamily="34" charset="0"/>
              </a:rPr>
              <a:t>Protection Act</a:t>
            </a:r>
            <a:br>
              <a:rPr lang="en-US" sz="1200">
                <a:solidFill>
                  <a:srgbClr val="00BFF2"/>
                </a:solidFill>
                <a:latin typeface="Helvetica" panose="020B0604020202020204" pitchFamily="34" charset="0"/>
                <a:cs typeface="Helvetica" panose="020B0604020202020204" pitchFamily="34" charset="0"/>
              </a:rPr>
            </a:br>
            <a:endParaRPr lang="en-US" sz="400">
              <a:solidFill>
                <a:srgbClr val="00BFF2"/>
              </a:solidFill>
              <a:latin typeface="Helvetica" panose="020B0604020202020204" pitchFamily="34" charset="0"/>
              <a:cs typeface="Helvetica" panose="020B0604020202020204" pitchFamily="34" charset="0"/>
            </a:endParaRPr>
          </a:p>
          <a:p>
            <a:pPr algn="ctr"/>
            <a:r>
              <a:rPr lang="en-US" sz="1200" i="1">
                <a:solidFill>
                  <a:srgbClr val="1B1464"/>
                </a:solidFill>
                <a:latin typeface="Helvetica" panose="020B0604020202020204" pitchFamily="34" charset="0"/>
                <a:cs typeface="Helvetica" panose="020B0604020202020204" pitchFamily="34" charset="0"/>
              </a:rPr>
              <a:t>Enacted</a:t>
            </a:r>
            <a:endParaRPr lang="en-US" sz="400" i="1">
              <a:solidFill>
                <a:srgbClr val="1B1464"/>
              </a:solidFill>
              <a:latin typeface="Helvetica" panose="020B0604020202020204" pitchFamily="34" charset="0"/>
              <a:cs typeface="Helvetica" panose="020B0604020202020204" pitchFamily="34" charset="0"/>
            </a:endParaRPr>
          </a:p>
        </p:txBody>
      </p:sp>
      <p:sp>
        <p:nvSpPr>
          <p:cNvPr id="15" name="Rectangle: Rounded Corners 14">
            <a:extLst>
              <a:ext uri="{FF2B5EF4-FFF2-40B4-BE49-F238E27FC236}">
                <a16:creationId xmlns:a16="http://schemas.microsoft.com/office/drawing/2014/main" id="{1717A762-2F44-9C0B-7C17-3C2C531CD2F7}"/>
              </a:ext>
            </a:extLst>
          </p:cNvPr>
          <p:cNvSpPr/>
          <p:nvPr/>
        </p:nvSpPr>
        <p:spPr>
          <a:xfrm>
            <a:off x="776718" y="4709811"/>
            <a:ext cx="1914982" cy="1261884"/>
          </a:xfrm>
          <a:prstGeom prst="roundRect">
            <a:avLst>
              <a:gd name="adj" fmla="val 11642"/>
            </a:avLst>
          </a:prstGeom>
          <a:solidFill>
            <a:schemeClr val="bg1"/>
          </a:solidFill>
          <a:ln w="19050">
            <a:solidFill>
              <a:srgbClr val="4EBE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D8192739-DEDA-99A3-4FD2-4007856422B7}"/>
              </a:ext>
            </a:extLst>
          </p:cNvPr>
          <p:cNvSpPr txBox="1"/>
          <p:nvPr/>
        </p:nvSpPr>
        <p:spPr>
          <a:xfrm>
            <a:off x="724882" y="4709811"/>
            <a:ext cx="1989592" cy="1261884"/>
          </a:xfrm>
          <a:prstGeom prst="rect">
            <a:avLst/>
          </a:prstGeom>
          <a:noFill/>
        </p:spPr>
        <p:txBody>
          <a:bodyPr wrap="square" rtlCol="0">
            <a:spAutoFit/>
          </a:bodyPr>
          <a:lstStyle/>
          <a:p>
            <a:pPr algn="ctr"/>
            <a:r>
              <a:rPr lang="en-US" b="1" u="sng">
                <a:solidFill>
                  <a:srgbClr val="1B1464"/>
                </a:solidFill>
                <a:latin typeface="Helvetica" panose="020B0604020202020204" pitchFamily="34" charset="0"/>
                <a:cs typeface="Helvetica" panose="020B0604020202020204" pitchFamily="34" charset="0"/>
              </a:rPr>
              <a:t>2000</a:t>
            </a:r>
          </a:p>
          <a:p>
            <a:pPr algn="ctr"/>
            <a:r>
              <a:rPr lang="en-US" b="1">
                <a:solidFill>
                  <a:srgbClr val="4EBEA4"/>
                </a:solidFill>
                <a:latin typeface="Helvetica" panose="020B0604020202020204" pitchFamily="34" charset="0"/>
                <a:cs typeface="Helvetica" panose="020B0604020202020204" pitchFamily="34" charset="0"/>
              </a:rPr>
              <a:t>COPPA</a:t>
            </a:r>
            <a:br>
              <a:rPr lang="en-US">
                <a:solidFill>
                  <a:srgbClr val="4EBEA4"/>
                </a:solidFill>
                <a:latin typeface="Helvetica" panose="020B0604020202020204" pitchFamily="34" charset="0"/>
                <a:cs typeface="Helvetica" panose="020B0604020202020204" pitchFamily="34" charset="0"/>
              </a:rPr>
            </a:br>
            <a:r>
              <a:rPr lang="en-US" sz="1200">
                <a:solidFill>
                  <a:srgbClr val="4EBEA4"/>
                </a:solidFill>
                <a:latin typeface="Helvetica" panose="020B0604020202020204" pitchFamily="34" charset="0"/>
                <a:cs typeface="Helvetica" panose="020B0604020202020204" pitchFamily="34" charset="0"/>
              </a:rPr>
              <a:t>Children's Online</a:t>
            </a:r>
            <a:br>
              <a:rPr lang="en-US" sz="1200">
                <a:solidFill>
                  <a:srgbClr val="4EBEA4"/>
                </a:solidFill>
                <a:latin typeface="Helvetica" panose="020B0604020202020204" pitchFamily="34" charset="0"/>
                <a:cs typeface="Helvetica" panose="020B0604020202020204" pitchFamily="34" charset="0"/>
              </a:rPr>
            </a:br>
            <a:r>
              <a:rPr lang="en-US" sz="1200">
                <a:solidFill>
                  <a:srgbClr val="4EBEA4"/>
                </a:solidFill>
                <a:latin typeface="Helvetica" panose="020B0604020202020204" pitchFamily="34" charset="0"/>
                <a:cs typeface="Helvetica" panose="020B0604020202020204" pitchFamily="34" charset="0"/>
              </a:rPr>
              <a:t>Privacy Protection Act</a:t>
            </a:r>
            <a:br>
              <a:rPr lang="en-US" sz="1200" u="sng">
                <a:solidFill>
                  <a:srgbClr val="00BFF2"/>
                </a:solidFill>
                <a:latin typeface="Helvetica" panose="020B0604020202020204" pitchFamily="34" charset="0"/>
                <a:cs typeface="Helvetica" panose="020B0604020202020204" pitchFamily="34" charset="0"/>
              </a:rPr>
            </a:br>
            <a:endParaRPr lang="en-US" sz="400" u="sng">
              <a:solidFill>
                <a:srgbClr val="00BFF2"/>
              </a:solidFill>
              <a:latin typeface="Helvetica" panose="020B0604020202020204" pitchFamily="34" charset="0"/>
              <a:cs typeface="Helvetica" panose="020B0604020202020204" pitchFamily="34" charset="0"/>
            </a:endParaRPr>
          </a:p>
          <a:p>
            <a:pPr algn="ctr"/>
            <a:r>
              <a:rPr lang="en-US" sz="1200" i="1">
                <a:solidFill>
                  <a:srgbClr val="1B1464"/>
                </a:solidFill>
                <a:latin typeface="Helvetica" panose="020B0604020202020204" pitchFamily="34" charset="0"/>
                <a:cs typeface="Helvetica" panose="020B0604020202020204" pitchFamily="34" charset="0"/>
              </a:rPr>
              <a:t>Enacted</a:t>
            </a:r>
            <a:endParaRPr lang="en-US" sz="400" i="1">
              <a:solidFill>
                <a:srgbClr val="1B1464"/>
              </a:solidFill>
              <a:latin typeface="Helvetica" panose="020B0604020202020204" pitchFamily="34" charset="0"/>
              <a:cs typeface="Helvetica" panose="020B0604020202020204" pitchFamily="34" charset="0"/>
            </a:endParaRPr>
          </a:p>
        </p:txBody>
      </p:sp>
      <p:sp>
        <p:nvSpPr>
          <p:cNvPr id="17" name="Rectangle: Rounded Corners 16">
            <a:extLst>
              <a:ext uri="{FF2B5EF4-FFF2-40B4-BE49-F238E27FC236}">
                <a16:creationId xmlns:a16="http://schemas.microsoft.com/office/drawing/2014/main" id="{AFD59D2E-D487-54DA-737D-E85F372CC497}"/>
              </a:ext>
            </a:extLst>
          </p:cNvPr>
          <p:cNvSpPr/>
          <p:nvPr/>
        </p:nvSpPr>
        <p:spPr>
          <a:xfrm>
            <a:off x="8805080" y="2491734"/>
            <a:ext cx="2564872" cy="927741"/>
          </a:xfrm>
          <a:prstGeom prst="roundRect">
            <a:avLst>
              <a:gd name="adj" fmla="val 11642"/>
            </a:avLst>
          </a:prstGeom>
          <a:solidFill>
            <a:schemeClr val="bg1"/>
          </a:solidFill>
          <a:ln w="19050">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hlinkClick r:id="rId5"/>
            <a:extLst>
              <a:ext uri="{FF2B5EF4-FFF2-40B4-BE49-F238E27FC236}">
                <a16:creationId xmlns:a16="http://schemas.microsoft.com/office/drawing/2014/main" id="{770EC70D-6D58-091F-C8C1-8EF8070DDCBD}"/>
              </a:ext>
            </a:extLst>
          </p:cNvPr>
          <p:cNvSpPr txBox="1"/>
          <p:nvPr/>
        </p:nvSpPr>
        <p:spPr>
          <a:xfrm>
            <a:off x="8798704" y="2501260"/>
            <a:ext cx="2564872" cy="892552"/>
          </a:xfrm>
          <a:prstGeom prst="rect">
            <a:avLst/>
          </a:prstGeom>
          <a:noFill/>
        </p:spPr>
        <p:txBody>
          <a:bodyPr wrap="square" rtlCol="0">
            <a:spAutoFit/>
          </a:bodyPr>
          <a:lstStyle/>
          <a:p>
            <a:pPr algn="ctr"/>
            <a:r>
              <a:rPr lang="en-US" b="1" u="sng">
                <a:solidFill>
                  <a:srgbClr val="1B1464"/>
                </a:solidFill>
                <a:latin typeface="Helvetica" panose="020B0604020202020204" pitchFamily="34" charset="0"/>
                <a:cs typeface="Helvetica" panose="020B0604020202020204" pitchFamily="34" charset="0"/>
              </a:rPr>
              <a:t>2024</a:t>
            </a:r>
            <a:br>
              <a:rPr lang="en-US" b="1">
                <a:solidFill>
                  <a:srgbClr val="1B1464"/>
                </a:solidFill>
                <a:latin typeface="Helvetica" panose="020B0604020202020204" pitchFamily="34" charset="0"/>
                <a:cs typeface="Helvetica" panose="020B0604020202020204" pitchFamily="34" charset="0"/>
              </a:rPr>
            </a:br>
            <a:r>
              <a:rPr lang="en-US" b="1">
                <a:solidFill>
                  <a:srgbClr val="00BFF2"/>
                </a:solidFill>
                <a:latin typeface="Helvetica" panose="020B0604020202020204" pitchFamily="34" charset="0"/>
                <a:cs typeface="Helvetica" panose="020B0604020202020204" pitchFamily="34" charset="0"/>
              </a:rPr>
              <a:t>Data Executive Order</a:t>
            </a:r>
            <a:br>
              <a:rPr lang="en-US" sz="1200" u="sng">
                <a:solidFill>
                  <a:srgbClr val="00BFF2"/>
                </a:solidFill>
                <a:latin typeface="Helvetica" panose="020B0604020202020204" pitchFamily="34" charset="0"/>
                <a:cs typeface="Helvetica" panose="020B0604020202020204" pitchFamily="34" charset="0"/>
              </a:rPr>
            </a:br>
            <a:endParaRPr lang="en-US" sz="400" u="sng">
              <a:solidFill>
                <a:srgbClr val="00BFF2"/>
              </a:solidFill>
              <a:latin typeface="Helvetica" panose="020B0604020202020204" pitchFamily="34" charset="0"/>
              <a:cs typeface="Helvetica" panose="020B0604020202020204" pitchFamily="34" charset="0"/>
            </a:endParaRPr>
          </a:p>
          <a:p>
            <a:pPr algn="ctr"/>
            <a:r>
              <a:rPr lang="en-US" sz="1200" i="1">
                <a:solidFill>
                  <a:srgbClr val="1B1464"/>
                </a:solidFill>
                <a:latin typeface="Helvetica" panose="020B0604020202020204" pitchFamily="34" charset="0"/>
                <a:cs typeface="Helvetica" panose="020B0604020202020204" pitchFamily="34" charset="0"/>
              </a:rPr>
              <a:t>Enacted</a:t>
            </a:r>
            <a:endParaRPr lang="en-US" sz="400" i="1">
              <a:solidFill>
                <a:srgbClr val="1B1464"/>
              </a:solidFill>
              <a:latin typeface="Helvetica" panose="020B0604020202020204" pitchFamily="34" charset="0"/>
              <a:cs typeface="Helvetica" panose="020B0604020202020204" pitchFamily="34" charset="0"/>
            </a:endParaRPr>
          </a:p>
        </p:txBody>
      </p:sp>
      <p:sp>
        <p:nvSpPr>
          <p:cNvPr id="19" name="Rectangle: Rounded Corners 18">
            <a:extLst>
              <a:ext uri="{FF2B5EF4-FFF2-40B4-BE49-F238E27FC236}">
                <a16:creationId xmlns:a16="http://schemas.microsoft.com/office/drawing/2014/main" id="{D2E9362D-B4E9-33FA-B4DA-A5B22CF71ACF}"/>
              </a:ext>
            </a:extLst>
          </p:cNvPr>
          <p:cNvSpPr/>
          <p:nvPr/>
        </p:nvSpPr>
        <p:spPr>
          <a:xfrm>
            <a:off x="4902279" y="4709812"/>
            <a:ext cx="1675357" cy="1261884"/>
          </a:xfrm>
          <a:prstGeom prst="roundRect">
            <a:avLst>
              <a:gd name="adj" fmla="val 11642"/>
            </a:avLst>
          </a:prstGeom>
          <a:solidFill>
            <a:schemeClr val="bg1"/>
          </a:solidFill>
          <a:ln w="19050">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7BE1D848-89E2-660F-65A5-228E2D68CCC0}"/>
              </a:ext>
            </a:extLst>
          </p:cNvPr>
          <p:cNvSpPr txBox="1"/>
          <p:nvPr/>
        </p:nvSpPr>
        <p:spPr>
          <a:xfrm>
            <a:off x="4923055" y="4709812"/>
            <a:ext cx="1681974" cy="1261884"/>
          </a:xfrm>
          <a:prstGeom prst="rect">
            <a:avLst/>
          </a:prstGeom>
          <a:noFill/>
        </p:spPr>
        <p:txBody>
          <a:bodyPr wrap="square" rtlCol="0">
            <a:spAutoFit/>
          </a:bodyPr>
          <a:lstStyle/>
          <a:p>
            <a:pPr algn="ctr"/>
            <a:r>
              <a:rPr lang="en-US" b="1" u="sng">
                <a:solidFill>
                  <a:srgbClr val="1B1464"/>
                </a:solidFill>
                <a:latin typeface="Helvetica" panose="020B0604020202020204" pitchFamily="34" charset="0"/>
                <a:cs typeface="Helvetica" panose="020B0604020202020204" pitchFamily="34" charset="0"/>
              </a:rPr>
              <a:t>2018</a:t>
            </a:r>
          </a:p>
          <a:p>
            <a:pPr algn="ctr"/>
            <a:r>
              <a:rPr lang="en-US" b="1">
                <a:solidFill>
                  <a:srgbClr val="00BFF2"/>
                </a:solidFill>
                <a:latin typeface="Helvetica" panose="020B0604020202020204" pitchFamily="34" charset="0"/>
                <a:cs typeface="Helvetica" panose="020B0604020202020204" pitchFamily="34" charset="0"/>
              </a:rPr>
              <a:t>GDPR</a:t>
            </a:r>
            <a:br>
              <a:rPr lang="en-US">
                <a:solidFill>
                  <a:srgbClr val="00BFF2"/>
                </a:solidFill>
                <a:latin typeface="Helvetica" panose="020B0604020202020204" pitchFamily="34" charset="0"/>
                <a:cs typeface="Helvetica" panose="020B0604020202020204" pitchFamily="34" charset="0"/>
              </a:rPr>
            </a:br>
            <a:r>
              <a:rPr lang="en-US" sz="1200">
                <a:solidFill>
                  <a:srgbClr val="00BFF2"/>
                </a:solidFill>
                <a:latin typeface="Helvetica" panose="020B0604020202020204" pitchFamily="34" charset="0"/>
                <a:cs typeface="Helvetica" panose="020B0604020202020204" pitchFamily="34" charset="0"/>
              </a:rPr>
              <a:t>General Data</a:t>
            </a:r>
            <a:br>
              <a:rPr lang="en-US" sz="1200">
                <a:solidFill>
                  <a:srgbClr val="00BFF2"/>
                </a:solidFill>
                <a:latin typeface="Helvetica" panose="020B0604020202020204" pitchFamily="34" charset="0"/>
                <a:cs typeface="Helvetica" panose="020B0604020202020204" pitchFamily="34" charset="0"/>
              </a:rPr>
            </a:br>
            <a:r>
              <a:rPr lang="en-US" sz="1200">
                <a:solidFill>
                  <a:srgbClr val="00BFF2"/>
                </a:solidFill>
                <a:latin typeface="Helvetica" panose="020B0604020202020204" pitchFamily="34" charset="0"/>
                <a:cs typeface="Helvetica" panose="020B0604020202020204" pitchFamily="34" charset="0"/>
              </a:rPr>
              <a:t>Protection Regulation</a:t>
            </a:r>
            <a:br>
              <a:rPr lang="en-US" sz="1200" u="sng">
                <a:solidFill>
                  <a:srgbClr val="00BFF2"/>
                </a:solidFill>
                <a:latin typeface="Helvetica" panose="020B0604020202020204" pitchFamily="34" charset="0"/>
                <a:cs typeface="Helvetica" panose="020B0604020202020204" pitchFamily="34" charset="0"/>
              </a:rPr>
            </a:br>
            <a:endParaRPr lang="en-US" sz="400" u="sng">
              <a:solidFill>
                <a:srgbClr val="00BFF2"/>
              </a:solidFill>
              <a:latin typeface="Helvetica" panose="020B0604020202020204" pitchFamily="34" charset="0"/>
              <a:cs typeface="Helvetica" panose="020B0604020202020204" pitchFamily="34" charset="0"/>
            </a:endParaRPr>
          </a:p>
          <a:p>
            <a:pPr algn="ctr"/>
            <a:r>
              <a:rPr lang="en-US" sz="1200" i="1">
                <a:solidFill>
                  <a:srgbClr val="1B1464"/>
                </a:solidFill>
                <a:latin typeface="Helvetica" panose="020B0604020202020204" pitchFamily="34" charset="0"/>
                <a:cs typeface="Helvetica" panose="020B0604020202020204" pitchFamily="34" charset="0"/>
              </a:rPr>
              <a:t>Enacted</a:t>
            </a:r>
            <a:endParaRPr lang="en-US" sz="400" i="1">
              <a:solidFill>
                <a:srgbClr val="1B1464"/>
              </a:solidFill>
              <a:latin typeface="Helvetica" panose="020B0604020202020204" pitchFamily="34" charset="0"/>
              <a:cs typeface="Helvetica" panose="020B0604020202020204" pitchFamily="34" charset="0"/>
            </a:endParaRPr>
          </a:p>
        </p:txBody>
      </p:sp>
      <p:sp>
        <p:nvSpPr>
          <p:cNvPr id="22" name="Rectangle: Rounded Corners 21">
            <a:extLst>
              <a:ext uri="{FF2B5EF4-FFF2-40B4-BE49-F238E27FC236}">
                <a16:creationId xmlns:a16="http://schemas.microsoft.com/office/drawing/2014/main" id="{42AE6EA4-1BC6-8EA3-0470-7926903670DC}"/>
              </a:ext>
            </a:extLst>
          </p:cNvPr>
          <p:cNvSpPr/>
          <p:nvPr/>
        </p:nvSpPr>
        <p:spPr>
          <a:xfrm>
            <a:off x="7454547" y="4709811"/>
            <a:ext cx="1749751" cy="1261885"/>
          </a:xfrm>
          <a:prstGeom prst="roundRect">
            <a:avLst>
              <a:gd name="adj" fmla="val 11642"/>
            </a:avLst>
          </a:prstGeom>
          <a:solidFill>
            <a:schemeClr val="bg1"/>
          </a:solidFill>
          <a:ln w="19050">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F2F941AB-8A30-3236-E43A-6C245168D21C}"/>
              </a:ext>
            </a:extLst>
          </p:cNvPr>
          <p:cNvSpPr/>
          <p:nvPr/>
        </p:nvSpPr>
        <p:spPr>
          <a:xfrm>
            <a:off x="1773949" y="2269841"/>
            <a:ext cx="2044361" cy="1213957"/>
          </a:xfrm>
          <a:prstGeom prst="roundRect">
            <a:avLst>
              <a:gd name="adj" fmla="val 11642"/>
            </a:avLst>
          </a:prstGeom>
          <a:solidFill>
            <a:schemeClr val="bg1"/>
          </a:solidFill>
          <a:ln w="19050">
            <a:solidFill>
              <a:srgbClr val="4EBE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BDC99C4A-47EE-4694-AC9E-8A057CD6EEDD}"/>
              </a:ext>
            </a:extLst>
          </p:cNvPr>
          <p:cNvSpPr txBox="1"/>
          <p:nvPr/>
        </p:nvSpPr>
        <p:spPr>
          <a:xfrm>
            <a:off x="1719678" y="2269842"/>
            <a:ext cx="2124011" cy="1261884"/>
          </a:xfrm>
          <a:prstGeom prst="rect">
            <a:avLst/>
          </a:prstGeom>
          <a:noFill/>
        </p:spPr>
        <p:txBody>
          <a:bodyPr wrap="square" rtlCol="0">
            <a:spAutoFit/>
          </a:bodyPr>
          <a:lstStyle/>
          <a:p>
            <a:pPr algn="ctr"/>
            <a:r>
              <a:rPr lang="en-US" b="1" u="sng">
                <a:solidFill>
                  <a:srgbClr val="1B1464"/>
                </a:solidFill>
                <a:latin typeface="Helvetica" panose="020B0604020202020204" pitchFamily="34" charset="0"/>
                <a:cs typeface="Helvetica" panose="020B0604020202020204" pitchFamily="34" charset="0"/>
              </a:rPr>
              <a:t>2004</a:t>
            </a:r>
          </a:p>
          <a:p>
            <a:pPr algn="ctr"/>
            <a:r>
              <a:rPr lang="en-US" b="1">
                <a:solidFill>
                  <a:srgbClr val="4EBEA4"/>
                </a:solidFill>
                <a:latin typeface="Helvetica" panose="020B0604020202020204" pitchFamily="34" charset="0"/>
                <a:cs typeface="Helvetica" panose="020B0604020202020204" pitchFamily="34" charset="0"/>
              </a:rPr>
              <a:t>CalOppa</a:t>
            </a:r>
            <a:br>
              <a:rPr lang="en-US">
                <a:solidFill>
                  <a:srgbClr val="4EBEA4"/>
                </a:solidFill>
                <a:latin typeface="Helvetica" panose="020B0604020202020204" pitchFamily="34" charset="0"/>
                <a:cs typeface="Helvetica" panose="020B0604020202020204" pitchFamily="34" charset="0"/>
              </a:rPr>
            </a:br>
            <a:r>
              <a:rPr lang="en-US" sz="1200">
                <a:solidFill>
                  <a:srgbClr val="4EBEA4"/>
                </a:solidFill>
                <a:latin typeface="Helvetica" panose="020B0604020202020204" pitchFamily="34" charset="0"/>
                <a:cs typeface="Helvetica" panose="020B0604020202020204" pitchFamily="34" charset="0"/>
              </a:rPr>
              <a:t>California Online</a:t>
            </a:r>
            <a:br>
              <a:rPr lang="en-US" sz="1200">
                <a:solidFill>
                  <a:srgbClr val="4EBEA4"/>
                </a:solidFill>
                <a:latin typeface="Helvetica" panose="020B0604020202020204" pitchFamily="34" charset="0"/>
                <a:cs typeface="Helvetica" panose="020B0604020202020204" pitchFamily="34" charset="0"/>
              </a:rPr>
            </a:br>
            <a:r>
              <a:rPr lang="en-US" sz="1200">
                <a:solidFill>
                  <a:srgbClr val="4EBEA4"/>
                </a:solidFill>
                <a:latin typeface="Helvetica" panose="020B0604020202020204" pitchFamily="34" charset="0"/>
                <a:cs typeface="Helvetica" panose="020B0604020202020204" pitchFamily="34" charset="0"/>
              </a:rPr>
              <a:t>Privacy Protection Act</a:t>
            </a:r>
            <a:br>
              <a:rPr lang="en-US" sz="1200" u="sng">
                <a:solidFill>
                  <a:srgbClr val="00BFF2"/>
                </a:solidFill>
                <a:latin typeface="Helvetica" panose="020B0604020202020204" pitchFamily="34" charset="0"/>
                <a:cs typeface="Helvetica" panose="020B0604020202020204" pitchFamily="34" charset="0"/>
              </a:rPr>
            </a:br>
            <a:endParaRPr lang="en-US" sz="400" u="sng">
              <a:solidFill>
                <a:srgbClr val="00BFF2"/>
              </a:solidFill>
              <a:latin typeface="Helvetica" panose="020B0604020202020204" pitchFamily="34" charset="0"/>
              <a:cs typeface="Helvetica" panose="020B0604020202020204" pitchFamily="34" charset="0"/>
            </a:endParaRPr>
          </a:p>
          <a:p>
            <a:pPr algn="ctr"/>
            <a:r>
              <a:rPr lang="en-US" sz="1200" i="1">
                <a:solidFill>
                  <a:srgbClr val="1B1464"/>
                </a:solidFill>
                <a:latin typeface="Helvetica" panose="020B0604020202020204" pitchFamily="34" charset="0"/>
                <a:cs typeface="Helvetica" panose="020B0604020202020204" pitchFamily="34" charset="0"/>
              </a:rPr>
              <a:t>Enacted</a:t>
            </a:r>
            <a:endParaRPr lang="en-US" sz="400" i="1">
              <a:solidFill>
                <a:srgbClr val="1B1464"/>
              </a:solidFill>
              <a:latin typeface="Helvetica" panose="020B0604020202020204" pitchFamily="34" charset="0"/>
              <a:cs typeface="Helvetica" panose="020B0604020202020204" pitchFamily="34" charset="0"/>
            </a:endParaRPr>
          </a:p>
        </p:txBody>
      </p:sp>
      <p:sp>
        <p:nvSpPr>
          <p:cNvPr id="25" name="Rectangle: Rounded Corners 24">
            <a:extLst>
              <a:ext uri="{FF2B5EF4-FFF2-40B4-BE49-F238E27FC236}">
                <a16:creationId xmlns:a16="http://schemas.microsoft.com/office/drawing/2014/main" id="{397EF892-3FFA-A269-D811-8C2D4712BDCC}"/>
              </a:ext>
            </a:extLst>
          </p:cNvPr>
          <p:cNvSpPr/>
          <p:nvPr/>
        </p:nvSpPr>
        <p:spPr>
          <a:xfrm>
            <a:off x="5697678" y="2241601"/>
            <a:ext cx="2564872" cy="1348163"/>
          </a:xfrm>
          <a:prstGeom prst="roundRect">
            <a:avLst>
              <a:gd name="adj" fmla="val 11642"/>
            </a:avLst>
          </a:prstGeom>
          <a:solidFill>
            <a:schemeClr val="bg1"/>
          </a:solidFill>
          <a:ln w="19050">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91CEB04A-19CD-8FF7-BCA8-C11C5DEA8D5C}"/>
              </a:ext>
            </a:extLst>
          </p:cNvPr>
          <p:cNvSpPr txBox="1"/>
          <p:nvPr/>
        </p:nvSpPr>
        <p:spPr>
          <a:xfrm>
            <a:off x="5667130" y="2262579"/>
            <a:ext cx="2595420" cy="1300356"/>
          </a:xfrm>
          <a:prstGeom prst="rect">
            <a:avLst/>
          </a:prstGeom>
          <a:noFill/>
        </p:spPr>
        <p:txBody>
          <a:bodyPr wrap="square" rtlCol="0">
            <a:spAutoFit/>
          </a:bodyPr>
          <a:lstStyle/>
          <a:p>
            <a:pPr algn="ctr"/>
            <a:r>
              <a:rPr lang="en-US" b="1" u="sng">
                <a:solidFill>
                  <a:srgbClr val="1B1464"/>
                </a:solidFill>
                <a:latin typeface="Helvetica" panose="020B0604020202020204" pitchFamily="34" charset="0"/>
                <a:cs typeface="Helvetica" panose="020B0604020202020204" pitchFamily="34" charset="0"/>
              </a:rPr>
              <a:t>2018 &amp; Onwards</a:t>
            </a:r>
          </a:p>
          <a:p>
            <a:pPr algn="ctr"/>
            <a:r>
              <a:rPr lang="en-US" b="1">
                <a:solidFill>
                  <a:srgbClr val="00BFF2"/>
                </a:solidFill>
                <a:latin typeface="Helvetica" panose="020B0604020202020204" pitchFamily="34" charset="0"/>
                <a:cs typeface="Helvetica" panose="020B0604020202020204" pitchFamily="34" charset="0"/>
              </a:rPr>
              <a:t>Various State Laws</a:t>
            </a:r>
            <a:br>
              <a:rPr lang="en-US" sz="1200" u="sng">
                <a:solidFill>
                  <a:srgbClr val="00BFF2"/>
                </a:solidFill>
                <a:latin typeface="Helvetica" panose="020B0604020202020204" pitchFamily="34" charset="0"/>
                <a:cs typeface="Helvetica" panose="020B0604020202020204" pitchFamily="34" charset="0"/>
              </a:rPr>
            </a:br>
            <a:endParaRPr lang="en-US" sz="400" u="sng">
              <a:solidFill>
                <a:srgbClr val="00BFF2"/>
              </a:solidFill>
              <a:latin typeface="Helvetica" panose="020B0604020202020204" pitchFamily="34" charset="0"/>
              <a:cs typeface="Helvetica" panose="020B0604020202020204" pitchFamily="34" charset="0"/>
            </a:endParaRPr>
          </a:p>
          <a:p>
            <a:pPr algn="ctr"/>
            <a:r>
              <a:rPr lang="en-US" sz="1050">
                <a:solidFill>
                  <a:srgbClr val="1B1464"/>
                </a:solidFill>
                <a:latin typeface="Helvetica" panose="020B0604020202020204" pitchFamily="34" charset="0"/>
                <a:cs typeface="Helvetica" panose="020B0604020202020204" pitchFamily="34" charset="0"/>
              </a:rPr>
              <a:t>Various U.S. states have enacted laws and proposed legislature to enforce stricter data privacy laws into place.</a:t>
            </a:r>
            <a:endParaRPr lang="en-US" sz="1050" b="1">
              <a:solidFill>
                <a:srgbClr val="1B1464"/>
              </a:solidFill>
              <a:latin typeface="Helvetica" panose="020B0604020202020204" pitchFamily="34" charset="0"/>
              <a:cs typeface="Helvetica" panose="020B0604020202020204" pitchFamily="34" charset="0"/>
            </a:endParaRPr>
          </a:p>
          <a:p>
            <a:pPr algn="ctr"/>
            <a:r>
              <a:rPr lang="en-US" sz="700" b="1" i="1">
                <a:solidFill>
                  <a:srgbClr val="ED3C8D"/>
                </a:solidFill>
                <a:latin typeface="Helvetica" panose="020B0604020202020204" pitchFamily="34" charset="0"/>
                <a:cs typeface="Helvetica" panose="020B0604020202020204" pitchFamily="34" charset="0"/>
              </a:rPr>
              <a:t>Continue reading to learn more about state privacy laws.</a:t>
            </a:r>
            <a:endParaRPr lang="en-US" sz="700" i="1">
              <a:solidFill>
                <a:srgbClr val="ED3C8D"/>
              </a:solidFill>
              <a:highlight>
                <a:srgbClr val="FFFF00"/>
              </a:highlight>
              <a:latin typeface="Helvetica" panose="020B0604020202020204" pitchFamily="34" charset="0"/>
              <a:cs typeface="Helvetica" panose="020B0604020202020204" pitchFamily="34" charset="0"/>
            </a:endParaRPr>
          </a:p>
        </p:txBody>
      </p:sp>
      <p:cxnSp>
        <p:nvCxnSpPr>
          <p:cNvPr id="28" name="Straight Connector 27">
            <a:extLst>
              <a:ext uri="{FF2B5EF4-FFF2-40B4-BE49-F238E27FC236}">
                <a16:creationId xmlns:a16="http://schemas.microsoft.com/office/drawing/2014/main" id="{ADA36AF0-FDE5-9991-DA05-012C8D662629}"/>
              </a:ext>
            </a:extLst>
          </p:cNvPr>
          <p:cNvCxnSpPr>
            <a:cxnSpLocks/>
          </p:cNvCxnSpPr>
          <p:nvPr/>
        </p:nvCxnSpPr>
        <p:spPr>
          <a:xfrm>
            <a:off x="357862" y="3522941"/>
            <a:ext cx="0" cy="622339"/>
          </a:xfrm>
          <a:prstGeom prst="line">
            <a:avLst/>
          </a:prstGeom>
          <a:ln w="38100">
            <a:solidFill>
              <a:srgbClr val="4EBEA4"/>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06B4A5D-6203-D74F-BC57-61AB0369E91F}"/>
              </a:ext>
            </a:extLst>
          </p:cNvPr>
          <p:cNvCxnSpPr>
            <a:cxnSpLocks/>
          </p:cNvCxnSpPr>
          <p:nvPr/>
        </p:nvCxnSpPr>
        <p:spPr>
          <a:xfrm>
            <a:off x="2977214" y="3497283"/>
            <a:ext cx="0" cy="647997"/>
          </a:xfrm>
          <a:prstGeom prst="line">
            <a:avLst/>
          </a:prstGeom>
          <a:ln w="38100">
            <a:solidFill>
              <a:srgbClr val="4EBEA4"/>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10C0AB5-CDA0-6E82-27E1-C382EDA5E076}"/>
              </a:ext>
            </a:extLst>
          </p:cNvPr>
          <p:cNvCxnSpPr>
            <a:cxnSpLocks/>
          </p:cNvCxnSpPr>
          <p:nvPr/>
        </p:nvCxnSpPr>
        <p:spPr>
          <a:xfrm>
            <a:off x="2044117" y="4438775"/>
            <a:ext cx="0" cy="271036"/>
          </a:xfrm>
          <a:prstGeom prst="line">
            <a:avLst/>
          </a:prstGeom>
          <a:ln w="38100">
            <a:solidFill>
              <a:srgbClr val="4EBEA4"/>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C639168-ED28-98F6-8952-72AAB977664D}"/>
              </a:ext>
            </a:extLst>
          </p:cNvPr>
          <p:cNvCxnSpPr>
            <a:cxnSpLocks/>
          </p:cNvCxnSpPr>
          <p:nvPr/>
        </p:nvCxnSpPr>
        <p:spPr>
          <a:xfrm>
            <a:off x="5294164" y="4438775"/>
            <a:ext cx="0" cy="272463"/>
          </a:xfrm>
          <a:prstGeom prst="line">
            <a:avLst/>
          </a:prstGeom>
          <a:ln w="38100">
            <a:solidFill>
              <a:srgbClr val="00BFF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26F61E6-7B61-FD6B-2157-792E1313E7A6}"/>
              </a:ext>
            </a:extLst>
          </p:cNvPr>
          <p:cNvCxnSpPr>
            <a:cxnSpLocks/>
          </p:cNvCxnSpPr>
          <p:nvPr/>
        </p:nvCxnSpPr>
        <p:spPr>
          <a:xfrm>
            <a:off x="8617053" y="4438775"/>
            <a:ext cx="0" cy="272463"/>
          </a:xfrm>
          <a:prstGeom prst="line">
            <a:avLst/>
          </a:prstGeom>
          <a:ln w="38100">
            <a:solidFill>
              <a:srgbClr val="00BFF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8CEFF27-C1B0-3C19-876F-38ADD38FC71D}"/>
              </a:ext>
            </a:extLst>
          </p:cNvPr>
          <p:cNvCxnSpPr>
            <a:cxnSpLocks/>
          </p:cNvCxnSpPr>
          <p:nvPr/>
        </p:nvCxnSpPr>
        <p:spPr>
          <a:xfrm>
            <a:off x="6291927" y="3589764"/>
            <a:ext cx="0" cy="555516"/>
          </a:xfrm>
          <a:prstGeom prst="line">
            <a:avLst/>
          </a:prstGeom>
          <a:ln w="38100">
            <a:solidFill>
              <a:srgbClr val="00BFF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C019E19-144C-9F41-3157-12DD29EE8E7F}"/>
              </a:ext>
            </a:extLst>
          </p:cNvPr>
          <p:cNvCxnSpPr>
            <a:cxnSpLocks/>
          </p:cNvCxnSpPr>
          <p:nvPr/>
        </p:nvCxnSpPr>
        <p:spPr>
          <a:xfrm>
            <a:off x="10035680" y="3429000"/>
            <a:ext cx="0" cy="716280"/>
          </a:xfrm>
          <a:prstGeom prst="line">
            <a:avLst/>
          </a:prstGeom>
          <a:ln w="38100">
            <a:solidFill>
              <a:srgbClr val="00BFF2"/>
            </a:solidFill>
          </a:ln>
        </p:spPr>
        <p:style>
          <a:lnRef idx="1">
            <a:schemeClr val="accent1"/>
          </a:lnRef>
          <a:fillRef idx="0">
            <a:schemeClr val="accent1"/>
          </a:fillRef>
          <a:effectRef idx="0">
            <a:schemeClr val="accent1"/>
          </a:effectRef>
          <a:fontRef idx="minor">
            <a:schemeClr val="tx1"/>
          </a:fontRef>
        </p:style>
      </p:cxnSp>
      <p:sp>
        <p:nvSpPr>
          <p:cNvPr id="38" name="Arrow: Right 37">
            <a:extLst>
              <a:ext uri="{FF2B5EF4-FFF2-40B4-BE49-F238E27FC236}">
                <a16:creationId xmlns:a16="http://schemas.microsoft.com/office/drawing/2014/main" id="{44C5628D-07FD-A349-4B64-0D7E9CFAD1A9}"/>
              </a:ext>
            </a:extLst>
          </p:cNvPr>
          <p:cNvSpPr/>
          <p:nvPr/>
        </p:nvSpPr>
        <p:spPr>
          <a:xfrm>
            <a:off x="4618026" y="4056262"/>
            <a:ext cx="7398714" cy="494956"/>
          </a:xfrm>
          <a:prstGeom prst="rightArrow">
            <a:avLst>
              <a:gd name="adj1" fmla="val 61003"/>
              <a:gd name="adj2" fmla="val 80189"/>
            </a:avLst>
          </a:prstGeom>
          <a:solidFill>
            <a:srgbClr val="1B1464"/>
          </a:solidFill>
          <a:ln w="28575">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rgbClr val="00BFF2"/>
                </a:solidFill>
                <a:latin typeface="Helvetica" panose="020B0604020202020204" pitchFamily="34" charset="0"/>
                <a:cs typeface="Helvetica" panose="020B0604020202020204" pitchFamily="34" charset="0"/>
              </a:rPr>
              <a:t>2018 - 2024</a:t>
            </a:r>
          </a:p>
        </p:txBody>
      </p:sp>
      <p:cxnSp>
        <p:nvCxnSpPr>
          <p:cNvPr id="39" name="Straight Connector 38">
            <a:extLst>
              <a:ext uri="{FF2B5EF4-FFF2-40B4-BE49-F238E27FC236}">
                <a16:creationId xmlns:a16="http://schemas.microsoft.com/office/drawing/2014/main" id="{1734EBCE-A9A8-44F1-707A-7D428FB78A60}"/>
              </a:ext>
            </a:extLst>
          </p:cNvPr>
          <p:cNvCxnSpPr>
            <a:cxnSpLocks/>
          </p:cNvCxnSpPr>
          <p:nvPr/>
        </p:nvCxnSpPr>
        <p:spPr>
          <a:xfrm>
            <a:off x="10746679" y="4448300"/>
            <a:ext cx="0" cy="322503"/>
          </a:xfrm>
          <a:prstGeom prst="line">
            <a:avLst/>
          </a:prstGeom>
          <a:ln w="38100">
            <a:solidFill>
              <a:srgbClr val="00BFF2"/>
            </a:solidFill>
          </a:ln>
        </p:spPr>
        <p:style>
          <a:lnRef idx="1">
            <a:schemeClr val="accent1"/>
          </a:lnRef>
          <a:fillRef idx="0">
            <a:schemeClr val="accent1"/>
          </a:fillRef>
          <a:effectRef idx="0">
            <a:schemeClr val="accent1"/>
          </a:effectRef>
          <a:fontRef idx="minor">
            <a:schemeClr val="tx1"/>
          </a:fontRef>
        </p:style>
      </p:cxnSp>
      <p:sp>
        <p:nvSpPr>
          <p:cNvPr id="50" name="Rectangle: Rounded Corners 49">
            <a:extLst>
              <a:ext uri="{FF2B5EF4-FFF2-40B4-BE49-F238E27FC236}">
                <a16:creationId xmlns:a16="http://schemas.microsoft.com/office/drawing/2014/main" id="{2FA462DF-E132-71DD-DE12-05B5A613F972}"/>
              </a:ext>
            </a:extLst>
          </p:cNvPr>
          <p:cNvSpPr/>
          <p:nvPr/>
        </p:nvSpPr>
        <p:spPr>
          <a:xfrm>
            <a:off x="9904257" y="4709811"/>
            <a:ext cx="1792282" cy="1261885"/>
          </a:xfrm>
          <a:prstGeom prst="roundRect">
            <a:avLst>
              <a:gd name="adj" fmla="val 11642"/>
            </a:avLst>
          </a:prstGeom>
          <a:solidFill>
            <a:schemeClr val="bg1"/>
          </a:solidFill>
          <a:ln w="19050">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D2B98683-B9A9-D091-75B7-9E5CB26C60EA}"/>
              </a:ext>
            </a:extLst>
          </p:cNvPr>
          <p:cNvSpPr txBox="1"/>
          <p:nvPr/>
        </p:nvSpPr>
        <p:spPr>
          <a:xfrm>
            <a:off x="7461472" y="4714996"/>
            <a:ext cx="1738945" cy="1261884"/>
          </a:xfrm>
          <a:prstGeom prst="rect">
            <a:avLst/>
          </a:prstGeom>
          <a:noFill/>
        </p:spPr>
        <p:txBody>
          <a:bodyPr wrap="square" rtlCol="0">
            <a:spAutoFit/>
          </a:bodyPr>
          <a:lstStyle/>
          <a:p>
            <a:pPr algn="ctr"/>
            <a:r>
              <a:rPr lang="en-US" b="1" u="sng">
                <a:solidFill>
                  <a:srgbClr val="1B1464"/>
                </a:solidFill>
                <a:latin typeface="Helvetica" panose="020B0604020202020204" pitchFamily="34" charset="0"/>
                <a:cs typeface="Helvetica" panose="020B0604020202020204" pitchFamily="34" charset="0"/>
              </a:rPr>
              <a:t>2022</a:t>
            </a:r>
          </a:p>
          <a:p>
            <a:pPr algn="ctr"/>
            <a:r>
              <a:rPr lang="en-US" b="1">
                <a:solidFill>
                  <a:srgbClr val="00BFF2"/>
                </a:solidFill>
                <a:latin typeface="Helvetica" panose="020B0604020202020204" pitchFamily="34" charset="0"/>
                <a:cs typeface="Helvetica" panose="020B0604020202020204" pitchFamily="34" charset="0"/>
              </a:rPr>
              <a:t>KOSA</a:t>
            </a:r>
            <a:br>
              <a:rPr lang="en-US">
                <a:solidFill>
                  <a:srgbClr val="00BFF2"/>
                </a:solidFill>
                <a:latin typeface="Helvetica" panose="020B0604020202020204" pitchFamily="34" charset="0"/>
                <a:cs typeface="Helvetica" panose="020B0604020202020204" pitchFamily="34" charset="0"/>
              </a:rPr>
            </a:br>
            <a:r>
              <a:rPr lang="en-US" sz="1200">
                <a:solidFill>
                  <a:srgbClr val="00BFF2"/>
                </a:solidFill>
                <a:latin typeface="Helvetica" panose="020B0604020202020204" pitchFamily="34" charset="0"/>
                <a:cs typeface="Helvetica" panose="020B0604020202020204" pitchFamily="34" charset="0"/>
              </a:rPr>
              <a:t>The Kids Online</a:t>
            </a:r>
          </a:p>
          <a:p>
            <a:pPr algn="ctr"/>
            <a:r>
              <a:rPr lang="en-US" sz="1200">
                <a:solidFill>
                  <a:srgbClr val="00BFF2"/>
                </a:solidFill>
                <a:latin typeface="Helvetica" panose="020B0604020202020204" pitchFamily="34" charset="0"/>
                <a:cs typeface="Helvetica" panose="020B0604020202020204" pitchFamily="34" charset="0"/>
              </a:rPr>
              <a:t>Safety Act</a:t>
            </a:r>
            <a:br>
              <a:rPr lang="en-US" sz="1200" u="sng">
                <a:solidFill>
                  <a:srgbClr val="00BFF2"/>
                </a:solidFill>
                <a:latin typeface="Helvetica" panose="020B0604020202020204" pitchFamily="34" charset="0"/>
                <a:cs typeface="Helvetica" panose="020B0604020202020204" pitchFamily="34" charset="0"/>
              </a:rPr>
            </a:br>
            <a:br>
              <a:rPr lang="en-US" sz="400" u="sng">
                <a:solidFill>
                  <a:srgbClr val="00BFF2"/>
                </a:solidFill>
                <a:latin typeface="Helvetica" panose="020B0604020202020204" pitchFamily="34" charset="0"/>
                <a:cs typeface="Helvetica" panose="020B0604020202020204" pitchFamily="34" charset="0"/>
              </a:rPr>
            </a:br>
            <a:r>
              <a:rPr lang="en-US" sz="1200" i="1">
                <a:solidFill>
                  <a:srgbClr val="1B1464"/>
                </a:solidFill>
                <a:latin typeface="Helvetica" panose="020B0604020202020204" pitchFamily="34" charset="0"/>
                <a:cs typeface="Helvetica" panose="020B0604020202020204" pitchFamily="34" charset="0"/>
              </a:rPr>
              <a:t>In Progress</a:t>
            </a:r>
            <a:endParaRPr lang="en-US" sz="400" i="1">
              <a:solidFill>
                <a:srgbClr val="1B1464"/>
              </a:solidFill>
              <a:latin typeface="Helvetica" panose="020B0604020202020204" pitchFamily="34" charset="0"/>
              <a:cs typeface="Helvetica" panose="020B0604020202020204" pitchFamily="34" charset="0"/>
            </a:endParaRPr>
          </a:p>
        </p:txBody>
      </p:sp>
      <p:sp>
        <p:nvSpPr>
          <p:cNvPr id="59" name="TextBox 58">
            <a:extLst>
              <a:ext uri="{FF2B5EF4-FFF2-40B4-BE49-F238E27FC236}">
                <a16:creationId xmlns:a16="http://schemas.microsoft.com/office/drawing/2014/main" id="{3787C656-2445-CF5C-A232-65D8713FB9C9}"/>
              </a:ext>
            </a:extLst>
          </p:cNvPr>
          <p:cNvSpPr txBox="1"/>
          <p:nvPr/>
        </p:nvSpPr>
        <p:spPr>
          <a:xfrm>
            <a:off x="9814072" y="4709812"/>
            <a:ext cx="1967267" cy="1261884"/>
          </a:xfrm>
          <a:prstGeom prst="rect">
            <a:avLst/>
          </a:prstGeom>
          <a:noFill/>
        </p:spPr>
        <p:txBody>
          <a:bodyPr wrap="square" rtlCol="0">
            <a:spAutoFit/>
          </a:bodyPr>
          <a:lstStyle/>
          <a:p>
            <a:pPr algn="ctr"/>
            <a:r>
              <a:rPr lang="en-US" b="1" u="sng">
                <a:solidFill>
                  <a:srgbClr val="1B1464"/>
                </a:solidFill>
                <a:latin typeface="Helvetica" panose="020B0604020202020204" pitchFamily="34" charset="0"/>
                <a:cs typeface="Helvetica" panose="020B0604020202020204" pitchFamily="34" charset="0"/>
              </a:rPr>
              <a:t>2024</a:t>
            </a:r>
          </a:p>
          <a:p>
            <a:pPr algn="ctr"/>
            <a:r>
              <a:rPr lang="en-US" b="1">
                <a:solidFill>
                  <a:srgbClr val="00BFF2"/>
                </a:solidFill>
                <a:latin typeface="Helvetica" panose="020B0604020202020204" pitchFamily="34" charset="0"/>
                <a:cs typeface="Helvetica" panose="020B0604020202020204" pitchFamily="34" charset="0"/>
              </a:rPr>
              <a:t>APRA</a:t>
            </a:r>
            <a:br>
              <a:rPr lang="en-US">
                <a:solidFill>
                  <a:srgbClr val="00BFF2"/>
                </a:solidFill>
                <a:latin typeface="Helvetica" panose="020B0604020202020204" pitchFamily="34" charset="0"/>
                <a:cs typeface="Helvetica" panose="020B0604020202020204" pitchFamily="34" charset="0"/>
              </a:rPr>
            </a:br>
            <a:r>
              <a:rPr lang="en-US" sz="1200">
                <a:solidFill>
                  <a:srgbClr val="00BFF2"/>
                </a:solidFill>
                <a:latin typeface="Helvetica" panose="020B0604020202020204" pitchFamily="34" charset="0"/>
                <a:cs typeface="Helvetica" panose="020B0604020202020204" pitchFamily="34" charset="0"/>
              </a:rPr>
              <a:t>American Privacy</a:t>
            </a:r>
          </a:p>
          <a:p>
            <a:pPr algn="ctr"/>
            <a:r>
              <a:rPr lang="en-US" sz="1200">
                <a:solidFill>
                  <a:srgbClr val="00BFF2"/>
                </a:solidFill>
                <a:latin typeface="Helvetica" panose="020B0604020202020204" pitchFamily="34" charset="0"/>
                <a:cs typeface="Helvetica" panose="020B0604020202020204" pitchFamily="34" charset="0"/>
              </a:rPr>
              <a:t>Rights Act (Delete Act)</a:t>
            </a:r>
            <a:br>
              <a:rPr lang="en-US" sz="1200">
                <a:solidFill>
                  <a:srgbClr val="00BFF2"/>
                </a:solidFill>
                <a:latin typeface="Helvetica" panose="020B0604020202020204" pitchFamily="34" charset="0"/>
                <a:cs typeface="Helvetica" panose="020B0604020202020204" pitchFamily="34" charset="0"/>
              </a:rPr>
            </a:br>
            <a:endParaRPr lang="en-US" sz="400">
              <a:solidFill>
                <a:srgbClr val="00BFF2"/>
              </a:solidFill>
              <a:latin typeface="Helvetica" panose="020B0604020202020204" pitchFamily="34" charset="0"/>
              <a:cs typeface="Helvetica" panose="020B0604020202020204" pitchFamily="34" charset="0"/>
            </a:endParaRPr>
          </a:p>
          <a:p>
            <a:pPr algn="ctr"/>
            <a:r>
              <a:rPr lang="en-US" sz="1200" i="1">
                <a:solidFill>
                  <a:srgbClr val="1B1464"/>
                </a:solidFill>
                <a:latin typeface="Helvetica" panose="020B0604020202020204" pitchFamily="34" charset="0"/>
                <a:cs typeface="Helvetica" panose="020B0604020202020204" pitchFamily="34" charset="0"/>
              </a:rPr>
              <a:t>In Progress</a:t>
            </a:r>
            <a:endParaRPr lang="en-US" sz="1200">
              <a:solidFill>
                <a:srgbClr val="1B1464"/>
              </a:solidFill>
              <a:latin typeface="Helvetica" panose="020B0604020202020204" pitchFamily="34" charset="0"/>
              <a:cs typeface="Helvetica" panose="020B0604020202020204" pitchFamily="34" charset="0"/>
            </a:endParaRPr>
          </a:p>
        </p:txBody>
      </p:sp>
      <p:sp>
        <p:nvSpPr>
          <p:cNvPr id="60" name="Rectangle 59">
            <a:extLst>
              <a:ext uri="{FF2B5EF4-FFF2-40B4-BE49-F238E27FC236}">
                <a16:creationId xmlns:a16="http://schemas.microsoft.com/office/drawing/2014/main" id="{E1EC64D9-7F0F-C1FA-1180-00AC03FC7179}"/>
              </a:ext>
            </a:extLst>
          </p:cNvPr>
          <p:cNvSpPr/>
          <p:nvPr/>
        </p:nvSpPr>
        <p:spPr>
          <a:xfrm>
            <a:off x="64449" y="4150041"/>
            <a:ext cx="3740365" cy="293495"/>
          </a:xfrm>
          <a:prstGeom prst="rect">
            <a:avLst/>
          </a:prstGeom>
          <a:solidFill>
            <a:srgbClr val="1B1464"/>
          </a:solidFill>
          <a:ln w="28575">
            <a:solidFill>
              <a:srgbClr val="4EBE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rgbClr val="4EBEA4"/>
                </a:solidFill>
                <a:latin typeface="Helvetica" panose="020B0604020202020204" pitchFamily="34" charset="0"/>
                <a:cs typeface="Helvetica" panose="020B0604020202020204" pitchFamily="34" charset="0"/>
              </a:rPr>
              <a:t>1988 - 2004</a:t>
            </a:r>
          </a:p>
        </p:txBody>
      </p:sp>
      <p:sp>
        <p:nvSpPr>
          <p:cNvPr id="61" name="Rectangle: Rounded Corners 60">
            <a:hlinkClick r:id="rId6" action="ppaction://hlinksldjump"/>
            <a:extLst>
              <a:ext uri="{FF2B5EF4-FFF2-40B4-BE49-F238E27FC236}">
                <a16:creationId xmlns:a16="http://schemas.microsoft.com/office/drawing/2014/main" id="{49A6DDCA-0EFA-6EB0-A2C7-E1142FEAF726}"/>
              </a:ext>
            </a:extLst>
          </p:cNvPr>
          <p:cNvSpPr/>
          <p:nvPr/>
        </p:nvSpPr>
        <p:spPr>
          <a:xfrm>
            <a:off x="647700" y="6155019"/>
            <a:ext cx="11048839" cy="298936"/>
          </a:xfrm>
          <a:prstGeom prst="roundRect">
            <a:avLst/>
          </a:prstGeom>
          <a:solidFill>
            <a:srgbClr val="ED3C8D"/>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i="1">
                <a:latin typeface="Helvetica" panose="020B0604020202020204" pitchFamily="34" charset="0"/>
                <a:cs typeface="Helvetica" panose="020B0604020202020204" pitchFamily="34" charset="0"/>
              </a:rPr>
              <a:t>See appendix for additional information on data privacy legislation</a:t>
            </a:r>
          </a:p>
        </p:txBody>
      </p:sp>
      <p:sp>
        <p:nvSpPr>
          <p:cNvPr id="62" name="TextBox 61">
            <a:extLst>
              <a:ext uri="{FF2B5EF4-FFF2-40B4-BE49-F238E27FC236}">
                <a16:creationId xmlns:a16="http://schemas.microsoft.com/office/drawing/2014/main" id="{91761424-DB15-814A-6462-FC6EAB1A6F0D}"/>
              </a:ext>
            </a:extLst>
          </p:cNvPr>
          <p:cNvSpPr txBox="1"/>
          <p:nvPr/>
        </p:nvSpPr>
        <p:spPr>
          <a:xfrm>
            <a:off x="3843689" y="3878051"/>
            <a:ext cx="728310" cy="584775"/>
          </a:xfrm>
          <a:prstGeom prst="rect">
            <a:avLst/>
          </a:prstGeom>
          <a:noFill/>
        </p:spPr>
        <p:txBody>
          <a:bodyPr wrap="square" rtlCol="0">
            <a:spAutoFit/>
          </a:bodyPr>
          <a:lstStyle/>
          <a:p>
            <a:pPr algn="ctr"/>
            <a:r>
              <a:rPr lang="en-US" sz="3200" b="1">
                <a:solidFill>
                  <a:srgbClr val="1B1464"/>
                </a:solidFill>
                <a:latin typeface="Helvetica" panose="020B0604020202020204" pitchFamily="34" charset="0"/>
                <a:cs typeface="Helvetica" panose="020B0604020202020204" pitchFamily="34" charset="0"/>
              </a:rPr>
              <a:t>…</a:t>
            </a:r>
          </a:p>
        </p:txBody>
      </p:sp>
    </p:spTree>
    <p:extLst>
      <p:ext uri="{BB962C8B-B14F-4D97-AF65-F5344CB8AC3E}">
        <p14:creationId xmlns:p14="http://schemas.microsoft.com/office/powerpoint/2010/main" val="34073198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0446E27-F3B6-5A36-90F5-155E8E262FA5}"/>
              </a:ext>
            </a:extLst>
          </p:cNvPr>
          <p:cNvSpPr>
            <a:spLocks/>
          </p:cNvSpPr>
          <p:nvPr/>
        </p:nvSpPr>
        <p:spPr>
          <a:xfrm>
            <a:off x="-995" y="1546685"/>
            <a:ext cx="12192000" cy="5311315"/>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lvl="1" indent="-228600" rtl="0">
              <a:buFont typeface="Symbol"/>
              <a:buChar cha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F3B08D31-8CD1-811E-0850-AF65E55C9EAD}"/>
              </a:ext>
            </a:extLst>
          </p:cNvPr>
          <p:cNvSpPr txBox="1"/>
          <p:nvPr/>
        </p:nvSpPr>
        <p:spPr>
          <a:xfrm>
            <a:off x="472837" y="6333597"/>
            <a:ext cx="1169764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IAPP, ‘US State Privacy Legislation Tracker 2024,’ as of 7/8/24.</a:t>
            </a:r>
          </a:p>
        </p:txBody>
      </p:sp>
      <p:sp>
        <p:nvSpPr>
          <p:cNvPr id="26" name="Rectangle 25">
            <a:extLst>
              <a:ext uri="{FF2B5EF4-FFF2-40B4-BE49-F238E27FC236}">
                <a16:creationId xmlns:a16="http://schemas.microsoft.com/office/drawing/2014/main" id="{A9C445BF-5591-D09A-A8BC-6A2DB67D3CAE}"/>
              </a:ext>
            </a:extLst>
          </p:cNvPr>
          <p:cNvSpPr/>
          <p:nvPr/>
        </p:nvSpPr>
        <p:spPr>
          <a:xfrm>
            <a:off x="144922" y="318591"/>
            <a:ext cx="12055811" cy="892552"/>
          </a:xfrm>
          <a:prstGeom prst="rect">
            <a:avLst/>
          </a:prstGeom>
        </p:spPr>
        <p:txBody>
          <a:bodyPr wrap="square" lIns="91440" tIns="45720" rIns="91440" bIns="45720" anchor="t">
            <a:spAutoFit/>
          </a:bodyPr>
          <a:lstStyle/>
          <a:p>
            <a:pPr>
              <a:defRPr/>
            </a:pPr>
            <a:r>
              <a:rPr lang="en-US" sz="2600" b="1">
                <a:solidFill>
                  <a:srgbClr val="1B1464"/>
                </a:solidFill>
                <a:latin typeface="Helvetica"/>
                <a:cs typeface="Helvetica"/>
              </a:rPr>
              <a:t>The data privacy landscape across the U.S. varies, with a growing number of legislative acts being implemented across individual state governments</a:t>
            </a:r>
          </a:p>
        </p:txBody>
      </p:sp>
      <p:sp>
        <p:nvSpPr>
          <p:cNvPr id="4" name="TextBox 3">
            <a:extLst>
              <a:ext uri="{FF2B5EF4-FFF2-40B4-BE49-F238E27FC236}">
                <a16:creationId xmlns:a16="http://schemas.microsoft.com/office/drawing/2014/main" id="{4EECE67E-2570-77C8-4DCD-E83C5B83F9CE}"/>
              </a:ext>
            </a:extLst>
          </p:cNvPr>
          <p:cNvSpPr txBox="1"/>
          <p:nvPr/>
        </p:nvSpPr>
        <p:spPr>
          <a:xfrm>
            <a:off x="2770574" y="1568820"/>
            <a:ext cx="665085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Calibri" panose="020F0502020204030204" pitchFamily="34" charset="0"/>
                <a:cs typeface="+mn-cs"/>
              </a:rPr>
              <a:t>U.S. State Privacy Legislation Tracker</a:t>
            </a:r>
            <a:endParaRPr kumimoji="0" lang="en-US" sz="1200" b="0" i="0" u="sng" strike="noStrike" kern="1200" cap="none" spc="0" normalizeH="0" baseline="0" noProof="0">
              <a:ln>
                <a:noFill/>
              </a:ln>
              <a:solidFill>
                <a:srgbClr val="1B1464"/>
              </a:solidFill>
              <a:effectLst/>
              <a:uLnTx/>
              <a:uFillTx/>
              <a:latin typeface="Helvetica" panose="020B0403020202020204" pitchFamily="34" charset="0"/>
              <a:ea typeface="Calibri" panose="020F0502020204030204" pitchFamily="34" charset="0"/>
              <a:cs typeface="+mn-cs"/>
            </a:endParaRPr>
          </a:p>
        </p:txBody>
      </p:sp>
      <p:pic>
        <p:nvPicPr>
          <p:cNvPr id="2" name="Picture 1">
            <a:extLst>
              <a:ext uri="{FF2B5EF4-FFF2-40B4-BE49-F238E27FC236}">
                <a16:creationId xmlns:a16="http://schemas.microsoft.com/office/drawing/2014/main" id="{887F38A2-6DBF-BCC9-2642-5CF6885948D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5" name="Slide Number Placeholder 5">
            <a:extLst>
              <a:ext uri="{FF2B5EF4-FFF2-40B4-BE49-F238E27FC236}">
                <a16:creationId xmlns:a16="http://schemas.microsoft.com/office/drawing/2014/main" id="{D1829505-9D86-5608-AB6A-768E9BCFEEDC}"/>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grpSp>
        <p:nvGrpSpPr>
          <p:cNvPr id="214" name="Group 213">
            <a:extLst>
              <a:ext uri="{FF2B5EF4-FFF2-40B4-BE49-F238E27FC236}">
                <a16:creationId xmlns:a16="http://schemas.microsoft.com/office/drawing/2014/main" id="{FBD48064-65B4-F0B8-1B87-01574FC5E247}"/>
              </a:ext>
            </a:extLst>
          </p:cNvPr>
          <p:cNvGrpSpPr/>
          <p:nvPr/>
        </p:nvGrpSpPr>
        <p:grpSpPr>
          <a:xfrm>
            <a:off x="2526623" y="1772342"/>
            <a:ext cx="7726977" cy="4726002"/>
            <a:chOff x="2526623" y="1653178"/>
            <a:chExt cx="7726977" cy="4726002"/>
          </a:xfrm>
        </p:grpSpPr>
        <p:grpSp>
          <p:nvGrpSpPr>
            <p:cNvPr id="14" name="Group 13">
              <a:extLst>
                <a:ext uri="{FF2B5EF4-FFF2-40B4-BE49-F238E27FC236}">
                  <a16:creationId xmlns:a16="http://schemas.microsoft.com/office/drawing/2014/main" id="{5D1E5B16-7F54-4E51-DAAA-5CA24C1AE1B0}"/>
                </a:ext>
              </a:extLst>
            </p:cNvPr>
            <p:cNvGrpSpPr/>
            <p:nvPr/>
          </p:nvGrpSpPr>
          <p:grpSpPr>
            <a:xfrm>
              <a:off x="2526623" y="1653178"/>
              <a:ext cx="7726977" cy="4726002"/>
              <a:chOff x="2086958" y="1498080"/>
              <a:chExt cx="8013688" cy="4901361"/>
            </a:xfrm>
          </p:grpSpPr>
          <p:grpSp>
            <p:nvGrpSpPr>
              <p:cNvPr id="15" name="Group 14">
                <a:extLst>
                  <a:ext uri="{FF2B5EF4-FFF2-40B4-BE49-F238E27FC236}">
                    <a16:creationId xmlns:a16="http://schemas.microsoft.com/office/drawing/2014/main" id="{DC2EFC24-DB9D-7D3F-E790-CA0C64E03726}"/>
                  </a:ext>
                </a:extLst>
              </p:cNvPr>
              <p:cNvGrpSpPr/>
              <p:nvPr/>
            </p:nvGrpSpPr>
            <p:grpSpPr>
              <a:xfrm>
                <a:off x="2086958" y="1498080"/>
                <a:ext cx="7965798" cy="4901361"/>
                <a:chOff x="2086958" y="1498080"/>
                <a:chExt cx="7965798" cy="4901361"/>
              </a:xfrm>
            </p:grpSpPr>
            <p:sp>
              <p:nvSpPr>
                <p:cNvPr id="44" name="Freeform: Shape 43">
                  <a:extLst>
                    <a:ext uri="{FF2B5EF4-FFF2-40B4-BE49-F238E27FC236}">
                      <a16:creationId xmlns:a16="http://schemas.microsoft.com/office/drawing/2014/main" id="{E5F209AF-F446-67D9-3DF6-905E31B0D71B}"/>
                    </a:ext>
                  </a:extLst>
                </p:cNvPr>
                <p:cNvSpPr/>
                <p:nvPr/>
              </p:nvSpPr>
              <p:spPr>
                <a:xfrm>
                  <a:off x="7437389" y="4534979"/>
                  <a:ext cx="569151" cy="929244"/>
                </a:xfrm>
                <a:custGeom>
                  <a:avLst/>
                  <a:gdLst>
                    <a:gd name="connsiteX0" fmla="*/ 210502 w 635317"/>
                    <a:gd name="connsiteY0" fmla="*/ 1012507 h 1037272"/>
                    <a:gd name="connsiteX1" fmla="*/ 214313 w 635317"/>
                    <a:gd name="connsiteY1" fmla="*/ 942975 h 1037272"/>
                    <a:gd name="connsiteX2" fmla="*/ 205740 w 635317"/>
                    <a:gd name="connsiteY2" fmla="*/ 931545 h 1037272"/>
                    <a:gd name="connsiteX3" fmla="*/ 189547 w 635317"/>
                    <a:gd name="connsiteY3" fmla="*/ 924878 h 1037272"/>
                    <a:gd name="connsiteX4" fmla="*/ 165735 w 635317"/>
                    <a:gd name="connsiteY4" fmla="*/ 898207 h 1037272"/>
                    <a:gd name="connsiteX5" fmla="*/ 170497 w 635317"/>
                    <a:gd name="connsiteY5" fmla="*/ 870585 h 1037272"/>
                    <a:gd name="connsiteX6" fmla="*/ 635317 w 635317"/>
                    <a:gd name="connsiteY6" fmla="*/ 822007 h 1037272"/>
                    <a:gd name="connsiteX7" fmla="*/ 628650 w 635317"/>
                    <a:gd name="connsiteY7" fmla="*/ 801053 h 1037272"/>
                    <a:gd name="connsiteX8" fmla="*/ 614363 w 635317"/>
                    <a:gd name="connsiteY8" fmla="*/ 786765 h 1037272"/>
                    <a:gd name="connsiteX9" fmla="*/ 609600 w 635317"/>
                    <a:gd name="connsiteY9" fmla="*/ 773430 h 1037272"/>
                    <a:gd name="connsiteX10" fmla="*/ 615315 w 635317"/>
                    <a:gd name="connsiteY10" fmla="*/ 713422 h 1037272"/>
                    <a:gd name="connsiteX11" fmla="*/ 592455 w 635317"/>
                    <a:gd name="connsiteY11" fmla="*/ 659130 h 1037272"/>
                    <a:gd name="connsiteX12" fmla="*/ 597217 w 635317"/>
                    <a:gd name="connsiteY12" fmla="*/ 634365 h 1037272"/>
                    <a:gd name="connsiteX13" fmla="*/ 600075 w 635317"/>
                    <a:gd name="connsiteY13" fmla="*/ 599122 h 1037272"/>
                    <a:gd name="connsiteX14" fmla="*/ 621030 w 635317"/>
                    <a:gd name="connsiteY14" fmla="*/ 562928 h 1037272"/>
                    <a:gd name="connsiteX15" fmla="*/ 619125 w 635317"/>
                    <a:gd name="connsiteY15" fmla="*/ 552450 h 1037272"/>
                    <a:gd name="connsiteX16" fmla="*/ 602932 w 635317"/>
                    <a:gd name="connsiteY16" fmla="*/ 542925 h 1037272"/>
                    <a:gd name="connsiteX17" fmla="*/ 602932 w 635317"/>
                    <a:gd name="connsiteY17" fmla="*/ 512445 h 1037272"/>
                    <a:gd name="connsiteX18" fmla="*/ 585788 w 635317"/>
                    <a:gd name="connsiteY18" fmla="*/ 494347 h 1037272"/>
                    <a:gd name="connsiteX19" fmla="*/ 558165 w 635317"/>
                    <a:gd name="connsiteY19" fmla="*/ 436245 h 1037272"/>
                    <a:gd name="connsiteX20" fmla="*/ 435292 w 635317"/>
                    <a:gd name="connsiteY20" fmla="*/ 0 h 1037272"/>
                    <a:gd name="connsiteX21" fmla="*/ 0 w 635317"/>
                    <a:gd name="connsiteY21" fmla="*/ 38100 h 1037272"/>
                    <a:gd name="connsiteX22" fmla="*/ 12382 w 635317"/>
                    <a:gd name="connsiteY22" fmla="*/ 57150 h 1037272"/>
                    <a:gd name="connsiteX23" fmla="*/ 0 w 635317"/>
                    <a:gd name="connsiteY23" fmla="*/ 695325 h 1037272"/>
                    <a:gd name="connsiteX24" fmla="*/ 41910 w 635317"/>
                    <a:gd name="connsiteY24" fmla="*/ 1011555 h 1037272"/>
                    <a:gd name="connsiteX25" fmla="*/ 50482 w 635317"/>
                    <a:gd name="connsiteY25" fmla="*/ 1006792 h 1037272"/>
                    <a:gd name="connsiteX26" fmla="*/ 62865 w 635317"/>
                    <a:gd name="connsiteY26" fmla="*/ 1007745 h 1037272"/>
                    <a:gd name="connsiteX27" fmla="*/ 68580 w 635317"/>
                    <a:gd name="connsiteY27" fmla="*/ 1011555 h 1037272"/>
                    <a:gd name="connsiteX28" fmla="*/ 76200 w 635317"/>
                    <a:gd name="connsiteY28" fmla="*/ 1010603 h 1037272"/>
                    <a:gd name="connsiteX29" fmla="*/ 95250 w 635317"/>
                    <a:gd name="connsiteY29" fmla="*/ 974407 h 1037272"/>
                    <a:gd name="connsiteX30" fmla="*/ 95250 w 635317"/>
                    <a:gd name="connsiteY30" fmla="*/ 952500 h 1037272"/>
                    <a:gd name="connsiteX31" fmla="*/ 105727 w 635317"/>
                    <a:gd name="connsiteY31" fmla="*/ 942022 h 1037272"/>
                    <a:gd name="connsiteX32" fmla="*/ 119063 w 635317"/>
                    <a:gd name="connsiteY32" fmla="*/ 946785 h 1037272"/>
                    <a:gd name="connsiteX33" fmla="*/ 151447 w 635317"/>
                    <a:gd name="connsiteY33" fmla="*/ 1007745 h 1037272"/>
                    <a:gd name="connsiteX34" fmla="*/ 151447 w 635317"/>
                    <a:gd name="connsiteY34" fmla="*/ 1016317 h 1037272"/>
                    <a:gd name="connsiteX35" fmla="*/ 120015 w 635317"/>
                    <a:gd name="connsiteY35" fmla="*/ 1037272 h 1037272"/>
                    <a:gd name="connsiteX36" fmla="*/ 153352 w 635317"/>
                    <a:gd name="connsiteY36" fmla="*/ 1033463 h 1037272"/>
                    <a:gd name="connsiteX37" fmla="*/ 200025 w 635317"/>
                    <a:gd name="connsiteY37" fmla="*/ 1018222 h 103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35317" h="1037272">
                      <a:moveTo>
                        <a:pt x="210502" y="1012507"/>
                      </a:moveTo>
                      <a:lnTo>
                        <a:pt x="214313" y="942975"/>
                      </a:lnTo>
                      <a:lnTo>
                        <a:pt x="205740" y="931545"/>
                      </a:lnTo>
                      <a:lnTo>
                        <a:pt x="189547" y="924878"/>
                      </a:lnTo>
                      <a:lnTo>
                        <a:pt x="165735" y="898207"/>
                      </a:lnTo>
                      <a:lnTo>
                        <a:pt x="170497" y="870585"/>
                      </a:lnTo>
                      <a:lnTo>
                        <a:pt x="635317" y="822007"/>
                      </a:lnTo>
                      <a:lnTo>
                        <a:pt x="628650" y="801053"/>
                      </a:lnTo>
                      <a:lnTo>
                        <a:pt x="614363" y="786765"/>
                      </a:lnTo>
                      <a:lnTo>
                        <a:pt x="609600" y="773430"/>
                      </a:lnTo>
                      <a:lnTo>
                        <a:pt x="615315" y="713422"/>
                      </a:lnTo>
                      <a:lnTo>
                        <a:pt x="592455" y="659130"/>
                      </a:lnTo>
                      <a:lnTo>
                        <a:pt x="597217" y="634365"/>
                      </a:lnTo>
                      <a:lnTo>
                        <a:pt x="600075" y="599122"/>
                      </a:lnTo>
                      <a:lnTo>
                        <a:pt x="621030" y="562928"/>
                      </a:lnTo>
                      <a:lnTo>
                        <a:pt x="619125" y="552450"/>
                      </a:lnTo>
                      <a:lnTo>
                        <a:pt x="602932" y="542925"/>
                      </a:lnTo>
                      <a:lnTo>
                        <a:pt x="602932" y="512445"/>
                      </a:lnTo>
                      <a:lnTo>
                        <a:pt x="585788" y="494347"/>
                      </a:lnTo>
                      <a:lnTo>
                        <a:pt x="558165" y="436245"/>
                      </a:lnTo>
                      <a:lnTo>
                        <a:pt x="435292" y="0"/>
                      </a:lnTo>
                      <a:lnTo>
                        <a:pt x="0" y="38100"/>
                      </a:lnTo>
                      <a:lnTo>
                        <a:pt x="12382" y="57150"/>
                      </a:lnTo>
                      <a:lnTo>
                        <a:pt x="0" y="695325"/>
                      </a:lnTo>
                      <a:lnTo>
                        <a:pt x="41910" y="1011555"/>
                      </a:lnTo>
                      <a:lnTo>
                        <a:pt x="50482" y="1006792"/>
                      </a:lnTo>
                      <a:lnTo>
                        <a:pt x="62865" y="1007745"/>
                      </a:lnTo>
                      <a:lnTo>
                        <a:pt x="68580" y="1011555"/>
                      </a:lnTo>
                      <a:lnTo>
                        <a:pt x="76200" y="1010603"/>
                      </a:lnTo>
                      <a:lnTo>
                        <a:pt x="95250" y="974407"/>
                      </a:lnTo>
                      <a:lnTo>
                        <a:pt x="95250" y="952500"/>
                      </a:lnTo>
                      <a:lnTo>
                        <a:pt x="105727" y="942022"/>
                      </a:lnTo>
                      <a:lnTo>
                        <a:pt x="119063" y="946785"/>
                      </a:lnTo>
                      <a:lnTo>
                        <a:pt x="151447" y="1007745"/>
                      </a:lnTo>
                      <a:lnTo>
                        <a:pt x="151447" y="1016317"/>
                      </a:lnTo>
                      <a:lnTo>
                        <a:pt x="120015" y="1037272"/>
                      </a:lnTo>
                      <a:lnTo>
                        <a:pt x="153352" y="1033463"/>
                      </a:lnTo>
                      <a:lnTo>
                        <a:pt x="200025" y="1018222"/>
                      </a:lnTo>
                      <a:close/>
                    </a:path>
                  </a:pathLst>
                </a:custGeom>
                <a:solidFill>
                  <a:srgbClr val="D0D0D0"/>
                </a:solidFill>
                <a:ln w="9525" cap="flat">
                  <a:noFill/>
                  <a:prstDash val="solid"/>
                  <a:miter/>
                </a:ln>
              </p:spPr>
              <p:txBody>
                <a:bodyPr rtlCol="0" anchor="ctr"/>
                <a:lstStyle/>
                <a:p>
                  <a:pPr algn="ctr"/>
                  <a:r>
                    <a:rPr lang="en-US" sz="1200" b="1">
                      <a:solidFill>
                        <a:schemeClr val="bg1"/>
                      </a:solidFill>
                      <a:latin typeface="Helvetica" panose="020B0604020202020204" pitchFamily="34" charset="0"/>
                      <a:cs typeface="Helvetica" panose="020B0604020202020204" pitchFamily="34" charset="0"/>
                    </a:rPr>
                    <a:t>AL</a:t>
                  </a:r>
                </a:p>
              </p:txBody>
            </p:sp>
            <p:sp>
              <p:nvSpPr>
                <p:cNvPr id="45" name="Freeform: Shape 44">
                  <a:extLst>
                    <a:ext uri="{FF2B5EF4-FFF2-40B4-BE49-F238E27FC236}">
                      <a16:creationId xmlns:a16="http://schemas.microsoft.com/office/drawing/2014/main" id="{A2965825-6193-1CAD-9C8D-BA137F0B3267}"/>
                    </a:ext>
                  </a:extLst>
                </p:cNvPr>
                <p:cNvSpPr/>
                <p:nvPr/>
              </p:nvSpPr>
              <p:spPr>
                <a:xfrm>
                  <a:off x="2086958" y="4854540"/>
                  <a:ext cx="1778279" cy="1328589"/>
                </a:xfrm>
                <a:custGeom>
                  <a:avLst/>
                  <a:gdLst>
                    <a:gd name="connsiteX0" fmla="*/ 57150 w 1985009"/>
                    <a:gd name="connsiteY0" fmla="*/ 1329690 h 1483042"/>
                    <a:gd name="connsiteX1" fmla="*/ 80010 w 1985009"/>
                    <a:gd name="connsiteY1" fmla="*/ 1329690 h 1483042"/>
                    <a:gd name="connsiteX2" fmla="*/ 86677 w 1985009"/>
                    <a:gd name="connsiteY2" fmla="*/ 1336358 h 1483042"/>
                    <a:gd name="connsiteX3" fmla="*/ 77152 w 1985009"/>
                    <a:gd name="connsiteY3" fmla="*/ 1347788 h 1483042"/>
                    <a:gd name="connsiteX4" fmla="*/ 59055 w 1985009"/>
                    <a:gd name="connsiteY4" fmla="*/ 1349692 h 1483042"/>
                    <a:gd name="connsiteX5" fmla="*/ 35243 w 1985009"/>
                    <a:gd name="connsiteY5" fmla="*/ 1362075 h 1483042"/>
                    <a:gd name="connsiteX6" fmla="*/ 0 w 1985009"/>
                    <a:gd name="connsiteY6" fmla="*/ 1361123 h 1483042"/>
                    <a:gd name="connsiteX7" fmla="*/ 20955 w 1985009"/>
                    <a:gd name="connsiteY7" fmla="*/ 1352550 h 1483042"/>
                    <a:gd name="connsiteX8" fmla="*/ 23813 w 1985009"/>
                    <a:gd name="connsiteY8" fmla="*/ 1342073 h 1483042"/>
                    <a:gd name="connsiteX9" fmla="*/ 47625 w 1985009"/>
                    <a:gd name="connsiteY9" fmla="*/ 1339215 h 1483042"/>
                    <a:gd name="connsiteX10" fmla="*/ 136208 w 1985009"/>
                    <a:gd name="connsiteY10" fmla="*/ 1313498 h 1483042"/>
                    <a:gd name="connsiteX11" fmla="*/ 148590 w 1985009"/>
                    <a:gd name="connsiteY11" fmla="*/ 1318260 h 1483042"/>
                    <a:gd name="connsiteX12" fmla="*/ 157162 w 1985009"/>
                    <a:gd name="connsiteY12" fmla="*/ 1318260 h 1483042"/>
                    <a:gd name="connsiteX13" fmla="*/ 161925 w 1985009"/>
                    <a:gd name="connsiteY13" fmla="*/ 1329690 h 1483042"/>
                    <a:gd name="connsiteX14" fmla="*/ 164783 w 1985009"/>
                    <a:gd name="connsiteY14" fmla="*/ 1323975 h 1483042"/>
                    <a:gd name="connsiteX15" fmla="*/ 173355 w 1985009"/>
                    <a:gd name="connsiteY15" fmla="*/ 1325880 h 1483042"/>
                    <a:gd name="connsiteX16" fmla="*/ 183833 w 1985009"/>
                    <a:gd name="connsiteY16" fmla="*/ 1340167 h 1483042"/>
                    <a:gd name="connsiteX17" fmla="*/ 183833 w 1985009"/>
                    <a:gd name="connsiteY17" fmla="*/ 1344930 h 1483042"/>
                    <a:gd name="connsiteX18" fmla="*/ 143828 w 1985009"/>
                    <a:gd name="connsiteY18" fmla="*/ 1363028 h 1483042"/>
                    <a:gd name="connsiteX19" fmla="*/ 120968 w 1985009"/>
                    <a:gd name="connsiteY19" fmla="*/ 1362075 h 1483042"/>
                    <a:gd name="connsiteX20" fmla="*/ 111443 w 1985009"/>
                    <a:gd name="connsiteY20" fmla="*/ 1357313 h 1483042"/>
                    <a:gd name="connsiteX21" fmla="*/ 100965 w 1985009"/>
                    <a:gd name="connsiteY21" fmla="*/ 1363980 h 1483042"/>
                    <a:gd name="connsiteX22" fmla="*/ 81915 w 1985009"/>
                    <a:gd name="connsiteY22" fmla="*/ 1363980 h 1483042"/>
                    <a:gd name="connsiteX23" fmla="*/ 71437 w 1985009"/>
                    <a:gd name="connsiteY23" fmla="*/ 1350645 h 1483042"/>
                    <a:gd name="connsiteX24" fmla="*/ 116205 w 1985009"/>
                    <a:gd name="connsiteY24" fmla="*/ 1345883 h 1483042"/>
                    <a:gd name="connsiteX25" fmla="*/ 187643 w 1985009"/>
                    <a:gd name="connsiteY25" fmla="*/ 1312545 h 1483042"/>
                    <a:gd name="connsiteX26" fmla="*/ 197168 w 1985009"/>
                    <a:gd name="connsiteY26" fmla="*/ 1313498 h 1483042"/>
                    <a:gd name="connsiteX27" fmla="*/ 203835 w 1985009"/>
                    <a:gd name="connsiteY27" fmla="*/ 1320165 h 1483042"/>
                    <a:gd name="connsiteX28" fmla="*/ 203835 w 1985009"/>
                    <a:gd name="connsiteY28" fmla="*/ 1329690 h 1483042"/>
                    <a:gd name="connsiteX29" fmla="*/ 191453 w 1985009"/>
                    <a:gd name="connsiteY29" fmla="*/ 1330642 h 1483042"/>
                    <a:gd name="connsiteX30" fmla="*/ 182880 w 1985009"/>
                    <a:gd name="connsiteY30" fmla="*/ 1320165 h 1483042"/>
                    <a:gd name="connsiteX31" fmla="*/ 211455 w 1985009"/>
                    <a:gd name="connsiteY31" fmla="*/ 1315403 h 1483042"/>
                    <a:gd name="connsiteX32" fmla="*/ 223837 w 1985009"/>
                    <a:gd name="connsiteY32" fmla="*/ 1314450 h 1483042"/>
                    <a:gd name="connsiteX33" fmla="*/ 222885 w 1985009"/>
                    <a:gd name="connsiteY33" fmla="*/ 1323975 h 1483042"/>
                    <a:gd name="connsiteX34" fmla="*/ 212407 w 1985009"/>
                    <a:gd name="connsiteY34" fmla="*/ 1329690 h 1483042"/>
                    <a:gd name="connsiteX35" fmla="*/ 214312 w 1985009"/>
                    <a:gd name="connsiteY35" fmla="*/ 1336358 h 1483042"/>
                    <a:gd name="connsiteX36" fmla="*/ 246698 w 1985009"/>
                    <a:gd name="connsiteY36" fmla="*/ 1335405 h 1483042"/>
                    <a:gd name="connsiteX37" fmla="*/ 248603 w 1985009"/>
                    <a:gd name="connsiteY37" fmla="*/ 1345883 h 1483042"/>
                    <a:gd name="connsiteX38" fmla="*/ 236220 w 1985009"/>
                    <a:gd name="connsiteY38" fmla="*/ 1346835 h 1483042"/>
                    <a:gd name="connsiteX39" fmla="*/ 233362 w 1985009"/>
                    <a:gd name="connsiteY39" fmla="*/ 1342073 h 1483042"/>
                    <a:gd name="connsiteX40" fmla="*/ 225743 w 1985009"/>
                    <a:gd name="connsiteY40" fmla="*/ 1347788 h 1483042"/>
                    <a:gd name="connsiteX41" fmla="*/ 221932 w 1985009"/>
                    <a:gd name="connsiteY41" fmla="*/ 1342073 h 1483042"/>
                    <a:gd name="connsiteX42" fmla="*/ 213360 w 1985009"/>
                    <a:gd name="connsiteY42" fmla="*/ 1340167 h 1483042"/>
                    <a:gd name="connsiteX43" fmla="*/ 1798320 w 1985009"/>
                    <a:gd name="connsiteY43" fmla="*/ 1408748 h 1483042"/>
                    <a:gd name="connsiteX44" fmla="*/ 1818323 w 1985009"/>
                    <a:gd name="connsiteY44" fmla="*/ 1409700 h 1483042"/>
                    <a:gd name="connsiteX45" fmla="*/ 1808798 w 1985009"/>
                    <a:gd name="connsiteY45" fmla="*/ 1427798 h 1483042"/>
                    <a:gd name="connsiteX46" fmla="*/ 1798320 w 1985009"/>
                    <a:gd name="connsiteY46" fmla="*/ 1426845 h 1483042"/>
                    <a:gd name="connsiteX47" fmla="*/ 1794510 w 1985009"/>
                    <a:gd name="connsiteY47" fmla="*/ 1419225 h 1483042"/>
                    <a:gd name="connsiteX48" fmla="*/ 1799273 w 1985009"/>
                    <a:gd name="connsiteY48" fmla="*/ 1406842 h 1483042"/>
                    <a:gd name="connsiteX49" fmla="*/ 1788795 w 1985009"/>
                    <a:gd name="connsiteY49" fmla="*/ 1379220 h 1483042"/>
                    <a:gd name="connsiteX50" fmla="*/ 1794510 w 1985009"/>
                    <a:gd name="connsiteY50" fmla="*/ 1366838 h 1483042"/>
                    <a:gd name="connsiteX51" fmla="*/ 1792605 w 1985009"/>
                    <a:gd name="connsiteY51" fmla="*/ 1344930 h 1483042"/>
                    <a:gd name="connsiteX52" fmla="*/ 1815465 w 1985009"/>
                    <a:gd name="connsiteY52" fmla="*/ 1340167 h 1483042"/>
                    <a:gd name="connsiteX53" fmla="*/ 1858328 w 1985009"/>
                    <a:gd name="connsiteY53" fmla="*/ 1382078 h 1483042"/>
                    <a:gd name="connsiteX54" fmla="*/ 1870710 w 1985009"/>
                    <a:gd name="connsiteY54" fmla="*/ 1414463 h 1483042"/>
                    <a:gd name="connsiteX55" fmla="*/ 1888808 w 1985009"/>
                    <a:gd name="connsiteY55" fmla="*/ 1429703 h 1483042"/>
                    <a:gd name="connsiteX56" fmla="*/ 1891665 w 1985009"/>
                    <a:gd name="connsiteY56" fmla="*/ 1478280 h 1483042"/>
                    <a:gd name="connsiteX57" fmla="*/ 1878330 w 1985009"/>
                    <a:gd name="connsiteY57" fmla="*/ 1478280 h 1483042"/>
                    <a:gd name="connsiteX58" fmla="*/ 1865948 w 1985009"/>
                    <a:gd name="connsiteY58" fmla="*/ 1456373 h 1483042"/>
                    <a:gd name="connsiteX59" fmla="*/ 1836420 w 1985009"/>
                    <a:gd name="connsiteY59" fmla="*/ 1433513 h 1483042"/>
                    <a:gd name="connsiteX60" fmla="*/ 1830705 w 1985009"/>
                    <a:gd name="connsiteY60" fmla="*/ 1433513 h 1483042"/>
                    <a:gd name="connsiteX61" fmla="*/ 1841183 w 1985009"/>
                    <a:gd name="connsiteY61" fmla="*/ 1460183 h 1483042"/>
                    <a:gd name="connsiteX62" fmla="*/ 1857375 w 1985009"/>
                    <a:gd name="connsiteY62" fmla="*/ 1462088 h 1483042"/>
                    <a:gd name="connsiteX63" fmla="*/ 1859280 w 1985009"/>
                    <a:gd name="connsiteY63" fmla="*/ 1482090 h 1483042"/>
                    <a:gd name="connsiteX64" fmla="*/ 1850708 w 1985009"/>
                    <a:gd name="connsiteY64" fmla="*/ 1483042 h 1483042"/>
                    <a:gd name="connsiteX65" fmla="*/ 1811655 w 1985009"/>
                    <a:gd name="connsiteY65" fmla="*/ 1441133 h 1483042"/>
                    <a:gd name="connsiteX66" fmla="*/ 1810703 w 1985009"/>
                    <a:gd name="connsiteY66" fmla="*/ 1432560 h 1483042"/>
                    <a:gd name="connsiteX67" fmla="*/ 1828800 w 1985009"/>
                    <a:gd name="connsiteY67" fmla="*/ 1423035 h 1483042"/>
                    <a:gd name="connsiteX68" fmla="*/ 1828800 w 1985009"/>
                    <a:gd name="connsiteY68" fmla="*/ 1413510 h 1483042"/>
                    <a:gd name="connsiteX69" fmla="*/ 1824038 w 1985009"/>
                    <a:gd name="connsiteY69" fmla="*/ 1405890 h 1483042"/>
                    <a:gd name="connsiteX70" fmla="*/ 1808798 w 1985009"/>
                    <a:gd name="connsiteY70" fmla="*/ 1400175 h 1483042"/>
                    <a:gd name="connsiteX71" fmla="*/ 1792605 w 1985009"/>
                    <a:gd name="connsiteY71" fmla="*/ 1387792 h 1483042"/>
                    <a:gd name="connsiteX72" fmla="*/ 1805940 w 1985009"/>
                    <a:gd name="connsiteY72" fmla="*/ 1388745 h 1483042"/>
                    <a:gd name="connsiteX73" fmla="*/ 1810703 w 1985009"/>
                    <a:gd name="connsiteY73" fmla="*/ 1384935 h 1483042"/>
                    <a:gd name="connsiteX74" fmla="*/ 1804988 w 1985009"/>
                    <a:gd name="connsiteY74" fmla="*/ 1376363 h 1483042"/>
                    <a:gd name="connsiteX75" fmla="*/ 1799273 w 1985009"/>
                    <a:gd name="connsiteY75" fmla="*/ 1381125 h 1483042"/>
                    <a:gd name="connsiteX76" fmla="*/ 1754505 w 1985009"/>
                    <a:gd name="connsiteY76" fmla="*/ 1292542 h 1483042"/>
                    <a:gd name="connsiteX77" fmla="*/ 1766888 w 1985009"/>
                    <a:gd name="connsiteY77" fmla="*/ 1293495 h 1483042"/>
                    <a:gd name="connsiteX78" fmla="*/ 1789748 w 1985009"/>
                    <a:gd name="connsiteY78" fmla="*/ 1317308 h 1483042"/>
                    <a:gd name="connsiteX79" fmla="*/ 1787843 w 1985009"/>
                    <a:gd name="connsiteY79" fmla="*/ 1324928 h 1483042"/>
                    <a:gd name="connsiteX80" fmla="*/ 1780223 w 1985009"/>
                    <a:gd name="connsiteY80" fmla="*/ 1323975 h 1483042"/>
                    <a:gd name="connsiteX81" fmla="*/ 1779270 w 1985009"/>
                    <a:gd name="connsiteY81" fmla="*/ 1341120 h 1483042"/>
                    <a:gd name="connsiteX82" fmla="*/ 1784033 w 1985009"/>
                    <a:gd name="connsiteY82" fmla="*/ 1345883 h 1483042"/>
                    <a:gd name="connsiteX83" fmla="*/ 1784033 w 1985009"/>
                    <a:gd name="connsiteY83" fmla="*/ 1360170 h 1483042"/>
                    <a:gd name="connsiteX84" fmla="*/ 1776413 w 1985009"/>
                    <a:gd name="connsiteY84" fmla="*/ 1363028 h 1483042"/>
                    <a:gd name="connsiteX85" fmla="*/ 1772603 w 1985009"/>
                    <a:gd name="connsiteY85" fmla="*/ 1374458 h 1483042"/>
                    <a:gd name="connsiteX86" fmla="*/ 1764983 w 1985009"/>
                    <a:gd name="connsiteY86" fmla="*/ 1370648 h 1483042"/>
                    <a:gd name="connsiteX87" fmla="*/ 1761173 w 1985009"/>
                    <a:gd name="connsiteY87" fmla="*/ 1349692 h 1483042"/>
                    <a:gd name="connsiteX88" fmla="*/ 1771650 w 1985009"/>
                    <a:gd name="connsiteY88" fmla="*/ 1336358 h 1483042"/>
                    <a:gd name="connsiteX89" fmla="*/ 1751648 w 1985009"/>
                    <a:gd name="connsiteY89" fmla="*/ 1315403 h 1483042"/>
                    <a:gd name="connsiteX90" fmla="*/ 1752600 w 1985009"/>
                    <a:gd name="connsiteY90" fmla="*/ 1303973 h 1483042"/>
                    <a:gd name="connsiteX91" fmla="*/ 1768793 w 1985009"/>
                    <a:gd name="connsiteY91" fmla="*/ 1278255 h 1483042"/>
                    <a:gd name="connsiteX92" fmla="*/ 1786890 w 1985009"/>
                    <a:gd name="connsiteY92" fmla="*/ 1280160 h 1483042"/>
                    <a:gd name="connsiteX93" fmla="*/ 1810703 w 1985009"/>
                    <a:gd name="connsiteY93" fmla="*/ 1281113 h 1483042"/>
                    <a:gd name="connsiteX94" fmla="*/ 1843088 w 1985009"/>
                    <a:gd name="connsiteY94" fmla="*/ 1311592 h 1483042"/>
                    <a:gd name="connsiteX95" fmla="*/ 1841183 w 1985009"/>
                    <a:gd name="connsiteY95" fmla="*/ 1316355 h 1483042"/>
                    <a:gd name="connsiteX96" fmla="*/ 1830705 w 1985009"/>
                    <a:gd name="connsiteY96" fmla="*/ 1322070 h 1483042"/>
                    <a:gd name="connsiteX97" fmla="*/ 1820228 w 1985009"/>
                    <a:gd name="connsiteY97" fmla="*/ 1320165 h 1483042"/>
                    <a:gd name="connsiteX98" fmla="*/ 1819275 w 1985009"/>
                    <a:gd name="connsiteY98" fmla="*/ 1313498 h 1483042"/>
                    <a:gd name="connsiteX99" fmla="*/ 1807845 w 1985009"/>
                    <a:gd name="connsiteY99" fmla="*/ 1298258 h 1483042"/>
                    <a:gd name="connsiteX100" fmla="*/ 1804988 w 1985009"/>
                    <a:gd name="connsiteY100" fmla="*/ 1304925 h 1483042"/>
                    <a:gd name="connsiteX101" fmla="*/ 1814513 w 1985009"/>
                    <a:gd name="connsiteY101" fmla="*/ 1317308 h 1483042"/>
                    <a:gd name="connsiteX102" fmla="*/ 1812608 w 1985009"/>
                    <a:gd name="connsiteY102" fmla="*/ 1328738 h 1483042"/>
                    <a:gd name="connsiteX103" fmla="*/ 1804988 w 1985009"/>
                    <a:gd name="connsiteY103" fmla="*/ 1327785 h 1483042"/>
                    <a:gd name="connsiteX104" fmla="*/ 1792605 w 1985009"/>
                    <a:gd name="connsiteY104" fmla="*/ 1329690 h 1483042"/>
                    <a:gd name="connsiteX105" fmla="*/ 1791653 w 1985009"/>
                    <a:gd name="connsiteY105" fmla="*/ 1313498 h 1483042"/>
                    <a:gd name="connsiteX106" fmla="*/ 1766888 w 1985009"/>
                    <a:gd name="connsiteY106" fmla="*/ 1286828 h 1483042"/>
                    <a:gd name="connsiteX107" fmla="*/ 1647825 w 1985009"/>
                    <a:gd name="connsiteY107" fmla="*/ 1193483 h 1483042"/>
                    <a:gd name="connsiteX108" fmla="*/ 1656398 w 1985009"/>
                    <a:gd name="connsiteY108" fmla="*/ 1189673 h 1483042"/>
                    <a:gd name="connsiteX109" fmla="*/ 1671638 w 1985009"/>
                    <a:gd name="connsiteY109" fmla="*/ 1189673 h 1483042"/>
                    <a:gd name="connsiteX110" fmla="*/ 1678305 w 1985009"/>
                    <a:gd name="connsiteY110" fmla="*/ 1184910 h 1483042"/>
                    <a:gd name="connsiteX111" fmla="*/ 1717358 w 1985009"/>
                    <a:gd name="connsiteY111" fmla="*/ 1205865 h 1483042"/>
                    <a:gd name="connsiteX112" fmla="*/ 1718310 w 1985009"/>
                    <a:gd name="connsiteY112" fmla="*/ 1220153 h 1483042"/>
                    <a:gd name="connsiteX113" fmla="*/ 1713548 w 1985009"/>
                    <a:gd name="connsiteY113" fmla="*/ 1224915 h 1483042"/>
                    <a:gd name="connsiteX114" fmla="*/ 1705928 w 1985009"/>
                    <a:gd name="connsiteY114" fmla="*/ 1224915 h 1483042"/>
                    <a:gd name="connsiteX115" fmla="*/ 1692593 w 1985009"/>
                    <a:gd name="connsiteY115" fmla="*/ 1218248 h 1483042"/>
                    <a:gd name="connsiteX116" fmla="*/ 1703070 w 1985009"/>
                    <a:gd name="connsiteY116" fmla="*/ 1230630 h 1483042"/>
                    <a:gd name="connsiteX117" fmla="*/ 1720215 w 1985009"/>
                    <a:gd name="connsiteY117" fmla="*/ 1230630 h 1483042"/>
                    <a:gd name="connsiteX118" fmla="*/ 1724978 w 1985009"/>
                    <a:gd name="connsiteY118" fmla="*/ 1249680 h 1483042"/>
                    <a:gd name="connsiteX119" fmla="*/ 1716405 w 1985009"/>
                    <a:gd name="connsiteY119" fmla="*/ 1249680 h 1483042"/>
                    <a:gd name="connsiteX120" fmla="*/ 1695450 w 1985009"/>
                    <a:gd name="connsiteY120" fmla="*/ 1235392 h 1483042"/>
                    <a:gd name="connsiteX121" fmla="*/ 1684973 w 1985009"/>
                    <a:gd name="connsiteY121" fmla="*/ 1233488 h 1483042"/>
                    <a:gd name="connsiteX122" fmla="*/ 1690688 w 1985009"/>
                    <a:gd name="connsiteY122" fmla="*/ 1245870 h 1483042"/>
                    <a:gd name="connsiteX123" fmla="*/ 1691640 w 1985009"/>
                    <a:gd name="connsiteY123" fmla="*/ 1254442 h 1483042"/>
                    <a:gd name="connsiteX124" fmla="*/ 1699260 w 1985009"/>
                    <a:gd name="connsiteY124" fmla="*/ 1248728 h 1483042"/>
                    <a:gd name="connsiteX125" fmla="*/ 1715453 w 1985009"/>
                    <a:gd name="connsiteY125" fmla="*/ 1260158 h 1483042"/>
                    <a:gd name="connsiteX126" fmla="*/ 1727835 w 1985009"/>
                    <a:gd name="connsiteY126" fmla="*/ 1259205 h 1483042"/>
                    <a:gd name="connsiteX127" fmla="*/ 1725930 w 1985009"/>
                    <a:gd name="connsiteY127" fmla="*/ 1266825 h 1483042"/>
                    <a:gd name="connsiteX128" fmla="*/ 1744028 w 1985009"/>
                    <a:gd name="connsiteY128" fmla="*/ 1307783 h 1483042"/>
                    <a:gd name="connsiteX129" fmla="*/ 1744028 w 1985009"/>
                    <a:gd name="connsiteY129" fmla="*/ 1340167 h 1483042"/>
                    <a:gd name="connsiteX130" fmla="*/ 1747838 w 1985009"/>
                    <a:gd name="connsiteY130" fmla="*/ 1360170 h 1483042"/>
                    <a:gd name="connsiteX131" fmla="*/ 1740218 w 1985009"/>
                    <a:gd name="connsiteY131" fmla="*/ 1363028 h 1483042"/>
                    <a:gd name="connsiteX132" fmla="*/ 1728788 w 1985009"/>
                    <a:gd name="connsiteY132" fmla="*/ 1343978 h 1483042"/>
                    <a:gd name="connsiteX133" fmla="*/ 1724025 w 1985009"/>
                    <a:gd name="connsiteY133" fmla="*/ 1329690 h 1483042"/>
                    <a:gd name="connsiteX134" fmla="*/ 1708785 w 1985009"/>
                    <a:gd name="connsiteY134" fmla="*/ 1314450 h 1483042"/>
                    <a:gd name="connsiteX135" fmla="*/ 1706880 w 1985009"/>
                    <a:gd name="connsiteY135" fmla="*/ 1288733 h 1483042"/>
                    <a:gd name="connsiteX136" fmla="*/ 1701165 w 1985009"/>
                    <a:gd name="connsiteY136" fmla="*/ 1272540 h 1483042"/>
                    <a:gd name="connsiteX137" fmla="*/ 1694498 w 1985009"/>
                    <a:gd name="connsiteY137" fmla="*/ 1272540 h 1483042"/>
                    <a:gd name="connsiteX138" fmla="*/ 1697355 w 1985009"/>
                    <a:gd name="connsiteY138" fmla="*/ 1283017 h 1483042"/>
                    <a:gd name="connsiteX139" fmla="*/ 1697355 w 1985009"/>
                    <a:gd name="connsiteY139" fmla="*/ 1287780 h 1483042"/>
                    <a:gd name="connsiteX140" fmla="*/ 1684020 w 1985009"/>
                    <a:gd name="connsiteY140" fmla="*/ 1297305 h 1483042"/>
                    <a:gd name="connsiteX141" fmla="*/ 1684973 w 1985009"/>
                    <a:gd name="connsiteY141" fmla="*/ 1265873 h 1483042"/>
                    <a:gd name="connsiteX142" fmla="*/ 1669733 w 1985009"/>
                    <a:gd name="connsiteY142" fmla="*/ 1250633 h 1483042"/>
                    <a:gd name="connsiteX143" fmla="*/ 1657350 w 1985009"/>
                    <a:gd name="connsiteY143" fmla="*/ 1228725 h 1483042"/>
                    <a:gd name="connsiteX144" fmla="*/ 1645920 w 1985009"/>
                    <a:gd name="connsiteY144" fmla="*/ 1217295 h 1483042"/>
                    <a:gd name="connsiteX145" fmla="*/ 1716405 w 1985009"/>
                    <a:gd name="connsiteY145" fmla="*/ 1171575 h 1483042"/>
                    <a:gd name="connsiteX146" fmla="*/ 1726883 w 1985009"/>
                    <a:gd name="connsiteY146" fmla="*/ 1188720 h 1483042"/>
                    <a:gd name="connsiteX147" fmla="*/ 1749743 w 1985009"/>
                    <a:gd name="connsiteY147" fmla="*/ 1187767 h 1483042"/>
                    <a:gd name="connsiteX148" fmla="*/ 1759268 w 1985009"/>
                    <a:gd name="connsiteY148" fmla="*/ 1207770 h 1483042"/>
                    <a:gd name="connsiteX149" fmla="*/ 1753553 w 1985009"/>
                    <a:gd name="connsiteY149" fmla="*/ 1213485 h 1483042"/>
                    <a:gd name="connsiteX150" fmla="*/ 1772603 w 1985009"/>
                    <a:gd name="connsiteY150" fmla="*/ 1243965 h 1483042"/>
                    <a:gd name="connsiteX151" fmla="*/ 1772603 w 1985009"/>
                    <a:gd name="connsiteY151" fmla="*/ 1256348 h 1483042"/>
                    <a:gd name="connsiteX152" fmla="*/ 1761173 w 1985009"/>
                    <a:gd name="connsiteY152" fmla="*/ 1263967 h 1483042"/>
                    <a:gd name="connsiteX153" fmla="*/ 1761173 w 1985009"/>
                    <a:gd name="connsiteY153" fmla="*/ 1270635 h 1483042"/>
                    <a:gd name="connsiteX154" fmla="*/ 1742123 w 1985009"/>
                    <a:gd name="connsiteY154" fmla="*/ 1288733 h 1483042"/>
                    <a:gd name="connsiteX155" fmla="*/ 1737360 w 1985009"/>
                    <a:gd name="connsiteY155" fmla="*/ 1275398 h 1483042"/>
                    <a:gd name="connsiteX156" fmla="*/ 1736408 w 1985009"/>
                    <a:gd name="connsiteY156" fmla="*/ 1263015 h 1483042"/>
                    <a:gd name="connsiteX157" fmla="*/ 1742123 w 1985009"/>
                    <a:gd name="connsiteY157" fmla="*/ 1256348 h 1483042"/>
                    <a:gd name="connsiteX158" fmla="*/ 1742123 w 1985009"/>
                    <a:gd name="connsiteY158" fmla="*/ 1245870 h 1483042"/>
                    <a:gd name="connsiteX159" fmla="*/ 1727835 w 1985009"/>
                    <a:gd name="connsiteY159" fmla="*/ 1227773 h 1483042"/>
                    <a:gd name="connsiteX160" fmla="*/ 1723073 w 1985009"/>
                    <a:gd name="connsiteY160" fmla="*/ 1192530 h 1483042"/>
                    <a:gd name="connsiteX161" fmla="*/ 1714500 w 1985009"/>
                    <a:gd name="connsiteY161" fmla="*/ 1178242 h 1483042"/>
                    <a:gd name="connsiteX162" fmla="*/ 1176338 w 1985009"/>
                    <a:gd name="connsiteY162" fmla="*/ 997267 h 1483042"/>
                    <a:gd name="connsiteX163" fmla="*/ 1138238 w 1985009"/>
                    <a:gd name="connsiteY163" fmla="*/ 1036320 h 1483042"/>
                    <a:gd name="connsiteX164" fmla="*/ 1138238 w 1985009"/>
                    <a:gd name="connsiteY164" fmla="*/ 1051560 h 1483042"/>
                    <a:gd name="connsiteX165" fmla="*/ 1158240 w 1985009"/>
                    <a:gd name="connsiteY165" fmla="*/ 1043940 h 1483042"/>
                    <a:gd name="connsiteX166" fmla="*/ 1165860 w 1985009"/>
                    <a:gd name="connsiteY166" fmla="*/ 1025842 h 1483042"/>
                    <a:gd name="connsiteX167" fmla="*/ 1186815 w 1985009"/>
                    <a:gd name="connsiteY167" fmla="*/ 1002983 h 1483042"/>
                    <a:gd name="connsiteX168" fmla="*/ 875348 w 1985009"/>
                    <a:gd name="connsiteY168" fmla="*/ 1155383 h 1483042"/>
                    <a:gd name="connsiteX169" fmla="*/ 875348 w 1985009"/>
                    <a:gd name="connsiteY169" fmla="*/ 1161098 h 1483042"/>
                    <a:gd name="connsiteX170" fmla="*/ 892493 w 1985009"/>
                    <a:gd name="connsiteY170" fmla="*/ 1172528 h 1483042"/>
                    <a:gd name="connsiteX171" fmla="*/ 894398 w 1985009"/>
                    <a:gd name="connsiteY171" fmla="*/ 1159192 h 1483042"/>
                    <a:gd name="connsiteX172" fmla="*/ 900113 w 1985009"/>
                    <a:gd name="connsiteY172" fmla="*/ 1167765 h 1483042"/>
                    <a:gd name="connsiteX173" fmla="*/ 933450 w 1985009"/>
                    <a:gd name="connsiteY173" fmla="*/ 1168717 h 1483042"/>
                    <a:gd name="connsiteX174" fmla="*/ 940118 w 1985009"/>
                    <a:gd name="connsiteY174" fmla="*/ 1163003 h 1483042"/>
                    <a:gd name="connsiteX175" fmla="*/ 942023 w 1985009"/>
                    <a:gd name="connsiteY175" fmla="*/ 1145858 h 1483042"/>
                    <a:gd name="connsiteX176" fmla="*/ 937260 w 1985009"/>
                    <a:gd name="connsiteY176" fmla="*/ 1139190 h 1483042"/>
                    <a:gd name="connsiteX177" fmla="*/ 923925 w 1985009"/>
                    <a:gd name="connsiteY177" fmla="*/ 1139190 h 1483042"/>
                    <a:gd name="connsiteX178" fmla="*/ 923925 w 1985009"/>
                    <a:gd name="connsiteY178" fmla="*/ 1131570 h 1483042"/>
                    <a:gd name="connsiteX179" fmla="*/ 927735 w 1985009"/>
                    <a:gd name="connsiteY179" fmla="*/ 1125855 h 1483042"/>
                    <a:gd name="connsiteX180" fmla="*/ 927735 w 1985009"/>
                    <a:gd name="connsiteY180" fmla="*/ 1122045 h 1483042"/>
                    <a:gd name="connsiteX181" fmla="*/ 913448 w 1985009"/>
                    <a:gd name="connsiteY181" fmla="*/ 1119188 h 1483042"/>
                    <a:gd name="connsiteX182" fmla="*/ 882015 w 1985009"/>
                    <a:gd name="connsiteY182" fmla="*/ 1153478 h 1483042"/>
                    <a:gd name="connsiteX183" fmla="*/ 798195 w 1985009"/>
                    <a:gd name="connsiteY183" fmla="*/ 1214438 h 1483042"/>
                    <a:gd name="connsiteX184" fmla="*/ 812483 w 1985009"/>
                    <a:gd name="connsiteY184" fmla="*/ 1269683 h 1483042"/>
                    <a:gd name="connsiteX185" fmla="*/ 832485 w 1985009"/>
                    <a:gd name="connsiteY185" fmla="*/ 1269683 h 1483042"/>
                    <a:gd name="connsiteX186" fmla="*/ 855345 w 1985009"/>
                    <a:gd name="connsiteY186" fmla="*/ 1245870 h 1483042"/>
                    <a:gd name="connsiteX187" fmla="*/ 858203 w 1985009"/>
                    <a:gd name="connsiteY187" fmla="*/ 1257300 h 1483042"/>
                    <a:gd name="connsiteX188" fmla="*/ 918210 w 1985009"/>
                    <a:gd name="connsiteY188" fmla="*/ 1219200 h 1483042"/>
                    <a:gd name="connsiteX189" fmla="*/ 924878 w 1985009"/>
                    <a:gd name="connsiteY189" fmla="*/ 1209675 h 1483042"/>
                    <a:gd name="connsiteX190" fmla="*/ 915353 w 1985009"/>
                    <a:gd name="connsiteY190" fmla="*/ 1199198 h 1483042"/>
                    <a:gd name="connsiteX191" fmla="*/ 915353 w 1985009"/>
                    <a:gd name="connsiteY191" fmla="*/ 1192530 h 1483042"/>
                    <a:gd name="connsiteX192" fmla="*/ 920115 w 1985009"/>
                    <a:gd name="connsiteY192" fmla="*/ 1180148 h 1483042"/>
                    <a:gd name="connsiteX193" fmla="*/ 911543 w 1985009"/>
                    <a:gd name="connsiteY193" fmla="*/ 1179195 h 1483042"/>
                    <a:gd name="connsiteX194" fmla="*/ 892493 w 1985009"/>
                    <a:gd name="connsiteY194" fmla="*/ 1188720 h 1483042"/>
                    <a:gd name="connsiteX195" fmla="*/ 892493 w 1985009"/>
                    <a:gd name="connsiteY195" fmla="*/ 1177290 h 1483042"/>
                    <a:gd name="connsiteX196" fmla="*/ 866775 w 1985009"/>
                    <a:gd name="connsiteY196" fmla="*/ 1171575 h 1483042"/>
                    <a:gd name="connsiteX197" fmla="*/ 843915 w 1985009"/>
                    <a:gd name="connsiteY197" fmla="*/ 1174433 h 1483042"/>
                    <a:gd name="connsiteX198" fmla="*/ 842010 w 1985009"/>
                    <a:gd name="connsiteY198" fmla="*/ 1206817 h 1483042"/>
                    <a:gd name="connsiteX199" fmla="*/ 834390 w 1985009"/>
                    <a:gd name="connsiteY199" fmla="*/ 1187767 h 1483042"/>
                    <a:gd name="connsiteX200" fmla="*/ 820103 w 1985009"/>
                    <a:gd name="connsiteY200" fmla="*/ 1186815 h 1483042"/>
                    <a:gd name="connsiteX201" fmla="*/ 810578 w 1985009"/>
                    <a:gd name="connsiteY201" fmla="*/ 1192530 h 1483042"/>
                    <a:gd name="connsiteX202" fmla="*/ 777240 w 1985009"/>
                    <a:gd name="connsiteY202" fmla="*/ 1292542 h 1483042"/>
                    <a:gd name="connsiteX203" fmla="*/ 778193 w 1985009"/>
                    <a:gd name="connsiteY203" fmla="*/ 1285875 h 1483042"/>
                    <a:gd name="connsiteX204" fmla="*/ 798195 w 1985009"/>
                    <a:gd name="connsiteY204" fmla="*/ 1273492 h 1483042"/>
                    <a:gd name="connsiteX205" fmla="*/ 803910 w 1985009"/>
                    <a:gd name="connsiteY205" fmla="*/ 1276350 h 1483042"/>
                    <a:gd name="connsiteX206" fmla="*/ 816293 w 1985009"/>
                    <a:gd name="connsiteY206" fmla="*/ 1278255 h 1483042"/>
                    <a:gd name="connsiteX207" fmla="*/ 828675 w 1985009"/>
                    <a:gd name="connsiteY207" fmla="*/ 1289685 h 1483042"/>
                    <a:gd name="connsiteX208" fmla="*/ 807720 w 1985009"/>
                    <a:gd name="connsiteY208" fmla="*/ 1287780 h 1483042"/>
                    <a:gd name="connsiteX209" fmla="*/ 803910 w 1985009"/>
                    <a:gd name="connsiteY209" fmla="*/ 1282065 h 1483042"/>
                    <a:gd name="connsiteX210" fmla="*/ 794385 w 1985009"/>
                    <a:gd name="connsiteY210" fmla="*/ 1287780 h 1483042"/>
                    <a:gd name="connsiteX211" fmla="*/ 727710 w 1985009"/>
                    <a:gd name="connsiteY211" fmla="*/ 1323975 h 1483042"/>
                    <a:gd name="connsiteX212" fmla="*/ 717233 w 1985009"/>
                    <a:gd name="connsiteY212" fmla="*/ 1331595 h 1483042"/>
                    <a:gd name="connsiteX213" fmla="*/ 731520 w 1985009"/>
                    <a:gd name="connsiteY213" fmla="*/ 1344930 h 1483042"/>
                    <a:gd name="connsiteX214" fmla="*/ 739140 w 1985009"/>
                    <a:gd name="connsiteY214" fmla="*/ 1338263 h 1483042"/>
                    <a:gd name="connsiteX215" fmla="*/ 738188 w 1985009"/>
                    <a:gd name="connsiteY215" fmla="*/ 1325880 h 1483042"/>
                    <a:gd name="connsiteX216" fmla="*/ 667703 w 1985009"/>
                    <a:gd name="connsiteY216" fmla="*/ 1248728 h 1483042"/>
                    <a:gd name="connsiteX217" fmla="*/ 681038 w 1985009"/>
                    <a:gd name="connsiteY217" fmla="*/ 1249680 h 1483042"/>
                    <a:gd name="connsiteX218" fmla="*/ 684848 w 1985009"/>
                    <a:gd name="connsiteY218" fmla="*/ 1255395 h 1483042"/>
                    <a:gd name="connsiteX219" fmla="*/ 667703 w 1985009"/>
                    <a:gd name="connsiteY219" fmla="*/ 1256348 h 1483042"/>
                    <a:gd name="connsiteX220" fmla="*/ 535305 w 1985009"/>
                    <a:gd name="connsiteY220" fmla="*/ 1362075 h 1483042"/>
                    <a:gd name="connsiteX221" fmla="*/ 535305 w 1985009"/>
                    <a:gd name="connsiteY221" fmla="*/ 1366838 h 1483042"/>
                    <a:gd name="connsiteX222" fmla="*/ 541973 w 1985009"/>
                    <a:gd name="connsiteY222" fmla="*/ 1367790 h 1483042"/>
                    <a:gd name="connsiteX223" fmla="*/ 541020 w 1985009"/>
                    <a:gd name="connsiteY223" fmla="*/ 1362075 h 1483042"/>
                    <a:gd name="connsiteX224" fmla="*/ 531495 w 1985009"/>
                    <a:gd name="connsiteY224" fmla="*/ 1331595 h 1483042"/>
                    <a:gd name="connsiteX225" fmla="*/ 521970 w 1985009"/>
                    <a:gd name="connsiteY225" fmla="*/ 1341120 h 1483042"/>
                    <a:gd name="connsiteX226" fmla="*/ 521970 w 1985009"/>
                    <a:gd name="connsiteY226" fmla="*/ 1345883 h 1483042"/>
                    <a:gd name="connsiteX227" fmla="*/ 528638 w 1985009"/>
                    <a:gd name="connsiteY227" fmla="*/ 1356360 h 1483042"/>
                    <a:gd name="connsiteX228" fmla="*/ 538163 w 1985009"/>
                    <a:gd name="connsiteY228" fmla="*/ 1346835 h 1483042"/>
                    <a:gd name="connsiteX229" fmla="*/ 531495 w 1985009"/>
                    <a:gd name="connsiteY229" fmla="*/ 1345883 h 1483042"/>
                    <a:gd name="connsiteX230" fmla="*/ 512445 w 1985009"/>
                    <a:gd name="connsiteY230" fmla="*/ 1323975 h 1483042"/>
                    <a:gd name="connsiteX231" fmla="*/ 509588 w 1985009"/>
                    <a:gd name="connsiteY231" fmla="*/ 1333500 h 1483042"/>
                    <a:gd name="connsiteX232" fmla="*/ 497205 w 1985009"/>
                    <a:gd name="connsiteY232" fmla="*/ 1334453 h 1483042"/>
                    <a:gd name="connsiteX233" fmla="*/ 493395 w 1985009"/>
                    <a:gd name="connsiteY233" fmla="*/ 1336358 h 1483042"/>
                    <a:gd name="connsiteX234" fmla="*/ 493395 w 1985009"/>
                    <a:gd name="connsiteY234" fmla="*/ 1348740 h 1483042"/>
                    <a:gd name="connsiteX235" fmla="*/ 488632 w 1985009"/>
                    <a:gd name="connsiteY235" fmla="*/ 1357313 h 1483042"/>
                    <a:gd name="connsiteX236" fmla="*/ 494348 w 1985009"/>
                    <a:gd name="connsiteY236" fmla="*/ 1357313 h 1483042"/>
                    <a:gd name="connsiteX237" fmla="*/ 501015 w 1985009"/>
                    <a:gd name="connsiteY237" fmla="*/ 1348740 h 1483042"/>
                    <a:gd name="connsiteX238" fmla="*/ 508635 w 1985009"/>
                    <a:gd name="connsiteY238" fmla="*/ 1347788 h 1483042"/>
                    <a:gd name="connsiteX239" fmla="*/ 517207 w 1985009"/>
                    <a:gd name="connsiteY239" fmla="*/ 1338263 h 1483042"/>
                    <a:gd name="connsiteX240" fmla="*/ 519113 w 1985009"/>
                    <a:gd name="connsiteY240" fmla="*/ 1325880 h 1483042"/>
                    <a:gd name="connsiteX241" fmla="*/ 470535 w 1985009"/>
                    <a:gd name="connsiteY241" fmla="*/ 1304925 h 1483042"/>
                    <a:gd name="connsiteX242" fmla="*/ 468630 w 1985009"/>
                    <a:gd name="connsiteY242" fmla="*/ 1322070 h 1483042"/>
                    <a:gd name="connsiteX243" fmla="*/ 481965 w 1985009"/>
                    <a:gd name="connsiteY243" fmla="*/ 1329690 h 1483042"/>
                    <a:gd name="connsiteX244" fmla="*/ 493395 w 1985009"/>
                    <a:gd name="connsiteY244" fmla="*/ 1323975 h 1483042"/>
                    <a:gd name="connsiteX245" fmla="*/ 493395 w 1985009"/>
                    <a:gd name="connsiteY245" fmla="*/ 1314450 h 1483042"/>
                    <a:gd name="connsiteX246" fmla="*/ 509588 w 1985009"/>
                    <a:gd name="connsiteY246" fmla="*/ 1311592 h 1483042"/>
                    <a:gd name="connsiteX247" fmla="*/ 508635 w 1985009"/>
                    <a:gd name="connsiteY247" fmla="*/ 1305878 h 1483042"/>
                    <a:gd name="connsiteX248" fmla="*/ 500063 w 1985009"/>
                    <a:gd name="connsiteY248" fmla="*/ 1303973 h 1483042"/>
                    <a:gd name="connsiteX249" fmla="*/ 493395 w 1985009"/>
                    <a:gd name="connsiteY249" fmla="*/ 1309688 h 1483042"/>
                    <a:gd name="connsiteX250" fmla="*/ 484823 w 1985009"/>
                    <a:gd name="connsiteY250" fmla="*/ 1304925 h 1483042"/>
                    <a:gd name="connsiteX251" fmla="*/ 423863 w 1985009"/>
                    <a:gd name="connsiteY251" fmla="*/ 1303973 h 1483042"/>
                    <a:gd name="connsiteX252" fmla="*/ 433388 w 1985009"/>
                    <a:gd name="connsiteY252" fmla="*/ 1310640 h 1483042"/>
                    <a:gd name="connsiteX253" fmla="*/ 430530 w 1985009"/>
                    <a:gd name="connsiteY253" fmla="*/ 1322070 h 1483042"/>
                    <a:gd name="connsiteX254" fmla="*/ 417195 w 1985009"/>
                    <a:gd name="connsiteY254" fmla="*/ 1311592 h 1483042"/>
                    <a:gd name="connsiteX255" fmla="*/ 383857 w 1985009"/>
                    <a:gd name="connsiteY255" fmla="*/ 1316355 h 1483042"/>
                    <a:gd name="connsiteX256" fmla="*/ 397193 w 1985009"/>
                    <a:gd name="connsiteY256" fmla="*/ 1317308 h 1483042"/>
                    <a:gd name="connsiteX257" fmla="*/ 390525 w 1985009"/>
                    <a:gd name="connsiteY257" fmla="*/ 1324928 h 1483042"/>
                    <a:gd name="connsiteX258" fmla="*/ 350520 w 1985009"/>
                    <a:gd name="connsiteY258" fmla="*/ 1344930 h 1483042"/>
                    <a:gd name="connsiteX259" fmla="*/ 367665 w 1985009"/>
                    <a:gd name="connsiteY259" fmla="*/ 1355408 h 1483042"/>
                    <a:gd name="connsiteX260" fmla="*/ 351473 w 1985009"/>
                    <a:gd name="connsiteY260" fmla="*/ 1356360 h 1483042"/>
                    <a:gd name="connsiteX261" fmla="*/ 108585 w 1985009"/>
                    <a:gd name="connsiteY261" fmla="*/ 1047750 h 1483042"/>
                    <a:gd name="connsiteX262" fmla="*/ 120015 w 1985009"/>
                    <a:gd name="connsiteY262" fmla="*/ 1053465 h 1483042"/>
                    <a:gd name="connsiteX263" fmla="*/ 112395 w 1985009"/>
                    <a:gd name="connsiteY263" fmla="*/ 1059180 h 1483042"/>
                    <a:gd name="connsiteX264" fmla="*/ 101918 w 1985009"/>
                    <a:gd name="connsiteY264" fmla="*/ 987742 h 1483042"/>
                    <a:gd name="connsiteX265" fmla="*/ 105727 w 1985009"/>
                    <a:gd name="connsiteY265" fmla="*/ 999172 h 1483042"/>
                    <a:gd name="connsiteX266" fmla="*/ 113348 w 1985009"/>
                    <a:gd name="connsiteY266" fmla="*/ 987742 h 1483042"/>
                    <a:gd name="connsiteX267" fmla="*/ 333375 w 1985009"/>
                    <a:gd name="connsiteY267" fmla="*/ 803910 h 1483042"/>
                    <a:gd name="connsiteX268" fmla="*/ 347663 w 1985009"/>
                    <a:gd name="connsiteY268" fmla="*/ 802958 h 1483042"/>
                    <a:gd name="connsiteX269" fmla="*/ 356235 w 1985009"/>
                    <a:gd name="connsiteY269" fmla="*/ 806767 h 1483042"/>
                    <a:gd name="connsiteX270" fmla="*/ 366713 w 1985009"/>
                    <a:gd name="connsiteY270" fmla="*/ 802005 h 1483042"/>
                    <a:gd name="connsiteX271" fmla="*/ 379095 w 1985009"/>
                    <a:gd name="connsiteY271" fmla="*/ 801053 h 1483042"/>
                    <a:gd name="connsiteX272" fmla="*/ 394335 w 1985009"/>
                    <a:gd name="connsiteY272" fmla="*/ 808672 h 1483042"/>
                    <a:gd name="connsiteX273" fmla="*/ 401955 w 1985009"/>
                    <a:gd name="connsiteY273" fmla="*/ 826770 h 1483042"/>
                    <a:gd name="connsiteX274" fmla="*/ 401003 w 1985009"/>
                    <a:gd name="connsiteY274" fmla="*/ 835342 h 1483042"/>
                    <a:gd name="connsiteX275" fmla="*/ 389573 w 1985009"/>
                    <a:gd name="connsiteY275" fmla="*/ 854392 h 1483042"/>
                    <a:gd name="connsiteX276" fmla="*/ 366713 w 1985009"/>
                    <a:gd name="connsiteY276" fmla="*/ 852488 h 1483042"/>
                    <a:gd name="connsiteX277" fmla="*/ 346710 w 1985009"/>
                    <a:gd name="connsiteY277" fmla="*/ 835342 h 1483042"/>
                    <a:gd name="connsiteX278" fmla="*/ 337185 w 1985009"/>
                    <a:gd name="connsiteY278" fmla="*/ 831533 h 1483042"/>
                    <a:gd name="connsiteX279" fmla="*/ 326707 w 1985009"/>
                    <a:gd name="connsiteY279" fmla="*/ 812483 h 1483042"/>
                    <a:gd name="connsiteX280" fmla="*/ 132398 w 1985009"/>
                    <a:gd name="connsiteY280" fmla="*/ 666750 h 1483042"/>
                    <a:gd name="connsiteX281" fmla="*/ 133350 w 1985009"/>
                    <a:gd name="connsiteY281" fmla="*/ 684847 h 1483042"/>
                    <a:gd name="connsiteX282" fmla="*/ 152400 w 1985009"/>
                    <a:gd name="connsiteY282" fmla="*/ 703897 h 1483042"/>
                    <a:gd name="connsiteX283" fmla="*/ 152400 w 1985009"/>
                    <a:gd name="connsiteY283" fmla="*/ 708660 h 1483042"/>
                    <a:gd name="connsiteX284" fmla="*/ 144780 w 1985009"/>
                    <a:gd name="connsiteY284" fmla="*/ 706755 h 1483042"/>
                    <a:gd name="connsiteX285" fmla="*/ 128587 w 1985009"/>
                    <a:gd name="connsiteY285" fmla="*/ 699135 h 1483042"/>
                    <a:gd name="connsiteX286" fmla="*/ 125730 w 1985009"/>
                    <a:gd name="connsiteY286" fmla="*/ 688658 h 1483042"/>
                    <a:gd name="connsiteX287" fmla="*/ 122873 w 1985009"/>
                    <a:gd name="connsiteY287" fmla="*/ 673418 h 1483042"/>
                    <a:gd name="connsiteX288" fmla="*/ 306705 w 1985009"/>
                    <a:gd name="connsiteY288" fmla="*/ 444818 h 1483042"/>
                    <a:gd name="connsiteX289" fmla="*/ 306705 w 1985009"/>
                    <a:gd name="connsiteY289" fmla="*/ 456247 h 1483042"/>
                    <a:gd name="connsiteX290" fmla="*/ 324803 w 1985009"/>
                    <a:gd name="connsiteY290" fmla="*/ 473393 h 1483042"/>
                    <a:gd name="connsiteX291" fmla="*/ 346710 w 1985009"/>
                    <a:gd name="connsiteY291" fmla="*/ 473393 h 1483042"/>
                    <a:gd name="connsiteX292" fmla="*/ 352425 w 1985009"/>
                    <a:gd name="connsiteY292" fmla="*/ 483870 h 1483042"/>
                    <a:gd name="connsiteX293" fmla="*/ 352425 w 1985009"/>
                    <a:gd name="connsiteY293" fmla="*/ 499110 h 1483042"/>
                    <a:gd name="connsiteX294" fmla="*/ 372428 w 1985009"/>
                    <a:gd name="connsiteY294" fmla="*/ 517208 h 1483042"/>
                    <a:gd name="connsiteX295" fmla="*/ 389573 w 1985009"/>
                    <a:gd name="connsiteY295" fmla="*/ 528638 h 1483042"/>
                    <a:gd name="connsiteX296" fmla="*/ 388620 w 1985009"/>
                    <a:gd name="connsiteY296" fmla="*/ 535305 h 1483042"/>
                    <a:gd name="connsiteX297" fmla="*/ 381953 w 1985009"/>
                    <a:gd name="connsiteY297" fmla="*/ 545783 h 1483042"/>
                    <a:gd name="connsiteX298" fmla="*/ 368618 w 1985009"/>
                    <a:gd name="connsiteY298" fmla="*/ 534353 h 1483042"/>
                    <a:gd name="connsiteX299" fmla="*/ 348615 w 1985009"/>
                    <a:gd name="connsiteY299" fmla="*/ 535305 h 1483042"/>
                    <a:gd name="connsiteX300" fmla="*/ 340995 w 1985009"/>
                    <a:gd name="connsiteY300" fmla="*/ 527685 h 1483042"/>
                    <a:gd name="connsiteX301" fmla="*/ 332423 w 1985009"/>
                    <a:gd name="connsiteY301" fmla="*/ 507683 h 1483042"/>
                    <a:gd name="connsiteX302" fmla="*/ 318135 w 1985009"/>
                    <a:gd name="connsiteY302" fmla="*/ 486728 h 1483042"/>
                    <a:gd name="connsiteX303" fmla="*/ 293370 w 1985009"/>
                    <a:gd name="connsiteY303" fmla="*/ 485775 h 1483042"/>
                    <a:gd name="connsiteX304" fmla="*/ 283845 w 1985009"/>
                    <a:gd name="connsiteY304" fmla="*/ 479108 h 1483042"/>
                    <a:gd name="connsiteX305" fmla="*/ 293370 w 1985009"/>
                    <a:gd name="connsiteY305" fmla="*/ 459105 h 1483042"/>
                    <a:gd name="connsiteX306" fmla="*/ 466725 w 1985009"/>
                    <a:gd name="connsiteY306" fmla="*/ 401955 h 1483042"/>
                    <a:gd name="connsiteX307" fmla="*/ 476250 w 1985009"/>
                    <a:gd name="connsiteY307" fmla="*/ 401955 h 1483042"/>
                    <a:gd name="connsiteX308" fmla="*/ 477203 w 1985009"/>
                    <a:gd name="connsiteY308" fmla="*/ 412433 h 1483042"/>
                    <a:gd name="connsiteX309" fmla="*/ 467678 w 1985009"/>
                    <a:gd name="connsiteY309" fmla="*/ 412433 h 1483042"/>
                    <a:gd name="connsiteX310" fmla="*/ 621030 w 1985009"/>
                    <a:gd name="connsiteY310" fmla="*/ 589597 h 1483042"/>
                    <a:gd name="connsiteX311" fmla="*/ 629603 w 1985009"/>
                    <a:gd name="connsiteY311" fmla="*/ 590550 h 1483042"/>
                    <a:gd name="connsiteX312" fmla="*/ 629603 w 1985009"/>
                    <a:gd name="connsiteY312" fmla="*/ 601980 h 1483042"/>
                    <a:gd name="connsiteX313" fmla="*/ 613410 w 1985009"/>
                    <a:gd name="connsiteY313" fmla="*/ 597218 h 1483042"/>
                    <a:gd name="connsiteX314" fmla="*/ 1838325 w 1985009"/>
                    <a:gd name="connsiteY314" fmla="*/ 1329690 h 1483042"/>
                    <a:gd name="connsiteX315" fmla="*/ 1826895 w 1985009"/>
                    <a:gd name="connsiteY315" fmla="*/ 1333500 h 1483042"/>
                    <a:gd name="connsiteX316" fmla="*/ 1825943 w 1985009"/>
                    <a:gd name="connsiteY316" fmla="*/ 1343978 h 1483042"/>
                    <a:gd name="connsiteX317" fmla="*/ 1837373 w 1985009"/>
                    <a:gd name="connsiteY317" fmla="*/ 1343978 h 1483042"/>
                    <a:gd name="connsiteX318" fmla="*/ 337185 w 1985009"/>
                    <a:gd name="connsiteY318" fmla="*/ 1286828 h 1483042"/>
                    <a:gd name="connsiteX319" fmla="*/ 324803 w 1985009"/>
                    <a:gd name="connsiteY319" fmla="*/ 1283017 h 1483042"/>
                    <a:gd name="connsiteX320" fmla="*/ 285750 w 1985009"/>
                    <a:gd name="connsiteY320" fmla="*/ 1288733 h 1483042"/>
                    <a:gd name="connsiteX321" fmla="*/ 259080 w 1985009"/>
                    <a:gd name="connsiteY321" fmla="*/ 1302067 h 1483042"/>
                    <a:gd name="connsiteX322" fmla="*/ 258128 w 1985009"/>
                    <a:gd name="connsiteY322" fmla="*/ 1320165 h 1483042"/>
                    <a:gd name="connsiteX323" fmla="*/ 276225 w 1985009"/>
                    <a:gd name="connsiteY323" fmla="*/ 1326833 h 1483042"/>
                    <a:gd name="connsiteX324" fmla="*/ 290513 w 1985009"/>
                    <a:gd name="connsiteY324" fmla="*/ 1318260 h 1483042"/>
                    <a:gd name="connsiteX325" fmla="*/ 306705 w 1985009"/>
                    <a:gd name="connsiteY325" fmla="*/ 1317308 h 1483042"/>
                    <a:gd name="connsiteX326" fmla="*/ 351473 w 1985009"/>
                    <a:gd name="connsiteY326" fmla="*/ 1330642 h 1483042"/>
                    <a:gd name="connsiteX327" fmla="*/ 352425 w 1985009"/>
                    <a:gd name="connsiteY327" fmla="*/ 1318260 h 1483042"/>
                    <a:gd name="connsiteX328" fmla="*/ 337185 w 1985009"/>
                    <a:gd name="connsiteY328" fmla="*/ 1307783 h 1483042"/>
                    <a:gd name="connsiteX329" fmla="*/ 357188 w 1985009"/>
                    <a:gd name="connsiteY329" fmla="*/ 1308735 h 1483042"/>
                    <a:gd name="connsiteX330" fmla="*/ 353378 w 1985009"/>
                    <a:gd name="connsiteY330" fmla="*/ 1295400 h 1483042"/>
                    <a:gd name="connsiteX331" fmla="*/ 364807 w 1985009"/>
                    <a:gd name="connsiteY331" fmla="*/ 1297305 h 1483042"/>
                    <a:gd name="connsiteX332" fmla="*/ 365760 w 1985009"/>
                    <a:gd name="connsiteY332" fmla="*/ 1310640 h 1483042"/>
                    <a:gd name="connsiteX333" fmla="*/ 382905 w 1985009"/>
                    <a:gd name="connsiteY333" fmla="*/ 1310640 h 1483042"/>
                    <a:gd name="connsiteX334" fmla="*/ 386715 w 1985009"/>
                    <a:gd name="connsiteY334" fmla="*/ 1286828 h 1483042"/>
                    <a:gd name="connsiteX335" fmla="*/ 389573 w 1985009"/>
                    <a:gd name="connsiteY335" fmla="*/ 1309688 h 1483042"/>
                    <a:gd name="connsiteX336" fmla="*/ 413385 w 1985009"/>
                    <a:gd name="connsiteY336" fmla="*/ 1308735 h 1483042"/>
                    <a:gd name="connsiteX337" fmla="*/ 443865 w 1985009"/>
                    <a:gd name="connsiteY337" fmla="*/ 1277303 h 1483042"/>
                    <a:gd name="connsiteX338" fmla="*/ 451485 w 1985009"/>
                    <a:gd name="connsiteY338" fmla="*/ 1278255 h 1483042"/>
                    <a:gd name="connsiteX339" fmla="*/ 444818 w 1985009"/>
                    <a:gd name="connsiteY339" fmla="*/ 1290638 h 1483042"/>
                    <a:gd name="connsiteX340" fmla="*/ 458153 w 1985009"/>
                    <a:gd name="connsiteY340" fmla="*/ 1299210 h 1483042"/>
                    <a:gd name="connsiteX341" fmla="*/ 498157 w 1985009"/>
                    <a:gd name="connsiteY341" fmla="*/ 1297305 h 1483042"/>
                    <a:gd name="connsiteX342" fmla="*/ 522922 w 1985009"/>
                    <a:gd name="connsiteY342" fmla="*/ 1285875 h 1483042"/>
                    <a:gd name="connsiteX343" fmla="*/ 536258 w 1985009"/>
                    <a:gd name="connsiteY343" fmla="*/ 1284923 h 1483042"/>
                    <a:gd name="connsiteX344" fmla="*/ 539115 w 1985009"/>
                    <a:gd name="connsiteY344" fmla="*/ 1299210 h 1483042"/>
                    <a:gd name="connsiteX345" fmla="*/ 544830 w 1985009"/>
                    <a:gd name="connsiteY345" fmla="*/ 1294448 h 1483042"/>
                    <a:gd name="connsiteX346" fmla="*/ 548640 w 1985009"/>
                    <a:gd name="connsiteY346" fmla="*/ 1281113 h 1483042"/>
                    <a:gd name="connsiteX347" fmla="*/ 604838 w 1985009"/>
                    <a:gd name="connsiteY347" fmla="*/ 1283017 h 1483042"/>
                    <a:gd name="connsiteX348" fmla="*/ 622935 w 1985009"/>
                    <a:gd name="connsiteY348" fmla="*/ 1267778 h 1483042"/>
                    <a:gd name="connsiteX349" fmla="*/ 610553 w 1985009"/>
                    <a:gd name="connsiteY349" fmla="*/ 1257300 h 1483042"/>
                    <a:gd name="connsiteX350" fmla="*/ 616268 w 1985009"/>
                    <a:gd name="connsiteY350" fmla="*/ 1245870 h 1483042"/>
                    <a:gd name="connsiteX351" fmla="*/ 641033 w 1985009"/>
                    <a:gd name="connsiteY351" fmla="*/ 1247775 h 1483042"/>
                    <a:gd name="connsiteX352" fmla="*/ 639128 w 1985009"/>
                    <a:gd name="connsiteY352" fmla="*/ 1236345 h 1483042"/>
                    <a:gd name="connsiteX353" fmla="*/ 662940 w 1985009"/>
                    <a:gd name="connsiteY353" fmla="*/ 1238250 h 1483042"/>
                    <a:gd name="connsiteX354" fmla="*/ 669608 w 1985009"/>
                    <a:gd name="connsiteY354" fmla="*/ 1227773 h 1483042"/>
                    <a:gd name="connsiteX355" fmla="*/ 680085 w 1985009"/>
                    <a:gd name="connsiteY355" fmla="*/ 1229678 h 1483042"/>
                    <a:gd name="connsiteX356" fmla="*/ 723900 w 1985009"/>
                    <a:gd name="connsiteY356" fmla="*/ 1211580 h 1483042"/>
                    <a:gd name="connsiteX357" fmla="*/ 725805 w 1985009"/>
                    <a:gd name="connsiteY357" fmla="*/ 1195388 h 1483042"/>
                    <a:gd name="connsiteX358" fmla="*/ 779145 w 1985009"/>
                    <a:gd name="connsiteY358" fmla="*/ 1172528 h 1483042"/>
                    <a:gd name="connsiteX359" fmla="*/ 798195 w 1985009"/>
                    <a:gd name="connsiteY359" fmla="*/ 1154430 h 1483042"/>
                    <a:gd name="connsiteX360" fmla="*/ 809625 w 1985009"/>
                    <a:gd name="connsiteY360" fmla="*/ 1148715 h 1483042"/>
                    <a:gd name="connsiteX361" fmla="*/ 822008 w 1985009"/>
                    <a:gd name="connsiteY361" fmla="*/ 1156335 h 1483042"/>
                    <a:gd name="connsiteX362" fmla="*/ 843915 w 1985009"/>
                    <a:gd name="connsiteY362" fmla="*/ 1147763 h 1483042"/>
                    <a:gd name="connsiteX363" fmla="*/ 854393 w 1985009"/>
                    <a:gd name="connsiteY363" fmla="*/ 1129665 h 1483042"/>
                    <a:gd name="connsiteX364" fmla="*/ 859155 w 1985009"/>
                    <a:gd name="connsiteY364" fmla="*/ 1117283 h 1483042"/>
                    <a:gd name="connsiteX365" fmla="*/ 875348 w 1985009"/>
                    <a:gd name="connsiteY365" fmla="*/ 1108710 h 1483042"/>
                    <a:gd name="connsiteX366" fmla="*/ 889635 w 1985009"/>
                    <a:gd name="connsiteY366" fmla="*/ 1102042 h 1483042"/>
                    <a:gd name="connsiteX367" fmla="*/ 893445 w 1985009"/>
                    <a:gd name="connsiteY367" fmla="*/ 1088708 h 1483042"/>
                    <a:gd name="connsiteX368" fmla="*/ 882968 w 1985009"/>
                    <a:gd name="connsiteY368" fmla="*/ 1072515 h 1483042"/>
                    <a:gd name="connsiteX369" fmla="*/ 862013 w 1985009"/>
                    <a:gd name="connsiteY369" fmla="*/ 1070610 h 1483042"/>
                    <a:gd name="connsiteX370" fmla="*/ 860108 w 1985009"/>
                    <a:gd name="connsiteY370" fmla="*/ 1058228 h 1483042"/>
                    <a:gd name="connsiteX371" fmla="*/ 867728 w 1985009"/>
                    <a:gd name="connsiteY371" fmla="*/ 1042988 h 1483042"/>
                    <a:gd name="connsiteX372" fmla="*/ 881063 w 1985009"/>
                    <a:gd name="connsiteY372" fmla="*/ 1041083 h 1483042"/>
                    <a:gd name="connsiteX373" fmla="*/ 893445 w 1985009"/>
                    <a:gd name="connsiteY373" fmla="*/ 1026795 h 1483042"/>
                    <a:gd name="connsiteX374" fmla="*/ 911543 w 1985009"/>
                    <a:gd name="connsiteY374" fmla="*/ 1025842 h 1483042"/>
                    <a:gd name="connsiteX375" fmla="*/ 943928 w 1985009"/>
                    <a:gd name="connsiteY375" fmla="*/ 995363 h 1483042"/>
                    <a:gd name="connsiteX376" fmla="*/ 947738 w 1985009"/>
                    <a:gd name="connsiteY376" fmla="*/ 982028 h 1483042"/>
                    <a:gd name="connsiteX377" fmla="*/ 962025 w 1985009"/>
                    <a:gd name="connsiteY377" fmla="*/ 960120 h 1483042"/>
                    <a:gd name="connsiteX378" fmla="*/ 998220 w 1985009"/>
                    <a:gd name="connsiteY378" fmla="*/ 921067 h 1483042"/>
                    <a:gd name="connsiteX379" fmla="*/ 1022033 w 1985009"/>
                    <a:gd name="connsiteY379" fmla="*/ 912495 h 1483042"/>
                    <a:gd name="connsiteX380" fmla="*/ 1040130 w 1985009"/>
                    <a:gd name="connsiteY380" fmla="*/ 903922 h 1483042"/>
                    <a:gd name="connsiteX381" fmla="*/ 1060133 w 1985009"/>
                    <a:gd name="connsiteY381" fmla="*/ 911542 h 1483042"/>
                    <a:gd name="connsiteX382" fmla="*/ 1073468 w 1985009"/>
                    <a:gd name="connsiteY382" fmla="*/ 936308 h 1483042"/>
                    <a:gd name="connsiteX383" fmla="*/ 1059180 w 1985009"/>
                    <a:gd name="connsiteY383" fmla="*/ 936308 h 1483042"/>
                    <a:gd name="connsiteX384" fmla="*/ 1045845 w 1985009"/>
                    <a:gd name="connsiteY384" fmla="*/ 922020 h 1483042"/>
                    <a:gd name="connsiteX385" fmla="*/ 1017270 w 1985009"/>
                    <a:gd name="connsiteY385" fmla="*/ 941070 h 1483042"/>
                    <a:gd name="connsiteX386" fmla="*/ 1001078 w 1985009"/>
                    <a:gd name="connsiteY386" fmla="*/ 942022 h 1483042"/>
                    <a:gd name="connsiteX387" fmla="*/ 999173 w 1985009"/>
                    <a:gd name="connsiteY387" fmla="*/ 971550 h 1483042"/>
                    <a:gd name="connsiteX388" fmla="*/ 969645 w 1985009"/>
                    <a:gd name="connsiteY388" fmla="*/ 1018222 h 1483042"/>
                    <a:gd name="connsiteX389" fmla="*/ 975360 w 1985009"/>
                    <a:gd name="connsiteY389" fmla="*/ 1037272 h 1483042"/>
                    <a:gd name="connsiteX390" fmla="*/ 997268 w 1985009"/>
                    <a:gd name="connsiteY390" fmla="*/ 1037272 h 1483042"/>
                    <a:gd name="connsiteX391" fmla="*/ 991553 w 1985009"/>
                    <a:gd name="connsiteY391" fmla="*/ 1046797 h 1483042"/>
                    <a:gd name="connsiteX392" fmla="*/ 978218 w 1985009"/>
                    <a:gd name="connsiteY392" fmla="*/ 1047750 h 1483042"/>
                    <a:gd name="connsiteX393" fmla="*/ 955358 w 1985009"/>
                    <a:gd name="connsiteY393" fmla="*/ 1064895 h 1483042"/>
                    <a:gd name="connsiteX394" fmla="*/ 955358 w 1985009"/>
                    <a:gd name="connsiteY394" fmla="*/ 1073467 h 1483042"/>
                    <a:gd name="connsiteX395" fmla="*/ 973455 w 1985009"/>
                    <a:gd name="connsiteY395" fmla="*/ 1082992 h 1483042"/>
                    <a:gd name="connsiteX396" fmla="*/ 1005840 w 1985009"/>
                    <a:gd name="connsiteY396" fmla="*/ 1077278 h 1483042"/>
                    <a:gd name="connsiteX397" fmla="*/ 1019175 w 1985009"/>
                    <a:gd name="connsiteY397" fmla="*/ 1061085 h 1483042"/>
                    <a:gd name="connsiteX398" fmla="*/ 1032510 w 1985009"/>
                    <a:gd name="connsiteY398" fmla="*/ 1062038 h 1483042"/>
                    <a:gd name="connsiteX399" fmla="*/ 1061085 w 1985009"/>
                    <a:gd name="connsiteY399" fmla="*/ 1045845 h 1483042"/>
                    <a:gd name="connsiteX400" fmla="*/ 1065848 w 1985009"/>
                    <a:gd name="connsiteY400" fmla="*/ 1023938 h 1483042"/>
                    <a:gd name="connsiteX401" fmla="*/ 1081088 w 1985009"/>
                    <a:gd name="connsiteY401" fmla="*/ 1022985 h 1483042"/>
                    <a:gd name="connsiteX402" fmla="*/ 1141095 w 1985009"/>
                    <a:gd name="connsiteY402" fmla="*/ 1030605 h 1483042"/>
                    <a:gd name="connsiteX403" fmla="*/ 1150620 w 1985009"/>
                    <a:gd name="connsiteY403" fmla="*/ 1020128 h 1483042"/>
                    <a:gd name="connsiteX404" fmla="*/ 1160145 w 1985009"/>
                    <a:gd name="connsiteY404" fmla="*/ 977265 h 1483042"/>
                    <a:gd name="connsiteX405" fmla="*/ 1144905 w 1985009"/>
                    <a:gd name="connsiteY405" fmla="*/ 987742 h 1483042"/>
                    <a:gd name="connsiteX406" fmla="*/ 1150620 w 1985009"/>
                    <a:gd name="connsiteY406" fmla="*/ 966788 h 1483042"/>
                    <a:gd name="connsiteX407" fmla="*/ 1135380 w 1985009"/>
                    <a:gd name="connsiteY407" fmla="*/ 953453 h 1483042"/>
                    <a:gd name="connsiteX408" fmla="*/ 1143000 w 1985009"/>
                    <a:gd name="connsiteY408" fmla="*/ 939165 h 1483042"/>
                    <a:gd name="connsiteX409" fmla="*/ 1143953 w 1985009"/>
                    <a:gd name="connsiteY409" fmla="*/ 953453 h 1483042"/>
                    <a:gd name="connsiteX410" fmla="*/ 1176338 w 1985009"/>
                    <a:gd name="connsiteY410" fmla="*/ 953453 h 1483042"/>
                    <a:gd name="connsiteX411" fmla="*/ 1183005 w 1985009"/>
                    <a:gd name="connsiteY411" fmla="*/ 943928 h 1483042"/>
                    <a:gd name="connsiteX412" fmla="*/ 1198245 w 1985009"/>
                    <a:gd name="connsiteY412" fmla="*/ 942975 h 1483042"/>
                    <a:gd name="connsiteX413" fmla="*/ 1195388 w 1985009"/>
                    <a:gd name="connsiteY413" fmla="*/ 959167 h 1483042"/>
                    <a:gd name="connsiteX414" fmla="*/ 1213485 w 1985009"/>
                    <a:gd name="connsiteY414" fmla="*/ 960120 h 1483042"/>
                    <a:gd name="connsiteX415" fmla="*/ 1195388 w 1985009"/>
                    <a:gd name="connsiteY415" fmla="*/ 972503 h 1483042"/>
                    <a:gd name="connsiteX416" fmla="*/ 1234440 w 1985009"/>
                    <a:gd name="connsiteY416" fmla="*/ 982980 h 1483042"/>
                    <a:gd name="connsiteX417" fmla="*/ 1201103 w 1985009"/>
                    <a:gd name="connsiteY417" fmla="*/ 986790 h 1483042"/>
                    <a:gd name="connsiteX418" fmla="*/ 1188720 w 1985009"/>
                    <a:gd name="connsiteY418" fmla="*/ 998220 h 1483042"/>
                    <a:gd name="connsiteX419" fmla="*/ 1197293 w 1985009"/>
                    <a:gd name="connsiteY419" fmla="*/ 1011555 h 1483042"/>
                    <a:gd name="connsiteX420" fmla="*/ 1241108 w 1985009"/>
                    <a:gd name="connsiteY420" fmla="*/ 995363 h 1483042"/>
                    <a:gd name="connsiteX421" fmla="*/ 1263015 w 1985009"/>
                    <a:gd name="connsiteY421" fmla="*/ 1011555 h 1483042"/>
                    <a:gd name="connsiteX422" fmla="*/ 1269683 w 1985009"/>
                    <a:gd name="connsiteY422" fmla="*/ 1002983 h 1483042"/>
                    <a:gd name="connsiteX423" fmla="*/ 1275398 w 1985009"/>
                    <a:gd name="connsiteY423" fmla="*/ 1016317 h 1483042"/>
                    <a:gd name="connsiteX424" fmla="*/ 1313498 w 1985009"/>
                    <a:gd name="connsiteY424" fmla="*/ 1038225 h 1483042"/>
                    <a:gd name="connsiteX425" fmla="*/ 1341120 w 1985009"/>
                    <a:gd name="connsiteY425" fmla="*/ 1038225 h 1483042"/>
                    <a:gd name="connsiteX426" fmla="*/ 1378268 w 1985009"/>
                    <a:gd name="connsiteY426" fmla="*/ 1033463 h 1483042"/>
                    <a:gd name="connsiteX427" fmla="*/ 1419225 w 1985009"/>
                    <a:gd name="connsiteY427" fmla="*/ 1043940 h 1483042"/>
                    <a:gd name="connsiteX428" fmla="*/ 1438275 w 1985009"/>
                    <a:gd name="connsiteY428" fmla="*/ 1062038 h 1483042"/>
                    <a:gd name="connsiteX429" fmla="*/ 1481138 w 1985009"/>
                    <a:gd name="connsiteY429" fmla="*/ 1065848 h 1483042"/>
                    <a:gd name="connsiteX430" fmla="*/ 1498283 w 1985009"/>
                    <a:gd name="connsiteY430" fmla="*/ 1051560 h 1483042"/>
                    <a:gd name="connsiteX431" fmla="*/ 1505903 w 1985009"/>
                    <a:gd name="connsiteY431" fmla="*/ 1074420 h 1483042"/>
                    <a:gd name="connsiteX432" fmla="*/ 1488758 w 1985009"/>
                    <a:gd name="connsiteY432" fmla="*/ 1081088 h 1483042"/>
                    <a:gd name="connsiteX433" fmla="*/ 1500188 w 1985009"/>
                    <a:gd name="connsiteY433" fmla="*/ 1092517 h 1483042"/>
                    <a:gd name="connsiteX434" fmla="*/ 1570673 w 1985009"/>
                    <a:gd name="connsiteY434" fmla="*/ 1128713 h 1483042"/>
                    <a:gd name="connsiteX435" fmla="*/ 1584008 w 1985009"/>
                    <a:gd name="connsiteY435" fmla="*/ 1152525 h 1483042"/>
                    <a:gd name="connsiteX436" fmla="*/ 1635443 w 1985009"/>
                    <a:gd name="connsiteY436" fmla="*/ 1191578 h 1483042"/>
                    <a:gd name="connsiteX437" fmla="*/ 1666875 w 1985009"/>
                    <a:gd name="connsiteY437" fmla="*/ 1172528 h 1483042"/>
                    <a:gd name="connsiteX438" fmla="*/ 1661160 w 1985009"/>
                    <a:gd name="connsiteY438" fmla="*/ 1151573 h 1483042"/>
                    <a:gd name="connsiteX439" fmla="*/ 1627823 w 1985009"/>
                    <a:gd name="connsiteY439" fmla="*/ 1132523 h 1483042"/>
                    <a:gd name="connsiteX440" fmla="*/ 1657350 w 1985009"/>
                    <a:gd name="connsiteY440" fmla="*/ 1143953 h 1483042"/>
                    <a:gd name="connsiteX441" fmla="*/ 1662113 w 1985009"/>
                    <a:gd name="connsiteY441" fmla="*/ 1137285 h 1483042"/>
                    <a:gd name="connsiteX442" fmla="*/ 1670685 w 1985009"/>
                    <a:gd name="connsiteY442" fmla="*/ 1149667 h 1483042"/>
                    <a:gd name="connsiteX443" fmla="*/ 1670685 w 1985009"/>
                    <a:gd name="connsiteY443" fmla="*/ 1175385 h 1483042"/>
                    <a:gd name="connsiteX444" fmla="*/ 1690688 w 1985009"/>
                    <a:gd name="connsiteY444" fmla="*/ 1169670 h 1483042"/>
                    <a:gd name="connsiteX445" fmla="*/ 1710690 w 1985009"/>
                    <a:gd name="connsiteY445" fmla="*/ 1186815 h 1483042"/>
                    <a:gd name="connsiteX446" fmla="*/ 1686878 w 1985009"/>
                    <a:gd name="connsiteY446" fmla="*/ 1093470 h 1483042"/>
                    <a:gd name="connsiteX447" fmla="*/ 1698308 w 1985009"/>
                    <a:gd name="connsiteY447" fmla="*/ 1105853 h 1483042"/>
                    <a:gd name="connsiteX448" fmla="*/ 1711643 w 1985009"/>
                    <a:gd name="connsiteY448" fmla="*/ 1163003 h 1483042"/>
                    <a:gd name="connsiteX449" fmla="*/ 1732598 w 1985009"/>
                    <a:gd name="connsiteY449" fmla="*/ 1186815 h 1483042"/>
                    <a:gd name="connsiteX450" fmla="*/ 1755458 w 1985009"/>
                    <a:gd name="connsiteY450" fmla="*/ 1183005 h 1483042"/>
                    <a:gd name="connsiteX451" fmla="*/ 1772603 w 1985009"/>
                    <a:gd name="connsiteY451" fmla="*/ 1216342 h 1483042"/>
                    <a:gd name="connsiteX452" fmla="*/ 1781175 w 1985009"/>
                    <a:gd name="connsiteY452" fmla="*/ 1216342 h 1483042"/>
                    <a:gd name="connsiteX453" fmla="*/ 1786890 w 1985009"/>
                    <a:gd name="connsiteY453" fmla="*/ 1269683 h 1483042"/>
                    <a:gd name="connsiteX454" fmla="*/ 1819275 w 1985009"/>
                    <a:gd name="connsiteY454" fmla="*/ 1274445 h 1483042"/>
                    <a:gd name="connsiteX455" fmla="*/ 1834515 w 1985009"/>
                    <a:gd name="connsiteY455" fmla="*/ 1295400 h 1483042"/>
                    <a:gd name="connsiteX456" fmla="*/ 1851660 w 1985009"/>
                    <a:gd name="connsiteY456" fmla="*/ 1305878 h 1483042"/>
                    <a:gd name="connsiteX457" fmla="*/ 1855470 w 1985009"/>
                    <a:gd name="connsiteY457" fmla="*/ 1332548 h 1483042"/>
                    <a:gd name="connsiteX458" fmla="*/ 1838325 w 1985009"/>
                    <a:gd name="connsiteY458" fmla="*/ 1357313 h 1483042"/>
                    <a:gd name="connsiteX459" fmla="*/ 1865948 w 1985009"/>
                    <a:gd name="connsiteY459" fmla="*/ 1372553 h 1483042"/>
                    <a:gd name="connsiteX460" fmla="*/ 1877378 w 1985009"/>
                    <a:gd name="connsiteY460" fmla="*/ 1349692 h 1483042"/>
                    <a:gd name="connsiteX461" fmla="*/ 1875473 w 1985009"/>
                    <a:gd name="connsiteY461" fmla="*/ 1379220 h 1483042"/>
                    <a:gd name="connsiteX462" fmla="*/ 1867853 w 1985009"/>
                    <a:gd name="connsiteY462" fmla="*/ 1387792 h 1483042"/>
                    <a:gd name="connsiteX463" fmla="*/ 1881188 w 1985009"/>
                    <a:gd name="connsiteY463" fmla="*/ 1403985 h 1483042"/>
                    <a:gd name="connsiteX464" fmla="*/ 1887855 w 1985009"/>
                    <a:gd name="connsiteY464" fmla="*/ 1381125 h 1483042"/>
                    <a:gd name="connsiteX465" fmla="*/ 1885950 w 1985009"/>
                    <a:gd name="connsiteY465" fmla="*/ 1369695 h 1483042"/>
                    <a:gd name="connsiteX466" fmla="*/ 1893570 w 1985009"/>
                    <a:gd name="connsiteY466" fmla="*/ 1371600 h 1483042"/>
                    <a:gd name="connsiteX467" fmla="*/ 1899285 w 1985009"/>
                    <a:gd name="connsiteY467" fmla="*/ 1393508 h 1483042"/>
                    <a:gd name="connsiteX468" fmla="*/ 1889760 w 1985009"/>
                    <a:gd name="connsiteY468" fmla="*/ 1406842 h 1483042"/>
                    <a:gd name="connsiteX469" fmla="*/ 1895475 w 1985009"/>
                    <a:gd name="connsiteY469" fmla="*/ 1431608 h 1483042"/>
                    <a:gd name="connsiteX470" fmla="*/ 1900238 w 1985009"/>
                    <a:gd name="connsiteY470" fmla="*/ 1435417 h 1483042"/>
                    <a:gd name="connsiteX471" fmla="*/ 1903095 w 1985009"/>
                    <a:gd name="connsiteY471" fmla="*/ 1420178 h 1483042"/>
                    <a:gd name="connsiteX472" fmla="*/ 1909763 w 1985009"/>
                    <a:gd name="connsiteY472" fmla="*/ 1425892 h 1483042"/>
                    <a:gd name="connsiteX473" fmla="*/ 1906905 w 1985009"/>
                    <a:gd name="connsiteY473" fmla="*/ 1444942 h 1483042"/>
                    <a:gd name="connsiteX474" fmla="*/ 1918335 w 1985009"/>
                    <a:gd name="connsiteY474" fmla="*/ 1446848 h 1483042"/>
                    <a:gd name="connsiteX475" fmla="*/ 1914525 w 1985009"/>
                    <a:gd name="connsiteY475" fmla="*/ 1455420 h 1483042"/>
                    <a:gd name="connsiteX476" fmla="*/ 1930718 w 1985009"/>
                    <a:gd name="connsiteY476" fmla="*/ 1454467 h 1483042"/>
                    <a:gd name="connsiteX477" fmla="*/ 1930718 w 1985009"/>
                    <a:gd name="connsiteY477" fmla="*/ 1444942 h 1483042"/>
                    <a:gd name="connsiteX478" fmla="*/ 1921193 w 1985009"/>
                    <a:gd name="connsiteY478" fmla="*/ 1444942 h 1483042"/>
                    <a:gd name="connsiteX479" fmla="*/ 1922145 w 1985009"/>
                    <a:gd name="connsiteY479" fmla="*/ 1428750 h 1483042"/>
                    <a:gd name="connsiteX480" fmla="*/ 1914525 w 1985009"/>
                    <a:gd name="connsiteY480" fmla="*/ 1423035 h 1483042"/>
                    <a:gd name="connsiteX481" fmla="*/ 1930718 w 1985009"/>
                    <a:gd name="connsiteY481" fmla="*/ 1420178 h 1483042"/>
                    <a:gd name="connsiteX482" fmla="*/ 1935480 w 1985009"/>
                    <a:gd name="connsiteY482" fmla="*/ 1412558 h 1483042"/>
                    <a:gd name="connsiteX483" fmla="*/ 1935480 w 1985009"/>
                    <a:gd name="connsiteY483" fmla="*/ 1397317 h 1483042"/>
                    <a:gd name="connsiteX484" fmla="*/ 1940243 w 1985009"/>
                    <a:gd name="connsiteY484" fmla="*/ 1409700 h 1483042"/>
                    <a:gd name="connsiteX485" fmla="*/ 1934528 w 1985009"/>
                    <a:gd name="connsiteY485" fmla="*/ 1426845 h 1483042"/>
                    <a:gd name="connsiteX486" fmla="*/ 1945958 w 1985009"/>
                    <a:gd name="connsiteY486" fmla="*/ 1463992 h 1483042"/>
                    <a:gd name="connsiteX487" fmla="*/ 1963103 w 1985009"/>
                    <a:gd name="connsiteY487" fmla="*/ 1464945 h 1483042"/>
                    <a:gd name="connsiteX488" fmla="*/ 1984058 w 1985009"/>
                    <a:gd name="connsiteY488" fmla="*/ 1424940 h 1483042"/>
                    <a:gd name="connsiteX489" fmla="*/ 1985010 w 1985009"/>
                    <a:gd name="connsiteY489" fmla="*/ 1406842 h 1483042"/>
                    <a:gd name="connsiteX490" fmla="*/ 1972628 w 1985009"/>
                    <a:gd name="connsiteY490" fmla="*/ 1368742 h 1483042"/>
                    <a:gd name="connsiteX491" fmla="*/ 1971675 w 1985009"/>
                    <a:gd name="connsiteY491" fmla="*/ 1357313 h 1483042"/>
                    <a:gd name="connsiteX492" fmla="*/ 1976438 w 1985009"/>
                    <a:gd name="connsiteY492" fmla="*/ 1345883 h 1483042"/>
                    <a:gd name="connsiteX493" fmla="*/ 1969770 w 1985009"/>
                    <a:gd name="connsiteY493" fmla="*/ 1339215 h 1483042"/>
                    <a:gd name="connsiteX494" fmla="*/ 1953578 w 1985009"/>
                    <a:gd name="connsiteY494" fmla="*/ 1340167 h 1483042"/>
                    <a:gd name="connsiteX495" fmla="*/ 1929765 w 1985009"/>
                    <a:gd name="connsiteY495" fmla="*/ 1321117 h 1483042"/>
                    <a:gd name="connsiteX496" fmla="*/ 1913573 w 1985009"/>
                    <a:gd name="connsiteY496" fmla="*/ 1321117 h 1483042"/>
                    <a:gd name="connsiteX497" fmla="*/ 1894523 w 1985009"/>
                    <a:gd name="connsiteY497" fmla="*/ 1307783 h 1483042"/>
                    <a:gd name="connsiteX498" fmla="*/ 1880235 w 1985009"/>
                    <a:gd name="connsiteY498" fmla="*/ 1307783 h 1483042"/>
                    <a:gd name="connsiteX499" fmla="*/ 1875473 w 1985009"/>
                    <a:gd name="connsiteY499" fmla="*/ 1292542 h 1483042"/>
                    <a:gd name="connsiteX500" fmla="*/ 1862138 w 1985009"/>
                    <a:gd name="connsiteY500" fmla="*/ 1289685 h 1483042"/>
                    <a:gd name="connsiteX501" fmla="*/ 1860233 w 1985009"/>
                    <a:gd name="connsiteY501" fmla="*/ 1275398 h 1483042"/>
                    <a:gd name="connsiteX502" fmla="*/ 1850708 w 1985009"/>
                    <a:gd name="connsiteY502" fmla="*/ 1270635 h 1483042"/>
                    <a:gd name="connsiteX503" fmla="*/ 1851660 w 1985009"/>
                    <a:gd name="connsiteY503" fmla="*/ 1254442 h 1483042"/>
                    <a:gd name="connsiteX504" fmla="*/ 1803083 w 1985009"/>
                    <a:gd name="connsiteY504" fmla="*/ 1183958 h 1483042"/>
                    <a:gd name="connsiteX505" fmla="*/ 1785938 w 1985009"/>
                    <a:gd name="connsiteY505" fmla="*/ 1169670 h 1483042"/>
                    <a:gd name="connsiteX506" fmla="*/ 1785938 w 1985009"/>
                    <a:gd name="connsiteY506" fmla="*/ 1158240 h 1483042"/>
                    <a:gd name="connsiteX507" fmla="*/ 1744980 w 1985009"/>
                    <a:gd name="connsiteY507" fmla="*/ 1124903 h 1483042"/>
                    <a:gd name="connsiteX508" fmla="*/ 1738313 w 1985009"/>
                    <a:gd name="connsiteY508" fmla="*/ 1114425 h 1483042"/>
                    <a:gd name="connsiteX509" fmla="*/ 1723073 w 1985009"/>
                    <a:gd name="connsiteY509" fmla="*/ 1095375 h 1483042"/>
                    <a:gd name="connsiteX510" fmla="*/ 1704975 w 1985009"/>
                    <a:gd name="connsiteY510" fmla="*/ 1089660 h 1483042"/>
                    <a:gd name="connsiteX511" fmla="*/ 1704975 w 1985009"/>
                    <a:gd name="connsiteY511" fmla="*/ 1068705 h 1483042"/>
                    <a:gd name="connsiteX512" fmla="*/ 1693545 w 1985009"/>
                    <a:gd name="connsiteY512" fmla="*/ 1056323 h 1483042"/>
                    <a:gd name="connsiteX513" fmla="*/ 1677353 w 1985009"/>
                    <a:gd name="connsiteY513" fmla="*/ 1049655 h 1483042"/>
                    <a:gd name="connsiteX514" fmla="*/ 1657350 w 1985009"/>
                    <a:gd name="connsiteY514" fmla="*/ 1062038 h 1483042"/>
                    <a:gd name="connsiteX515" fmla="*/ 1642110 w 1985009"/>
                    <a:gd name="connsiteY515" fmla="*/ 1082040 h 1483042"/>
                    <a:gd name="connsiteX516" fmla="*/ 1638300 w 1985009"/>
                    <a:gd name="connsiteY516" fmla="*/ 1104900 h 1483042"/>
                    <a:gd name="connsiteX517" fmla="*/ 1624013 w 1985009"/>
                    <a:gd name="connsiteY517" fmla="*/ 1105853 h 1483042"/>
                    <a:gd name="connsiteX518" fmla="*/ 1600200 w 1985009"/>
                    <a:gd name="connsiteY518" fmla="*/ 1131570 h 1483042"/>
                    <a:gd name="connsiteX519" fmla="*/ 1592580 w 1985009"/>
                    <a:gd name="connsiteY519" fmla="*/ 1128713 h 1483042"/>
                    <a:gd name="connsiteX520" fmla="*/ 1592580 w 1985009"/>
                    <a:gd name="connsiteY520" fmla="*/ 1104900 h 1483042"/>
                    <a:gd name="connsiteX521" fmla="*/ 1569720 w 1985009"/>
                    <a:gd name="connsiteY521" fmla="*/ 1083945 h 1483042"/>
                    <a:gd name="connsiteX522" fmla="*/ 1547813 w 1985009"/>
                    <a:gd name="connsiteY522" fmla="*/ 1064895 h 1483042"/>
                    <a:gd name="connsiteX523" fmla="*/ 1543050 w 1985009"/>
                    <a:gd name="connsiteY523" fmla="*/ 1045845 h 1483042"/>
                    <a:gd name="connsiteX524" fmla="*/ 1519238 w 1985009"/>
                    <a:gd name="connsiteY524" fmla="*/ 1033463 h 1483042"/>
                    <a:gd name="connsiteX525" fmla="*/ 1521143 w 1985009"/>
                    <a:gd name="connsiteY525" fmla="*/ 1012508 h 1483042"/>
                    <a:gd name="connsiteX526" fmla="*/ 1494473 w 1985009"/>
                    <a:gd name="connsiteY526" fmla="*/ 1011555 h 1483042"/>
                    <a:gd name="connsiteX527" fmla="*/ 1487805 w 1985009"/>
                    <a:gd name="connsiteY527" fmla="*/ 1022033 h 1483042"/>
                    <a:gd name="connsiteX528" fmla="*/ 1476375 w 1985009"/>
                    <a:gd name="connsiteY528" fmla="*/ 1022033 h 1483042"/>
                    <a:gd name="connsiteX529" fmla="*/ 1469708 w 1985009"/>
                    <a:gd name="connsiteY529" fmla="*/ 1015365 h 1483042"/>
                    <a:gd name="connsiteX530" fmla="*/ 1458278 w 1985009"/>
                    <a:gd name="connsiteY530" fmla="*/ 1022985 h 1483042"/>
                    <a:gd name="connsiteX531" fmla="*/ 1441133 w 1985009"/>
                    <a:gd name="connsiteY531" fmla="*/ 1011555 h 1483042"/>
                    <a:gd name="connsiteX532" fmla="*/ 1441133 w 1985009"/>
                    <a:gd name="connsiteY532" fmla="*/ 194310 h 1483042"/>
                    <a:gd name="connsiteX533" fmla="*/ 1375410 w 1985009"/>
                    <a:gd name="connsiteY533" fmla="*/ 155258 h 1483042"/>
                    <a:gd name="connsiteX534" fmla="*/ 1358265 w 1985009"/>
                    <a:gd name="connsiteY534" fmla="*/ 150495 h 1483042"/>
                    <a:gd name="connsiteX535" fmla="*/ 1337310 w 1985009"/>
                    <a:gd name="connsiteY535" fmla="*/ 160972 h 1483042"/>
                    <a:gd name="connsiteX536" fmla="*/ 1316355 w 1985009"/>
                    <a:gd name="connsiteY536" fmla="*/ 161925 h 1483042"/>
                    <a:gd name="connsiteX537" fmla="*/ 1294448 w 1985009"/>
                    <a:gd name="connsiteY537" fmla="*/ 146685 h 1483042"/>
                    <a:gd name="connsiteX538" fmla="*/ 1253490 w 1985009"/>
                    <a:gd name="connsiteY538" fmla="*/ 140970 h 1483042"/>
                    <a:gd name="connsiteX539" fmla="*/ 1198245 w 1985009"/>
                    <a:gd name="connsiteY539" fmla="*/ 106680 h 1483042"/>
                    <a:gd name="connsiteX540" fmla="*/ 1143953 w 1985009"/>
                    <a:gd name="connsiteY540" fmla="*/ 102870 h 1483042"/>
                    <a:gd name="connsiteX541" fmla="*/ 1124903 w 1985009"/>
                    <a:gd name="connsiteY541" fmla="*/ 107633 h 1483042"/>
                    <a:gd name="connsiteX542" fmla="*/ 1122998 w 1985009"/>
                    <a:gd name="connsiteY542" fmla="*/ 90488 h 1483042"/>
                    <a:gd name="connsiteX543" fmla="*/ 1105853 w 1985009"/>
                    <a:gd name="connsiteY543" fmla="*/ 83820 h 1483042"/>
                    <a:gd name="connsiteX544" fmla="*/ 1116330 w 1985009"/>
                    <a:gd name="connsiteY544" fmla="*/ 74295 h 1483042"/>
                    <a:gd name="connsiteX545" fmla="*/ 1114425 w 1985009"/>
                    <a:gd name="connsiteY545" fmla="*/ 65722 h 1483042"/>
                    <a:gd name="connsiteX546" fmla="*/ 1083945 w 1985009"/>
                    <a:gd name="connsiteY546" fmla="*/ 55245 h 1483042"/>
                    <a:gd name="connsiteX547" fmla="*/ 1061085 w 1985009"/>
                    <a:gd name="connsiteY547" fmla="*/ 55245 h 1483042"/>
                    <a:gd name="connsiteX548" fmla="*/ 1057275 w 1985009"/>
                    <a:gd name="connsiteY548" fmla="*/ 59055 h 1483042"/>
                    <a:gd name="connsiteX549" fmla="*/ 1048703 w 1985009"/>
                    <a:gd name="connsiteY549" fmla="*/ 53340 h 1483042"/>
                    <a:gd name="connsiteX550" fmla="*/ 1049655 w 1985009"/>
                    <a:gd name="connsiteY550" fmla="*/ 28575 h 1483042"/>
                    <a:gd name="connsiteX551" fmla="*/ 1042035 w 1985009"/>
                    <a:gd name="connsiteY551" fmla="*/ 20003 h 1483042"/>
                    <a:gd name="connsiteX552" fmla="*/ 1018223 w 1985009"/>
                    <a:gd name="connsiteY552" fmla="*/ 47625 h 1483042"/>
                    <a:gd name="connsiteX553" fmla="*/ 1010603 w 1985009"/>
                    <a:gd name="connsiteY553" fmla="*/ 46672 h 1483042"/>
                    <a:gd name="connsiteX554" fmla="*/ 1010603 w 1985009"/>
                    <a:gd name="connsiteY554" fmla="*/ 39053 h 1483042"/>
                    <a:gd name="connsiteX555" fmla="*/ 1026795 w 1985009"/>
                    <a:gd name="connsiteY555" fmla="*/ 31433 h 1483042"/>
                    <a:gd name="connsiteX556" fmla="*/ 1026795 w 1985009"/>
                    <a:gd name="connsiteY556" fmla="*/ 23813 h 1483042"/>
                    <a:gd name="connsiteX557" fmla="*/ 1008698 w 1985009"/>
                    <a:gd name="connsiteY557" fmla="*/ 953 h 1483042"/>
                    <a:gd name="connsiteX558" fmla="*/ 998220 w 1985009"/>
                    <a:gd name="connsiteY558" fmla="*/ 0 h 1483042"/>
                    <a:gd name="connsiteX559" fmla="*/ 955358 w 1985009"/>
                    <a:gd name="connsiteY559" fmla="*/ 29528 h 1483042"/>
                    <a:gd name="connsiteX560" fmla="*/ 918210 w 1985009"/>
                    <a:gd name="connsiteY560" fmla="*/ 29528 h 1483042"/>
                    <a:gd name="connsiteX561" fmla="*/ 922020 w 1985009"/>
                    <a:gd name="connsiteY561" fmla="*/ 20955 h 1483042"/>
                    <a:gd name="connsiteX562" fmla="*/ 904875 w 1985009"/>
                    <a:gd name="connsiteY562" fmla="*/ 20003 h 1483042"/>
                    <a:gd name="connsiteX563" fmla="*/ 855345 w 1985009"/>
                    <a:gd name="connsiteY563" fmla="*/ 52388 h 1483042"/>
                    <a:gd name="connsiteX564" fmla="*/ 838200 w 1985009"/>
                    <a:gd name="connsiteY564" fmla="*/ 52388 h 1483042"/>
                    <a:gd name="connsiteX565" fmla="*/ 832485 w 1985009"/>
                    <a:gd name="connsiteY565" fmla="*/ 44768 h 1483042"/>
                    <a:gd name="connsiteX566" fmla="*/ 806768 w 1985009"/>
                    <a:gd name="connsiteY566" fmla="*/ 59055 h 1483042"/>
                    <a:gd name="connsiteX567" fmla="*/ 772478 w 1985009"/>
                    <a:gd name="connsiteY567" fmla="*/ 94297 h 1483042"/>
                    <a:gd name="connsiteX568" fmla="*/ 745808 w 1985009"/>
                    <a:gd name="connsiteY568" fmla="*/ 120015 h 1483042"/>
                    <a:gd name="connsiteX569" fmla="*/ 731520 w 1985009"/>
                    <a:gd name="connsiteY569" fmla="*/ 131445 h 1483042"/>
                    <a:gd name="connsiteX570" fmla="*/ 706755 w 1985009"/>
                    <a:gd name="connsiteY570" fmla="*/ 132397 h 1483042"/>
                    <a:gd name="connsiteX571" fmla="*/ 685800 w 1985009"/>
                    <a:gd name="connsiteY571" fmla="*/ 128588 h 1483042"/>
                    <a:gd name="connsiteX572" fmla="*/ 663893 w 1985009"/>
                    <a:gd name="connsiteY572" fmla="*/ 116205 h 1483042"/>
                    <a:gd name="connsiteX573" fmla="*/ 663893 w 1985009"/>
                    <a:gd name="connsiteY573" fmla="*/ 116205 h 1483042"/>
                    <a:gd name="connsiteX574" fmla="*/ 637223 w 1985009"/>
                    <a:gd name="connsiteY574" fmla="*/ 153353 h 1483042"/>
                    <a:gd name="connsiteX575" fmla="*/ 636270 w 1985009"/>
                    <a:gd name="connsiteY575" fmla="*/ 176213 h 1483042"/>
                    <a:gd name="connsiteX576" fmla="*/ 661035 w 1985009"/>
                    <a:gd name="connsiteY576" fmla="*/ 199072 h 1483042"/>
                    <a:gd name="connsiteX577" fmla="*/ 681038 w 1985009"/>
                    <a:gd name="connsiteY577" fmla="*/ 241935 h 1483042"/>
                    <a:gd name="connsiteX578" fmla="*/ 682943 w 1985009"/>
                    <a:gd name="connsiteY578" fmla="*/ 292418 h 1483042"/>
                    <a:gd name="connsiteX579" fmla="*/ 710565 w 1985009"/>
                    <a:gd name="connsiteY579" fmla="*/ 311468 h 1483042"/>
                    <a:gd name="connsiteX580" fmla="*/ 742950 w 1985009"/>
                    <a:gd name="connsiteY580" fmla="*/ 315278 h 1483042"/>
                    <a:gd name="connsiteX581" fmla="*/ 749618 w 1985009"/>
                    <a:gd name="connsiteY581" fmla="*/ 322897 h 1483042"/>
                    <a:gd name="connsiteX582" fmla="*/ 735330 w 1985009"/>
                    <a:gd name="connsiteY582" fmla="*/ 344805 h 1483042"/>
                    <a:gd name="connsiteX583" fmla="*/ 741998 w 1985009"/>
                    <a:gd name="connsiteY583" fmla="*/ 370522 h 1483042"/>
                    <a:gd name="connsiteX584" fmla="*/ 725805 w 1985009"/>
                    <a:gd name="connsiteY584" fmla="*/ 345758 h 1483042"/>
                    <a:gd name="connsiteX585" fmla="*/ 725805 w 1985009"/>
                    <a:gd name="connsiteY585" fmla="*/ 322897 h 1483042"/>
                    <a:gd name="connsiteX586" fmla="*/ 711518 w 1985009"/>
                    <a:gd name="connsiteY586" fmla="*/ 320040 h 1483042"/>
                    <a:gd name="connsiteX587" fmla="*/ 712470 w 1985009"/>
                    <a:gd name="connsiteY587" fmla="*/ 331470 h 1483042"/>
                    <a:gd name="connsiteX588" fmla="*/ 719138 w 1985009"/>
                    <a:gd name="connsiteY588" fmla="*/ 351472 h 1483042"/>
                    <a:gd name="connsiteX589" fmla="*/ 746760 w 1985009"/>
                    <a:gd name="connsiteY589" fmla="*/ 386715 h 1483042"/>
                    <a:gd name="connsiteX590" fmla="*/ 733425 w 1985009"/>
                    <a:gd name="connsiteY590" fmla="*/ 386715 h 1483042"/>
                    <a:gd name="connsiteX591" fmla="*/ 712470 w 1985009"/>
                    <a:gd name="connsiteY591" fmla="*/ 397193 h 1483042"/>
                    <a:gd name="connsiteX592" fmla="*/ 653415 w 1985009"/>
                    <a:gd name="connsiteY592" fmla="*/ 373380 h 1483042"/>
                    <a:gd name="connsiteX593" fmla="*/ 652463 w 1985009"/>
                    <a:gd name="connsiteY593" fmla="*/ 354330 h 1483042"/>
                    <a:gd name="connsiteX594" fmla="*/ 665798 w 1985009"/>
                    <a:gd name="connsiteY594" fmla="*/ 341947 h 1483042"/>
                    <a:gd name="connsiteX595" fmla="*/ 665798 w 1985009"/>
                    <a:gd name="connsiteY595" fmla="*/ 328613 h 1483042"/>
                    <a:gd name="connsiteX596" fmla="*/ 645795 w 1985009"/>
                    <a:gd name="connsiteY596" fmla="*/ 323850 h 1483042"/>
                    <a:gd name="connsiteX597" fmla="*/ 623888 w 1985009"/>
                    <a:gd name="connsiteY597" fmla="*/ 325755 h 1483042"/>
                    <a:gd name="connsiteX598" fmla="*/ 578168 w 1985009"/>
                    <a:gd name="connsiteY598" fmla="*/ 327660 h 1483042"/>
                    <a:gd name="connsiteX599" fmla="*/ 592455 w 1985009"/>
                    <a:gd name="connsiteY599" fmla="*/ 349568 h 1483042"/>
                    <a:gd name="connsiteX600" fmla="*/ 574358 w 1985009"/>
                    <a:gd name="connsiteY600" fmla="*/ 332422 h 1483042"/>
                    <a:gd name="connsiteX601" fmla="*/ 494348 w 1985009"/>
                    <a:gd name="connsiteY601" fmla="*/ 343853 h 1483042"/>
                    <a:gd name="connsiteX602" fmla="*/ 486728 w 1985009"/>
                    <a:gd name="connsiteY602" fmla="*/ 358140 h 1483042"/>
                    <a:gd name="connsiteX603" fmla="*/ 533400 w 1985009"/>
                    <a:gd name="connsiteY603" fmla="*/ 402908 h 1483042"/>
                    <a:gd name="connsiteX604" fmla="*/ 525780 w 1985009"/>
                    <a:gd name="connsiteY604" fmla="*/ 416243 h 1483042"/>
                    <a:gd name="connsiteX605" fmla="*/ 522922 w 1985009"/>
                    <a:gd name="connsiteY605" fmla="*/ 435293 h 1483042"/>
                    <a:gd name="connsiteX606" fmla="*/ 516255 w 1985009"/>
                    <a:gd name="connsiteY606" fmla="*/ 442913 h 1483042"/>
                    <a:gd name="connsiteX607" fmla="*/ 515303 w 1985009"/>
                    <a:gd name="connsiteY607" fmla="*/ 461010 h 1483042"/>
                    <a:gd name="connsiteX608" fmla="*/ 557213 w 1985009"/>
                    <a:gd name="connsiteY608" fmla="*/ 495300 h 1483042"/>
                    <a:gd name="connsiteX609" fmla="*/ 596265 w 1985009"/>
                    <a:gd name="connsiteY609" fmla="*/ 497205 h 1483042"/>
                    <a:gd name="connsiteX610" fmla="*/ 640080 w 1985009"/>
                    <a:gd name="connsiteY610" fmla="*/ 515303 h 1483042"/>
                    <a:gd name="connsiteX611" fmla="*/ 659130 w 1985009"/>
                    <a:gd name="connsiteY611" fmla="*/ 515303 h 1483042"/>
                    <a:gd name="connsiteX612" fmla="*/ 666750 w 1985009"/>
                    <a:gd name="connsiteY612" fmla="*/ 509588 h 1483042"/>
                    <a:gd name="connsiteX613" fmla="*/ 702945 w 1985009"/>
                    <a:gd name="connsiteY613" fmla="*/ 510540 h 1483042"/>
                    <a:gd name="connsiteX614" fmla="*/ 703898 w 1985009"/>
                    <a:gd name="connsiteY614" fmla="*/ 502920 h 1483042"/>
                    <a:gd name="connsiteX615" fmla="*/ 715328 w 1985009"/>
                    <a:gd name="connsiteY615" fmla="*/ 513397 h 1483042"/>
                    <a:gd name="connsiteX616" fmla="*/ 716280 w 1985009"/>
                    <a:gd name="connsiteY616" fmla="*/ 532447 h 1483042"/>
                    <a:gd name="connsiteX617" fmla="*/ 692468 w 1985009"/>
                    <a:gd name="connsiteY617" fmla="*/ 531495 h 1483042"/>
                    <a:gd name="connsiteX618" fmla="*/ 693420 w 1985009"/>
                    <a:gd name="connsiteY618" fmla="*/ 562928 h 1483042"/>
                    <a:gd name="connsiteX619" fmla="*/ 698183 w 1985009"/>
                    <a:gd name="connsiteY619" fmla="*/ 593408 h 1483042"/>
                    <a:gd name="connsiteX620" fmla="*/ 670560 w 1985009"/>
                    <a:gd name="connsiteY620" fmla="*/ 619125 h 1483042"/>
                    <a:gd name="connsiteX621" fmla="*/ 652463 w 1985009"/>
                    <a:gd name="connsiteY621" fmla="*/ 618172 h 1483042"/>
                    <a:gd name="connsiteX622" fmla="*/ 633413 w 1985009"/>
                    <a:gd name="connsiteY622" fmla="*/ 610553 h 1483042"/>
                    <a:gd name="connsiteX623" fmla="*/ 623888 w 1985009"/>
                    <a:gd name="connsiteY623" fmla="*/ 611505 h 1483042"/>
                    <a:gd name="connsiteX624" fmla="*/ 594360 w 1985009"/>
                    <a:gd name="connsiteY624" fmla="*/ 631508 h 1483042"/>
                    <a:gd name="connsiteX625" fmla="*/ 578168 w 1985009"/>
                    <a:gd name="connsiteY625" fmla="*/ 633413 h 1483042"/>
                    <a:gd name="connsiteX626" fmla="*/ 564833 w 1985009"/>
                    <a:gd name="connsiteY626" fmla="*/ 606743 h 1483042"/>
                    <a:gd name="connsiteX627" fmla="*/ 535305 w 1985009"/>
                    <a:gd name="connsiteY627" fmla="*/ 606743 h 1483042"/>
                    <a:gd name="connsiteX628" fmla="*/ 514350 w 1985009"/>
                    <a:gd name="connsiteY628" fmla="*/ 625793 h 1483042"/>
                    <a:gd name="connsiteX629" fmla="*/ 509588 w 1985009"/>
                    <a:gd name="connsiteY629" fmla="*/ 642938 h 1483042"/>
                    <a:gd name="connsiteX630" fmla="*/ 478155 w 1985009"/>
                    <a:gd name="connsiteY630" fmla="*/ 660083 h 1483042"/>
                    <a:gd name="connsiteX631" fmla="*/ 427673 w 1985009"/>
                    <a:gd name="connsiteY631" fmla="*/ 701040 h 1483042"/>
                    <a:gd name="connsiteX632" fmla="*/ 424815 w 1985009"/>
                    <a:gd name="connsiteY632" fmla="*/ 730568 h 1483042"/>
                    <a:gd name="connsiteX633" fmla="*/ 431482 w 1985009"/>
                    <a:gd name="connsiteY633" fmla="*/ 751522 h 1483042"/>
                    <a:gd name="connsiteX634" fmla="*/ 441007 w 1985009"/>
                    <a:gd name="connsiteY634" fmla="*/ 762953 h 1483042"/>
                    <a:gd name="connsiteX635" fmla="*/ 450532 w 1985009"/>
                    <a:gd name="connsiteY635" fmla="*/ 759142 h 1483042"/>
                    <a:gd name="connsiteX636" fmla="*/ 459105 w 1985009"/>
                    <a:gd name="connsiteY636" fmla="*/ 768667 h 1483042"/>
                    <a:gd name="connsiteX637" fmla="*/ 451485 w 1985009"/>
                    <a:gd name="connsiteY637" fmla="*/ 774383 h 1483042"/>
                    <a:gd name="connsiteX638" fmla="*/ 437198 w 1985009"/>
                    <a:gd name="connsiteY638" fmla="*/ 782955 h 1483042"/>
                    <a:gd name="connsiteX639" fmla="*/ 447675 w 1985009"/>
                    <a:gd name="connsiteY639" fmla="*/ 797242 h 1483042"/>
                    <a:gd name="connsiteX640" fmla="*/ 422910 w 1985009"/>
                    <a:gd name="connsiteY640" fmla="*/ 807720 h 1483042"/>
                    <a:gd name="connsiteX641" fmla="*/ 430530 w 1985009"/>
                    <a:gd name="connsiteY641" fmla="*/ 828675 h 1483042"/>
                    <a:gd name="connsiteX642" fmla="*/ 446723 w 1985009"/>
                    <a:gd name="connsiteY642" fmla="*/ 850583 h 1483042"/>
                    <a:gd name="connsiteX643" fmla="*/ 454343 w 1985009"/>
                    <a:gd name="connsiteY643" fmla="*/ 889635 h 1483042"/>
                    <a:gd name="connsiteX644" fmla="*/ 492443 w 1985009"/>
                    <a:gd name="connsiteY644" fmla="*/ 903922 h 1483042"/>
                    <a:gd name="connsiteX645" fmla="*/ 517207 w 1985009"/>
                    <a:gd name="connsiteY645" fmla="*/ 896303 h 1483042"/>
                    <a:gd name="connsiteX646" fmla="*/ 533400 w 1985009"/>
                    <a:gd name="connsiteY646" fmla="*/ 885825 h 1483042"/>
                    <a:gd name="connsiteX647" fmla="*/ 538163 w 1985009"/>
                    <a:gd name="connsiteY647" fmla="*/ 905828 h 1483042"/>
                    <a:gd name="connsiteX648" fmla="*/ 541020 w 1985009"/>
                    <a:gd name="connsiteY648" fmla="*/ 947738 h 1483042"/>
                    <a:gd name="connsiteX649" fmla="*/ 522922 w 1985009"/>
                    <a:gd name="connsiteY649" fmla="*/ 961072 h 1483042"/>
                    <a:gd name="connsiteX650" fmla="*/ 522922 w 1985009"/>
                    <a:gd name="connsiteY650" fmla="*/ 1002983 h 1483042"/>
                    <a:gd name="connsiteX651" fmla="*/ 517207 w 1985009"/>
                    <a:gd name="connsiteY651" fmla="*/ 1011555 h 1483042"/>
                    <a:gd name="connsiteX652" fmla="*/ 501015 w 1985009"/>
                    <a:gd name="connsiteY652" fmla="*/ 1011555 h 1483042"/>
                    <a:gd name="connsiteX653" fmla="*/ 517207 w 1985009"/>
                    <a:gd name="connsiteY653" fmla="*/ 1022985 h 1483042"/>
                    <a:gd name="connsiteX654" fmla="*/ 537210 w 1985009"/>
                    <a:gd name="connsiteY654" fmla="*/ 1022033 h 1483042"/>
                    <a:gd name="connsiteX655" fmla="*/ 541020 w 1985009"/>
                    <a:gd name="connsiteY655" fmla="*/ 1012508 h 1483042"/>
                    <a:gd name="connsiteX656" fmla="*/ 584835 w 1985009"/>
                    <a:gd name="connsiteY656" fmla="*/ 1006792 h 1483042"/>
                    <a:gd name="connsiteX657" fmla="*/ 603885 w 1985009"/>
                    <a:gd name="connsiteY657" fmla="*/ 1031558 h 1483042"/>
                    <a:gd name="connsiteX658" fmla="*/ 616268 w 1985009"/>
                    <a:gd name="connsiteY658" fmla="*/ 1024890 h 1483042"/>
                    <a:gd name="connsiteX659" fmla="*/ 628650 w 1985009"/>
                    <a:gd name="connsiteY659" fmla="*/ 1073467 h 1483042"/>
                    <a:gd name="connsiteX660" fmla="*/ 638175 w 1985009"/>
                    <a:gd name="connsiteY660" fmla="*/ 1078230 h 1483042"/>
                    <a:gd name="connsiteX661" fmla="*/ 647700 w 1985009"/>
                    <a:gd name="connsiteY661" fmla="*/ 1071563 h 1483042"/>
                    <a:gd name="connsiteX662" fmla="*/ 648653 w 1985009"/>
                    <a:gd name="connsiteY662" fmla="*/ 1048703 h 1483042"/>
                    <a:gd name="connsiteX663" fmla="*/ 657225 w 1985009"/>
                    <a:gd name="connsiteY663" fmla="*/ 1039178 h 1483042"/>
                    <a:gd name="connsiteX664" fmla="*/ 663893 w 1985009"/>
                    <a:gd name="connsiteY664" fmla="*/ 1049655 h 1483042"/>
                    <a:gd name="connsiteX665" fmla="*/ 665798 w 1985009"/>
                    <a:gd name="connsiteY665" fmla="*/ 1064895 h 1483042"/>
                    <a:gd name="connsiteX666" fmla="*/ 681038 w 1985009"/>
                    <a:gd name="connsiteY666" fmla="*/ 1068705 h 1483042"/>
                    <a:gd name="connsiteX667" fmla="*/ 725805 w 1985009"/>
                    <a:gd name="connsiteY667" fmla="*/ 1057275 h 1483042"/>
                    <a:gd name="connsiteX668" fmla="*/ 727710 w 1985009"/>
                    <a:gd name="connsiteY668" fmla="*/ 1068705 h 1483042"/>
                    <a:gd name="connsiteX669" fmla="*/ 708660 w 1985009"/>
                    <a:gd name="connsiteY669" fmla="*/ 1079183 h 1483042"/>
                    <a:gd name="connsiteX670" fmla="*/ 693420 w 1985009"/>
                    <a:gd name="connsiteY670" fmla="*/ 1095375 h 1483042"/>
                    <a:gd name="connsiteX671" fmla="*/ 666750 w 1985009"/>
                    <a:gd name="connsiteY671" fmla="*/ 1162050 h 1483042"/>
                    <a:gd name="connsiteX672" fmla="*/ 625793 w 1985009"/>
                    <a:gd name="connsiteY672" fmla="*/ 1181100 h 1483042"/>
                    <a:gd name="connsiteX673" fmla="*/ 612458 w 1985009"/>
                    <a:gd name="connsiteY673" fmla="*/ 1195388 h 1483042"/>
                    <a:gd name="connsiteX674" fmla="*/ 609600 w 1985009"/>
                    <a:gd name="connsiteY674" fmla="*/ 1208723 h 1483042"/>
                    <a:gd name="connsiteX675" fmla="*/ 600075 w 1985009"/>
                    <a:gd name="connsiteY675" fmla="*/ 1203008 h 1483042"/>
                    <a:gd name="connsiteX676" fmla="*/ 511493 w 1985009"/>
                    <a:gd name="connsiteY676" fmla="*/ 1234440 h 1483042"/>
                    <a:gd name="connsiteX677" fmla="*/ 494348 w 1985009"/>
                    <a:gd name="connsiteY677" fmla="*/ 1273492 h 1483042"/>
                    <a:gd name="connsiteX678" fmla="*/ 481965 w 1985009"/>
                    <a:gd name="connsiteY678" fmla="*/ 1269683 h 1483042"/>
                    <a:gd name="connsiteX679" fmla="*/ 486728 w 1985009"/>
                    <a:gd name="connsiteY679" fmla="*/ 1259205 h 1483042"/>
                    <a:gd name="connsiteX680" fmla="*/ 472440 w 1985009"/>
                    <a:gd name="connsiteY680" fmla="*/ 1245870 h 1483042"/>
                    <a:gd name="connsiteX681" fmla="*/ 439103 w 1985009"/>
                    <a:gd name="connsiteY681" fmla="*/ 1243965 h 1483042"/>
                    <a:gd name="connsiteX682" fmla="*/ 388620 w 1985009"/>
                    <a:gd name="connsiteY682" fmla="*/ 1274445 h 1483042"/>
                    <a:gd name="connsiteX683" fmla="*/ 367665 w 1985009"/>
                    <a:gd name="connsiteY683" fmla="*/ 1286828 h 1483042"/>
                    <a:gd name="connsiteX684" fmla="*/ 345757 w 1985009"/>
                    <a:gd name="connsiteY684" fmla="*/ 1286828 h 1483042"/>
                    <a:gd name="connsiteX685" fmla="*/ 340995 w 1985009"/>
                    <a:gd name="connsiteY685" fmla="*/ 1309688 h 1483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Lst>
                  <a:rect l="l" t="t" r="r" b="b"/>
                  <a:pathLst>
                    <a:path w="1985009" h="1483042">
                      <a:moveTo>
                        <a:pt x="57150" y="1329690"/>
                      </a:moveTo>
                      <a:lnTo>
                        <a:pt x="80010" y="1329690"/>
                      </a:lnTo>
                      <a:lnTo>
                        <a:pt x="86677" y="1336358"/>
                      </a:lnTo>
                      <a:lnTo>
                        <a:pt x="77152" y="1347788"/>
                      </a:lnTo>
                      <a:lnTo>
                        <a:pt x="59055" y="1349692"/>
                      </a:lnTo>
                      <a:lnTo>
                        <a:pt x="35243" y="1362075"/>
                      </a:lnTo>
                      <a:lnTo>
                        <a:pt x="0" y="1361123"/>
                      </a:lnTo>
                      <a:lnTo>
                        <a:pt x="20955" y="1352550"/>
                      </a:lnTo>
                      <a:lnTo>
                        <a:pt x="23813" y="1342073"/>
                      </a:lnTo>
                      <a:lnTo>
                        <a:pt x="47625" y="1339215"/>
                      </a:lnTo>
                      <a:close/>
                      <a:moveTo>
                        <a:pt x="136208" y="1313498"/>
                      </a:moveTo>
                      <a:lnTo>
                        <a:pt x="148590" y="1318260"/>
                      </a:lnTo>
                      <a:lnTo>
                        <a:pt x="157162" y="1318260"/>
                      </a:lnTo>
                      <a:lnTo>
                        <a:pt x="161925" y="1329690"/>
                      </a:lnTo>
                      <a:lnTo>
                        <a:pt x="164783" y="1323975"/>
                      </a:lnTo>
                      <a:lnTo>
                        <a:pt x="173355" y="1325880"/>
                      </a:lnTo>
                      <a:lnTo>
                        <a:pt x="183833" y="1340167"/>
                      </a:lnTo>
                      <a:lnTo>
                        <a:pt x="183833" y="1344930"/>
                      </a:lnTo>
                      <a:lnTo>
                        <a:pt x="143828" y="1363028"/>
                      </a:lnTo>
                      <a:lnTo>
                        <a:pt x="120968" y="1362075"/>
                      </a:lnTo>
                      <a:lnTo>
                        <a:pt x="111443" y="1357313"/>
                      </a:lnTo>
                      <a:lnTo>
                        <a:pt x="100965" y="1363980"/>
                      </a:lnTo>
                      <a:lnTo>
                        <a:pt x="81915" y="1363980"/>
                      </a:lnTo>
                      <a:lnTo>
                        <a:pt x="71437" y="1350645"/>
                      </a:lnTo>
                      <a:lnTo>
                        <a:pt x="116205" y="1345883"/>
                      </a:lnTo>
                      <a:close/>
                      <a:moveTo>
                        <a:pt x="187643" y="1312545"/>
                      </a:moveTo>
                      <a:lnTo>
                        <a:pt x="197168" y="1313498"/>
                      </a:lnTo>
                      <a:lnTo>
                        <a:pt x="203835" y="1320165"/>
                      </a:lnTo>
                      <a:lnTo>
                        <a:pt x="203835" y="1329690"/>
                      </a:lnTo>
                      <a:lnTo>
                        <a:pt x="191453" y="1330642"/>
                      </a:lnTo>
                      <a:lnTo>
                        <a:pt x="182880" y="1320165"/>
                      </a:lnTo>
                      <a:close/>
                      <a:moveTo>
                        <a:pt x="211455" y="1315403"/>
                      </a:moveTo>
                      <a:lnTo>
                        <a:pt x="223837" y="1314450"/>
                      </a:lnTo>
                      <a:lnTo>
                        <a:pt x="222885" y="1323975"/>
                      </a:lnTo>
                      <a:lnTo>
                        <a:pt x="212407" y="1329690"/>
                      </a:lnTo>
                      <a:close/>
                      <a:moveTo>
                        <a:pt x="214312" y="1336358"/>
                      </a:moveTo>
                      <a:lnTo>
                        <a:pt x="246698" y="1335405"/>
                      </a:lnTo>
                      <a:lnTo>
                        <a:pt x="248603" y="1345883"/>
                      </a:lnTo>
                      <a:lnTo>
                        <a:pt x="236220" y="1346835"/>
                      </a:lnTo>
                      <a:lnTo>
                        <a:pt x="233362" y="1342073"/>
                      </a:lnTo>
                      <a:lnTo>
                        <a:pt x="225743" y="1347788"/>
                      </a:lnTo>
                      <a:lnTo>
                        <a:pt x="221932" y="1342073"/>
                      </a:lnTo>
                      <a:lnTo>
                        <a:pt x="213360" y="1340167"/>
                      </a:lnTo>
                      <a:close/>
                      <a:moveTo>
                        <a:pt x="1798320" y="1408748"/>
                      </a:moveTo>
                      <a:lnTo>
                        <a:pt x="1818323" y="1409700"/>
                      </a:lnTo>
                      <a:lnTo>
                        <a:pt x="1808798" y="1427798"/>
                      </a:lnTo>
                      <a:lnTo>
                        <a:pt x="1798320" y="1426845"/>
                      </a:lnTo>
                      <a:lnTo>
                        <a:pt x="1794510" y="1419225"/>
                      </a:lnTo>
                      <a:lnTo>
                        <a:pt x="1799273" y="1406842"/>
                      </a:lnTo>
                      <a:moveTo>
                        <a:pt x="1788795" y="1379220"/>
                      </a:moveTo>
                      <a:lnTo>
                        <a:pt x="1794510" y="1366838"/>
                      </a:lnTo>
                      <a:lnTo>
                        <a:pt x="1792605" y="1344930"/>
                      </a:lnTo>
                      <a:lnTo>
                        <a:pt x="1815465" y="1340167"/>
                      </a:lnTo>
                      <a:lnTo>
                        <a:pt x="1858328" y="1382078"/>
                      </a:lnTo>
                      <a:lnTo>
                        <a:pt x="1870710" y="1414463"/>
                      </a:lnTo>
                      <a:lnTo>
                        <a:pt x="1888808" y="1429703"/>
                      </a:lnTo>
                      <a:lnTo>
                        <a:pt x="1891665" y="1478280"/>
                      </a:lnTo>
                      <a:lnTo>
                        <a:pt x="1878330" y="1478280"/>
                      </a:lnTo>
                      <a:lnTo>
                        <a:pt x="1865948" y="1456373"/>
                      </a:lnTo>
                      <a:lnTo>
                        <a:pt x="1836420" y="1433513"/>
                      </a:lnTo>
                      <a:lnTo>
                        <a:pt x="1830705" y="1433513"/>
                      </a:lnTo>
                      <a:lnTo>
                        <a:pt x="1841183" y="1460183"/>
                      </a:lnTo>
                      <a:lnTo>
                        <a:pt x="1857375" y="1462088"/>
                      </a:lnTo>
                      <a:lnTo>
                        <a:pt x="1859280" y="1482090"/>
                      </a:lnTo>
                      <a:lnTo>
                        <a:pt x="1850708" y="1483042"/>
                      </a:lnTo>
                      <a:lnTo>
                        <a:pt x="1811655" y="1441133"/>
                      </a:lnTo>
                      <a:lnTo>
                        <a:pt x="1810703" y="1432560"/>
                      </a:lnTo>
                      <a:lnTo>
                        <a:pt x="1828800" y="1423035"/>
                      </a:lnTo>
                      <a:lnTo>
                        <a:pt x="1828800" y="1413510"/>
                      </a:lnTo>
                      <a:lnTo>
                        <a:pt x="1824038" y="1405890"/>
                      </a:lnTo>
                      <a:lnTo>
                        <a:pt x="1808798" y="1400175"/>
                      </a:lnTo>
                      <a:lnTo>
                        <a:pt x="1792605" y="1387792"/>
                      </a:lnTo>
                      <a:lnTo>
                        <a:pt x="1805940" y="1388745"/>
                      </a:lnTo>
                      <a:lnTo>
                        <a:pt x="1810703" y="1384935"/>
                      </a:lnTo>
                      <a:lnTo>
                        <a:pt x="1804988" y="1376363"/>
                      </a:lnTo>
                      <a:lnTo>
                        <a:pt x="1799273" y="1381125"/>
                      </a:lnTo>
                      <a:close/>
                      <a:moveTo>
                        <a:pt x="1754505" y="1292542"/>
                      </a:moveTo>
                      <a:lnTo>
                        <a:pt x="1766888" y="1293495"/>
                      </a:lnTo>
                      <a:lnTo>
                        <a:pt x="1789748" y="1317308"/>
                      </a:lnTo>
                      <a:lnTo>
                        <a:pt x="1787843" y="1324928"/>
                      </a:lnTo>
                      <a:lnTo>
                        <a:pt x="1780223" y="1323975"/>
                      </a:lnTo>
                      <a:lnTo>
                        <a:pt x="1779270" y="1341120"/>
                      </a:lnTo>
                      <a:lnTo>
                        <a:pt x="1784033" y="1345883"/>
                      </a:lnTo>
                      <a:lnTo>
                        <a:pt x="1784033" y="1360170"/>
                      </a:lnTo>
                      <a:lnTo>
                        <a:pt x="1776413" y="1363028"/>
                      </a:lnTo>
                      <a:lnTo>
                        <a:pt x="1772603" y="1374458"/>
                      </a:lnTo>
                      <a:lnTo>
                        <a:pt x="1764983" y="1370648"/>
                      </a:lnTo>
                      <a:lnTo>
                        <a:pt x="1761173" y="1349692"/>
                      </a:lnTo>
                      <a:lnTo>
                        <a:pt x="1771650" y="1336358"/>
                      </a:lnTo>
                      <a:lnTo>
                        <a:pt x="1751648" y="1315403"/>
                      </a:lnTo>
                      <a:lnTo>
                        <a:pt x="1752600" y="1303973"/>
                      </a:lnTo>
                      <a:close/>
                      <a:moveTo>
                        <a:pt x="1768793" y="1278255"/>
                      </a:moveTo>
                      <a:lnTo>
                        <a:pt x="1786890" y="1280160"/>
                      </a:lnTo>
                      <a:lnTo>
                        <a:pt x="1810703" y="1281113"/>
                      </a:lnTo>
                      <a:lnTo>
                        <a:pt x="1843088" y="1311592"/>
                      </a:lnTo>
                      <a:lnTo>
                        <a:pt x="1841183" y="1316355"/>
                      </a:lnTo>
                      <a:lnTo>
                        <a:pt x="1830705" y="1322070"/>
                      </a:lnTo>
                      <a:lnTo>
                        <a:pt x="1820228" y="1320165"/>
                      </a:lnTo>
                      <a:lnTo>
                        <a:pt x="1819275" y="1313498"/>
                      </a:lnTo>
                      <a:lnTo>
                        <a:pt x="1807845" y="1298258"/>
                      </a:lnTo>
                      <a:lnTo>
                        <a:pt x="1804988" y="1304925"/>
                      </a:lnTo>
                      <a:lnTo>
                        <a:pt x="1814513" y="1317308"/>
                      </a:lnTo>
                      <a:lnTo>
                        <a:pt x="1812608" y="1328738"/>
                      </a:lnTo>
                      <a:lnTo>
                        <a:pt x="1804988" y="1327785"/>
                      </a:lnTo>
                      <a:lnTo>
                        <a:pt x="1792605" y="1329690"/>
                      </a:lnTo>
                      <a:lnTo>
                        <a:pt x="1791653" y="1313498"/>
                      </a:lnTo>
                      <a:lnTo>
                        <a:pt x="1766888" y="1286828"/>
                      </a:lnTo>
                      <a:close/>
                      <a:moveTo>
                        <a:pt x="1647825" y="1193483"/>
                      </a:moveTo>
                      <a:lnTo>
                        <a:pt x="1656398" y="1189673"/>
                      </a:lnTo>
                      <a:lnTo>
                        <a:pt x="1671638" y="1189673"/>
                      </a:lnTo>
                      <a:lnTo>
                        <a:pt x="1678305" y="1184910"/>
                      </a:lnTo>
                      <a:lnTo>
                        <a:pt x="1717358" y="1205865"/>
                      </a:lnTo>
                      <a:lnTo>
                        <a:pt x="1718310" y="1220153"/>
                      </a:lnTo>
                      <a:lnTo>
                        <a:pt x="1713548" y="1224915"/>
                      </a:lnTo>
                      <a:lnTo>
                        <a:pt x="1705928" y="1224915"/>
                      </a:lnTo>
                      <a:lnTo>
                        <a:pt x="1692593" y="1218248"/>
                      </a:lnTo>
                      <a:lnTo>
                        <a:pt x="1703070" y="1230630"/>
                      </a:lnTo>
                      <a:lnTo>
                        <a:pt x="1720215" y="1230630"/>
                      </a:lnTo>
                      <a:lnTo>
                        <a:pt x="1724978" y="1249680"/>
                      </a:lnTo>
                      <a:lnTo>
                        <a:pt x="1716405" y="1249680"/>
                      </a:lnTo>
                      <a:lnTo>
                        <a:pt x="1695450" y="1235392"/>
                      </a:lnTo>
                      <a:lnTo>
                        <a:pt x="1684973" y="1233488"/>
                      </a:lnTo>
                      <a:lnTo>
                        <a:pt x="1690688" y="1245870"/>
                      </a:lnTo>
                      <a:lnTo>
                        <a:pt x="1691640" y="1254442"/>
                      </a:lnTo>
                      <a:lnTo>
                        <a:pt x="1699260" y="1248728"/>
                      </a:lnTo>
                      <a:lnTo>
                        <a:pt x="1715453" y="1260158"/>
                      </a:lnTo>
                      <a:lnTo>
                        <a:pt x="1727835" y="1259205"/>
                      </a:lnTo>
                      <a:lnTo>
                        <a:pt x="1725930" y="1266825"/>
                      </a:lnTo>
                      <a:lnTo>
                        <a:pt x="1744028" y="1307783"/>
                      </a:lnTo>
                      <a:lnTo>
                        <a:pt x="1744028" y="1340167"/>
                      </a:lnTo>
                      <a:lnTo>
                        <a:pt x="1747838" y="1360170"/>
                      </a:lnTo>
                      <a:lnTo>
                        <a:pt x="1740218" y="1363028"/>
                      </a:lnTo>
                      <a:lnTo>
                        <a:pt x="1728788" y="1343978"/>
                      </a:lnTo>
                      <a:lnTo>
                        <a:pt x="1724025" y="1329690"/>
                      </a:lnTo>
                      <a:lnTo>
                        <a:pt x="1708785" y="1314450"/>
                      </a:lnTo>
                      <a:lnTo>
                        <a:pt x="1706880" y="1288733"/>
                      </a:lnTo>
                      <a:lnTo>
                        <a:pt x="1701165" y="1272540"/>
                      </a:lnTo>
                      <a:lnTo>
                        <a:pt x="1694498" y="1272540"/>
                      </a:lnTo>
                      <a:lnTo>
                        <a:pt x="1697355" y="1283017"/>
                      </a:lnTo>
                      <a:lnTo>
                        <a:pt x="1697355" y="1287780"/>
                      </a:lnTo>
                      <a:lnTo>
                        <a:pt x="1684020" y="1297305"/>
                      </a:lnTo>
                      <a:lnTo>
                        <a:pt x="1684973" y="1265873"/>
                      </a:lnTo>
                      <a:lnTo>
                        <a:pt x="1669733" y="1250633"/>
                      </a:lnTo>
                      <a:lnTo>
                        <a:pt x="1657350" y="1228725"/>
                      </a:lnTo>
                      <a:lnTo>
                        <a:pt x="1645920" y="1217295"/>
                      </a:lnTo>
                      <a:close/>
                      <a:moveTo>
                        <a:pt x="1716405" y="1171575"/>
                      </a:moveTo>
                      <a:lnTo>
                        <a:pt x="1726883" y="1188720"/>
                      </a:lnTo>
                      <a:lnTo>
                        <a:pt x="1749743" y="1187767"/>
                      </a:lnTo>
                      <a:lnTo>
                        <a:pt x="1759268" y="1207770"/>
                      </a:lnTo>
                      <a:lnTo>
                        <a:pt x="1753553" y="1213485"/>
                      </a:lnTo>
                      <a:lnTo>
                        <a:pt x="1772603" y="1243965"/>
                      </a:lnTo>
                      <a:lnTo>
                        <a:pt x="1772603" y="1256348"/>
                      </a:lnTo>
                      <a:lnTo>
                        <a:pt x="1761173" y="1263967"/>
                      </a:lnTo>
                      <a:lnTo>
                        <a:pt x="1761173" y="1270635"/>
                      </a:lnTo>
                      <a:lnTo>
                        <a:pt x="1742123" y="1288733"/>
                      </a:lnTo>
                      <a:lnTo>
                        <a:pt x="1737360" y="1275398"/>
                      </a:lnTo>
                      <a:lnTo>
                        <a:pt x="1736408" y="1263015"/>
                      </a:lnTo>
                      <a:lnTo>
                        <a:pt x="1742123" y="1256348"/>
                      </a:lnTo>
                      <a:lnTo>
                        <a:pt x="1742123" y="1245870"/>
                      </a:lnTo>
                      <a:lnTo>
                        <a:pt x="1727835" y="1227773"/>
                      </a:lnTo>
                      <a:lnTo>
                        <a:pt x="1723073" y="1192530"/>
                      </a:lnTo>
                      <a:lnTo>
                        <a:pt x="1714500" y="1178242"/>
                      </a:lnTo>
                      <a:close/>
                      <a:moveTo>
                        <a:pt x="1176338" y="997267"/>
                      </a:moveTo>
                      <a:lnTo>
                        <a:pt x="1138238" y="1036320"/>
                      </a:lnTo>
                      <a:lnTo>
                        <a:pt x="1138238" y="1051560"/>
                      </a:lnTo>
                      <a:lnTo>
                        <a:pt x="1158240" y="1043940"/>
                      </a:lnTo>
                      <a:lnTo>
                        <a:pt x="1165860" y="1025842"/>
                      </a:lnTo>
                      <a:lnTo>
                        <a:pt x="1186815" y="1002983"/>
                      </a:lnTo>
                      <a:close/>
                      <a:moveTo>
                        <a:pt x="875348" y="1155383"/>
                      </a:moveTo>
                      <a:lnTo>
                        <a:pt x="875348" y="1161098"/>
                      </a:lnTo>
                      <a:lnTo>
                        <a:pt x="892493" y="1172528"/>
                      </a:lnTo>
                      <a:lnTo>
                        <a:pt x="894398" y="1159192"/>
                      </a:lnTo>
                      <a:lnTo>
                        <a:pt x="900113" y="1167765"/>
                      </a:lnTo>
                      <a:lnTo>
                        <a:pt x="933450" y="1168717"/>
                      </a:lnTo>
                      <a:lnTo>
                        <a:pt x="940118" y="1163003"/>
                      </a:lnTo>
                      <a:lnTo>
                        <a:pt x="942023" y="1145858"/>
                      </a:lnTo>
                      <a:lnTo>
                        <a:pt x="937260" y="1139190"/>
                      </a:lnTo>
                      <a:lnTo>
                        <a:pt x="923925" y="1139190"/>
                      </a:lnTo>
                      <a:lnTo>
                        <a:pt x="923925" y="1131570"/>
                      </a:lnTo>
                      <a:lnTo>
                        <a:pt x="927735" y="1125855"/>
                      </a:lnTo>
                      <a:lnTo>
                        <a:pt x="927735" y="1122045"/>
                      </a:lnTo>
                      <a:lnTo>
                        <a:pt x="913448" y="1119188"/>
                      </a:lnTo>
                      <a:lnTo>
                        <a:pt x="882015" y="1153478"/>
                      </a:lnTo>
                      <a:close/>
                      <a:moveTo>
                        <a:pt x="798195" y="1214438"/>
                      </a:moveTo>
                      <a:lnTo>
                        <a:pt x="812483" y="1269683"/>
                      </a:lnTo>
                      <a:lnTo>
                        <a:pt x="832485" y="1269683"/>
                      </a:lnTo>
                      <a:lnTo>
                        <a:pt x="855345" y="1245870"/>
                      </a:lnTo>
                      <a:lnTo>
                        <a:pt x="858203" y="1257300"/>
                      </a:lnTo>
                      <a:lnTo>
                        <a:pt x="918210" y="1219200"/>
                      </a:lnTo>
                      <a:lnTo>
                        <a:pt x="924878" y="1209675"/>
                      </a:lnTo>
                      <a:lnTo>
                        <a:pt x="915353" y="1199198"/>
                      </a:lnTo>
                      <a:lnTo>
                        <a:pt x="915353" y="1192530"/>
                      </a:lnTo>
                      <a:lnTo>
                        <a:pt x="920115" y="1180148"/>
                      </a:lnTo>
                      <a:lnTo>
                        <a:pt x="911543" y="1179195"/>
                      </a:lnTo>
                      <a:lnTo>
                        <a:pt x="892493" y="1188720"/>
                      </a:lnTo>
                      <a:lnTo>
                        <a:pt x="892493" y="1177290"/>
                      </a:lnTo>
                      <a:lnTo>
                        <a:pt x="866775" y="1171575"/>
                      </a:lnTo>
                      <a:lnTo>
                        <a:pt x="843915" y="1174433"/>
                      </a:lnTo>
                      <a:lnTo>
                        <a:pt x="842010" y="1206817"/>
                      </a:lnTo>
                      <a:lnTo>
                        <a:pt x="834390" y="1187767"/>
                      </a:lnTo>
                      <a:lnTo>
                        <a:pt x="820103" y="1186815"/>
                      </a:lnTo>
                      <a:lnTo>
                        <a:pt x="810578" y="1192530"/>
                      </a:lnTo>
                      <a:close/>
                      <a:moveTo>
                        <a:pt x="777240" y="1292542"/>
                      </a:moveTo>
                      <a:lnTo>
                        <a:pt x="778193" y="1285875"/>
                      </a:lnTo>
                      <a:lnTo>
                        <a:pt x="798195" y="1273492"/>
                      </a:lnTo>
                      <a:lnTo>
                        <a:pt x="803910" y="1276350"/>
                      </a:lnTo>
                      <a:lnTo>
                        <a:pt x="816293" y="1278255"/>
                      </a:lnTo>
                      <a:lnTo>
                        <a:pt x="828675" y="1289685"/>
                      </a:lnTo>
                      <a:lnTo>
                        <a:pt x="807720" y="1287780"/>
                      </a:lnTo>
                      <a:lnTo>
                        <a:pt x="803910" y="1282065"/>
                      </a:lnTo>
                      <a:lnTo>
                        <a:pt x="794385" y="1287780"/>
                      </a:lnTo>
                      <a:close/>
                      <a:moveTo>
                        <a:pt x="727710" y="1323975"/>
                      </a:moveTo>
                      <a:lnTo>
                        <a:pt x="717233" y="1331595"/>
                      </a:lnTo>
                      <a:lnTo>
                        <a:pt x="731520" y="1344930"/>
                      </a:lnTo>
                      <a:lnTo>
                        <a:pt x="739140" y="1338263"/>
                      </a:lnTo>
                      <a:lnTo>
                        <a:pt x="738188" y="1325880"/>
                      </a:lnTo>
                      <a:close/>
                      <a:moveTo>
                        <a:pt x="667703" y="1248728"/>
                      </a:moveTo>
                      <a:lnTo>
                        <a:pt x="681038" y="1249680"/>
                      </a:lnTo>
                      <a:lnTo>
                        <a:pt x="684848" y="1255395"/>
                      </a:lnTo>
                      <a:lnTo>
                        <a:pt x="667703" y="1256348"/>
                      </a:lnTo>
                      <a:close/>
                      <a:moveTo>
                        <a:pt x="535305" y="1362075"/>
                      </a:moveTo>
                      <a:lnTo>
                        <a:pt x="535305" y="1366838"/>
                      </a:lnTo>
                      <a:lnTo>
                        <a:pt x="541973" y="1367790"/>
                      </a:lnTo>
                      <a:lnTo>
                        <a:pt x="541020" y="1362075"/>
                      </a:lnTo>
                      <a:close/>
                      <a:moveTo>
                        <a:pt x="531495" y="1331595"/>
                      </a:moveTo>
                      <a:lnTo>
                        <a:pt x="521970" y="1341120"/>
                      </a:lnTo>
                      <a:lnTo>
                        <a:pt x="521970" y="1345883"/>
                      </a:lnTo>
                      <a:lnTo>
                        <a:pt x="528638" y="1356360"/>
                      </a:lnTo>
                      <a:lnTo>
                        <a:pt x="538163" y="1346835"/>
                      </a:lnTo>
                      <a:lnTo>
                        <a:pt x="531495" y="1345883"/>
                      </a:lnTo>
                      <a:close/>
                      <a:moveTo>
                        <a:pt x="512445" y="1323975"/>
                      </a:moveTo>
                      <a:lnTo>
                        <a:pt x="509588" y="1333500"/>
                      </a:lnTo>
                      <a:lnTo>
                        <a:pt x="497205" y="1334453"/>
                      </a:lnTo>
                      <a:lnTo>
                        <a:pt x="493395" y="1336358"/>
                      </a:lnTo>
                      <a:lnTo>
                        <a:pt x="493395" y="1348740"/>
                      </a:lnTo>
                      <a:lnTo>
                        <a:pt x="488632" y="1357313"/>
                      </a:lnTo>
                      <a:lnTo>
                        <a:pt x="494348" y="1357313"/>
                      </a:lnTo>
                      <a:lnTo>
                        <a:pt x="501015" y="1348740"/>
                      </a:lnTo>
                      <a:lnTo>
                        <a:pt x="508635" y="1347788"/>
                      </a:lnTo>
                      <a:lnTo>
                        <a:pt x="517207" y="1338263"/>
                      </a:lnTo>
                      <a:lnTo>
                        <a:pt x="519113" y="1325880"/>
                      </a:lnTo>
                      <a:close/>
                      <a:moveTo>
                        <a:pt x="470535" y="1304925"/>
                      </a:moveTo>
                      <a:lnTo>
                        <a:pt x="468630" y="1322070"/>
                      </a:lnTo>
                      <a:lnTo>
                        <a:pt x="481965" y="1329690"/>
                      </a:lnTo>
                      <a:lnTo>
                        <a:pt x="493395" y="1323975"/>
                      </a:lnTo>
                      <a:lnTo>
                        <a:pt x="493395" y="1314450"/>
                      </a:lnTo>
                      <a:lnTo>
                        <a:pt x="509588" y="1311592"/>
                      </a:lnTo>
                      <a:lnTo>
                        <a:pt x="508635" y="1305878"/>
                      </a:lnTo>
                      <a:lnTo>
                        <a:pt x="500063" y="1303973"/>
                      </a:lnTo>
                      <a:lnTo>
                        <a:pt x="493395" y="1309688"/>
                      </a:lnTo>
                      <a:lnTo>
                        <a:pt x="484823" y="1304925"/>
                      </a:lnTo>
                      <a:close/>
                      <a:moveTo>
                        <a:pt x="423863" y="1303973"/>
                      </a:moveTo>
                      <a:lnTo>
                        <a:pt x="433388" y="1310640"/>
                      </a:lnTo>
                      <a:lnTo>
                        <a:pt x="430530" y="1322070"/>
                      </a:lnTo>
                      <a:lnTo>
                        <a:pt x="417195" y="1311592"/>
                      </a:lnTo>
                      <a:close/>
                      <a:moveTo>
                        <a:pt x="383857" y="1316355"/>
                      </a:moveTo>
                      <a:lnTo>
                        <a:pt x="397193" y="1317308"/>
                      </a:lnTo>
                      <a:lnTo>
                        <a:pt x="390525" y="1324928"/>
                      </a:lnTo>
                      <a:close/>
                      <a:moveTo>
                        <a:pt x="350520" y="1344930"/>
                      </a:moveTo>
                      <a:lnTo>
                        <a:pt x="367665" y="1355408"/>
                      </a:lnTo>
                      <a:lnTo>
                        <a:pt x="351473" y="1356360"/>
                      </a:lnTo>
                      <a:close/>
                      <a:moveTo>
                        <a:pt x="108585" y="1047750"/>
                      </a:moveTo>
                      <a:lnTo>
                        <a:pt x="120015" y="1053465"/>
                      </a:lnTo>
                      <a:lnTo>
                        <a:pt x="112395" y="1059180"/>
                      </a:lnTo>
                      <a:close/>
                      <a:moveTo>
                        <a:pt x="101918" y="987742"/>
                      </a:moveTo>
                      <a:lnTo>
                        <a:pt x="105727" y="999172"/>
                      </a:lnTo>
                      <a:lnTo>
                        <a:pt x="113348" y="987742"/>
                      </a:lnTo>
                      <a:close/>
                      <a:moveTo>
                        <a:pt x="333375" y="803910"/>
                      </a:moveTo>
                      <a:lnTo>
                        <a:pt x="347663" y="802958"/>
                      </a:lnTo>
                      <a:lnTo>
                        <a:pt x="356235" y="806767"/>
                      </a:lnTo>
                      <a:lnTo>
                        <a:pt x="366713" y="802005"/>
                      </a:lnTo>
                      <a:lnTo>
                        <a:pt x="379095" y="801053"/>
                      </a:lnTo>
                      <a:lnTo>
                        <a:pt x="394335" y="808672"/>
                      </a:lnTo>
                      <a:lnTo>
                        <a:pt x="401955" y="826770"/>
                      </a:lnTo>
                      <a:lnTo>
                        <a:pt x="401003" y="835342"/>
                      </a:lnTo>
                      <a:lnTo>
                        <a:pt x="389573" y="854392"/>
                      </a:lnTo>
                      <a:lnTo>
                        <a:pt x="366713" y="852488"/>
                      </a:lnTo>
                      <a:lnTo>
                        <a:pt x="346710" y="835342"/>
                      </a:lnTo>
                      <a:lnTo>
                        <a:pt x="337185" y="831533"/>
                      </a:lnTo>
                      <a:lnTo>
                        <a:pt x="326707" y="812483"/>
                      </a:lnTo>
                      <a:close/>
                      <a:moveTo>
                        <a:pt x="132398" y="666750"/>
                      </a:moveTo>
                      <a:lnTo>
                        <a:pt x="133350" y="684847"/>
                      </a:lnTo>
                      <a:lnTo>
                        <a:pt x="152400" y="703897"/>
                      </a:lnTo>
                      <a:lnTo>
                        <a:pt x="152400" y="708660"/>
                      </a:lnTo>
                      <a:lnTo>
                        <a:pt x="144780" y="706755"/>
                      </a:lnTo>
                      <a:lnTo>
                        <a:pt x="128587" y="699135"/>
                      </a:lnTo>
                      <a:lnTo>
                        <a:pt x="125730" y="688658"/>
                      </a:lnTo>
                      <a:lnTo>
                        <a:pt x="122873" y="673418"/>
                      </a:lnTo>
                      <a:close/>
                      <a:moveTo>
                        <a:pt x="306705" y="444818"/>
                      </a:moveTo>
                      <a:lnTo>
                        <a:pt x="306705" y="456247"/>
                      </a:lnTo>
                      <a:lnTo>
                        <a:pt x="324803" y="473393"/>
                      </a:lnTo>
                      <a:lnTo>
                        <a:pt x="346710" y="473393"/>
                      </a:lnTo>
                      <a:lnTo>
                        <a:pt x="352425" y="483870"/>
                      </a:lnTo>
                      <a:lnTo>
                        <a:pt x="352425" y="499110"/>
                      </a:lnTo>
                      <a:lnTo>
                        <a:pt x="372428" y="517208"/>
                      </a:lnTo>
                      <a:lnTo>
                        <a:pt x="389573" y="528638"/>
                      </a:lnTo>
                      <a:lnTo>
                        <a:pt x="388620" y="535305"/>
                      </a:lnTo>
                      <a:lnTo>
                        <a:pt x="381953" y="545783"/>
                      </a:lnTo>
                      <a:lnTo>
                        <a:pt x="368618" y="534353"/>
                      </a:lnTo>
                      <a:lnTo>
                        <a:pt x="348615" y="535305"/>
                      </a:lnTo>
                      <a:lnTo>
                        <a:pt x="340995" y="527685"/>
                      </a:lnTo>
                      <a:lnTo>
                        <a:pt x="332423" y="507683"/>
                      </a:lnTo>
                      <a:lnTo>
                        <a:pt x="318135" y="486728"/>
                      </a:lnTo>
                      <a:lnTo>
                        <a:pt x="293370" y="485775"/>
                      </a:lnTo>
                      <a:lnTo>
                        <a:pt x="283845" y="479108"/>
                      </a:lnTo>
                      <a:lnTo>
                        <a:pt x="293370" y="459105"/>
                      </a:lnTo>
                      <a:close/>
                      <a:moveTo>
                        <a:pt x="466725" y="401955"/>
                      </a:moveTo>
                      <a:lnTo>
                        <a:pt x="476250" y="401955"/>
                      </a:lnTo>
                      <a:lnTo>
                        <a:pt x="477203" y="412433"/>
                      </a:lnTo>
                      <a:lnTo>
                        <a:pt x="467678" y="412433"/>
                      </a:lnTo>
                      <a:close/>
                      <a:moveTo>
                        <a:pt x="621030" y="589597"/>
                      </a:moveTo>
                      <a:lnTo>
                        <a:pt x="629603" y="590550"/>
                      </a:lnTo>
                      <a:lnTo>
                        <a:pt x="629603" y="601980"/>
                      </a:lnTo>
                      <a:lnTo>
                        <a:pt x="613410" y="597218"/>
                      </a:lnTo>
                      <a:close/>
                      <a:moveTo>
                        <a:pt x="1838325" y="1329690"/>
                      </a:moveTo>
                      <a:lnTo>
                        <a:pt x="1826895" y="1333500"/>
                      </a:lnTo>
                      <a:lnTo>
                        <a:pt x="1825943" y="1343978"/>
                      </a:lnTo>
                      <a:lnTo>
                        <a:pt x="1837373" y="1343978"/>
                      </a:lnTo>
                      <a:close/>
                      <a:moveTo>
                        <a:pt x="337185" y="1286828"/>
                      </a:moveTo>
                      <a:lnTo>
                        <a:pt x="324803" y="1283017"/>
                      </a:lnTo>
                      <a:lnTo>
                        <a:pt x="285750" y="1288733"/>
                      </a:lnTo>
                      <a:lnTo>
                        <a:pt x="259080" y="1302067"/>
                      </a:lnTo>
                      <a:lnTo>
                        <a:pt x="258128" y="1320165"/>
                      </a:lnTo>
                      <a:lnTo>
                        <a:pt x="276225" y="1326833"/>
                      </a:lnTo>
                      <a:lnTo>
                        <a:pt x="290513" y="1318260"/>
                      </a:lnTo>
                      <a:lnTo>
                        <a:pt x="306705" y="1317308"/>
                      </a:lnTo>
                      <a:lnTo>
                        <a:pt x="351473" y="1330642"/>
                      </a:lnTo>
                      <a:lnTo>
                        <a:pt x="352425" y="1318260"/>
                      </a:lnTo>
                      <a:lnTo>
                        <a:pt x="337185" y="1307783"/>
                      </a:lnTo>
                      <a:close/>
                      <a:moveTo>
                        <a:pt x="357188" y="1308735"/>
                      </a:moveTo>
                      <a:lnTo>
                        <a:pt x="353378" y="1295400"/>
                      </a:lnTo>
                      <a:lnTo>
                        <a:pt x="364807" y="1297305"/>
                      </a:lnTo>
                      <a:lnTo>
                        <a:pt x="365760" y="1310640"/>
                      </a:lnTo>
                      <a:lnTo>
                        <a:pt x="382905" y="1310640"/>
                      </a:lnTo>
                      <a:lnTo>
                        <a:pt x="386715" y="1286828"/>
                      </a:lnTo>
                      <a:lnTo>
                        <a:pt x="389573" y="1309688"/>
                      </a:lnTo>
                      <a:lnTo>
                        <a:pt x="413385" y="1308735"/>
                      </a:lnTo>
                      <a:lnTo>
                        <a:pt x="443865" y="1277303"/>
                      </a:lnTo>
                      <a:lnTo>
                        <a:pt x="451485" y="1278255"/>
                      </a:lnTo>
                      <a:lnTo>
                        <a:pt x="444818" y="1290638"/>
                      </a:lnTo>
                      <a:lnTo>
                        <a:pt x="458153" y="1299210"/>
                      </a:lnTo>
                      <a:lnTo>
                        <a:pt x="498157" y="1297305"/>
                      </a:lnTo>
                      <a:lnTo>
                        <a:pt x="522922" y="1285875"/>
                      </a:lnTo>
                      <a:lnTo>
                        <a:pt x="536258" y="1284923"/>
                      </a:lnTo>
                      <a:lnTo>
                        <a:pt x="539115" y="1299210"/>
                      </a:lnTo>
                      <a:lnTo>
                        <a:pt x="544830" y="1294448"/>
                      </a:lnTo>
                      <a:lnTo>
                        <a:pt x="548640" y="1281113"/>
                      </a:lnTo>
                      <a:lnTo>
                        <a:pt x="604838" y="1283017"/>
                      </a:lnTo>
                      <a:lnTo>
                        <a:pt x="622935" y="1267778"/>
                      </a:lnTo>
                      <a:lnTo>
                        <a:pt x="610553" y="1257300"/>
                      </a:lnTo>
                      <a:lnTo>
                        <a:pt x="616268" y="1245870"/>
                      </a:lnTo>
                      <a:lnTo>
                        <a:pt x="641033" y="1247775"/>
                      </a:lnTo>
                      <a:lnTo>
                        <a:pt x="639128" y="1236345"/>
                      </a:lnTo>
                      <a:lnTo>
                        <a:pt x="662940" y="1238250"/>
                      </a:lnTo>
                      <a:lnTo>
                        <a:pt x="669608" y="1227773"/>
                      </a:lnTo>
                      <a:lnTo>
                        <a:pt x="680085" y="1229678"/>
                      </a:lnTo>
                      <a:lnTo>
                        <a:pt x="723900" y="1211580"/>
                      </a:lnTo>
                      <a:lnTo>
                        <a:pt x="725805" y="1195388"/>
                      </a:lnTo>
                      <a:lnTo>
                        <a:pt x="779145" y="1172528"/>
                      </a:lnTo>
                      <a:lnTo>
                        <a:pt x="798195" y="1154430"/>
                      </a:lnTo>
                      <a:lnTo>
                        <a:pt x="809625" y="1148715"/>
                      </a:lnTo>
                      <a:lnTo>
                        <a:pt x="822008" y="1156335"/>
                      </a:lnTo>
                      <a:lnTo>
                        <a:pt x="843915" y="1147763"/>
                      </a:lnTo>
                      <a:lnTo>
                        <a:pt x="854393" y="1129665"/>
                      </a:lnTo>
                      <a:lnTo>
                        <a:pt x="859155" y="1117283"/>
                      </a:lnTo>
                      <a:lnTo>
                        <a:pt x="875348" y="1108710"/>
                      </a:lnTo>
                      <a:lnTo>
                        <a:pt x="889635" y="1102042"/>
                      </a:lnTo>
                      <a:lnTo>
                        <a:pt x="893445" y="1088708"/>
                      </a:lnTo>
                      <a:lnTo>
                        <a:pt x="882968" y="1072515"/>
                      </a:lnTo>
                      <a:lnTo>
                        <a:pt x="862013" y="1070610"/>
                      </a:lnTo>
                      <a:lnTo>
                        <a:pt x="860108" y="1058228"/>
                      </a:lnTo>
                      <a:lnTo>
                        <a:pt x="867728" y="1042988"/>
                      </a:lnTo>
                      <a:lnTo>
                        <a:pt x="881063" y="1041083"/>
                      </a:lnTo>
                      <a:lnTo>
                        <a:pt x="893445" y="1026795"/>
                      </a:lnTo>
                      <a:lnTo>
                        <a:pt x="911543" y="1025842"/>
                      </a:lnTo>
                      <a:lnTo>
                        <a:pt x="943928" y="995363"/>
                      </a:lnTo>
                      <a:lnTo>
                        <a:pt x="947738" y="982028"/>
                      </a:lnTo>
                      <a:lnTo>
                        <a:pt x="962025" y="960120"/>
                      </a:lnTo>
                      <a:lnTo>
                        <a:pt x="998220" y="921067"/>
                      </a:lnTo>
                      <a:lnTo>
                        <a:pt x="1022033" y="912495"/>
                      </a:lnTo>
                      <a:lnTo>
                        <a:pt x="1040130" y="903922"/>
                      </a:lnTo>
                      <a:lnTo>
                        <a:pt x="1060133" y="911542"/>
                      </a:lnTo>
                      <a:lnTo>
                        <a:pt x="1073468" y="936308"/>
                      </a:lnTo>
                      <a:lnTo>
                        <a:pt x="1059180" y="936308"/>
                      </a:lnTo>
                      <a:lnTo>
                        <a:pt x="1045845" y="922020"/>
                      </a:lnTo>
                      <a:lnTo>
                        <a:pt x="1017270" y="941070"/>
                      </a:lnTo>
                      <a:lnTo>
                        <a:pt x="1001078" y="942022"/>
                      </a:lnTo>
                      <a:lnTo>
                        <a:pt x="999173" y="971550"/>
                      </a:lnTo>
                      <a:lnTo>
                        <a:pt x="969645" y="1018222"/>
                      </a:lnTo>
                      <a:lnTo>
                        <a:pt x="975360" y="1037272"/>
                      </a:lnTo>
                      <a:lnTo>
                        <a:pt x="997268" y="1037272"/>
                      </a:lnTo>
                      <a:lnTo>
                        <a:pt x="991553" y="1046797"/>
                      </a:lnTo>
                      <a:lnTo>
                        <a:pt x="978218" y="1047750"/>
                      </a:lnTo>
                      <a:lnTo>
                        <a:pt x="955358" y="1064895"/>
                      </a:lnTo>
                      <a:lnTo>
                        <a:pt x="955358" y="1073467"/>
                      </a:lnTo>
                      <a:lnTo>
                        <a:pt x="973455" y="1082992"/>
                      </a:lnTo>
                      <a:lnTo>
                        <a:pt x="1005840" y="1077278"/>
                      </a:lnTo>
                      <a:lnTo>
                        <a:pt x="1019175" y="1061085"/>
                      </a:lnTo>
                      <a:lnTo>
                        <a:pt x="1032510" y="1062038"/>
                      </a:lnTo>
                      <a:lnTo>
                        <a:pt x="1061085" y="1045845"/>
                      </a:lnTo>
                      <a:lnTo>
                        <a:pt x="1065848" y="1023938"/>
                      </a:lnTo>
                      <a:lnTo>
                        <a:pt x="1081088" y="1022985"/>
                      </a:lnTo>
                      <a:lnTo>
                        <a:pt x="1141095" y="1030605"/>
                      </a:lnTo>
                      <a:lnTo>
                        <a:pt x="1150620" y="1020128"/>
                      </a:lnTo>
                      <a:lnTo>
                        <a:pt x="1160145" y="977265"/>
                      </a:lnTo>
                      <a:lnTo>
                        <a:pt x="1144905" y="987742"/>
                      </a:lnTo>
                      <a:lnTo>
                        <a:pt x="1150620" y="966788"/>
                      </a:lnTo>
                      <a:lnTo>
                        <a:pt x="1135380" y="953453"/>
                      </a:lnTo>
                      <a:lnTo>
                        <a:pt x="1143000" y="939165"/>
                      </a:lnTo>
                      <a:lnTo>
                        <a:pt x="1143953" y="953453"/>
                      </a:lnTo>
                      <a:lnTo>
                        <a:pt x="1176338" y="953453"/>
                      </a:lnTo>
                      <a:lnTo>
                        <a:pt x="1183005" y="943928"/>
                      </a:lnTo>
                      <a:lnTo>
                        <a:pt x="1198245" y="942975"/>
                      </a:lnTo>
                      <a:lnTo>
                        <a:pt x="1195388" y="959167"/>
                      </a:lnTo>
                      <a:lnTo>
                        <a:pt x="1213485" y="960120"/>
                      </a:lnTo>
                      <a:lnTo>
                        <a:pt x="1195388" y="972503"/>
                      </a:lnTo>
                      <a:lnTo>
                        <a:pt x="1234440" y="982980"/>
                      </a:lnTo>
                      <a:lnTo>
                        <a:pt x="1201103" y="986790"/>
                      </a:lnTo>
                      <a:lnTo>
                        <a:pt x="1188720" y="998220"/>
                      </a:lnTo>
                      <a:lnTo>
                        <a:pt x="1197293" y="1011555"/>
                      </a:lnTo>
                      <a:lnTo>
                        <a:pt x="1241108" y="995363"/>
                      </a:lnTo>
                      <a:lnTo>
                        <a:pt x="1263015" y="1011555"/>
                      </a:lnTo>
                      <a:lnTo>
                        <a:pt x="1269683" y="1002983"/>
                      </a:lnTo>
                      <a:lnTo>
                        <a:pt x="1275398" y="1016317"/>
                      </a:lnTo>
                      <a:lnTo>
                        <a:pt x="1313498" y="1038225"/>
                      </a:lnTo>
                      <a:lnTo>
                        <a:pt x="1341120" y="1038225"/>
                      </a:lnTo>
                      <a:lnTo>
                        <a:pt x="1378268" y="1033463"/>
                      </a:lnTo>
                      <a:lnTo>
                        <a:pt x="1419225" y="1043940"/>
                      </a:lnTo>
                      <a:lnTo>
                        <a:pt x="1438275" y="1062038"/>
                      </a:lnTo>
                      <a:lnTo>
                        <a:pt x="1481138" y="1065848"/>
                      </a:lnTo>
                      <a:lnTo>
                        <a:pt x="1498283" y="1051560"/>
                      </a:lnTo>
                      <a:lnTo>
                        <a:pt x="1505903" y="1074420"/>
                      </a:lnTo>
                      <a:lnTo>
                        <a:pt x="1488758" y="1081088"/>
                      </a:lnTo>
                      <a:lnTo>
                        <a:pt x="1500188" y="1092517"/>
                      </a:lnTo>
                      <a:lnTo>
                        <a:pt x="1570673" y="1128713"/>
                      </a:lnTo>
                      <a:lnTo>
                        <a:pt x="1584008" y="1152525"/>
                      </a:lnTo>
                      <a:lnTo>
                        <a:pt x="1635443" y="1191578"/>
                      </a:lnTo>
                      <a:lnTo>
                        <a:pt x="1666875" y="1172528"/>
                      </a:lnTo>
                      <a:lnTo>
                        <a:pt x="1661160" y="1151573"/>
                      </a:lnTo>
                      <a:lnTo>
                        <a:pt x="1627823" y="1132523"/>
                      </a:lnTo>
                      <a:lnTo>
                        <a:pt x="1657350" y="1143953"/>
                      </a:lnTo>
                      <a:lnTo>
                        <a:pt x="1662113" y="1137285"/>
                      </a:lnTo>
                      <a:lnTo>
                        <a:pt x="1670685" y="1149667"/>
                      </a:lnTo>
                      <a:lnTo>
                        <a:pt x="1670685" y="1175385"/>
                      </a:lnTo>
                      <a:lnTo>
                        <a:pt x="1690688" y="1169670"/>
                      </a:lnTo>
                      <a:lnTo>
                        <a:pt x="1710690" y="1186815"/>
                      </a:lnTo>
                      <a:lnTo>
                        <a:pt x="1686878" y="1093470"/>
                      </a:lnTo>
                      <a:lnTo>
                        <a:pt x="1698308" y="1105853"/>
                      </a:lnTo>
                      <a:lnTo>
                        <a:pt x="1711643" y="1163003"/>
                      </a:lnTo>
                      <a:lnTo>
                        <a:pt x="1732598" y="1186815"/>
                      </a:lnTo>
                      <a:lnTo>
                        <a:pt x="1755458" y="1183005"/>
                      </a:lnTo>
                      <a:lnTo>
                        <a:pt x="1772603" y="1216342"/>
                      </a:lnTo>
                      <a:lnTo>
                        <a:pt x="1781175" y="1216342"/>
                      </a:lnTo>
                      <a:lnTo>
                        <a:pt x="1786890" y="1269683"/>
                      </a:lnTo>
                      <a:lnTo>
                        <a:pt x="1819275" y="1274445"/>
                      </a:lnTo>
                      <a:lnTo>
                        <a:pt x="1834515" y="1295400"/>
                      </a:lnTo>
                      <a:lnTo>
                        <a:pt x="1851660" y="1305878"/>
                      </a:lnTo>
                      <a:lnTo>
                        <a:pt x="1855470" y="1332548"/>
                      </a:lnTo>
                      <a:lnTo>
                        <a:pt x="1838325" y="1357313"/>
                      </a:lnTo>
                      <a:lnTo>
                        <a:pt x="1865948" y="1372553"/>
                      </a:lnTo>
                      <a:lnTo>
                        <a:pt x="1877378" y="1349692"/>
                      </a:lnTo>
                      <a:lnTo>
                        <a:pt x="1875473" y="1379220"/>
                      </a:lnTo>
                      <a:lnTo>
                        <a:pt x="1867853" y="1387792"/>
                      </a:lnTo>
                      <a:lnTo>
                        <a:pt x="1881188" y="1403985"/>
                      </a:lnTo>
                      <a:lnTo>
                        <a:pt x="1887855" y="1381125"/>
                      </a:lnTo>
                      <a:lnTo>
                        <a:pt x="1885950" y="1369695"/>
                      </a:lnTo>
                      <a:lnTo>
                        <a:pt x="1893570" y="1371600"/>
                      </a:lnTo>
                      <a:lnTo>
                        <a:pt x="1899285" y="1393508"/>
                      </a:lnTo>
                      <a:lnTo>
                        <a:pt x="1889760" y="1406842"/>
                      </a:lnTo>
                      <a:lnTo>
                        <a:pt x="1895475" y="1431608"/>
                      </a:lnTo>
                      <a:lnTo>
                        <a:pt x="1900238" y="1435417"/>
                      </a:lnTo>
                      <a:lnTo>
                        <a:pt x="1903095" y="1420178"/>
                      </a:lnTo>
                      <a:lnTo>
                        <a:pt x="1909763" y="1425892"/>
                      </a:lnTo>
                      <a:lnTo>
                        <a:pt x="1906905" y="1444942"/>
                      </a:lnTo>
                      <a:lnTo>
                        <a:pt x="1918335" y="1446848"/>
                      </a:lnTo>
                      <a:lnTo>
                        <a:pt x="1914525" y="1455420"/>
                      </a:lnTo>
                      <a:lnTo>
                        <a:pt x="1930718" y="1454467"/>
                      </a:lnTo>
                      <a:lnTo>
                        <a:pt x="1930718" y="1444942"/>
                      </a:lnTo>
                      <a:lnTo>
                        <a:pt x="1921193" y="1444942"/>
                      </a:lnTo>
                      <a:lnTo>
                        <a:pt x="1922145" y="1428750"/>
                      </a:lnTo>
                      <a:lnTo>
                        <a:pt x="1914525" y="1423035"/>
                      </a:lnTo>
                      <a:lnTo>
                        <a:pt x="1930718" y="1420178"/>
                      </a:lnTo>
                      <a:lnTo>
                        <a:pt x="1935480" y="1412558"/>
                      </a:lnTo>
                      <a:lnTo>
                        <a:pt x="1935480" y="1397317"/>
                      </a:lnTo>
                      <a:lnTo>
                        <a:pt x="1940243" y="1409700"/>
                      </a:lnTo>
                      <a:lnTo>
                        <a:pt x="1934528" y="1426845"/>
                      </a:lnTo>
                      <a:lnTo>
                        <a:pt x="1945958" y="1463992"/>
                      </a:lnTo>
                      <a:lnTo>
                        <a:pt x="1963103" y="1464945"/>
                      </a:lnTo>
                      <a:lnTo>
                        <a:pt x="1984058" y="1424940"/>
                      </a:lnTo>
                      <a:lnTo>
                        <a:pt x="1985010" y="1406842"/>
                      </a:lnTo>
                      <a:lnTo>
                        <a:pt x="1972628" y="1368742"/>
                      </a:lnTo>
                      <a:lnTo>
                        <a:pt x="1971675" y="1357313"/>
                      </a:lnTo>
                      <a:lnTo>
                        <a:pt x="1976438" y="1345883"/>
                      </a:lnTo>
                      <a:lnTo>
                        <a:pt x="1969770" y="1339215"/>
                      </a:lnTo>
                      <a:lnTo>
                        <a:pt x="1953578" y="1340167"/>
                      </a:lnTo>
                      <a:lnTo>
                        <a:pt x="1929765" y="1321117"/>
                      </a:lnTo>
                      <a:lnTo>
                        <a:pt x="1913573" y="1321117"/>
                      </a:lnTo>
                      <a:lnTo>
                        <a:pt x="1894523" y="1307783"/>
                      </a:lnTo>
                      <a:lnTo>
                        <a:pt x="1880235" y="1307783"/>
                      </a:lnTo>
                      <a:lnTo>
                        <a:pt x="1875473" y="1292542"/>
                      </a:lnTo>
                      <a:lnTo>
                        <a:pt x="1862138" y="1289685"/>
                      </a:lnTo>
                      <a:lnTo>
                        <a:pt x="1860233" y="1275398"/>
                      </a:lnTo>
                      <a:lnTo>
                        <a:pt x="1850708" y="1270635"/>
                      </a:lnTo>
                      <a:lnTo>
                        <a:pt x="1851660" y="1254442"/>
                      </a:lnTo>
                      <a:lnTo>
                        <a:pt x="1803083" y="1183958"/>
                      </a:lnTo>
                      <a:lnTo>
                        <a:pt x="1785938" y="1169670"/>
                      </a:lnTo>
                      <a:lnTo>
                        <a:pt x="1785938" y="1158240"/>
                      </a:lnTo>
                      <a:lnTo>
                        <a:pt x="1744980" y="1124903"/>
                      </a:lnTo>
                      <a:lnTo>
                        <a:pt x="1738313" y="1114425"/>
                      </a:lnTo>
                      <a:lnTo>
                        <a:pt x="1723073" y="1095375"/>
                      </a:lnTo>
                      <a:lnTo>
                        <a:pt x="1704975" y="1089660"/>
                      </a:lnTo>
                      <a:lnTo>
                        <a:pt x="1704975" y="1068705"/>
                      </a:lnTo>
                      <a:lnTo>
                        <a:pt x="1693545" y="1056323"/>
                      </a:lnTo>
                      <a:lnTo>
                        <a:pt x="1677353" y="1049655"/>
                      </a:lnTo>
                      <a:lnTo>
                        <a:pt x="1657350" y="1062038"/>
                      </a:lnTo>
                      <a:lnTo>
                        <a:pt x="1642110" y="1082040"/>
                      </a:lnTo>
                      <a:lnTo>
                        <a:pt x="1638300" y="1104900"/>
                      </a:lnTo>
                      <a:lnTo>
                        <a:pt x="1624013" y="1105853"/>
                      </a:lnTo>
                      <a:lnTo>
                        <a:pt x="1600200" y="1131570"/>
                      </a:lnTo>
                      <a:lnTo>
                        <a:pt x="1592580" y="1128713"/>
                      </a:lnTo>
                      <a:lnTo>
                        <a:pt x="1592580" y="1104900"/>
                      </a:lnTo>
                      <a:lnTo>
                        <a:pt x="1569720" y="1083945"/>
                      </a:lnTo>
                      <a:lnTo>
                        <a:pt x="1547813" y="1064895"/>
                      </a:lnTo>
                      <a:lnTo>
                        <a:pt x="1543050" y="1045845"/>
                      </a:lnTo>
                      <a:lnTo>
                        <a:pt x="1519238" y="1033463"/>
                      </a:lnTo>
                      <a:lnTo>
                        <a:pt x="1521143" y="1012508"/>
                      </a:lnTo>
                      <a:lnTo>
                        <a:pt x="1494473" y="1011555"/>
                      </a:lnTo>
                      <a:lnTo>
                        <a:pt x="1487805" y="1022033"/>
                      </a:lnTo>
                      <a:lnTo>
                        <a:pt x="1476375" y="1022033"/>
                      </a:lnTo>
                      <a:lnTo>
                        <a:pt x="1469708" y="1015365"/>
                      </a:lnTo>
                      <a:lnTo>
                        <a:pt x="1458278" y="1022985"/>
                      </a:lnTo>
                      <a:lnTo>
                        <a:pt x="1441133" y="1011555"/>
                      </a:lnTo>
                      <a:lnTo>
                        <a:pt x="1441133" y="194310"/>
                      </a:lnTo>
                      <a:lnTo>
                        <a:pt x="1375410" y="155258"/>
                      </a:lnTo>
                      <a:lnTo>
                        <a:pt x="1358265" y="150495"/>
                      </a:lnTo>
                      <a:lnTo>
                        <a:pt x="1337310" y="160972"/>
                      </a:lnTo>
                      <a:lnTo>
                        <a:pt x="1316355" y="161925"/>
                      </a:lnTo>
                      <a:lnTo>
                        <a:pt x="1294448" y="146685"/>
                      </a:lnTo>
                      <a:lnTo>
                        <a:pt x="1253490" y="140970"/>
                      </a:lnTo>
                      <a:lnTo>
                        <a:pt x="1198245" y="106680"/>
                      </a:lnTo>
                      <a:lnTo>
                        <a:pt x="1143953" y="102870"/>
                      </a:lnTo>
                      <a:lnTo>
                        <a:pt x="1124903" y="107633"/>
                      </a:lnTo>
                      <a:lnTo>
                        <a:pt x="1122998" y="90488"/>
                      </a:lnTo>
                      <a:lnTo>
                        <a:pt x="1105853" y="83820"/>
                      </a:lnTo>
                      <a:lnTo>
                        <a:pt x="1116330" y="74295"/>
                      </a:lnTo>
                      <a:lnTo>
                        <a:pt x="1114425" y="65722"/>
                      </a:lnTo>
                      <a:lnTo>
                        <a:pt x="1083945" y="55245"/>
                      </a:lnTo>
                      <a:lnTo>
                        <a:pt x="1061085" y="55245"/>
                      </a:lnTo>
                      <a:lnTo>
                        <a:pt x="1057275" y="59055"/>
                      </a:lnTo>
                      <a:lnTo>
                        <a:pt x="1048703" y="53340"/>
                      </a:lnTo>
                      <a:lnTo>
                        <a:pt x="1049655" y="28575"/>
                      </a:lnTo>
                      <a:lnTo>
                        <a:pt x="1042035" y="20003"/>
                      </a:lnTo>
                      <a:lnTo>
                        <a:pt x="1018223" y="47625"/>
                      </a:lnTo>
                      <a:lnTo>
                        <a:pt x="1010603" y="46672"/>
                      </a:lnTo>
                      <a:lnTo>
                        <a:pt x="1010603" y="39053"/>
                      </a:lnTo>
                      <a:lnTo>
                        <a:pt x="1026795" y="31433"/>
                      </a:lnTo>
                      <a:lnTo>
                        <a:pt x="1026795" y="23813"/>
                      </a:lnTo>
                      <a:lnTo>
                        <a:pt x="1008698" y="953"/>
                      </a:lnTo>
                      <a:lnTo>
                        <a:pt x="998220" y="0"/>
                      </a:lnTo>
                      <a:lnTo>
                        <a:pt x="955358" y="29528"/>
                      </a:lnTo>
                      <a:lnTo>
                        <a:pt x="918210" y="29528"/>
                      </a:lnTo>
                      <a:lnTo>
                        <a:pt x="922020" y="20955"/>
                      </a:lnTo>
                      <a:lnTo>
                        <a:pt x="904875" y="20003"/>
                      </a:lnTo>
                      <a:lnTo>
                        <a:pt x="855345" y="52388"/>
                      </a:lnTo>
                      <a:lnTo>
                        <a:pt x="838200" y="52388"/>
                      </a:lnTo>
                      <a:lnTo>
                        <a:pt x="832485" y="44768"/>
                      </a:lnTo>
                      <a:lnTo>
                        <a:pt x="806768" y="59055"/>
                      </a:lnTo>
                      <a:lnTo>
                        <a:pt x="772478" y="94297"/>
                      </a:lnTo>
                      <a:lnTo>
                        <a:pt x="745808" y="120015"/>
                      </a:lnTo>
                      <a:lnTo>
                        <a:pt x="731520" y="131445"/>
                      </a:lnTo>
                      <a:lnTo>
                        <a:pt x="706755" y="132397"/>
                      </a:lnTo>
                      <a:lnTo>
                        <a:pt x="685800" y="128588"/>
                      </a:lnTo>
                      <a:lnTo>
                        <a:pt x="663893" y="116205"/>
                      </a:lnTo>
                      <a:lnTo>
                        <a:pt x="663893" y="116205"/>
                      </a:lnTo>
                      <a:lnTo>
                        <a:pt x="637223" y="153353"/>
                      </a:lnTo>
                      <a:lnTo>
                        <a:pt x="636270" y="176213"/>
                      </a:lnTo>
                      <a:lnTo>
                        <a:pt x="661035" y="199072"/>
                      </a:lnTo>
                      <a:lnTo>
                        <a:pt x="681038" y="241935"/>
                      </a:lnTo>
                      <a:lnTo>
                        <a:pt x="682943" y="292418"/>
                      </a:lnTo>
                      <a:lnTo>
                        <a:pt x="710565" y="311468"/>
                      </a:lnTo>
                      <a:lnTo>
                        <a:pt x="742950" y="315278"/>
                      </a:lnTo>
                      <a:lnTo>
                        <a:pt x="749618" y="322897"/>
                      </a:lnTo>
                      <a:lnTo>
                        <a:pt x="735330" y="344805"/>
                      </a:lnTo>
                      <a:lnTo>
                        <a:pt x="741998" y="370522"/>
                      </a:lnTo>
                      <a:lnTo>
                        <a:pt x="725805" y="345758"/>
                      </a:lnTo>
                      <a:lnTo>
                        <a:pt x="725805" y="322897"/>
                      </a:lnTo>
                      <a:lnTo>
                        <a:pt x="711518" y="320040"/>
                      </a:lnTo>
                      <a:lnTo>
                        <a:pt x="712470" y="331470"/>
                      </a:lnTo>
                      <a:lnTo>
                        <a:pt x="719138" y="351472"/>
                      </a:lnTo>
                      <a:lnTo>
                        <a:pt x="746760" y="386715"/>
                      </a:lnTo>
                      <a:lnTo>
                        <a:pt x="733425" y="386715"/>
                      </a:lnTo>
                      <a:lnTo>
                        <a:pt x="712470" y="397193"/>
                      </a:lnTo>
                      <a:lnTo>
                        <a:pt x="653415" y="373380"/>
                      </a:lnTo>
                      <a:lnTo>
                        <a:pt x="652463" y="354330"/>
                      </a:lnTo>
                      <a:lnTo>
                        <a:pt x="665798" y="341947"/>
                      </a:lnTo>
                      <a:lnTo>
                        <a:pt x="665798" y="328613"/>
                      </a:lnTo>
                      <a:lnTo>
                        <a:pt x="645795" y="323850"/>
                      </a:lnTo>
                      <a:lnTo>
                        <a:pt x="623888" y="325755"/>
                      </a:lnTo>
                      <a:lnTo>
                        <a:pt x="578168" y="327660"/>
                      </a:lnTo>
                      <a:lnTo>
                        <a:pt x="592455" y="349568"/>
                      </a:lnTo>
                      <a:lnTo>
                        <a:pt x="574358" y="332422"/>
                      </a:lnTo>
                      <a:lnTo>
                        <a:pt x="494348" y="343853"/>
                      </a:lnTo>
                      <a:lnTo>
                        <a:pt x="486728" y="358140"/>
                      </a:lnTo>
                      <a:lnTo>
                        <a:pt x="533400" y="402908"/>
                      </a:lnTo>
                      <a:lnTo>
                        <a:pt x="525780" y="416243"/>
                      </a:lnTo>
                      <a:lnTo>
                        <a:pt x="522922" y="435293"/>
                      </a:lnTo>
                      <a:lnTo>
                        <a:pt x="516255" y="442913"/>
                      </a:lnTo>
                      <a:lnTo>
                        <a:pt x="515303" y="461010"/>
                      </a:lnTo>
                      <a:lnTo>
                        <a:pt x="557213" y="495300"/>
                      </a:lnTo>
                      <a:lnTo>
                        <a:pt x="596265" y="497205"/>
                      </a:lnTo>
                      <a:lnTo>
                        <a:pt x="640080" y="515303"/>
                      </a:lnTo>
                      <a:lnTo>
                        <a:pt x="659130" y="515303"/>
                      </a:lnTo>
                      <a:lnTo>
                        <a:pt x="666750" y="509588"/>
                      </a:lnTo>
                      <a:lnTo>
                        <a:pt x="702945" y="510540"/>
                      </a:lnTo>
                      <a:lnTo>
                        <a:pt x="703898" y="502920"/>
                      </a:lnTo>
                      <a:lnTo>
                        <a:pt x="715328" y="513397"/>
                      </a:lnTo>
                      <a:lnTo>
                        <a:pt x="716280" y="532447"/>
                      </a:lnTo>
                      <a:lnTo>
                        <a:pt x="692468" y="531495"/>
                      </a:lnTo>
                      <a:lnTo>
                        <a:pt x="693420" y="562928"/>
                      </a:lnTo>
                      <a:lnTo>
                        <a:pt x="698183" y="593408"/>
                      </a:lnTo>
                      <a:lnTo>
                        <a:pt x="670560" y="619125"/>
                      </a:lnTo>
                      <a:lnTo>
                        <a:pt x="652463" y="618172"/>
                      </a:lnTo>
                      <a:lnTo>
                        <a:pt x="633413" y="610553"/>
                      </a:lnTo>
                      <a:lnTo>
                        <a:pt x="623888" y="611505"/>
                      </a:lnTo>
                      <a:lnTo>
                        <a:pt x="594360" y="631508"/>
                      </a:lnTo>
                      <a:lnTo>
                        <a:pt x="578168" y="633413"/>
                      </a:lnTo>
                      <a:lnTo>
                        <a:pt x="564833" y="606743"/>
                      </a:lnTo>
                      <a:lnTo>
                        <a:pt x="535305" y="606743"/>
                      </a:lnTo>
                      <a:lnTo>
                        <a:pt x="514350" y="625793"/>
                      </a:lnTo>
                      <a:lnTo>
                        <a:pt x="509588" y="642938"/>
                      </a:lnTo>
                      <a:lnTo>
                        <a:pt x="478155" y="660083"/>
                      </a:lnTo>
                      <a:lnTo>
                        <a:pt x="427673" y="701040"/>
                      </a:lnTo>
                      <a:lnTo>
                        <a:pt x="424815" y="730568"/>
                      </a:lnTo>
                      <a:lnTo>
                        <a:pt x="431482" y="751522"/>
                      </a:lnTo>
                      <a:lnTo>
                        <a:pt x="441007" y="762953"/>
                      </a:lnTo>
                      <a:lnTo>
                        <a:pt x="450532" y="759142"/>
                      </a:lnTo>
                      <a:lnTo>
                        <a:pt x="459105" y="768667"/>
                      </a:lnTo>
                      <a:lnTo>
                        <a:pt x="451485" y="774383"/>
                      </a:lnTo>
                      <a:lnTo>
                        <a:pt x="437198" y="782955"/>
                      </a:lnTo>
                      <a:lnTo>
                        <a:pt x="447675" y="797242"/>
                      </a:lnTo>
                      <a:lnTo>
                        <a:pt x="422910" y="807720"/>
                      </a:lnTo>
                      <a:lnTo>
                        <a:pt x="430530" y="828675"/>
                      </a:lnTo>
                      <a:lnTo>
                        <a:pt x="446723" y="850583"/>
                      </a:lnTo>
                      <a:lnTo>
                        <a:pt x="454343" y="889635"/>
                      </a:lnTo>
                      <a:lnTo>
                        <a:pt x="492443" y="903922"/>
                      </a:lnTo>
                      <a:lnTo>
                        <a:pt x="517207" y="896303"/>
                      </a:lnTo>
                      <a:lnTo>
                        <a:pt x="533400" y="885825"/>
                      </a:lnTo>
                      <a:lnTo>
                        <a:pt x="538163" y="905828"/>
                      </a:lnTo>
                      <a:lnTo>
                        <a:pt x="541020" y="947738"/>
                      </a:lnTo>
                      <a:lnTo>
                        <a:pt x="522922" y="961072"/>
                      </a:lnTo>
                      <a:lnTo>
                        <a:pt x="522922" y="1002983"/>
                      </a:lnTo>
                      <a:lnTo>
                        <a:pt x="517207" y="1011555"/>
                      </a:lnTo>
                      <a:lnTo>
                        <a:pt x="501015" y="1011555"/>
                      </a:lnTo>
                      <a:lnTo>
                        <a:pt x="517207" y="1022985"/>
                      </a:lnTo>
                      <a:lnTo>
                        <a:pt x="537210" y="1022033"/>
                      </a:lnTo>
                      <a:lnTo>
                        <a:pt x="541020" y="1012508"/>
                      </a:lnTo>
                      <a:lnTo>
                        <a:pt x="584835" y="1006792"/>
                      </a:lnTo>
                      <a:lnTo>
                        <a:pt x="603885" y="1031558"/>
                      </a:lnTo>
                      <a:lnTo>
                        <a:pt x="616268" y="1024890"/>
                      </a:lnTo>
                      <a:lnTo>
                        <a:pt x="628650" y="1073467"/>
                      </a:lnTo>
                      <a:lnTo>
                        <a:pt x="638175" y="1078230"/>
                      </a:lnTo>
                      <a:lnTo>
                        <a:pt x="647700" y="1071563"/>
                      </a:lnTo>
                      <a:lnTo>
                        <a:pt x="648653" y="1048703"/>
                      </a:lnTo>
                      <a:lnTo>
                        <a:pt x="657225" y="1039178"/>
                      </a:lnTo>
                      <a:lnTo>
                        <a:pt x="663893" y="1049655"/>
                      </a:lnTo>
                      <a:lnTo>
                        <a:pt x="665798" y="1064895"/>
                      </a:lnTo>
                      <a:lnTo>
                        <a:pt x="681038" y="1068705"/>
                      </a:lnTo>
                      <a:lnTo>
                        <a:pt x="725805" y="1057275"/>
                      </a:lnTo>
                      <a:lnTo>
                        <a:pt x="727710" y="1068705"/>
                      </a:lnTo>
                      <a:lnTo>
                        <a:pt x="708660" y="1079183"/>
                      </a:lnTo>
                      <a:lnTo>
                        <a:pt x="693420" y="1095375"/>
                      </a:lnTo>
                      <a:lnTo>
                        <a:pt x="666750" y="1162050"/>
                      </a:lnTo>
                      <a:lnTo>
                        <a:pt x="625793" y="1181100"/>
                      </a:lnTo>
                      <a:lnTo>
                        <a:pt x="612458" y="1195388"/>
                      </a:lnTo>
                      <a:lnTo>
                        <a:pt x="609600" y="1208723"/>
                      </a:lnTo>
                      <a:lnTo>
                        <a:pt x="600075" y="1203008"/>
                      </a:lnTo>
                      <a:lnTo>
                        <a:pt x="511493" y="1234440"/>
                      </a:lnTo>
                      <a:lnTo>
                        <a:pt x="494348" y="1273492"/>
                      </a:lnTo>
                      <a:lnTo>
                        <a:pt x="481965" y="1269683"/>
                      </a:lnTo>
                      <a:lnTo>
                        <a:pt x="486728" y="1259205"/>
                      </a:lnTo>
                      <a:lnTo>
                        <a:pt x="472440" y="1245870"/>
                      </a:lnTo>
                      <a:lnTo>
                        <a:pt x="439103" y="1243965"/>
                      </a:lnTo>
                      <a:lnTo>
                        <a:pt x="388620" y="1274445"/>
                      </a:lnTo>
                      <a:lnTo>
                        <a:pt x="367665" y="1286828"/>
                      </a:lnTo>
                      <a:lnTo>
                        <a:pt x="345757" y="1286828"/>
                      </a:lnTo>
                      <a:lnTo>
                        <a:pt x="340995" y="1309688"/>
                      </a:lnTo>
                      <a:close/>
                    </a:path>
                  </a:pathLst>
                </a:custGeom>
                <a:solidFill>
                  <a:srgbClr val="D0D0D0"/>
                </a:solidFill>
                <a:ln w="9525" cap="flat">
                  <a:no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46" name="Freeform: Shape 45">
                  <a:extLst>
                    <a:ext uri="{FF2B5EF4-FFF2-40B4-BE49-F238E27FC236}">
                      <a16:creationId xmlns:a16="http://schemas.microsoft.com/office/drawing/2014/main" id="{002A3605-1ABD-28DF-FAEC-A4209EFF8C4F}"/>
                    </a:ext>
                  </a:extLst>
                </p:cNvPr>
                <p:cNvSpPr/>
                <p:nvPr/>
              </p:nvSpPr>
              <p:spPr>
                <a:xfrm>
                  <a:off x="3290345" y="3986306"/>
                  <a:ext cx="1014575" cy="1180115"/>
                </a:xfrm>
                <a:custGeom>
                  <a:avLst/>
                  <a:gdLst>
                    <a:gd name="connsiteX0" fmla="*/ 44768 w 1132522"/>
                    <a:gd name="connsiteY0" fmla="*/ 864870 h 1317307"/>
                    <a:gd name="connsiteX1" fmla="*/ 73343 w 1132522"/>
                    <a:gd name="connsiteY1" fmla="*/ 843915 h 1317307"/>
                    <a:gd name="connsiteX2" fmla="*/ 80963 w 1132522"/>
                    <a:gd name="connsiteY2" fmla="*/ 821055 h 1317307"/>
                    <a:gd name="connsiteX3" fmla="*/ 71438 w 1132522"/>
                    <a:gd name="connsiteY3" fmla="*/ 805815 h 1317307"/>
                    <a:gd name="connsiteX4" fmla="*/ 54293 w 1132522"/>
                    <a:gd name="connsiteY4" fmla="*/ 803910 h 1317307"/>
                    <a:gd name="connsiteX5" fmla="*/ 43815 w 1132522"/>
                    <a:gd name="connsiteY5" fmla="*/ 788670 h 1317307"/>
                    <a:gd name="connsiteX6" fmla="*/ 54293 w 1132522"/>
                    <a:gd name="connsiteY6" fmla="*/ 722948 h 1317307"/>
                    <a:gd name="connsiteX7" fmla="*/ 69533 w 1132522"/>
                    <a:gd name="connsiteY7" fmla="*/ 720090 h 1317307"/>
                    <a:gd name="connsiteX8" fmla="*/ 92393 w 1132522"/>
                    <a:gd name="connsiteY8" fmla="*/ 689610 h 1317307"/>
                    <a:gd name="connsiteX9" fmla="*/ 107633 w 1132522"/>
                    <a:gd name="connsiteY9" fmla="*/ 622935 h 1317307"/>
                    <a:gd name="connsiteX10" fmla="*/ 130493 w 1132522"/>
                    <a:gd name="connsiteY10" fmla="*/ 588645 h 1317307"/>
                    <a:gd name="connsiteX11" fmla="*/ 176213 w 1132522"/>
                    <a:gd name="connsiteY11" fmla="*/ 572453 h 1317307"/>
                    <a:gd name="connsiteX12" fmla="*/ 188595 w 1132522"/>
                    <a:gd name="connsiteY12" fmla="*/ 560070 h 1317307"/>
                    <a:gd name="connsiteX13" fmla="*/ 184785 w 1132522"/>
                    <a:gd name="connsiteY13" fmla="*/ 541973 h 1317307"/>
                    <a:gd name="connsiteX14" fmla="*/ 162878 w 1132522"/>
                    <a:gd name="connsiteY14" fmla="*/ 518160 h 1317307"/>
                    <a:gd name="connsiteX15" fmla="*/ 151448 w 1132522"/>
                    <a:gd name="connsiteY15" fmla="*/ 462915 h 1317307"/>
                    <a:gd name="connsiteX16" fmla="*/ 138113 w 1132522"/>
                    <a:gd name="connsiteY16" fmla="*/ 445770 h 1317307"/>
                    <a:gd name="connsiteX17" fmla="*/ 125730 w 1132522"/>
                    <a:gd name="connsiteY17" fmla="*/ 413385 h 1317307"/>
                    <a:gd name="connsiteX18" fmla="*/ 134303 w 1132522"/>
                    <a:gd name="connsiteY18" fmla="*/ 393383 h 1317307"/>
                    <a:gd name="connsiteX19" fmla="*/ 147638 w 1132522"/>
                    <a:gd name="connsiteY19" fmla="*/ 364808 h 1317307"/>
                    <a:gd name="connsiteX20" fmla="*/ 152400 w 1132522"/>
                    <a:gd name="connsiteY20" fmla="*/ 337185 h 1317307"/>
                    <a:gd name="connsiteX21" fmla="*/ 147638 w 1132522"/>
                    <a:gd name="connsiteY21" fmla="*/ 290513 h 1317307"/>
                    <a:gd name="connsiteX22" fmla="*/ 157163 w 1132522"/>
                    <a:gd name="connsiteY22" fmla="*/ 160973 h 1317307"/>
                    <a:gd name="connsiteX23" fmla="*/ 190500 w 1132522"/>
                    <a:gd name="connsiteY23" fmla="*/ 155258 h 1317307"/>
                    <a:gd name="connsiteX24" fmla="*/ 225743 w 1132522"/>
                    <a:gd name="connsiteY24" fmla="*/ 168593 h 1317307"/>
                    <a:gd name="connsiteX25" fmla="*/ 237173 w 1132522"/>
                    <a:gd name="connsiteY25" fmla="*/ 194310 h 1317307"/>
                    <a:gd name="connsiteX26" fmla="*/ 256223 w 1132522"/>
                    <a:gd name="connsiteY26" fmla="*/ 194310 h 1317307"/>
                    <a:gd name="connsiteX27" fmla="*/ 279083 w 1132522"/>
                    <a:gd name="connsiteY27" fmla="*/ 166688 h 1317307"/>
                    <a:gd name="connsiteX28" fmla="*/ 311468 w 1132522"/>
                    <a:gd name="connsiteY28" fmla="*/ 0 h 1317307"/>
                    <a:gd name="connsiteX29" fmla="*/ 751523 w 1132522"/>
                    <a:gd name="connsiteY29" fmla="*/ 78105 h 1317307"/>
                    <a:gd name="connsiteX30" fmla="*/ 1132523 w 1132522"/>
                    <a:gd name="connsiteY30" fmla="*/ 135255 h 1317307"/>
                    <a:gd name="connsiteX31" fmla="*/ 966788 w 1132522"/>
                    <a:gd name="connsiteY31" fmla="*/ 1317308 h 1317307"/>
                    <a:gd name="connsiteX32" fmla="*/ 611505 w 1132522"/>
                    <a:gd name="connsiteY32" fmla="*/ 1265873 h 1317307"/>
                    <a:gd name="connsiteX33" fmla="*/ 0 w 1132522"/>
                    <a:gd name="connsiteY33" fmla="*/ 908685 h 1317307"/>
                    <a:gd name="connsiteX34" fmla="*/ 4763 w 1132522"/>
                    <a:gd name="connsiteY34" fmla="*/ 881063 h 1317307"/>
                    <a:gd name="connsiteX35" fmla="*/ 23813 w 1132522"/>
                    <a:gd name="connsiteY35" fmla="*/ 863918 h 1317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32522" h="1317307">
                      <a:moveTo>
                        <a:pt x="44768" y="864870"/>
                      </a:moveTo>
                      <a:lnTo>
                        <a:pt x="73343" y="843915"/>
                      </a:lnTo>
                      <a:lnTo>
                        <a:pt x="80963" y="821055"/>
                      </a:lnTo>
                      <a:lnTo>
                        <a:pt x="71438" y="805815"/>
                      </a:lnTo>
                      <a:lnTo>
                        <a:pt x="54293" y="803910"/>
                      </a:lnTo>
                      <a:lnTo>
                        <a:pt x="43815" y="788670"/>
                      </a:lnTo>
                      <a:lnTo>
                        <a:pt x="54293" y="722948"/>
                      </a:lnTo>
                      <a:lnTo>
                        <a:pt x="69533" y="720090"/>
                      </a:lnTo>
                      <a:lnTo>
                        <a:pt x="92393" y="689610"/>
                      </a:lnTo>
                      <a:lnTo>
                        <a:pt x="107633" y="622935"/>
                      </a:lnTo>
                      <a:lnTo>
                        <a:pt x="130493" y="588645"/>
                      </a:lnTo>
                      <a:lnTo>
                        <a:pt x="176213" y="572453"/>
                      </a:lnTo>
                      <a:lnTo>
                        <a:pt x="188595" y="560070"/>
                      </a:lnTo>
                      <a:lnTo>
                        <a:pt x="184785" y="541973"/>
                      </a:lnTo>
                      <a:lnTo>
                        <a:pt x="162878" y="518160"/>
                      </a:lnTo>
                      <a:lnTo>
                        <a:pt x="151448" y="462915"/>
                      </a:lnTo>
                      <a:lnTo>
                        <a:pt x="138113" y="445770"/>
                      </a:lnTo>
                      <a:lnTo>
                        <a:pt x="125730" y="413385"/>
                      </a:lnTo>
                      <a:lnTo>
                        <a:pt x="134303" y="393383"/>
                      </a:lnTo>
                      <a:lnTo>
                        <a:pt x="147638" y="364808"/>
                      </a:lnTo>
                      <a:lnTo>
                        <a:pt x="152400" y="337185"/>
                      </a:lnTo>
                      <a:lnTo>
                        <a:pt x="147638" y="290513"/>
                      </a:lnTo>
                      <a:lnTo>
                        <a:pt x="157163" y="160973"/>
                      </a:lnTo>
                      <a:lnTo>
                        <a:pt x="190500" y="155258"/>
                      </a:lnTo>
                      <a:lnTo>
                        <a:pt x="225743" y="168593"/>
                      </a:lnTo>
                      <a:lnTo>
                        <a:pt x="237173" y="194310"/>
                      </a:lnTo>
                      <a:lnTo>
                        <a:pt x="256223" y="194310"/>
                      </a:lnTo>
                      <a:lnTo>
                        <a:pt x="279083" y="166688"/>
                      </a:lnTo>
                      <a:lnTo>
                        <a:pt x="311468" y="0"/>
                      </a:lnTo>
                      <a:lnTo>
                        <a:pt x="751523" y="78105"/>
                      </a:lnTo>
                      <a:lnTo>
                        <a:pt x="1132523" y="135255"/>
                      </a:lnTo>
                      <a:lnTo>
                        <a:pt x="966788" y="1317308"/>
                      </a:lnTo>
                      <a:lnTo>
                        <a:pt x="611505" y="1265873"/>
                      </a:lnTo>
                      <a:lnTo>
                        <a:pt x="0" y="908685"/>
                      </a:lnTo>
                      <a:lnTo>
                        <a:pt x="4763" y="881063"/>
                      </a:lnTo>
                      <a:lnTo>
                        <a:pt x="23813" y="863918"/>
                      </a:lnTo>
                      <a:close/>
                    </a:path>
                  </a:pathLst>
                </a:custGeom>
                <a:solidFill>
                  <a:srgbClr val="D0D0D0"/>
                </a:solidFill>
                <a:ln w="9525" cap="flat">
                  <a:noFill/>
                  <a:prstDash val="solid"/>
                  <a:miter/>
                </a:ln>
              </p:spPr>
              <p:txBody>
                <a:bodyPr rtlCol="0" anchor="ctr"/>
                <a:lstStyle/>
                <a:p>
                  <a:pPr algn="ctr"/>
                  <a:r>
                    <a:rPr lang="en-US" sz="1200" b="1">
                      <a:solidFill>
                        <a:schemeClr val="bg1"/>
                      </a:solidFill>
                      <a:latin typeface="Helvetica" panose="020B0604020202020204" pitchFamily="34" charset="0"/>
                      <a:cs typeface="Helvetica" panose="020B0604020202020204" pitchFamily="34" charset="0"/>
                    </a:rPr>
                    <a:t>AZ</a:t>
                  </a:r>
                </a:p>
              </p:txBody>
            </p:sp>
            <p:sp>
              <p:nvSpPr>
                <p:cNvPr id="47" name="Freeform: Shape 46">
                  <a:extLst>
                    <a:ext uri="{FF2B5EF4-FFF2-40B4-BE49-F238E27FC236}">
                      <a16:creationId xmlns:a16="http://schemas.microsoft.com/office/drawing/2014/main" id="{CAEADC26-06A1-697E-B76C-0791CB3CE8E7}"/>
                    </a:ext>
                  </a:extLst>
                </p:cNvPr>
                <p:cNvSpPr/>
                <p:nvPr/>
              </p:nvSpPr>
              <p:spPr>
                <a:xfrm>
                  <a:off x="6444146" y="4307147"/>
                  <a:ext cx="756878" cy="680934"/>
                </a:xfrm>
                <a:custGeom>
                  <a:avLst/>
                  <a:gdLst>
                    <a:gd name="connsiteX0" fmla="*/ 759143 w 844867"/>
                    <a:gd name="connsiteY0" fmla="*/ 310515 h 760095"/>
                    <a:gd name="connsiteX1" fmla="*/ 767715 w 844867"/>
                    <a:gd name="connsiteY1" fmla="*/ 289560 h 760095"/>
                    <a:gd name="connsiteX2" fmla="*/ 779145 w 844867"/>
                    <a:gd name="connsiteY2" fmla="*/ 294322 h 760095"/>
                    <a:gd name="connsiteX3" fmla="*/ 785813 w 844867"/>
                    <a:gd name="connsiteY3" fmla="*/ 284797 h 760095"/>
                    <a:gd name="connsiteX4" fmla="*/ 778193 w 844867"/>
                    <a:gd name="connsiteY4" fmla="*/ 278130 h 760095"/>
                    <a:gd name="connsiteX5" fmla="*/ 781050 w 844867"/>
                    <a:gd name="connsiteY5" fmla="*/ 263843 h 760095"/>
                    <a:gd name="connsiteX6" fmla="*/ 770573 w 844867"/>
                    <a:gd name="connsiteY6" fmla="*/ 255270 h 760095"/>
                    <a:gd name="connsiteX7" fmla="*/ 776288 w 844867"/>
                    <a:gd name="connsiteY7" fmla="*/ 245745 h 760095"/>
                    <a:gd name="connsiteX8" fmla="*/ 775335 w 844867"/>
                    <a:gd name="connsiteY8" fmla="*/ 231458 h 760095"/>
                    <a:gd name="connsiteX9" fmla="*/ 764857 w 844867"/>
                    <a:gd name="connsiteY9" fmla="*/ 230505 h 760095"/>
                    <a:gd name="connsiteX10" fmla="*/ 772477 w 844867"/>
                    <a:gd name="connsiteY10" fmla="*/ 222885 h 760095"/>
                    <a:gd name="connsiteX11" fmla="*/ 784860 w 844867"/>
                    <a:gd name="connsiteY11" fmla="*/ 230505 h 760095"/>
                    <a:gd name="connsiteX12" fmla="*/ 787718 w 844867"/>
                    <a:gd name="connsiteY12" fmla="*/ 217170 h 760095"/>
                    <a:gd name="connsiteX13" fmla="*/ 783907 w 844867"/>
                    <a:gd name="connsiteY13" fmla="*/ 206693 h 760095"/>
                    <a:gd name="connsiteX14" fmla="*/ 784860 w 844867"/>
                    <a:gd name="connsiteY14" fmla="*/ 200025 h 760095"/>
                    <a:gd name="connsiteX15" fmla="*/ 803910 w 844867"/>
                    <a:gd name="connsiteY15" fmla="*/ 205740 h 760095"/>
                    <a:gd name="connsiteX16" fmla="*/ 800100 w 844867"/>
                    <a:gd name="connsiteY16" fmla="*/ 191453 h 760095"/>
                    <a:gd name="connsiteX17" fmla="*/ 815340 w 844867"/>
                    <a:gd name="connsiteY17" fmla="*/ 179070 h 760095"/>
                    <a:gd name="connsiteX18" fmla="*/ 810577 w 844867"/>
                    <a:gd name="connsiteY18" fmla="*/ 170497 h 760095"/>
                    <a:gd name="connsiteX19" fmla="*/ 800100 w 844867"/>
                    <a:gd name="connsiteY19" fmla="*/ 171450 h 760095"/>
                    <a:gd name="connsiteX20" fmla="*/ 794385 w 844867"/>
                    <a:gd name="connsiteY20" fmla="*/ 162878 h 760095"/>
                    <a:gd name="connsiteX21" fmla="*/ 802957 w 844867"/>
                    <a:gd name="connsiteY21" fmla="*/ 154305 h 760095"/>
                    <a:gd name="connsiteX22" fmla="*/ 818198 w 844867"/>
                    <a:gd name="connsiteY22" fmla="*/ 152400 h 760095"/>
                    <a:gd name="connsiteX23" fmla="*/ 822960 w 844867"/>
                    <a:gd name="connsiteY23" fmla="*/ 144780 h 760095"/>
                    <a:gd name="connsiteX24" fmla="*/ 836295 w 844867"/>
                    <a:gd name="connsiteY24" fmla="*/ 142875 h 760095"/>
                    <a:gd name="connsiteX25" fmla="*/ 835343 w 844867"/>
                    <a:gd name="connsiteY25" fmla="*/ 135255 h 760095"/>
                    <a:gd name="connsiteX26" fmla="*/ 826770 w 844867"/>
                    <a:gd name="connsiteY26" fmla="*/ 126683 h 760095"/>
                    <a:gd name="connsiteX27" fmla="*/ 826770 w 844867"/>
                    <a:gd name="connsiteY27" fmla="*/ 121920 h 760095"/>
                    <a:gd name="connsiteX28" fmla="*/ 841057 w 844867"/>
                    <a:gd name="connsiteY28" fmla="*/ 121920 h 760095"/>
                    <a:gd name="connsiteX29" fmla="*/ 844868 w 844867"/>
                    <a:gd name="connsiteY29" fmla="*/ 115253 h 760095"/>
                    <a:gd name="connsiteX30" fmla="*/ 831532 w 844867"/>
                    <a:gd name="connsiteY30" fmla="*/ 105728 h 760095"/>
                    <a:gd name="connsiteX31" fmla="*/ 830580 w 844867"/>
                    <a:gd name="connsiteY31" fmla="*/ 100013 h 760095"/>
                    <a:gd name="connsiteX32" fmla="*/ 723900 w 844867"/>
                    <a:gd name="connsiteY32" fmla="*/ 107633 h 760095"/>
                    <a:gd name="connsiteX33" fmla="*/ 750570 w 844867"/>
                    <a:gd name="connsiteY33" fmla="*/ 59055 h 760095"/>
                    <a:gd name="connsiteX34" fmla="*/ 766763 w 844867"/>
                    <a:gd name="connsiteY34" fmla="*/ 44768 h 760095"/>
                    <a:gd name="connsiteX35" fmla="*/ 766763 w 844867"/>
                    <a:gd name="connsiteY35" fmla="*/ 23813 h 760095"/>
                    <a:gd name="connsiteX36" fmla="*/ 751523 w 844867"/>
                    <a:gd name="connsiteY36" fmla="*/ 0 h 760095"/>
                    <a:gd name="connsiteX37" fmla="*/ 372427 w 844867"/>
                    <a:gd name="connsiteY37" fmla="*/ 19050 h 760095"/>
                    <a:gd name="connsiteX38" fmla="*/ 0 w 844867"/>
                    <a:gd name="connsiteY38" fmla="*/ 25718 h 760095"/>
                    <a:gd name="connsiteX39" fmla="*/ 39053 w 844867"/>
                    <a:gd name="connsiteY39" fmla="*/ 258128 h 760095"/>
                    <a:gd name="connsiteX40" fmla="*/ 32385 w 844867"/>
                    <a:gd name="connsiteY40" fmla="*/ 629603 h 760095"/>
                    <a:gd name="connsiteX41" fmla="*/ 57150 w 844867"/>
                    <a:gd name="connsiteY41" fmla="*/ 651510 h 760095"/>
                    <a:gd name="connsiteX42" fmla="*/ 83820 w 844867"/>
                    <a:gd name="connsiteY42" fmla="*/ 639128 h 760095"/>
                    <a:gd name="connsiteX43" fmla="*/ 114300 w 844867"/>
                    <a:gd name="connsiteY43" fmla="*/ 646747 h 760095"/>
                    <a:gd name="connsiteX44" fmla="*/ 116205 w 844867"/>
                    <a:gd name="connsiteY44" fmla="*/ 760095 h 760095"/>
                    <a:gd name="connsiteX45" fmla="*/ 614363 w 844867"/>
                    <a:gd name="connsiteY45" fmla="*/ 747713 h 760095"/>
                    <a:gd name="connsiteX46" fmla="*/ 625793 w 844867"/>
                    <a:gd name="connsiteY46" fmla="*/ 733425 h 760095"/>
                    <a:gd name="connsiteX47" fmla="*/ 630555 w 844867"/>
                    <a:gd name="connsiteY47" fmla="*/ 704850 h 760095"/>
                    <a:gd name="connsiteX48" fmla="*/ 616268 w 844867"/>
                    <a:gd name="connsiteY48" fmla="*/ 682943 h 760095"/>
                    <a:gd name="connsiteX49" fmla="*/ 611505 w 844867"/>
                    <a:gd name="connsiteY49" fmla="*/ 661988 h 760095"/>
                    <a:gd name="connsiteX50" fmla="*/ 620077 w 844867"/>
                    <a:gd name="connsiteY50" fmla="*/ 655320 h 760095"/>
                    <a:gd name="connsiteX51" fmla="*/ 620077 w 844867"/>
                    <a:gd name="connsiteY51" fmla="*/ 647700 h 760095"/>
                    <a:gd name="connsiteX52" fmla="*/ 603885 w 844867"/>
                    <a:gd name="connsiteY52" fmla="*/ 637222 h 760095"/>
                    <a:gd name="connsiteX53" fmla="*/ 602932 w 844867"/>
                    <a:gd name="connsiteY53" fmla="*/ 630555 h 760095"/>
                    <a:gd name="connsiteX54" fmla="*/ 618173 w 844867"/>
                    <a:gd name="connsiteY54" fmla="*/ 621983 h 760095"/>
                    <a:gd name="connsiteX55" fmla="*/ 606743 w 844867"/>
                    <a:gd name="connsiteY55" fmla="*/ 611505 h 760095"/>
                    <a:gd name="connsiteX56" fmla="*/ 622935 w 844867"/>
                    <a:gd name="connsiteY56" fmla="*/ 543878 h 760095"/>
                    <a:gd name="connsiteX57" fmla="*/ 655320 w 844867"/>
                    <a:gd name="connsiteY57" fmla="*/ 528638 h 760095"/>
                    <a:gd name="connsiteX58" fmla="*/ 655320 w 844867"/>
                    <a:gd name="connsiteY58" fmla="*/ 521018 h 760095"/>
                    <a:gd name="connsiteX59" fmla="*/ 644843 w 844867"/>
                    <a:gd name="connsiteY59" fmla="*/ 507683 h 760095"/>
                    <a:gd name="connsiteX60" fmla="*/ 672465 w 844867"/>
                    <a:gd name="connsiteY60" fmla="*/ 456247 h 760095"/>
                    <a:gd name="connsiteX61" fmla="*/ 690563 w 844867"/>
                    <a:gd name="connsiteY61" fmla="*/ 456247 h 760095"/>
                    <a:gd name="connsiteX62" fmla="*/ 704850 w 844867"/>
                    <a:gd name="connsiteY62" fmla="*/ 444818 h 760095"/>
                    <a:gd name="connsiteX63" fmla="*/ 701993 w 844867"/>
                    <a:gd name="connsiteY63" fmla="*/ 395288 h 760095"/>
                    <a:gd name="connsiteX64" fmla="*/ 731520 w 844867"/>
                    <a:gd name="connsiteY64" fmla="*/ 352425 h 760095"/>
                    <a:gd name="connsiteX65" fmla="*/ 748665 w 844867"/>
                    <a:gd name="connsiteY65" fmla="*/ 346710 h 760095"/>
                    <a:gd name="connsiteX66" fmla="*/ 743902 w 844867"/>
                    <a:gd name="connsiteY66" fmla="*/ 317183 h 76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844867" h="760095">
                      <a:moveTo>
                        <a:pt x="759143" y="310515"/>
                      </a:moveTo>
                      <a:lnTo>
                        <a:pt x="767715" y="289560"/>
                      </a:lnTo>
                      <a:lnTo>
                        <a:pt x="779145" y="294322"/>
                      </a:lnTo>
                      <a:lnTo>
                        <a:pt x="785813" y="284797"/>
                      </a:lnTo>
                      <a:lnTo>
                        <a:pt x="778193" y="278130"/>
                      </a:lnTo>
                      <a:lnTo>
                        <a:pt x="781050" y="263843"/>
                      </a:lnTo>
                      <a:lnTo>
                        <a:pt x="770573" y="255270"/>
                      </a:lnTo>
                      <a:lnTo>
                        <a:pt x="776288" y="245745"/>
                      </a:lnTo>
                      <a:lnTo>
                        <a:pt x="775335" y="231458"/>
                      </a:lnTo>
                      <a:lnTo>
                        <a:pt x="764857" y="230505"/>
                      </a:lnTo>
                      <a:lnTo>
                        <a:pt x="772477" y="222885"/>
                      </a:lnTo>
                      <a:lnTo>
                        <a:pt x="784860" y="230505"/>
                      </a:lnTo>
                      <a:lnTo>
                        <a:pt x="787718" y="217170"/>
                      </a:lnTo>
                      <a:lnTo>
                        <a:pt x="783907" y="206693"/>
                      </a:lnTo>
                      <a:lnTo>
                        <a:pt x="784860" y="200025"/>
                      </a:lnTo>
                      <a:lnTo>
                        <a:pt x="803910" y="205740"/>
                      </a:lnTo>
                      <a:lnTo>
                        <a:pt x="800100" y="191453"/>
                      </a:lnTo>
                      <a:lnTo>
                        <a:pt x="815340" y="179070"/>
                      </a:lnTo>
                      <a:lnTo>
                        <a:pt x="810577" y="170497"/>
                      </a:lnTo>
                      <a:lnTo>
                        <a:pt x="800100" y="171450"/>
                      </a:lnTo>
                      <a:lnTo>
                        <a:pt x="794385" y="162878"/>
                      </a:lnTo>
                      <a:lnTo>
                        <a:pt x="802957" y="154305"/>
                      </a:lnTo>
                      <a:lnTo>
                        <a:pt x="818198" y="152400"/>
                      </a:lnTo>
                      <a:lnTo>
                        <a:pt x="822960" y="144780"/>
                      </a:lnTo>
                      <a:lnTo>
                        <a:pt x="836295" y="142875"/>
                      </a:lnTo>
                      <a:lnTo>
                        <a:pt x="835343" y="135255"/>
                      </a:lnTo>
                      <a:lnTo>
                        <a:pt x="826770" y="126683"/>
                      </a:lnTo>
                      <a:lnTo>
                        <a:pt x="826770" y="121920"/>
                      </a:lnTo>
                      <a:lnTo>
                        <a:pt x="841057" y="121920"/>
                      </a:lnTo>
                      <a:lnTo>
                        <a:pt x="844868" y="115253"/>
                      </a:lnTo>
                      <a:lnTo>
                        <a:pt x="831532" y="105728"/>
                      </a:lnTo>
                      <a:lnTo>
                        <a:pt x="830580" y="100013"/>
                      </a:lnTo>
                      <a:lnTo>
                        <a:pt x="723900" y="107633"/>
                      </a:lnTo>
                      <a:lnTo>
                        <a:pt x="750570" y="59055"/>
                      </a:lnTo>
                      <a:lnTo>
                        <a:pt x="766763" y="44768"/>
                      </a:lnTo>
                      <a:lnTo>
                        <a:pt x="766763" y="23813"/>
                      </a:lnTo>
                      <a:lnTo>
                        <a:pt x="751523" y="0"/>
                      </a:lnTo>
                      <a:lnTo>
                        <a:pt x="372427" y="19050"/>
                      </a:lnTo>
                      <a:lnTo>
                        <a:pt x="0" y="25718"/>
                      </a:lnTo>
                      <a:lnTo>
                        <a:pt x="39053" y="258128"/>
                      </a:lnTo>
                      <a:lnTo>
                        <a:pt x="32385" y="629603"/>
                      </a:lnTo>
                      <a:lnTo>
                        <a:pt x="57150" y="651510"/>
                      </a:lnTo>
                      <a:lnTo>
                        <a:pt x="83820" y="639128"/>
                      </a:lnTo>
                      <a:lnTo>
                        <a:pt x="114300" y="646747"/>
                      </a:lnTo>
                      <a:lnTo>
                        <a:pt x="116205" y="760095"/>
                      </a:lnTo>
                      <a:lnTo>
                        <a:pt x="614363" y="747713"/>
                      </a:lnTo>
                      <a:lnTo>
                        <a:pt x="625793" y="733425"/>
                      </a:lnTo>
                      <a:lnTo>
                        <a:pt x="630555" y="704850"/>
                      </a:lnTo>
                      <a:lnTo>
                        <a:pt x="616268" y="682943"/>
                      </a:lnTo>
                      <a:lnTo>
                        <a:pt x="611505" y="661988"/>
                      </a:lnTo>
                      <a:lnTo>
                        <a:pt x="620077" y="655320"/>
                      </a:lnTo>
                      <a:lnTo>
                        <a:pt x="620077" y="647700"/>
                      </a:lnTo>
                      <a:lnTo>
                        <a:pt x="603885" y="637222"/>
                      </a:lnTo>
                      <a:lnTo>
                        <a:pt x="602932" y="630555"/>
                      </a:lnTo>
                      <a:lnTo>
                        <a:pt x="618173" y="621983"/>
                      </a:lnTo>
                      <a:lnTo>
                        <a:pt x="606743" y="611505"/>
                      </a:lnTo>
                      <a:lnTo>
                        <a:pt x="622935" y="543878"/>
                      </a:lnTo>
                      <a:lnTo>
                        <a:pt x="655320" y="528638"/>
                      </a:lnTo>
                      <a:lnTo>
                        <a:pt x="655320" y="521018"/>
                      </a:lnTo>
                      <a:lnTo>
                        <a:pt x="644843" y="507683"/>
                      </a:lnTo>
                      <a:lnTo>
                        <a:pt x="672465" y="456247"/>
                      </a:lnTo>
                      <a:lnTo>
                        <a:pt x="690563" y="456247"/>
                      </a:lnTo>
                      <a:lnTo>
                        <a:pt x="704850" y="444818"/>
                      </a:lnTo>
                      <a:lnTo>
                        <a:pt x="701993" y="395288"/>
                      </a:lnTo>
                      <a:lnTo>
                        <a:pt x="731520" y="352425"/>
                      </a:lnTo>
                      <a:lnTo>
                        <a:pt x="748665" y="346710"/>
                      </a:lnTo>
                      <a:lnTo>
                        <a:pt x="743902" y="317183"/>
                      </a:lnTo>
                      <a:close/>
                    </a:path>
                  </a:pathLst>
                </a:custGeom>
                <a:solidFill>
                  <a:srgbClr val="D0D0D0"/>
                </a:solidFill>
                <a:ln w="9525" cap="flat">
                  <a:noFill/>
                  <a:prstDash val="solid"/>
                  <a:miter/>
                </a:ln>
              </p:spPr>
              <p:txBody>
                <a:bodyPr rtlCol="0" anchor="ctr"/>
                <a:lstStyle/>
                <a:p>
                  <a:pPr algn="ctr"/>
                  <a:r>
                    <a:rPr lang="en-US" sz="1200" b="1">
                      <a:solidFill>
                        <a:schemeClr val="bg1"/>
                      </a:solidFill>
                      <a:latin typeface="Helvetica" panose="020B0604020202020204" pitchFamily="34" charset="0"/>
                      <a:cs typeface="Helvetica" panose="020B0604020202020204" pitchFamily="34" charset="0"/>
                    </a:rPr>
                    <a:t>AR</a:t>
                  </a:r>
                </a:p>
              </p:txBody>
            </p:sp>
            <p:sp>
              <p:nvSpPr>
                <p:cNvPr id="48" name="Freeform: Shape 47">
                  <a:extLst>
                    <a:ext uri="{FF2B5EF4-FFF2-40B4-BE49-F238E27FC236}">
                      <a16:creationId xmlns:a16="http://schemas.microsoft.com/office/drawing/2014/main" id="{DC9BB088-3F95-7234-63DC-27B9BE996244}"/>
                    </a:ext>
                  </a:extLst>
                </p:cNvPr>
                <p:cNvSpPr/>
                <p:nvPr/>
              </p:nvSpPr>
              <p:spPr>
                <a:xfrm>
                  <a:off x="2258705" y="2715741"/>
                  <a:ext cx="1200594" cy="2045362"/>
                </a:xfrm>
                <a:custGeom>
                  <a:avLst/>
                  <a:gdLst>
                    <a:gd name="connsiteX0" fmla="*/ 527685 w 1340167"/>
                    <a:gd name="connsiteY0" fmla="*/ 2073593 h 2283142"/>
                    <a:gd name="connsiteX1" fmla="*/ 560070 w 1340167"/>
                    <a:gd name="connsiteY1" fmla="*/ 2123123 h 2283142"/>
                    <a:gd name="connsiteX2" fmla="*/ 546735 w 1340167"/>
                    <a:gd name="connsiteY2" fmla="*/ 2124075 h 2283142"/>
                    <a:gd name="connsiteX3" fmla="*/ 529590 w 1340167"/>
                    <a:gd name="connsiteY3" fmla="*/ 2105978 h 2283142"/>
                    <a:gd name="connsiteX4" fmla="*/ 545783 w 1340167"/>
                    <a:gd name="connsiteY4" fmla="*/ 1980248 h 2283142"/>
                    <a:gd name="connsiteX5" fmla="*/ 562928 w 1340167"/>
                    <a:gd name="connsiteY5" fmla="*/ 2019300 h 2283142"/>
                    <a:gd name="connsiteX6" fmla="*/ 587693 w 1340167"/>
                    <a:gd name="connsiteY6" fmla="*/ 2028825 h 2283142"/>
                    <a:gd name="connsiteX7" fmla="*/ 594360 w 1340167"/>
                    <a:gd name="connsiteY7" fmla="*/ 2023110 h 2283142"/>
                    <a:gd name="connsiteX8" fmla="*/ 581978 w 1340167"/>
                    <a:gd name="connsiteY8" fmla="*/ 1999298 h 2283142"/>
                    <a:gd name="connsiteX9" fmla="*/ 557213 w 1340167"/>
                    <a:gd name="connsiteY9" fmla="*/ 1976438 h 2283142"/>
                    <a:gd name="connsiteX10" fmla="*/ 356235 w 1340167"/>
                    <a:gd name="connsiteY10" fmla="*/ 1799273 h 2283142"/>
                    <a:gd name="connsiteX11" fmla="*/ 356235 w 1340167"/>
                    <a:gd name="connsiteY11" fmla="*/ 1822133 h 2283142"/>
                    <a:gd name="connsiteX12" fmla="*/ 375285 w 1340167"/>
                    <a:gd name="connsiteY12" fmla="*/ 1833563 h 2283142"/>
                    <a:gd name="connsiteX13" fmla="*/ 417195 w 1340167"/>
                    <a:gd name="connsiteY13" fmla="*/ 1831658 h 2283142"/>
                    <a:gd name="connsiteX14" fmla="*/ 426720 w 1340167"/>
                    <a:gd name="connsiteY14" fmla="*/ 1822133 h 2283142"/>
                    <a:gd name="connsiteX15" fmla="*/ 397193 w 1340167"/>
                    <a:gd name="connsiteY15" fmla="*/ 1820228 h 2283142"/>
                    <a:gd name="connsiteX16" fmla="*/ 300038 w 1340167"/>
                    <a:gd name="connsiteY16" fmla="*/ 1800225 h 2283142"/>
                    <a:gd name="connsiteX17" fmla="*/ 331470 w 1340167"/>
                    <a:gd name="connsiteY17" fmla="*/ 1804988 h 2283142"/>
                    <a:gd name="connsiteX18" fmla="*/ 344805 w 1340167"/>
                    <a:gd name="connsiteY18" fmla="*/ 1825943 h 2283142"/>
                    <a:gd name="connsiteX19" fmla="*/ 308610 w 1340167"/>
                    <a:gd name="connsiteY19" fmla="*/ 1825943 h 2283142"/>
                    <a:gd name="connsiteX20" fmla="*/ 756285 w 1340167"/>
                    <a:gd name="connsiteY20" fmla="*/ 2233613 h 2283142"/>
                    <a:gd name="connsiteX21" fmla="*/ 746760 w 1340167"/>
                    <a:gd name="connsiteY21" fmla="*/ 2205038 h 2283142"/>
                    <a:gd name="connsiteX22" fmla="*/ 748665 w 1340167"/>
                    <a:gd name="connsiteY22" fmla="*/ 2176463 h 2283142"/>
                    <a:gd name="connsiteX23" fmla="*/ 744855 w 1340167"/>
                    <a:gd name="connsiteY23" fmla="*/ 2101215 h 2283142"/>
                    <a:gd name="connsiteX24" fmla="*/ 727710 w 1340167"/>
                    <a:gd name="connsiteY24" fmla="*/ 2055495 h 2283142"/>
                    <a:gd name="connsiteX25" fmla="*/ 716280 w 1340167"/>
                    <a:gd name="connsiteY25" fmla="*/ 2042160 h 2283142"/>
                    <a:gd name="connsiteX26" fmla="*/ 710565 w 1340167"/>
                    <a:gd name="connsiteY26" fmla="*/ 2027873 h 2283142"/>
                    <a:gd name="connsiteX27" fmla="*/ 643890 w 1340167"/>
                    <a:gd name="connsiteY27" fmla="*/ 1945958 h 2283142"/>
                    <a:gd name="connsiteX28" fmla="*/ 609600 w 1340167"/>
                    <a:gd name="connsiteY28" fmla="*/ 1946910 h 2283142"/>
                    <a:gd name="connsiteX29" fmla="*/ 590550 w 1340167"/>
                    <a:gd name="connsiteY29" fmla="*/ 1928813 h 2283142"/>
                    <a:gd name="connsiteX30" fmla="*/ 601028 w 1340167"/>
                    <a:gd name="connsiteY30" fmla="*/ 1911668 h 2283142"/>
                    <a:gd name="connsiteX31" fmla="*/ 594360 w 1340167"/>
                    <a:gd name="connsiteY31" fmla="*/ 1876425 h 2283142"/>
                    <a:gd name="connsiteX32" fmla="*/ 573405 w 1340167"/>
                    <a:gd name="connsiteY32" fmla="*/ 1864995 h 2283142"/>
                    <a:gd name="connsiteX33" fmla="*/ 536258 w 1340167"/>
                    <a:gd name="connsiteY33" fmla="*/ 1859280 h 2283142"/>
                    <a:gd name="connsiteX34" fmla="*/ 509588 w 1340167"/>
                    <a:gd name="connsiteY34" fmla="*/ 1846898 h 2283142"/>
                    <a:gd name="connsiteX35" fmla="*/ 495300 w 1340167"/>
                    <a:gd name="connsiteY35" fmla="*/ 1828800 h 2283142"/>
                    <a:gd name="connsiteX36" fmla="*/ 452438 w 1340167"/>
                    <a:gd name="connsiteY36" fmla="*/ 1765935 h 2283142"/>
                    <a:gd name="connsiteX37" fmla="*/ 426720 w 1340167"/>
                    <a:gd name="connsiteY37" fmla="*/ 1744980 h 2283142"/>
                    <a:gd name="connsiteX38" fmla="*/ 391478 w 1340167"/>
                    <a:gd name="connsiteY38" fmla="*/ 1740218 h 2283142"/>
                    <a:gd name="connsiteX39" fmla="*/ 361950 w 1340167"/>
                    <a:gd name="connsiteY39" fmla="*/ 1718310 h 2283142"/>
                    <a:gd name="connsiteX40" fmla="*/ 317183 w 1340167"/>
                    <a:gd name="connsiteY40" fmla="*/ 1704023 h 2283142"/>
                    <a:gd name="connsiteX41" fmla="*/ 290513 w 1340167"/>
                    <a:gd name="connsiteY41" fmla="*/ 1701165 h 2283142"/>
                    <a:gd name="connsiteX42" fmla="*/ 266700 w 1340167"/>
                    <a:gd name="connsiteY42" fmla="*/ 1677353 h 2283142"/>
                    <a:gd name="connsiteX43" fmla="*/ 268605 w 1340167"/>
                    <a:gd name="connsiteY43" fmla="*/ 1650683 h 2283142"/>
                    <a:gd name="connsiteX44" fmla="*/ 276225 w 1340167"/>
                    <a:gd name="connsiteY44" fmla="*/ 1604963 h 2283142"/>
                    <a:gd name="connsiteX45" fmla="*/ 293370 w 1340167"/>
                    <a:gd name="connsiteY45" fmla="*/ 1556385 h 2283142"/>
                    <a:gd name="connsiteX46" fmla="*/ 280035 w 1340167"/>
                    <a:gd name="connsiteY46" fmla="*/ 1541145 h 2283142"/>
                    <a:gd name="connsiteX47" fmla="*/ 241935 w 1340167"/>
                    <a:gd name="connsiteY47" fmla="*/ 1451610 h 2283142"/>
                    <a:gd name="connsiteX48" fmla="*/ 216218 w 1340167"/>
                    <a:gd name="connsiteY48" fmla="*/ 1416368 h 2283142"/>
                    <a:gd name="connsiteX49" fmla="*/ 212408 w 1340167"/>
                    <a:gd name="connsiteY49" fmla="*/ 1387793 h 2283142"/>
                    <a:gd name="connsiteX50" fmla="*/ 197168 w 1340167"/>
                    <a:gd name="connsiteY50" fmla="*/ 1365885 h 2283142"/>
                    <a:gd name="connsiteX51" fmla="*/ 199073 w 1340167"/>
                    <a:gd name="connsiteY51" fmla="*/ 1342073 h 2283142"/>
                    <a:gd name="connsiteX52" fmla="*/ 180023 w 1340167"/>
                    <a:gd name="connsiteY52" fmla="*/ 1294448 h 2283142"/>
                    <a:gd name="connsiteX53" fmla="*/ 152400 w 1340167"/>
                    <a:gd name="connsiteY53" fmla="*/ 1268730 h 2283142"/>
                    <a:gd name="connsiteX54" fmla="*/ 158115 w 1340167"/>
                    <a:gd name="connsiteY54" fmla="*/ 1201103 h 2283142"/>
                    <a:gd name="connsiteX55" fmla="*/ 180975 w 1340167"/>
                    <a:gd name="connsiteY55" fmla="*/ 1193483 h 2283142"/>
                    <a:gd name="connsiteX56" fmla="*/ 198120 w 1340167"/>
                    <a:gd name="connsiteY56" fmla="*/ 1163955 h 2283142"/>
                    <a:gd name="connsiteX57" fmla="*/ 194310 w 1340167"/>
                    <a:gd name="connsiteY57" fmla="*/ 1133475 h 2283142"/>
                    <a:gd name="connsiteX58" fmla="*/ 184785 w 1340167"/>
                    <a:gd name="connsiteY58" fmla="*/ 1124903 h 2283142"/>
                    <a:gd name="connsiteX59" fmla="*/ 160973 w 1340167"/>
                    <a:gd name="connsiteY59" fmla="*/ 1124903 h 2283142"/>
                    <a:gd name="connsiteX60" fmla="*/ 137160 w 1340167"/>
                    <a:gd name="connsiteY60" fmla="*/ 1093470 h 2283142"/>
                    <a:gd name="connsiteX61" fmla="*/ 122873 w 1340167"/>
                    <a:gd name="connsiteY61" fmla="*/ 1060133 h 2283142"/>
                    <a:gd name="connsiteX62" fmla="*/ 122873 w 1340167"/>
                    <a:gd name="connsiteY62" fmla="*/ 988695 h 2283142"/>
                    <a:gd name="connsiteX63" fmla="*/ 134303 w 1340167"/>
                    <a:gd name="connsiteY63" fmla="*/ 948690 h 2283142"/>
                    <a:gd name="connsiteX64" fmla="*/ 136208 w 1340167"/>
                    <a:gd name="connsiteY64" fmla="*/ 928688 h 2283142"/>
                    <a:gd name="connsiteX65" fmla="*/ 160020 w 1340167"/>
                    <a:gd name="connsiteY65" fmla="*/ 930593 h 2283142"/>
                    <a:gd name="connsiteX66" fmla="*/ 159068 w 1340167"/>
                    <a:gd name="connsiteY66" fmla="*/ 945833 h 2283142"/>
                    <a:gd name="connsiteX67" fmla="*/ 151448 w 1340167"/>
                    <a:gd name="connsiteY67" fmla="*/ 952500 h 2283142"/>
                    <a:gd name="connsiteX68" fmla="*/ 151448 w 1340167"/>
                    <a:gd name="connsiteY68" fmla="*/ 976313 h 2283142"/>
                    <a:gd name="connsiteX69" fmla="*/ 186690 w 1340167"/>
                    <a:gd name="connsiteY69" fmla="*/ 1006793 h 2283142"/>
                    <a:gd name="connsiteX70" fmla="*/ 186690 w 1340167"/>
                    <a:gd name="connsiteY70" fmla="*/ 962025 h 2283142"/>
                    <a:gd name="connsiteX71" fmla="*/ 173355 w 1340167"/>
                    <a:gd name="connsiteY71" fmla="*/ 929640 h 2283142"/>
                    <a:gd name="connsiteX72" fmla="*/ 178118 w 1340167"/>
                    <a:gd name="connsiteY72" fmla="*/ 919163 h 2283142"/>
                    <a:gd name="connsiteX73" fmla="*/ 168593 w 1340167"/>
                    <a:gd name="connsiteY73" fmla="*/ 902970 h 2283142"/>
                    <a:gd name="connsiteX74" fmla="*/ 195263 w 1340167"/>
                    <a:gd name="connsiteY74" fmla="*/ 888683 h 2283142"/>
                    <a:gd name="connsiteX75" fmla="*/ 177165 w 1340167"/>
                    <a:gd name="connsiteY75" fmla="*/ 860108 h 2283142"/>
                    <a:gd name="connsiteX76" fmla="*/ 163830 w 1340167"/>
                    <a:gd name="connsiteY76" fmla="*/ 864870 h 2283142"/>
                    <a:gd name="connsiteX77" fmla="*/ 149543 w 1340167"/>
                    <a:gd name="connsiteY77" fmla="*/ 901065 h 2283142"/>
                    <a:gd name="connsiteX78" fmla="*/ 154305 w 1340167"/>
                    <a:gd name="connsiteY78" fmla="*/ 913448 h 2283142"/>
                    <a:gd name="connsiteX79" fmla="*/ 146685 w 1340167"/>
                    <a:gd name="connsiteY79" fmla="*/ 922973 h 2283142"/>
                    <a:gd name="connsiteX80" fmla="*/ 138113 w 1340167"/>
                    <a:gd name="connsiteY80" fmla="*/ 922020 h 2283142"/>
                    <a:gd name="connsiteX81" fmla="*/ 86678 w 1340167"/>
                    <a:gd name="connsiteY81" fmla="*/ 863918 h 2283142"/>
                    <a:gd name="connsiteX82" fmla="*/ 93345 w 1340167"/>
                    <a:gd name="connsiteY82" fmla="*/ 810578 h 2283142"/>
                    <a:gd name="connsiteX83" fmla="*/ 82868 w 1340167"/>
                    <a:gd name="connsiteY83" fmla="*/ 773430 h 2283142"/>
                    <a:gd name="connsiteX84" fmla="*/ 20955 w 1340167"/>
                    <a:gd name="connsiteY84" fmla="*/ 651510 h 2283142"/>
                    <a:gd name="connsiteX85" fmla="*/ 28575 w 1340167"/>
                    <a:gd name="connsiteY85" fmla="*/ 549593 h 2283142"/>
                    <a:gd name="connsiteX86" fmla="*/ 50482 w 1340167"/>
                    <a:gd name="connsiteY86" fmla="*/ 515303 h 2283142"/>
                    <a:gd name="connsiteX87" fmla="*/ 52388 w 1340167"/>
                    <a:gd name="connsiteY87" fmla="*/ 454343 h 2283142"/>
                    <a:gd name="connsiteX88" fmla="*/ 0 w 1340167"/>
                    <a:gd name="connsiteY88" fmla="*/ 348615 h 2283142"/>
                    <a:gd name="connsiteX89" fmla="*/ 2858 w 1340167"/>
                    <a:gd name="connsiteY89" fmla="*/ 299085 h 2283142"/>
                    <a:gd name="connsiteX90" fmla="*/ 68580 w 1340167"/>
                    <a:gd name="connsiteY90" fmla="*/ 227648 h 2283142"/>
                    <a:gd name="connsiteX91" fmla="*/ 84773 w 1340167"/>
                    <a:gd name="connsiteY91" fmla="*/ 204788 h 2283142"/>
                    <a:gd name="connsiteX92" fmla="*/ 83820 w 1340167"/>
                    <a:gd name="connsiteY92" fmla="*/ 191453 h 2283142"/>
                    <a:gd name="connsiteX93" fmla="*/ 121920 w 1340167"/>
                    <a:gd name="connsiteY93" fmla="*/ 103823 h 2283142"/>
                    <a:gd name="connsiteX94" fmla="*/ 122873 w 1340167"/>
                    <a:gd name="connsiteY94" fmla="*/ 23813 h 2283142"/>
                    <a:gd name="connsiteX95" fmla="*/ 131445 w 1340167"/>
                    <a:gd name="connsiteY95" fmla="*/ 0 h 2283142"/>
                    <a:gd name="connsiteX96" fmla="*/ 761048 w 1340167"/>
                    <a:gd name="connsiteY96" fmla="*/ 177165 h 2283142"/>
                    <a:gd name="connsiteX97" fmla="*/ 604838 w 1340167"/>
                    <a:gd name="connsiteY97" fmla="*/ 778193 h 2283142"/>
                    <a:gd name="connsiteX98" fmla="*/ 615315 w 1340167"/>
                    <a:gd name="connsiteY98" fmla="*/ 811530 h 2283142"/>
                    <a:gd name="connsiteX99" fmla="*/ 1285875 w 1340167"/>
                    <a:gd name="connsiteY99" fmla="*/ 1811655 h 2283142"/>
                    <a:gd name="connsiteX100" fmla="*/ 1277303 w 1340167"/>
                    <a:gd name="connsiteY100" fmla="*/ 1831658 h 2283142"/>
                    <a:gd name="connsiteX101" fmla="*/ 1289685 w 1340167"/>
                    <a:gd name="connsiteY101" fmla="*/ 1864043 h 2283142"/>
                    <a:gd name="connsiteX102" fmla="*/ 1303020 w 1340167"/>
                    <a:gd name="connsiteY102" fmla="*/ 1881188 h 2283142"/>
                    <a:gd name="connsiteX103" fmla="*/ 1314450 w 1340167"/>
                    <a:gd name="connsiteY103" fmla="*/ 1936433 h 2283142"/>
                    <a:gd name="connsiteX104" fmla="*/ 1336358 w 1340167"/>
                    <a:gd name="connsiteY104" fmla="*/ 1960245 h 2283142"/>
                    <a:gd name="connsiteX105" fmla="*/ 1340168 w 1340167"/>
                    <a:gd name="connsiteY105" fmla="*/ 1978343 h 2283142"/>
                    <a:gd name="connsiteX106" fmla="*/ 1327785 w 1340167"/>
                    <a:gd name="connsiteY106" fmla="*/ 1990725 h 2283142"/>
                    <a:gd name="connsiteX107" fmla="*/ 1282065 w 1340167"/>
                    <a:gd name="connsiteY107" fmla="*/ 2006918 h 2283142"/>
                    <a:gd name="connsiteX108" fmla="*/ 1259205 w 1340167"/>
                    <a:gd name="connsiteY108" fmla="*/ 2041208 h 2283142"/>
                    <a:gd name="connsiteX109" fmla="*/ 1243965 w 1340167"/>
                    <a:gd name="connsiteY109" fmla="*/ 2107883 h 2283142"/>
                    <a:gd name="connsiteX110" fmla="*/ 1221105 w 1340167"/>
                    <a:gd name="connsiteY110" fmla="*/ 2138363 h 2283142"/>
                    <a:gd name="connsiteX111" fmla="*/ 1205865 w 1340167"/>
                    <a:gd name="connsiteY111" fmla="*/ 2141220 h 2283142"/>
                    <a:gd name="connsiteX112" fmla="*/ 1195388 w 1340167"/>
                    <a:gd name="connsiteY112" fmla="*/ 2206943 h 2283142"/>
                    <a:gd name="connsiteX113" fmla="*/ 1205865 w 1340167"/>
                    <a:gd name="connsiteY113" fmla="*/ 2222183 h 2283142"/>
                    <a:gd name="connsiteX114" fmla="*/ 1223010 w 1340167"/>
                    <a:gd name="connsiteY114" fmla="*/ 2224088 h 2283142"/>
                    <a:gd name="connsiteX115" fmla="*/ 1232535 w 1340167"/>
                    <a:gd name="connsiteY115" fmla="*/ 2239328 h 2283142"/>
                    <a:gd name="connsiteX116" fmla="*/ 1224915 w 1340167"/>
                    <a:gd name="connsiteY116" fmla="*/ 2262188 h 2283142"/>
                    <a:gd name="connsiteX117" fmla="*/ 1196340 w 1340167"/>
                    <a:gd name="connsiteY117" fmla="*/ 2283143 h 2283142"/>
                    <a:gd name="connsiteX118" fmla="*/ 1175385 w 1340167"/>
                    <a:gd name="connsiteY118" fmla="*/ 2282190 h 2283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1340167" h="2283142">
                      <a:moveTo>
                        <a:pt x="527685" y="2073593"/>
                      </a:moveTo>
                      <a:lnTo>
                        <a:pt x="560070" y="2123123"/>
                      </a:lnTo>
                      <a:lnTo>
                        <a:pt x="546735" y="2124075"/>
                      </a:lnTo>
                      <a:lnTo>
                        <a:pt x="529590" y="2105978"/>
                      </a:lnTo>
                      <a:close/>
                      <a:moveTo>
                        <a:pt x="545783" y="1980248"/>
                      </a:moveTo>
                      <a:lnTo>
                        <a:pt x="562928" y="2019300"/>
                      </a:lnTo>
                      <a:lnTo>
                        <a:pt x="587693" y="2028825"/>
                      </a:lnTo>
                      <a:lnTo>
                        <a:pt x="594360" y="2023110"/>
                      </a:lnTo>
                      <a:lnTo>
                        <a:pt x="581978" y="1999298"/>
                      </a:lnTo>
                      <a:lnTo>
                        <a:pt x="557213" y="1976438"/>
                      </a:lnTo>
                      <a:close/>
                      <a:moveTo>
                        <a:pt x="356235" y="1799273"/>
                      </a:moveTo>
                      <a:lnTo>
                        <a:pt x="356235" y="1822133"/>
                      </a:lnTo>
                      <a:lnTo>
                        <a:pt x="375285" y="1833563"/>
                      </a:lnTo>
                      <a:lnTo>
                        <a:pt x="417195" y="1831658"/>
                      </a:lnTo>
                      <a:lnTo>
                        <a:pt x="426720" y="1822133"/>
                      </a:lnTo>
                      <a:lnTo>
                        <a:pt x="397193" y="1820228"/>
                      </a:lnTo>
                      <a:close/>
                      <a:moveTo>
                        <a:pt x="300038" y="1800225"/>
                      </a:moveTo>
                      <a:lnTo>
                        <a:pt x="331470" y="1804988"/>
                      </a:lnTo>
                      <a:lnTo>
                        <a:pt x="344805" y="1825943"/>
                      </a:lnTo>
                      <a:lnTo>
                        <a:pt x="308610" y="1825943"/>
                      </a:lnTo>
                      <a:close/>
                      <a:moveTo>
                        <a:pt x="756285" y="2233613"/>
                      </a:moveTo>
                      <a:lnTo>
                        <a:pt x="746760" y="2205038"/>
                      </a:lnTo>
                      <a:lnTo>
                        <a:pt x="748665" y="2176463"/>
                      </a:lnTo>
                      <a:lnTo>
                        <a:pt x="744855" y="2101215"/>
                      </a:lnTo>
                      <a:lnTo>
                        <a:pt x="727710" y="2055495"/>
                      </a:lnTo>
                      <a:lnTo>
                        <a:pt x="716280" y="2042160"/>
                      </a:lnTo>
                      <a:lnTo>
                        <a:pt x="710565" y="2027873"/>
                      </a:lnTo>
                      <a:lnTo>
                        <a:pt x="643890" y="1945958"/>
                      </a:lnTo>
                      <a:lnTo>
                        <a:pt x="609600" y="1946910"/>
                      </a:lnTo>
                      <a:lnTo>
                        <a:pt x="590550" y="1928813"/>
                      </a:lnTo>
                      <a:lnTo>
                        <a:pt x="601028" y="1911668"/>
                      </a:lnTo>
                      <a:lnTo>
                        <a:pt x="594360" y="1876425"/>
                      </a:lnTo>
                      <a:lnTo>
                        <a:pt x="573405" y="1864995"/>
                      </a:lnTo>
                      <a:lnTo>
                        <a:pt x="536258" y="1859280"/>
                      </a:lnTo>
                      <a:lnTo>
                        <a:pt x="509588" y="1846898"/>
                      </a:lnTo>
                      <a:lnTo>
                        <a:pt x="495300" y="1828800"/>
                      </a:lnTo>
                      <a:lnTo>
                        <a:pt x="452438" y="1765935"/>
                      </a:lnTo>
                      <a:lnTo>
                        <a:pt x="426720" y="1744980"/>
                      </a:lnTo>
                      <a:lnTo>
                        <a:pt x="391478" y="1740218"/>
                      </a:lnTo>
                      <a:lnTo>
                        <a:pt x="361950" y="1718310"/>
                      </a:lnTo>
                      <a:lnTo>
                        <a:pt x="317183" y="1704023"/>
                      </a:lnTo>
                      <a:lnTo>
                        <a:pt x="290513" y="1701165"/>
                      </a:lnTo>
                      <a:lnTo>
                        <a:pt x="266700" y="1677353"/>
                      </a:lnTo>
                      <a:lnTo>
                        <a:pt x="268605" y="1650683"/>
                      </a:lnTo>
                      <a:lnTo>
                        <a:pt x="276225" y="1604963"/>
                      </a:lnTo>
                      <a:lnTo>
                        <a:pt x="293370" y="1556385"/>
                      </a:lnTo>
                      <a:lnTo>
                        <a:pt x="280035" y="1541145"/>
                      </a:lnTo>
                      <a:lnTo>
                        <a:pt x="241935" y="1451610"/>
                      </a:lnTo>
                      <a:lnTo>
                        <a:pt x="216218" y="1416368"/>
                      </a:lnTo>
                      <a:lnTo>
                        <a:pt x="212408" y="1387793"/>
                      </a:lnTo>
                      <a:lnTo>
                        <a:pt x="197168" y="1365885"/>
                      </a:lnTo>
                      <a:lnTo>
                        <a:pt x="199073" y="1342073"/>
                      </a:lnTo>
                      <a:lnTo>
                        <a:pt x="180023" y="1294448"/>
                      </a:lnTo>
                      <a:lnTo>
                        <a:pt x="152400" y="1268730"/>
                      </a:lnTo>
                      <a:lnTo>
                        <a:pt x="158115" y="1201103"/>
                      </a:lnTo>
                      <a:lnTo>
                        <a:pt x="180975" y="1193483"/>
                      </a:lnTo>
                      <a:lnTo>
                        <a:pt x="198120" y="1163955"/>
                      </a:lnTo>
                      <a:lnTo>
                        <a:pt x="194310" y="1133475"/>
                      </a:lnTo>
                      <a:lnTo>
                        <a:pt x="184785" y="1124903"/>
                      </a:lnTo>
                      <a:lnTo>
                        <a:pt x="160973" y="1124903"/>
                      </a:lnTo>
                      <a:lnTo>
                        <a:pt x="137160" y="1093470"/>
                      </a:lnTo>
                      <a:lnTo>
                        <a:pt x="122873" y="1060133"/>
                      </a:lnTo>
                      <a:lnTo>
                        <a:pt x="122873" y="988695"/>
                      </a:lnTo>
                      <a:lnTo>
                        <a:pt x="134303" y="948690"/>
                      </a:lnTo>
                      <a:lnTo>
                        <a:pt x="136208" y="928688"/>
                      </a:lnTo>
                      <a:lnTo>
                        <a:pt x="160020" y="930593"/>
                      </a:lnTo>
                      <a:lnTo>
                        <a:pt x="159068" y="945833"/>
                      </a:lnTo>
                      <a:lnTo>
                        <a:pt x="151448" y="952500"/>
                      </a:lnTo>
                      <a:lnTo>
                        <a:pt x="151448" y="976313"/>
                      </a:lnTo>
                      <a:lnTo>
                        <a:pt x="186690" y="1006793"/>
                      </a:lnTo>
                      <a:lnTo>
                        <a:pt x="186690" y="962025"/>
                      </a:lnTo>
                      <a:lnTo>
                        <a:pt x="173355" y="929640"/>
                      </a:lnTo>
                      <a:lnTo>
                        <a:pt x="178118" y="919163"/>
                      </a:lnTo>
                      <a:lnTo>
                        <a:pt x="168593" y="902970"/>
                      </a:lnTo>
                      <a:lnTo>
                        <a:pt x="195263" y="888683"/>
                      </a:lnTo>
                      <a:lnTo>
                        <a:pt x="177165" y="860108"/>
                      </a:lnTo>
                      <a:lnTo>
                        <a:pt x="163830" y="864870"/>
                      </a:lnTo>
                      <a:lnTo>
                        <a:pt x="149543" y="901065"/>
                      </a:lnTo>
                      <a:lnTo>
                        <a:pt x="154305" y="913448"/>
                      </a:lnTo>
                      <a:lnTo>
                        <a:pt x="146685" y="922973"/>
                      </a:lnTo>
                      <a:lnTo>
                        <a:pt x="138113" y="922020"/>
                      </a:lnTo>
                      <a:lnTo>
                        <a:pt x="86678" y="863918"/>
                      </a:lnTo>
                      <a:lnTo>
                        <a:pt x="93345" y="810578"/>
                      </a:lnTo>
                      <a:lnTo>
                        <a:pt x="82868" y="773430"/>
                      </a:lnTo>
                      <a:lnTo>
                        <a:pt x="20955" y="651510"/>
                      </a:lnTo>
                      <a:lnTo>
                        <a:pt x="28575" y="549593"/>
                      </a:lnTo>
                      <a:lnTo>
                        <a:pt x="50482" y="515303"/>
                      </a:lnTo>
                      <a:lnTo>
                        <a:pt x="52388" y="454343"/>
                      </a:lnTo>
                      <a:lnTo>
                        <a:pt x="0" y="348615"/>
                      </a:lnTo>
                      <a:lnTo>
                        <a:pt x="2858" y="299085"/>
                      </a:lnTo>
                      <a:lnTo>
                        <a:pt x="68580" y="227648"/>
                      </a:lnTo>
                      <a:lnTo>
                        <a:pt x="84773" y="204788"/>
                      </a:lnTo>
                      <a:lnTo>
                        <a:pt x="83820" y="191453"/>
                      </a:lnTo>
                      <a:lnTo>
                        <a:pt x="121920" y="103823"/>
                      </a:lnTo>
                      <a:lnTo>
                        <a:pt x="122873" y="23813"/>
                      </a:lnTo>
                      <a:lnTo>
                        <a:pt x="131445" y="0"/>
                      </a:lnTo>
                      <a:lnTo>
                        <a:pt x="761048" y="177165"/>
                      </a:lnTo>
                      <a:lnTo>
                        <a:pt x="604838" y="778193"/>
                      </a:lnTo>
                      <a:lnTo>
                        <a:pt x="615315" y="811530"/>
                      </a:lnTo>
                      <a:lnTo>
                        <a:pt x="1285875" y="1811655"/>
                      </a:lnTo>
                      <a:lnTo>
                        <a:pt x="1277303" y="1831658"/>
                      </a:lnTo>
                      <a:lnTo>
                        <a:pt x="1289685" y="1864043"/>
                      </a:lnTo>
                      <a:lnTo>
                        <a:pt x="1303020" y="1881188"/>
                      </a:lnTo>
                      <a:lnTo>
                        <a:pt x="1314450" y="1936433"/>
                      </a:lnTo>
                      <a:lnTo>
                        <a:pt x="1336358" y="1960245"/>
                      </a:lnTo>
                      <a:lnTo>
                        <a:pt x="1340168" y="1978343"/>
                      </a:lnTo>
                      <a:lnTo>
                        <a:pt x="1327785" y="1990725"/>
                      </a:lnTo>
                      <a:lnTo>
                        <a:pt x="1282065" y="2006918"/>
                      </a:lnTo>
                      <a:lnTo>
                        <a:pt x="1259205" y="2041208"/>
                      </a:lnTo>
                      <a:lnTo>
                        <a:pt x="1243965" y="2107883"/>
                      </a:lnTo>
                      <a:lnTo>
                        <a:pt x="1221105" y="2138363"/>
                      </a:lnTo>
                      <a:lnTo>
                        <a:pt x="1205865" y="2141220"/>
                      </a:lnTo>
                      <a:lnTo>
                        <a:pt x="1195388" y="2206943"/>
                      </a:lnTo>
                      <a:lnTo>
                        <a:pt x="1205865" y="2222183"/>
                      </a:lnTo>
                      <a:lnTo>
                        <a:pt x="1223010" y="2224088"/>
                      </a:lnTo>
                      <a:lnTo>
                        <a:pt x="1232535" y="2239328"/>
                      </a:lnTo>
                      <a:lnTo>
                        <a:pt x="1224915" y="2262188"/>
                      </a:lnTo>
                      <a:lnTo>
                        <a:pt x="1196340" y="2283143"/>
                      </a:lnTo>
                      <a:lnTo>
                        <a:pt x="1175385" y="2282190"/>
                      </a:lnTo>
                      <a:close/>
                    </a:path>
                  </a:pathLst>
                </a:custGeom>
                <a:solidFill>
                  <a:srgbClr val="ED3C8D"/>
                </a:solidFill>
                <a:ln w="9525" cap="flat">
                  <a:no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49" name="Freeform: Shape 48">
                  <a:extLst>
                    <a:ext uri="{FF2B5EF4-FFF2-40B4-BE49-F238E27FC236}">
                      <a16:creationId xmlns:a16="http://schemas.microsoft.com/office/drawing/2014/main" id="{E660E500-94B8-8151-F59A-1579811E4888}"/>
                    </a:ext>
                  </a:extLst>
                </p:cNvPr>
                <p:cNvSpPr/>
                <p:nvPr/>
              </p:nvSpPr>
              <p:spPr>
                <a:xfrm>
                  <a:off x="4304921" y="3354010"/>
                  <a:ext cx="1083692" cy="858420"/>
                </a:xfrm>
                <a:custGeom>
                  <a:avLst/>
                  <a:gdLst>
                    <a:gd name="connsiteX0" fmla="*/ 1150620 w 1209674"/>
                    <a:gd name="connsiteY0" fmla="*/ 958215 h 958214"/>
                    <a:gd name="connsiteX1" fmla="*/ 993458 w 1209674"/>
                    <a:gd name="connsiteY1" fmla="*/ 948690 h 958214"/>
                    <a:gd name="connsiteX2" fmla="*/ 501015 w 1209674"/>
                    <a:gd name="connsiteY2" fmla="*/ 902970 h 958214"/>
                    <a:gd name="connsiteX3" fmla="*/ 0 w 1209674"/>
                    <a:gd name="connsiteY3" fmla="*/ 841058 h 958214"/>
                    <a:gd name="connsiteX4" fmla="*/ 109537 w 1209674"/>
                    <a:gd name="connsiteY4" fmla="*/ 0 h 958214"/>
                    <a:gd name="connsiteX5" fmla="*/ 537210 w 1209674"/>
                    <a:gd name="connsiteY5" fmla="*/ 54292 h 958214"/>
                    <a:gd name="connsiteX6" fmla="*/ 894398 w 1209674"/>
                    <a:gd name="connsiteY6" fmla="*/ 86678 h 958214"/>
                    <a:gd name="connsiteX7" fmla="*/ 1209675 w 1209674"/>
                    <a:gd name="connsiteY7" fmla="*/ 109538 h 958214"/>
                    <a:gd name="connsiteX8" fmla="*/ 1196340 w 1209674"/>
                    <a:gd name="connsiteY8" fmla="*/ 320040 h 95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9674" h="958214">
                      <a:moveTo>
                        <a:pt x="1150620" y="958215"/>
                      </a:moveTo>
                      <a:lnTo>
                        <a:pt x="993458" y="948690"/>
                      </a:lnTo>
                      <a:lnTo>
                        <a:pt x="501015" y="902970"/>
                      </a:lnTo>
                      <a:lnTo>
                        <a:pt x="0" y="841058"/>
                      </a:lnTo>
                      <a:lnTo>
                        <a:pt x="109537" y="0"/>
                      </a:lnTo>
                      <a:lnTo>
                        <a:pt x="537210" y="54292"/>
                      </a:lnTo>
                      <a:lnTo>
                        <a:pt x="894398" y="86678"/>
                      </a:lnTo>
                      <a:lnTo>
                        <a:pt x="1209675" y="109538"/>
                      </a:lnTo>
                      <a:lnTo>
                        <a:pt x="1196340" y="320040"/>
                      </a:lnTo>
                      <a:close/>
                    </a:path>
                  </a:pathLst>
                </a:custGeom>
                <a:solidFill>
                  <a:srgbClr val="ED3C8D"/>
                </a:solidFill>
                <a:ln w="9525" cap="flat">
                  <a:noFill/>
                  <a:prstDash val="solid"/>
                  <a:miter/>
                </a:ln>
              </p:spPr>
              <p:txBody>
                <a:bodyPr rtlCol="0" anchor="ctr"/>
                <a:lstStyle/>
                <a:p>
                  <a:pPr algn="ctr"/>
                  <a:r>
                    <a:rPr lang="en-US" sz="1200" b="1">
                      <a:solidFill>
                        <a:schemeClr val="bg1"/>
                      </a:solidFill>
                      <a:latin typeface="Helvetica" panose="020B0604020202020204" pitchFamily="34" charset="0"/>
                      <a:cs typeface="Helvetica" panose="020B0604020202020204" pitchFamily="34" charset="0"/>
                    </a:rPr>
                    <a:t>CO</a:t>
                  </a:r>
                </a:p>
              </p:txBody>
            </p:sp>
            <p:sp>
              <p:nvSpPr>
                <p:cNvPr id="50" name="Freeform: Shape 49">
                  <a:extLst>
                    <a:ext uri="{FF2B5EF4-FFF2-40B4-BE49-F238E27FC236}">
                      <a16:creationId xmlns:a16="http://schemas.microsoft.com/office/drawing/2014/main" id="{4C59FB3C-7761-BF58-0814-9E2ADD8B26B0}"/>
                    </a:ext>
                  </a:extLst>
                </p:cNvPr>
                <p:cNvSpPr/>
                <p:nvPr/>
              </p:nvSpPr>
              <p:spPr>
                <a:xfrm>
                  <a:off x="9339396" y="2863362"/>
                  <a:ext cx="256843" cy="251723"/>
                </a:xfrm>
                <a:custGeom>
                  <a:avLst/>
                  <a:gdLst>
                    <a:gd name="connsiteX0" fmla="*/ 282893 w 286702"/>
                    <a:gd name="connsiteY0" fmla="*/ 130492 h 280987"/>
                    <a:gd name="connsiteX1" fmla="*/ 286703 w 286702"/>
                    <a:gd name="connsiteY1" fmla="*/ 120015 h 280987"/>
                    <a:gd name="connsiteX2" fmla="*/ 256223 w 286702"/>
                    <a:gd name="connsiteY2" fmla="*/ 2858 h 280987"/>
                    <a:gd name="connsiteX3" fmla="*/ 255270 w 286702"/>
                    <a:gd name="connsiteY3" fmla="*/ 0 h 280987"/>
                    <a:gd name="connsiteX4" fmla="*/ 113348 w 286702"/>
                    <a:gd name="connsiteY4" fmla="*/ 32385 h 280987"/>
                    <a:gd name="connsiteX5" fmla="*/ 113348 w 286702"/>
                    <a:gd name="connsiteY5" fmla="*/ 39053 h 280987"/>
                    <a:gd name="connsiteX6" fmla="*/ 104775 w 286702"/>
                    <a:gd name="connsiteY6" fmla="*/ 41910 h 280987"/>
                    <a:gd name="connsiteX7" fmla="*/ 100013 w 286702"/>
                    <a:gd name="connsiteY7" fmla="*/ 35242 h 280987"/>
                    <a:gd name="connsiteX8" fmla="*/ 0 w 286702"/>
                    <a:gd name="connsiteY8" fmla="*/ 58103 h 280987"/>
                    <a:gd name="connsiteX9" fmla="*/ 26670 w 286702"/>
                    <a:gd name="connsiteY9" fmla="*/ 213360 h 280987"/>
                    <a:gd name="connsiteX10" fmla="*/ 43815 w 286702"/>
                    <a:gd name="connsiteY10" fmla="*/ 227648 h 280987"/>
                    <a:gd name="connsiteX11" fmla="*/ 10478 w 286702"/>
                    <a:gd name="connsiteY11" fmla="*/ 260033 h 280987"/>
                    <a:gd name="connsiteX12" fmla="*/ 26670 w 286702"/>
                    <a:gd name="connsiteY12" fmla="*/ 280988 h 280987"/>
                    <a:gd name="connsiteX13" fmla="*/ 78105 w 286702"/>
                    <a:gd name="connsiteY13" fmla="*/ 238125 h 280987"/>
                    <a:gd name="connsiteX14" fmla="*/ 94298 w 286702"/>
                    <a:gd name="connsiteY14" fmla="*/ 225742 h 280987"/>
                    <a:gd name="connsiteX15" fmla="*/ 101918 w 286702"/>
                    <a:gd name="connsiteY15" fmla="*/ 225742 h 280987"/>
                    <a:gd name="connsiteX16" fmla="*/ 124778 w 286702"/>
                    <a:gd name="connsiteY16" fmla="*/ 196215 h 280987"/>
                    <a:gd name="connsiteX17" fmla="*/ 138113 w 286702"/>
                    <a:gd name="connsiteY17" fmla="*/ 197167 h 280987"/>
                    <a:gd name="connsiteX18" fmla="*/ 165735 w 286702"/>
                    <a:gd name="connsiteY18" fmla="*/ 186690 h 280987"/>
                    <a:gd name="connsiteX19" fmla="*/ 185738 w 286702"/>
                    <a:gd name="connsiteY19" fmla="*/ 186690 h 280987"/>
                    <a:gd name="connsiteX20" fmla="*/ 236220 w 286702"/>
                    <a:gd name="connsiteY20" fmla="*/ 160973 h 280987"/>
                    <a:gd name="connsiteX21" fmla="*/ 262890 w 286702"/>
                    <a:gd name="connsiteY21" fmla="*/ 152400 h 280987"/>
                    <a:gd name="connsiteX22" fmla="*/ 272415 w 286702"/>
                    <a:gd name="connsiteY22" fmla="*/ 142875 h 280987"/>
                    <a:gd name="connsiteX23" fmla="*/ 286703 w 286702"/>
                    <a:gd name="connsiteY23" fmla="*/ 147638 h 280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6702" h="280987">
                      <a:moveTo>
                        <a:pt x="282893" y="130492"/>
                      </a:moveTo>
                      <a:lnTo>
                        <a:pt x="286703" y="120015"/>
                      </a:lnTo>
                      <a:lnTo>
                        <a:pt x="256223" y="2858"/>
                      </a:lnTo>
                      <a:lnTo>
                        <a:pt x="255270" y="0"/>
                      </a:lnTo>
                      <a:lnTo>
                        <a:pt x="113348" y="32385"/>
                      </a:lnTo>
                      <a:lnTo>
                        <a:pt x="113348" y="39053"/>
                      </a:lnTo>
                      <a:lnTo>
                        <a:pt x="104775" y="41910"/>
                      </a:lnTo>
                      <a:lnTo>
                        <a:pt x="100013" y="35242"/>
                      </a:lnTo>
                      <a:lnTo>
                        <a:pt x="0" y="58103"/>
                      </a:lnTo>
                      <a:lnTo>
                        <a:pt x="26670" y="213360"/>
                      </a:lnTo>
                      <a:lnTo>
                        <a:pt x="43815" y="227648"/>
                      </a:lnTo>
                      <a:lnTo>
                        <a:pt x="10478" y="260033"/>
                      </a:lnTo>
                      <a:lnTo>
                        <a:pt x="26670" y="280988"/>
                      </a:lnTo>
                      <a:lnTo>
                        <a:pt x="78105" y="238125"/>
                      </a:lnTo>
                      <a:lnTo>
                        <a:pt x="94298" y="225742"/>
                      </a:lnTo>
                      <a:lnTo>
                        <a:pt x="101918" y="225742"/>
                      </a:lnTo>
                      <a:lnTo>
                        <a:pt x="124778" y="196215"/>
                      </a:lnTo>
                      <a:lnTo>
                        <a:pt x="138113" y="197167"/>
                      </a:lnTo>
                      <a:lnTo>
                        <a:pt x="165735" y="186690"/>
                      </a:lnTo>
                      <a:lnTo>
                        <a:pt x="185738" y="186690"/>
                      </a:lnTo>
                      <a:lnTo>
                        <a:pt x="236220" y="160973"/>
                      </a:lnTo>
                      <a:lnTo>
                        <a:pt x="262890" y="152400"/>
                      </a:lnTo>
                      <a:lnTo>
                        <a:pt x="272415" y="142875"/>
                      </a:lnTo>
                      <a:lnTo>
                        <a:pt x="286703" y="147638"/>
                      </a:lnTo>
                      <a:close/>
                    </a:path>
                  </a:pathLst>
                </a:custGeom>
                <a:solidFill>
                  <a:srgbClr val="ED3C8D"/>
                </a:solidFill>
                <a:ln w="9525" cap="flat">
                  <a:no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51" name="Freeform: Shape 50">
                  <a:extLst>
                    <a:ext uri="{FF2B5EF4-FFF2-40B4-BE49-F238E27FC236}">
                      <a16:creationId xmlns:a16="http://schemas.microsoft.com/office/drawing/2014/main" id="{F19703F3-276B-440A-AC8D-E38D1D94522D}"/>
                    </a:ext>
                  </a:extLst>
                </p:cNvPr>
                <p:cNvSpPr/>
                <p:nvPr/>
              </p:nvSpPr>
              <p:spPr>
                <a:xfrm>
                  <a:off x="9118392" y="3387289"/>
                  <a:ext cx="157860" cy="261110"/>
                </a:xfrm>
                <a:custGeom>
                  <a:avLst/>
                  <a:gdLst>
                    <a:gd name="connsiteX0" fmla="*/ 40957 w 176212"/>
                    <a:gd name="connsiteY0" fmla="*/ 0 h 291465"/>
                    <a:gd name="connsiteX1" fmla="*/ 25717 w 176212"/>
                    <a:gd name="connsiteY1" fmla="*/ 2857 h 291465"/>
                    <a:gd name="connsiteX2" fmla="*/ 11430 w 176212"/>
                    <a:gd name="connsiteY2" fmla="*/ 13335 h 291465"/>
                    <a:gd name="connsiteX3" fmla="*/ 0 w 176212"/>
                    <a:gd name="connsiteY3" fmla="*/ 33338 h 291465"/>
                    <a:gd name="connsiteX4" fmla="*/ 72390 w 176212"/>
                    <a:gd name="connsiteY4" fmla="*/ 291465 h 291465"/>
                    <a:gd name="connsiteX5" fmla="*/ 176213 w 176212"/>
                    <a:gd name="connsiteY5" fmla="*/ 269557 h 291465"/>
                    <a:gd name="connsiteX6" fmla="*/ 155257 w 176212"/>
                    <a:gd name="connsiteY6" fmla="*/ 197167 h 291465"/>
                    <a:gd name="connsiteX7" fmla="*/ 144780 w 176212"/>
                    <a:gd name="connsiteY7" fmla="*/ 201930 h 291465"/>
                    <a:gd name="connsiteX8" fmla="*/ 113347 w 176212"/>
                    <a:gd name="connsiteY8" fmla="*/ 177165 h 291465"/>
                    <a:gd name="connsiteX9" fmla="*/ 108585 w 176212"/>
                    <a:gd name="connsiteY9" fmla="*/ 160972 h 291465"/>
                    <a:gd name="connsiteX10" fmla="*/ 91440 w 176212"/>
                    <a:gd name="connsiteY10" fmla="*/ 151447 h 291465"/>
                    <a:gd name="connsiteX11" fmla="*/ 89535 w 176212"/>
                    <a:gd name="connsiteY11" fmla="*/ 116205 h 291465"/>
                    <a:gd name="connsiteX12" fmla="*/ 69532 w 176212"/>
                    <a:gd name="connsiteY12" fmla="*/ 95250 h 291465"/>
                    <a:gd name="connsiteX13" fmla="*/ 59055 w 176212"/>
                    <a:gd name="connsiteY13" fmla="*/ 87630 h 291465"/>
                    <a:gd name="connsiteX14" fmla="*/ 47625 w 176212"/>
                    <a:gd name="connsiteY14" fmla="*/ 77152 h 291465"/>
                    <a:gd name="connsiteX15" fmla="*/ 43815 w 176212"/>
                    <a:gd name="connsiteY15" fmla="*/ 46672 h 291465"/>
                    <a:gd name="connsiteX16" fmla="*/ 46672 w 176212"/>
                    <a:gd name="connsiteY16" fmla="*/ 26670 h 291465"/>
                    <a:gd name="connsiteX17" fmla="*/ 56197 w 176212"/>
                    <a:gd name="connsiteY17" fmla="*/ 5715 h 29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6212" h="291465">
                      <a:moveTo>
                        <a:pt x="40957" y="0"/>
                      </a:moveTo>
                      <a:lnTo>
                        <a:pt x="25717" y="2857"/>
                      </a:lnTo>
                      <a:lnTo>
                        <a:pt x="11430" y="13335"/>
                      </a:lnTo>
                      <a:lnTo>
                        <a:pt x="0" y="33338"/>
                      </a:lnTo>
                      <a:lnTo>
                        <a:pt x="72390" y="291465"/>
                      </a:lnTo>
                      <a:lnTo>
                        <a:pt x="176213" y="269557"/>
                      </a:lnTo>
                      <a:lnTo>
                        <a:pt x="155257" y="197167"/>
                      </a:lnTo>
                      <a:lnTo>
                        <a:pt x="144780" y="201930"/>
                      </a:lnTo>
                      <a:lnTo>
                        <a:pt x="113347" y="177165"/>
                      </a:lnTo>
                      <a:lnTo>
                        <a:pt x="108585" y="160972"/>
                      </a:lnTo>
                      <a:lnTo>
                        <a:pt x="91440" y="151447"/>
                      </a:lnTo>
                      <a:lnTo>
                        <a:pt x="89535" y="116205"/>
                      </a:lnTo>
                      <a:lnTo>
                        <a:pt x="69532" y="95250"/>
                      </a:lnTo>
                      <a:lnTo>
                        <a:pt x="59055" y="87630"/>
                      </a:lnTo>
                      <a:lnTo>
                        <a:pt x="47625" y="77152"/>
                      </a:lnTo>
                      <a:lnTo>
                        <a:pt x="43815" y="46672"/>
                      </a:lnTo>
                      <a:lnTo>
                        <a:pt x="46672" y="26670"/>
                      </a:lnTo>
                      <a:lnTo>
                        <a:pt x="56197" y="5715"/>
                      </a:lnTo>
                      <a:close/>
                    </a:path>
                  </a:pathLst>
                </a:custGeom>
                <a:solidFill>
                  <a:srgbClr val="ED3C8D"/>
                </a:solidFill>
                <a:ln w="9525" cap="flat">
                  <a:no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52" name="Freeform: Shape 51">
                  <a:extLst>
                    <a:ext uri="{FF2B5EF4-FFF2-40B4-BE49-F238E27FC236}">
                      <a16:creationId xmlns:a16="http://schemas.microsoft.com/office/drawing/2014/main" id="{1989449A-CB30-35EC-A2AF-8A15F3A87094}"/>
                    </a:ext>
                  </a:extLst>
                </p:cNvPr>
                <p:cNvSpPr/>
                <p:nvPr/>
              </p:nvSpPr>
              <p:spPr>
                <a:xfrm>
                  <a:off x="7585863" y="5238099"/>
                  <a:ext cx="1362721" cy="1161342"/>
                </a:xfrm>
                <a:custGeom>
                  <a:avLst/>
                  <a:gdLst>
                    <a:gd name="connsiteX0" fmla="*/ 1080135 w 1521142"/>
                    <a:gd name="connsiteY0" fmla="*/ 15240 h 1296352"/>
                    <a:gd name="connsiteX1" fmla="*/ 1042035 w 1521142"/>
                    <a:gd name="connsiteY1" fmla="*/ 8572 h 1296352"/>
                    <a:gd name="connsiteX2" fmla="*/ 1025843 w 1521142"/>
                    <a:gd name="connsiteY2" fmla="*/ 0 h 1296352"/>
                    <a:gd name="connsiteX3" fmla="*/ 1004888 w 1521142"/>
                    <a:gd name="connsiteY3" fmla="*/ 13335 h 1296352"/>
                    <a:gd name="connsiteX4" fmla="*/ 1004888 w 1521142"/>
                    <a:gd name="connsiteY4" fmla="*/ 37147 h 1296352"/>
                    <a:gd name="connsiteX5" fmla="*/ 1018223 w 1521142"/>
                    <a:gd name="connsiteY5" fmla="*/ 57150 h 1296352"/>
                    <a:gd name="connsiteX6" fmla="*/ 1013460 w 1521142"/>
                    <a:gd name="connsiteY6" fmla="*/ 98107 h 1296352"/>
                    <a:gd name="connsiteX7" fmla="*/ 993457 w 1521142"/>
                    <a:gd name="connsiteY7" fmla="*/ 103822 h 1296352"/>
                    <a:gd name="connsiteX8" fmla="*/ 983932 w 1521142"/>
                    <a:gd name="connsiteY8" fmla="*/ 93345 h 1296352"/>
                    <a:gd name="connsiteX9" fmla="*/ 978218 w 1521142"/>
                    <a:gd name="connsiteY9" fmla="*/ 62865 h 1296352"/>
                    <a:gd name="connsiteX10" fmla="*/ 501015 w 1521142"/>
                    <a:gd name="connsiteY10" fmla="*/ 94297 h 1296352"/>
                    <a:gd name="connsiteX11" fmla="*/ 469582 w 1521142"/>
                    <a:gd name="connsiteY11" fmla="*/ 37147 h 1296352"/>
                    <a:gd name="connsiteX12" fmla="*/ 4763 w 1521142"/>
                    <a:gd name="connsiteY12" fmla="*/ 85725 h 1296352"/>
                    <a:gd name="connsiteX13" fmla="*/ 0 w 1521142"/>
                    <a:gd name="connsiteY13" fmla="*/ 113347 h 1296352"/>
                    <a:gd name="connsiteX14" fmla="*/ 23813 w 1521142"/>
                    <a:gd name="connsiteY14" fmla="*/ 140018 h 1296352"/>
                    <a:gd name="connsiteX15" fmla="*/ 40005 w 1521142"/>
                    <a:gd name="connsiteY15" fmla="*/ 146685 h 1296352"/>
                    <a:gd name="connsiteX16" fmla="*/ 48578 w 1521142"/>
                    <a:gd name="connsiteY16" fmla="*/ 158115 h 1296352"/>
                    <a:gd name="connsiteX17" fmla="*/ 44768 w 1521142"/>
                    <a:gd name="connsiteY17" fmla="*/ 227647 h 1296352"/>
                    <a:gd name="connsiteX18" fmla="*/ 34290 w 1521142"/>
                    <a:gd name="connsiteY18" fmla="*/ 233363 h 1296352"/>
                    <a:gd name="connsiteX19" fmla="*/ 39053 w 1521142"/>
                    <a:gd name="connsiteY19" fmla="*/ 237172 h 1296352"/>
                    <a:gd name="connsiteX20" fmla="*/ 48578 w 1521142"/>
                    <a:gd name="connsiteY20" fmla="*/ 234315 h 1296352"/>
                    <a:gd name="connsiteX21" fmla="*/ 55245 w 1521142"/>
                    <a:gd name="connsiteY21" fmla="*/ 226695 h 1296352"/>
                    <a:gd name="connsiteX22" fmla="*/ 155257 w 1521142"/>
                    <a:gd name="connsiteY22" fmla="*/ 200978 h 1296352"/>
                    <a:gd name="connsiteX23" fmla="*/ 242888 w 1521142"/>
                    <a:gd name="connsiteY23" fmla="*/ 196215 h 1296352"/>
                    <a:gd name="connsiteX24" fmla="*/ 320040 w 1521142"/>
                    <a:gd name="connsiteY24" fmla="*/ 214313 h 1296352"/>
                    <a:gd name="connsiteX25" fmla="*/ 401003 w 1521142"/>
                    <a:gd name="connsiteY25" fmla="*/ 261938 h 1296352"/>
                    <a:gd name="connsiteX26" fmla="*/ 423863 w 1521142"/>
                    <a:gd name="connsiteY26" fmla="*/ 269557 h 1296352"/>
                    <a:gd name="connsiteX27" fmla="*/ 444818 w 1521142"/>
                    <a:gd name="connsiteY27" fmla="*/ 288607 h 1296352"/>
                    <a:gd name="connsiteX28" fmla="*/ 443865 w 1521142"/>
                    <a:gd name="connsiteY28" fmla="*/ 314325 h 1296352"/>
                    <a:gd name="connsiteX29" fmla="*/ 466725 w 1521142"/>
                    <a:gd name="connsiteY29" fmla="*/ 314325 h 1296352"/>
                    <a:gd name="connsiteX30" fmla="*/ 484823 w 1521142"/>
                    <a:gd name="connsiteY30" fmla="*/ 304800 h 1296352"/>
                    <a:gd name="connsiteX31" fmla="*/ 508635 w 1521142"/>
                    <a:gd name="connsiteY31" fmla="*/ 305753 h 1296352"/>
                    <a:gd name="connsiteX32" fmla="*/ 527685 w 1521142"/>
                    <a:gd name="connsiteY32" fmla="*/ 298132 h 1296352"/>
                    <a:gd name="connsiteX33" fmla="*/ 555307 w 1521142"/>
                    <a:gd name="connsiteY33" fmla="*/ 279082 h 1296352"/>
                    <a:gd name="connsiteX34" fmla="*/ 584835 w 1521142"/>
                    <a:gd name="connsiteY34" fmla="*/ 251460 h 1296352"/>
                    <a:gd name="connsiteX35" fmla="*/ 595313 w 1521142"/>
                    <a:gd name="connsiteY35" fmla="*/ 247650 h 1296352"/>
                    <a:gd name="connsiteX36" fmla="*/ 601028 w 1521142"/>
                    <a:gd name="connsiteY36" fmla="*/ 252413 h 1296352"/>
                    <a:gd name="connsiteX37" fmla="*/ 614363 w 1521142"/>
                    <a:gd name="connsiteY37" fmla="*/ 252413 h 1296352"/>
                    <a:gd name="connsiteX38" fmla="*/ 619125 w 1521142"/>
                    <a:gd name="connsiteY38" fmla="*/ 244793 h 1296352"/>
                    <a:gd name="connsiteX39" fmla="*/ 614363 w 1521142"/>
                    <a:gd name="connsiteY39" fmla="*/ 233363 h 1296352"/>
                    <a:gd name="connsiteX40" fmla="*/ 608648 w 1521142"/>
                    <a:gd name="connsiteY40" fmla="*/ 227647 h 1296352"/>
                    <a:gd name="connsiteX41" fmla="*/ 610553 w 1521142"/>
                    <a:gd name="connsiteY41" fmla="*/ 220028 h 1296352"/>
                    <a:gd name="connsiteX42" fmla="*/ 629603 w 1521142"/>
                    <a:gd name="connsiteY42" fmla="*/ 209550 h 1296352"/>
                    <a:gd name="connsiteX43" fmla="*/ 677228 w 1521142"/>
                    <a:gd name="connsiteY43" fmla="*/ 205740 h 1296352"/>
                    <a:gd name="connsiteX44" fmla="*/ 684848 w 1521142"/>
                    <a:gd name="connsiteY44" fmla="*/ 215265 h 1296352"/>
                    <a:gd name="connsiteX45" fmla="*/ 694373 w 1521142"/>
                    <a:gd name="connsiteY45" fmla="*/ 216218 h 1296352"/>
                    <a:gd name="connsiteX46" fmla="*/ 716280 w 1521142"/>
                    <a:gd name="connsiteY46" fmla="*/ 225743 h 1296352"/>
                    <a:gd name="connsiteX47" fmla="*/ 744855 w 1521142"/>
                    <a:gd name="connsiteY47" fmla="*/ 242888 h 1296352"/>
                    <a:gd name="connsiteX48" fmla="*/ 756285 w 1521142"/>
                    <a:gd name="connsiteY48" fmla="*/ 259080 h 1296352"/>
                    <a:gd name="connsiteX49" fmla="*/ 766763 w 1521142"/>
                    <a:gd name="connsiteY49" fmla="*/ 270510 h 1296352"/>
                    <a:gd name="connsiteX50" fmla="*/ 793432 w 1521142"/>
                    <a:gd name="connsiteY50" fmla="*/ 283845 h 1296352"/>
                    <a:gd name="connsiteX51" fmla="*/ 793432 w 1521142"/>
                    <a:gd name="connsiteY51" fmla="*/ 306705 h 1296352"/>
                    <a:gd name="connsiteX52" fmla="*/ 820103 w 1521142"/>
                    <a:gd name="connsiteY52" fmla="*/ 324803 h 1296352"/>
                    <a:gd name="connsiteX53" fmla="*/ 829628 w 1521142"/>
                    <a:gd name="connsiteY53" fmla="*/ 325755 h 1296352"/>
                    <a:gd name="connsiteX54" fmla="*/ 844868 w 1521142"/>
                    <a:gd name="connsiteY54" fmla="*/ 339090 h 1296352"/>
                    <a:gd name="connsiteX55" fmla="*/ 851535 w 1521142"/>
                    <a:gd name="connsiteY55" fmla="*/ 354330 h 1296352"/>
                    <a:gd name="connsiteX56" fmla="*/ 861060 w 1521142"/>
                    <a:gd name="connsiteY56" fmla="*/ 356235 h 1296352"/>
                    <a:gd name="connsiteX57" fmla="*/ 868680 w 1521142"/>
                    <a:gd name="connsiteY57" fmla="*/ 376238 h 1296352"/>
                    <a:gd name="connsiteX58" fmla="*/ 875348 w 1521142"/>
                    <a:gd name="connsiteY58" fmla="*/ 381953 h 1296352"/>
                    <a:gd name="connsiteX59" fmla="*/ 884873 w 1521142"/>
                    <a:gd name="connsiteY59" fmla="*/ 371475 h 1296352"/>
                    <a:gd name="connsiteX60" fmla="*/ 912495 w 1521142"/>
                    <a:gd name="connsiteY60" fmla="*/ 372428 h 1296352"/>
                    <a:gd name="connsiteX61" fmla="*/ 917257 w 1521142"/>
                    <a:gd name="connsiteY61" fmla="*/ 385763 h 1296352"/>
                    <a:gd name="connsiteX62" fmla="*/ 927735 w 1521142"/>
                    <a:gd name="connsiteY62" fmla="*/ 394335 h 1296352"/>
                    <a:gd name="connsiteX63" fmla="*/ 927735 w 1521142"/>
                    <a:gd name="connsiteY63" fmla="*/ 406718 h 1296352"/>
                    <a:gd name="connsiteX64" fmla="*/ 955357 w 1521142"/>
                    <a:gd name="connsiteY64" fmla="*/ 427672 h 1296352"/>
                    <a:gd name="connsiteX65" fmla="*/ 957263 w 1521142"/>
                    <a:gd name="connsiteY65" fmla="*/ 519113 h 1296352"/>
                    <a:gd name="connsiteX66" fmla="*/ 940118 w 1521142"/>
                    <a:gd name="connsiteY66" fmla="*/ 574357 h 1296352"/>
                    <a:gd name="connsiteX67" fmla="*/ 949643 w 1521142"/>
                    <a:gd name="connsiteY67" fmla="*/ 585788 h 1296352"/>
                    <a:gd name="connsiteX68" fmla="*/ 947738 w 1521142"/>
                    <a:gd name="connsiteY68" fmla="*/ 618172 h 1296352"/>
                    <a:gd name="connsiteX69" fmla="*/ 940118 w 1521142"/>
                    <a:gd name="connsiteY69" fmla="*/ 631507 h 1296352"/>
                    <a:gd name="connsiteX70" fmla="*/ 946785 w 1521142"/>
                    <a:gd name="connsiteY70" fmla="*/ 642938 h 1296352"/>
                    <a:gd name="connsiteX71" fmla="*/ 968693 w 1521142"/>
                    <a:gd name="connsiteY71" fmla="*/ 664845 h 1296352"/>
                    <a:gd name="connsiteX72" fmla="*/ 971550 w 1521142"/>
                    <a:gd name="connsiteY72" fmla="*/ 679132 h 1296352"/>
                    <a:gd name="connsiteX73" fmla="*/ 979170 w 1521142"/>
                    <a:gd name="connsiteY73" fmla="*/ 688657 h 1296352"/>
                    <a:gd name="connsiteX74" fmla="*/ 975360 w 1521142"/>
                    <a:gd name="connsiteY74" fmla="*/ 670560 h 1296352"/>
                    <a:gd name="connsiteX75" fmla="*/ 987743 w 1521142"/>
                    <a:gd name="connsiteY75" fmla="*/ 664845 h 1296352"/>
                    <a:gd name="connsiteX76" fmla="*/ 995363 w 1521142"/>
                    <a:gd name="connsiteY76" fmla="*/ 630555 h 1296352"/>
                    <a:gd name="connsiteX77" fmla="*/ 966788 w 1521142"/>
                    <a:gd name="connsiteY77" fmla="*/ 619125 h 1296352"/>
                    <a:gd name="connsiteX78" fmla="*/ 967740 w 1521142"/>
                    <a:gd name="connsiteY78" fmla="*/ 613410 h 1296352"/>
                    <a:gd name="connsiteX79" fmla="*/ 992505 w 1521142"/>
                    <a:gd name="connsiteY79" fmla="*/ 609600 h 1296352"/>
                    <a:gd name="connsiteX80" fmla="*/ 1001078 w 1521142"/>
                    <a:gd name="connsiteY80" fmla="*/ 634365 h 1296352"/>
                    <a:gd name="connsiteX81" fmla="*/ 1011555 w 1521142"/>
                    <a:gd name="connsiteY81" fmla="*/ 640080 h 1296352"/>
                    <a:gd name="connsiteX82" fmla="*/ 1012507 w 1521142"/>
                    <a:gd name="connsiteY82" fmla="*/ 621030 h 1296352"/>
                    <a:gd name="connsiteX83" fmla="*/ 1022985 w 1521142"/>
                    <a:gd name="connsiteY83" fmla="*/ 623888 h 1296352"/>
                    <a:gd name="connsiteX84" fmla="*/ 1028700 w 1521142"/>
                    <a:gd name="connsiteY84" fmla="*/ 631507 h 1296352"/>
                    <a:gd name="connsiteX85" fmla="*/ 1027748 w 1521142"/>
                    <a:gd name="connsiteY85" fmla="*/ 638175 h 1296352"/>
                    <a:gd name="connsiteX86" fmla="*/ 1000125 w 1521142"/>
                    <a:gd name="connsiteY86" fmla="*/ 678180 h 1296352"/>
                    <a:gd name="connsiteX87" fmla="*/ 998220 w 1521142"/>
                    <a:gd name="connsiteY87" fmla="*/ 688657 h 1296352"/>
                    <a:gd name="connsiteX88" fmla="*/ 982028 w 1521142"/>
                    <a:gd name="connsiteY88" fmla="*/ 706755 h 1296352"/>
                    <a:gd name="connsiteX89" fmla="*/ 982028 w 1521142"/>
                    <a:gd name="connsiteY89" fmla="*/ 717232 h 1296352"/>
                    <a:gd name="connsiteX90" fmla="*/ 1017270 w 1521142"/>
                    <a:gd name="connsiteY90" fmla="*/ 753427 h 1296352"/>
                    <a:gd name="connsiteX91" fmla="*/ 1067753 w 1521142"/>
                    <a:gd name="connsiteY91" fmla="*/ 828675 h 1296352"/>
                    <a:gd name="connsiteX92" fmla="*/ 1084898 w 1521142"/>
                    <a:gd name="connsiteY92" fmla="*/ 848677 h 1296352"/>
                    <a:gd name="connsiteX93" fmla="*/ 1084898 w 1521142"/>
                    <a:gd name="connsiteY93" fmla="*/ 865823 h 1296352"/>
                    <a:gd name="connsiteX94" fmla="*/ 1111568 w 1521142"/>
                    <a:gd name="connsiteY94" fmla="*/ 909638 h 1296352"/>
                    <a:gd name="connsiteX95" fmla="*/ 1133475 w 1521142"/>
                    <a:gd name="connsiteY95" fmla="*/ 915352 h 1296352"/>
                    <a:gd name="connsiteX96" fmla="*/ 1140143 w 1521142"/>
                    <a:gd name="connsiteY96" fmla="*/ 903923 h 1296352"/>
                    <a:gd name="connsiteX97" fmla="*/ 1120140 w 1521142"/>
                    <a:gd name="connsiteY97" fmla="*/ 906780 h 1296352"/>
                    <a:gd name="connsiteX98" fmla="*/ 1091565 w 1521142"/>
                    <a:gd name="connsiteY98" fmla="*/ 863918 h 1296352"/>
                    <a:gd name="connsiteX99" fmla="*/ 1093470 w 1521142"/>
                    <a:gd name="connsiteY99" fmla="*/ 850582 h 1296352"/>
                    <a:gd name="connsiteX100" fmla="*/ 1107757 w 1521142"/>
                    <a:gd name="connsiteY100" fmla="*/ 842963 h 1296352"/>
                    <a:gd name="connsiteX101" fmla="*/ 1107757 w 1521142"/>
                    <a:gd name="connsiteY101" fmla="*/ 828675 h 1296352"/>
                    <a:gd name="connsiteX102" fmla="*/ 1102043 w 1521142"/>
                    <a:gd name="connsiteY102" fmla="*/ 816293 h 1296352"/>
                    <a:gd name="connsiteX103" fmla="*/ 1110615 w 1521142"/>
                    <a:gd name="connsiteY103" fmla="*/ 807720 h 1296352"/>
                    <a:gd name="connsiteX104" fmla="*/ 1114425 w 1521142"/>
                    <a:gd name="connsiteY104" fmla="*/ 816293 h 1296352"/>
                    <a:gd name="connsiteX105" fmla="*/ 1121093 w 1521142"/>
                    <a:gd name="connsiteY105" fmla="*/ 821055 h 1296352"/>
                    <a:gd name="connsiteX106" fmla="*/ 1121093 w 1521142"/>
                    <a:gd name="connsiteY106" fmla="*/ 859155 h 1296352"/>
                    <a:gd name="connsiteX107" fmla="*/ 1109663 w 1521142"/>
                    <a:gd name="connsiteY107" fmla="*/ 853440 h 1296352"/>
                    <a:gd name="connsiteX108" fmla="*/ 1102043 w 1521142"/>
                    <a:gd name="connsiteY108" fmla="*/ 862013 h 1296352"/>
                    <a:gd name="connsiteX109" fmla="*/ 1115378 w 1521142"/>
                    <a:gd name="connsiteY109" fmla="*/ 877252 h 1296352"/>
                    <a:gd name="connsiteX110" fmla="*/ 1124903 w 1521142"/>
                    <a:gd name="connsiteY110" fmla="*/ 902018 h 1296352"/>
                    <a:gd name="connsiteX111" fmla="*/ 1136332 w 1521142"/>
                    <a:gd name="connsiteY111" fmla="*/ 896302 h 1296352"/>
                    <a:gd name="connsiteX112" fmla="*/ 1158240 w 1521142"/>
                    <a:gd name="connsiteY112" fmla="*/ 907732 h 1296352"/>
                    <a:gd name="connsiteX113" fmla="*/ 1178243 w 1521142"/>
                    <a:gd name="connsiteY113" fmla="*/ 928688 h 1296352"/>
                    <a:gd name="connsiteX114" fmla="*/ 1193482 w 1521142"/>
                    <a:gd name="connsiteY114" fmla="*/ 977265 h 1296352"/>
                    <a:gd name="connsiteX115" fmla="*/ 1223010 w 1521142"/>
                    <a:gd name="connsiteY115" fmla="*/ 1022985 h 1296352"/>
                    <a:gd name="connsiteX116" fmla="*/ 1230630 w 1521142"/>
                    <a:gd name="connsiteY116" fmla="*/ 1010602 h 1296352"/>
                    <a:gd name="connsiteX117" fmla="*/ 1257300 w 1521142"/>
                    <a:gd name="connsiteY117" fmla="*/ 1005840 h 1296352"/>
                    <a:gd name="connsiteX118" fmla="*/ 1287780 w 1521142"/>
                    <a:gd name="connsiteY118" fmla="*/ 1018223 h 1296352"/>
                    <a:gd name="connsiteX119" fmla="*/ 1290638 w 1521142"/>
                    <a:gd name="connsiteY119" fmla="*/ 1034415 h 1296352"/>
                    <a:gd name="connsiteX120" fmla="*/ 1322070 w 1521142"/>
                    <a:gd name="connsiteY120" fmla="*/ 1070610 h 1296352"/>
                    <a:gd name="connsiteX121" fmla="*/ 1323023 w 1521142"/>
                    <a:gd name="connsiteY121" fmla="*/ 1081088 h 1296352"/>
                    <a:gd name="connsiteX122" fmla="*/ 1343978 w 1521142"/>
                    <a:gd name="connsiteY122" fmla="*/ 1106805 h 1296352"/>
                    <a:gd name="connsiteX123" fmla="*/ 1337310 w 1521142"/>
                    <a:gd name="connsiteY123" fmla="*/ 1111568 h 1296352"/>
                    <a:gd name="connsiteX124" fmla="*/ 1337310 w 1521142"/>
                    <a:gd name="connsiteY124" fmla="*/ 1137285 h 1296352"/>
                    <a:gd name="connsiteX125" fmla="*/ 1363028 w 1521142"/>
                    <a:gd name="connsiteY125" fmla="*/ 1150620 h 1296352"/>
                    <a:gd name="connsiteX126" fmla="*/ 1377315 w 1521142"/>
                    <a:gd name="connsiteY126" fmla="*/ 1150620 h 1296352"/>
                    <a:gd name="connsiteX127" fmla="*/ 1403032 w 1521142"/>
                    <a:gd name="connsiteY127" fmla="*/ 1133475 h 1296352"/>
                    <a:gd name="connsiteX128" fmla="*/ 1417320 w 1521142"/>
                    <a:gd name="connsiteY128" fmla="*/ 1136332 h 1296352"/>
                    <a:gd name="connsiteX129" fmla="*/ 1427798 w 1521142"/>
                    <a:gd name="connsiteY129" fmla="*/ 1140143 h 1296352"/>
                    <a:gd name="connsiteX130" fmla="*/ 1449705 w 1521142"/>
                    <a:gd name="connsiteY130" fmla="*/ 1123950 h 1296352"/>
                    <a:gd name="connsiteX131" fmla="*/ 1451610 w 1521142"/>
                    <a:gd name="connsiteY131" fmla="*/ 1117282 h 1296352"/>
                    <a:gd name="connsiteX132" fmla="*/ 1463040 w 1521142"/>
                    <a:gd name="connsiteY132" fmla="*/ 1120140 h 1296352"/>
                    <a:gd name="connsiteX133" fmla="*/ 1485900 w 1521142"/>
                    <a:gd name="connsiteY133" fmla="*/ 1103948 h 1296352"/>
                    <a:gd name="connsiteX134" fmla="*/ 1498282 w 1521142"/>
                    <a:gd name="connsiteY134" fmla="*/ 1082040 h 1296352"/>
                    <a:gd name="connsiteX135" fmla="*/ 1491615 w 1521142"/>
                    <a:gd name="connsiteY135" fmla="*/ 1051560 h 1296352"/>
                    <a:gd name="connsiteX136" fmla="*/ 1489710 w 1521142"/>
                    <a:gd name="connsiteY136" fmla="*/ 1039177 h 1296352"/>
                    <a:gd name="connsiteX137" fmla="*/ 1500188 w 1521142"/>
                    <a:gd name="connsiteY137" fmla="*/ 1001077 h 1296352"/>
                    <a:gd name="connsiteX138" fmla="*/ 1505903 w 1521142"/>
                    <a:gd name="connsiteY138" fmla="*/ 999173 h 1296352"/>
                    <a:gd name="connsiteX139" fmla="*/ 1511618 w 1521142"/>
                    <a:gd name="connsiteY139" fmla="*/ 1014413 h 1296352"/>
                    <a:gd name="connsiteX140" fmla="*/ 1519238 w 1521142"/>
                    <a:gd name="connsiteY140" fmla="*/ 997268 h 1296352"/>
                    <a:gd name="connsiteX141" fmla="*/ 1511618 w 1521142"/>
                    <a:gd name="connsiteY141" fmla="*/ 928688 h 1296352"/>
                    <a:gd name="connsiteX142" fmla="*/ 1507807 w 1521142"/>
                    <a:gd name="connsiteY142" fmla="*/ 828675 h 1296352"/>
                    <a:gd name="connsiteX143" fmla="*/ 1498282 w 1521142"/>
                    <a:gd name="connsiteY143" fmla="*/ 763905 h 1296352"/>
                    <a:gd name="connsiteX144" fmla="*/ 1491615 w 1521142"/>
                    <a:gd name="connsiteY144" fmla="*/ 747713 h 1296352"/>
                    <a:gd name="connsiteX145" fmla="*/ 1428750 w 1521142"/>
                    <a:gd name="connsiteY145" fmla="*/ 641985 h 1296352"/>
                    <a:gd name="connsiteX146" fmla="*/ 1379220 w 1521142"/>
                    <a:gd name="connsiteY146" fmla="*/ 555307 h 1296352"/>
                    <a:gd name="connsiteX147" fmla="*/ 1358265 w 1521142"/>
                    <a:gd name="connsiteY147" fmla="*/ 523875 h 1296352"/>
                    <a:gd name="connsiteX148" fmla="*/ 1345882 w 1521142"/>
                    <a:gd name="connsiteY148" fmla="*/ 489585 h 1296352"/>
                    <a:gd name="connsiteX149" fmla="*/ 1343978 w 1521142"/>
                    <a:gd name="connsiteY149" fmla="*/ 457200 h 1296352"/>
                    <a:gd name="connsiteX150" fmla="*/ 1352550 w 1521142"/>
                    <a:gd name="connsiteY150" fmla="*/ 454343 h 1296352"/>
                    <a:gd name="connsiteX151" fmla="*/ 1352550 w 1521142"/>
                    <a:gd name="connsiteY151" fmla="*/ 445770 h 1296352"/>
                    <a:gd name="connsiteX152" fmla="*/ 1342073 w 1521142"/>
                    <a:gd name="connsiteY152" fmla="*/ 424815 h 1296352"/>
                    <a:gd name="connsiteX153" fmla="*/ 1303973 w 1521142"/>
                    <a:gd name="connsiteY153" fmla="*/ 386715 h 1296352"/>
                    <a:gd name="connsiteX154" fmla="*/ 1231582 w 1521142"/>
                    <a:gd name="connsiteY154" fmla="*/ 294322 h 1296352"/>
                    <a:gd name="connsiteX155" fmla="*/ 1177290 w 1521142"/>
                    <a:gd name="connsiteY155" fmla="*/ 195263 h 1296352"/>
                    <a:gd name="connsiteX156" fmla="*/ 1136332 w 1521142"/>
                    <a:gd name="connsiteY156" fmla="*/ 93345 h 1296352"/>
                    <a:gd name="connsiteX157" fmla="*/ 1130618 w 1521142"/>
                    <a:gd name="connsiteY157" fmla="*/ 58103 h 1296352"/>
                    <a:gd name="connsiteX158" fmla="*/ 1119188 w 1521142"/>
                    <a:gd name="connsiteY158" fmla="*/ 48578 h 1296352"/>
                    <a:gd name="connsiteX159" fmla="*/ 1114425 w 1521142"/>
                    <a:gd name="connsiteY159" fmla="*/ 12382 h 1296352"/>
                    <a:gd name="connsiteX160" fmla="*/ 1167765 w 1521142"/>
                    <a:gd name="connsiteY160" fmla="*/ 1296352 h 1296352"/>
                    <a:gd name="connsiteX161" fmla="*/ 1183957 w 1521142"/>
                    <a:gd name="connsiteY161" fmla="*/ 1295400 h 1296352"/>
                    <a:gd name="connsiteX162" fmla="*/ 1177290 w 1521142"/>
                    <a:gd name="connsiteY162" fmla="*/ 1285875 h 1296352"/>
                    <a:gd name="connsiteX163" fmla="*/ 1237298 w 1521142"/>
                    <a:gd name="connsiteY163" fmla="*/ 1285875 h 1296352"/>
                    <a:gd name="connsiteX164" fmla="*/ 1237298 w 1521142"/>
                    <a:gd name="connsiteY164" fmla="*/ 1279207 h 1296352"/>
                    <a:gd name="connsiteX165" fmla="*/ 1252538 w 1521142"/>
                    <a:gd name="connsiteY165" fmla="*/ 1277302 h 1296352"/>
                    <a:gd name="connsiteX166" fmla="*/ 1287780 w 1521142"/>
                    <a:gd name="connsiteY166" fmla="*/ 1245870 h 1296352"/>
                    <a:gd name="connsiteX167" fmla="*/ 1302068 w 1521142"/>
                    <a:gd name="connsiteY167" fmla="*/ 1240155 h 1296352"/>
                    <a:gd name="connsiteX168" fmla="*/ 1324928 w 1521142"/>
                    <a:gd name="connsiteY168" fmla="*/ 1231582 h 1296352"/>
                    <a:gd name="connsiteX169" fmla="*/ 1327785 w 1521142"/>
                    <a:gd name="connsiteY169" fmla="*/ 1243965 h 1296352"/>
                    <a:gd name="connsiteX170" fmla="*/ 1343978 w 1521142"/>
                    <a:gd name="connsiteY170" fmla="*/ 1251585 h 1296352"/>
                    <a:gd name="connsiteX171" fmla="*/ 1319213 w 1521142"/>
                    <a:gd name="connsiteY171" fmla="*/ 1263015 h 1296352"/>
                    <a:gd name="connsiteX172" fmla="*/ 1296353 w 1521142"/>
                    <a:gd name="connsiteY172" fmla="*/ 1263015 h 1296352"/>
                    <a:gd name="connsiteX173" fmla="*/ 1259205 w 1521142"/>
                    <a:gd name="connsiteY173" fmla="*/ 1286827 h 1296352"/>
                    <a:gd name="connsiteX174" fmla="*/ 1401128 w 1521142"/>
                    <a:gd name="connsiteY174" fmla="*/ 1213485 h 1296352"/>
                    <a:gd name="connsiteX175" fmla="*/ 1372553 w 1521142"/>
                    <a:gd name="connsiteY175" fmla="*/ 1226820 h 1296352"/>
                    <a:gd name="connsiteX176" fmla="*/ 1363028 w 1521142"/>
                    <a:gd name="connsiteY176" fmla="*/ 1239202 h 1296352"/>
                    <a:gd name="connsiteX177" fmla="*/ 1373505 w 1521142"/>
                    <a:gd name="connsiteY177" fmla="*/ 1240155 h 1296352"/>
                    <a:gd name="connsiteX178" fmla="*/ 1437323 w 1521142"/>
                    <a:gd name="connsiteY178" fmla="*/ 1185863 h 1296352"/>
                    <a:gd name="connsiteX179" fmla="*/ 1426845 w 1521142"/>
                    <a:gd name="connsiteY179" fmla="*/ 1188720 h 1296352"/>
                    <a:gd name="connsiteX180" fmla="*/ 1413510 w 1521142"/>
                    <a:gd name="connsiteY180" fmla="*/ 1207770 h 1296352"/>
                    <a:gd name="connsiteX181" fmla="*/ 1423988 w 1521142"/>
                    <a:gd name="connsiteY181" fmla="*/ 1205865 h 1296352"/>
                    <a:gd name="connsiteX182" fmla="*/ 1438275 w 1521142"/>
                    <a:gd name="connsiteY182" fmla="*/ 1190625 h 1296352"/>
                    <a:gd name="connsiteX183" fmla="*/ 1516380 w 1521142"/>
                    <a:gd name="connsiteY183" fmla="*/ 1036320 h 1296352"/>
                    <a:gd name="connsiteX184" fmla="*/ 1500188 w 1521142"/>
                    <a:gd name="connsiteY184" fmla="*/ 1089660 h 1296352"/>
                    <a:gd name="connsiteX185" fmla="*/ 1492568 w 1521142"/>
                    <a:gd name="connsiteY185" fmla="*/ 1099185 h 1296352"/>
                    <a:gd name="connsiteX186" fmla="*/ 1483043 w 1521142"/>
                    <a:gd name="connsiteY186" fmla="*/ 1123950 h 1296352"/>
                    <a:gd name="connsiteX187" fmla="*/ 1471613 w 1521142"/>
                    <a:gd name="connsiteY187" fmla="*/ 1139190 h 1296352"/>
                    <a:gd name="connsiteX188" fmla="*/ 1464945 w 1521142"/>
                    <a:gd name="connsiteY188" fmla="*/ 1155382 h 1296352"/>
                    <a:gd name="connsiteX189" fmla="*/ 1446848 w 1521142"/>
                    <a:gd name="connsiteY189" fmla="*/ 1176338 h 1296352"/>
                    <a:gd name="connsiteX190" fmla="*/ 1446848 w 1521142"/>
                    <a:gd name="connsiteY190" fmla="*/ 1184910 h 1296352"/>
                    <a:gd name="connsiteX191" fmla="*/ 1472565 w 1521142"/>
                    <a:gd name="connsiteY191" fmla="*/ 1158240 h 1296352"/>
                    <a:gd name="connsiteX192" fmla="*/ 1495425 w 1521142"/>
                    <a:gd name="connsiteY192" fmla="*/ 1124902 h 1296352"/>
                    <a:gd name="connsiteX193" fmla="*/ 1501140 w 1521142"/>
                    <a:gd name="connsiteY193" fmla="*/ 1105852 h 1296352"/>
                    <a:gd name="connsiteX194" fmla="*/ 1521143 w 1521142"/>
                    <a:gd name="connsiteY194" fmla="*/ 1059180 h 129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521142" h="1296352">
                      <a:moveTo>
                        <a:pt x="1080135" y="15240"/>
                      </a:moveTo>
                      <a:lnTo>
                        <a:pt x="1042035" y="8572"/>
                      </a:lnTo>
                      <a:lnTo>
                        <a:pt x="1025843" y="0"/>
                      </a:lnTo>
                      <a:lnTo>
                        <a:pt x="1004888" y="13335"/>
                      </a:lnTo>
                      <a:lnTo>
                        <a:pt x="1004888" y="37147"/>
                      </a:lnTo>
                      <a:lnTo>
                        <a:pt x="1018223" y="57150"/>
                      </a:lnTo>
                      <a:lnTo>
                        <a:pt x="1013460" y="98107"/>
                      </a:lnTo>
                      <a:lnTo>
                        <a:pt x="993457" y="103822"/>
                      </a:lnTo>
                      <a:lnTo>
                        <a:pt x="983932" y="93345"/>
                      </a:lnTo>
                      <a:lnTo>
                        <a:pt x="978218" y="62865"/>
                      </a:lnTo>
                      <a:lnTo>
                        <a:pt x="501015" y="94297"/>
                      </a:lnTo>
                      <a:lnTo>
                        <a:pt x="469582" y="37147"/>
                      </a:lnTo>
                      <a:lnTo>
                        <a:pt x="4763" y="85725"/>
                      </a:lnTo>
                      <a:lnTo>
                        <a:pt x="0" y="113347"/>
                      </a:lnTo>
                      <a:lnTo>
                        <a:pt x="23813" y="140018"/>
                      </a:lnTo>
                      <a:lnTo>
                        <a:pt x="40005" y="146685"/>
                      </a:lnTo>
                      <a:lnTo>
                        <a:pt x="48578" y="158115"/>
                      </a:lnTo>
                      <a:lnTo>
                        <a:pt x="44768" y="227647"/>
                      </a:lnTo>
                      <a:lnTo>
                        <a:pt x="34290" y="233363"/>
                      </a:lnTo>
                      <a:lnTo>
                        <a:pt x="39053" y="237172"/>
                      </a:lnTo>
                      <a:lnTo>
                        <a:pt x="48578" y="234315"/>
                      </a:lnTo>
                      <a:lnTo>
                        <a:pt x="55245" y="226695"/>
                      </a:lnTo>
                      <a:lnTo>
                        <a:pt x="155257" y="200978"/>
                      </a:lnTo>
                      <a:lnTo>
                        <a:pt x="242888" y="196215"/>
                      </a:lnTo>
                      <a:lnTo>
                        <a:pt x="320040" y="214313"/>
                      </a:lnTo>
                      <a:lnTo>
                        <a:pt x="401003" y="261938"/>
                      </a:lnTo>
                      <a:lnTo>
                        <a:pt x="423863" y="269557"/>
                      </a:lnTo>
                      <a:lnTo>
                        <a:pt x="444818" y="288607"/>
                      </a:lnTo>
                      <a:lnTo>
                        <a:pt x="443865" y="314325"/>
                      </a:lnTo>
                      <a:lnTo>
                        <a:pt x="466725" y="314325"/>
                      </a:lnTo>
                      <a:lnTo>
                        <a:pt x="484823" y="304800"/>
                      </a:lnTo>
                      <a:lnTo>
                        <a:pt x="508635" y="305753"/>
                      </a:lnTo>
                      <a:lnTo>
                        <a:pt x="527685" y="298132"/>
                      </a:lnTo>
                      <a:lnTo>
                        <a:pt x="555307" y="279082"/>
                      </a:lnTo>
                      <a:lnTo>
                        <a:pt x="584835" y="251460"/>
                      </a:lnTo>
                      <a:lnTo>
                        <a:pt x="595313" y="247650"/>
                      </a:lnTo>
                      <a:lnTo>
                        <a:pt x="601028" y="252413"/>
                      </a:lnTo>
                      <a:lnTo>
                        <a:pt x="614363" y="252413"/>
                      </a:lnTo>
                      <a:lnTo>
                        <a:pt x="619125" y="244793"/>
                      </a:lnTo>
                      <a:lnTo>
                        <a:pt x="614363" y="233363"/>
                      </a:lnTo>
                      <a:lnTo>
                        <a:pt x="608648" y="227647"/>
                      </a:lnTo>
                      <a:lnTo>
                        <a:pt x="610553" y="220028"/>
                      </a:lnTo>
                      <a:lnTo>
                        <a:pt x="629603" y="209550"/>
                      </a:lnTo>
                      <a:lnTo>
                        <a:pt x="677228" y="205740"/>
                      </a:lnTo>
                      <a:lnTo>
                        <a:pt x="684848" y="215265"/>
                      </a:lnTo>
                      <a:lnTo>
                        <a:pt x="694373" y="216218"/>
                      </a:lnTo>
                      <a:lnTo>
                        <a:pt x="716280" y="225743"/>
                      </a:lnTo>
                      <a:lnTo>
                        <a:pt x="744855" y="242888"/>
                      </a:lnTo>
                      <a:lnTo>
                        <a:pt x="756285" y="259080"/>
                      </a:lnTo>
                      <a:lnTo>
                        <a:pt x="766763" y="270510"/>
                      </a:lnTo>
                      <a:lnTo>
                        <a:pt x="793432" y="283845"/>
                      </a:lnTo>
                      <a:lnTo>
                        <a:pt x="793432" y="306705"/>
                      </a:lnTo>
                      <a:lnTo>
                        <a:pt x="820103" y="324803"/>
                      </a:lnTo>
                      <a:lnTo>
                        <a:pt x="829628" y="325755"/>
                      </a:lnTo>
                      <a:lnTo>
                        <a:pt x="844868" y="339090"/>
                      </a:lnTo>
                      <a:lnTo>
                        <a:pt x="851535" y="354330"/>
                      </a:lnTo>
                      <a:lnTo>
                        <a:pt x="861060" y="356235"/>
                      </a:lnTo>
                      <a:lnTo>
                        <a:pt x="868680" y="376238"/>
                      </a:lnTo>
                      <a:lnTo>
                        <a:pt x="875348" y="381953"/>
                      </a:lnTo>
                      <a:lnTo>
                        <a:pt x="884873" y="371475"/>
                      </a:lnTo>
                      <a:lnTo>
                        <a:pt x="912495" y="372428"/>
                      </a:lnTo>
                      <a:lnTo>
                        <a:pt x="917257" y="385763"/>
                      </a:lnTo>
                      <a:lnTo>
                        <a:pt x="927735" y="394335"/>
                      </a:lnTo>
                      <a:lnTo>
                        <a:pt x="927735" y="406718"/>
                      </a:lnTo>
                      <a:lnTo>
                        <a:pt x="955357" y="427672"/>
                      </a:lnTo>
                      <a:lnTo>
                        <a:pt x="957263" y="519113"/>
                      </a:lnTo>
                      <a:lnTo>
                        <a:pt x="940118" y="574357"/>
                      </a:lnTo>
                      <a:lnTo>
                        <a:pt x="949643" y="585788"/>
                      </a:lnTo>
                      <a:lnTo>
                        <a:pt x="947738" y="618172"/>
                      </a:lnTo>
                      <a:lnTo>
                        <a:pt x="940118" y="631507"/>
                      </a:lnTo>
                      <a:lnTo>
                        <a:pt x="946785" y="642938"/>
                      </a:lnTo>
                      <a:lnTo>
                        <a:pt x="968693" y="664845"/>
                      </a:lnTo>
                      <a:lnTo>
                        <a:pt x="971550" y="679132"/>
                      </a:lnTo>
                      <a:lnTo>
                        <a:pt x="979170" y="688657"/>
                      </a:lnTo>
                      <a:lnTo>
                        <a:pt x="975360" y="670560"/>
                      </a:lnTo>
                      <a:lnTo>
                        <a:pt x="987743" y="664845"/>
                      </a:lnTo>
                      <a:lnTo>
                        <a:pt x="995363" y="630555"/>
                      </a:lnTo>
                      <a:lnTo>
                        <a:pt x="966788" y="619125"/>
                      </a:lnTo>
                      <a:lnTo>
                        <a:pt x="967740" y="613410"/>
                      </a:lnTo>
                      <a:lnTo>
                        <a:pt x="992505" y="609600"/>
                      </a:lnTo>
                      <a:lnTo>
                        <a:pt x="1001078" y="634365"/>
                      </a:lnTo>
                      <a:lnTo>
                        <a:pt x="1011555" y="640080"/>
                      </a:lnTo>
                      <a:lnTo>
                        <a:pt x="1012507" y="621030"/>
                      </a:lnTo>
                      <a:lnTo>
                        <a:pt x="1022985" y="623888"/>
                      </a:lnTo>
                      <a:lnTo>
                        <a:pt x="1028700" y="631507"/>
                      </a:lnTo>
                      <a:lnTo>
                        <a:pt x="1027748" y="638175"/>
                      </a:lnTo>
                      <a:lnTo>
                        <a:pt x="1000125" y="678180"/>
                      </a:lnTo>
                      <a:lnTo>
                        <a:pt x="998220" y="688657"/>
                      </a:lnTo>
                      <a:lnTo>
                        <a:pt x="982028" y="706755"/>
                      </a:lnTo>
                      <a:lnTo>
                        <a:pt x="982028" y="717232"/>
                      </a:lnTo>
                      <a:lnTo>
                        <a:pt x="1017270" y="753427"/>
                      </a:lnTo>
                      <a:lnTo>
                        <a:pt x="1067753" y="828675"/>
                      </a:lnTo>
                      <a:lnTo>
                        <a:pt x="1084898" y="848677"/>
                      </a:lnTo>
                      <a:lnTo>
                        <a:pt x="1084898" y="865823"/>
                      </a:lnTo>
                      <a:lnTo>
                        <a:pt x="1111568" y="909638"/>
                      </a:lnTo>
                      <a:lnTo>
                        <a:pt x="1133475" y="915352"/>
                      </a:lnTo>
                      <a:lnTo>
                        <a:pt x="1140143" y="903923"/>
                      </a:lnTo>
                      <a:lnTo>
                        <a:pt x="1120140" y="906780"/>
                      </a:lnTo>
                      <a:lnTo>
                        <a:pt x="1091565" y="863918"/>
                      </a:lnTo>
                      <a:lnTo>
                        <a:pt x="1093470" y="850582"/>
                      </a:lnTo>
                      <a:lnTo>
                        <a:pt x="1107757" y="842963"/>
                      </a:lnTo>
                      <a:lnTo>
                        <a:pt x="1107757" y="828675"/>
                      </a:lnTo>
                      <a:lnTo>
                        <a:pt x="1102043" y="816293"/>
                      </a:lnTo>
                      <a:lnTo>
                        <a:pt x="1110615" y="807720"/>
                      </a:lnTo>
                      <a:lnTo>
                        <a:pt x="1114425" y="816293"/>
                      </a:lnTo>
                      <a:lnTo>
                        <a:pt x="1121093" y="821055"/>
                      </a:lnTo>
                      <a:lnTo>
                        <a:pt x="1121093" y="859155"/>
                      </a:lnTo>
                      <a:lnTo>
                        <a:pt x="1109663" y="853440"/>
                      </a:lnTo>
                      <a:lnTo>
                        <a:pt x="1102043" y="862013"/>
                      </a:lnTo>
                      <a:lnTo>
                        <a:pt x="1115378" y="877252"/>
                      </a:lnTo>
                      <a:lnTo>
                        <a:pt x="1124903" y="902018"/>
                      </a:lnTo>
                      <a:lnTo>
                        <a:pt x="1136332" y="896302"/>
                      </a:lnTo>
                      <a:lnTo>
                        <a:pt x="1158240" y="907732"/>
                      </a:lnTo>
                      <a:lnTo>
                        <a:pt x="1178243" y="928688"/>
                      </a:lnTo>
                      <a:lnTo>
                        <a:pt x="1193482" y="977265"/>
                      </a:lnTo>
                      <a:lnTo>
                        <a:pt x="1223010" y="1022985"/>
                      </a:lnTo>
                      <a:lnTo>
                        <a:pt x="1230630" y="1010602"/>
                      </a:lnTo>
                      <a:lnTo>
                        <a:pt x="1257300" y="1005840"/>
                      </a:lnTo>
                      <a:lnTo>
                        <a:pt x="1287780" y="1018223"/>
                      </a:lnTo>
                      <a:lnTo>
                        <a:pt x="1290638" y="1034415"/>
                      </a:lnTo>
                      <a:lnTo>
                        <a:pt x="1322070" y="1070610"/>
                      </a:lnTo>
                      <a:lnTo>
                        <a:pt x="1323023" y="1081088"/>
                      </a:lnTo>
                      <a:lnTo>
                        <a:pt x="1343978" y="1106805"/>
                      </a:lnTo>
                      <a:lnTo>
                        <a:pt x="1337310" y="1111568"/>
                      </a:lnTo>
                      <a:lnTo>
                        <a:pt x="1337310" y="1137285"/>
                      </a:lnTo>
                      <a:lnTo>
                        <a:pt x="1363028" y="1150620"/>
                      </a:lnTo>
                      <a:lnTo>
                        <a:pt x="1377315" y="1150620"/>
                      </a:lnTo>
                      <a:lnTo>
                        <a:pt x="1403032" y="1133475"/>
                      </a:lnTo>
                      <a:lnTo>
                        <a:pt x="1417320" y="1136332"/>
                      </a:lnTo>
                      <a:lnTo>
                        <a:pt x="1427798" y="1140143"/>
                      </a:lnTo>
                      <a:lnTo>
                        <a:pt x="1449705" y="1123950"/>
                      </a:lnTo>
                      <a:lnTo>
                        <a:pt x="1451610" y="1117282"/>
                      </a:lnTo>
                      <a:lnTo>
                        <a:pt x="1463040" y="1120140"/>
                      </a:lnTo>
                      <a:lnTo>
                        <a:pt x="1485900" y="1103948"/>
                      </a:lnTo>
                      <a:lnTo>
                        <a:pt x="1498282" y="1082040"/>
                      </a:lnTo>
                      <a:lnTo>
                        <a:pt x="1491615" y="1051560"/>
                      </a:lnTo>
                      <a:lnTo>
                        <a:pt x="1489710" y="1039177"/>
                      </a:lnTo>
                      <a:lnTo>
                        <a:pt x="1500188" y="1001077"/>
                      </a:lnTo>
                      <a:lnTo>
                        <a:pt x="1505903" y="999173"/>
                      </a:lnTo>
                      <a:lnTo>
                        <a:pt x="1511618" y="1014413"/>
                      </a:lnTo>
                      <a:lnTo>
                        <a:pt x="1519238" y="997268"/>
                      </a:lnTo>
                      <a:lnTo>
                        <a:pt x="1511618" y="928688"/>
                      </a:lnTo>
                      <a:lnTo>
                        <a:pt x="1507807" y="828675"/>
                      </a:lnTo>
                      <a:lnTo>
                        <a:pt x="1498282" y="763905"/>
                      </a:lnTo>
                      <a:lnTo>
                        <a:pt x="1491615" y="747713"/>
                      </a:lnTo>
                      <a:lnTo>
                        <a:pt x="1428750" y="641985"/>
                      </a:lnTo>
                      <a:lnTo>
                        <a:pt x="1379220" y="555307"/>
                      </a:lnTo>
                      <a:lnTo>
                        <a:pt x="1358265" y="523875"/>
                      </a:lnTo>
                      <a:lnTo>
                        <a:pt x="1345882" y="489585"/>
                      </a:lnTo>
                      <a:lnTo>
                        <a:pt x="1343978" y="457200"/>
                      </a:lnTo>
                      <a:lnTo>
                        <a:pt x="1352550" y="454343"/>
                      </a:lnTo>
                      <a:lnTo>
                        <a:pt x="1352550" y="445770"/>
                      </a:lnTo>
                      <a:lnTo>
                        <a:pt x="1342073" y="424815"/>
                      </a:lnTo>
                      <a:lnTo>
                        <a:pt x="1303973" y="386715"/>
                      </a:lnTo>
                      <a:lnTo>
                        <a:pt x="1231582" y="294322"/>
                      </a:lnTo>
                      <a:lnTo>
                        <a:pt x="1177290" y="195263"/>
                      </a:lnTo>
                      <a:lnTo>
                        <a:pt x="1136332" y="93345"/>
                      </a:lnTo>
                      <a:lnTo>
                        <a:pt x="1130618" y="58103"/>
                      </a:lnTo>
                      <a:lnTo>
                        <a:pt x="1119188" y="48578"/>
                      </a:lnTo>
                      <a:lnTo>
                        <a:pt x="1114425" y="12382"/>
                      </a:lnTo>
                      <a:close/>
                      <a:moveTo>
                        <a:pt x="1167765" y="1296352"/>
                      </a:moveTo>
                      <a:lnTo>
                        <a:pt x="1183957" y="1295400"/>
                      </a:lnTo>
                      <a:lnTo>
                        <a:pt x="1177290" y="1285875"/>
                      </a:lnTo>
                      <a:close/>
                      <a:moveTo>
                        <a:pt x="1237298" y="1285875"/>
                      </a:moveTo>
                      <a:lnTo>
                        <a:pt x="1237298" y="1279207"/>
                      </a:lnTo>
                      <a:lnTo>
                        <a:pt x="1252538" y="1277302"/>
                      </a:lnTo>
                      <a:lnTo>
                        <a:pt x="1287780" y="1245870"/>
                      </a:lnTo>
                      <a:lnTo>
                        <a:pt x="1302068" y="1240155"/>
                      </a:lnTo>
                      <a:lnTo>
                        <a:pt x="1324928" y="1231582"/>
                      </a:lnTo>
                      <a:lnTo>
                        <a:pt x="1327785" y="1243965"/>
                      </a:lnTo>
                      <a:lnTo>
                        <a:pt x="1343978" y="1251585"/>
                      </a:lnTo>
                      <a:lnTo>
                        <a:pt x="1319213" y="1263015"/>
                      </a:lnTo>
                      <a:lnTo>
                        <a:pt x="1296353" y="1263015"/>
                      </a:lnTo>
                      <a:lnTo>
                        <a:pt x="1259205" y="1286827"/>
                      </a:lnTo>
                      <a:close/>
                      <a:moveTo>
                        <a:pt x="1401128" y="1213485"/>
                      </a:moveTo>
                      <a:lnTo>
                        <a:pt x="1372553" y="1226820"/>
                      </a:lnTo>
                      <a:lnTo>
                        <a:pt x="1363028" y="1239202"/>
                      </a:lnTo>
                      <a:lnTo>
                        <a:pt x="1373505" y="1240155"/>
                      </a:lnTo>
                      <a:close/>
                      <a:moveTo>
                        <a:pt x="1437323" y="1185863"/>
                      </a:moveTo>
                      <a:lnTo>
                        <a:pt x="1426845" y="1188720"/>
                      </a:lnTo>
                      <a:lnTo>
                        <a:pt x="1413510" y="1207770"/>
                      </a:lnTo>
                      <a:lnTo>
                        <a:pt x="1423988" y="1205865"/>
                      </a:lnTo>
                      <a:lnTo>
                        <a:pt x="1438275" y="1190625"/>
                      </a:lnTo>
                      <a:close/>
                      <a:moveTo>
                        <a:pt x="1516380" y="1036320"/>
                      </a:moveTo>
                      <a:lnTo>
                        <a:pt x="1500188" y="1089660"/>
                      </a:lnTo>
                      <a:lnTo>
                        <a:pt x="1492568" y="1099185"/>
                      </a:lnTo>
                      <a:lnTo>
                        <a:pt x="1483043" y="1123950"/>
                      </a:lnTo>
                      <a:lnTo>
                        <a:pt x="1471613" y="1139190"/>
                      </a:lnTo>
                      <a:lnTo>
                        <a:pt x="1464945" y="1155382"/>
                      </a:lnTo>
                      <a:lnTo>
                        <a:pt x="1446848" y="1176338"/>
                      </a:lnTo>
                      <a:lnTo>
                        <a:pt x="1446848" y="1184910"/>
                      </a:lnTo>
                      <a:lnTo>
                        <a:pt x="1472565" y="1158240"/>
                      </a:lnTo>
                      <a:lnTo>
                        <a:pt x="1495425" y="1124902"/>
                      </a:lnTo>
                      <a:lnTo>
                        <a:pt x="1501140" y="1105852"/>
                      </a:lnTo>
                      <a:lnTo>
                        <a:pt x="1521143" y="1059180"/>
                      </a:lnTo>
                      <a:close/>
                    </a:path>
                  </a:pathLst>
                </a:custGeom>
                <a:solidFill>
                  <a:srgbClr val="D0D0D0"/>
                </a:solidFill>
                <a:ln w="9525" cap="flat">
                  <a:no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53" name="Freeform: Shape 52">
                  <a:extLst>
                    <a:ext uri="{FF2B5EF4-FFF2-40B4-BE49-F238E27FC236}">
                      <a16:creationId xmlns:a16="http://schemas.microsoft.com/office/drawing/2014/main" id="{295BE5DC-013E-8617-5363-480650C51FCC}"/>
                    </a:ext>
                  </a:extLst>
                </p:cNvPr>
                <p:cNvSpPr/>
                <p:nvPr/>
              </p:nvSpPr>
              <p:spPr>
                <a:xfrm>
                  <a:off x="7827347" y="4484635"/>
                  <a:ext cx="812343" cy="846474"/>
                </a:xfrm>
                <a:custGeom>
                  <a:avLst/>
                  <a:gdLst>
                    <a:gd name="connsiteX0" fmla="*/ 906780 w 906780"/>
                    <a:gd name="connsiteY0" fmla="*/ 561022 h 944879"/>
                    <a:gd name="connsiteX1" fmla="*/ 906780 w 906780"/>
                    <a:gd name="connsiteY1" fmla="*/ 574357 h 944879"/>
                    <a:gd name="connsiteX2" fmla="*/ 866775 w 906780"/>
                    <a:gd name="connsiteY2" fmla="*/ 633413 h 944879"/>
                    <a:gd name="connsiteX3" fmla="*/ 855345 w 906780"/>
                    <a:gd name="connsiteY3" fmla="*/ 635317 h 944879"/>
                    <a:gd name="connsiteX4" fmla="*/ 869633 w 906780"/>
                    <a:gd name="connsiteY4" fmla="*/ 640080 h 944879"/>
                    <a:gd name="connsiteX5" fmla="*/ 869633 w 906780"/>
                    <a:gd name="connsiteY5" fmla="*/ 659130 h 944879"/>
                    <a:gd name="connsiteX6" fmla="*/ 861060 w 906780"/>
                    <a:gd name="connsiteY6" fmla="*/ 669607 h 944879"/>
                    <a:gd name="connsiteX7" fmla="*/ 855345 w 906780"/>
                    <a:gd name="connsiteY7" fmla="*/ 726757 h 944879"/>
                    <a:gd name="connsiteX8" fmla="*/ 833438 w 906780"/>
                    <a:gd name="connsiteY8" fmla="*/ 785813 h 944879"/>
                    <a:gd name="connsiteX9" fmla="*/ 838200 w 906780"/>
                    <a:gd name="connsiteY9" fmla="*/ 804863 h 944879"/>
                    <a:gd name="connsiteX10" fmla="*/ 844868 w 906780"/>
                    <a:gd name="connsiteY10" fmla="*/ 853440 h 944879"/>
                    <a:gd name="connsiteX11" fmla="*/ 810578 w 906780"/>
                    <a:gd name="connsiteY11" fmla="*/ 856297 h 944879"/>
                    <a:gd name="connsiteX12" fmla="*/ 772478 w 906780"/>
                    <a:gd name="connsiteY12" fmla="*/ 849630 h 944879"/>
                    <a:gd name="connsiteX13" fmla="*/ 756285 w 906780"/>
                    <a:gd name="connsiteY13" fmla="*/ 841057 h 944879"/>
                    <a:gd name="connsiteX14" fmla="*/ 735330 w 906780"/>
                    <a:gd name="connsiteY14" fmla="*/ 854392 h 944879"/>
                    <a:gd name="connsiteX15" fmla="*/ 735330 w 906780"/>
                    <a:gd name="connsiteY15" fmla="*/ 878205 h 944879"/>
                    <a:gd name="connsiteX16" fmla="*/ 748665 w 906780"/>
                    <a:gd name="connsiteY16" fmla="*/ 898207 h 944879"/>
                    <a:gd name="connsiteX17" fmla="*/ 743903 w 906780"/>
                    <a:gd name="connsiteY17" fmla="*/ 939165 h 944879"/>
                    <a:gd name="connsiteX18" fmla="*/ 723900 w 906780"/>
                    <a:gd name="connsiteY18" fmla="*/ 944880 h 944879"/>
                    <a:gd name="connsiteX19" fmla="*/ 714375 w 906780"/>
                    <a:gd name="connsiteY19" fmla="*/ 934402 h 944879"/>
                    <a:gd name="connsiteX20" fmla="*/ 708660 w 906780"/>
                    <a:gd name="connsiteY20" fmla="*/ 903922 h 944879"/>
                    <a:gd name="connsiteX21" fmla="*/ 231458 w 906780"/>
                    <a:gd name="connsiteY21" fmla="*/ 935355 h 944879"/>
                    <a:gd name="connsiteX22" fmla="*/ 200025 w 906780"/>
                    <a:gd name="connsiteY22" fmla="*/ 878205 h 944879"/>
                    <a:gd name="connsiteX23" fmla="*/ 193358 w 906780"/>
                    <a:gd name="connsiteY23" fmla="*/ 857250 h 944879"/>
                    <a:gd name="connsiteX24" fmla="*/ 179070 w 906780"/>
                    <a:gd name="connsiteY24" fmla="*/ 842963 h 944879"/>
                    <a:gd name="connsiteX25" fmla="*/ 174308 w 906780"/>
                    <a:gd name="connsiteY25" fmla="*/ 829627 h 944879"/>
                    <a:gd name="connsiteX26" fmla="*/ 180023 w 906780"/>
                    <a:gd name="connsiteY26" fmla="*/ 769620 h 944879"/>
                    <a:gd name="connsiteX27" fmla="*/ 157163 w 906780"/>
                    <a:gd name="connsiteY27" fmla="*/ 715327 h 944879"/>
                    <a:gd name="connsiteX28" fmla="*/ 161925 w 906780"/>
                    <a:gd name="connsiteY28" fmla="*/ 690563 h 944879"/>
                    <a:gd name="connsiteX29" fmla="*/ 164783 w 906780"/>
                    <a:gd name="connsiteY29" fmla="*/ 655320 h 944879"/>
                    <a:gd name="connsiteX30" fmla="*/ 185738 w 906780"/>
                    <a:gd name="connsiteY30" fmla="*/ 619125 h 944879"/>
                    <a:gd name="connsiteX31" fmla="*/ 183833 w 906780"/>
                    <a:gd name="connsiteY31" fmla="*/ 608647 h 944879"/>
                    <a:gd name="connsiteX32" fmla="*/ 167640 w 906780"/>
                    <a:gd name="connsiteY32" fmla="*/ 599122 h 944879"/>
                    <a:gd name="connsiteX33" fmla="*/ 167640 w 906780"/>
                    <a:gd name="connsiteY33" fmla="*/ 568642 h 944879"/>
                    <a:gd name="connsiteX34" fmla="*/ 150495 w 906780"/>
                    <a:gd name="connsiteY34" fmla="*/ 550545 h 944879"/>
                    <a:gd name="connsiteX35" fmla="*/ 122873 w 906780"/>
                    <a:gd name="connsiteY35" fmla="*/ 492442 h 944879"/>
                    <a:gd name="connsiteX36" fmla="*/ 0 w 906780"/>
                    <a:gd name="connsiteY36" fmla="*/ 56197 h 944879"/>
                    <a:gd name="connsiteX37" fmla="*/ 218123 w 906780"/>
                    <a:gd name="connsiteY37" fmla="*/ 28575 h 944879"/>
                    <a:gd name="connsiteX38" fmla="*/ 421958 w 906780"/>
                    <a:gd name="connsiteY38" fmla="*/ 0 h 944879"/>
                    <a:gd name="connsiteX39" fmla="*/ 421005 w 906780"/>
                    <a:gd name="connsiteY39" fmla="*/ 18097 h 944879"/>
                    <a:gd name="connsiteX40" fmla="*/ 402908 w 906780"/>
                    <a:gd name="connsiteY40" fmla="*/ 27622 h 944879"/>
                    <a:gd name="connsiteX41" fmla="*/ 389573 w 906780"/>
                    <a:gd name="connsiteY41" fmla="*/ 58102 h 944879"/>
                    <a:gd name="connsiteX42" fmla="*/ 391478 w 906780"/>
                    <a:gd name="connsiteY42" fmla="*/ 70485 h 944879"/>
                    <a:gd name="connsiteX43" fmla="*/ 449580 w 906780"/>
                    <a:gd name="connsiteY43" fmla="*/ 106680 h 944879"/>
                    <a:gd name="connsiteX44" fmla="*/ 474345 w 906780"/>
                    <a:gd name="connsiteY44" fmla="*/ 103822 h 944879"/>
                    <a:gd name="connsiteX45" fmla="*/ 503873 w 906780"/>
                    <a:gd name="connsiteY45" fmla="*/ 141922 h 944879"/>
                    <a:gd name="connsiteX46" fmla="*/ 507683 w 906780"/>
                    <a:gd name="connsiteY46" fmla="*/ 158115 h 944879"/>
                    <a:gd name="connsiteX47" fmla="*/ 547688 w 906780"/>
                    <a:gd name="connsiteY47" fmla="*/ 206692 h 944879"/>
                    <a:gd name="connsiteX48" fmla="*/ 572453 w 906780"/>
                    <a:gd name="connsiteY48" fmla="*/ 222885 h 944879"/>
                    <a:gd name="connsiteX49" fmla="*/ 585788 w 906780"/>
                    <a:gd name="connsiteY49" fmla="*/ 224790 h 944879"/>
                    <a:gd name="connsiteX50" fmla="*/ 606743 w 906780"/>
                    <a:gd name="connsiteY50" fmla="*/ 240030 h 944879"/>
                    <a:gd name="connsiteX51" fmla="*/ 617220 w 906780"/>
                    <a:gd name="connsiteY51" fmla="*/ 260985 h 944879"/>
                    <a:gd name="connsiteX52" fmla="*/ 636270 w 906780"/>
                    <a:gd name="connsiteY52" fmla="*/ 276225 h 944879"/>
                    <a:gd name="connsiteX53" fmla="*/ 653415 w 906780"/>
                    <a:gd name="connsiteY53" fmla="*/ 280988 h 944879"/>
                    <a:gd name="connsiteX54" fmla="*/ 679133 w 906780"/>
                    <a:gd name="connsiteY54" fmla="*/ 306705 h 944879"/>
                    <a:gd name="connsiteX55" fmla="*/ 680085 w 906780"/>
                    <a:gd name="connsiteY55" fmla="*/ 320040 h 944879"/>
                    <a:gd name="connsiteX56" fmla="*/ 704850 w 906780"/>
                    <a:gd name="connsiteY56" fmla="*/ 346710 h 944879"/>
                    <a:gd name="connsiteX57" fmla="*/ 752475 w 906780"/>
                    <a:gd name="connsiteY57" fmla="*/ 368617 h 944879"/>
                    <a:gd name="connsiteX58" fmla="*/ 786765 w 906780"/>
                    <a:gd name="connsiteY58" fmla="*/ 432435 h 944879"/>
                    <a:gd name="connsiteX59" fmla="*/ 789623 w 906780"/>
                    <a:gd name="connsiteY59" fmla="*/ 458152 h 944879"/>
                    <a:gd name="connsiteX60" fmla="*/ 826770 w 906780"/>
                    <a:gd name="connsiteY60" fmla="*/ 478155 h 944879"/>
                    <a:gd name="connsiteX61" fmla="*/ 850583 w 906780"/>
                    <a:gd name="connsiteY61" fmla="*/ 523875 h 944879"/>
                    <a:gd name="connsiteX62" fmla="*/ 858203 w 906780"/>
                    <a:gd name="connsiteY62" fmla="*/ 553402 h 944879"/>
                    <a:gd name="connsiteX63" fmla="*/ 898208 w 906780"/>
                    <a:gd name="connsiteY63" fmla="*/ 557213 h 944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906780" h="944879">
                      <a:moveTo>
                        <a:pt x="906780" y="561022"/>
                      </a:moveTo>
                      <a:lnTo>
                        <a:pt x="906780" y="574357"/>
                      </a:lnTo>
                      <a:lnTo>
                        <a:pt x="866775" y="633413"/>
                      </a:lnTo>
                      <a:lnTo>
                        <a:pt x="855345" y="635317"/>
                      </a:lnTo>
                      <a:lnTo>
                        <a:pt x="869633" y="640080"/>
                      </a:lnTo>
                      <a:lnTo>
                        <a:pt x="869633" y="659130"/>
                      </a:lnTo>
                      <a:lnTo>
                        <a:pt x="861060" y="669607"/>
                      </a:lnTo>
                      <a:lnTo>
                        <a:pt x="855345" y="726757"/>
                      </a:lnTo>
                      <a:lnTo>
                        <a:pt x="833438" y="785813"/>
                      </a:lnTo>
                      <a:lnTo>
                        <a:pt x="838200" y="804863"/>
                      </a:lnTo>
                      <a:lnTo>
                        <a:pt x="844868" y="853440"/>
                      </a:lnTo>
                      <a:lnTo>
                        <a:pt x="810578" y="856297"/>
                      </a:lnTo>
                      <a:lnTo>
                        <a:pt x="772478" y="849630"/>
                      </a:lnTo>
                      <a:lnTo>
                        <a:pt x="756285" y="841057"/>
                      </a:lnTo>
                      <a:lnTo>
                        <a:pt x="735330" y="854392"/>
                      </a:lnTo>
                      <a:lnTo>
                        <a:pt x="735330" y="878205"/>
                      </a:lnTo>
                      <a:lnTo>
                        <a:pt x="748665" y="898207"/>
                      </a:lnTo>
                      <a:lnTo>
                        <a:pt x="743903" y="939165"/>
                      </a:lnTo>
                      <a:lnTo>
                        <a:pt x="723900" y="944880"/>
                      </a:lnTo>
                      <a:lnTo>
                        <a:pt x="714375" y="934402"/>
                      </a:lnTo>
                      <a:lnTo>
                        <a:pt x="708660" y="903922"/>
                      </a:lnTo>
                      <a:lnTo>
                        <a:pt x="231458" y="935355"/>
                      </a:lnTo>
                      <a:lnTo>
                        <a:pt x="200025" y="878205"/>
                      </a:lnTo>
                      <a:lnTo>
                        <a:pt x="193358" y="857250"/>
                      </a:lnTo>
                      <a:lnTo>
                        <a:pt x="179070" y="842963"/>
                      </a:lnTo>
                      <a:lnTo>
                        <a:pt x="174308" y="829627"/>
                      </a:lnTo>
                      <a:lnTo>
                        <a:pt x="180023" y="769620"/>
                      </a:lnTo>
                      <a:lnTo>
                        <a:pt x="157163" y="715327"/>
                      </a:lnTo>
                      <a:lnTo>
                        <a:pt x="161925" y="690563"/>
                      </a:lnTo>
                      <a:lnTo>
                        <a:pt x="164783" y="655320"/>
                      </a:lnTo>
                      <a:lnTo>
                        <a:pt x="185738" y="619125"/>
                      </a:lnTo>
                      <a:lnTo>
                        <a:pt x="183833" y="608647"/>
                      </a:lnTo>
                      <a:lnTo>
                        <a:pt x="167640" y="599122"/>
                      </a:lnTo>
                      <a:lnTo>
                        <a:pt x="167640" y="568642"/>
                      </a:lnTo>
                      <a:lnTo>
                        <a:pt x="150495" y="550545"/>
                      </a:lnTo>
                      <a:lnTo>
                        <a:pt x="122873" y="492442"/>
                      </a:lnTo>
                      <a:lnTo>
                        <a:pt x="0" y="56197"/>
                      </a:lnTo>
                      <a:lnTo>
                        <a:pt x="218123" y="28575"/>
                      </a:lnTo>
                      <a:lnTo>
                        <a:pt x="421958" y="0"/>
                      </a:lnTo>
                      <a:lnTo>
                        <a:pt x="421005" y="18097"/>
                      </a:lnTo>
                      <a:lnTo>
                        <a:pt x="402908" y="27622"/>
                      </a:lnTo>
                      <a:lnTo>
                        <a:pt x="389573" y="58102"/>
                      </a:lnTo>
                      <a:lnTo>
                        <a:pt x="391478" y="70485"/>
                      </a:lnTo>
                      <a:lnTo>
                        <a:pt x="449580" y="106680"/>
                      </a:lnTo>
                      <a:lnTo>
                        <a:pt x="474345" y="103822"/>
                      </a:lnTo>
                      <a:lnTo>
                        <a:pt x="503873" y="141922"/>
                      </a:lnTo>
                      <a:lnTo>
                        <a:pt x="507683" y="158115"/>
                      </a:lnTo>
                      <a:lnTo>
                        <a:pt x="547688" y="206692"/>
                      </a:lnTo>
                      <a:lnTo>
                        <a:pt x="572453" y="222885"/>
                      </a:lnTo>
                      <a:lnTo>
                        <a:pt x="585788" y="224790"/>
                      </a:lnTo>
                      <a:lnTo>
                        <a:pt x="606743" y="240030"/>
                      </a:lnTo>
                      <a:lnTo>
                        <a:pt x="617220" y="260985"/>
                      </a:lnTo>
                      <a:lnTo>
                        <a:pt x="636270" y="276225"/>
                      </a:lnTo>
                      <a:lnTo>
                        <a:pt x="653415" y="280988"/>
                      </a:lnTo>
                      <a:lnTo>
                        <a:pt x="679133" y="306705"/>
                      </a:lnTo>
                      <a:lnTo>
                        <a:pt x="680085" y="320040"/>
                      </a:lnTo>
                      <a:lnTo>
                        <a:pt x="704850" y="346710"/>
                      </a:lnTo>
                      <a:lnTo>
                        <a:pt x="752475" y="368617"/>
                      </a:lnTo>
                      <a:lnTo>
                        <a:pt x="786765" y="432435"/>
                      </a:lnTo>
                      <a:lnTo>
                        <a:pt x="789623" y="458152"/>
                      </a:lnTo>
                      <a:lnTo>
                        <a:pt x="826770" y="478155"/>
                      </a:lnTo>
                      <a:lnTo>
                        <a:pt x="850583" y="523875"/>
                      </a:lnTo>
                      <a:lnTo>
                        <a:pt x="858203" y="553402"/>
                      </a:lnTo>
                      <a:lnTo>
                        <a:pt x="898208" y="557213"/>
                      </a:lnTo>
                      <a:close/>
                    </a:path>
                  </a:pathLst>
                </a:custGeom>
                <a:solidFill>
                  <a:srgbClr val="ACBDCE"/>
                </a:solidFill>
                <a:ln w="9525" cap="flat">
                  <a:noFill/>
                  <a:prstDash val="solid"/>
                  <a:miter/>
                </a:ln>
              </p:spPr>
              <p:txBody>
                <a:bodyPr rtlCol="0" anchor="ctr"/>
                <a:lstStyle/>
                <a:p>
                  <a:pPr algn="ctr"/>
                  <a:r>
                    <a:rPr lang="en-US" sz="1200" b="1">
                      <a:solidFill>
                        <a:schemeClr val="bg1"/>
                      </a:solidFill>
                      <a:latin typeface="Helvetica" panose="020B0604020202020204" pitchFamily="34" charset="0"/>
                      <a:cs typeface="Helvetica" panose="020B0604020202020204" pitchFamily="34" charset="0"/>
                    </a:rPr>
                    <a:t>GA</a:t>
                  </a:r>
                </a:p>
              </p:txBody>
            </p:sp>
            <p:sp>
              <p:nvSpPr>
                <p:cNvPr id="54" name="Freeform: Shape 53">
                  <a:extLst>
                    <a:ext uri="{FF2B5EF4-FFF2-40B4-BE49-F238E27FC236}">
                      <a16:creationId xmlns:a16="http://schemas.microsoft.com/office/drawing/2014/main" id="{397ED231-A05D-8164-30EA-82A2F0189417}"/>
                    </a:ext>
                  </a:extLst>
                </p:cNvPr>
                <p:cNvSpPr/>
                <p:nvPr/>
              </p:nvSpPr>
              <p:spPr>
                <a:xfrm>
                  <a:off x="3961466" y="5626343"/>
                  <a:ext cx="963377" cy="628882"/>
                </a:xfrm>
                <a:custGeom>
                  <a:avLst/>
                  <a:gdLst>
                    <a:gd name="connsiteX0" fmla="*/ 850583 w 1075372"/>
                    <a:gd name="connsiteY0" fmla="*/ 418148 h 701992"/>
                    <a:gd name="connsiteX1" fmla="*/ 848677 w 1075372"/>
                    <a:gd name="connsiteY1" fmla="*/ 448628 h 701992"/>
                    <a:gd name="connsiteX2" fmla="*/ 864870 w 1075372"/>
                    <a:gd name="connsiteY2" fmla="*/ 466725 h 701992"/>
                    <a:gd name="connsiteX3" fmla="*/ 865823 w 1075372"/>
                    <a:gd name="connsiteY3" fmla="*/ 478155 h 701992"/>
                    <a:gd name="connsiteX4" fmla="*/ 820102 w 1075372"/>
                    <a:gd name="connsiteY4" fmla="*/ 521018 h 701992"/>
                    <a:gd name="connsiteX5" fmla="*/ 819150 w 1075372"/>
                    <a:gd name="connsiteY5" fmla="*/ 532448 h 701992"/>
                    <a:gd name="connsiteX6" fmla="*/ 837248 w 1075372"/>
                    <a:gd name="connsiteY6" fmla="*/ 562928 h 701992"/>
                    <a:gd name="connsiteX7" fmla="*/ 853440 w 1075372"/>
                    <a:gd name="connsiteY7" fmla="*/ 602932 h 701992"/>
                    <a:gd name="connsiteX8" fmla="*/ 853440 w 1075372"/>
                    <a:gd name="connsiteY8" fmla="*/ 627698 h 701992"/>
                    <a:gd name="connsiteX9" fmla="*/ 848677 w 1075372"/>
                    <a:gd name="connsiteY9" fmla="*/ 639128 h 701992"/>
                    <a:gd name="connsiteX10" fmla="*/ 849630 w 1075372"/>
                    <a:gd name="connsiteY10" fmla="*/ 671513 h 701992"/>
                    <a:gd name="connsiteX11" fmla="*/ 888683 w 1075372"/>
                    <a:gd name="connsiteY11" fmla="*/ 691515 h 701992"/>
                    <a:gd name="connsiteX12" fmla="*/ 899160 w 1075372"/>
                    <a:gd name="connsiteY12" fmla="*/ 701993 h 701992"/>
                    <a:gd name="connsiteX13" fmla="*/ 910590 w 1075372"/>
                    <a:gd name="connsiteY13" fmla="*/ 691515 h 701992"/>
                    <a:gd name="connsiteX14" fmla="*/ 930593 w 1075372"/>
                    <a:gd name="connsiteY14" fmla="*/ 657225 h 701992"/>
                    <a:gd name="connsiteX15" fmla="*/ 973455 w 1075372"/>
                    <a:gd name="connsiteY15" fmla="*/ 629603 h 701992"/>
                    <a:gd name="connsiteX16" fmla="*/ 1004888 w 1075372"/>
                    <a:gd name="connsiteY16" fmla="*/ 624840 h 701992"/>
                    <a:gd name="connsiteX17" fmla="*/ 1028700 w 1075372"/>
                    <a:gd name="connsiteY17" fmla="*/ 615315 h 701992"/>
                    <a:gd name="connsiteX18" fmla="*/ 1044893 w 1075372"/>
                    <a:gd name="connsiteY18" fmla="*/ 603885 h 701992"/>
                    <a:gd name="connsiteX19" fmla="*/ 1075373 w 1075372"/>
                    <a:gd name="connsiteY19" fmla="*/ 570548 h 701992"/>
                    <a:gd name="connsiteX20" fmla="*/ 1048702 w 1075372"/>
                    <a:gd name="connsiteY20" fmla="*/ 560070 h 701992"/>
                    <a:gd name="connsiteX21" fmla="*/ 1035368 w 1075372"/>
                    <a:gd name="connsiteY21" fmla="*/ 546735 h 701992"/>
                    <a:gd name="connsiteX22" fmla="*/ 1036320 w 1075372"/>
                    <a:gd name="connsiteY22" fmla="*/ 530543 h 701992"/>
                    <a:gd name="connsiteX23" fmla="*/ 1031558 w 1075372"/>
                    <a:gd name="connsiteY23" fmla="*/ 524828 h 701992"/>
                    <a:gd name="connsiteX24" fmla="*/ 1012508 w 1075372"/>
                    <a:gd name="connsiteY24" fmla="*/ 524828 h 701992"/>
                    <a:gd name="connsiteX25" fmla="*/ 1014413 w 1075372"/>
                    <a:gd name="connsiteY25" fmla="*/ 501015 h 701992"/>
                    <a:gd name="connsiteX26" fmla="*/ 1007745 w 1075372"/>
                    <a:gd name="connsiteY26" fmla="*/ 489585 h 701992"/>
                    <a:gd name="connsiteX27" fmla="*/ 982980 w 1075372"/>
                    <a:gd name="connsiteY27" fmla="*/ 467678 h 701992"/>
                    <a:gd name="connsiteX28" fmla="*/ 940118 w 1075372"/>
                    <a:gd name="connsiteY28" fmla="*/ 449580 h 701992"/>
                    <a:gd name="connsiteX29" fmla="*/ 913448 w 1075372"/>
                    <a:gd name="connsiteY29" fmla="*/ 447675 h 701992"/>
                    <a:gd name="connsiteX30" fmla="*/ 882015 w 1075372"/>
                    <a:gd name="connsiteY30" fmla="*/ 421957 h 701992"/>
                    <a:gd name="connsiteX31" fmla="*/ 870585 w 1075372"/>
                    <a:gd name="connsiteY31" fmla="*/ 416243 h 701992"/>
                    <a:gd name="connsiteX32" fmla="*/ 704850 w 1075372"/>
                    <a:gd name="connsiteY32" fmla="*/ 256223 h 701992"/>
                    <a:gd name="connsiteX33" fmla="*/ 694373 w 1075372"/>
                    <a:gd name="connsiteY33" fmla="*/ 270510 h 701992"/>
                    <a:gd name="connsiteX34" fmla="*/ 693420 w 1075372"/>
                    <a:gd name="connsiteY34" fmla="*/ 286703 h 701992"/>
                    <a:gd name="connsiteX35" fmla="*/ 719138 w 1075372"/>
                    <a:gd name="connsiteY35" fmla="*/ 309563 h 701992"/>
                    <a:gd name="connsiteX36" fmla="*/ 737235 w 1075372"/>
                    <a:gd name="connsiteY36" fmla="*/ 314325 h 701992"/>
                    <a:gd name="connsiteX37" fmla="*/ 742950 w 1075372"/>
                    <a:gd name="connsiteY37" fmla="*/ 323850 h 701992"/>
                    <a:gd name="connsiteX38" fmla="*/ 746760 w 1075372"/>
                    <a:gd name="connsiteY38" fmla="*/ 352425 h 701992"/>
                    <a:gd name="connsiteX39" fmla="*/ 781050 w 1075372"/>
                    <a:gd name="connsiteY39" fmla="*/ 354330 h 701992"/>
                    <a:gd name="connsiteX40" fmla="*/ 831533 w 1075372"/>
                    <a:gd name="connsiteY40" fmla="*/ 329565 h 701992"/>
                    <a:gd name="connsiteX41" fmla="*/ 830580 w 1075372"/>
                    <a:gd name="connsiteY41" fmla="*/ 305753 h 701992"/>
                    <a:gd name="connsiteX42" fmla="*/ 817245 w 1075372"/>
                    <a:gd name="connsiteY42" fmla="*/ 300990 h 701992"/>
                    <a:gd name="connsiteX43" fmla="*/ 783908 w 1075372"/>
                    <a:gd name="connsiteY43" fmla="*/ 276225 h 701992"/>
                    <a:gd name="connsiteX44" fmla="*/ 766763 w 1075372"/>
                    <a:gd name="connsiteY44" fmla="*/ 273368 h 701992"/>
                    <a:gd name="connsiteX45" fmla="*/ 739140 w 1075372"/>
                    <a:gd name="connsiteY45" fmla="*/ 285750 h 701992"/>
                    <a:gd name="connsiteX46" fmla="*/ 724852 w 1075372"/>
                    <a:gd name="connsiteY46" fmla="*/ 260032 h 701992"/>
                    <a:gd name="connsiteX47" fmla="*/ 690563 w 1075372"/>
                    <a:gd name="connsiteY47" fmla="*/ 365760 h 701992"/>
                    <a:gd name="connsiteX48" fmla="*/ 699135 w 1075372"/>
                    <a:gd name="connsiteY48" fmla="*/ 352425 h 701992"/>
                    <a:gd name="connsiteX49" fmla="*/ 722948 w 1075372"/>
                    <a:gd name="connsiteY49" fmla="*/ 349568 h 701992"/>
                    <a:gd name="connsiteX50" fmla="*/ 728663 w 1075372"/>
                    <a:gd name="connsiteY50" fmla="*/ 366713 h 701992"/>
                    <a:gd name="connsiteX51" fmla="*/ 623888 w 1075372"/>
                    <a:gd name="connsiteY51" fmla="*/ 282893 h 701992"/>
                    <a:gd name="connsiteX52" fmla="*/ 640080 w 1075372"/>
                    <a:gd name="connsiteY52" fmla="*/ 320993 h 701992"/>
                    <a:gd name="connsiteX53" fmla="*/ 669608 w 1075372"/>
                    <a:gd name="connsiteY53" fmla="*/ 315278 h 701992"/>
                    <a:gd name="connsiteX54" fmla="*/ 672465 w 1075372"/>
                    <a:gd name="connsiteY54" fmla="*/ 296228 h 701992"/>
                    <a:gd name="connsiteX55" fmla="*/ 659130 w 1075372"/>
                    <a:gd name="connsiteY55" fmla="*/ 281940 h 701992"/>
                    <a:gd name="connsiteX56" fmla="*/ 584835 w 1075372"/>
                    <a:gd name="connsiteY56" fmla="*/ 219075 h 701992"/>
                    <a:gd name="connsiteX57" fmla="*/ 574358 w 1075372"/>
                    <a:gd name="connsiteY57" fmla="*/ 241935 h 701992"/>
                    <a:gd name="connsiteX58" fmla="*/ 621983 w 1075372"/>
                    <a:gd name="connsiteY58" fmla="*/ 241935 h 701992"/>
                    <a:gd name="connsiteX59" fmla="*/ 667702 w 1075372"/>
                    <a:gd name="connsiteY59" fmla="*/ 257175 h 701992"/>
                    <a:gd name="connsiteX60" fmla="*/ 691515 w 1075372"/>
                    <a:gd name="connsiteY60" fmla="*/ 241935 h 701992"/>
                    <a:gd name="connsiteX61" fmla="*/ 693420 w 1075372"/>
                    <a:gd name="connsiteY61" fmla="*/ 227648 h 701992"/>
                    <a:gd name="connsiteX62" fmla="*/ 647700 w 1075372"/>
                    <a:gd name="connsiteY62" fmla="*/ 229553 h 701992"/>
                    <a:gd name="connsiteX63" fmla="*/ 432435 w 1075372"/>
                    <a:gd name="connsiteY63" fmla="*/ 118110 h 701992"/>
                    <a:gd name="connsiteX64" fmla="*/ 414338 w 1075372"/>
                    <a:gd name="connsiteY64" fmla="*/ 138113 h 701992"/>
                    <a:gd name="connsiteX65" fmla="*/ 386715 w 1075372"/>
                    <a:gd name="connsiteY65" fmla="*/ 143828 h 701992"/>
                    <a:gd name="connsiteX66" fmla="*/ 394335 w 1075372"/>
                    <a:gd name="connsiteY66" fmla="*/ 164782 h 701992"/>
                    <a:gd name="connsiteX67" fmla="*/ 415290 w 1075372"/>
                    <a:gd name="connsiteY67" fmla="*/ 191453 h 701992"/>
                    <a:gd name="connsiteX68" fmla="*/ 416242 w 1075372"/>
                    <a:gd name="connsiteY68" fmla="*/ 200978 h 701992"/>
                    <a:gd name="connsiteX69" fmla="*/ 436245 w 1075372"/>
                    <a:gd name="connsiteY69" fmla="*/ 198120 h 701992"/>
                    <a:gd name="connsiteX70" fmla="*/ 458152 w 1075372"/>
                    <a:gd name="connsiteY70" fmla="*/ 199073 h 701992"/>
                    <a:gd name="connsiteX71" fmla="*/ 474345 w 1075372"/>
                    <a:gd name="connsiteY71" fmla="*/ 210503 h 701992"/>
                    <a:gd name="connsiteX72" fmla="*/ 507683 w 1075372"/>
                    <a:gd name="connsiteY72" fmla="*/ 202882 h 701992"/>
                    <a:gd name="connsiteX73" fmla="*/ 507683 w 1075372"/>
                    <a:gd name="connsiteY73" fmla="*/ 196215 h 701992"/>
                    <a:gd name="connsiteX74" fmla="*/ 498158 w 1075372"/>
                    <a:gd name="connsiteY74" fmla="*/ 188595 h 701992"/>
                    <a:gd name="connsiteX75" fmla="*/ 493395 w 1075372"/>
                    <a:gd name="connsiteY75" fmla="*/ 168593 h 701992"/>
                    <a:gd name="connsiteX76" fmla="*/ 485775 w 1075372"/>
                    <a:gd name="connsiteY76" fmla="*/ 165735 h 701992"/>
                    <a:gd name="connsiteX77" fmla="*/ 481013 w 1075372"/>
                    <a:gd name="connsiteY77" fmla="*/ 175260 h 701992"/>
                    <a:gd name="connsiteX78" fmla="*/ 469583 w 1075372"/>
                    <a:gd name="connsiteY78" fmla="*/ 162878 h 701992"/>
                    <a:gd name="connsiteX79" fmla="*/ 471488 w 1075372"/>
                    <a:gd name="connsiteY79" fmla="*/ 149543 h 701992"/>
                    <a:gd name="connsiteX80" fmla="*/ 454342 w 1075372"/>
                    <a:gd name="connsiteY80" fmla="*/ 118110 h 701992"/>
                    <a:gd name="connsiteX81" fmla="*/ 443865 w 1075372"/>
                    <a:gd name="connsiteY81" fmla="*/ 111443 h 701992"/>
                    <a:gd name="connsiteX82" fmla="*/ 129540 w 1075372"/>
                    <a:gd name="connsiteY82" fmla="*/ 0 h 701992"/>
                    <a:gd name="connsiteX83" fmla="*/ 89535 w 1075372"/>
                    <a:gd name="connsiteY83" fmla="*/ 27623 h 701992"/>
                    <a:gd name="connsiteX84" fmla="*/ 91440 w 1075372"/>
                    <a:gd name="connsiteY84" fmla="*/ 49530 h 701992"/>
                    <a:gd name="connsiteX85" fmla="*/ 114300 w 1075372"/>
                    <a:gd name="connsiteY85" fmla="*/ 60960 h 701992"/>
                    <a:gd name="connsiteX86" fmla="*/ 132398 w 1075372"/>
                    <a:gd name="connsiteY86" fmla="*/ 73343 h 701992"/>
                    <a:gd name="connsiteX87" fmla="*/ 158115 w 1075372"/>
                    <a:gd name="connsiteY87" fmla="*/ 77153 h 701992"/>
                    <a:gd name="connsiteX88" fmla="*/ 182880 w 1075372"/>
                    <a:gd name="connsiteY88" fmla="*/ 56198 h 701992"/>
                    <a:gd name="connsiteX89" fmla="*/ 180975 w 1075372"/>
                    <a:gd name="connsiteY89" fmla="*/ 38100 h 701992"/>
                    <a:gd name="connsiteX90" fmla="*/ 188595 w 1075372"/>
                    <a:gd name="connsiteY90" fmla="*/ 21907 h 701992"/>
                    <a:gd name="connsiteX91" fmla="*/ 188595 w 1075372"/>
                    <a:gd name="connsiteY91" fmla="*/ 8573 h 701992"/>
                    <a:gd name="connsiteX92" fmla="*/ 179070 w 1075372"/>
                    <a:gd name="connsiteY92" fmla="*/ 0 h 701992"/>
                    <a:gd name="connsiteX93" fmla="*/ 26670 w 1075372"/>
                    <a:gd name="connsiteY93" fmla="*/ 45720 h 701992"/>
                    <a:gd name="connsiteX94" fmla="*/ 23813 w 1075372"/>
                    <a:gd name="connsiteY94" fmla="*/ 57150 h 701992"/>
                    <a:gd name="connsiteX95" fmla="*/ 5715 w 1075372"/>
                    <a:gd name="connsiteY95" fmla="*/ 65723 h 701992"/>
                    <a:gd name="connsiteX96" fmla="*/ 0 w 1075372"/>
                    <a:gd name="connsiteY96" fmla="*/ 82868 h 701992"/>
                    <a:gd name="connsiteX97" fmla="*/ 9525 w 1075372"/>
                    <a:gd name="connsiteY97" fmla="*/ 90488 h 701992"/>
                    <a:gd name="connsiteX98" fmla="*/ 20003 w 1075372"/>
                    <a:gd name="connsiteY98" fmla="*/ 76200 h 701992"/>
                    <a:gd name="connsiteX99" fmla="*/ 38100 w 1075372"/>
                    <a:gd name="connsiteY99" fmla="*/ 70485 h 701992"/>
                    <a:gd name="connsiteX100" fmla="*/ 41910 w 1075372"/>
                    <a:gd name="connsiteY100" fmla="*/ 45720 h 701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1075372" h="701992">
                      <a:moveTo>
                        <a:pt x="850583" y="418148"/>
                      </a:moveTo>
                      <a:lnTo>
                        <a:pt x="848677" y="448628"/>
                      </a:lnTo>
                      <a:lnTo>
                        <a:pt x="864870" y="466725"/>
                      </a:lnTo>
                      <a:lnTo>
                        <a:pt x="865823" y="478155"/>
                      </a:lnTo>
                      <a:lnTo>
                        <a:pt x="820102" y="521018"/>
                      </a:lnTo>
                      <a:lnTo>
                        <a:pt x="819150" y="532448"/>
                      </a:lnTo>
                      <a:lnTo>
                        <a:pt x="837248" y="562928"/>
                      </a:lnTo>
                      <a:lnTo>
                        <a:pt x="853440" y="602932"/>
                      </a:lnTo>
                      <a:lnTo>
                        <a:pt x="853440" y="627698"/>
                      </a:lnTo>
                      <a:lnTo>
                        <a:pt x="848677" y="639128"/>
                      </a:lnTo>
                      <a:lnTo>
                        <a:pt x="849630" y="671513"/>
                      </a:lnTo>
                      <a:lnTo>
                        <a:pt x="888683" y="691515"/>
                      </a:lnTo>
                      <a:lnTo>
                        <a:pt x="899160" y="701993"/>
                      </a:lnTo>
                      <a:lnTo>
                        <a:pt x="910590" y="691515"/>
                      </a:lnTo>
                      <a:lnTo>
                        <a:pt x="930593" y="657225"/>
                      </a:lnTo>
                      <a:lnTo>
                        <a:pt x="973455" y="629603"/>
                      </a:lnTo>
                      <a:lnTo>
                        <a:pt x="1004888" y="624840"/>
                      </a:lnTo>
                      <a:lnTo>
                        <a:pt x="1028700" y="615315"/>
                      </a:lnTo>
                      <a:lnTo>
                        <a:pt x="1044893" y="603885"/>
                      </a:lnTo>
                      <a:lnTo>
                        <a:pt x="1075373" y="570548"/>
                      </a:lnTo>
                      <a:lnTo>
                        <a:pt x="1048702" y="560070"/>
                      </a:lnTo>
                      <a:lnTo>
                        <a:pt x="1035368" y="546735"/>
                      </a:lnTo>
                      <a:lnTo>
                        <a:pt x="1036320" y="530543"/>
                      </a:lnTo>
                      <a:lnTo>
                        <a:pt x="1031558" y="524828"/>
                      </a:lnTo>
                      <a:lnTo>
                        <a:pt x="1012508" y="524828"/>
                      </a:lnTo>
                      <a:lnTo>
                        <a:pt x="1014413" y="501015"/>
                      </a:lnTo>
                      <a:lnTo>
                        <a:pt x="1007745" y="489585"/>
                      </a:lnTo>
                      <a:lnTo>
                        <a:pt x="982980" y="467678"/>
                      </a:lnTo>
                      <a:lnTo>
                        <a:pt x="940118" y="449580"/>
                      </a:lnTo>
                      <a:lnTo>
                        <a:pt x="913448" y="447675"/>
                      </a:lnTo>
                      <a:lnTo>
                        <a:pt x="882015" y="421957"/>
                      </a:lnTo>
                      <a:lnTo>
                        <a:pt x="870585" y="416243"/>
                      </a:lnTo>
                      <a:close/>
                      <a:moveTo>
                        <a:pt x="704850" y="256223"/>
                      </a:moveTo>
                      <a:lnTo>
                        <a:pt x="694373" y="270510"/>
                      </a:lnTo>
                      <a:lnTo>
                        <a:pt x="693420" y="286703"/>
                      </a:lnTo>
                      <a:lnTo>
                        <a:pt x="719138" y="309563"/>
                      </a:lnTo>
                      <a:lnTo>
                        <a:pt x="737235" y="314325"/>
                      </a:lnTo>
                      <a:lnTo>
                        <a:pt x="742950" y="323850"/>
                      </a:lnTo>
                      <a:lnTo>
                        <a:pt x="746760" y="352425"/>
                      </a:lnTo>
                      <a:lnTo>
                        <a:pt x="781050" y="354330"/>
                      </a:lnTo>
                      <a:lnTo>
                        <a:pt x="831533" y="329565"/>
                      </a:lnTo>
                      <a:lnTo>
                        <a:pt x="830580" y="305753"/>
                      </a:lnTo>
                      <a:lnTo>
                        <a:pt x="817245" y="300990"/>
                      </a:lnTo>
                      <a:lnTo>
                        <a:pt x="783908" y="276225"/>
                      </a:lnTo>
                      <a:lnTo>
                        <a:pt x="766763" y="273368"/>
                      </a:lnTo>
                      <a:lnTo>
                        <a:pt x="739140" y="285750"/>
                      </a:lnTo>
                      <a:lnTo>
                        <a:pt x="724852" y="260032"/>
                      </a:lnTo>
                      <a:close/>
                      <a:moveTo>
                        <a:pt x="690563" y="365760"/>
                      </a:moveTo>
                      <a:lnTo>
                        <a:pt x="699135" y="352425"/>
                      </a:lnTo>
                      <a:lnTo>
                        <a:pt x="722948" y="349568"/>
                      </a:lnTo>
                      <a:lnTo>
                        <a:pt x="728663" y="366713"/>
                      </a:lnTo>
                      <a:close/>
                      <a:moveTo>
                        <a:pt x="623888" y="282893"/>
                      </a:moveTo>
                      <a:lnTo>
                        <a:pt x="640080" y="320993"/>
                      </a:lnTo>
                      <a:lnTo>
                        <a:pt x="669608" y="315278"/>
                      </a:lnTo>
                      <a:lnTo>
                        <a:pt x="672465" y="296228"/>
                      </a:lnTo>
                      <a:lnTo>
                        <a:pt x="659130" y="281940"/>
                      </a:lnTo>
                      <a:close/>
                      <a:moveTo>
                        <a:pt x="584835" y="219075"/>
                      </a:moveTo>
                      <a:lnTo>
                        <a:pt x="574358" y="241935"/>
                      </a:lnTo>
                      <a:lnTo>
                        <a:pt x="621983" y="241935"/>
                      </a:lnTo>
                      <a:lnTo>
                        <a:pt x="667702" y="257175"/>
                      </a:lnTo>
                      <a:lnTo>
                        <a:pt x="691515" y="241935"/>
                      </a:lnTo>
                      <a:lnTo>
                        <a:pt x="693420" y="227648"/>
                      </a:lnTo>
                      <a:lnTo>
                        <a:pt x="647700" y="229553"/>
                      </a:lnTo>
                      <a:close/>
                      <a:moveTo>
                        <a:pt x="432435" y="118110"/>
                      </a:moveTo>
                      <a:lnTo>
                        <a:pt x="414338" y="138113"/>
                      </a:lnTo>
                      <a:lnTo>
                        <a:pt x="386715" y="143828"/>
                      </a:lnTo>
                      <a:lnTo>
                        <a:pt x="394335" y="164782"/>
                      </a:lnTo>
                      <a:lnTo>
                        <a:pt x="415290" y="191453"/>
                      </a:lnTo>
                      <a:lnTo>
                        <a:pt x="416242" y="200978"/>
                      </a:lnTo>
                      <a:lnTo>
                        <a:pt x="436245" y="198120"/>
                      </a:lnTo>
                      <a:lnTo>
                        <a:pt x="458152" y="199073"/>
                      </a:lnTo>
                      <a:lnTo>
                        <a:pt x="474345" y="210503"/>
                      </a:lnTo>
                      <a:lnTo>
                        <a:pt x="507683" y="202882"/>
                      </a:lnTo>
                      <a:lnTo>
                        <a:pt x="507683" y="196215"/>
                      </a:lnTo>
                      <a:lnTo>
                        <a:pt x="498158" y="188595"/>
                      </a:lnTo>
                      <a:lnTo>
                        <a:pt x="493395" y="168593"/>
                      </a:lnTo>
                      <a:lnTo>
                        <a:pt x="485775" y="165735"/>
                      </a:lnTo>
                      <a:lnTo>
                        <a:pt x="481013" y="175260"/>
                      </a:lnTo>
                      <a:lnTo>
                        <a:pt x="469583" y="162878"/>
                      </a:lnTo>
                      <a:lnTo>
                        <a:pt x="471488" y="149543"/>
                      </a:lnTo>
                      <a:lnTo>
                        <a:pt x="454342" y="118110"/>
                      </a:lnTo>
                      <a:lnTo>
                        <a:pt x="443865" y="111443"/>
                      </a:lnTo>
                      <a:close/>
                      <a:moveTo>
                        <a:pt x="129540" y="0"/>
                      </a:moveTo>
                      <a:lnTo>
                        <a:pt x="89535" y="27623"/>
                      </a:lnTo>
                      <a:lnTo>
                        <a:pt x="91440" y="49530"/>
                      </a:lnTo>
                      <a:lnTo>
                        <a:pt x="114300" y="60960"/>
                      </a:lnTo>
                      <a:lnTo>
                        <a:pt x="132398" y="73343"/>
                      </a:lnTo>
                      <a:lnTo>
                        <a:pt x="158115" y="77153"/>
                      </a:lnTo>
                      <a:lnTo>
                        <a:pt x="182880" y="56198"/>
                      </a:lnTo>
                      <a:lnTo>
                        <a:pt x="180975" y="38100"/>
                      </a:lnTo>
                      <a:lnTo>
                        <a:pt x="188595" y="21907"/>
                      </a:lnTo>
                      <a:lnTo>
                        <a:pt x="188595" y="8573"/>
                      </a:lnTo>
                      <a:lnTo>
                        <a:pt x="179070" y="0"/>
                      </a:lnTo>
                      <a:close/>
                      <a:moveTo>
                        <a:pt x="26670" y="45720"/>
                      </a:moveTo>
                      <a:lnTo>
                        <a:pt x="23813" y="57150"/>
                      </a:lnTo>
                      <a:lnTo>
                        <a:pt x="5715" y="65723"/>
                      </a:lnTo>
                      <a:lnTo>
                        <a:pt x="0" y="82868"/>
                      </a:lnTo>
                      <a:lnTo>
                        <a:pt x="9525" y="90488"/>
                      </a:lnTo>
                      <a:lnTo>
                        <a:pt x="20003" y="76200"/>
                      </a:lnTo>
                      <a:lnTo>
                        <a:pt x="38100" y="70485"/>
                      </a:lnTo>
                      <a:lnTo>
                        <a:pt x="41910" y="45720"/>
                      </a:lnTo>
                      <a:close/>
                    </a:path>
                  </a:pathLst>
                </a:custGeom>
                <a:solidFill>
                  <a:srgbClr val="ACBDCE"/>
                </a:solidFill>
                <a:ln w="9525" cap="flat">
                  <a:noFill/>
                  <a:prstDash val="solid"/>
                  <a:miter/>
                </a:ln>
              </p:spPr>
              <p:txBody>
                <a:bodyPr rtlCol="0" anchor="ctr"/>
                <a:lstStyle/>
                <a:p>
                  <a:pPr algn="ctr"/>
                  <a:endParaRPr lang="en-US" sz="1200" b="1">
                    <a:solidFill>
                      <a:srgbClr val="1B1464"/>
                    </a:solidFill>
                    <a:latin typeface="Helvetica" panose="020B0604020202020204" pitchFamily="34" charset="0"/>
                    <a:cs typeface="Helvetica" panose="020B0604020202020204" pitchFamily="34" charset="0"/>
                  </a:endParaRPr>
                </a:p>
              </p:txBody>
            </p:sp>
            <p:sp>
              <p:nvSpPr>
                <p:cNvPr id="55" name="Freeform: Shape 54">
                  <a:extLst>
                    <a:ext uri="{FF2B5EF4-FFF2-40B4-BE49-F238E27FC236}">
                      <a16:creationId xmlns:a16="http://schemas.microsoft.com/office/drawing/2014/main" id="{7FD762FB-69E6-E081-3E87-0BB6E2C3DBC5}"/>
                    </a:ext>
                  </a:extLst>
                </p:cNvPr>
                <p:cNvSpPr/>
                <p:nvPr/>
              </p:nvSpPr>
              <p:spPr>
                <a:xfrm>
                  <a:off x="3341543" y="1688367"/>
                  <a:ext cx="888286" cy="1437812"/>
                </a:xfrm>
                <a:custGeom>
                  <a:avLst/>
                  <a:gdLst>
                    <a:gd name="connsiteX0" fmla="*/ 232410 w 991552"/>
                    <a:gd name="connsiteY0" fmla="*/ 1482090 h 1604962"/>
                    <a:gd name="connsiteX1" fmla="*/ 0 w 991552"/>
                    <a:gd name="connsiteY1" fmla="*/ 1430655 h 1604962"/>
                    <a:gd name="connsiteX2" fmla="*/ 80963 w 991552"/>
                    <a:gd name="connsiteY2" fmla="*/ 1075373 h 1604962"/>
                    <a:gd name="connsiteX3" fmla="*/ 108585 w 991552"/>
                    <a:gd name="connsiteY3" fmla="*/ 1020128 h 1604962"/>
                    <a:gd name="connsiteX4" fmla="*/ 112395 w 991552"/>
                    <a:gd name="connsiteY4" fmla="*/ 1000125 h 1604962"/>
                    <a:gd name="connsiteX5" fmla="*/ 120015 w 991552"/>
                    <a:gd name="connsiteY5" fmla="*/ 991553 h 1604962"/>
                    <a:gd name="connsiteX6" fmla="*/ 111443 w 991552"/>
                    <a:gd name="connsiteY6" fmla="*/ 972503 h 1604962"/>
                    <a:gd name="connsiteX7" fmla="*/ 83820 w 991552"/>
                    <a:gd name="connsiteY7" fmla="*/ 961072 h 1604962"/>
                    <a:gd name="connsiteX8" fmla="*/ 85725 w 991552"/>
                    <a:gd name="connsiteY8" fmla="*/ 921068 h 1604962"/>
                    <a:gd name="connsiteX9" fmla="*/ 123825 w 991552"/>
                    <a:gd name="connsiteY9" fmla="*/ 865823 h 1604962"/>
                    <a:gd name="connsiteX10" fmla="*/ 147638 w 991552"/>
                    <a:gd name="connsiteY10" fmla="*/ 858203 h 1604962"/>
                    <a:gd name="connsiteX11" fmla="*/ 162878 w 991552"/>
                    <a:gd name="connsiteY11" fmla="*/ 836295 h 1604962"/>
                    <a:gd name="connsiteX12" fmla="*/ 161925 w 991552"/>
                    <a:gd name="connsiteY12" fmla="*/ 821055 h 1604962"/>
                    <a:gd name="connsiteX13" fmla="*/ 179070 w 991552"/>
                    <a:gd name="connsiteY13" fmla="*/ 805815 h 1604962"/>
                    <a:gd name="connsiteX14" fmla="*/ 209550 w 991552"/>
                    <a:gd name="connsiteY14" fmla="*/ 753428 h 1604962"/>
                    <a:gd name="connsiteX15" fmla="*/ 249555 w 991552"/>
                    <a:gd name="connsiteY15" fmla="*/ 707708 h 1604962"/>
                    <a:gd name="connsiteX16" fmla="*/ 244793 w 991552"/>
                    <a:gd name="connsiteY16" fmla="*/ 677228 h 1604962"/>
                    <a:gd name="connsiteX17" fmla="*/ 211455 w 991552"/>
                    <a:gd name="connsiteY17" fmla="*/ 647700 h 1604962"/>
                    <a:gd name="connsiteX18" fmla="*/ 196215 w 991552"/>
                    <a:gd name="connsiteY18" fmla="*/ 613410 h 1604962"/>
                    <a:gd name="connsiteX19" fmla="*/ 206693 w 991552"/>
                    <a:gd name="connsiteY19" fmla="*/ 572453 h 1604962"/>
                    <a:gd name="connsiteX20" fmla="*/ 200025 w 991552"/>
                    <a:gd name="connsiteY20" fmla="*/ 534353 h 1604962"/>
                    <a:gd name="connsiteX21" fmla="*/ 320993 w 991552"/>
                    <a:gd name="connsiteY21" fmla="*/ 0 h 1604962"/>
                    <a:gd name="connsiteX22" fmla="*/ 456248 w 991552"/>
                    <a:gd name="connsiteY22" fmla="*/ 28575 h 1604962"/>
                    <a:gd name="connsiteX23" fmla="*/ 410528 w 991552"/>
                    <a:gd name="connsiteY23" fmla="*/ 238125 h 1604962"/>
                    <a:gd name="connsiteX24" fmla="*/ 445770 w 991552"/>
                    <a:gd name="connsiteY24" fmla="*/ 308610 h 1604962"/>
                    <a:gd name="connsiteX25" fmla="*/ 430530 w 991552"/>
                    <a:gd name="connsiteY25" fmla="*/ 354330 h 1604962"/>
                    <a:gd name="connsiteX26" fmla="*/ 464820 w 991552"/>
                    <a:gd name="connsiteY26" fmla="*/ 400050 h 1604962"/>
                    <a:gd name="connsiteX27" fmla="*/ 482918 w 991552"/>
                    <a:gd name="connsiteY27" fmla="*/ 406717 h 1604962"/>
                    <a:gd name="connsiteX28" fmla="*/ 520065 w 991552"/>
                    <a:gd name="connsiteY28" fmla="*/ 485775 h 1604962"/>
                    <a:gd name="connsiteX29" fmla="*/ 520065 w 991552"/>
                    <a:gd name="connsiteY29" fmla="*/ 505778 h 1604962"/>
                    <a:gd name="connsiteX30" fmla="*/ 541973 w 991552"/>
                    <a:gd name="connsiteY30" fmla="*/ 534353 h 1604962"/>
                    <a:gd name="connsiteX31" fmla="*/ 550545 w 991552"/>
                    <a:gd name="connsiteY31" fmla="*/ 534353 h 1604962"/>
                    <a:gd name="connsiteX32" fmla="*/ 563880 w 991552"/>
                    <a:gd name="connsiteY32" fmla="*/ 554355 h 1604962"/>
                    <a:gd name="connsiteX33" fmla="*/ 594360 w 991552"/>
                    <a:gd name="connsiteY33" fmla="*/ 554355 h 1604962"/>
                    <a:gd name="connsiteX34" fmla="*/ 594360 w 991552"/>
                    <a:gd name="connsiteY34" fmla="*/ 569595 h 1604962"/>
                    <a:gd name="connsiteX35" fmla="*/ 526733 w 991552"/>
                    <a:gd name="connsiteY35" fmla="*/ 731520 h 1604962"/>
                    <a:gd name="connsiteX36" fmla="*/ 521970 w 991552"/>
                    <a:gd name="connsiteY36" fmla="*/ 770573 h 1604962"/>
                    <a:gd name="connsiteX37" fmla="*/ 535305 w 991552"/>
                    <a:gd name="connsiteY37" fmla="*/ 775335 h 1604962"/>
                    <a:gd name="connsiteX38" fmla="*/ 550545 w 991552"/>
                    <a:gd name="connsiteY38" fmla="*/ 800100 h 1604962"/>
                    <a:gd name="connsiteX39" fmla="*/ 577215 w 991552"/>
                    <a:gd name="connsiteY39" fmla="*/ 786765 h 1604962"/>
                    <a:gd name="connsiteX40" fmla="*/ 611505 w 991552"/>
                    <a:gd name="connsiteY40" fmla="*/ 763905 h 1604962"/>
                    <a:gd name="connsiteX41" fmla="*/ 629603 w 991552"/>
                    <a:gd name="connsiteY41" fmla="*/ 782003 h 1604962"/>
                    <a:gd name="connsiteX42" fmla="*/ 634365 w 991552"/>
                    <a:gd name="connsiteY42" fmla="*/ 805815 h 1604962"/>
                    <a:gd name="connsiteX43" fmla="*/ 629603 w 991552"/>
                    <a:gd name="connsiteY43" fmla="*/ 836295 h 1604962"/>
                    <a:gd name="connsiteX44" fmla="*/ 653415 w 991552"/>
                    <a:gd name="connsiteY44" fmla="*/ 928688 h 1604962"/>
                    <a:gd name="connsiteX45" fmla="*/ 678180 w 991552"/>
                    <a:gd name="connsiteY45" fmla="*/ 962025 h 1604962"/>
                    <a:gd name="connsiteX46" fmla="*/ 700088 w 991552"/>
                    <a:gd name="connsiteY46" fmla="*/ 975360 h 1604962"/>
                    <a:gd name="connsiteX47" fmla="*/ 703898 w 991552"/>
                    <a:gd name="connsiteY47" fmla="*/ 1003935 h 1604962"/>
                    <a:gd name="connsiteX48" fmla="*/ 703898 w 991552"/>
                    <a:gd name="connsiteY48" fmla="*/ 1042988 h 1604962"/>
                    <a:gd name="connsiteX49" fmla="*/ 725805 w 991552"/>
                    <a:gd name="connsiteY49" fmla="*/ 1064895 h 1604962"/>
                    <a:gd name="connsiteX50" fmla="*/ 741045 w 991552"/>
                    <a:gd name="connsiteY50" fmla="*/ 1042988 h 1604962"/>
                    <a:gd name="connsiteX51" fmla="*/ 806768 w 991552"/>
                    <a:gd name="connsiteY51" fmla="*/ 1058228 h 1604962"/>
                    <a:gd name="connsiteX52" fmla="*/ 826770 w 991552"/>
                    <a:gd name="connsiteY52" fmla="*/ 1046797 h 1604962"/>
                    <a:gd name="connsiteX53" fmla="*/ 912495 w 991552"/>
                    <a:gd name="connsiteY53" fmla="*/ 1062990 h 1604962"/>
                    <a:gd name="connsiteX54" fmla="*/ 939165 w 991552"/>
                    <a:gd name="connsiteY54" fmla="*/ 1031558 h 1604962"/>
                    <a:gd name="connsiteX55" fmla="*/ 956310 w 991552"/>
                    <a:gd name="connsiteY55" fmla="*/ 1025843 h 1604962"/>
                    <a:gd name="connsiteX56" fmla="*/ 967740 w 991552"/>
                    <a:gd name="connsiteY56" fmla="*/ 1042988 h 1604962"/>
                    <a:gd name="connsiteX57" fmla="*/ 982980 w 991552"/>
                    <a:gd name="connsiteY57" fmla="*/ 1082040 h 1604962"/>
                    <a:gd name="connsiteX58" fmla="*/ 991553 w 991552"/>
                    <a:gd name="connsiteY58" fmla="*/ 1082993 h 1604962"/>
                    <a:gd name="connsiteX59" fmla="*/ 910590 w 991552"/>
                    <a:gd name="connsiteY59" fmla="*/ 1604963 h 1604962"/>
                    <a:gd name="connsiteX60" fmla="*/ 454343 w 991552"/>
                    <a:gd name="connsiteY60" fmla="*/ 1526858 h 160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991552" h="1604962">
                      <a:moveTo>
                        <a:pt x="232410" y="1482090"/>
                      </a:moveTo>
                      <a:lnTo>
                        <a:pt x="0" y="1430655"/>
                      </a:lnTo>
                      <a:lnTo>
                        <a:pt x="80963" y="1075373"/>
                      </a:lnTo>
                      <a:lnTo>
                        <a:pt x="108585" y="1020128"/>
                      </a:lnTo>
                      <a:lnTo>
                        <a:pt x="112395" y="1000125"/>
                      </a:lnTo>
                      <a:lnTo>
                        <a:pt x="120015" y="991553"/>
                      </a:lnTo>
                      <a:lnTo>
                        <a:pt x="111443" y="972503"/>
                      </a:lnTo>
                      <a:lnTo>
                        <a:pt x="83820" y="961072"/>
                      </a:lnTo>
                      <a:lnTo>
                        <a:pt x="85725" y="921068"/>
                      </a:lnTo>
                      <a:lnTo>
                        <a:pt x="123825" y="865823"/>
                      </a:lnTo>
                      <a:lnTo>
                        <a:pt x="147638" y="858203"/>
                      </a:lnTo>
                      <a:lnTo>
                        <a:pt x="162878" y="836295"/>
                      </a:lnTo>
                      <a:lnTo>
                        <a:pt x="161925" y="821055"/>
                      </a:lnTo>
                      <a:lnTo>
                        <a:pt x="179070" y="805815"/>
                      </a:lnTo>
                      <a:lnTo>
                        <a:pt x="209550" y="753428"/>
                      </a:lnTo>
                      <a:lnTo>
                        <a:pt x="249555" y="707708"/>
                      </a:lnTo>
                      <a:lnTo>
                        <a:pt x="244793" y="677228"/>
                      </a:lnTo>
                      <a:lnTo>
                        <a:pt x="211455" y="647700"/>
                      </a:lnTo>
                      <a:lnTo>
                        <a:pt x="196215" y="613410"/>
                      </a:lnTo>
                      <a:lnTo>
                        <a:pt x="206693" y="572453"/>
                      </a:lnTo>
                      <a:lnTo>
                        <a:pt x="200025" y="534353"/>
                      </a:lnTo>
                      <a:lnTo>
                        <a:pt x="320993" y="0"/>
                      </a:lnTo>
                      <a:lnTo>
                        <a:pt x="456248" y="28575"/>
                      </a:lnTo>
                      <a:lnTo>
                        <a:pt x="410528" y="238125"/>
                      </a:lnTo>
                      <a:lnTo>
                        <a:pt x="445770" y="308610"/>
                      </a:lnTo>
                      <a:lnTo>
                        <a:pt x="430530" y="354330"/>
                      </a:lnTo>
                      <a:lnTo>
                        <a:pt x="464820" y="400050"/>
                      </a:lnTo>
                      <a:lnTo>
                        <a:pt x="482918" y="406717"/>
                      </a:lnTo>
                      <a:lnTo>
                        <a:pt x="520065" y="485775"/>
                      </a:lnTo>
                      <a:lnTo>
                        <a:pt x="520065" y="505778"/>
                      </a:lnTo>
                      <a:lnTo>
                        <a:pt x="541973" y="534353"/>
                      </a:lnTo>
                      <a:lnTo>
                        <a:pt x="550545" y="534353"/>
                      </a:lnTo>
                      <a:lnTo>
                        <a:pt x="563880" y="554355"/>
                      </a:lnTo>
                      <a:lnTo>
                        <a:pt x="594360" y="554355"/>
                      </a:lnTo>
                      <a:lnTo>
                        <a:pt x="594360" y="569595"/>
                      </a:lnTo>
                      <a:lnTo>
                        <a:pt x="526733" y="731520"/>
                      </a:lnTo>
                      <a:lnTo>
                        <a:pt x="521970" y="770573"/>
                      </a:lnTo>
                      <a:lnTo>
                        <a:pt x="535305" y="775335"/>
                      </a:lnTo>
                      <a:lnTo>
                        <a:pt x="550545" y="800100"/>
                      </a:lnTo>
                      <a:lnTo>
                        <a:pt x="577215" y="786765"/>
                      </a:lnTo>
                      <a:lnTo>
                        <a:pt x="611505" y="763905"/>
                      </a:lnTo>
                      <a:lnTo>
                        <a:pt x="629603" y="782003"/>
                      </a:lnTo>
                      <a:lnTo>
                        <a:pt x="634365" y="805815"/>
                      </a:lnTo>
                      <a:lnTo>
                        <a:pt x="629603" y="836295"/>
                      </a:lnTo>
                      <a:lnTo>
                        <a:pt x="653415" y="928688"/>
                      </a:lnTo>
                      <a:lnTo>
                        <a:pt x="678180" y="962025"/>
                      </a:lnTo>
                      <a:lnTo>
                        <a:pt x="700088" y="975360"/>
                      </a:lnTo>
                      <a:lnTo>
                        <a:pt x="703898" y="1003935"/>
                      </a:lnTo>
                      <a:lnTo>
                        <a:pt x="703898" y="1042988"/>
                      </a:lnTo>
                      <a:lnTo>
                        <a:pt x="725805" y="1064895"/>
                      </a:lnTo>
                      <a:lnTo>
                        <a:pt x="741045" y="1042988"/>
                      </a:lnTo>
                      <a:lnTo>
                        <a:pt x="806768" y="1058228"/>
                      </a:lnTo>
                      <a:lnTo>
                        <a:pt x="826770" y="1046797"/>
                      </a:lnTo>
                      <a:lnTo>
                        <a:pt x="912495" y="1062990"/>
                      </a:lnTo>
                      <a:lnTo>
                        <a:pt x="939165" y="1031558"/>
                      </a:lnTo>
                      <a:lnTo>
                        <a:pt x="956310" y="1025843"/>
                      </a:lnTo>
                      <a:lnTo>
                        <a:pt x="967740" y="1042988"/>
                      </a:lnTo>
                      <a:lnTo>
                        <a:pt x="982980" y="1082040"/>
                      </a:lnTo>
                      <a:lnTo>
                        <a:pt x="991553" y="1082993"/>
                      </a:lnTo>
                      <a:lnTo>
                        <a:pt x="910590" y="1604963"/>
                      </a:lnTo>
                      <a:lnTo>
                        <a:pt x="454343" y="1526858"/>
                      </a:lnTo>
                      <a:close/>
                    </a:path>
                  </a:pathLst>
                </a:custGeom>
                <a:solidFill>
                  <a:srgbClr val="D0D0D0"/>
                </a:solidFill>
                <a:ln w="9525" cap="flat">
                  <a:no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56" name="Freeform: Shape 55">
                  <a:extLst>
                    <a:ext uri="{FF2B5EF4-FFF2-40B4-BE49-F238E27FC236}">
                      <a16:creationId xmlns:a16="http://schemas.microsoft.com/office/drawing/2014/main" id="{B03B3DB9-9B90-BA80-500B-382A7217BDD6}"/>
                    </a:ext>
                  </a:extLst>
                </p:cNvPr>
                <p:cNvSpPr/>
                <p:nvPr/>
              </p:nvSpPr>
              <p:spPr>
                <a:xfrm>
                  <a:off x="6878477" y="3153484"/>
                  <a:ext cx="598164" cy="1052120"/>
                </a:xfrm>
                <a:custGeom>
                  <a:avLst/>
                  <a:gdLst>
                    <a:gd name="connsiteX0" fmla="*/ 648652 w 667702"/>
                    <a:gd name="connsiteY0" fmla="*/ 635318 h 1174432"/>
                    <a:gd name="connsiteX1" fmla="*/ 639127 w 667702"/>
                    <a:gd name="connsiteY1" fmla="*/ 684848 h 1174432"/>
                    <a:gd name="connsiteX2" fmla="*/ 639127 w 667702"/>
                    <a:gd name="connsiteY2" fmla="*/ 703898 h 1174432"/>
                    <a:gd name="connsiteX3" fmla="*/ 661988 w 667702"/>
                    <a:gd name="connsiteY3" fmla="*/ 737235 h 1174432"/>
                    <a:gd name="connsiteX4" fmla="*/ 661988 w 667702"/>
                    <a:gd name="connsiteY4" fmla="*/ 743902 h 1174432"/>
                    <a:gd name="connsiteX5" fmla="*/ 659130 w 667702"/>
                    <a:gd name="connsiteY5" fmla="*/ 752475 h 1174432"/>
                    <a:gd name="connsiteX6" fmla="*/ 667702 w 667702"/>
                    <a:gd name="connsiteY6" fmla="*/ 770573 h 1174432"/>
                    <a:gd name="connsiteX7" fmla="*/ 664845 w 667702"/>
                    <a:gd name="connsiteY7" fmla="*/ 793433 h 1174432"/>
                    <a:gd name="connsiteX8" fmla="*/ 649605 w 667702"/>
                    <a:gd name="connsiteY8" fmla="*/ 810577 h 1174432"/>
                    <a:gd name="connsiteX9" fmla="*/ 637222 w 667702"/>
                    <a:gd name="connsiteY9" fmla="*/ 850583 h 1174432"/>
                    <a:gd name="connsiteX10" fmla="*/ 601027 w 667702"/>
                    <a:gd name="connsiteY10" fmla="*/ 901065 h 1174432"/>
                    <a:gd name="connsiteX11" fmla="*/ 600075 w 667702"/>
                    <a:gd name="connsiteY11" fmla="*/ 967740 h 1174432"/>
                    <a:gd name="connsiteX12" fmla="*/ 590550 w 667702"/>
                    <a:gd name="connsiteY12" fmla="*/ 967740 h 1174432"/>
                    <a:gd name="connsiteX13" fmla="*/ 599122 w 667702"/>
                    <a:gd name="connsiteY13" fmla="*/ 985838 h 1174432"/>
                    <a:gd name="connsiteX14" fmla="*/ 599122 w 667702"/>
                    <a:gd name="connsiteY14" fmla="*/ 994410 h 1174432"/>
                    <a:gd name="connsiteX15" fmla="*/ 578167 w 667702"/>
                    <a:gd name="connsiteY15" fmla="*/ 1020127 h 1174432"/>
                    <a:gd name="connsiteX16" fmla="*/ 579120 w 667702"/>
                    <a:gd name="connsiteY16" fmla="*/ 1030605 h 1174432"/>
                    <a:gd name="connsiteX17" fmla="*/ 593407 w 667702"/>
                    <a:gd name="connsiteY17" fmla="*/ 1051560 h 1174432"/>
                    <a:gd name="connsiteX18" fmla="*/ 592455 w 667702"/>
                    <a:gd name="connsiteY18" fmla="*/ 1060133 h 1174432"/>
                    <a:gd name="connsiteX19" fmla="*/ 557213 w 667702"/>
                    <a:gd name="connsiteY19" fmla="*/ 1065848 h 1174432"/>
                    <a:gd name="connsiteX20" fmla="*/ 551497 w 667702"/>
                    <a:gd name="connsiteY20" fmla="*/ 1077277 h 1174432"/>
                    <a:gd name="connsiteX21" fmla="*/ 540067 w 667702"/>
                    <a:gd name="connsiteY21" fmla="*/ 1071563 h 1174432"/>
                    <a:gd name="connsiteX22" fmla="*/ 530542 w 667702"/>
                    <a:gd name="connsiteY22" fmla="*/ 1076325 h 1174432"/>
                    <a:gd name="connsiteX23" fmla="*/ 526732 w 667702"/>
                    <a:gd name="connsiteY23" fmla="*/ 1107758 h 1174432"/>
                    <a:gd name="connsiteX24" fmla="*/ 542925 w 667702"/>
                    <a:gd name="connsiteY24" fmla="*/ 1124902 h 1174432"/>
                    <a:gd name="connsiteX25" fmla="*/ 539115 w 667702"/>
                    <a:gd name="connsiteY25" fmla="*/ 1147763 h 1174432"/>
                    <a:gd name="connsiteX26" fmla="*/ 524827 w 667702"/>
                    <a:gd name="connsiteY26" fmla="*/ 1150620 h 1174432"/>
                    <a:gd name="connsiteX27" fmla="*/ 459105 w 667702"/>
                    <a:gd name="connsiteY27" fmla="*/ 1122045 h 1174432"/>
                    <a:gd name="connsiteX28" fmla="*/ 421005 w 667702"/>
                    <a:gd name="connsiteY28" fmla="*/ 1157288 h 1174432"/>
                    <a:gd name="connsiteX29" fmla="*/ 423863 w 667702"/>
                    <a:gd name="connsiteY29" fmla="*/ 1174433 h 1174432"/>
                    <a:gd name="connsiteX30" fmla="*/ 397192 w 667702"/>
                    <a:gd name="connsiteY30" fmla="*/ 1174433 h 1174432"/>
                    <a:gd name="connsiteX31" fmla="*/ 383857 w 667702"/>
                    <a:gd name="connsiteY31" fmla="*/ 1160145 h 1174432"/>
                    <a:gd name="connsiteX32" fmla="*/ 366713 w 667702"/>
                    <a:gd name="connsiteY32" fmla="*/ 1123950 h 1174432"/>
                    <a:gd name="connsiteX33" fmla="*/ 366713 w 667702"/>
                    <a:gd name="connsiteY33" fmla="*/ 1105852 h 1174432"/>
                    <a:gd name="connsiteX34" fmla="*/ 374332 w 667702"/>
                    <a:gd name="connsiteY34" fmla="*/ 1100138 h 1174432"/>
                    <a:gd name="connsiteX35" fmla="*/ 375285 w 667702"/>
                    <a:gd name="connsiteY35" fmla="*/ 1087755 h 1174432"/>
                    <a:gd name="connsiteX36" fmla="*/ 359092 w 667702"/>
                    <a:gd name="connsiteY36" fmla="*/ 1069658 h 1174432"/>
                    <a:gd name="connsiteX37" fmla="*/ 350520 w 667702"/>
                    <a:gd name="connsiteY37" fmla="*/ 1045845 h 1174432"/>
                    <a:gd name="connsiteX38" fmla="*/ 324802 w 667702"/>
                    <a:gd name="connsiteY38" fmla="*/ 1006793 h 1174432"/>
                    <a:gd name="connsiteX39" fmla="*/ 279082 w 667702"/>
                    <a:gd name="connsiteY39" fmla="*/ 994410 h 1174432"/>
                    <a:gd name="connsiteX40" fmla="*/ 208597 w 667702"/>
                    <a:gd name="connsiteY40" fmla="*/ 926783 h 1174432"/>
                    <a:gd name="connsiteX41" fmla="*/ 204788 w 667702"/>
                    <a:gd name="connsiteY41" fmla="*/ 903923 h 1174432"/>
                    <a:gd name="connsiteX42" fmla="*/ 231457 w 667702"/>
                    <a:gd name="connsiteY42" fmla="*/ 831533 h 1174432"/>
                    <a:gd name="connsiteX43" fmla="*/ 227647 w 667702"/>
                    <a:gd name="connsiteY43" fmla="*/ 813435 h 1174432"/>
                    <a:gd name="connsiteX44" fmla="*/ 239077 w 667702"/>
                    <a:gd name="connsiteY44" fmla="*/ 802958 h 1174432"/>
                    <a:gd name="connsiteX45" fmla="*/ 239077 w 667702"/>
                    <a:gd name="connsiteY45" fmla="*/ 790575 h 1174432"/>
                    <a:gd name="connsiteX46" fmla="*/ 212407 w 667702"/>
                    <a:gd name="connsiteY46" fmla="*/ 776288 h 1174432"/>
                    <a:gd name="connsiteX47" fmla="*/ 183832 w 667702"/>
                    <a:gd name="connsiteY47" fmla="*/ 769620 h 1174432"/>
                    <a:gd name="connsiteX48" fmla="*/ 151447 w 667702"/>
                    <a:gd name="connsiteY48" fmla="*/ 781050 h 1174432"/>
                    <a:gd name="connsiteX49" fmla="*/ 139065 w 667702"/>
                    <a:gd name="connsiteY49" fmla="*/ 759143 h 1174432"/>
                    <a:gd name="connsiteX50" fmla="*/ 144780 w 667702"/>
                    <a:gd name="connsiteY50" fmla="*/ 741045 h 1174432"/>
                    <a:gd name="connsiteX51" fmla="*/ 138113 w 667702"/>
                    <a:gd name="connsiteY51" fmla="*/ 718185 h 1174432"/>
                    <a:gd name="connsiteX52" fmla="*/ 56197 w 667702"/>
                    <a:gd name="connsiteY52" fmla="*/ 638175 h 1174432"/>
                    <a:gd name="connsiteX53" fmla="*/ 35242 w 667702"/>
                    <a:gd name="connsiteY53" fmla="*/ 623888 h 1174432"/>
                    <a:gd name="connsiteX54" fmla="*/ 11430 w 667702"/>
                    <a:gd name="connsiteY54" fmla="*/ 567690 h 1174432"/>
                    <a:gd name="connsiteX55" fmla="*/ 0 w 667702"/>
                    <a:gd name="connsiteY55" fmla="*/ 516255 h 1174432"/>
                    <a:gd name="connsiteX56" fmla="*/ 13335 w 667702"/>
                    <a:gd name="connsiteY56" fmla="*/ 481013 h 1174432"/>
                    <a:gd name="connsiteX57" fmla="*/ 20002 w 667702"/>
                    <a:gd name="connsiteY57" fmla="*/ 474345 h 1174432"/>
                    <a:gd name="connsiteX58" fmla="*/ 20955 w 667702"/>
                    <a:gd name="connsiteY58" fmla="*/ 452438 h 1174432"/>
                    <a:gd name="connsiteX59" fmla="*/ 14288 w 667702"/>
                    <a:gd name="connsiteY59" fmla="*/ 443865 h 1174432"/>
                    <a:gd name="connsiteX60" fmla="*/ 23813 w 667702"/>
                    <a:gd name="connsiteY60" fmla="*/ 429578 h 1174432"/>
                    <a:gd name="connsiteX61" fmla="*/ 40957 w 667702"/>
                    <a:gd name="connsiteY61" fmla="*/ 423863 h 1174432"/>
                    <a:gd name="connsiteX62" fmla="*/ 49530 w 667702"/>
                    <a:gd name="connsiteY62" fmla="*/ 421005 h 1174432"/>
                    <a:gd name="connsiteX63" fmla="*/ 59055 w 667702"/>
                    <a:gd name="connsiteY63" fmla="*/ 409575 h 1174432"/>
                    <a:gd name="connsiteX64" fmla="*/ 59055 w 667702"/>
                    <a:gd name="connsiteY64" fmla="*/ 386715 h 1174432"/>
                    <a:gd name="connsiteX65" fmla="*/ 75247 w 667702"/>
                    <a:gd name="connsiteY65" fmla="*/ 363855 h 1174432"/>
                    <a:gd name="connsiteX66" fmla="*/ 80010 w 667702"/>
                    <a:gd name="connsiteY66" fmla="*/ 359092 h 1174432"/>
                    <a:gd name="connsiteX67" fmla="*/ 80963 w 667702"/>
                    <a:gd name="connsiteY67" fmla="*/ 325755 h 1174432"/>
                    <a:gd name="connsiteX68" fmla="*/ 72390 w 667702"/>
                    <a:gd name="connsiteY68" fmla="*/ 312420 h 1174432"/>
                    <a:gd name="connsiteX69" fmla="*/ 62865 w 667702"/>
                    <a:gd name="connsiteY69" fmla="*/ 309563 h 1174432"/>
                    <a:gd name="connsiteX70" fmla="*/ 52388 w 667702"/>
                    <a:gd name="connsiteY70" fmla="*/ 294323 h 1174432"/>
                    <a:gd name="connsiteX71" fmla="*/ 61913 w 667702"/>
                    <a:gd name="connsiteY71" fmla="*/ 256223 h 1174432"/>
                    <a:gd name="connsiteX72" fmla="*/ 90488 w 667702"/>
                    <a:gd name="connsiteY72" fmla="*/ 248603 h 1174432"/>
                    <a:gd name="connsiteX73" fmla="*/ 113347 w 667702"/>
                    <a:gd name="connsiteY73" fmla="*/ 248603 h 1174432"/>
                    <a:gd name="connsiteX74" fmla="*/ 153352 w 667702"/>
                    <a:gd name="connsiteY74" fmla="*/ 231458 h 1174432"/>
                    <a:gd name="connsiteX75" fmla="*/ 169545 w 667702"/>
                    <a:gd name="connsiteY75" fmla="*/ 210503 h 1174432"/>
                    <a:gd name="connsiteX76" fmla="*/ 170497 w 667702"/>
                    <a:gd name="connsiteY76" fmla="*/ 187642 h 1174432"/>
                    <a:gd name="connsiteX77" fmla="*/ 180975 w 667702"/>
                    <a:gd name="connsiteY77" fmla="*/ 175260 h 1174432"/>
                    <a:gd name="connsiteX78" fmla="*/ 193357 w 667702"/>
                    <a:gd name="connsiteY78" fmla="*/ 144780 h 1174432"/>
                    <a:gd name="connsiteX79" fmla="*/ 192405 w 667702"/>
                    <a:gd name="connsiteY79" fmla="*/ 120015 h 1174432"/>
                    <a:gd name="connsiteX80" fmla="*/ 165735 w 667702"/>
                    <a:gd name="connsiteY80" fmla="*/ 86678 h 1174432"/>
                    <a:gd name="connsiteX81" fmla="*/ 154305 w 667702"/>
                    <a:gd name="connsiteY81" fmla="*/ 86678 h 1174432"/>
                    <a:gd name="connsiteX82" fmla="*/ 145732 w 667702"/>
                    <a:gd name="connsiteY82" fmla="*/ 76200 h 1174432"/>
                    <a:gd name="connsiteX83" fmla="*/ 147638 w 667702"/>
                    <a:gd name="connsiteY83" fmla="*/ 60960 h 1174432"/>
                    <a:gd name="connsiteX84" fmla="*/ 131445 w 667702"/>
                    <a:gd name="connsiteY84" fmla="*/ 44767 h 1174432"/>
                    <a:gd name="connsiteX85" fmla="*/ 107632 w 667702"/>
                    <a:gd name="connsiteY85" fmla="*/ 32385 h 1174432"/>
                    <a:gd name="connsiteX86" fmla="*/ 112395 w 667702"/>
                    <a:gd name="connsiteY86" fmla="*/ 26670 h 1174432"/>
                    <a:gd name="connsiteX87" fmla="*/ 549592 w 667702"/>
                    <a:gd name="connsiteY87" fmla="*/ 0 h 1174432"/>
                    <a:gd name="connsiteX88" fmla="*/ 550545 w 667702"/>
                    <a:gd name="connsiteY88" fmla="*/ 43815 h 1174432"/>
                    <a:gd name="connsiteX89" fmla="*/ 582930 w 667702"/>
                    <a:gd name="connsiteY89" fmla="*/ 87630 h 1174432"/>
                    <a:gd name="connsiteX90" fmla="*/ 594360 w 667702"/>
                    <a:gd name="connsiteY90" fmla="*/ 126683 h 1174432"/>
                    <a:gd name="connsiteX91" fmla="*/ 609600 w 667702"/>
                    <a:gd name="connsiteY91" fmla="*/ 157163 h 1174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667702" h="1174432">
                      <a:moveTo>
                        <a:pt x="648652" y="635318"/>
                      </a:moveTo>
                      <a:lnTo>
                        <a:pt x="639127" y="684848"/>
                      </a:lnTo>
                      <a:lnTo>
                        <a:pt x="639127" y="703898"/>
                      </a:lnTo>
                      <a:lnTo>
                        <a:pt x="661988" y="737235"/>
                      </a:lnTo>
                      <a:lnTo>
                        <a:pt x="661988" y="743902"/>
                      </a:lnTo>
                      <a:lnTo>
                        <a:pt x="659130" y="752475"/>
                      </a:lnTo>
                      <a:lnTo>
                        <a:pt x="667702" y="770573"/>
                      </a:lnTo>
                      <a:lnTo>
                        <a:pt x="664845" y="793433"/>
                      </a:lnTo>
                      <a:lnTo>
                        <a:pt x="649605" y="810577"/>
                      </a:lnTo>
                      <a:lnTo>
                        <a:pt x="637222" y="850583"/>
                      </a:lnTo>
                      <a:lnTo>
                        <a:pt x="601027" y="901065"/>
                      </a:lnTo>
                      <a:lnTo>
                        <a:pt x="600075" y="967740"/>
                      </a:lnTo>
                      <a:lnTo>
                        <a:pt x="590550" y="967740"/>
                      </a:lnTo>
                      <a:lnTo>
                        <a:pt x="599122" y="985838"/>
                      </a:lnTo>
                      <a:lnTo>
                        <a:pt x="599122" y="994410"/>
                      </a:lnTo>
                      <a:lnTo>
                        <a:pt x="578167" y="1020127"/>
                      </a:lnTo>
                      <a:lnTo>
                        <a:pt x="579120" y="1030605"/>
                      </a:lnTo>
                      <a:lnTo>
                        <a:pt x="593407" y="1051560"/>
                      </a:lnTo>
                      <a:lnTo>
                        <a:pt x="592455" y="1060133"/>
                      </a:lnTo>
                      <a:lnTo>
                        <a:pt x="557213" y="1065848"/>
                      </a:lnTo>
                      <a:lnTo>
                        <a:pt x="551497" y="1077277"/>
                      </a:lnTo>
                      <a:lnTo>
                        <a:pt x="540067" y="1071563"/>
                      </a:lnTo>
                      <a:lnTo>
                        <a:pt x="530542" y="1076325"/>
                      </a:lnTo>
                      <a:lnTo>
                        <a:pt x="526732" y="1107758"/>
                      </a:lnTo>
                      <a:lnTo>
                        <a:pt x="542925" y="1124902"/>
                      </a:lnTo>
                      <a:lnTo>
                        <a:pt x="539115" y="1147763"/>
                      </a:lnTo>
                      <a:lnTo>
                        <a:pt x="524827" y="1150620"/>
                      </a:lnTo>
                      <a:lnTo>
                        <a:pt x="459105" y="1122045"/>
                      </a:lnTo>
                      <a:lnTo>
                        <a:pt x="421005" y="1157288"/>
                      </a:lnTo>
                      <a:lnTo>
                        <a:pt x="423863" y="1174433"/>
                      </a:lnTo>
                      <a:lnTo>
                        <a:pt x="397192" y="1174433"/>
                      </a:lnTo>
                      <a:lnTo>
                        <a:pt x="383857" y="1160145"/>
                      </a:lnTo>
                      <a:lnTo>
                        <a:pt x="366713" y="1123950"/>
                      </a:lnTo>
                      <a:lnTo>
                        <a:pt x="366713" y="1105852"/>
                      </a:lnTo>
                      <a:lnTo>
                        <a:pt x="374332" y="1100138"/>
                      </a:lnTo>
                      <a:lnTo>
                        <a:pt x="375285" y="1087755"/>
                      </a:lnTo>
                      <a:lnTo>
                        <a:pt x="359092" y="1069658"/>
                      </a:lnTo>
                      <a:lnTo>
                        <a:pt x="350520" y="1045845"/>
                      </a:lnTo>
                      <a:lnTo>
                        <a:pt x="324802" y="1006793"/>
                      </a:lnTo>
                      <a:lnTo>
                        <a:pt x="279082" y="994410"/>
                      </a:lnTo>
                      <a:lnTo>
                        <a:pt x="208597" y="926783"/>
                      </a:lnTo>
                      <a:lnTo>
                        <a:pt x="204788" y="903923"/>
                      </a:lnTo>
                      <a:lnTo>
                        <a:pt x="231457" y="831533"/>
                      </a:lnTo>
                      <a:lnTo>
                        <a:pt x="227647" y="813435"/>
                      </a:lnTo>
                      <a:lnTo>
                        <a:pt x="239077" y="802958"/>
                      </a:lnTo>
                      <a:lnTo>
                        <a:pt x="239077" y="790575"/>
                      </a:lnTo>
                      <a:lnTo>
                        <a:pt x="212407" y="776288"/>
                      </a:lnTo>
                      <a:lnTo>
                        <a:pt x="183832" y="769620"/>
                      </a:lnTo>
                      <a:lnTo>
                        <a:pt x="151447" y="781050"/>
                      </a:lnTo>
                      <a:lnTo>
                        <a:pt x="139065" y="759143"/>
                      </a:lnTo>
                      <a:lnTo>
                        <a:pt x="144780" y="741045"/>
                      </a:lnTo>
                      <a:lnTo>
                        <a:pt x="138113" y="718185"/>
                      </a:lnTo>
                      <a:lnTo>
                        <a:pt x="56197" y="638175"/>
                      </a:lnTo>
                      <a:lnTo>
                        <a:pt x="35242" y="623888"/>
                      </a:lnTo>
                      <a:lnTo>
                        <a:pt x="11430" y="567690"/>
                      </a:lnTo>
                      <a:lnTo>
                        <a:pt x="0" y="516255"/>
                      </a:lnTo>
                      <a:lnTo>
                        <a:pt x="13335" y="481013"/>
                      </a:lnTo>
                      <a:lnTo>
                        <a:pt x="20002" y="474345"/>
                      </a:lnTo>
                      <a:lnTo>
                        <a:pt x="20955" y="452438"/>
                      </a:lnTo>
                      <a:lnTo>
                        <a:pt x="14288" y="443865"/>
                      </a:lnTo>
                      <a:lnTo>
                        <a:pt x="23813" y="429578"/>
                      </a:lnTo>
                      <a:lnTo>
                        <a:pt x="40957" y="423863"/>
                      </a:lnTo>
                      <a:lnTo>
                        <a:pt x="49530" y="421005"/>
                      </a:lnTo>
                      <a:lnTo>
                        <a:pt x="59055" y="409575"/>
                      </a:lnTo>
                      <a:lnTo>
                        <a:pt x="59055" y="386715"/>
                      </a:lnTo>
                      <a:lnTo>
                        <a:pt x="75247" y="363855"/>
                      </a:lnTo>
                      <a:lnTo>
                        <a:pt x="80010" y="359092"/>
                      </a:lnTo>
                      <a:lnTo>
                        <a:pt x="80963" y="325755"/>
                      </a:lnTo>
                      <a:lnTo>
                        <a:pt x="72390" y="312420"/>
                      </a:lnTo>
                      <a:lnTo>
                        <a:pt x="62865" y="309563"/>
                      </a:lnTo>
                      <a:lnTo>
                        <a:pt x="52388" y="294323"/>
                      </a:lnTo>
                      <a:lnTo>
                        <a:pt x="61913" y="256223"/>
                      </a:lnTo>
                      <a:lnTo>
                        <a:pt x="90488" y="248603"/>
                      </a:lnTo>
                      <a:lnTo>
                        <a:pt x="113347" y="248603"/>
                      </a:lnTo>
                      <a:lnTo>
                        <a:pt x="153352" y="231458"/>
                      </a:lnTo>
                      <a:lnTo>
                        <a:pt x="169545" y="210503"/>
                      </a:lnTo>
                      <a:lnTo>
                        <a:pt x="170497" y="187642"/>
                      </a:lnTo>
                      <a:lnTo>
                        <a:pt x="180975" y="175260"/>
                      </a:lnTo>
                      <a:lnTo>
                        <a:pt x="193357" y="144780"/>
                      </a:lnTo>
                      <a:lnTo>
                        <a:pt x="192405" y="120015"/>
                      </a:lnTo>
                      <a:lnTo>
                        <a:pt x="165735" y="86678"/>
                      </a:lnTo>
                      <a:lnTo>
                        <a:pt x="154305" y="86678"/>
                      </a:lnTo>
                      <a:lnTo>
                        <a:pt x="145732" y="76200"/>
                      </a:lnTo>
                      <a:lnTo>
                        <a:pt x="147638" y="60960"/>
                      </a:lnTo>
                      <a:lnTo>
                        <a:pt x="131445" y="44767"/>
                      </a:lnTo>
                      <a:lnTo>
                        <a:pt x="107632" y="32385"/>
                      </a:lnTo>
                      <a:lnTo>
                        <a:pt x="112395" y="26670"/>
                      </a:lnTo>
                      <a:lnTo>
                        <a:pt x="549592" y="0"/>
                      </a:lnTo>
                      <a:lnTo>
                        <a:pt x="550545" y="43815"/>
                      </a:lnTo>
                      <a:lnTo>
                        <a:pt x="582930" y="87630"/>
                      </a:lnTo>
                      <a:lnTo>
                        <a:pt x="594360" y="126683"/>
                      </a:lnTo>
                      <a:lnTo>
                        <a:pt x="609600" y="157163"/>
                      </a:lnTo>
                      <a:close/>
                    </a:path>
                  </a:pathLst>
                </a:custGeom>
                <a:solidFill>
                  <a:srgbClr val="4EBEA4"/>
                </a:solidFill>
                <a:ln w="9525" cap="flat">
                  <a:no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57" name="Freeform: Shape 56">
                  <a:extLst>
                    <a:ext uri="{FF2B5EF4-FFF2-40B4-BE49-F238E27FC236}">
                      <a16:creationId xmlns:a16="http://schemas.microsoft.com/office/drawing/2014/main" id="{6CD72662-3A9E-5C77-057D-707E44D773E7}"/>
                    </a:ext>
                  </a:extLst>
                </p:cNvPr>
                <p:cNvSpPr/>
                <p:nvPr/>
              </p:nvSpPr>
              <p:spPr>
                <a:xfrm>
                  <a:off x="7407524" y="3243935"/>
                  <a:ext cx="456516" cy="799543"/>
                </a:xfrm>
                <a:custGeom>
                  <a:avLst/>
                  <a:gdLst>
                    <a:gd name="connsiteX0" fmla="*/ 112395 w 509587"/>
                    <a:gd name="connsiteY0" fmla="*/ 47625 h 892492"/>
                    <a:gd name="connsiteX1" fmla="*/ 63817 w 509587"/>
                    <a:gd name="connsiteY1" fmla="*/ 69533 h 892492"/>
                    <a:gd name="connsiteX2" fmla="*/ 19050 w 509587"/>
                    <a:gd name="connsiteY2" fmla="*/ 56197 h 892492"/>
                    <a:gd name="connsiteX3" fmla="*/ 58102 w 509587"/>
                    <a:gd name="connsiteY3" fmla="*/ 534352 h 892492"/>
                    <a:gd name="connsiteX4" fmla="*/ 48577 w 509587"/>
                    <a:gd name="connsiteY4" fmla="*/ 583883 h 892492"/>
                    <a:gd name="connsiteX5" fmla="*/ 48577 w 509587"/>
                    <a:gd name="connsiteY5" fmla="*/ 602933 h 892492"/>
                    <a:gd name="connsiteX6" fmla="*/ 71438 w 509587"/>
                    <a:gd name="connsiteY6" fmla="*/ 636270 h 892492"/>
                    <a:gd name="connsiteX7" fmla="*/ 71438 w 509587"/>
                    <a:gd name="connsiteY7" fmla="*/ 642937 h 892492"/>
                    <a:gd name="connsiteX8" fmla="*/ 68580 w 509587"/>
                    <a:gd name="connsiteY8" fmla="*/ 651510 h 892492"/>
                    <a:gd name="connsiteX9" fmla="*/ 77152 w 509587"/>
                    <a:gd name="connsiteY9" fmla="*/ 669608 h 892492"/>
                    <a:gd name="connsiteX10" fmla="*/ 74295 w 509587"/>
                    <a:gd name="connsiteY10" fmla="*/ 692468 h 892492"/>
                    <a:gd name="connsiteX11" fmla="*/ 59055 w 509587"/>
                    <a:gd name="connsiteY11" fmla="*/ 709612 h 892492"/>
                    <a:gd name="connsiteX12" fmla="*/ 46672 w 509587"/>
                    <a:gd name="connsiteY12" fmla="*/ 749618 h 892492"/>
                    <a:gd name="connsiteX13" fmla="*/ 10477 w 509587"/>
                    <a:gd name="connsiteY13" fmla="*/ 800100 h 892492"/>
                    <a:gd name="connsiteX14" fmla="*/ 9525 w 509587"/>
                    <a:gd name="connsiteY14" fmla="*/ 866775 h 892492"/>
                    <a:gd name="connsiteX15" fmla="*/ 0 w 509587"/>
                    <a:gd name="connsiteY15" fmla="*/ 866775 h 892492"/>
                    <a:gd name="connsiteX16" fmla="*/ 8572 w 509587"/>
                    <a:gd name="connsiteY16" fmla="*/ 884873 h 892492"/>
                    <a:gd name="connsiteX17" fmla="*/ 19050 w 509587"/>
                    <a:gd name="connsiteY17" fmla="*/ 892493 h 892492"/>
                    <a:gd name="connsiteX18" fmla="*/ 24765 w 509587"/>
                    <a:gd name="connsiteY18" fmla="*/ 882968 h 892492"/>
                    <a:gd name="connsiteX19" fmla="*/ 18097 w 509587"/>
                    <a:gd name="connsiteY19" fmla="*/ 866775 h 892492"/>
                    <a:gd name="connsiteX20" fmla="*/ 61913 w 509587"/>
                    <a:gd name="connsiteY20" fmla="*/ 862012 h 892492"/>
                    <a:gd name="connsiteX21" fmla="*/ 63817 w 509587"/>
                    <a:gd name="connsiteY21" fmla="*/ 873443 h 892492"/>
                    <a:gd name="connsiteX22" fmla="*/ 74295 w 509587"/>
                    <a:gd name="connsiteY22" fmla="*/ 875348 h 892492"/>
                    <a:gd name="connsiteX23" fmla="*/ 78105 w 509587"/>
                    <a:gd name="connsiteY23" fmla="*/ 866775 h 892492"/>
                    <a:gd name="connsiteX24" fmla="*/ 72390 w 509587"/>
                    <a:gd name="connsiteY24" fmla="*/ 854393 h 892492"/>
                    <a:gd name="connsiteX25" fmla="*/ 75247 w 509587"/>
                    <a:gd name="connsiteY25" fmla="*/ 846773 h 892492"/>
                    <a:gd name="connsiteX26" fmla="*/ 87630 w 509587"/>
                    <a:gd name="connsiteY26" fmla="*/ 854393 h 892492"/>
                    <a:gd name="connsiteX27" fmla="*/ 103822 w 509587"/>
                    <a:gd name="connsiteY27" fmla="*/ 850583 h 892492"/>
                    <a:gd name="connsiteX28" fmla="*/ 120015 w 509587"/>
                    <a:gd name="connsiteY28" fmla="*/ 856298 h 892492"/>
                    <a:gd name="connsiteX29" fmla="*/ 152400 w 509587"/>
                    <a:gd name="connsiteY29" fmla="*/ 876300 h 892492"/>
                    <a:gd name="connsiteX30" fmla="*/ 169545 w 509587"/>
                    <a:gd name="connsiteY30" fmla="*/ 849630 h 892492"/>
                    <a:gd name="connsiteX31" fmla="*/ 202882 w 509587"/>
                    <a:gd name="connsiteY31" fmla="*/ 828675 h 892492"/>
                    <a:gd name="connsiteX32" fmla="*/ 231457 w 509587"/>
                    <a:gd name="connsiteY32" fmla="*/ 860108 h 892492"/>
                    <a:gd name="connsiteX33" fmla="*/ 246697 w 509587"/>
                    <a:gd name="connsiteY33" fmla="*/ 840105 h 892492"/>
                    <a:gd name="connsiteX34" fmla="*/ 249555 w 509587"/>
                    <a:gd name="connsiteY34" fmla="*/ 814387 h 892492"/>
                    <a:gd name="connsiteX35" fmla="*/ 285750 w 509587"/>
                    <a:gd name="connsiteY35" fmla="*/ 792480 h 892492"/>
                    <a:gd name="connsiteX36" fmla="*/ 287655 w 509587"/>
                    <a:gd name="connsiteY36" fmla="*/ 804862 h 892492"/>
                    <a:gd name="connsiteX37" fmla="*/ 305752 w 509587"/>
                    <a:gd name="connsiteY37" fmla="*/ 816293 h 892492"/>
                    <a:gd name="connsiteX38" fmla="*/ 334327 w 509587"/>
                    <a:gd name="connsiteY38" fmla="*/ 814387 h 892492"/>
                    <a:gd name="connsiteX39" fmla="*/ 345757 w 509587"/>
                    <a:gd name="connsiteY39" fmla="*/ 807720 h 892492"/>
                    <a:gd name="connsiteX40" fmla="*/ 346710 w 509587"/>
                    <a:gd name="connsiteY40" fmla="*/ 775335 h 892492"/>
                    <a:gd name="connsiteX41" fmla="*/ 370522 w 509587"/>
                    <a:gd name="connsiteY41" fmla="*/ 740093 h 892492"/>
                    <a:gd name="connsiteX42" fmla="*/ 414338 w 509587"/>
                    <a:gd name="connsiteY42" fmla="*/ 698183 h 892492"/>
                    <a:gd name="connsiteX43" fmla="*/ 413385 w 509587"/>
                    <a:gd name="connsiteY43" fmla="*/ 681990 h 892492"/>
                    <a:gd name="connsiteX44" fmla="*/ 424815 w 509587"/>
                    <a:gd name="connsiteY44" fmla="*/ 645795 h 892492"/>
                    <a:gd name="connsiteX45" fmla="*/ 445770 w 509587"/>
                    <a:gd name="connsiteY45" fmla="*/ 655320 h 892492"/>
                    <a:gd name="connsiteX46" fmla="*/ 509588 w 509587"/>
                    <a:gd name="connsiteY46" fmla="*/ 612458 h 892492"/>
                    <a:gd name="connsiteX47" fmla="*/ 505777 w 509587"/>
                    <a:gd name="connsiteY47" fmla="*/ 596265 h 892492"/>
                    <a:gd name="connsiteX48" fmla="*/ 491490 w 509587"/>
                    <a:gd name="connsiteY48" fmla="*/ 576262 h 892492"/>
                    <a:gd name="connsiteX49" fmla="*/ 501015 w 509587"/>
                    <a:gd name="connsiteY49" fmla="*/ 558165 h 892492"/>
                    <a:gd name="connsiteX50" fmla="*/ 438150 w 509587"/>
                    <a:gd name="connsiteY50" fmla="*/ 13335 h 892492"/>
                    <a:gd name="connsiteX51" fmla="*/ 437197 w 509587"/>
                    <a:gd name="connsiteY51" fmla="*/ 0 h 892492"/>
                    <a:gd name="connsiteX52" fmla="*/ 128588 w 509587"/>
                    <a:gd name="connsiteY52" fmla="*/ 32385 h 892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09587" h="892492">
                      <a:moveTo>
                        <a:pt x="112395" y="47625"/>
                      </a:moveTo>
                      <a:lnTo>
                        <a:pt x="63817" y="69533"/>
                      </a:lnTo>
                      <a:lnTo>
                        <a:pt x="19050" y="56197"/>
                      </a:lnTo>
                      <a:lnTo>
                        <a:pt x="58102" y="534352"/>
                      </a:lnTo>
                      <a:lnTo>
                        <a:pt x="48577" y="583883"/>
                      </a:lnTo>
                      <a:lnTo>
                        <a:pt x="48577" y="602933"/>
                      </a:lnTo>
                      <a:lnTo>
                        <a:pt x="71438" y="636270"/>
                      </a:lnTo>
                      <a:lnTo>
                        <a:pt x="71438" y="642937"/>
                      </a:lnTo>
                      <a:lnTo>
                        <a:pt x="68580" y="651510"/>
                      </a:lnTo>
                      <a:lnTo>
                        <a:pt x="77152" y="669608"/>
                      </a:lnTo>
                      <a:lnTo>
                        <a:pt x="74295" y="692468"/>
                      </a:lnTo>
                      <a:lnTo>
                        <a:pt x="59055" y="709612"/>
                      </a:lnTo>
                      <a:lnTo>
                        <a:pt x="46672" y="749618"/>
                      </a:lnTo>
                      <a:lnTo>
                        <a:pt x="10477" y="800100"/>
                      </a:lnTo>
                      <a:lnTo>
                        <a:pt x="9525" y="866775"/>
                      </a:lnTo>
                      <a:lnTo>
                        <a:pt x="0" y="866775"/>
                      </a:lnTo>
                      <a:lnTo>
                        <a:pt x="8572" y="884873"/>
                      </a:lnTo>
                      <a:lnTo>
                        <a:pt x="19050" y="892493"/>
                      </a:lnTo>
                      <a:lnTo>
                        <a:pt x="24765" y="882968"/>
                      </a:lnTo>
                      <a:lnTo>
                        <a:pt x="18097" y="866775"/>
                      </a:lnTo>
                      <a:lnTo>
                        <a:pt x="61913" y="862012"/>
                      </a:lnTo>
                      <a:lnTo>
                        <a:pt x="63817" y="873443"/>
                      </a:lnTo>
                      <a:lnTo>
                        <a:pt x="74295" y="875348"/>
                      </a:lnTo>
                      <a:lnTo>
                        <a:pt x="78105" y="866775"/>
                      </a:lnTo>
                      <a:lnTo>
                        <a:pt x="72390" y="854393"/>
                      </a:lnTo>
                      <a:lnTo>
                        <a:pt x="75247" y="846773"/>
                      </a:lnTo>
                      <a:lnTo>
                        <a:pt x="87630" y="854393"/>
                      </a:lnTo>
                      <a:lnTo>
                        <a:pt x="103822" y="850583"/>
                      </a:lnTo>
                      <a:lnTo>
                        <a:pt x="120015" y="856298"/>
                      </a:lnTo>
                      <a:lnTo>
                        <a:pt x="152400" y="876300"/>
                      </a:lnTo>
                      <a:lnTo>
                        <a:pt x="169545" y="849630"/>
                      </a:lnTo>
                      <a:lnTo>
                        <a:pt x="202882" y="828675"/>
                      </a:lnTo>
                      <a:lnTo>
                        <a:pt x="231457" y="860108"/>
                      </a:lnTo>
                      <a:lnTo>
                        <a:pt x="246697" y="840105"/>
                      </a:lnTo>
                      <a:lnTo>
                        <a:pt x="249555" y="814387"/>
                      </a:lnTo>
                      <a:lnTo>
                        <a:pt x="285750" y="792480"/>
                      </a:lnTo>
                      <a:lnTo>
                        <a:pt x="287655" y="804862"/>
                      </a:lnTo>
                      <a:lnTo>
                        <a:pt x="305752" y="816293"/>
                      </a:lnTo>
                      <a:lnTo>
                        <a:pt x="334327" y="814387"/>
                      </a:lnTo>
                      <a:lnTo>
                        <a:pt x="345757" y="807720"/>
                      </a:lnTo>
                      <a:lnTo>
                        <a:pt x="346710" y="775335"/>
                      </a:lnTo>
                      <a:lnTo>
                        <a:pt x="370522" y="740093"/>
                      </a:lnTo>
                      <a:lnTo>
                        <a:pt x="414338" y="698183"/>
                      </a:lnTo>
                      <a:lnTo>
                        <a:pt x="413385" y="681990"/>
                      </a:lnTo>
                      <a:lnTo>
                        <a:pt x="424815" y="645795"/>
                      </a:lnTo>
                      <a:lnTo>
                        <a:pt x="445770" y="655320"/>
                      </a:lnTo>
                      <a:lnTo>
                        <a:pt x="509588" y="612458"/>
                      </a:lnTo>
                      <a:lnTo>
                        <a:pt x="505777" y="596265"/>
                      </a:lnTo>
                      <a:lnTo>
                        <a:pt x="491490" y="576262"/>
                      </a:lnTo>
                      <a:lnTo>
                        <a:pt x="501015" y="558165"/>
                      </a:lnTo>
                      <a:lnTo>
                        <a:pt x="438150" y="13335"/>
                      </a:lnTo>
                      <a:lnTo>
                        <a:pt x="437197" y="0"/>
                      </a:lnTo>
                      <a:lnTo>
                        <a:pt x="128588" y="32385"/>
                      </a:lnTo>
                      <a:close/>
                    </a:path>
                  </a:pathLst>
                </a:custGeom>
                <a:solidFill>
                  <a:srgbClr val="ED3C8D"/>
                </a:solidFill>
                <a:ln w="9525" cap="flat">
                  <a:noFill/>
                  <a:prstDash val="solid"/>
                  <a:miter/>
                </a:ln>
              </p:spPr>
              <p:txBody>
                <a:bodyPr rtlCol="0" anchor="ctr"/>
                <a:lstStyle/>
                <a:p>
                  <a:pPr algn="ctr"/>
                  <a:r>
                    <a:rPr lang="en-US" sz="1200" b="1">
                      <a:solidFill>
                        <a:schemeClr val="bg1"/>
                      </a:solidFill>
                      <a:latin typeface="Helvetica" panose="020B0604020202020204" pitchFamily="34" charset="0"/>
                      <a:cs typeface="Helvetica" panose="020B0604020202020204" pitchFamily="34" charset="0"/>
                    </a:rPr>
                    <a:t>IN</a:t>
                  </a:r>
                </a:p>
              </p:txBody>
            </p:sp>
            <p:sp>
              <p:nvSpPr>
                <p:cNvPr id="58" name="Freeform: Shape 57">
                  <a:extLst>
                    <a:ext uri="{FF2B5EF4-FFF2-40B4-BE49-F238E27FC236}">
                      <a16:creationId xmlns:a16="http://schemas.microsoft.com/office/drawing/2014/main" id="{2845FBA1-ED14-EADF-2A62-0DBE74659A97}"/>
                    </a:ext>
                  </a:extLst>
                </p:cNvPr>
                <p:cNvSpPr/>
                <p:nvPr/>
              </p:nvSpPr>
              <p:spPr>
                <a:xfrm>
                  <a:off x="6159997" y="2993063"/>
                  <a:ext cx="891699" cy="591337"/>
                </a:xfrm>
                <a:custGeom>
                  <a:avLst/>
                  <a:gdLst>
                    <a:gd name="connsiteX0" fmla="*/ 816293 w 995362"/>
                    <a:gd name="connsiteY0" fmla="*/ 24765 h 660082"/>
                    <a:gd name="connsiteX1" fmla="*/ 836295 w 995362"/>
                    <a:gd name="connsiteY1" fmla="*/ 40005 h 660082"/>
                    <a:gd name="connsiteX2" fmla="*/ 842010 w 995362"/>
                    <a:gd name="connsiteY2" fmla="*/ 50483 h 660082"/>
                    <a:gd name="connsiteX3" fmla="*/ 826770 w 995362"/>
                    <a:gd name="connsiteY3" fmla="*/ 81915 h 660082"/>
                    <a:gd name="connsiteX4" fmla="*/ 825818 w 995362"/>
                    <a:gd name="connsiteY4" fmla="*/ 105728 h 660082"/>
                    <a:gd name="connsiteX5" fmla="*/ 844868 w 995362"/>
                    <a:gd name="connsiteY5" fmla="*/ 158115 h 660082"/>
                    <a:gd name="connsiteX6" fmla="*/ 870585 w 995362"/>
                    <a:gd name="connsiteY6" fmla="*/ 172403 h 660082"/>
                    <a:gd name="connsiteX7" fmla="*/ 902018 w 995362"/>
                    <a:gd name="connsiteY7" fmla="*/ 179070 h 660082"/>
                    <a:gd name="connsiteX8" fmla="*/ 914400 w 995362"/>
                    <a:gd name="connsiteY8" fmla="*/ 205740 h 660082"/>
                    <a:gd name="connsiteX9" fmla="*/ 909638 w 995362"/>
                    <a:gd name="connsiteY9" fmla="*/ 211455 h 660082"/>
                    <a:gd name="connsiteX10" fmla="*/ 933450 w 995362"/>
                    <a:gd name="connsiteY10" fmla="*/ 223838 h 660082"/>
                    <a:gd name="connsiteX11" fmla="*/ 949643 w 995362"/>
                    <a:gd name="connsiteY11" fmla="*/ 240030 h 660082"/>
                    <a:gd name="connsiteX12" fmla="*/ 947738 w 995362"/>
                    <a:gd name="connsiteY12" fmla="*/ 255270 h 660082"/>
                    <a:gd name="connsiteX13" fmla="*/ 956310 w 995362"/>
                    <a:gd name="connsiteY13" fmla="*/ 265748 h 660082"/>
                    <a:gd name="connsiteX14" fmla="*/ 967740 w 995362"/>
                    <a:gd name="connsiteY14" fmla="*/ 265748 h 660082"/>
                    <a:gd name="connsiteX15" fmla="*/ 994410 w 995362"/>
                    <a:gd name="connsiteY15" fmla="*/ 299085 h 660082"/>
                    <a:gd name="connsiteX16" fmla="*/ 995363 w 995362"/>
                    <a:gd name="connsiteY16" fmla="*/ 323850 h 660082"/>
                    <a:gd name="connsiteX17" fmla="*/ 982980 w 995362"/>
                    <a:gd name="connsiteY17" fmla="*/ 354330 h 660082"/>
                    <a:gd name="connsiteX18" fmla="*/ 972502 w 995362"/>
                    <a:gd name="connsiteY18" fmla="*/ 366713 h 660082"/>
                    <a:gd name="connsiteX19" fmla="*/ 971550 w 995362"/>
                    <a:gd name="connsiteY19" fmla="*/ 389573 h 660082"/>
                    <a:gd name="connsiteX20" fmla="*/ 955357 w 995362"/>
                    <a:gd name="connsiteY20" fmla="*/ 410528 h 660082"/>
                    <a:gd name="connsiteX21" fmla="*/ 915352 w 995362"/>
                    <a:gd name="connsiteY21" fmla="*/ 427673 h 660082"/>
                    <a:gd name="connsiteX22" fmla="*/ 892493 w 995362"/>
                    <a:gd name="connsiteY22" fmla="*/ 427673 h 660082"/>
                    <a:gd name="connsiteX23" fmla="*/ 863918 w 995362"/>
                    <a:gd name="connsiteY23" fmla="*/ 435293 h 660082"/>
                    <a:gd name="connsiteX24" fmla="*/ 854393 w 995362"/>
                    <a:gd name="connsiteY24" fmla="*/ 473393 h 660082"/>
                    <a:gd name="connsiteX25" fmla="*/ 864870 w 995362"/>
                    <a:gd name="connsiteY25" fmla="*/ 488633 h 660082"/>
                    <a:gd name="connsiteX26" fmla="*/ 874395 w 995362"/>
                    <a:gd name="connsiteY26" fmla="*/ 491490 h 660082"/>
                    <a:gd name="connsiteX27" fmla="*/ 882968 w 995362"/>
                    <a:gd name="connsiteY27" fmla="*/ 504825 h 660082"/>
                    <a:gd name="connsiteX28" fmla="*/ 882015 w 995362"/>
                    <a:gd name="connsiteY28" fmla="*/ 538163 h 660082"/>
                    <a:gd name="connsiteX29" fmla="*/ 877252 w 995362"/>
                    <a:gd name="connsiteY29" fmla="*/ 542925 h 660082"/>
                    <a:gd name="connsiteX30" fmla="*/ 861060 w 995362"/>
                    <a:gd name="connsiteY30" fmla="*/ 565785 h 660082"/>
                    <a:gd name="connsiteX31" fmla="*/ 861060 w 995362"/>
                    <a:gd name="connsiteY31" fmla="*/ 588645 h 660082"/>
                    <a:gd name="connsiteX32" fmla="*/ 851535 w 995362"/>
                    <a:gd name="connsiteY32" fmla="*/ 600075 h 660082"/>
                    <a:gd name="connsiteX33" fmla="*/ 842963 w 995362"/>
                    <a:gd name="connsiteY33" fmla="*/ 602933 h 660082"/>
                    <a:gd name="connsiteX34" fmla="*/ 825818 w 995362"/>
                    <a:gd name="connsiteY34" fmla="*/ 608648 h 660082"/>
                    <a:gd name="connsiteX35" fmla="*/ 816293 w 995362"/>
                    <a:gd name="connsiteY35" fmla="*/ 622935 h 660082"/>
                    <a:gd name="connsiteX36" fmla="*/ 822960 w 995362"/>
                    <a:gd name="connsiteY36" fmla="*/ 631508 h 660082"/>
                    <a:gd name="connsiteX37" fmla="*/ 822007 w 995362"/>
                    <a:gd name="connsiteY37" fmla="*/ 653415 h 660082"/>
                    <a:gd name="connsiteX38" fmla="*/ 815340 w 995362"/>
                    <a:gd name="connsiteY38" fmla="*/ 660083 h 660082"/>
                    <a:gd name="connsiteX39" fmla="*/ 801052 w 995362"/>
                    <a:gd name="connsiteY39" fmla="*/ 652463 h 660082"/>
                    <a:gd name="connsiteX40" fmla="*/ 790575 w 995362"/>
                    <a:gd name="connsiteY40" fmla="*/ 641985 h 660082"/>
                    <a:gd name="connsiteX41" fmla="*/ 784860 w 995362"/>
                    <a:gd name="connsiteY41" fmla="*/ 626745 h 660082"/>
                    <a:gd name="connsiteX42" fmla="*/ 768668 w 995362"/>
                    <a:gd name="connsiteY42" fmla="*/ 614363 h 660082"/>
                    <a:gd name="connsiteX43" fmla="*/ 632460 w 995362"/>
                    <a:gd name="connsiteY43" fmla="*/ 621983 h 660082"/>
                    <a:gd name="connsiteX44" fmla="*/ 373380 w 995362"/>
                    <a:gd name="connsiteY44" fmla="*/ 633413 h 660082"/>
                    <a:gd name="connsiteX45" fmla="*/ 126682 w 995362"/>
                    <a:gd name="connsiteY45" fmla="*/ 632460 h 660082"/>
                    <a:gd name="connsiteX46" fmla="*/ 109538 w 995362"/>
                    <a:gd name="connsiteY46" fmla="*/ 590550 h 660082"/>
                    <a:gd name="connsiteX47" fmla="*/ 116205 w 995362"/>
                    <a:gd name="connsiteY47" fmla="*/ 569595 h 660082"/>
                    <a:gd name="connsiteX48" fmla="*/ 108585 w 995362"/>
                    <a:gd name="connsiteY48" fmla="*/ 538163 h 660082"/>
                    <a:gd name="connsiteX49" fmla="*/ 110490 w 995362"/>
                    <a:gd name="connsiteY49" fmla="*/ 510540 h 660082"/>
                    <a:gd name="connsiteX50" fmla="*/ 98107 w 995362"/>
                    <a:gd name="connsiteY50" fmla="*/ 503873 h 660082"/>
                    <a:gd name="connsiteX51" fmla="*/ 94297 w 995362"/>
                    <a:gd name="connsiteY51" fmla="*/ 445770 h 660082"/>
                    <a:gd name="connsiteX52" fmla="*/ 67627 w 995362"/>
                    <a:gd name="connsiteY52" fmla="*/ 398145 h 660082"/>
                    <a:gd name="connsiteX53" fmla="*/ 65722 w 995362"/>
                    <a:gd name="connsiteY53" fmla="*/ 362903 h 660082"/>
                    <a:gd name="connsiteX54" fmla="*/ 44767 w 995362"/>
                    <a:gd name="connsiteY54" fmla="*/ 321945 h 660082"/>
                    <a:gd name="connsiteX55" fmla="*/ 32385 w 995362"/>
                    <a:gd name="connsiteY55" fmla="*/ 286703 h 660082"/>
                    <a:gd name="connsiteX56" fmla="*/ 32385 w 995362"/>
                    <a:gd name="connsiteY56" fmla="*/ 273368 h 660082"/>
                    <a:gd name="connsiteX57" fmla="*/ 26670 w 995362"/>
                    <a:gd name="connsiteY57" fmla="*/ 257175 h 660082"/>
                    <a:gd name="connsiteX58" fmla="*/ 26670 w 995362"/>
                    <a:gd name="connsiteY58" fmla="*/ 235268 h 660082"/>
                    <a:gd name="connsiteX59" fmla="*/ 21907 w 995362"/>
                    <a:gd name="connsiteY59" fmla="*/ 226695 h 660082"/>
                    <a:gd name="connsiteX60" fmla="*/ 15240 w 995362"/>
                    <a:gd name="connsiteY60" fmla="*/ 210503 h 660082"/>
                    <a:gd name="connsiteX61" fmla="*/ 12382 w 995362"/>
                    <a:gd name="connsiteY61" fmla="*/ 198120 h 660082"/>
                    <a:gd name="connsiteX62" fmla="*/ 0 w 995362"/>
                    <a:gd name="connsiteY62" fmla="*/ 186690 h 660082"/>
                    <a:gd name="connsiteX63" fmla="*/ 9525 w 995362"/>
                    <a:gd name="connsiteY63" fmla="*/ 145733 h 660082"/>
                    <a:gd name="connsiteX64" fmla="*/ 25717 w 995362"/>
                    <a:gd name="connsiteY64" fmla="*/ 97155 h 660082"/>
                    <a:gd name="connsiteX65" fmla="*/ 19050 w 995362"/>
                    <a:gd name="connsiteY65" fmla="*/ 78105 h 660082"/>
                    <a:gd name="connsiteX66" fmla="*/ 6667 w 995362"/>
                    <a:gd name="connsiteY66" fmla="*/ 74295 h 660082"/>
                    <a:gd name="connsiteX67" fmla="*/ 2857 w 995362"/>
                    <a:gd name="connsiteY67" fmla="*/ 59055 h 660082"/>
                    <a:gd name="connsiteX68" fmla="*/ 12382 w 995362"/>
                    <a:gd name="connsiteY68" fmla="*/ 54293 h 660082"/>
                    <a:gd name="connsiteX69" fmla="*/ 13335 w 995362"/>
                    <a:gd name="connsiteY69" fmla="*/ 43815 h 660082"/>
                    <a:gd name="connsiteX70" fmla="*/ 952 w 995362"/>
                    <a:gd name="connsiteY70" fmla="*/ 29528 h 660082"/>
                    <a:gd name="connsiteX71" fmla="*/ 1905 w 995362"/>
                    <a:gd name="connsiteY71" fmla="*/ 14288 h 660082"/>
                    <a:gd name="connsiteX72" fmla="*/ 22860 w 995362"/>
                    <a:gd name="connsiteY72" fmla="*/ 15240 h 660082"/>
                    <a:gd name="connsiteX73" fmla="*/ 291465 w 995362"/>
                    <a:gd name="connsiteY73" fmla="*/ 15240 h 660082"/>
                    <a:gd name="connsiteX74" fmla="*/ 637222 w 995362"/>
                    <a:gd name="connsiteY74" fmla="*/ 6668 h 660082"/>
                    <a:gd name="connsiteX75" fmla="*/ 814388 w 995362"/>
                    <a:gd name="connsiteY75" fmla="*/ 0 h 660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995362" h="660082">
                      <a:moveTo>
                        <a:pt x="816293" y="24765"/>
                      </a:moveTo>
                      <a:lnTo>
                        <a:pt x="836295" y="40005"/>
                      </a:lnTo>
                      <a:lnTo>
                        <a:pt x="842010" y="50483"/>
                      </a:lnTo>
                      <a:lnTo>
                        <a:pt x="826770" y="81915"/>
                      </a:lnTo>
                      <a:lnTo>
                        <a:pt x="825818" y="105728"/>
                      </a:lnTo>
                      <a:lnTo>
                        <a:pt x="844868" y="158115"/>
                      </a:lnTo>
                      <a:lnTo>
                        <a:pt x="870585" y="172403"/>
                      </a:lnTo>
                      <a:lnTo>
                        <a:pt x="902018" y="179070"/>
                      </a:lnTo>
                      <a:lnTo>
                        <a:pt x="914400" y="205740"/>
                      </a:lnTo>
                      <a:lnTo>
                        <a:pt x="909638" y="211455"/>
                      </a:lnTo>
                      <a:lnTo>
                        <a:pt x="933450" y="223838"/>
                      </a:lnTo>
                      <a:lnTo>
                        <a:pt x="949643" y="240030"/>
                      </a:lnTo>
                      <a:lnTo>
                        <a:pt x="947738" y="255270"/>
                      </a:lnTo>
                      <a:lnTo>
                        <a:pt x="956310" y="265748"/>
                      </a:lnTo>
                      <a:lnTo>
                        <a:pt x="967740" y="265748"/>
                      </a:lnTo>
                      <a:lnTo>
                        <a:pt x="994410" y="299085"/>
                      </a:lnTo>
                      <a:lnTo>
                        <a:pt x="995363" y="323850"/>
                      </a:lnTo>
                      <a:lnTo>
                        <a:pt x="982980" y="354330"/>
                      </a:lnTo>
                      <a:lnTo>
                        <a:pt x="972502" y="366713"/>
                      </a:lnTo>
                      <a:lnTo>
                        <a:pt x="971550" y="389573"/>
                      </a:lnTo>
                      <a:lnTo>
                        <a:pt x="955357" y="410528"/>
                      </a:lnTo>
                      <a:lnTo>
                        <a:pt x="915352" y="427673"/>
                      </a:lnTo>
                      <a:lnTo>
                        <a:pt x="892493" y="427673"/>
                      </a:lnTo>
                      <a:lnTo>
                        <a:pt x="863918" y="435293"/>
                      </a:lnTo>
                      <a:lnTo>
                        <a:pt x="854393" y="473393"/>
                      </a:lnTo>
                      <a:lnTo>
                        <a:pt x="864870" y="488633"/>
                      </a:lnTo>
                      <a:lnTo>
                        <a:pt x="874395" y="491490"/>
                      </a:lnTo>
                      <a:lnTo>
                        <a:pt x="882968" y="504825"/>
                      </a:lnTo>
                      <a:lnTo>
                        <a:pt x="882015" y="538163"/>
                      </a:lnTo>
                      <a:lnTo>
                        <a:pt x="877252" y="542925"/>
                      </a:lnTo>
                      <a:lnTo>
                        <a:pt x="861060" y="565785"/>
                      </a:lnTo>
                      <a:lnTo>
                        <a:pt x="861060" y="588645"/>
                      </a:lnTo>
                      <a:lnTo>
                        <a:pt x="851535" y="600075"/>
                      </a:lnTo>
                      <a:lnTo>
                        <a:pt x="842963" y="602933"/>
                      </a:lnTo>
                      <a:lnTo>
                        <a:pt x="825818" y="608648"/>
                      </a:lnTo>
                      <a:lnTo>
                        <a:pt x="816293" y="622935"/>
                      </a:lnTo>
                      <a:lnTo>
                        <a:pt x="822960" y="631508"/>
                      </a:lnTo>
                      <a:lnTo>
                        <a:pt x="822007" y="653415"/>
                      </a:lnTo>
                      <a:lnTo>
                        <a:pt x="815340" y="660083"/>
                      </a:lnTo>
                      <a:lnTo>
                        <a:pt x="801052" y="652463"/>
                      </a:lnTo>
                      <a:lnTo>
                        <a:pt x="790575" y="641985"/>
                      </a:lnTo>
                      <a:lnTo>
                        <a:pt x="784860" y="626745"/>
                      </a:lnTo>
                      <a:lnTo>
                        <a:pt x="768668" y="614363"/>
                      </a:lnTo>
                      <a:lnTo>
                        <a:pt x="632460" y="621983"/>
                      </a:lnTo>
                      <a:lnTo>
                        <a:pt x="373380" y="633413"/>
                      </a:lnTo>
                      <a:lnTo>
                        <a:pt x="126682" y="632460"/>
                      </a:lnTo>
                      <a:lnTo>
                        <a:pt x="109538" y="590550"/>
                      </a:lnTo>
                      <a:lnTo>
                        <a:pt x="116205" y="569595"/>
                      </a:lnTo>
                      <a:lnTo>
                        <a:pt x="108585" y="538163"/>
                      </a:lnTo>
                      <a:lnTo>
                        <a:pt x="110490" y="510540"/>
                      </a:lnTo>
                      <a:lnTo>
                        <a:pt x="98107" y="503873"/>
                      </a:lnTo>
                      <a:lnTo>
                        <a:pt x="94297" y="445770"/>
                      </a:lnTo>
                      <a:lnTo>
                        <a:pt x="67627" y="398145"/>
                      </a:lnTo>
                      <a:lnTo>
                        <a:pt x="65722" y="362903"/>
                      </a:lnTo>
                      <a:lnTo>
                        <a:pt x="44767" y="321945"/>
                      </a:lnTo>
                      <a:lnTo>
                        <a:pt x="32385" y="286703"/>
                      </a:lnTo>
                      <a:lnTo>
                        <a:pt x="32385" y="273368"/>
                      </a:lnTo>
                      <a:lnTo>
                        <a:pt x="26670" y="257175"/>
                      </a:lnTo>
                      <a:lnTo>
                        <a:pt x="26670" y="235268"/>
                      </a:lnTo>
                      <a:lnTo>
                        <a:pt x="21907" y="226695"/>
                      </a:lnTo>
                      <a:lnTo>
                        <a:pt x="15240" y="210503"/>
                      </a:lnTo>
                      <a:lnTo>
                        <a:pt x="12382" y="198120"/>
                      </a:lnTo>
                      <a:lnTo>
                        <a:pt x="0" y="186690"/>
                      </a:lnTo>
                      <a:lnTo>
                        <a:pt x="9525" y="145733"/>
                      </a:lnTo>
                      <a:lnTo>
                        <a:pt x="25717" y="97155"/>
                      </a:lnTo>
                      <a:lnTo>
                        <a:pt x="19050" y="78105"/>
                      </a:lnTo>
                      <a:lnTo>
                        <a:pt x="6667" y="74295"/>
                      </a:lnTo>
                      <a:lnTo>
                        <a:pt x="2857" y="59055"/>
                      </a:lnTo>
                      <a:lnTo>
                        <a:pt x="12382" y="54293"/>
                      </a:lnTo>
                      <a:lnTo>
                        <a:pt x="13335" y="43815"/>
                      </a:lnTo>
                      <a:lnTo>
                        <a:pt x="952" y="29528"/>
                      </a:lnTo>
                      <a:lnTo>
                        <a:pt x="1905" y="14288"/>
                      </a:lnTo>
                      <a:lnTo>
                        <a:pt x="22860" y="15240"/>
                      </a:lnTo>
                      <a:lnTo>
                        <a:pt x="291465" y="15240"/>
                      </a:lnTo>
                      <a:lnTo>
                        <a:pt x="637222" y="6668"/>
                      </a:lnTo>
                      <a:lnTo>
                        <a:pt x="814388" y="0"/>
                      </a:lnTo>
                      <a:close/>
                    </a:path>
                  </a:pathLst>
                </a:custGeom>
                <a:solidFill>
                  <a:srgbClr val="ED3C8D"/>
                </a:solidFill>
                <a:ln w="9525" cap="flat">
                  <a:noFill/>
                  <a:prstDash val="solid"/>
                  <a:miter/>
                </a:ln>
              </p:spPr>
              <p:txBody>
                <a:bodyPr rtlCol="0" anchor="ctr"/>
                <a:lstStyle/>
                <a:p>
                  <a:pPr algn="ctr"/>
                  <a:r>
                    <a:rPr lang="en-US" sz="1200" b="1">
                      <a:solidFill>
                        <a:schemeClr val="bg1"/>
                      </a:solidFill>
                      <a:latin typeface="Helvetica" panose="020B0604020202020204" pitchFamily="34" charset="0"/>
                      <a:cs typeface="Helvetica" panose="020B0604020202020204" pitchFamily="34" charset="0"/>
                    </a:rPr>
                    <a:t>IA</a:t>
                  </a:r>
                </a:p>
              </p:txBody>
            </p:sp>
            <p:sp>
              <p:nvSpPr>
                <p:cNvPr id="59" name="Freeform: Shape 58">
                  <a:extLst>
                    <a:ext uri="{FF2B5EF4-FFF2-40B4-BE49-F238E27FC236}">
                      <a16:creationId xmlns:a16="http://schemas.microsoft.com/office/drawing/2014/main" id="{4CF3D7B6-8E78-DCC9-FC27-15945050F92E}"/>
                    </a:ext>
                  </a:extLst>
                </p:cNvPr>
                <p:cNvSpPr/>
                <p:nvPr/>
              </p:nvSpPr>
              <p:spPr>
                <a:xfrm>
                  <a:off x="5335708" y="3640719"/>
                  <a:ext cx="1106731" cy="597311"/>
                </a:xfrm>
                <a:custGeom>
                  <a:avLst/>
                  <a:gdLst>
                    <a:gd name="connsiteX0" fmla="*/ 804863 w 1235392"/>
                    <a:gd name="connsiteY0" fmla="*/ 30480 h 666750"/>
                    <a:gd name="connsiteX1" fmla="*/ 388620 w 1235392"/>
                    <a:gd name="connsiteY1" fmla="*/ 19050 h 666750"/>
                    <a:gd name="connsiteX2" fmla="*/ 45720 w 1235392"/>
                    <a:gd name="connsiteY2" fmla="*/ 0 h 666750"/>
                    <a:gd name="connsiteX3" fmla="*/ 0 w 1235392"/>
                    <a:gd name="connsiteY3" fmla="*/ 638175 h 666750"/>
                    <a:gd name="connsiteX4" fmla="*/ 644842 w 1235392"/>
                    <a:gd name="connsiteY4" fmla="*/ 665798 h 666750"/>
                    <a:gd name="connsiteX5" fmla="*/ 1235392 w 1235392"/>
                    <a:gd name="connsiteY5" fmla="*/ 666750 h 666750"/>
                    <a:gd name="connsiteX6" fmla="*/ 1230630 w 1235392"/>
                    <a:gd name="connsiteY6" fmla="*/ 208598 h 666750"/>
                    <a:gd name="connsiteX7" fmla="*/ 1200150 w 1235392"/>
                    <a:gd name="connsiteY7" fmla="*/ 201930 h 666750"/>
                    <a:gd name="connsiteX8" fmla="*/ 1175385 w 1235392"/>
                    <a:gd name="connsiteY8" fmla="*/ 157163 h 666750"/>
                    <a:gd name="connsiteX9" fmla="*/ 1151573 w 1235392"/>
                    <a:gd name="connsiteY9" fmla="*/ 133350 h 666750"/>
                    <a:gd name="connsiteX10" fmla="*/ 1156335 w 1235392"/>
                    <a:gd name="connsiteY10" fmla="*/ 111443 h 666750"/>
                    <a:gd name="connsiteX11" fmla="*/ 1182053 w 1235392"/>
                    <a:gd name="connsiteY11" fmla="*/ 86678 h 666750"/>
                    <a:gd name="connsiteX12" fmla="*/ 1183005 w 1235392"/>
                    <a:gd name="connsiteY12" fmla="*/ 75248 h 666750"/>
                    <a:gd name="connsiteX13" fmla="*/ 1168717 w 1235392"/>
                    <a:gd name="connsiteY13" fmla="*/ 55245 h 666750"/>
                    <a:gd name="connsiteX14" fmla="*/ 1160145 w 1235392"/>
                    <a:gd name="connsiteY14" fmla="*/ 64770 h 666750"/>
                    <a:gd name="connsiteX15" fmla="*/ 1141095 w 1235392"/>
                    <a:gd name="connsiteY15" fmla="*/ 59055 h 666750"/>
                    <a:gd name="connsiteX16" fmla="*/ 1113473 w 1235392"/>
                    <a:gd name="connsiteY16" fmla="*/ 3048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35392" h="666750">
                      <a:moveTo>
                        <a:pt x="804863" y="30480"/>
                      </a:moveTo>
                      <a:lnTo>
                        <a:pt x="388620" y="19050"/>
                      </a:lnTo>
                      <a:lnTo>
                        <a:pt x="45720" y="0"/>
                      </a:lnTo>
                      <a:lnTo>
                        <a:pt x="0" y="638175"/>
                      </a:lnTo>
                      <a:lnTo>
                        <a:pt x="644842" y="665798"/>
                      </a:lnTo>
                      <a:lnTo>
                        <a:pt x="1235392" y="666750"/>
                      </a:lnTo>
                      <a:lnTo>
                        <a:pt x="1230630" y="208598"/>
                      </a:lnTo>
                      <a:lnTo>
                        <a:pt x="1200150" y="201930"/>
                      </a:lnTo>
                      <a:lnTo>
                        <a:pt x="1175385" y="157163"/>
                      </a:lnTo>
                      <a:lnTo>
                        <a:pt x="1151573" y="133350"/>
                      </a:lnTo>
                      <a:lnTo>
                        <a:pt x="1156335" y="111443"/>
                      </a:lnTo>
                      <a:lnTo>
                        <a:pt x="1182053" y="86678"/>
                      </a:lnTo>
                      <a:lnTo>
                        <a:pt x="1183005" y="75248"/>
                      </a:lnTo>
                      <a:lnTo>
                        <a:pt x="1168717" y="55245"/>
                      </a:lnTo>
                      <a:lnTo>
                        <a:pt x="1160145" y="64770"/>
                      </a:lnTo>
                      <a:lnTo>
                        <a:pt x="1141095" y="59055"/>
                      </a:lnTo>
                      <a:lnTo>
                        <a:pt x="1113473" y="30480"/>
                      </a:lnTo>
                      <a:close/>
                    </a:path>
                  </a:pathLst>
                </a:custGeom>
                <a:solidFill>
                  <a:srgbClr val="D0D0D0"/>
                </a:solidFill>
                <a:ln w="9525" cap="flat">
                  <a:noFill/>
                  <a:prstDash val="solid"/>
                  <a:miter/>
                </a:ln>
              </p:spPr>
              <p:txBody>
                <a:bodyPr rtlCol="0" anchor="ctr"/>
                <a:lstStyle/>
                <a:p>
                  <a:pPr algn="ctr"/>
                  <a:r>
                    <a:rPr lang="en-US" sz="1200" b="1">
                      <a:solidFill>
                        <a:schemeClr val="bg1"/>
                      </a:solidFill>
                      <a:latin typeface="Helvetica" panose="020B0604020202020204" pitchFamily="34" charset="0"/>
                      <a:cs typeface="Helvetica" panose="020B0604020202020204" pitchFamily="34" charset="0"/>
                    </a:rPr>
                    <a:t>KS</a:t>
                  </a:r>
                </a:p>
              </p:txBody>
            </p:sp>
            <p:sp>
              <p:nvSpPr>
                <p:cNvPr id="60" name="Freeform: Shape 59">
                  <a:extLst>
                    <a:ext uri="{FF2B5EF4-FFF2-40B4-BE49-F238E27FC236}">
                      <a16:creationId xmlns:a16="http://schemas.microsoft.com/office/drawing/2014/main" id="{ED261E74-8472-5081-9CB2-C651ED7DFB9A}"/>
                    </a:ext>
                  </a:extLst>
                </p:cNvPr>
                <p:cNvSpPr/>
                <p:nvPr/>
              </p:nvSpPr>
              <p:spPr>
                <a:xfrm>
                  <a:off x="7202731" y="3742263"/>
                  <a:ext cx="1103318" cy="559765"/>
                </a:xfrm>
                <a:custGeom>
                  <a:avLst/>
                  <a:gdLst>
                    <a:gd name="connsiteX0" fmla="*/ 940117 w 1231582"/>
                    <a:gd name="connsiteY0" fmla="*/ 517207 h 624839"/>
                    <a:gd name="connsiteX1" fmla="*/ 744855 w 1231582"/>
                    <a:gd name="connsiteY1" fmla="*/ 530542 h 624839"/>
                    <a:gd name="connsiteX2" fmla="*/ 695325 w 1231582"/>
                    <a:gd name="connsiteY2" fmla="*/ 538163 h 624839"/>
                    <a:gd name="connsiteX3" fmla="*/ 529590 w 1231582"/>
                    <a:gd name="connsiteY3" fmla="*/ 547688 h 624839"/>
                    <a:gd name="connsiteX4" fmla="*/ 504825 w 1231582"/>
                    <a:gd name="connsiteY4" fmla="*/ 555307 h 624839"/>
                    <a:gd name="connsiteX5" fmla="*/ 289560 w 1231582"/>
                    <a:gd name="connsiteY5" fmla="*/ 574357 h 624839"/>
                    <a:gd name="connsiteX6" fmla="*/ 282892 w 1231582"/>
                    <a:gd name="connsiteY6" fmla="*/ 568642 h 624839"/>
                    <a:gd name="connsiteX7" fmla="*/ 247650 w 1231582"/>
                    <a:gd name="connsiteY7" fmla="*/ 568642 h 624839"/>
                    <a:gd name="connsiteX8" fmla="*/ 259080 w 1231582"/>
                    <a:gd name="connsiteY8" fmla="*/ 599122 h 624839"/>
                    <a:gd name="connsiteX9" fmla="*/ 253365 w 1231582"/>
                    <a:gd name="connsiteY9" fmla="*/ 607695 h 624839"/>
                    <a:gd name="connsiteX10" fmla="*/ 31432 w 1231582"/>
                    <a:gd name="connsiteY10" fmla="*/ 621982 h 624839"/>
                    <a:gd name="connsiteX11" fmla="*/ 40957 w 1231582"/>
                    <a:gd name="connsiteY11" fmla="*/ 596265 h 624839"/>
                    <a:gd name="connsiteX12" fmla="*/ 54292 w 1231582"/>
                    <a:gd name="connsiteY12" fmla="*/ 604838 h 624839"/>
                    <a:gd name="connsiteX13" fmla="*/ 60960 w 1231582"/>
                    <a:gd name="connsiteY13" fmla="*/ 601027 h 624839"/>
                    <a:gd name="connsiteX14" fmla="*/ 72390 w 1231582"/>
                    <a:gd name="connsiteY14" fmla="*/ 561975 h 624839"/>
                    <a:gd name="connsiteX15" fmla="*/ 62865 w 1231582"/>
                    <a:gd name="connsiteY15" fmla="*/ 552450 h 624839"/>
                    <a:gd name="connsiteX16" fmla="*/ 72390 w 1231582"/>
                    <a:gd name="connsiteY16" fmla="*/ 533400 h 624839"/>
                    <a:gd name="connsiteX17" fmla="*/ 74295 w 1231582"/>
                    <a:gd name="connsiteY17" fmla="*/ 524827 h 624839"/>
                    <a:gd name="connsiteX18" fmla="*/ 61913 w 1231582"/>
                    <a:gd name="connsiteY18" fmla="*/ 517207 h 624839"/>
                    <a:gd name="connsiteX19" fmla="*/ 59055 w 1231582"/>
                    <a:gd name="connsiteY19" fmla="*/ 500063 h 624839"/>
                    <a:gd name="connsiteX20" fmla="*/ 97155 w 1231582"/>
                    <a:gd name="connsiteY20" fmla="*/ 464820 h 624839"/>
                    <a:gd name="connsiteX21" fmla="*/ 162877 w 1231582"/>
                    <a:gd name="connsiteY21" fmla="*/ 493395 h 624839"/>
                    <a:gd name="connsiteX22" fmla="*/ 177165 w 1231582"/>
                    <a:gd name="connsiteY22" fmla="*/ 490538 h 624839"/>
                    <a:gd name="connsiteX23" fmla="*/ 180975 w 1231582"/>
                    <a:gd name="connsiteY23" fmla="*/ 467677 h 624839"/>
                    <a:gd name="connsiteX24" fmla="*/ 164782 w 1231582"/>
                    <a:gd name="connsiteY24" fmla="*/ 450532 h 624839"/>
                    <a:gd name="connsiteX25" fmla="*/ 168592 w 1231582"/>
                    <a:gd name="connsiteY25" fmla="*/ 419100 h 624839"/>
                    <a:gd name="connsiteX26" fmla="*/ 178117 w 1231582"/>
                    <a:gd name="connsiteY26" fmla="*/ 414338 h 624839"/>
                    <a:gd name="connsiteX27" fmla="*/ 189547 w 1231582"/>
                    <a:gd name="connsiteY27" fmla="*/ 420052 h 624839"/>
                    <a:gd name="connsiteX28" fmla="*/ 195263 w 1231582"/>
                    <a:gd name="connsiteY28" fmla="*/ 408622 h 624839"/>
                    <a:gd name="connsiteX29" fmla="*/ 230505 w 1231582"/>
                    <a:gd name="connsiteY29" fmla="*/ 402907 h 624839"/>
                    <a:gd name="connsiteX30" fmla="*/ 231457 w 1231582"/>
                    <a:gd name="connsiteY30" fmla="*/ 394335 h 624839"/>
                    <a:gd name="connsiteX31" fmla="*/ 217170 w 1231582"/>
                    <a:gd name="connsiteY31" fmla="*/ 373380 h 624839"/>
                    <a:gd name="connsiteX32" fmla="*/ 216217 w 1231582"/>
                    <a:gd name="connsiteY32" fmla="*/ 362902 h 624839"/>
                    <a:gd name="connsiteX33" fmla="*/ 237172 w 1231582"/>
                    <a:gd name="connsiteY33" fmla="*/ 337185 h 624839"/>
                    <a:gd name="connsiteX34" fmla="*/ 237172 w 1231582"/>
                    <a:gd name="connsiteY34" fmla="*/ 328613 h 624839"/>
                    <a:gd name="connsiteX35" fmla="*/ 247650 w 1231582"/>
                    <a:gd name="connsiteY35" fmla="*/ 336232 h 624839"/>
                    <a:gd name="connsiteX36" fmla="*/ 253365 w 1231582"/>
                    <a:gd name="connsiteY36" fmla="*/ 326707 h 624839"/>
                    <a:gd name="connsiteX37" fmla="*/ 246697 w 1231582"/>
                    <a:gd name="connsiteY37" fmla="*/ 310515 h 624839"/>
                    <a:gd name="connsiteX38" fmla="*/ 290513 w 1231582"/>
                    <a:gd name="connsiteY38" fmla="*/ 305752 h 624839"/>
                    <a:gd name="connsiteX39" fmla="*/ 292417 w 1231582"/>
                    <a:gd name="connsiteY39" fmla="*/ 317182 h 624839"/>
                    <a:gd name="connsiteX40" fmla="*/ 302895 w 1231582"/>
                    <a:gd name="connsiteY40" fmla="*/ 319088 h 624839"/>
                    <a:gd name="connsiteX41" fmla="*/ 306705 w 1231582"/>
                    <a:gd name="connsiteY41" fmla="*/ 310515 h 624839"/>
                    <a:gd name="connsiteX42" fmla="*/ 300990 w 1231582"/>
                    <a:gd name="connsiteY42" fmla="*/ 298132 h 624839"/>
                    <a:gd name="connsiteX43" fmla="*/ 303847 w 1231582"/>
                    <a:gd name="connsiteY43" fmla="*/ 290513 h 624839"/>
                    <a:gd name="connsiteX44" fmla="*/ 316230 w 1231582"/>
                    <a:gd name="connsiteY44" fmla="*/ 298132 h 624839"/>
                    <a:gd name="connsiteX45" fmla="*/ 332422 w 1231582"/>
                    <a:gd name="connsiteY45" fmla="*/ 294322 h 624839"/>
                    <a:gd name="connsiteX46" fmla="*/ 348615 w 1231582"/>
                    <a:gd name="connsiteY46" fmla="*/ 300038 h 624839"/>
                    <a:gd name="connsiteX47" fmla="*/ 381000 w 1231582"/>
                    <a:gd name="connsiteY47" fmla="*/ 320040 h 624839"/>
                    <a:gd name="connsiteX48" fmla="*/ 398145 w 1231582"/>
                    <a:gd name="connsiteY48" fmla="*/ 293370 h 624839"/>
                    <a:gd name="connsiteX49" fmla="*/ 431482 w 1231582"/>
                    <a:gd name="connsiteY49" fmla="*/ 272415 h 624839"/>
                    <a:gd name="connsiteX50" fmla="*/ 460057 w 1231582"/>
                    <a:gd name="connsiteY50" fmla="*/ 303847 h 624839"/>
                    <a:gd name="connsiteX51" fmla="*/ 475297 w 1231582"/>
                    <a:gd name="connsiteY51" fmla="*/ 283845 h 624839"/>
                    <a:gd name="connsiteX52" fmla="*/ 478155 w 1231582"/>
                    <a:gd name="connsiteY52" fmla="*/ 258127 h 624839"/>
                    <a:gd name="connsiteX53" fmla="*/ 514350 w 1231582"/>
                    <a:gd name="connsiteY53" fmla="*/ 236220 h 624839"/>
                    <a:gd name="connsiteX54" fmla="*/ 516255 w 1231582"/>
                    <a:gd name="connsiteY54" fmla="*/ 248602 h 624839"/>
                    <a:gd name="connsiteX55" fmla="*/ 534352 w 1231582"/>
                    <a:gd name="connsiteY55" fmla="*/ 260032 h 624839"/>
                    <a:gd name="connsiteX56" fmla="*/ 562927 w 1231582"/>
                    <a:gd name="connsiteY56" fmla="*/ 258127 h 624839"/>
                    <a:gd name="connsiteX57" fmla="*/ 574357 w 1231582"/>
                    <a:gd name="connsiteY57" fmla="*/ 251460 h 624839"/>
                    <a:gd name="connsiteX58" fmla="*/ 575310 w 1231582"/>
                    <a:gd name="connsiteY58" fmla="*/ 219075 h 624839"/>
                    <a:gd name="connsiteX59" fmla="*/ 599122 w 1231582"/>
                    <a:gd name="connsiteY59" fmla="*/ 183832 h 624839"/>
                    <a:gd name="connsiteX60" fmla="*/ 642938 w 1231582"/>
                    <a:gd name="connsiteY60" fmla="*/ 141922 h 624839"/>
                    <a:gd name="connsiteX61" fmla="*/ 641985 w 1231582"/>
                    <a:gd name="connsiteY61" fmla="*/ 125730 h 624839"/>
                    <a:gd name="connsiteX62" fmla="*/ 653415 w 1231582"/>
                    <a:gd name="connsiteY62" fmla="*/ 89535 h 624839"/>
                    <a:gd name="connsiteX63" fmla="*/ 674370 w 1231582"/>
                    <a:gd name="connsiteY63" fmla="*/ 99060 h 624839"/>
                    <a:gd name="connsiteX64" fmla="*/ 738188 w 1231582"/>
                    <a:gd name="connsiteY64" fmla="*/ 56197 h 624839"/>
                    <a:gd name="connsiteX65" fmla="*/ 734377 w 1231582"/>
                    <a:gd name="connsiteY65" fmla="*/ 40005 h 624839"/>
                    <a:gd name="connsiteX66" fmla="*/ 720090 w 1231582"/>
                    <a:gd name="connsiteY66" fmla="*/ 20002 h 624839"/>
                    <a:gd name="connsiteX67" fmla="*/ 729615 w 1231582"/>
                    <a:gd name="connsiteY67" fmla="*/ 1905 h 624839"/>
                    <a:gd name="connsiteX68" fmla="*/ 741997 w 1231582"/>
                    <a:gd name="connsiteY68" fmla="*/ 6667 h 624839"/>
                    <a:gd name="connsiteX69" fmla="*/ 762952 w 1231582"/>
                    <a:gd name="connsiteY69" fmla="*/ 7620 h 624839"/>
                    <a:gd name="connsiteX70" fmla="*/ 781050 w 1231582"/>
                    <a:gd name="connsiteY70" fmla="*/ 0 h 624839"/>
                    <a:gd name="connsiteX71" fmla="*/ 808672 w 1231582"/>
                    <a:gd name="connsiteY71" fmla="*/ 11430 h 624839"/>
                    <a:gd name="connsiteX72" fmla="*/ 829627 w 1231582"/>
                    <a:gd name="connsiteY72" fmla="*/ 43815 h 624839"/>
                    <a:gd name="connsiteX73" fmla="*/ 829627 w 1231582"/>
                    <a:gd name="connsiteY73" fmla="*/ 53340 h 624839"/>
                    <a:gd name="connsiteX74" fmla="*/ 868680 w 1231582"/>
                    <a:gd name="connsiteY74" fmla="*/ 60007 h 624839"/>
                    <a:gd name="connsiteX75" fmla="*/ 890588 w 1231582"/>
                    <a:gd name="connsiteY75" fmla="*/ 58102 h 624839"/>
                    <a:gd name="connsiteX76" fmla="*/ 908685 w 1231582"/>
                    <a:gd name="connsiteY76" fmla="*/ 78105 h 624839"/>
                    <a:gd name="connsiteX77" fmla="*/ 929640 w 1231582"/>
                    <a:gd name="connsiteY77" fmla="*/ 80010 h 624839"/>
                    <a:gd name="connsiteX78" fmla="*/ 929640 w 1231582"/>
                    <a:gd name="connsiteY78" fmla="*/ 70485 h 624839"/>
                    <a:gd name="connsiteX79" fmla="*/ 947738 w 1231582"/>
                    <a:gd name="connsiteY79" fmla="*/ 62865 h 624839"/>
                    <a:gd name="connsiteX80" fmla="*/ 976313 w 1231582"/>
                    <a:gd name="connsiteY80" fmla="*/ 70485 h 624839"/>
                    <a:gd name="connsiteX81" fmla="*/ 987742 w 1231582"/>
                    <a:gd name="connsiteY81" fmla="*/ 78105 h 624839"/>
                    <a:gd name="connsiteX82" fmla="*/ 1000125 w 1231582"/>
                    <a:gd name="connsiteY82" fmla="*/ 71438 h 624839"/>
                    <a:gd name="connsiteX83" fmla="*/ 1008697 w 1231582"/>
                    <a:gd name="connsiteY83" fmla="*/ 71438 h 624839"/>
                    <a:gd name="connsiteX84" fmla="*/ 1014413 w 1231582"/>
                    <a:gd name="connsiteY84" fmla="*/ 55245 h 624839"/>
                    <a:gd name="connsiteX85" fmla="*/ 1046797 w 1231582"/>
                    <a:gd name="connsiteY85" fmla="*/ 38100 h 624839"/>
                    <a:gd name="connsiteX86" fmla="*/ 1051560 w 1231582"/>
                    <a:gd name="connsiteY86" fmla="*/ 45720 h 624839"/>
                    <a:gd name="connsiteX87" fmla="*/ 1059180 w 1231582"/>
                    <a:gd name="connsiteY87" fmla="*/ 73342 h 624839"/>
                    <a:gd name="connsiteX88" fmla="*/ 1092517 w 1231582"/>
                    <a:gd name="connsiteY88" fmla="*/ 86677 h 624839"/>
                    <a:gd name="connsiteX89" fmla="*/ 1103947 w 1231582"/>
                    <a:gd name="connsiteY89" fmla="*/ 106680 h 624839"/>
                    <a:gd name="connsiteX90" fmla="*/ 1102995 w 1231582"/>
                    <a:gd name="connsiteY90" fmla="*/ 117157 h 624839"/>
                    <a:gd name="connsiteX91" fmla="*/ 1108710 w 1231582"/>
                    <a:gd name="connsiteY91" fmla="*/ 126682 h 624839"/>
                    <a:gd name="connsiteX92" fmla="*/ 1102995 w 1231582"/>
                    <a:gd name="connsiteY92" fmla="*/ 160972 h 624839"/>
                    <a:gd name="connsiteX93" fmla="*/ 1121092 w 1231582"/>
                    <a:gd name="connsiteY93" fmla="*/ 176213 h 624839"/>
                    <a:gd name="connsiteX94" fmla="*/ 1128713 w 1231582"/>
                    <a:gd name="connsiteY94" fmla="*/ 186690 h 624839"/>
                    <a:gd name="connsiteX95" fmla="*/ 1138238 w 1231582"/>
                    <a:gd name="connsiteY95" fmla="*/ 192405 h 624839"/>
                    <a:gd name="connsiteX96" fmla="*/ 1137285 w 1231582"/>
                    <a:gd name="connsiteY96" fmla="*/ 200977 h 624839"/>
                    <a:gd name="connsiteX97" fmla="*/ 1179195 w 1231582"/>
                    <a:gd name="connsiteY97" fmla="*/ 254317 h 624839"/>
                    <a:gd name="connsiteX98" fmla="*/ 1192530 w 1231582"/>
                    <a:gd name="connsiteY98" fmla="*/ 254317 h 624839"/>
                    <a:gd name="connsiteX99" fmla="*/ 1206817 w 1231582"/>
                    <a:gd name="connsiteY99" fmla="*/ 271463 h 624839"/>
                    <a:gd name="connsiteX100" fmla="*/ 1218247 w 1231582"/>
                    <a:gd name="connsiteY100" fmla="*/ 274320 h 624839"/>
                    <a:gd name="connsiteX101" fmla="*/ 1231582 w 1231582"/>
                    <a:gd name="connsiteY101" fmla="*/ 273367 h 624839"/>
                    <a:gd name="connsiteX102" fmla="*/ 1184910 w 1231582"/>
                    <a:gd name="connsiteY102" fmla="*/ 336232 h 624839"/>
                    <a:gd name="connsiteX103" fmla="*/ 1157288 w 1231582"/>
                    <a:gd name="connsiteY103" fmla="*/ 345757 h 624839"/>
                    <a:gd name="connsiteX104" fmla="*/ 1128713 w 1231582"/>
                    <a:gd name="connsiteY104" fmla="*/ 374332 h 624839"/>
                    <a:gd name="connsiteX105" fmla="*/ 1124902 w 1231582"/>
                    <a:gd name="connsiteY105" fmla="*/ 395288 h 624839"/>
                    <a:gd name="connsiteX106" fmla="*/ 1104900 w 1231582"/>
                    <a:gd name="connsiteY106" fmla="*/ 407670 h 624839"/>
                    <a:gd name="connsiteX107" fmla="*/ 1103947 w 1231582"/>
                    <a:gd name="connsiteY107" fmla="*/ 423863 h 624839"/>
                    <a:gd name="connsiteX108" fmla="*/ 1090613 w 1231582"/>
                    <a:gd name="connsiteY108" fmla="*/ 437197 h 624839"/>
                    <a:gd name="connsiteX109" fmla="*/ 1073467 w 1231582"/>
                    <a:gd name="connsiteY109" fmla="*/ 441960 h 624839"/>
                    <a:gd name="connsiteX110" fmla="*/ 1068705 w 1231582"/>
                    <a:gd name="connsiteY110" fmla="*/ 460057 h 624839"/>
                    <a:gd name="connsiteX111" fmla="*/ 1059180 w 1231582"/>
                    <a:gd name="connsiteY111" fmla="*/ 463867 h 624839"/>
                    <a:gd name="connsiteX112" fmla="*/ 993457 w 1231582"/>
                    <a:gd name="connsiteY112" fmla="*/ 503872 h 624839"/>
                    <a:gd name="connsiteX113" fmla="*/ 6667 w 1231582"/>
                    <a:gd name="connsiteY113" fmla="*/ 624840 h 624839"/>
                    <a:gd name="connsiteX114" fmla="*/ 0 w 1231582"/>
                    <a:gd name="connsiteY114" fmla="*/ 618172 h 624839"/>
                    <a:gd name="connsiteX115" fmla="*/ 1905 w 1231582"/>
                    <a:gd name="connsiteY115" fmla="*/ 608647 h 624839"/>
                    <a:gd name="connsiteX116" fmla="*/ 12382 w 1231582"/>
                    <a:gd name="connsiteY116" fmla="*/ 608647 h 624839"/>
                    <a:gd name="connsiteX117" fmla="*/ 19050 w 1231582"/>
                    <a:gd name="connsiteY117" fmla="*/ 615315 h 624839"/>
                    <a:gd name="connsiteX118" fmla="*/ 16192 w 1231582"/>
                    <a:gd name="connsiteY118" fmla="*/ 624840 h 6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1231582" h="624839">
                      <a:moveTo>
                        <a:pt x="940117" y="517207"/>
                      </a:moveTo>
                      <a:lnTo>
                        <a:pt x="744855" y="530542"/>
                      </a:lnTo>
                      <a:lnTo>
                        <a:pt x="695325" y="538163"/>
                      </a:lnTo>
                      <a:lnTo>
                        <a:pt x="529590" y="547688"/>
                      </a:lnTo>
                      <a:lnTo>
                        <a:pt x="504825" y="555307"/>
                      </a:lnTo>
                      <a:lnTo>
                        <a:pt x="289560" y="574357"/>
                      </a:lnTo>
                      <a:lnTo>
                        <a:pt x="282892" y="568642"/>
                      </a:lnTo>
                      <a:lnTo>
                        <a:pt x="247650" y="568642"/>
                      </a:lnTo>
                      <a:lnTo>
                        <a:pt x="259080" y="599122"/>
                      </a:lnTo>
                      <a:lnTo>
                        <a:pt x="253365" y="607695"/>
                      </a:lnTo>
                      <a:lnTo>
                        <a:pt x="31432" y="621982"/>
                      </a:lnTo>
                      <a:lnTo>
                        <a:pt x="40957" y="596265"/>
                      </a:lnTo>
                      <a:lnTo>
                        <a:pt x="54292" y="604838"/>
                      </a:lnTo>
                      <a:lnTo>
                        <a:pt x="60960" y="601027"/>
                      </a:lnTo>
                      <a:lnTo>
                        <a:pt x="72390" y="561975"/>
                      </a:lnTo>
                      <a:lnTo>
                        <a:pt x="62865" y="552450"/>
                      </a:lnTo>
                      <a:lnTo>
                        <a:pt x="72390" y="533400"/>
                      </a:lnTo>
                      <a:lnTo>
                        <a:pt x="74295" y="524827"/>
                      </a:lnTo>
                      <a:lnTo>
                        <a:pt x="61913" y="517207"/>
                      </a:lnTo>
                      <a:lnTo>
                        <a:pt x="59055" y="500063"/>
                      </a:lnTo>
                      <a:lnTo>
                        <a:pt x="97155" y="464820"/>
                      </a:lnTo>
                      <a:lnTo>
                        <a:pt x="162877" y="493395"/>
                      </a:lnTo>
                      <a:lnTo>
                        <a:pt x="177165" y="490538"/>
                      </a:lnTo>
                      <a:lnTo>
                        <a:pt x="180975" y="467677"/>
                      </a:lnTo>
                      <a:lnTo>
                        <a:pt x="164782" y="450532"/>
                      </a:lnTo>
                      <a:lnTo>
                        <a:pt x="168592" y="419100"/>
                      </a:lnTo>
                      <a:lnTo>
                        <a:pt x="178117" y="414338"/>
                      </a:lnTo>
                      <a:lnTo>
                        <a:pt x="189547" y="420052"/>
                      </a:lnTo>
                      <a:lnTo>
                        <a:pt x="195263" y="408622"/>
                      </a:lnTo>
                      <a:lnTo>
                        <a:pt x="230505" y="402907"/>
                      </a:lnTo>
                      <a:lnTo>
                        <a:pt x="231457" y="394335"/>
                      </a:lnTo>
                      <a:lnTo>
                        <a:pt x="217170" y="373380"/>
                      </a:lnTo>
                      <a:lnTo>
                        <a:pt x="216217" y="362902"/>
                      </a:lnTo>
                      <a:lnTo>
                        <a:pt x="237172" y="337185"/>
                      </a:lnTo>
                      <a:lnTo>
                        <a:pt x="237172" y="328613"/>
                      </a:lnTo>
                      <a:lnTo>
                        <a:pt x="247650" y="336232"/>
                      </a:lnTo>
                      <a:lnTo>
                        <a:pt x="253365" y="326707"/>
                      </a:lnTo>
                      <a:lnTo>
                        <a:pt x="246697" y="310515"/>
                      </a:lnTo>
                      <a:lnTo>
                        <a:pt x="290513" y="305752"/>
                      </a:lnTo>
                      <a:lnTo>
                        <a:pt x="292417" y="317182"/>
                      </a:lnTo>
                      <a:lnTo>
                        <a:pt x="302895" y="319088"/>
                      </a:lnTo>
                      <a:lnTo>
                        <a:pt x="306705" y="310515"/>
                      </a:lnTo>
                      <a:lnTo>
                        <a:pt x="300990" y="298132"/>
                      </a:lnTo>
                      <a:lnTo>
                        <a:pt x="303847" y="290513"/>
                      </a:lnTo>
                      <a:lnTo>
                        <a:pt x="316230" y="298132"/>
                      </a:lnTo>
                      <a:lnTo>
                        <a:pt x="332422" y="294322"/>
                      </a:lnTo>
                      <a:lnTo>
                        <a:pt x="348615" y="300038"/>
                      </a:lnTo>
                      <a:lnTo>
                        <a:pt x="381000" y="320040"/>
                      </a:lnTo>
                      <a:lnTo>
                        <a:pt x="398145" y="293370"/>
                      </a:lnTo>
                      <a:lnTo>
                        <a:pt x="431482" y="272415"/>
                      </a:lnTo>
                      <a:lnTo>
                        <a:pt x="460057" y="303847"/>
                      </a:lnTo>
                      <a:lnTo>
                        <a:pt x="475297" y="283845"/>
                      </a:lnTo>
                      <a:lnTo>
                        <a:pt x="478155" y="258127"/>
                      </a:lnTo>
                      <a:lnTo>
                        <a:pt x="514350" y="236220"/>
                      </a:lnTo>
                      <a:lnTo>
                        <a:pt x="516255" y="248602"/>
                      </a:lnTo>
                      <a:lnTo>
                        <a:pt x="534352" y="260032"/>
                      </a:lnTo>
                      <a:lnTo>
                        <a:pt x="562927" y="258127"/>
                      </a:lnTo>
                      <a:lnTo>
                        <a:pt x="574357" y="251460"/>
                      </a:lnTo>
                      <a:lnTo>
                        <a:pt x="575310" y="219075"/>
                      </a:lnTo>
                      <a:lnTo>
                        <a:pt x="599122" y="183832"/>
                      </a:lnTo>
                      <a:lnTo>
                        <a:pt x="642938" y="141922"/>
                      </a:lnTo>
                      <a:lnTo>
                        <a:pt x="641985" y="125730"/>
                      </a:lnTo>
                      <a:lnTo>
                        <a:pt x="653415" y="89535"/>
                      </a:lnTo>
                      <a:lnTo>
                        <a:pt x="674370" y="99060"/>
                      </a:lnTo>
                      <a:lnTo>
                        <a:pt x="738188" y="56197"/>
                      </a:lnTo>
                      <a:lnTo>
                        <a:pt x="734377" y="40005"/>
                      </a:lnTo>
                      <a:lnTo>
                        <a:pt x="720090" y="20002"/>
                      </a:lnTo>
                      <a:lnTo>
                        <a:pt x="729615" y="1905"/>
                      </a:lnTo>
                      <a:lnTo>
                        <a:pt x="741997" y="6667"/>
                      </a:lnTo>
                      <a:lnTo>
                        <a:pt x="762952" y="7620"/>
                      </a:lnTo>
                      <a:lnTo>
                        <a:pt x="781050" y="0"/>
                      </a:lnTo>
                      <a:lnTo>
                        <a:pt x="808672" y="11430"/>
                      </a:lnTo>
                      <a:lnTo>
                        <a:pt x="829627" y="43815"/>
                      </a:lnTo>
                      <a:lnTo>
                        <a:pt x="829627" y="53340"/>
                      </a:lnTo>
                      <a:lnTo>
                        <a:pt x="868680" y="60007"/>
                      </a:lnTo>
                      <a:lnTo>
                        <a:pt x="890588" y="58102"/>
                      </a:lnTo>
                      <a:lnTo>
                        <a:pt x="908685" y="78105"/>
                      </a:lnTo>
                      <a:lnTo>
                        <a:pt x="929640" y="80010"/>
                      </a:lnTo>
                      <a:lnTo>
                        <a:pt x="929640" y="70485"/>
                      </a:lnTo>
                      <a:lnTo>
                        <a:pt x="947738" y="62865"/>
                      </a:lnTo>
                      <a:lnTo>
                        <a:pt x="976313" y="70485"/>
                      </a:lnTo>
                      <a:lnTo>
                        <a:pt x="987742" y="78105"/>
                      </a:lnTo>
                      <a:lnTo>
                        <a:pt x="1000125" y="71438"/>
                      </a:lnTo>
                      <a:lnTo>
                        <a:pt x="1008697" y="71438"/>
                      </a:lnTo>
                      <a:lnTo>
                        <a:pt x="1014413" y="55245"/>
                      </a:lnTo>
                      <a:lnTo>
                        <a:pt x="1046797" y="38100"/>
                      </a:lnTo>
                      <a:lnTo>
                        <a:pt x="1051560" y="45720"/>
                      </a:lnTo>
                      <a:lnTo>
                        <a:pt x="1059180" y="73342"/>
                      </a:lnTo>
                      <a:lnTo>
                        <a:pt x="1092517" y="86677"/>
                      </a:lnTo>
                      <a:lnTo>
                        <a:pt x="1103947" y="106680"/>
                      </a:lnTo>
                      <a:lnTo>
                        <a:pt x="1102995" y="117157"/>
                      </a:lnTo>
                      <a:lnTo>
                        <a:pt x="1108710" y="126682"/>
                      </a:lnTo>
                      <a:lnTo>
                        <a:pt x="1102995" y="160972"/>
                      </a:lnTo>
                      <a:lnTo>
                        <a:pt x="1121092" y="176213"/>
                      </a:lnTo>
                      <a:lnTo>
                        <a:pt x="1128713" y="186690"/>
                      </a:lnTo>
                      <a:lnTo>
                        <a:pt x="1138238" y="192405"/>
                      </a:lnTo>
                      <a:lnTo>
                        <a:pt x="1137285" y="200977"/>
                      </a:lnTo>
                      <a:lnTo>
                        <a:pt x="1179195" y="254317"/>
                      </a:lnTo>
                      <a:lnTo>
                        <a:pt x="1192530" y="254317"/>
                      </a:lnTo>
                      <a:lnTo>
                        <a:pt x="1206817" y="271463"/>
                      </a:lnTo>
                      <a:lnTo>
                        <a:pt x="1218247" y="274320"/>
                      </a:lnTo>
                      <a:lnTo>
                        <a:pt x="1231582" y="273367"/>
                      </a:lnTo>
                      <a:lnTo>
                        <a:pt x="1184910" y="336232"/>
                      </a:lnTo>
                      <a:lnTo>
                        <a:pt x="1157288" y="345757"/>
                      </a:lnTo>
                      <a:lnTo>
                        <a:pt x="1128713" y="374332"/>
                      </a:lnTo>
                      <a:lnTo>
                        <a:pt x="1124902" y="395288"/>
                      </a:lnTo>
                      <a:lnTo>
                        <a:pt x="1104900" y="407670"/>
                      </a:lnTo>
                      <a:lnTo>
                        <a:pt x="1103947" y="423863"/>
                      </a:lnTo>
                      <a:lnTo>
                        <a:pt x="1090613" y="437197"/>
                      </a:lnTo>
                      <a:lnTo>
                        <a:pt x="1073467" y="441960"/>
                      </a:lnTo>
                      <a:lnTo>
                        <a:pt x="1068705" y="460057"/>
                      </a:lnTo>
                      <a:lnTo>
                        <a:pt x="1059180" y="463867"/>
                      </a:lnTo>
                      <a:lnTo>
                        <a:pt x="993457" y="503872"/>
                      </a:lnTo>
                      <a:close/>
                      <a:moveTo>
                        <a:pt x="6667" y="624840"/>
                      </a:moveTo>
                      <a:lnTo>
                        <a:pt x="0" y="618172"/>
                      </a:lnTo>
                      <a:lnTo>
                        <a:pt x="1905" y="608647"/>
                      </a:lnTo>
                      <a:lnTo>
                        <a:pt x="12382" y="608647"/>
                      </a:lnTo>
                      <a:lnTo>
                        <a:pt x="19050" y="615315"/>
                      </a:lnTo>
                      <a:lnTo>
                        <a:pt x="16192" y="624840"/>
                      </a:lnTo>
                      <a:close/>
                    </a:path>
                  </a:pathLst>
                </a:custGeom>
                <a:solidFill>
                  <a:srgbClr val="ED3C8D"/>
                </a:solidFill>
                <a:ln w="9525" cap="flat">
                  <a:no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61" name="Freeform: Shape 60">
                  <a:extLst>
                    <a:ext uri="{FF2B5EF4-FFF2-40B4-BE49-F238E27FC236}">
                      <a16:creationId xmlns:a16="http://schemas.microsoft.com/office/drawing/2014/main" id="{DBEE8878-C5EE-28A8-B786-234B203B0F27}"/>
                    </a:ext>
                  </a:extLst>
                </p:cNvPr>
                <p:cNvSpPr/>
                <p:nvPr/>
              </p:nvSpPr>
              <p:spPr>
                <a:xfrm>
                  <a:off x="6548249" y="4976989"/>
                  <a:ext cx="843914" cy="739812"/>
                </a:xfrm>
                <a:custGeom>
                  <a:avLst/>
                  <a:gdLst>
                    <a:gd name="connsiteX0" fmla="*/ 817245 w 942022"/>
                    <a:gd name="connsiteY0" fmla="*/ 570547 h 825817"/>
                    <a:gd name="connsiteX1" fmla="*/ 805815 w 942022"/>
                    <a:gd name="connsiteY1" fmla="*/ 553403 h 825817"/>
                    <a:gd name="connsiteX2" fmla="*/ 808672 w 942022"/>
                    <a:gd name="connsiteY2" fmla="*/ 541020 h 825817"/>
                    <a:gd name="connsiteX3" fmla="*/ 762952 w 942022"/>
                    <a:gd name="connsiteY3" fmla="*/ 476250 h 825817"/>
                    <a:gd name="connsiteX4" fmla="*/ 771525 w 942022"/>
                    <a:gd name="connsiteY4" fmla="*/ 432435 h 825817"/>
                    <a:gd name="connsiteX5" fmla="*/ 781050 w 942022"/>
                    <a:gd name="connsiteY5" fmla="*/ 419100 h 825817"/>
                    <a:gd name="connsiteX6" fmla="*/ 782002 w 942022"/>
                    <a:gd name="connsiteY6" fmla="*/ 405765 h 825817"/>
                    <a:gd name="connsiteX7" fmla="*/ 439102 w 942022"/>
                    <a:gd name="connsiteY7" fmla="*/ 424815 h 825817"/>
                    <a:gd name="connsiteX8" fmla="*/ 455295 w 942022"/>
                    <a:gd name="connsiteY8" fmla="*/ 311468 h 825817"/>
                    <a:gd name="connsiteX9" fmla="*/ 478155 w 942022"/>
                    <a:gd name="connsiteY9" fmla="*/ 265747 h 825817"/>
                    <a:gd name="connsiteX10" fmla="*/ 535305 w 942022"/>
                    <a:gd name="connsiteY10" fmla="*/ 185738 h 825817"/>
                    <a:gd name="connsiteX11" fmla="*/ 518160 w 942022"/>
                    <a:gd name="connsiteY11" fmla="*/ 161925 h 825817"/>
                    <a:gd name="connsiteX12" fmla="*/ 537210 w 942022"/>
                    <a:gd name="connsiteY12" fmla="*/ 161925 h 825817"/>
                    <a:gd name="connsiteX13" fmla="*/ 537210 w 942022"/>
                    <a:gd name="connsiteY13" fmla="*/ 130493 h 825817"/>
                    <a:gd name="connsiteX14" fmla="*/ 514350 w 942022"/>
                    <a:gd name="connsiteY14" fmla="*/ 106680 h 825817"/>
                    <a:gd name="connsiteX15" fmla="*/ 519113 w 942022"/>
                    <a:gd name="connsiteY15" fmla="*/ 90488 h 825817"/>
                    <a:gd name="connsiteX16" fmla="*/ 507682 w 942022"/>
                    <a:gd name="connsiteY16" fmla="*/ 80963 h 825817"/>
                    <a:gd name="connsiteX17" fmla="*/ 492443 w 942022"/>
                    <a:gd name="connsiteY17" fmla="*/ 13335 h 825817"/>
                    <a:gd name="connsiteX18" fmla="*/ 498157 w 942022"/>
                    <a:gd name="connsiteY18" fmla="*/ 0 h 825817"/>
                    <a:gd name="connsiteX19" fmla="*/ 0 w 942022"/>
                    <a:gd name="connsiteY19" fmla="*/ 12383 h 825817"/>
                    <a:gd name="connsiteX20" fmla="*/ 4763 w 942022"/>
                    <a:gd name="connsiteY20" fmla="*/ 201930 h 825817"/>
                    <a:gd name="connsiteX21" fmla="*/ 11430 w 942022"/>
                    <a:gd name="connsiteY21" fmla="*/ 234315 h 825817"/>
                    <a:gd name="connsiteX22" fmla="*/ 36195 w 942022"/>
                    <a:gd name="connsiteY22" fmla="*/ 260985 h 825817"/>
                    <a:gd name="connsiteX23" fmla="*/ 42863 w 942022"/>
                    <a:gd name="connsiteY23" fmla="*/ 312420 h 825817"/>
                    <a:gd name="connsiteX24" fmla="*/ 79057 w 942022"/>
                    <a:gd name="connsiteY24" fmla="*/ 356235 h 825817"/>
                    <a:gd name="connsiteX25" fmla="*/ 86677 w 942022"/>
                    <a:gd name="connsiteY25" fmla="*/ 397193 h 825817"/>
                    <a:gd name="connsiteX26" fmla="*/ 96202 w 942022"/>
                    <a:gd name="connsiteY26" fmla="*/ 397193 h 825817"/>
                    <a:gd name="connsiteX27" fmla="*/ 95250 w 942022"/>
                    <a:gd name="connsiteY27" fmla="*/ 466725 h 825817"/>
                    <a:gd name="connsiteX28" fmla="*/ 63818 w 942022"/>
                    <a:gd name="connsiteY28" fmla="*/ 527685 h 825817"/>
                    <a:gd name="connsiteX29" fmla="*/ 76200 w 942022"/>
                    <a:gd name="connsiteY29" fmla="*/ 549593 h 825817"/>
                    <a:gd name="connsiteX30" fmla="*/ 63818 w 942022"/>
                    <a:gd name="connsiteY30" fmla="*/ 563880 h 825817"/>
                    <a:gd name="connsiteX31" fmla="*/ 70485 w 942022"/>
                    <a:gd name="connsiteY31" fmla="*/ 592455 h 825817"/>
                    <a:gd name="connsiteX32" fmla="*/ 69532 w 942022"/>
                    <a:gd name="connsiteY32" fmla="*/ 633413 h 825817"/>
                    <a:gd name="connsiteX33" fmla="*/ 48577 w 942022"/>
                    <a:gd name="connsiteY33" fmla="*/ 666750 h 825817"/>
                    <a:gd name="connsiteX34" fmla="*/ 47625 w 942022"/>
                    <a:gd name="connsiteY34" fmla="*/ 674370 h 825817"/>
                    <a:gd name="connsiteX35" fmla="*/ 31432 w 942022"/>
                    <a:gd name="connsiteY35" fmla="*/ 685800 h 825817"/>
                    <a:gd name="connsiteX36" fmla="*/ 40957 w 942022"/>
                    <a:gd name="connsiteY36" fmla="*/ 702945 h 825817"/>
                    <a:gd name="connsiteX37" fmla="*/ 52388 w 942022"/>
                    <a:gd name="connsiteY37" fmla="*/ 713422 h 825817"/>
                    <a:gd name="connsiteX38" fmla="*/ 67627 w 942022"/>
                    <a:gd name="connsiteY38" fmla="*/ 701040 h 825817"/>
                    <a:gd name="connsiteX39" fmla="*/ 118110 w 942022"/>
                    <a:gd name="connsiteY39" fmla="*/ 692468 h 825817"/>
                    <a:gd name="connsiteX40" fmla="*/ 176213 w 942022"/>
                    <a:gd name="connsiteY40" fmla="*/ 691515 h 825817"/>
                    <a:gd name="connsiteX41" fmla="*/ 267652 w 942022"/>
                    <a:gd name="connsiteY41" fmla="*/ 727710 h 825817"/>
                    <a:gd name="connsiteX42" fmla="*/ 343852 w 942022"/>
                    <a:gd name="connsiteY42" fmla="*/ 737235 h 825817"/>
                    <a:gd name="connsiteX43" fmla="*/ 358140 w 942022"/>
                    <a:gd name="connsiteY43" fmla="*/ 723900 h 825817"/>
                    <a:gd name="connsiteX44" fmla="*/ 375285 w 942022"/>
                    <a:gd name="connsiteY44" fmla="*/ 721995 h 825817"/>
                    <a:gd name="connsiteX45" fmla="*/ 421005 w 942022"/>
                    <a:gd name="connsiteY45" fmla="*/ 742950 h 825817"/>
                    <a:gd name="connsiteX46" fmla="*/ 436245 w 942022"/>
                    <a:gd name="connsiteY46" fmla="*/ 739140 h 825817"/>
                    <a:gd name="connsiteX47" fmla="*/ 446722 w 942022"/>
                    <a:gd name="connsiteY47" fmla="*/ 724853 h 825817"/>
                    <a:gd name="connsiteX48" fmla="*/ 406718 w 942022"/>
                    <a:gd name="connsiteY48" fmla="*/ 707708 h 825817"/>
                    <a:gd name="connsiteX49" fmla="*/ 385763 w 942022"/>
                    <a:gd name="connsiteY49" fmla="*/ 717233 h 825817"/>
                    <a:gd name="connsiteX50" fmla="*/ 375285 w 942022"/>
                    <a:gd name="connsiteY50" fmla="*/ 715328 h 825817"/>
                    <a:gd name="connsiteX51" fmla="*/ 361950 w 942022"/>
                    <a:gd name="connsiteY51" fmla="*/ 696278 h 825817"/>
                    <a:gd name="connsiteX52" fmla="*/ 393382 w 942022"/>
                    <a:gd name="connsiteY52" fmla="*/ 675322 h 825817"/>
                    <a:gd name="connsiteX53" fmla="*/ 408622 w 942022"/>
                    <a:gd name="connsiteY53" fmla="*/ 674370 h 825817"/>
                    <a:gd name="connsiteX54" fmla="*/ 408622 w 942022"/>
                    <a:gd name="connsiteY54" fmla="*/ 690563 h 825817"/>
                    <a:gd name="connsiteX55" fmla="*/ 422910 w 942022"/>
                    <a:gd name="connsiteY55" fmla="*/ 689610 h 825817"/>
                    <a:gd name="connsiteX56" fmla="*/ 455295 w 942022"/>
                    <a:gd name="connsiteY56" fmla="*/ 686753 h 825817"/>
                    <a:gd name="connsiteX57" fmla="*/ 459105 w 942022"/>
                    <a:gd name="connsiteY57" fmla="*/ 708660 h 825817"/>
                    <a:gd name="connsiteX58" fmla="*/ 469582 w 942022"/>
                    <a:gd name="connsiteY58" fmla="*/ 712470 h 825817"/>
                    <a:gd name="connsiteX59" fmla="*/ 475297 w 942022"/>
                    <a:gd name="connsiteY59" fmla="*/ 730568 h 825817"/>
                    <a:gd name="connsiteX60" fmla="*/ 521018 w 942022"/>
                    <a:gd name="connsiteY60" fmla="*/ 740093 h 825817"/>
                    <a:gd name="connsiteX61" fmla="*/ 537210 w 942022"/>
                    <a:gd name="connsiteY61" fmla="*/ 755333 h 825817"/>
                    <a:gd name="connsiteX62" fmla="*/ 537210 w 942022"/>
                    <a:gd name="connsiteY62" fmla="*/ 762000 h 825817"/>
                    <a:gd name="connsiteX63" fmla="*/ 525780 w 942022"/>
                    <a:gd name="connsiteY63" fmla="*/ 762000 h 825817"/>
                    <a:gd name="connsiteX64" fmla="*/ 511493 w 942022"/>
                    <a:gd name="connsiteY64" fmla="*/ 778193 h 825817"/>
                    <a:gd name="connsiteX65" fmla="*/ 527685 w 942022"/>
                    <a:gd name="connsiteY65" fmla="*/ 789622 h 825817"/>
                    <a:gd name="connsiteX66" fmla="*/ 579120 w 942022"/>
                    <a:gd name="connsiteY66" fmla="*/ 799147 h 825817"/>
                    <a:gd name="connsiteX67" fmla="*/ 604838 w 942022"/>
                    <a:gd name="connsiteY67" fmla="*/ 825818 h 825817"/>
                    <a:gd name="connsiteX68" fmla="*/ 646747 w 942022"/>
                    <a:gd name="connsiteY68" fmla="*/ 816293 h 825817"/>
                    <a:gd name="connsiteX69" fmla="*/ 611505 w 942022"/>
                    <a:gd name="connsiteY69" fmla="*/ 818197 h 825817"/>
                    <a:gd name="connsiteX70" fmla="*/ 610552 w 942022"/>
                    <a:gd name="connsiteY70" fmla="*/ 812483 h 825817"/>
                    <a:gd name="connsiteX71" fmla="*/ 637222 w 942022"/>
                    <a:gd name="connsiteY71" fmla="*/ 805815 h 825817"/>
                    <a:gd name="connsiteX72" fmla="*/ 639127 w 942022"/>
                    <a:gd name="connsiteY72" fmla="*/ 788670 h 825817"/>
                    <a:gd name="connsiteX73" fmla="*/ 650557 w 942022"/>
                    <a:gd name="connsiteY73" fmla="*/ 785813 h 825817"/>
                    <a:gd name="connsiteX74" fmla="*/ 650557 w 942022"/>
                    <a:gd name="connsiteY74" fmla="*/ 772478 h 825817"/>
                    <a:gd name="connsiteX75" fmla="*/ 661035 w 942022"/>
                    <a:gd name="connsiteY75" fmla="*/ 773430 h 825817"/>
                    <a:gd name="connsiteX76" fmla="*/ 661035 w 942022"/>
                    <a:gd name="connsiteY76" fmla="*/ 788670 h 825817"/>
                    <a:gd name="connsiteX77" fmla="*/ 684847 w 942022"/>
                    <a:gd name="connsiteY77" fmla="*/ 789622 h 825817"/>
                    <a:gd name="connsiteX78" fmla="*/ 692468 w 942022"/>
                    <a:gd name="connsiteY78" fmla="*/ 771525 h 825817"/>
                    <a:gd name="connsiteX79" fmla="*/ 701040 w 942022"/>
                    <a:gd name="connsiteY79" fmla="*/ 774383 h 825817"/>
                    <a:gd name="connsiteX80" fmla="*/ 702945 w 942022"/>
                    <a:gd name="connsiteY80" fmla="*/ 798195 h 825817"/>
                    <a:gd name="connsiteX81" fmla="*/ 714375 w 942022"/>
                    <a:gd name="connsiteY81" fmla="*/ 800100 h 825817"/>
                    <a:gd name="connsiteX82" fmla="*/ 697230 w 942022"/>
                    <a:gd name="connsiteY82" fmla="*/ 819150 h 825817"/>
                    <a:gd name="connsiteX83" fmla="*/ 721995 w 942022"/>
                    <a:gd name="connsiteY83" fmla="*/ 810578 h 825817"/>
                    <a:gd name="connsiteX84" fmla="*/ 741045 w 942022"/>
                    <a:gd name="connsiteY84" fmla="*/ 800100 h 825817"/>
                    <a:gd name="connsiteX85" fmla="*/ 768668 w 942022"/>
                    <a:gd name="connsiteY85" fmla="*/ 768668 h 825817"/>
                    <a:gd name="connsiteX86" fmla="*/ 762000 w 942022"/>
                    <a:gd name="connsiteY86" fmla="*/ 768668 h 825817"/>
                    <a:gd name="connsiteX87" fmla="*/ 749618 w 942022"/>
                    <a:gd name="connsiteY87" fmla="*/ 780097 h 825817"/>
                    <a:gd name="connsiteX88" fmla="*/ 745807 w 942022"/>
                    <a:gd name="connsiteY88" fmla="*/ 779145 h 825817"/>
                    <a:gd name="connsiteX89" fmla="*/ 741045 w 942022"/>
                    <a:gd name="connsiteY89" fmla="*/ 771525 h 825817"/>
                    <a:gd name="connsiteX90" fmla="*/ 749618 w 942022"/>
                    <a:gd name="connsiteY90" fmla="*/ 760095 h 825817"/>
                    <a:gd name="connsiteX91" fmla="*/ 749618 w 942022"/>
                    <a:gd name="connsiteY91" fmla="*/ 738188 h 825817"/>
                    <a:gd name="connsiteX92" fmla="*/ 760095 w 942022"/>
                    <a:gd name="connsiteY92" fmla="*/ 730568 h 825817"/>
                    <a:gd name="connsiteX93" fmla="*/ 766763 w 942022"/>
                    <a:gd name="connsiteY93" fmla="*/ 737235 h 825817"/>
                    <a:gd name="connsiteX94" fmla="*/ 776288 w 942022"/>
                    <a:gd name="connsiteY94" fmla="*/ 729615 h 825817"/>
                    <a:gd name="connsiteX95" fmla="*/ 785813 w 942022"/>
                    <a:gd name="connsiteY95" fmla="*/ 728663 h 825817"/>
                    <a:gd name="connsiteX96" fmla="*/ 791527 w 942022"/>
                    <a:gd name="connsiteY96" fmla="*/ 741045 h 825817"/>
                    <a:gd name="connsiteX97" fmla="*/ 785813 w 942022"/>
                    <a:gd name="connsiteY97" fmla="*/ 759143 h 825817"/>
                    <a:gd name="connsiteX98" fmla="*/ 808672 w 942022"/>
                    <a:gd name="connsiteY98" fmla="*/ 759143 h 825817"/>
                    <a:gd name="connsiteX99" fmla="*/ 857250 w 942022"/>
                    <a:gd name="connsiteY99" fmla="*/ 775335 h 825817"/>
                    <a:gd name="connsiteX100" fmla="*/ 862013 w 942022"/>
                    <a:gd name="connsiteY100" fmla="*/ 787718 h 825817"/>
                    <a:gd name="connsiteX101" fmla="*/ 877252 w 942022"/>
                    <a:gd name="connsiteY101" fmla="*/ 801053 h 825817"/>
                    <a:gd name="connsiteX102" fmla="*/ 903922 w 942022"/>
                    <a:gd name="connsiteY102" fmla="*/ 802005 h 825817"/>
                    <a:gd name="connsiteX103" fmla="*/ 916305 w 942022"/>
                    <a:gd name="connsiteY103" fmla="*/ 808672 h 825817"/>
                    <a:gd name="connsiteX104" fmla="*/ 933450 w 942022"/>
                    <a:gd name="connsiteY104" fmla="*/ 799147 h 825817"/>
                    <a:gd name="connsiteX105" fmla="*/ 942022 w 942022"/>
                    <a:gd name="connsiteY105" fmla="*/ 782955 h 825817"/>
                    <a:gd name="connsiteX106" fmla="*/ 942022 w 942022"/>
                    <a:gd name="connsiteY106" fmla="*/ 766763 h 825817"/>
                    <a:gd name="connsiteX107" fmla="*/ 928688 w 942022"/>
                    <a:gd name="connsiteY107" fmla="*/ 766763 h 825817"/>
                    <a:gd name="connsiteX108" fmla="*/ 917257 w 942022"/>
                    <a:gd name="connsiteY108" fmla="*/ 753428 h 825817"/>
                    <a:gd name="connsiteX109" fmla="*/ 906780 w 942022"/>
                    <a:gd name="connsiteY109" fmla="*/ 742950 h 825817"/>
                    <a:gd name="connsiteX110" fmla="*/ 876300 w 942022"/>
                    <a:gd name="connsiteY110" fmla="*/ 734378 h 825817"/>
                    <a:gd name="connsiteX111" fmla="*/ 851535 w 942022"/>
                    <a:gd name="connsiteY111" fmla="*/ 736283 h 825817"/>
                    <a:gd name="connsiteX112" fmla="*/ 811530 w 942022"/>
                    <a:gd name="connsiteY112" fmla="*/ 713422 h 825817"/>
                    <a:gd name="connsiteX113" fmla="*/ 811530 w 942022"/>
                    <a:gd name="connsiteY113" fmla="*/ 691515 h 825817"/>
                    <a:gd name="connsiteX114" fmla="*/ 823913 w 942022"/>
                    <a:gd name="connsiteY114" fmla="*/ 681990 h 825817"/>
                    <a:gd name="connsiteX115" fmla="*/ 846772 w 942022"/>
                    <a:gd name="connsiteY115" fmla="*/ 687705 h 825817"/>
                    <a:gd name="connsiteX116" fmla="*/ 817245 w 942022"/>
                    <a:gd name="connsiteY116" fmla="*/ 672465 h 825817"/>
                    <a:gd name="connsiteX117" fmla="*/ 819150 w 942022"/>
                    <a:gd name="connsiteY117" fmla="*/ 664845 h 825817"/>
                    <a:gd name="connsiteX118" fmla="*/ 853440 w 942022"/>
                    <a:gd name="connsiteY118" fmla="*/ 664845 h 825817"/>
                    <a:gd name="connsiteX119" fmla="*/ 878205 w 942022"/>
                    <a:gd name="connsiteY119" fmla="*/ 631508 h 825817"/>
                    <a:gd name="connsiteX120" fmla="*/ 853440 w 942022"/>
                    <a:gd name="connsiteY120" fmla="*/ 614363 h 825817"/>
                    <a:gd name="connsiteX121" fmla="*/ 861060 w 942022"/>
                    <a:gd name="connsiteY121" fmla="*/ 600075 h 825817"/>
                    <a:gd name="connsiteX122" fmla="*/ 849630 w 942022"/>
                    <a:gd name="connsiteY122" fmla="*/ 592455 h 825817"/>
                    <a:gd name="connsiteX123" fmla="*/ 842010 w 942022"/>
                    <a:gd name="connsiteY123" fmla="*/ 592455 h 825817"/>
                    <a:gd name="connsiteX124" fmla="*/ 822960 w 942022"/>
                    <a:gd name="connsiteY124" fmla="*/ 612458 h 825817"/>
                    <a:gd name="connsiteX125" fmla="*/ 822960 w 942022"/>
                    <a:gd name="connsiteY125" fmla="*/ 632460 h 825817"/>
                    <a:gd name="connsiteX126" fmla="*/ 817245 w 942022"/>
                    <a:gd name="connsiteY126" fmla="*/ 639128 h 825817"/>
                    <a:gd name="connsiteX127" fmla="*/ 806768 w 942022"/>
                    <a:gd name="connsiteY127" fmla="*/ 638175 h 825817"/>
                    <a:gd name="connsiteX128" fmla="*/ 791527 w 942022"/>
                    <a:gd name="connsiteY128" fmla="*/ 624840 h 825817"/>
                    <a:gd name="connsiteX129" fmla="*/ 779145 w 942022"/>
                    <a:gd name="connsiteY129" fmla="*/ 624840 h 825817"/>
                    <a:gd name="connsiteX130" fmla="*/ 779145 w 942022"/>
                    <a:gd name="connsiteY130" fmla="*/ 610553 h 825817"/>
                    <a:gd name="connsiteX131" fmla="*/ 784860 w 942022"/>
                    <a:gd name="connsiteY131" fmla="*/ 603885 h 825817"/>
                    <a:gd name="connsiteX132" fmla="*/ 792480 w 942022"/>
                    <a:gd name="connsiteY132" fmla="*/ 610553 h 825817"/>
                    <a:gd name="connsiteX133" fmla="*/ 808672 w 942022"/>
                    <a:gd name="connsiteY133" fmla="*/ 595313 h 825817"/>
                    <a:gd name="connsiteX134" fmla="*/ 815340 w 942022"/>
                    <a:gd name="connsiteY134" fmla="*/ 580072 h 825817"/>
                    <a:gd name="connsiteX135" fmla="*/ 822960 w 942022"/>
                    <a:gd name="connsiteY135" fmla="*/ 577215 h 825817"/>
                    <a:gd name="connsiteX136" fmla="*/ 719138 w 942022"/>
                    <a:gd name="connsiteY136" fmla="*/ 544830 h 825817"/>
                    <a:gd name="connsiteX137" fmla="*/ 737235 w 942022"/>
                    <a:gd name="connsiteY137" fmla="*/ 554355 h 825817"/>
                    <a:gd name="connsiteX138" fmla="*/ 744855 w 942022"/>
                    <a:gd name="connsiteY138" fmla="*/ 564833 h 825817"/>
                    <a:gd name="connsiteX139" fmla="*/ 768668 w 942022"/>
                    <a:gd name="connsiteY139" fmla="*/ 565785 h 825817"/>
                    <a:gd name="connsiteX140" fmla="*/ 782955 w 942022"/>
                    <a:gd name="connsiteY140" fmla="*/ 573405 h 825817"/>
                    <a:gd name="connsiteX141" fmla="*/ 784860 w 942022"/>
                    <a:gd name="connsiteY141" fmla="*/ 586740 h 825817"/>
                    <a:gd name="connsiteX142" fmla="*/ 781050 w 942022"/>
                    <a:gd name="connsiteY142" fmla="*/ 592455 h 825817"/>
                    <a:gd name="connsiteX143" fmla="*/ 772477 w 942022"/>
                    <a:gd name="connsiteY143" fmla="*/ 578168 h 825817"/>
                    <a:gd name="connsiteX144" fmla="*/ 759143 w 942022"/>
                    <a:gd name="connsiteY144" fmla="*/ 589597 h 825817"/>
                    <a:gd name="connsiteX145" fmla="*/ 750570 w 942022"/>
                    <a:gd name="connsiteY145" fmla="*/ 602933 h 825817"/>
                    <a:gd name="connsiteX146" fmla="*/ 723900 w 942022"/>
                    <a:gd name="connsiteY146" fmla="*/ 610553 h 825817"/>
                    <a:gd name="connsiteX147" fmla="*/ 708660 w 942022"/>
                    <a:gd name="connsiteY147" fmla="*/ 611505 h 825817"/>
                    <a:gd name="connsiteX148" fmla="*/ 673418 w 942022"/>
                    <a:gd name="connsiteY148" fmla="*/ 601980 h 825817"/>
                    <a:gd name="connsiteX149" fmla="*/ 674370 w 942022"/>
                    <a:gd name="connsiteY149" fmla="*/ 585788 h 825817"/>
                    <a:gd name="connsiteX150" fmla="*/ 693420 w 942022"/>
                    <a:gd name="connsiteY150" fmla="*/ 566738 h 825817"/>
                    <a:gd name="connsiteX151" fmla="*/ 703897 w 942022"/>
                    <a:gd name="connsiteY151" fmla="*/ 543878 h 825817"/>
                    <a:gd name="connsiteX152" fmla="*/ 674370 w 942022"/>
                    <a:gd name="connsiteY152" fmla="*/ 556260 h 825817"/>
                    <a:gd name="connsiteX153" fmla="*/ 674370 w 942022"/>
                    <a:gd name="connsiteY153" fmla="*/ 566738 h 825817"/>
                    <a:gd name="connsiteX154" fmla="*/ 657225 w 942022"/>
                    <a:gd name="connsiteY154" fmla="*/ 585788 h 825817"/>
                    <a:gd name="connsiteX155" fmla="*/ 645795 w 942022"/>
                    <a:gd name="connsiteY155" fmla="*/ 585788 h 825817"/>
                    <a:gd name="connsiteX156" fmla="*/ 645795 w 942022"/>
                    <a:gd name="connsiteY156" fmla="*/ 564833 h 825817"/>
                    <a:gd name="connsiteX157" fmla="*/ 661035 w 942022"/>
                    <a:gd name="connsiteY157" fmla="*/ 550545 h 82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942022" h="825817">
                      <a:moveTo>
                        <a:pt x="817245" y="570547"/>
                      </a:moveTo>
                      <a:lnTo>
                        <a:pt x="805815" y="553403"/>
                      </a:lnTo>
                      <a:lnTo>
                        <a:pt x="808672" y="541020"/>
                      </a:lnTo>
                      <a:lnTo>
                        <a:pt x="762952" y="476250"/>
                      </a:lnTo>
                      <a:lnTo>
                        <a:pt x="771525" y="432435"/>
                      </a:lnTo>
                      <a:lnTo>
                        <a:pt x="781050" y="419100"/>
                      </a:lnTo>
                      <a:lnTo>
                        <a:pt x="782002" y="405765"/>
                      </a:lnTo>
                      <a:lnTo>
                        <a:pt x="439102" y="424815"/>
                      </a:lnTo>
                      <a:lnTo>
                        <a:pt x="455295" y="311468"/>
                      </a:lnTo>
                      <a:lnTo>
                        <a:pt x="478155" y="265747"/>
                      </a:lnTo>
                      <a:lnTo>
                        <a:pt x="535305" y="185738"/>
                      </a:lnTo>
                      <a:lnTo>
                        <a:pt x="518160" y="161925"/>
                      </a:lnTo>
                      <a:lnTo>
                        <a:pt x="537210" y="161925"/>
                      </a:lnTo>
                      <a:lnTo>
                        <a:pt x="537210" y="130493"/>
                      </a:lnTo>
                      <a:lnTo>
                        <a:pt x="514350" y="106680"/>
                      </a:lnTo>
                      <a:lnTo>
                        <a:pt x="519113" y="90488"/>
                      </a:lnTo>
                      <a:lnTo>
                        <a:pt x="507682" y="80963"/>
                      </a:lnTo>
                      <a:lnTo>
                        <a:pt x="492443" y="13335"/>
                      </a:lnTo>
                      <a:lnTo>
                        <a:pt x="498157" y="0"/>
                      </a:lnTo>
                      <a:lnTo>
                        <a:pt x="0" y="12383"/>
                      </a:lnTo>
                      <a:lnTo>
                        <a:pt x="4763" y="201930"/>
                      </a:lnTo>
                      <a:lnTo>
                        <a:pt x="11430" y="234315"/>
                      </a:lnTo>
                      <a:lnTo>
                        <a:pt x="36195" y="260985"/>
                      </a:lnTo>
                      <a:lnTo>
                        <a:pt x="42863" y="312420"/>
                      </a:lnTo>
                      <a:lnTo>
                        <a:pt x="79057" y="356235"/>
                      </a:lnTo>
                      <a:lnTo>
                        <a:pt x="86677" y="397193"/>
                      </a:lnTo>
                      <a:lnTo>
                        <a:pt x="96202" y="397193"/>
                      </a:lnTo>
                      <a:lnTo>
                        <a:pt x="95250" y="466725"/>
                      </a:lnTo>
                      <a:lnTo>
                        <a:pt x="63818" y="527685"/>
                      </a:lnTo>
                      <a:lnTo>
                        <a:pt x="76200" y="549593"/>
                      </a:lnTo>
                      <a:lnTo>
                        <a:pt x="63818" y="563880"/>
                      </a:lnTo>
                      <a:lnTo>
                        <a:pt x="70485" y="592455"/>
                      </a:lnTo>
                      <a:lnTo>
                        <a:pt x="69532" y="633413"/>
                      </a:lnTo>
                      <a:lnTo>
                        <a:pt x="48577" y="666750"/>
                      </a:lnTo>
                      <a:lnTo>
                        <a:pt x="47625" y="674370"/>
                      </a:lnTo>
                      <a:lnTo>
                        <a:pt x="31432" y="685800"/>
                      </a:lnTo>
                      <a:lnTo>
                        <a:pt x="40957" y="702945"/>
                      </a:lnTo>
                      <a:lnTo>
                        <a:pt x="52388" y="713422"/>
                      </a:lnTo>
                      <a:lnTo>
                        <a:pt x="67627" y="701040"/>
                      </a:lnTo>
                      <a:lnTo>
                        <a:pt x="118110" y="692468"/>
                      </a:lnTo>
                      <a:lnTo>
                        <a:pt x="176213" y="691515"/>
                      </a:lnTo>
                      <a:lnTo>
                        <a:pt x="267652" y="727710"/>
                      </a:lnTo>
                      <a:lnTo>
                        <a:pt x="343852" y="737235"/>
                      </a:lnTo>
                      <a:lnTo>
                        <a:pt x="358140" y="723900"/>
                      </a:lnTo>
                      <a:lnTo>
                        <a:pt x="375285" y="721995"/>
                      </a:lnTo>
                      <a:lnTo>
                        <a:pt x="421005" y="742950"/>
                      </a:lnTo>
                      <a:lnTo>
                        <a:pt x="436245" y="739140"/>
                      </a:lnTo>
                      <a:lnTo>
                        <a:pt x="446722" y="724853"/>
                      </a:lnTo>
                      <a:lnTo>
                        <a:pt x="406718" y="707708"/>
                      </a:lnTo>
                      <a:lnTo>
                        <a:pt x="385763" y="717233"/>
                      </a:lnTo>
                      <a:lnTo>
                        <a:pt x="375285" y="715328"/>
                      </a:lnTo>
                      <a:lnTo>
                        <a:pt x="361950" y="696278"/>
                      </a:lnTo>
                      <a:lnTo>
                        <a:pt x="393382" y="675322"/>
                      </a:lnTo>
                      <a:lnTo>
                        <a:pt x="408622" y="674370"/>
                      </a:lnTo>
                      <a:lnTo>
                        <a:pt x="408622" y="690563"/>
                      </a:lnTo>
                      <a:lnTo>
                        <a:pt x="422910" y="689610"/>
                      </a:lnTo>
                      <a:lnTo>
                        <a:pt x="455295" y="686753"/>
                      </a:lnTo>
                      <a:lnTo>
                        <a:pt x="459105" y="708660"/>
                      </a:lnTo>
                      <a:lnTo>
                        <a:pt x="469582" y="712470"/>
                      </a:lnTo>
                      <a:lnTo>
                        <a:pt x="475297" y="730568"/>
                      </a:lnTo>
                      <a:lnTo>
                        <a:pt x="521018" y="740093"/>
                      </a:lnTo>
                      <a:lnTo>
                        <a:pt x="537210" y="755333"/>
                      </a:lnTo>
                      <a:lnTo>
                        <a:pt x="537210" y="762000"/>
                      </a:lnTo>
                      <a:lnTo>
                        <a:pt x="525780" y="762000"/>
                      </a:lnTo>
                      <a:lnTo>
                        <a:pt x="511493" y="778193"/>
                      </a:lnTo>
                      <a:lnTo>
                        <a:pt x="527685" y="789622"/>
                      </a:lnTo>
                      <a:lnTo>
                        <a:pt x="579120" y="799147"/>
                      </a:lnTo>
                      <a:lnTo>
                        <a:pt x="604838" y="825818"/>
                      </a:lnTo>
                      <a:lnTo>
                        <a:pt x="646747" y="816293"/>
                      </a:lnTo>
                      <a:lnTo>
                        <a:pt x="611505" y="818197"/>
                      </a:lnTo>
                      <a:lnTo>
                        <a:pt x="610552" y="812483"/>
                      </a:lnTo>
                      <a:lnTo>
                        <a:pt x="637222" y="805815"/>
                      </a:lnTo>
                      <a:lnTo>
                        <a:pt x="639127" y="788670"/>
                      </a:lnTo>
                      <a:lnTo>
                        <a:pt x="650557" y="785813"/>
                      </a:lnTo>
                      <a:lnTo>
                        <a:pt x="650557" y="772478"/>
                      </a:lnTo>
                      <a:lnTo>
                        <a:pt x="661035" y="773430"/>
                      </a:lnTo>
                      <a:lnTo>
                        <a:pt x="661035" y="788670"/>
                      </a:lnTo>
                      <a:lnTo>
                        <a:pt x="684847" y="789622"/>
                      </a:lnTo>
                      <a:lnTo>
                        <a:pt x="692468" y="771525"/>
                      </a:lnTo>
                      <a:lnTo>
                        <a:pt x="701040" y="774383"/>
                      </a:lnTo>
                      <a:lnTo>
                        <a:pt x="702945" y="798195"/>
                      </a:lnTo>
                      <a:lnTo>
                        <a:pt x="714375" y="800100"/>
                      </a:lnTo>
                      <a:lnTo>
                        <a:pt x="697230" y="819150"/>
                      </a:lnTo>
                      <a:lnTo>
                        <a:pt x="721995" y="810578"/>
                      </a:lnTo>
                      <a:lnTo>
                        <a:pt x="741045" y="800100"/>
                      </a:lnTo>
                      <a:lnTo>
                        <a:pt x="768668" y="768668"/>
                      </a:lnTo>
                      <a:lnTo>
                        <a:pt x="762000" y="768668"/>
                      </a:lnTo>
                      <a:lnTo>
                        <a:pt x="749618" y="780097"/>
                      </a:lnTo>
                      <a:lnTo>
                        <a:pt x="745807" y="779145"/>
                      </a:lnTo>
                      <a:lnTo>
                        <a:pt x="741045" y="771525"/>
                      </a:lnTo>
                      <a:lnTo>
                        <a:pt x="749618" y="760095"/>
                      </a:lnTo>
                      <a:lnTo>
                        <a:pt x="749618" y="738188"/>
                      </a:lnTo>
                      <a:lnTo>
                        <a:pt x="760095" y="730568"/>
                      </a:lnTo>
                      <a:lnTo>
                        <a:pt x="766763" y="737235"/>
                      </a:lnTo>
                      <a:lnTo>
                        <a:pt x="776288" y="729615"/>
                      </a:lnTo>
                      <a:lnTo>
                        <a:pt x="785813" y="728663"/>
                      </a:lnTo>
                      <a:lnTo>
                        <a:pt x="791527" y="741045"/>
                      </a:lnTo>
                      <a:lnTo>
                        <a:pt x="785813" y="759143"/>
                      </a:lnTo>
                      <a:lnTo>
                        <a:pt x="808672" y="759143"/>
                      </a:lnTo>
                      <a:lnTo>
                        <a:pt x="857250" y="775335"/>
                      </a:lnTo>
                      <a:lnTo>
                        <a:pt x="862013" y="787718"/>
                      </a:lnTo>
                      <a:lnTo>
                        <a:pt x="877252" y="801053"/>
                      </a:lnTo>
                      <a:lnTo>
                        <a:pt x="903922" y="802005"/>
                      </a:lnTo>
                      <a:lnTo>
                        <a:pt x="916305" y="808672"/>
                      </a:lnTo>
                      <a:lnTo>
                        <a:pt x="933450" y="799147"/>
                      </a:lnTo>
                      <a:lnTo>
                        <a:pt x="942022" y="782955"/>
                      </a:lnTo>
                      <a:lnTo>
                        <a:pt x="942022" y="766763"/>
                      </a:lnTo>
                      <a:lnTo>
                        <a:pt x="928688" y="766763"/>
                      </a:lnTo>
                      <a:lnTo>
                        <a:pt x="917257" y="753428"/>
                      </a:lnTo>
                      <a:lnTo>
                        <a:pt x="906780" y="742950"/>
                      </a:lnTo>
                      <a:lnTo>
                        <a:pt x="876300" y="734378"/>
                      </a:lnTo>
                      <a:lnTo>
                        <a:pt x="851535" y="736283"/>
                      </a:lnTo>
                      <a:lnTo>
                        <a:pt x="811530" y="713422"/>
                      </a:lnTo>
                      <a:lnTo>
                        <a:pt x="811530" y="691515"/>
                      </a:lnTo>
                      <a:lnTo>
                        <a:pt x="823913" y="681990"/>
                      </a:lnTo>
                      <a:lnTo>
                        <a:pt x="846772" y="687705"/>
                      </a:lnTo>
                      <a:lnTo>
                        <a:pt x="817245" y="672465"/>
                      </a:lnTo>
                      <a:lnTo>
                        <a:pt x="819150" y="664845"/>
                      </a:lnTo>
                      <a:lnTo>
                        <a:pt x="853440" y="664845"/>
                      </a:lnTo>
                      <a:lnTo>
                        <a:pt x="878205" y="631508"/>
                      </a:lnTo>
                      <a:lnTo>
                        <a:pt x="853440" y="614363"/>
                      </a:lnTo>
                      <a:lnTo>
                        <a:pt x="861060" y="600075"/>
                      </a:lnTo>
                      <a:lnTo>
                        <a:pt x="849630" y="592455"/>
                      </a:lnTo>
                      <a:lnTo>
                        <a:pt x="842010" y="592455"/>
                      </a:lnTo>
                      <a:lnTo>
                        <a:pt x="822960" y="612458"/>
                      </a:lnTo>
                      <a:lnTo>
                        <a:pt x="822960" y="632460"/>
                      </a:lnTo>
                      <a:lnTo>
                        <a:pt x="817245" y="639128"/>
                      </a:lnTo>
                      <a:lnTo>
                        <a:pt x="806768" y="638175"/>
                      </a:lnTo>
                      <a:lnTo>
                        <a:pt x="791527" y="624840"/>
                      </a:lnTo>
                      <a:lnTo>
                        <a:pt x="779145" y="624840"/>
                      </a:lnTo>
                      <a:lnTo>
                        <a:pt x="779145" y="610553"/>
                      </a:lnTo>
                      <a:lnTo>
                        <a:pt x="784860" y="603885"/>
                      </a:lnTo>
                      <a:lnTo>
                        <a:pt x="792480" y="610553"/>
                      </a:lnTo>
                      <a:lnTo>
                        <a:pt x="808672" y="595313"/>
                      </a:lnTo>
                      <a:lnTo>
                        <a:pt x="815340" y="580072"/>
                      </a:lnTo>
                      <a:lnTo>
                        <a:pt x="822960" y="577215"/>
                      </a:lnTo>
                      <a:close/>
                      <a:moveTo>
                        <a:pt x="719138" y="544830"/>
                      </a:moveTo>
                      <a:lnTo>
                        <a:pt x="737235" y="554355"/>
                      </a:lnTo>
                      <a:lnTo>
                        <a:pt x="744855" y="564833"/>
                      </a:lnTo>
                      <a:lnTo>
                        <a:pt x="768668" y="565785"/>
                      </a:lnTo>
                      <a:lnTo>
                        <a:pt x="782955" y="573405"/>
                      </a:lnTo>
                      <a:lnTo>
                        <a:pt x="784860" y="586740"/>
                      </a:lnTo>
                      <a:lnTo>
                        <a:pt x="781050" y="592455"/>
                      </a:lnTo>
                      <a:lnTo>
                        <a:pt x="772477" y="578168"/>
                      </a:lnTo>
                      <a:lnTo>
                        <a:pt x="759143" y="589597"/>
                      </a:lnTo>
                      <a:lnTo>
                        <a:pt x="750570" y="602933"/>
                      </a:lnTo>
                      <a:lnTo>
                        <a:pt x="723900" y="610553"/>
                      </a:lnTo>
                      <a:lnTo>
                        <a:pt x="708660" y="611505"/>
                      </a:lnTo>
                      <a:lnTo>
                        <a:pt x="673418" y="601980"/>
                      </a:lnTo>
                      <a:lnTo>
                        <a:pt x="674370" y="585788"/>
                      </a:lnTo>
                      <a:lnTo>
                        <a:pt x="693420" y="566738"/>
                      </a:lnTo>
                      <a:lnTo>
                        <a:pt x="703897" y="543878"/>
                      </a:lnTo>
                      <a:close/>
                      <a:moveTo>
                        <a:pt x="674370" y="556260"/>
                      </a:moveTo>
                      <a:lnTo>
                        <a:pt x="674370" y="566738"/>
                      </a:lnTo>
                      <a:lnTo>
                        <a:pt x="657225" y="585788"/>
                      </a:lnTo>
                      <a:lnTo>
                        <a:pt x="645795" y="585788"/>
                      </a:lnTo>
                      <a:lnTo>
                        <a:pt x="645795" y="564833"/>
                      </a:lnTo>
                      <a:lnTo>
                        <a:pt x="661035" y="550545"/>
                      </a:lnTo>
                      <a:close/>
                    </a:path>
                  </a:pathLst>
                </a:custGeom>
                <a:solidFill>
                  <a:srgbClr val="ACBDCE"/>
                </a:solidFill>
                <a:ln w="9525" cap="flat">
                  <a:no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62" name="Freeform: Shape 61">
                  <a:extLst>
                    <a:ext uri="{FF2B5EF4-FFF2-40B4-BE49-F238E27FC236}">
                      <a16:creationId xmlns:a16="http://schemas.microsoft.com/office/drawing/2014/main" id="{0B0C23EA-C958-3017-64C6-935017F9AAB3}"/>
                    </a:ext>
                  </a:extLst>
                </p:cNvPr>
                <p:cNvSpPr/>
                <p:nvPr/>
              </p:nvSpPr>
              <p:spPr>
                <a:xfrm>
                  <a:off x="9504084" y="1766870"/>
                  <a:ext cx="548672" cy="866954"/>
                </a:xfrm>
                <a:custGeom>
                  <a:avLst/>
                  <a:gdLst>
                    <a:gd name="connsiteX0" fmla="*/ 113348 w 612457"/>
                    <a:gd name="connsiteY0" fmla="*/ 876300 h 967740"/>
                    <a:gd name="connsiteX1" fmla="*/ 119063 w 612457"/>
                    <a:gd name="connsiteY1" fmla="*/ 914400 h 967740"/>
                    <a:gd name="connsiteX2" fmla="*/ 149543 w 612457"/>
                    <a:gd name="connsiteY2" fmla="*/ 933450 h 967740"/>
                    <a:gd name="connsiteX3" fmla="*/ 157163 w 612457"/>
                    <a:gd name="connsiteY3" fmla="*/ 954405 h 967740"/>
                    <a:gd name="connsiteX4" fmla="*/ 179070 w 612457"/>
                    <a:gd name="connsiteY4" fmla="*/ 967740 h 967740"/>
                    <a:gd name="connsiteX5" fmla="*/ 192405 w 612457"/>
                    <a:gd name="connsiteY5" fmla="*/ 964883 h 967740"/>
                    <a:gd name="connsiteX6" fmla="*/ 201930 w 612457"/>
                    <a:gd name="connsiteY6" fmla="*/ 936308 h 967740"/>
                    <a:gd name="connsiteX7" fmla="*/ 194310 w 612457"/>
                    <a:gd name="connsiteY7" fmla="*/ 908685 h 967740"/>
                    <a:gd name="connsiteX8" fmla="*/ 209550 w 612457"/>
                    <a:gd name="connsiteY8" fmla="*/ 900112 h 967740"/>
                    <a:gd name="connsiteX9" fmla="*/ 214313 w 612457"/>
                    <a:gd name="connsiteY9" fmla="*/ 873442 h 967740"/>
                    <a:gd name="connsiteX10" fmla="*/ 208598 w 612457"/>
                    <a:gd name="connsiteY10" fmla="*/ 861060 h 967740"/>
                    <a:gd name="connsiteX11" fmla="*/ 240030 w 612457"/>
                    <a:gd name="connsiteY11" fmla="*/ 842962 h 967740"/>
                    <a:gd name="connsiteX12" fmla="*/ 219075 w 612457"/>
                    <a:gd name="connsiteY12" fmla="*/ 821055 h 967740"/>
                    <a:gd name="connsiteX13" fmla="*/ 227648 w 612457"/>
                    <a:gd name="connsiteY13" fmla="*/ 798195 h 967740"/>
                    <a:gd name="connsiteX14" fmla="*/ 240983 w 612457"/>
                    <a:gd name="connsiteY14" fmla="*/ 777240 h 967740"/>
                    <a:gd name="connsiteX15" fmla="*/ 245745 w 612457"/>
                    <a:gd name="connsiteY15" fmla="*/ 807720 h 967740"/>
                    <a:gd name="connsiteX16" fmla="*/ 260985 w 612457"/>
                    <a:gd name="connsiteY16" fmla="*/ 788670 h 967740"/>
                    <a:gd name="connsiteX17" fmla="*/ 273368 w 612457"/>
                    <a:gd name="connsiteY17" fmla="*/ 797243 h 967740"/>
                    <a:gd name="connsiteX18" fmla="*/ 284798 w 612457"/>
                    <a:gd name="connsiteY18" fmla="*/ 789623 h 967740"/>
                    <a:gd name="connsiteX19" fmla="*/ 284798 w 612457"/>
                    <a:gd name="connsiteY19" fmla="*/ 773430 h 967740"/>
                    <a:gd name="connsiteX20" fmla="*/ 315278 w 612457"/>
                    <a:gd name="connsiteY20" fmla="*/ 761048 h 967740"/>
                    <a:gd name="connsiteX21" fmla="*/ 318135 w 612457"/>
                    <a:gd name="connsiteY21" fmla="*/ 733425 h 967740"/>
                    <a:gd name="connsiteX22" fmla="*/ 341948 w 612457"/>
                    <a:gd name="connsiteY22" fmla="*/ 731520 h 967740"/>
                    <a:gd name="connsiteX23" fmla="*/ 367665 w 612457"/>
                    <a:gd name="connsiteY23" fmla="*/ 696278 h 967740"/>
                    <a:gd name="connsiteX24" fmla="*/ 367665 w 612457"/>
                    <a:gd name="connsiteY24" fmla="*/ 689610 h 967740"/>
                    <a:gd name="connsiteX25" fmla="*/ 359093 w 612457"/>
                    <a:gd name="connsiteY25" fmla="*/ 684848 h 967740"/>
                    <a:gd name="connsiteX26" fmla="*/ 358140 w 612457"/>
                    <a:gd name="connsiteY26" fmla="*/ 653415 h 967740"/>
                    <a:gd name="connsiteX27" fmla="*/ 363855 w 612457"/>
                    <a:gd name="connsiteY27" fmla="*/ 642937 h 967740"/>
                    <a:gd name="connsiteX28" fmla="*/ 365760 w 612457"/>
                    <a:gd name="connsiteY28" fmla="*/ 658178 h 967740"/>
                    <a:gd name="connsiteX29" fmla="*/ 375285 w 612457"/>
                    <a:gd name="connsiteY29" fmla="*/ 653415 h 967740"/>
                    <a:gd name="connsiteX30" fmla="*/ 373380 w 612457"/>
                    <a:gd name="connsiteY30" fmla="*/ 622935 h 967740"/>
                    <a:gd name="connsiteX31" fmla="*/ 364808 w 612457"/>
                    <a:gd name="connsiteY31" fmla="*/ 625793 h 967740"/>
                    <a:gd name="connsiteX32" fmla="*/ 363855 w 612457"/>
                    <a:gd name="connsiteY32" fmla="*/ 637223 h 967740"/>
                    <a:gd name="connsiteX33" fmla="*/ 352425 w 612457"/>
                    <a:gd name="connsiteY33" fmla="*/ 623887 h 967740"/>
                    <a:gd name="connsiteX34" fmla="*/ 360998 w 612457"/>
                    <a:gd name="connsiteY34" fmla="*/ 610553 h 967740"/>
                    <a:gd name="connsiteX35" fmla="*/ 366713 w 612457"/>
                    <a:gd name="connsiteY35" fmla="*/ 611505 h 967740"/>
                    <a:gd name="connsiteX36" fmla="*/ 377190 w 612457"/>
                    <a:gd name="connsiteY36" fmla="*/ 607695 h 967740"/>
                    <a:gd name="connsiteX37" fmla="*/ 381953 w 612457"/>
                    <a:gd name="connsiteY37" fmla="*/ 634365 h 967740"/>
                    <a:gd name="connsiteX38" fmla="*/ 401003 w 612457"/>
                    <a:gd name="connsiteY38" fmla="*/ 631508 h 967740"/>
                    <a:gd name="connsiteX39" fmla="*/ 428625 w 612457"/>
                    <a:gd name="connsiteY39" fmla="*/ 638175 h 967740"/>
                    <a:gd name="connsiteX40" fmla="*/ 428625 w 612457"/>
                    <a:gd name="connsiteY40" fmla="*/ 628650 h 967740"/>
                    <a:gd name="connsiteX41" fmla="*/ 418148 w 612457"/>
                    <a:gd name="connsiteY41" fmla="*/ 617220 h 967740"/>
                    <a:gd name="connsiteX42" fmla="*/ 430530 w 612457"/>
                    <a:gd name="connsiteY42" fmla="*/ 618173 h 967740"/>
                    <a:gd name="connsiteX43" fmla="*/ 431483 w 612457"/>
                    <a:gd name="connsiteY43" fmla="*/ 596265 h 967740"/>
                    <a:gd name="connsiteX44" fmla="*/ 437198 w 612457"/>
                    <a:gd name="connsiteY44" fmla="*/ 603885 h 967740"/>
                    <a:gd name="connsiteX45" fmla="*/ 440055 w 612457"/>
                    <a:gd name="connsiteY45" fmla="*/ 621983 h 967740"/>
                    <a:gd name="connsiteX46" fmla="*/ 460058 w 612457"/>
                    <a:gd name="connsiteY46" fmla="*/ 636270 h 967740"/>
                    <a:gd name="connsiteX47" fmla="*/ 461963 w 612457"/>
                    <a:gd name="connsiteY47" fmla="*/ 626745 h 967740"/>
                    <a:gd name="connsiteX48" fmla="*/ 470535 w 612457"/>
                    <a:gd name="connsiteY48" fmla="*/ 624840 h 967740"/>
                    <a:gd name="connsiteX49" fmla="*/ 467678 w 612457"/>
                    <a:gd name="connsiteY49" fmla="*/ 617220 h 967740"/>
                    <a:gd name="connsiteX50" fmla="*/ 475298 w 612457"/>
                    <a:gd name="connsiteY50" fmla="*/ 611505 h 967740"/>
                    <a:gd name="connsiteX51" fmla="*/ 474345 w 612457"/>
                    <a:gd name="connsiteY51" fmla="*/ 596265 h 967740"/>
                    <a:gd name="connsiteX52" fmla="*/ 459105 w 612457"/>
                    <a:gd name="connsiteY52" fmla="*/ 594360 h 967740"/>
                    <a:gd name="connsiteX53" fmla="*/ 440055 w 612457"/>
                    <a:gd name="connsiteY53" fmla="*/ 601028 h 967740"/>
                    <a:gd name="connsiteX54" fmla="*/ 453390 w 612457"/>
                    <a:gd name="connsiteY54" fmla="*/ 585787 h 967740"/>
                    <a:gd name="connsiteX55" fmla="*/ 460058 w 612457"/>
                    <a:gd name="connsiteY55" fmla="*/ 578168 h 967740"/>
                    <a:gd name="connsiteX56" fmla="*/ 472440 w 612457"/>
                    <a:gd name="connsiteY56" fmla="*/ 576262 h 967740"/>
                    <a:gd name="connsiteX57" fmla="*/ 476250 w 612457"/>
                    <a:gd name="connsiteY57" fmla="*/ 588645 h 967740"/>
                    <a:gd name="connsiteX58" fmla="*/ 492443 w 612457"/>
                    <a:gd name="connsiteY58" fmla="*/ 603885 h 967740"/>
                    <a:gd name="connsiteX59" fmla="*/ 496253 w 612457"/>
                    <a:gd name="connsiteY59" fmla="*/ 583883 h 967740"/>
                    <a:gd name="connsiteX60" fmla="*/ 518160 w 612457"/>
                    <a:gd name="connsiteY60" fmla="*/ 572453 h 967740"/>
                    <a:gd name="connsiteX61" fmla="*/ 509588 w 612457"/>
                    <a:gd name="connsiteY61" fmla="*/ 560070 h 967740"/>
                    <a:gd name="connsiteX62" fmla="*/ 510540 w 612457"/>
                    <a:gd name="connsiteY62" fmla="*/ 543878 h 967740"/>
                    <a:gd name="connsiteX63" fmla="*/ 521018 w 612457"/>
                    <a:gd name="connsiteY63" fmla="*/ 548640 h 967740"/>
                    <a:gd name="connsiteX64" fmla="*/ 527685 w 612457"/>
                    <a:gd name="connsiteY64" fmla="*/ 548640 h 967740"/>
                    <a:gd name="connsiteX65" fmla="*/ 543878 w 612457"/>
                    <a:gd name="connsiteY65" fmla="*/ 535305 h 967740"/>
                    <a:gd name="connsiteX66" fmla="*/ 547688 w 612457"/>
                    <a:gd name="connsiteY66" fmla="*/ 513397 h 967740"/>
                    <a:gd name="connsiteX67" fmla="*/ 568643 w 612457"/>
                    <a:gd name="connsiteY67" fmla="*/ 516255 h 967740"/>
                    <a:gd name="connsiteX68" fmla="*/ 569595 w 612457"/>
                    <a:gd name="connsiteY68" fmla="*/ 509587 h 967740"/>
                    <a:gd name="connsiteX69" fmla="*/ 571500 w 612457"/>
                    <a:gd name="connsiteY69" fmla="*/ 494347 h 967740"/>
                    <a:gd name="connsiteX70" fmla="*/ 576263 w 612457"/>
                    <a:gd name="connsiteY70" fmla="*/ 507683 h 967740"/>
                    <a:gd name="connsiteX71" fmla="*/ 590550 w 612457"/>
                    <a:gd name="connsiteY71" fmla="*/ 498158 h 967740"/>
                    <a:gd name="connsiteX72" fmla="*/ 612458 w 612457"/>
                    <a:gd name="connsiteY72" fmla="*/ 459105 h 967740"/>
                    <a:gd name="connsiteX73" fmla="*/ 611505 w 612457"/>
                    <a:gd name="connsiteY73" fmla="*/ 438150 h 967740"/>
                    <a:gd name="connsiteX74" fmla="*/ 598170 w 612457"/>
                    <a:gd name="connsiteY74" fmla="*/ 419100 h 967740"/>
                    <a:gd name="connsiteX75" fmla="*/ 569595 w 612457"/>
                    <a:gd name="connsiteY75" fmla="*/ 388620 h 967740"/>
                    <a:gd name="connsiteX76" fmla="*/ 551498 w 612457"/>
                    <a:gd name="connsiteY76" fmla="*/ 388620 h 967740"/>
                    <a:gd name="connsiteX77" fmla="*/ 543878 w 612457"/>
                    <a:gd name="connsiteY77" fmla="*/ 409575 h 967740"/>
                    <a:gd name="connsiteX78" fmla="*/ 516255 w 612457"/>
                    <a:gd name="connsiteY78" fmla="*/ 381000 h 967740"/>
                    <a:gd name="connsiteX79" fmla="*/ 519113 w 612457"/>
                    <a:gd name="connsiteY79" fmla="*/ 373380 h 967740"/>
                    <a:gd name="connsiteX80" fmla="*/ 519113 w 612457"/>
                    <a:gd name="connsiteY80" fmla="*/ 359093 h 967740"/>
                    <a:gd name="connsiteX81" fmla="*/ 503873 w 612457"/>
                    <a:gd name="connsiteY81" fmla="*/ 316230 h 967740"/>
                    <a:gd name="connsiteX82" fmla="*/ 496253 w 612457"/>
                    <a:gd name="connsiteY82" fmla="*/ 314325 h 967740"/>
                    <a:gd name="connsiteX83" fmla="*/ 489585 w 612457"/>
                    <a:gd name="connsiteY83" fmla="*/ 318135 h 967740"/>
                    <a:gd name="connsiteX84" fmla="*/ 443865 w 612457"/>
                    <a:gd name="connsiteY84" fmla="*/ 318135 h 967740"/>
                    <a:gd name="connsiteX85" fmla="*/ 441008 w 612457"/>
                    <a:gd name="connsiteY85" fmla="*/ 283845 h 967740"/>
                    <a:gd name="connsiteX86" fmla="*/ 363855 w 612457"/>
                    <a:gd name="connsiteY86" fmla="*/ 36195 h 967740"/>
                    <a:gd name="connsiteX87" fmla="*/ 294323 w 612457"/>
                    <a:gd name="connsiteY87" fmla="*/ 952 h 967740"/>
                    <a:gd name="connsiteX88" fmla="*/ 266700 w 612457"/>
                    <a:gd name="connsiteY88" fmla="*/ 0 h 967740"/>
                    <a:gd name="connsiteX89" fmla="*/ 202883 w 612457"/>
                    <a:gd name="connsiteY89" fmla="*/ 62865 h 967740"/>
                    <a:gd name="connsiteX90" fmla="*/ 177165 w 612457"/>
                    <a:gd name="connsiteY90" fmla="*/ 53340 h 967740"/>
                    <a:gd name="connsiteX91" fmla="*/ 167640 w 612457"/>
                    <a:gd name="connsiteY91" fmla="*/ 16193 h 967740"/>
                    <a:gd name="connsiteX92" fmla="*/ 141923 w 612457"/>
                    <a:gd name="connsiteY92" fmla="*/ 16193 h 967740"/>
                    <a:gd name="connsiteX93" fmla="*/ 76200 w 612457"/>
                    <a:gd name="connsiteY93" fmla="*/ 201930 h 967740"/>
                    <a:gd name="connsiteX94" fmla="*/ 82868 w 612457"/>
                    <a:gd name="connsiteY94" fmla="*/ 260985 h 967740"/>
                    <a:gd name="connsiteX95" fmla="*/ 66675 w 612457"/>
                    <a:gd name="connsiteY95" fmla="*/ 283845 h 967740"/>
                    <a:gd name="connsiteX96" fmla="*/ 62865 w 612457"/>
                    <a:gd name="connsiteY96" fmla="*/ 327660 h 967740"/>
                    <a:gd name="connsiteX97" fmla="*/ 75248 w 612457"/>
                    <a:gd name="connsiteY97" fmla="*/ 362903 h 967740"/>
                    <a:gd name="connsiteX98" fmla="*/ 82868 w 612457"/>
                    <a:gd name="connsiteY98" fmla="*/ 364808 h 967740"/>
                    <a:gd name="connsiteX99" fmla="*/ 82868 w 612457"/>
                    <a:gd name="connsiteY99" fmla="*/ 380047 h 967740"/>
                    <a:gd name="connsiteX100" fmla="*/ 67628 w 612457"/>
                    <a:gd name="connsiteY100" fmla="*/ 422910 h 967740"/>
                    <a:gd name="connsiteX101" fmla="*/ 53340 w 612457"/>
                    <a:gd name="connsiteY101" fmla="*/ 436245 h 967740"/>
                    <a:gd name="connsiteX102" fmla="*/ 40958 w 612457"/>
                    <a:gd name="connsiteY102" fmla="*/ 457200 h 967740"/>
                    <a:gd name="connsiteX103" fmla="*/ 37148 w 612457"/>
                    <a:gd name="connsiteY103" fmla="*/ 531495 h 967740"/>
                    <a:gd name="connsiteX104" fmla="*/ 14288 w 612457"/>
                    <a:gd name="connsiteY104" fmla="*/ 521970 h 967740"/>
                    <a:gd name="connsiteX105" fmla="*/ 0 w 612457"/>
                    <a:gd name="connsiteY105" fmla="*/ 525780 h 967740"/>
                    <a:gd name="connsiteX106" fmla="*/ 442913 w 612457"/>
                    <a:gd name="connsiteY106" fmla="*/ 641033 h 967740"/>
                    <a:gd name="connsiteX107" fmla="*/ 433388 w 612457"/>
                    <a:gd name="connsiteY107" fmla="*/ 648653 h 967740"/>
                    <a:gd name="connsiteX108" fmla="*/ 433388 w 612457"/>
                    <a:gd name="connsiteY108" fmla="*/ 661035 h 967740"/>
                    <a:gd name="connsiteX109" fmla="*/ 440055 w 612457"/>
                    <a:gd name="connsiteY109" fmla="*/ 653415 h 967740"/>
                    <a:gd name="connsiteX110" fmla="*/ 448628 w 612457"/>
                    <a:gd name="connsiteY110" fmla="*/ 661035 h 967740"/>
                    <a:gd name="connsiteX111" fmla="*/ 452438 w 612457"/>
                    <a:gd name="connsiteY111" fmla="*/ 656273 h 967740"/>
                    <a:gd name="connsiteX112" fmla="*/ 462915 w 612457"/>
                    <a:gd name="connsiteY112" fmla="*/ 658178 h 967740"/>
                    <a:gd name="connsiteX113" fmla="*/ 453390 w 612457"/>
                    <a:gd name="connsiteY113" fmla="*/ 650558 h 967740"/>
                    <a:gd name="connsiteX114" fmla="*/ 457200 w 612457"/>
                    <a:gd name="connsiteY114" fmla="*/ 642937 h 967740"/>
                    <a:gd name="connsiteX115" fmla="*/ 426720 w 612457"/>
                    <a:gd name="connsiteY115" fmla="*/ 665798 h 967740"/>
                    <a:gd name="connsiteX116" fmla="*/ 417195 w 612457"/>
                    <a:gd name="connsiteY116" fmla="*/ 676275 h 967740"/>
                    <a:gd name="connsiteX117" fmla="*/ 421958 w 612457"/>
                    <a:gd name="connsiteY117" fmla="*/ 680085 h 967740"/>
                    <a:gd name="connsiteX118" fmla="*/ 421005 w 612457"/>
                    <a:gd name="connsiteY118" fmla="*/ 689610 h 967740"/>
                    <a:gd name="connsiteX119" fmla="*/ 431483 w 612457"/>
                    <a:gd name="connsiteY119" fmla="*/ 689610 h 967740"/>
                    <a:gd name="connsiteX120" fmla="*/ 431483 w 612457"/>
                    <a:gd name="connsiteY120" fmla="*/ 672465 h 967740"/>
                    <a:gd name="connsiteX121" fmla="*/ 398145 w 612457"/>
                    <a:gd name="connsiteY121" fmla="*/ 650558 h 967740"/>
                    <a:gd name="connsiteX122" fmla="*/ 406718 w 612457"/>
                    <a:gd name="connsiteY122" fmla="*/ 662940 h 967740"/>
                    <a:gd name="connsiteX123" fmla="*/ 416243 w 612457"/>
                    <a:gd name="connsiteY123" fmla="*/ 667703 h 967740"/>
                    <a:gd name="connsiteX124" fmla="*/ 419100 w 612457"/>
                    <a:gd name="connsiteY124" fmla="*/ 658178 h 967740"/>
                    <a:gd name="connsiteX125" fmla="*/ 419100 w 612457"/>
                    <a:gd name="connsiteY125" fmla="*/ 641033 h 967740"/>
                    <a:gd name="connsiteX126" fmla="*/ 406718 w 612457"/>
                    <a:gd name="connsiteY126" fmla="*/ 634365 h 967740"/>
                    <a:gd name="connsiteX127" fmla="*/ 402908 w 612457"/>
                    <a:gd name="connsiteY127" fmla="*/ 645795 h 967740"/>
                    <a:gd name="connsiteX128" fmla="*/ 388620 w 612457"/>
                    <a:gd name="connsiteY128" fmla="*/ 698183 h 967740"/>
                    <a:gd name="connsiteX129" fmla="*/ 372428 w 612457"/>
                    <a:gd name="connsiteY129" fmla="*/ 681990 h 967740"/>
                    <a:gd name="connsiteX130" fmla="*/ 387668 w 612457"/>
                    <a:gd name="connsiteY130" fmla="*/ 659130 h 967740"/>
                    <a:gd name="connsiteX131" fmla="*/ 395288 w 612457"/>
                    <a:gd name="connsiteY131" fmla="*/ 661987 h 967740"/>
                    <a:gd name="connsiteX132" fmla="*/ 397193 w 612457"/>
                    <a:gd name="connsiteY132" fmla="*/ 672465 h 967740"/>
                    <a:gd name="connsiteX133" fmla="*/ 406718 w 612457"/>
                    <a:gd name="connsiteY133" fmla="*/ 680085 h 967740"/>
                    <a:gd name="connsiteX134" fmla="*/ 406718 w 612457"/>
                    <a:gd name="connsiteY134" fmla="*/ 690562 h 967740"/>
                    <a:gd name="connsiteX135" fmla="*/ 397193 w 612457"/>
                    <a:gd name="connsiteY135" fmla="*/ 700087 h 96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612457" h="967740">
                      <a:moveTo>
                        <a:pt x="113348" y="876300"/>
                      </a:moveTo>
                      <a:lnTo>
                        <a:pt x="119063" y="914400"/>
                      </a:lnTo>
                      <a:lnTo>
                        <a:pt x="149543" y="933450"/>
                      </a:lnTo>
                      <a:lnTo>
                        <a:pt x="157163" y="954405"/>
                      </a:lnTo>
                      <a:lnTo>
                        <a:pt x="179070" y="967740"/>
                      </a:lnTo>
                      <a:lnTo>
                        <a:pt x="192405" y="964883"/>
                      </a:lnTo>
                      <a:lnTo>
                        <a:pt x="201930" y="936308"/>
                      </a:lnTo>
                      <a:lnTo>
                        <a:pt x="194310" y="908685"/>
                      </a:lnTo>
                      <a:lnTo>
                        <a:pt x="209550" y="900112"/>
                      </a:lnTo>
                      <a:lnTo>
                        <a:pt x="214313" y="873442"/>
                      </a:lnTo>
                      <a:lnTo>
                        <a:pt x="208598" y="861060"/>
                      </a:lnTo>
                      <a:lnTo>
                        <a:pt x="240030" y="842962"/>
                      </a:lnTo>
                      <a:lnTo>
                        <a:pt x="219075" y="821055"/>
                      </a:lnTo>
                      <a:lnTo>
                        <a:pt x="227648" y="798195"/>
                      </a:lnTo>
                      <a:lnTo>
                        <a:pt x="240983" y="777240"/>
                      </a:lnTo>
                      <a:lnTo>
                        <a:pt x="245745" y="807720"/>
                      </a:lnTo>
                      <a:lnTo>
                        <a:pt x="260985" y="788670"/>
                      </a:lnTo>
                      <a:lnTo>
                        <a:pt x="273368" y="797243"/>
                      </a:lnTo>
                      <a:lnTo>
                        <a:pt x="284798" y="789623"/>
                      </a:lnTo>
                      <a:lnTo>
                        <a:pt x="284798" y="773430"/>
                      </a:lnTo>
                      <a:lnTo>
                        <a:pt x="315278" y="761048"/>
                      </a:lnTo>
                      <a:lnTo>
                        <a:pt x="318135" y="733425"/>
                      </a:lnTo>
                      <a:lnTo>
                        <a:pt x="341948" y="731520"/>
                      </a:lnTo>
                      <a:lnTo>
                        <a:pt x="367665" y="696278"/>
                      </a:lnTo>
                      <a:lnTo>
                        <a:pt x="367665" y="689610"/>
                      </a:lnTo>
                      <a:lnTo>
                        <a:pt x="359093" y="684848"/>
                      </a:lnTo>
                      <a:lnTo>
                        <a:pt x="358140" y="653415"/>
                      </a:lnTo>
                      <a:lnTo>
                        <a:pt x="363855" y="642937"/>
                      </a:lnTo>
                      <a:lnTo>
                        <a:pt x="365760" y="658178"/>
                      </a:lnTo>
                      <a:lnTo>
                        <a:pt x="375285" y="653415"/>
                      </a:lnTo>
                      <a:lnTo>
                        <a:pt x="373380" y="622935"/>
                      </a:lnTo>
                      <a:lnTo>
                        <a:pt x="364808" y="625793"/>
                      </a:lnTo>
                      <a:lnTo>
                        <a:pt x="363855" y="637223"/>
                      </a:lnTo>
                      <a:lnTo>
                        <a:pt x="352425" y="623887"/>
                      </a:lnTo>
                      <a:lnTo>
                        <a:pt x="360998" y="610553"/>
                      </a:lnTo>
                      <a:lnTo>
                        <a:pt x="366713" y="611505"/>
                      </a:lnTo>
                      <a:lnTo>
                        <a:pt x="377190" y="607695"/>
                      </a:lnTo>
                      <a:lnTo>
                        <a:pt x="381953" y="634365"/>
                      </a:lnTo>
                      <a:lnTo>
                        <a:pt x="401003" y="631508"/>
                      </a:lnTo>
                      <a:lnTo>
                        <a:pt x="428625" y="638175"/>
                      </a:lnTo>
                      <a:lnTo>
                        <a:pt x="428625" y="628650"/>
                      </a:lnTo>
                      <a:lnTo>
                        <a:pt x="418148" y="617220"/>
                      </a:lnTo>
                      <a:lnTo>
                        <a:pt x="430530" y="618173"/>
                      </a:lnTo>
                      <a:lnTo>
                        <a:pt x="431483" y="596265"/>
                      </a:lnTo>
                      <a:lnTo>
                        <a:pt x="437198" y="603885"/>
                      </a:lnTo>
                      <a:lnTo>
                        <a:pt x="440055" y="621983"/>
                      </a:lnTo>
                      <a:lnTo>
                        <a:pt x="460058" y="636270"/>
                      </a:lnTo>
                      <a:lnTo>
                        <a:pt x="461963" y="626745"/>
                      </a:lnTo>
                      <a:lnTo>
                        <a:pt x="470535" y="624840"/>
                      </a:lnTo>
                      <a:lnTo>
                        <a:pt x="467678" y="617220"/>
                      </a:lnTo>
                      <a:lnTo>
                        <a:pt x="475298" y="611505"/>
                      </a:lnTo>
                      <a:lnTo>
                        <a:pt x="474345" y="596265"/>
                      </a:lnTo>
                      <a:lnTo>
                        <a:pt x="459105" y="594360"/>
                      </a:lnTo>
                      <a:lnTo>
                        <a:pt x="440055" y="601028"/>
                      </a:lnTo>
                      <a:lnTo>
                        <a:pt x="453390" y="585787"/>
                      </a:lnTo>
                      <a:lnTo>
                        <a:pt x="460058" y="578168"/>
                      </a:lnTo>
                      <a:lnTo>
                        <a:pt x="472440" y="576262"/>
                      </a:lnTo>
                      <a:lnTo>
                        <a:pt x="476250" y="588645"/>
                      </a:lnTo>
                      <a:lnTo>
                        <a:pt x="492443" y="603885"/>
                      </a:lnTo>
                      <a:lnTo>
                        <a:pt x="496253" y="583883"/>
                      </a:lnTo>
                      <a:lnTo>
                        <a:pt x="518160" y="572453"/>
                      </a:lnTo>
                      <a:lnTo>
                        <a:pt x="509588" y="560070"/>
                      </a:lnTo>
                      <a:lnTo>
                        <a:pt x="510540" y="543878"/>
                      </a:lnTo>
                      <a:lnTo>
                        <a:pt x="521018" y="548640"/>
                      </a:lnTo>
                      <a:lnTo>
                        <a:pt x="527685" y="548640"/>
                      </a:lnTo>
                      <a:lnTo>
                        <a:pt x="543878" y="535305"/>
                      </a:lnTo>
                      <a:lnTo>
                        <a:pt x="547688" y="513397"/>
                      </a:lnTo>
                      <a:lnTo>
                        <a:pt x="568643" y="516255"/>
                      </a:lnTo>
                      <a:lnTo>
                        <a:pt x="569595" y="509587"/>
                      </a:lnTo>
                      <a:lnTo>
                        <a:pt x="571500" y="494347"/>
                      </a:lnTo>
                      <a:lnTo>
                        <a:pt x="576263" y="507683"/>
                      </a:lnTo>
                      <a:lnTo>
                        <a:pt x="590550" y="498158"/>
                      </a:lnTo>
                      <a:lnTo>
                        <a:pt x="612458" y="459105"/>
                      </a:lnTo>
                      <a:lnTo>
                        <a:pt x="611505" y="438150"/>
                      </a:lnTo>
                      <a:lnTo>
                        <a:pt x="598170" y="419100"/>
                      </a:lnTo>
                      <a:lnTo>
                        <a:pt x="569595" y="388620"/>
                      </a:lnTo>
                      <a:lnTo>
                        <a:pt x="551498" y="388620"/>
                      </a:lnTo>
                      <a:lnTo>
                        <a:pt x="543878" y="409575"/>
                      </a:lnTo>
                      <a:lnTo>
                        <a:pt x="516255" y="381000"/>
                      </a:lnTo>
                      <a:lnTo>
                        <a:pt x="519113" y="373380"/>
                      </a:lnTo>
                      <a:lnTo>
                        <a:pt x="519113" y="359093"/>
                      </a:lnTo>
                      <a:lnTo>
                        <a:pt x="503873" y="316230"/>
                      </a:lnTo>
                      <a:lnTo>
                        <a:pt x="496253" y="314325"/>
                      </a:lnTo>
                      <a:lnTo>
                        <a:pt x="489585" y="318135"/>
                      </a:lnTo>
                      <a:lnTo>
                        <a:pt x="443865" y="318135"/>
                      </a:lnTo>
                      <a:lnTo>
                        <a:pt x="441008" y="283845"/>
                      </a:lnTo>
                      <a:lnTo>
                        <a:pt x="363855" y="36195"/>
                      </a:lnTo>
                      <a:lnTo>
                        <a:pt x="294323" y="952"/>
                      </a:lnTo>
                      <a:lnTo>
                        <a:pt x="266700" y="0"/>
                      </a:lnTo>
                      <a:lnTo>
                        <a:pt x="202883" y="62865"/>
                      </a:lnTo>
                      <a:lnTo>
                        <a:pt x="177165" y="53340"/>
                      </a:lnTo>
                      <a:lnTo>
                        <a:pt x="167640" y="16193"/>
                      </a:lnTo>
                      <a:lnTo>
                        <a:pt x="141923" y="16193"/>
                      </a:lnTo>
                      <a:lnTo>
                        <a:pt x="76200" y="201930"/>
                      </a:lnTo>
                      <a:lnTo>
                        <a:pt x="82868" y="260985"/>
                      </a:lnTo>
                      <a:lnTo>
                        <a:pt x="66675" y="283845"/>
                      </a:lnTo>
                      <a:lnTo>
                        <a:pt x="62865" y="327660"/>
                      </a:lnTo>
                      <a:lnTo>
                        <a:pt x="75248" y="362903"/>
                      </a:lnTo>
                      <a:lnTo>
                        <a:pt x="82868" y="364808"/>
                      </a:lnTo>
                      <a:lnTo>
                        <a:pt x="82868" y="380047"/>
                      </a:lnTo>
                      <a:lnTo>
                        <a:pt x="67628" y="422910"/>
                      </a:lnTo>
                      <a:lnTo>
                        <a:pt x="53340" y="436245"/>
                      </a:lnTo>
                      <a:lnTo>
                        <a:pt x="40958" y="457200"/>
                      </a:lnTo>
                      <a:lnTo>
                        <a:pt x="37148" y="531495"/>
                      </a:lnTo>
                      <a:lnTo>
                        <a:pt x="14288" y="521970"/>
                      </a:lnTo>
                      <a:lnTo>
                        <a:pt x="0" y="525780"/>
                      </a:lnTo>
                      <a:close/>
                      <a:moveTo>
                        <a:pt x="442913" y="641033"/>
                      </a:moveTo>
                      <a:lnTo>
                        <a:pt x="433388" y="648653"/>
                      </a:lnTo>
                      <a:lnTo>
                        <a:pt x="433388" y="661035"/>
                      </a:lnTo>
                      <a:lnTo>
                        <a:pt x="440055" y="653415"/>
                      </a:lnTo>
                      <a:lnTo>
                        <a:pt x="448628" y="661035"/>
                      </a:lnTo>
                      <a:lnTo>
                        <a:pt x="452438" y="656273"/>
                      </a:lnTo>
                      <a:lnTo>
                        <a:pt x="462915" y="658178"/>
                      </a:lnTo>
                      <a:lnTo>
                        <a:pt x="453390" y="650558"/>
                      </a:lnTo>
                      <a:lnTo>
                        <a:pt x="457200" y="642937"/>
                      </a:lnTo>
                      <a:close/>
                      <a:moveTo>
                        <a:pt x="426720" y="665798"/>
                      </a:moveTo>
                      <a:lnTo>
                        <a:pt x="417195" y="676275"/>
                      </a:lnTo>
                      <a:lnTo>
                        <a:pt x="421958" y="680085"/>
                      </a:lnTo>
                      <a:lnTo>
                        <a:pt x="421005" y="689610"/>
                      </a:lnTo>
                      <a:lnTo>
                        <a:pt x="431483" y="689610"/>
                      </a:lnTo>
                      <a:lnTo>
                        <a:pt x="431483" y="672465"/>
                      </a:lnTo>
                      <a:close/>
                      <a:moveTo>
                        <a:pt x="398145" y="650558"/>
                      </a:moveTo>
                      <a:lnTo>
                        <a:pt x="406718" y="662940"/>
                      </a:lnTo>
                      <a:lnTo>
                        <a:pt x="416243" y="667703"/>
                      </a:lnTo>
                      <a:lnTo>
                        <a:pt x="419100" y="658178"/>
                      </a:lnTo>
                      <a:lnTo>
                        <a:pt x="419100" y="641033"/>
                      </a:lnTo>
                      <a:lnTo>
                        <a:pt x="406718" y="634365"/>
                      </a:lnTo>
                      <a:lnTo>
                        <a:pt x="402908" y="645795"/>
                      </a:lnTo>
                      <a:close/>
                      <a:moveTo>
                        <a:pt x="388620" y="698183"/>
                      </a:moveTo>
                      <a:lnTo>
                        <a:pt x="372428" y="681990"/>
                      </a:lnTo>
                      <a:lnTo>
                        <a:pt x="387668" y="659130"/>
                      </a:lnTo>
                      <a:lnTo>
                        <a:pt x="395288" y="661987"/>
                      </a:lnTo>
                      <a:lnTo>
                        <a:pt x="397193" y="672465"/>
                      </a:lnTo>
                      <a:lnTo>
                        <a:pt x="406718" y="680085"/>
                      </a:lnTo>
                      <a:lnTo>
                        <a:pt x="406718" y="690562"/>
                      </a:lnTo>
                      <a:lnTo>
                        <a:pt x="397193" y="700087"/>
                      </a:lnTo>
                      <a:close/>
                    </a:path>
                  </a:pathLst>
                </a:custGeom>
                <a:solidFill>
                  <a:srgbClr val="ACBDCE"/>
                </a:solidFill>
                <a:ln w="9525" cap="flat">
                  <a:noFill/>
                  <a:prstDash val="solid"/>
                  <a:miter/>
                </a:ln>
              </p:spPr>
              <p:txBody>
                <a:bodyPr rtlCol="0" anchor="ctr"/>
                <a:lstStyle/>
                <a:p>
                  <a:pPr algn="ctr"/>
                  <a:r>
                    <a:rPr lang="en-US" sz="1200" b="1">
                      <a:solidFill>
                        <a:schemeClr val="bg1"/>
                      </a:solidFill>
                      <a:latin typeface="Helvetica" panose="020B0604020202020204" pitchFamily="34" charset="0"/>
                      <a:cs typeface="Helvetica" panose="020B0604020202020204" pitchFamily="34" charset="0"/>
                    </a:rPr>
                    <a:t>ME</a:t>
                  </a:r>
                </a:p>
              </p:txBody>
            </p:sp>
            <p:sp>
              <p:nvSpPr>
                <p:cNvPr id="63" name="Freeform: Shape 62">
                  <a:extLst>
                    <a:ext uri="{FF2B5EF4-FFF2-40B4-BE49-F238E27FC236}">
                      <a16:creationId xmlns:a16="http://schemas.microsoft.com/office/drawing/2014/main" id="{12C4E286-5910-F657-47CC-BCF360BEAAB0}"/>
                    </a:ext>
                  </a:extLst>
                </p:cNvPr>
                <p:cNvSpPr/>
                <p:nvPr/>
              </p:nvSpPr>
              <p:spPr>
                <a:xfrm>
                  <a:off x="8602145" y="3417154"/>
                  <a:ext cx="674108" cy="337907"/>
                </a:xfrm>
                <a:custGeom>
                  <a:avLst/>
                  <a:gdLst>
                    <a:gd name="connsiteX0" fmla="*/ 623888 w 752475"/>
                    <a:gd name="connsiteY0" fmla="*/ 373380 h 377190"/>
                    <a:gd name="connsiteX1" fmla="*/ 623888 w 752475"/>
                    <a:gd name="connsiteY1" fmla="*/ 357188 h 377190"/>
                    <a:gd name="connsiteX2" fmla="*/ 616267 w 752475"/>
                    <a:gd name="connsiteY2" fmla="*/ 357188 h 377190"/>
                    <a:gd name="connsiteX3" fmla="*/ 616267 w 752475"/>
                    <a:gd name="connsiteY3" fmla="*/ 374332 h 377190"/>
                    <a:gd name="connsiteX4" fmla="*/ 736282 w 752475"/>
                    <a:gd name="connsiteY4" fmla="*/ 336232 h 377190"/>
                    <a:gd name="connsiteX5" fmla="*/ 747713 w 752475"/>
                    <a:gd name="connsiteY5" fmla="*/ 315278 h 377190"/>
                    <a:gd name="connsiteX6" fmla="*/ 748665 w 752475"/>
                    <a:gd name="connsiteY6" fmla="*/ 291465 h 377190"/>
                    <a:gd name="connsiteX7" fmla="*/ 742950 w 752475"/>
                    <a:gd name="connsiteY7" fmla="*/ 285750 h 377190"/>
                    <a:gd name="connsiteX8" fmla="*/ 736282 w 752475"/>
                    <a:gd name="connsiteY8" fmla="*/ 294322 h 377190"/>
                    <a:gd name="connsiteX9" fmla="*/ 734377 w 752475"/>
                    <a:gd name="connsiteY9" fmla="*/ 314325 h 377190"/>
                    <a:gd name="connsiteX10" fmla="*/ 726757 w 752475"/>
                    <a:gd name="connsiteY10" fmla="*/ 327660 h 377190"/>
                    <a:gd name="connsiteX11" fmla="*/ 723900 w 752475"/>
                    <a:gd name="connsiteY11" fmla="*/ 338138 h 377190"/>
                    <a:gd name="connsiteX12" fmla="*/ 680085 w 752475"/>
                    <a:gd name="connsiteY12" fmla="*/ 353378 h 377190"/>
                    <a:gd name="connsiteX13" fmla="*/ 673417 w 752475"/>
                    <a:gd name="connsiteY13" fmla="*/ 360997 h 377190"/>
                    <a:gd name="connsiteX14" fmla="*/ 661035 w 752475"/>
                    <a:gd name="connsiteY14" fmla="*/ 362903 h 377190"/>
                    <a:gd name="connsiteX15" fmla="*/ 657225 w 752475"/>
                    <a:gd name="connsiteY15" fmla="*/ 371475 h 377190"/>
                    <a:gd name="connsiteX16" fmla="*/ 644842 w 752475"/>
                    <a:gd name="connsiteY16" fmla="*/ 377190 h 377190"/>
                    <a:gd name="connsiteX17" fmla="*/ 641985 w 752475"/>
                    <a:gd name="connsiteY17" fmla="*/ 353378 h 377190"/>
                    <a:gd name="connsiteX18" fmla="*/ 645795 w 752475"/>
                    <a:gd name="connsiteY18" fmla="*/ 346710 h 377190"/>
                    <a:gd name="connsiteX19" fmla="*/ 638175 w 752475"/>
                    <a:gd name="connsiteY19" fmla="*/ 341947 h 377190"/>
                    <a:gd name="connsiteX20" fmla="*/ 640080 w 752475"/>
                    <a:gd name="connsiteY20" fmla="*/ 327660 h 377190"/>
                    <a:gd name="connsiteX21" fmla="*/ 624840 w 752475"/>
                    <a:gd name="connsiteY21" fmla="*/ 337185 h 377190"/>
                    <a:gd name="connsiteX22" fmla="*/ 624840 w 752475"/>
                    <a:gd name="connsiteY22" fmla="*/ 318135 h 377190"/>
                    <a:gd name="connsiteX23" fmla="*/ 636270 w 752475"/>
                    <a:gd name="connsiteY23" fmla="*/ 315278 h 377190"/>
                    <a:gd name="connsiteX24" fmla="*/ 618172 w 752475"/>
                    <a:gd name="connsiteY24" fmla="*/ 311467 h 377190"/>
                    <a:gd name="connsiteX25" fmla="*/ 611505 w 752475"/>
                    <a:gd name="connsiteY25" fmla="*/ 303847 h 377190"/>
                    <a:gd name="connsiteX26" fmla="*/ 615315 w 752475"/>
                    <a:gd name="connsiteY26" fmla="*/ 291465 h 377190"/>
                    <a:gd name="connsiteX27" fmla="*/ 607695 w 752475"/>
                    <a:gd name="connsiteY27" fmla="*/ 285750 h 377190"/>
                    <a:gd name="connsiteX28" fmla="*/ 601027 w 752475"/>
                    <a:gd name="connsiteY28" fmla="*/ 300990 h 377190"/>
                    <a:gd name="connsiteX29" fmla="*/ 605790 w 752475"/>
                    <a:gd name="connsiteY29" fmla="*/ 308610 h 377190"/>
                    <a:gd name="connsiteX30" fmla="*/ 599122 w 752475"/>
                    <a:gd name="connsiteY30" fmla="*/ 314325 h 377190"/>
                    <a:gd name="connsiteX31" fmla="*/ 588645 w 752475"/>
                    <a:gd name="connsiteY31" fmla="*/ 319088 h 377190"/>
                    <a:gd name="connsiteX32" fmla="*/ 569595 w 752475"/>
                    <a:gd name="connsiteY32" fmla="*/ 309563 h 377190"/>
                    <a:gd name="connsiteX33" fmla="*/ 567690 w 752475"/>
                    <a:gd name="connsiteY33" fmla="*/ 298132 h 377190"/>
                    <a:gd name="connsiteX34" fmla="*/ 558165 w 752475"/>
                    <a:gd name="connsiteY34" fmla="*/ 287655 h 377190"/>
                    <a:gd name="connsiteX35" fmla="*/ 544830 w 752475"/>
                    <a:gd name="connsiteY35" fmla="*/ 271463 h 377190"/>
                    <a:gd name="connsiteX36" fmla="*/ 559117 w 752475"/>
                    <a:gd name="connsiteY36" fmla="*/ 263842 h 377190"/>
                    <a:gd name="connsiteX37" fmla="*/ 549592 w 752475"/>
                    <a:gd name="connsiteY37" fmla="*/ 258128 h 377190"/>
                    <a:gd name="connsiteX38" fmla="*/ 549592 w 752475"/>
                    <a:gd name="connsiteY38" fmla="*/ 249555 h 377190"/>
                    <a:gd name="connsiteX39" fmla="*/ 555307 w 752475"/>
                    <a:gd name="connsiteY39" fmla="*/ 240030 h 377190"/>
                    <a:gd name="connsiteX40" fmla="*/ 571500 w 752475"/>
                    <a:gd name="connsiteY40" fmla="*/ 237172 h 377190"/>
                    <a:gd name="connsiteX41" fmla="*/ 558165 w 752475"/>
                    <a:gd name="connsiteY41" fmla="*/ 231457 h 377190"/>
                    <a:gd name="connsiteX42" fmla="*/ 557213 w 752475"/>
                    <a:gd name="connsiteY42" fmla="*/ 224790 h 377190"/>
                    <a:gd name="connsiteX43" fmla="*/ 544830 w 752475"/>
                    <a:gd name="connsiteY43" fmla="*/ 223838 h 377190"/>
                    <a:gd name="connsiteX44" fmla="*/ 541020 w 752475"/>
                    <a:gd name="connsiteY44" fmla="*/ 234315 h 377190"/>
                    <a:gd name="connsiteX45" fmla="*/ 535305 w 752475"/>
                    <a:gd name="connsiteY45" fmla="*/ 237172 h 377190"/>
                    <a:gd name="connsiteX46" fmla="*/ 536257 w 752475"/>
                    <a:gd name="connsiteY46" fmla="*/ 204788 h 377190"/>
                    <a:gd name="connsiteX47" fmla="*/ 545782 w 752475"/>
                    <a:gd name="connsiteY47" fmla="*/ 195263 h 377190"/>
                    <a:gd name="connsiteX48" fmla="*/ 553402 w 752475"/>
                    <a:gd name="connsiteY48" fmla="*/ 201930 h 377190"/>
                    <a:gd name="connsiteX49" fmla="*/ 554355 w 752475"/>
                    <a:gd name="connsiteY49" fmla="*/ 186690 h 377190"/>
                    <a:gd name="connsiteX50" fmla="*/ 544830 w 752475"/>
                    <a:gd name="connsiteY50" fmla="*/ 178117 h 377190"/>
                    <a:gd name="connsiteX51" fmla="*/ 536257 w 752475"/>
                    <a:gd name="connsiteY51" fmla="*/ 188595 h 377190"/>
                    <a:gd name="connsiteX52" fmla="*/ 526732 w 752475"/>
                    <a:gd name="connsiteY52" fmla="*/ 201930 h 377190"/>
                    <a:gd name="connsiteX53" fmla="*/ 521017 w 752475"/>
                    <a:gd name="connsiteY53" fmla="*/ 192405 h 377190"/>
                    <a:gd name="connsiteX54" fmla="*/ 522922 w 752475"/>
                    <a:gd name="connsiteY54" fmla="*/ 169545 h 377190"/>
                    <a:gd name="connsiteX55" fmla="*/ 531495 w 752475"/>
                    <a:gd name="connsiteY55" fmla="*/ 160020 h 377190"/>
                    <a:gd name="connsiteX56" fmla="*/ 540067 w 752475"/>
                    <a:gd name="connsiteY56" fmla="*/ 168592 h 377190"/>
                    <a:gd name="connsiteX57" fmla="*/ 551497 w 752475"/>
                    <a:gd name="connsiteY57" fmla="*/ 161925 h 377190"/>
                    <a:gd name="connsiteX58" fmla="*/ 547688 w 752475"/>
                    <a:gd name="connsiteY58" fmla="*/ 145732 h 377190"/>
                    <a:gd name="connsiteX59" fmla="*/ 538163 w 752475"/>
                    <a:gd name="connsiteY59" fmla="*/ 155257 h 377190"/>
                    <a:gd name="connsiteX60" fmla="*/ 529590 w 752475"/>
                    <a:gd name="connsiteY60" fmla="*/ 135255 h 377190"/>
                    <a:gd name="connsiteX61" fmla="*/ 527685 w 752475"/>
                    <a:gd name="connsiteY61" fmla="*/ 119063 h 377190"/>
                    <a:gd name="connsiteX62" fmla="*/ 538163 w 752475"/>
                    <a:gd name="connsiteY62" fmla="*/ 96202 h 377190"/>
                    <a:gd name="connsiteX63" fmla="*/ 548640 w 752475"/>
                    <a:gd name="connsiteY63" fmla="*/ 82867 h 377190"/>
                    <a:gd name="connsiteX64" fmla="*/ 561975 w 752475"/>
                    <a:gd name="connsiteY64" fmla="*/ 80963 h 377190"/>
                    <a:gd name="connsiteX65" fmla="*/ 557213 w 752475"/>
                    <a:gd name="connsiteY65" fmla="*/ 73342 h 377190"/>
                    <a:gd name="connsiteX66" fmla="*/ 561975 w 752475"/>
                    <a:gd name="connsiteY66" fmla="*/ 67627 h 377190"/>
                    <a:gd name="connsiteX67" fmla="*/ 559117 w 752475"/>
                    <a:gd name="connsiteY67" fmla="*/ 60960 h 377190"/>
                    <a:gd name="connsiteX68" fmla="*/ 561022 w 752475"/>
                    <a:gd name="connsiteY68" fmla="*/ 40957 h 377190"/>
                    <a:gd name="connsiteX69" fmla="*/ 546735 w 752475"/>
                    <a:gd name="connsiteY69" fmla="*/ 44767 h 377190"/>
                    <a:gd name="connsiteX70" fmla="*/ 539115 w 752475"/>
                    <a:gd name="connsiteY70" fmla="*/ 55245 h 377190"/>
                    <a:gd name="connsiteX71" fmla="*/ 548640 w 752475"/>
                    <a:gd name="connsiteY71" fmla="*/ 67627 h 377190"/>
                    <a:gd name="connsiteX72" fmla="*/ 523875 w 752475"/>
                    <a:gd name="connsiteY72" fmla="*/ 101917 h 377190"/>
                    <a:gd name="connsiteX73" fmla="*/ 515302 w 752475"/>
                    <a:gd name="connsiteY73" fmla="*/ 98107 h 377190"/>
                    <a:gd name="connsiteX74" fmla="*/ 508635 w 752475"/>
                    <a:gd name="connsiteY74" fmla="*/ 106680 h 377190"/>
                    <a:gd name="connsiteX75" fmla="*/ 502920 w 752475"/>
                    <a:gd name="connsiteY75" fmla="*/ 127635 h 377190"/>
                    <a:gd name="connsiteX76" fmla="*/ 485775 w 752475"/>
                    <a:gd name="connsiteY76" fmla="*/ 132397 h 377190"/>
                    <a:gd name="connsiteX77" fmla="*/ 498157 w 752475"/>
                    <a:gd name="connsiteY77" fmla="*/ 138113 h 377190"/>
                    <a:gd name="connsiteX78" fmla="*/ 510540 w 752475"/>
                    <a:gd name="connsiteY78" fmla="*/ 150495 h 377190"/>
                    <a:gd name="connsiteX79" fmla="*/ 508635 w 752475"/>
                    <a:gd name="connsiteY79" fmla="*/ 157163 h 377190"/>
                    <a:gd name="connsiteX80" fmla="*/ 517207 w 752475"/>
                    <a:gd name="connsiteY80" fmla="*/ 168592 h 377190"/>
                    <a:gd name="connsiteX81" fmla="*/ 506730 w 752475"/>
                    <a:gd name="connsiteY81" fmla="*/ 178117 h 377190"/>
                    <a:gd name="connsiteX82" fmla="*/ 511492 w 752475"/>
                    <a:gd name="connsiteY82" fmla="*/ 180975 h 377190"/>
                    <a:gd name="connsiteX83" fmla="*/ 506730 w 752475"/>
                    <a:gd name="connsiteY83" fmla="*/ 193357 h 377190"/>
                    <a:gd name="connsiteX84" fmla="*/ 506730 w 752475"/>
                    <a:gd name="connsiteY84" fmla="*/ 213360 h 377190"/>
                    <a:gd name="connsiteX85" fmla="*/ 501967 w 752475"/>
                    <a:gd name="connsiteY85" fmla="*/ 225742 h 377190"/>
                    <a:gd name="connsiteX86" fmla="*/ 510540 w 752475"/>
                    <a:gd name="connsiteY86" fmla="*/ 236220 h 377190"/>
                    <a:gd name="connsiteX87" fmla="*/ 517207 w 752475"/>
                    <a:gd name="connsiteY87" fmla="*/ 268605 h 377190"/>
                    <a:gd name="connsiteX88" fmla="*/ 529590 w 752475"/>
                    <a:gd name="connsiteY88" fmla="*/ 281940 h 377190"/>
                    <a:gd name="connsiteX89" fmla="*/ 544830 w 752475"/>
                    <a:gd name="connsiteY89" fmla="*/ 295275 h 377190"/>
                    <a:gd name="connsiteX90" fmla="*/ 548640 w 752475"/>
                    <a:gd name="connsiteY90" fmla="*/ 321945 h 377190"/>
                    <a:gd name="connsiteX91" fmla="*/ 563880 w 752475"/>
                    <a:gd name="connsiteY91" fmla="*/ 340995 h 377190"/>
                    <a:gd name="connsiteX92" fmla="*/ 567690 w 752475"/>
                    <a:gd name="connsiteY92" fmla="*/ 354330 h 377190"/>
                    <a:gd name="connsiteX93" fmla="*/ 567690 w 752475"/>
                    <a:gd name="connsiteY93" fmla="*/ 363855 h 377190"/>
                    <a:gd name="connsiteX94" fmla="*/ 561022 w 752475"/>
                    <a:gd name="connsiteY94" fmla="*/ 363855 h 377190"/>
                    <a:gd name="connsiteX95" fmla="*/ 546735 w 752475"/>
                    <a:gd name="connsiteY95" fmla="*/ 352425 h 377190"/>
                    <a:gd name="connsiteX96" fmla="*/ 542925 w 752475"/>
                    <a:gd name="connsiteY96" fmla="*/ 354330 h 377190"/>
                    <a:gd name="connsiteX97" fmla="*/ 531495 w 752475"/>
                    <a:gd name="connsiteY97" fmla="*/ 352425 h 377190"/>
                    <a:gd name="connsiteX98" fmla="*/ 515302 w 752475"/>
                    <a:gd name="connsiteY98" fmla="*/ 339090 h 377190"/>
                    <a:gd name="connsiteX99" fmla="*/ 501967 w 752475"/>
                    <a:gd name="connsiteY99" fmla="*/ 336232 h 377190"/>
                    <a:gd name="connsiteX100" fmla="*/ 492442 w 752475"/>
                    <a:gd name="connsiteY100" fmla="*/ 340995 h 377190"/>
                    <a:gd name="connsiteX101" fmla="*/ 481013 w 752475"/>
                    <a:gd name="connsiteY101" fmla="*/ 338138 h 377190"/>
                    <a:gd name="connsiteX102" fmla="*/ 477202 w 752475"/>
                    <a:gd name="connsiteY102" fmla="*/ 340042 h 377190"/>
                    <a:gd name="connsiteX103" fmla="*/ 461010 w 752475"/>
                    <a:gd name="connsiteY103" fmla="*/ 332422 h 377190"/>
                    <a:gd name="connsiteX104" fmla="*/ 451485 w 752475"/>
                    <a:gd name="connsiteY104" fmla="*/ 322897 h 377190"/>
                    <a:gd name="connsiteX105" fmla="*/ 441960 w 752475"/>
                    <a:gd name="connsiteY105" fmla="*/ 310515 h 377190"/>
                    <a:gd name="connsiteX106" fmla="*/ 436245 w 752475"/>
                    <a:gd name="connsiteY106" fmla="*/ 308610 h 377190"/>
                    <a:gd name="connsiteX107" fmla="*/ 428625 w 752475"/>
                    <a:gd name="connsiteY107" fmla="*/ 315278 h 377190"/>
                    <a:gd name="connsiteX108" fmla="*/ 413385 w 752475"/>
                    <a:gd name="connsiteY108" fmla="*/ 327660 h 377190"/>
                    <a:gd name="connsiteX109" fmla="*/ 402907 w 752475"/>
                    <a:gd name="connsiteY109" fmla="*/ 320040 h 377190"/>
                    <a:gd name="connsiteX110" fmla="*/ 399097 w 752475"/>
                    <a:gd name="connsiteY110" fmla="*/ 298132 h 377190"/>
                    <a:gd name="connsiteX111" fmla="*/ 406717 w 752475"/>
                    <a:gd name="connsiteY111" fmla="*/ 278130 h 377190"/>
                    <a:gd name="connsiteX112" fmla="*/ 403860 w 752475"/>
                    <a:gd name="connsiteY112" fmla="*/ 273367 h 377190"/>
                    <a:gd name="connsiteX113" fmla="*/ 406717 w 752475"/>
                    <a:gd name="connsiteY113" fmla="*/ 269557 h 377190"/>
                    <a:gd name="connsiteX114" fmla="*/ 400050 w 752475"/>
                    <a:gd name="connsiteY114" fmla="*/ 260032 h 377190"/>
                    <a:gd name="connsiteX115" fmla="*/ 409575 w 752475"/>
                    <a:gd name="connsiteY115" fmla="*/ 259080 h 377190"/>
                    <a:gd name="connsiteX116" fmla="*/ 419100 w 752475"/>
                    <a:gd name="connsiteY116" fmla="*/ 250507 h 377190"/>
                    <a:gd name="connsiteX117" fmla="*/ 422910 w 752475"/>
                    <a:gd name="connsiteY117" fmla="*/ 233363 h 377190"/>
                    <a:gd name="connsiteX118" fmla="*/ 439102 w 752475"/>
                    <a:gd name="connsiteY118" fmla="*/ 208597 h 377190"/>
                    <a:gd name="connsiteX119" fmla="*/ 414338 w 752475"/>
                    <a:gd name="connsiteY119" fmla="*/ 191452 h 377190"/>
                    <a:gd name="connsiteX120" fmla="*/ 404813 w 752475"/>
                    <a:gd name="connsiteY120" fmla="*/ 207645 h 377190"/>
                    <a:gd name="connsiteX121" fmla="*/ 399097 w 752475"/>
                    <a:gd name="connsiteY121" fmla="*/ 201930 h 377190"/>
                    <a:gd name="connsiteX122" fmla="*/ 389572 w 752475"/>
                    <a:gd name="connsiteY122" fmla="*/ 201930 h 377190"/>
                    <a:gd name="connsiteX123" fmla="*/ 383857 w 752475"/>
                    <a:gd name="connsiteY123" fmla="*/ 200977 h 377190"/>
                    <a:gd name="connsiteX124" fmla="*/ 380047 w 752475"/>
                    <a:gd name="connsiteY124" fmla="*/ 197167 h 377190"/>
                    <a:gd name="connsiteX125" fmla="*/ 381000 w 752475"/>
                    <a:gd name="connsiteY125" fmla="*/ 192405 h 377190"/>
                    <a:gd name="connsiteX126" fmla="*/ 364807 w 752475"/>
                    <a:gd name="connsiteY126" fmla="*/ 186690 h 377190"/>
                    <a:gd name="connsiteX127" fmla="*/ 357188 w 752475"/>
                    <a:gd name="connsiteY127" fmla="*/ 189547 h 377190"/>
                    <a:gd name="connsiteX128" fmla="*/ 345757 w 752475"/>
                    <a:gd name="connsiteY128" fmla="*/ 188595 h 377190"/>
                    <a:gd name="connsiteX129" fmla="*/ 339090 w 752475"/>
                    <a:gd name="connsiteY129" fmla="*/ 181927 h 377190"/>
                    <a:gd name="connsiteX130" fmla="*/ 334327 w 752475"/>
                    <a:gd name="connsiteY130" fmla="*/ 180022 h 377190"/>
                    <a:gd name="connsiteX131" fmla="*/ 332422 w 752475"/>
                    <a:gd name="connsiteY131" fmla="*/ 173355 h 377190"/>
                    <a:gd name="connsiteX132" fmla="*/ 338138 w 752475"/>
                    <a:gd name="connsiteY132" fmla="*/ 165735 h 377190"/>
                    <a:gd name="connsiteX133" fmla="*/ 338138 w 752475"/>
                    <a:gd name="connsiteY133" fmla="*/ 157163 h 377190"/>
                    <a:gd name="connsiteX134" fmla="*/ 326707 w 752475"/>
                    <a:gd name="connsiteY134" fmla="*/ 155257 h 377190"/>
                    <a:gd name="connsiteX135" fmla="*/ 317182 w 752475"/>
                    <a:gd name="connsiteY135" fmla="*/ 146685 h 377190"/>
                    <a:gd name="connsiteX136" fmla="*/ 308610 w 752475"/>
                    <a:gd name="connsiteY136" fmla="*/ 147638 h 377190"/>
                    <a:gd name="connsiteX137" fmla="*/ 293370 w 752475"/>
                    <a:gd name="connsiteY137" fmla="*/ 144780 h 377190"/>
                    <a:gd name="connsiteX138" fmla="*/ 284797 w 752475"/>
                    <a:gd name="connsiteY138" fmla="*/ 140970 h 377190"/>
                    <a:gd name="connsiteX139" fmla="*/ 286702 w 752475"/>
                    <a:gd name="connsiteY139" fmla="*/ 125730 h 377190"/>
                    <a:gd name="connsiteX140" fmla="*/ 277177 w 752475"/>
                    <a:gd name="connsiteY140" fmla="*/ 120967 h 377190"/>
                    <a:gd name="connsiteX141" fmla="*/ 275272 w 752475"/>
                    <a:gd name="connsiteY141" fmla="*/ 114300 h 377190"/>
                    <a:gd name="connsiteX142" fmla="*/ 268605 w 752475"/>
                    <a:gd name="connsiteY142" fmla="*/ 114300 h 377190"/>
                    <a:gd name="connsiteX143" fmla="*/ 260985 w 752475"/>
                    <a:gd name="connsiteY143" fmla="*/ 102870 h 377190"/>
                    <a:gd name="connsiteX144" fmla="*/ 262890 w 752475"/>
                    <a:gd name="connsiteY144" fmla="*/ 93345 h 377190"/>
                    <a:gd name="connsiteX145" fmla="*/ 238125 w 752475"/>
                    <a:gd name="connsiteY145" fmla="*/ 97155 h 377190"/>
                    <a:gd name="connsiteX146" fmla="*/ 217170 w 752475"/>
                    <a:gd name="connsiteY146" fmla="*/ 81915 h 377190"/>
                    <a:gd name="connsiteX147" fmla="*/ 203835 w 752475"/>
                    <a:gd name="connsiteY147" fmla="*/ 84772 h 377190"/>
                    <a:gd name="connsiteX148" fmla="*/ 195263 w 752475"/>
                    <a:gd name="connsiteY148" fmla="*/ 98107 h 377190"/>
                    <a:gd name="connsiteX149" fmla="*/ 182880 w 752475"/>
                    <a:gd name="connsiteY149" fmla="*/ 98107 h 377190"/>
                    <a:gd name="connsiteX150" fmla="*/ 166688 w 752475"/>
                    <a:gd name="connsiteY150" fmla="*/ 125730 h 377190"/>
                    <a:gd name="connsiteX151" fmla="*/ 135255 w 752475"/>
                    <a:gd name="connsiteY151" fmla="*/ 129540 h 377190"/>
                    <a:gd name="connsiteX152" fmla="*/ 117157 w 752475"/>
                    <a:gd name="connsiteY152" fmla="*/ 120015 h 377190"/>
                    <a:gd name="connsiteX153" fmla="*/ 92392 w 752475"/>
                    <a:gd name="connsiteY153" fmla="*/ 156210 h 377190"/>
                    <a:gd name="connsiteX154" fmla="*/ 71438 w 752475"/>
                    <a:gd name="connsiteY154" fmla="*/ 153352 h 377190"/>
                    <a:gd name="connsiteX155" fmla="*/ 41910 w 752475"/>
                    <a:gd name="connsiteY155" fmla="*/ 190500 h 377190"/>
                    <a:gd name="connsiteX156" fmla="*/ 33338 w 752475"/>
                    <a:gd name="connsiteY156" fmla="*/ 205740 h 377190"/>
                    <a:gd name="connsiteX157" fmla="*/ 16192 w 752475"/>
                    <a:gd name="connsiteY157" fmla="*/ 220980 h 377190"/>
                    <a:gd name="connsiteX158" fmla="*/ 0 w 752475"/>
                    <a:gd name="connsiteY158" fmla="*/ 112395 h 377190"/>
                    <a:gd name="connsiteX159" fmla="*/ 576263 w 752475"/>
                    <a:gd name="connsiteY159" fmla="*/ 0 h 377190"/>
                    <a:gd name="connsiteX160" fmla="*/ 648652 w 752475"/>
                    <a:gd name="connsiteY160" fmla="*/ 258128 h 377190"/>
                    <a:gd name="connsiteX161" fmla="*/ 752475 w 752475"/>
                    <a:gd name="connsiteY161" fmla="*/ 236220 h 377190"/>
                    <a:gd name="connsiteX162" fmla="*/ 752475 w 752475"/>
                    <a:gd name="connsiteY162" fmla="*/ 286703 h 377190"/>
                    <a:gd name="connsiteX163" fmla="*/ 751522 w 752475"/>
                    <a:gd name="connsiteY163" fmla="*/ 316230 h 377190"/>
                    <a:gd name="connsiteX164" fmla="*/ 741997 w 752475"/>
                    <a:gd name="connsiteY164" fmla="*/ 333375 h 377190"/>
                    <a:gd name="connsiteX165" fmla="*/ 608647 w 752475"/>
                    <a:gd name="connsiteY165" fmla="*/ 319088 h 377190"/>
                    <a:gd name="connsiteX166" fmla="*/ 596265 w 752475"/>
                    <a:gd name="connsiteY166" fmla="*/ 327660 h 377190"/>
                    <a:gd name="connsiteX167" fmla="*/ 603885 w 752475"/>
                    <a:gd name="connsiteY167" fmla="*/ 344805 h 377190"/>
                    <a:gd name="connsiteX168" fmla="*/ 620077 w 752475"/>
                    <a:gd name="connsiteY168" fmla="*/ 352425 h 377190"/>
                    <a:gd name="connsiteX169" fmla="*/ 616267 w 752475"/>
                    <a:gd name="connsiteY169" fmla="*/ 337185 h 37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752475" h="377190">
                      <a:moveTo>
                        <a:pt x="623888" y="373380"/>
                      </a:moveTo>
                      <a:lnTo>
                        <a:pt x="623888" y="357188"/>
                      </a:lnTo>
                      <a:lnTo>
                        <a:pt x="616267" y="357188"/>
                      </a:lnTo>
                      <a:lnTo>
                        <a:pt x="616267" y="374332"/>
                      </a:lnTo>
                      <a:close/>
                      <a:moveTo>
                        <a:pt x="736282" y="336232"/>
                      </a:moveTo>
                      <a:lnTo>
                        <a:pt x="747713" y="315278"/>
                      </a:lnTo>
                      <a:lnTo>
                        <a:pt x="748665" y="291465"/>
                      </a:lnTo>
                      <a:lnTo>
                        <a:pt x="742950" y="285750"/>
                      </a:lnTo>
                      <a:lnTo>
                        <a:pt x="736282" y="294322"/>
                      </a:lnTo>
                      <a:lnTo>
                        <a:pt x="734377" y="314325"/>
                      </a:lnTo>
                      <a:lnTo>
                        <a:pt x="726757" y="327660"/>
                      </a:lnTo>
                      <a:lnTo>
                        <a:pt x="723900" y="338138"/>
                      </a:lnTo>
                      <a:lnTo>
                        <a:pt x="680085" y="353378"/>
                      </a:lnTo>
                      <a:lnTo>
                        <a:pt x="673417" y="360997"/>
                      </a:lnTo>
                      <a:lnTo>
                        <a:pt x="661035" y="362903"/>
                      </a:lnTo>
                      <a:lnTo>
                        <a:pt x="657225" y="371475"/>
                      </a:lnTo>
                      <a:lnTo>
                        <a:pt x="644842" y="377190"/>
                      </a:lnTo>
                      <a:lnTo>
                        <a:pt x="641985" y="353378"/>
                      </a:lnTo>
                      <a:lnTo>
                        <a:pt x="645795" y="346710"/>
                      </a:lnTo>
                      <a:lnTo>
                        <a:pt x="638175" y="341947"/>
                      </a:lnTo>
                      <a:lnTo>
                        <a:pt x="640080" y="327660"/>
                      </a:lnTo>
                      <a:lnTo>
                        <a:pt x="624840" y="337185"/>
                      </a:lnTo>
                      <a:lnTo>
                        <a:pt x="624840" y="318135"/>
                      </a:lnTo>
                      <a:lnTo>
                        <a:pt x="636270" y="315278"/>
                      </a:lnTo>
                      <a:lnTo>
                        <a:pt x="618172" y="311467"/>
                      </a:lnTo>
                      <a:lnTo>
                        <a:pt x="611505" y="303847"/>
                      </a:lnTo>
                      <a:lnTo>
                        <a:pt x="615315" y="291465"/>
                      </a:lnTo>
                      <a:lnTo>
                        <a:pt x="607695" y="285750"/>
                      </a:lnTo>
                      <a:lnTo>
                        <a:pt x="601027" y="300990"/>
                      </a:lnTo>
                      <a:lnTo>
                        <a:pt x="605790" y="308610"/>
                      </a:lnTo>
                      <a:lnTo>
                        <a:pt x="599122" y="314325"/>
                      </a:lnTo>
                      <a:lnTo>
                        <a:pt x="588645" y="319088"/>
                      </a:lnTo>
                      <a:lnTo>
                        <a:pt x="569595" y="309563"/>
                      </a:lnTo>
                      <a:lnTo>
                        <a:pt x="567690" y="298132"/>
                      </a:lnTo>
                      <a:lnTo>
                        <a:pt x="558165" y="287655"/>
                      </a:lnTo>
                      <a:lnTo>
                        <a:pt x="544830" y="271463"/>
                      </a:lnTo>
                      <a:lnTo>
                        <a:pt x="559117" y="263842"/>
                      </a:lnTo>
                      <a:lnTo>
                        <a:pt x="549592" y="258128"/>
                      </a:lnTo>
                      <a:lnTo>
                        <a:pt x="549592" y="249555"/>
                      </a:lnTo>
                      <a:lnTo>
                        <a:pt x="555307" y="240030"/>
                      </a:lnTo>
                      <a:lnTo>
                        <a:pt x="571500" y="237172"/>
                      </a:lnTo>
                      <a:lnTo>
                        <a:pt x="558165" y="231457"/>
                      </a:lnTo>
                      <a:lnTo>
                        <a:pt x="557213" y="224790"/>
                      </a:lnTo>
                      <a:lnTo>
                        <a:pt x="544830" y="223838"/>
                      </a:lnTo>
                      <a:lnTo>
                        <a:pt x="541020" y="234315"/>
                      </a:lnTo>
                      <a:lnTo>
                        <a:pt x="535305" y="237172"/>
                      </a:lnTo>
                      <a:lnTo>
                        <a:pt x="536257" y="204788"/>
                      </a:lnTo>
                      <a:lnTo>
                        <a:pt x="545782" y="195263"/>
                      </a:lnTo>
                      <a:lnTo>
                        <a:pt x="553402" y="201930"/>
                      </a:lnTo>
                      <a:lnTo>
                        <a:pt x="554355" y="186690"/>
                      </a:lnTo>
                      <a:lnTo>
                        <a:pt x="544830" y="178117"/>
                      </a:lnTo>
                      <a:lnTo>
                        <a:pt x="536257" y="188595"/>
                      </a:lnTo>
                      <a:lnTo>
                        <a:pt x="526732" y="201930"/>
                      </a:lnTo>
                      <a:lnTo>
                        <a:pt x="521017" y="192405"/>
                      </a:lnTo>
                      <a:lnTo>
                        <a:pt x="522922" y="169545"/>
                      </a:lnTo>
                      <a:lnTo>
                        <a:pt x="531495" y="160020"/>
                      </a:lnTo>
                      <a:lnTo>
                        <a:pt x="540067" y="168592"/>
                      </a:lnTo>
                      <a:lnTo>
                        <a:pt x="551497" y="161925"/>
                      </a:lnTo>
                      <a:lnTo>
                        <a:pt x="547688" y="145732"/>
                      </a:lnTo>
                      <a:lnTo>
                        <a:pt x="538163" y="155257"/>
                      </a:lnTo>
                      <a:lnTo>
                        <a:pt x="529590" y="135255"/>
                      </a:lnTo>
                      <a:lnTo>
                        <a:pt x="527685" y="119063"/>
                      </a:lnTo>
                      <a:lnTo>
                        <a:pt x="538163" y="96202"/>
                      </a:lnTo>
                      <a:lnTo>
                        <a:pt x="548640" y="82867"/>
                      </a:lnTo>
                      <a:lnTo>
                        <a:pt x="561975" y="80963"/>
                      </a:lnTo>
                      <a:lnTo>
                        <a:pt x="557213" y="73342"/>
                      </a:lnTo>
                      <a:lnTo>
                        <a:pt x="561975" y="67627"/>
                      </a:lnTo>
                      <a:lnTo>
                        <a:pt x="559117" y="60960"/>
                      </a:lnTo>
                      <a:lnTo>
                        <a:pt x="561022" y="40957"/>
                      </a:lnTo>
                      <a:lnTo>
                        <a:pt x="546735" y="44767"/>
                      </a:lnTo>
                      <a:lnTo>
                        <a:pt x="539115" y="55245"/>
                      </a:lnTo>
                      <a:lnTo>
                        <a:pt x="548640" y="67627"/>
                      </a:lnTo>
                      <a:lnTo>
                        <a:pt x="523875" y="101917"/>
                      </a:lnTo>
                      <a:lnTo>
                        <a:pt x="515302" y="98107"/>
                      </a:lnTo>
                      <a:lnTo>
                        <a:pt x="508635" y="106680"/>
                      </a:lnTo>
                      <a:lnTo>
                        <a:pt x="502920" y="127635"/>
                      </a:lnTo>
                      <a:lnTo>
                        <a:pt x="485775" y="132397"/>
                      </a:lnTo>
                      <a:lnTo>
                        <a:pt x="498157" y="138113"/>
                      </a:lnTo>
                      <a:lnTo>
                        <a:pt x="510540" y="150495"/>
                      </a:lnTo>
                      <a:lnTo>
                        <a:pt x="508635" y="157163"/>
                      </a:lnTo>
                      <a:lnTo>
                        <a:pt x="517207" y="168592"/>
                      </a:lnTo>
                      <a:lnTo>
                        <a:pt x="506730" y="178117"/>
                      </a:lnTo>
                      <a:lnTo>
                        <a:pt x="511492" y="180975"/>
                      </a:lnTo>
                      <a:lnTo>
                        <a:pt x="506730" y="193357"/>
                      </a:lnTo>
                      <a:lnTo>
                        <a:pt x="506730" y="213360"/>
                      </a:lnTo>
                      <a:lnTo>
                        <a:pt x="501967" y="225742"/>
                      </a:lnTo>
                      <a:lnTo>
                        <a:pt x="510540" y="236220"/>
                      </a:lnTo>
                      <a:lnTo>
                        <a:pt x="517207" y="268605"/>
                      </a:lnTo>
                      <a:lnTo>
                        <a:pt x="529590" y="281940"/>
                      </a:lnTo>
                      <a:lnTo>
                        <a:pt x="544830" y="295275"/>
                      </a:lnTo>
                      <a:lnTo>
                        <a:pt x="548640" y="321945"/>
                      </a:lnTo>
                      <a:lnTo>
                        <a:pt x="563880" y="340995"/>
                      </a:lnTo>
                      <a:lnTo>
                        <a:pt x="567690" y="354330"/>
                      </a:lnTo>
                      <a:lnTo>
                        <a:pt x="567690" y="363855"/>
                      </a:lnTo>
                      <a:lnTo>
                        <a:pt x="561022" y="363855"/>
                      </a:lnTo>
                      <a:lnTo>
                        <a:pt x="546735" y="352425"/>
                      </a:lnTo>
                      <a:lnTo>
                        <a:pt x="542925" y="354330"/>
                      </a:lnTo>
                      <a:lnTo>
                        <a:pt x="531495" y="352425"/>
                      </a:lnTo>
                      <a:lnTo>
                        <a:pt x="515302" y="339090"/>
                      </a:lnTo>
                      <a:lnTo>
                        <a:pt x="501967" y="336232"/>
                      </a:lnTo>
                      <a:lnTo>
                        <a:pt x="492442" y="340995"/>
                      </a:lnTo>
                      <a:lnTo>
                        <a:pt x="481013" y="338138"/>
                      </a:lnTo>
                      <a:lnTo>
                        <a:pt x="477202" y="340042"/>
                      </a:lnTo>
                      <a:lnTo>
                        <a:pt x="461010" y="332422"/>
                      </a:lnTo>
                      <a:lnTo>
                        <a:pt x="451485" y="322897"/>
                      </a:lnTo>
                      <a:lnTo>
                        <a:pt x="441960" y="310515"/>
                      </a:lnTo>
                      <a:lnTo>
                        <a:pt x="436245" y="308610"/>
                      </a:lnTo>
                      <a:lnTo>
                        <a:pt x="428625" y="315278"/>
                      </a:lnTo>
                      <a:lnTo>
                        <a:pt x="413385" y="327660"/>
                      </a:lnTo>
                      <a:lnTo>
                        <a:pt x="402907" y="320040"/>
                      </a:lnTo>
                      <a:lnTo>
                        <a:pt x="399097" y="298132"/>
                      </a:lnTo>
                      <a:lnTo>
                        <a:pt x="406717" y="278130"/>
                      </a:lnTo>
                      <a:lnTo>
                        <a:pt x="403860" y="273367"/>
                      </a:lnTo>
                      <a:lnTo>
                        <a:pt x="406717" y="269557"/>
                      </a:lnTo>
                      <a:lnTo>
                        <a:pt x="400050" y="260032"/>
                      </a:lnTo>
                      <a:lnTo>
                        <a:pt x="409575" y="259080"/>
                      </a:lnTo>
                      <a:lnTo>
                        <a:pt x="419100" y="250507"/>
                      </a:lnTo>
                      <a:lnTo>
                        <a:pt x="422910" y="233363"/>
                      </a:lnTo>
                      <a:lnTo>
                        <a:pt x="439102" y="208597"/>
                      </a:lnTo>
                      <a:lnTo>
                        <a:pt x="414338" y="191452"/>
                      </a:lnTo>
                      <a:lnTo>
                        <a:pt x="404813" y="207645"/>
                      </a:lnTo>
                      <a:lnTo>
                        <a:pt x="399097" y="201930"/>
                      </a:lnTo>
                      <a:lnTo>
                        <a:pt x="389572" y="201930"/>
                      </a:lnTo>
                      <a:lnTo>
                        <a:pt x="383857" y="200977"/>
                      </a:lnTo>
                      <a:lnTo>
                        <a:pt x="380047" y="197167"/>
                      </a:lnTo>
                      <a:lnTo>
                        <a:pt x="381000" y="192405"/>
                      </a:lnTo>
                      <a:lnTo>
                        <a:pt x="364807" y="186690"/>
                      </a:lnTo>
                      <a:lnTo>
                        <a:pt x="357188" y="189547"/>
                      </a:lnTo>
                      <a:lnTo>
                        <a:pt x="345757" y="188595"/>
                      </a:lnTo>
                      <a:lnTo>
                        <a:pt x="339090" y="181927"/>
                      </a:lnTo>
                      <a:lnTo>
                        <a:pt x="334327" y="180022"/>
                      </a:lnTo>
                      <a:lnTo>
                        <a:pt x="332422" y="173355"/>
                      </a:lnTo>
                      <a:lnTo>
                        <a:pt x="338138" y="165735"/>
                      </a:lnTo>
                      <a:lnTo>
                        <a:pt x="338138" y="157163"/>
                      </a:lnTo>
                      <a:lnTo>
                        <a:pt x="326707" y="155257"/>
                      </a:lnTo>
                      <a:lnTo>
                        <a:pt x="317182" y="146685"/>
                      </a:lnTo>
                      <a:lnTo>
                        <a:pt x="308610" y="147638"/>
                      </a:lnTo>
                      <a:lnTo>
                        <a:pt x="293370" y="144780"/>
                      </a:lnTo>
                      <a:lnTo>
                        <a:pt x="284797" y="140970"/>
                      </a:lnTo>
                      <a:lnTo>
                        <a:pt x="286702" y="125730"/>
                      </a:lnTo>
                      <a:lnTo>
                        <a:pt x="277177" y="120967"/>
                      </a:lnTo>
                      <a:lnTo>
                        <a:pt x="275272" y="114300"/>
                      </a:lnTo>
                      <a:lnTo>
                        <a:pt x="268605" y="114300"/>
                      </a:lnTo>
                      <a:lnTo>
                        <a:pt x="260985" y="102870"/>
                      </a:lnTo>
                      <a:lnTo>
                        <a:pt x="262890" y="93345"/>
                      </a:lnTo>
                      <a:lnTo>
                        <a:pt x="238125" y="97155"/>
                      </a:lnTo>
                      <a:lnTo>
                        <a:pt x="217170" y="81915"/>
                      </a:lnTo>
                      <a:lnTo>
                        <a:pt x="203835" y="84772"/>
                      </a:lnTo>
                      <a:lnTo>
                        <a:pt x="195263" y="98107"/>
                      </a:lnTo>
                      <a:lnTo>
                        <a:pt x="182880" y="98107"/>
                      </a:lnTo>
                      <a:lnTo>
                        <a:pt x="166688" y="125730"/>
                      </a:lnTo>
                      <a:lnTo>
                        <a:pt x="135255" y="129540"/>
                      </a:lnTo>
                      <a:lnTo>
                        <a:pt x="117157" y="120015"/>
                      </a:lnTo>
                      <a:lnTo>
                        <a:pt x="92392" y="156210"/>
                      </a:lnTo>
                      <a:lnTo>
                        <a:pt x="71438" y="153352"/>
                      </a:lnTo>
                      <a:lnTo>
                        <a:pt x="41910" y="190500"/>
                      </a:lnTo>
                      <a:lnTo>
                        <a:pt x="33338" y="205740"/>
                      </a:lnTo>
                      <a:lnTo>
                        <a:pt x="16192" y="220980"/>
                      </a:lnTo>
                      <a:lnTo>
                        <a:pt x="0" y="112395"/>
                      </a:lnTo>
                      <a:lnTo>
                        <a:pt x="576263" y="0"/>
                      </a:lnTo>
                      <a:lnTo>
                        <a:pt x="648652" y="258128"/>
                      </a:lnTo>
                      <a:lnTo>
                        <a:pt x="752475" y="236220"/>
                      </a:lnTo>
                      <a:lnTo>
                        <a:pt x="752475" y="286703"/>
                      </a:lnTo>
                      <a:lnTo>
                        <a:pt x="751522" y="316230"/>
                      </a:lnTo>
                      <a:lnTo>
                        <a:pt x="741997" y="333375"/>
                      </a:lnTo>
                      <a:close/>
                      <a:moveTo>
                        <a:pt x="608647" y="319088"/>
                      </a:moveTo>
                      <a:lnTo>
                        <a:pt x="596265" y="327660"/>
                      </a:lnTo>
                      <a:lnTo>
                        <a:pt x="603885" y="344805"/>
                      </a:lnTo>
                      <a:lnTo>
                        <a:pt x="620077" y="352425"/>
                      </a:lnTo>
                      <a:lnTo>
                        <a:pt x="616267" y="337185"/>
                      </a:lnTo>
                      <a:close/>
                    </a:path>
                  </a:pathLst>
                </a:custGeom>
                <a:solidFill>
                  <a:srgbClr val="ED3C8D"/>
                </a:solidFill>
                <a:ln w="9525" cap="flat">
                  <a:no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64" name="Freeform: Shape 63">
                  <a:extLst>
                    <a:ext uri="{FF2B5EF4-FFF2-40B4-BE49-F238E27FC236}">
                      <a16:creationId xmlns:a16="http://schemas.microsoft.com/office/drawing/2014/main" id="{5359085A-D5BC-13C2-8943-64E3DED073E4}"/>
                    </a:ext>
                  </a:extLst>
                </p:cNvPr>
                <p:cNvSpPr/>
                <p:nvPr/>
              </p:nvSpPr>
              <p:spPr>
                <a:xfrm>
                  <a:off x="9333424" y="2672223"/>
                  <a:ext cx="522220" cy="283295"/>
                </a:xfrm>
                <a:custGeom>
                  <a:avLst/>
                  <a:gdLst>
                    <a:gd name="connsiteX0" fmla="*/ 541020 w 582930"/>
                    <a:gd name="connsiteY0" fmla="*/ 299085 h 316229"/>
                    <a:gd name="connsiteX1" fmla="*/ 573405 w 582930"/>
                    <a:gd name="connsiteY1" fmla="*/ 299085 h 316229"/>
                    <a:gd name="connsiteX2" fmla="*/ 581978 w 582930"/>
                    <a:gd name="connsiteY2" fmla="*/ 293370 h 316229"/>
                    <a:gd name="connsiteX3" fmla="*/ 582930 w 582930"/>
                    <a:gd name="connsiteY3" fmla="*/ 280988 h 316229"/>
                    <a:gd name="connsiteX4" fmla="*/ 564833 w 582930"/>
                    <a:gd name="connsiteY4" fmla="*/ 263842 h 316229"/>
                    <a:gd name="connsiteX5" fmla="*/ 568643 w 582930"/>
                    <a:gd name="connsiteY5" fmla="*/ 273367 h 316229"/>
                    <a:gd name="connsiteX6" fmla="*/ 554355 w 582930"/>
                    <a:gd name="connsiteY6" fmla="*/ 287655 h 316229"/>
                    <a:gd name="connsiteX7" fmla="*/ 532448 w 582930"/>
                    <a:gd name="connsiteY7" fmla="*/ 287655 h 316229"/>
                    <a:gd name="connsiteX8" fmla="*/ 533400 w 582930"/>
                    <a:gd name="connsiteY8" fmla="*/ 295275 h 316229"/>
                    <a:gd name="connsiteX9" fmla="*/ 455295 w 582930"/>
                    <a:gd name="connsiteY9" fmla="*/ 316230 h 316229"/>
                    <a:gd name="connsiteX10" fmla="*/ 443865 w 582930"/>
                    <a:gd name="connsiteY10" fmla="*/ 310515 h 316229"/>
                    <a:gd name="connsiteX11" fmla="*/ 453390 w 582930"/>
                    <a:gd name="connsiteY11" fmla="*/ 302895 h 316229"/>
                    <a:gd name="connsiteX12" fmla="*/ 459105 w 582930"/>
                    <a:gd name="connsiteY12" fmla="*/ 282892 h 316229"/>
                    <a:gd name="connsiteX13" fmla="*/ 470535 w 582930"/>
                    <a:gd name="connsiteY13" fmla="*/ 273367 h 316229"/>
                    <a:gd name="connsiteX14" fmla="*/ 478155 w 582930"/>
                    <a:gd name="connsiteY14" fmla="*/ 271463 h 316229"/>
                    <a:gd name="connsiteX15" fmla="*/ 483870 w 582930"/>
                    <a:gd name="connsiteY15" fmla="*/ 280035 h 316229"/>
                    <a:gd name="connsiteX16" fmla="*/ 494348 w 582930"/>
                    <a:gd name="connsiteY16" fmla="*/ 281940 h 316229"/>
                    <a:gd name="connsiteX17" fmla="*/ 500063 w 582930"/>
                    <a:gd name="connsiteY17" fmla="*/ 276225 h 316229"/>
                    <a:gd name="connsiteX18" fmla="*/ 504825 w 582930"/>
                    <a:gd name="connsiteY18" fmla="*/ 294322 h 316229"/>
                    <a:gd name="connsiteX19" fmla="*/ 492443 w 582930"/>
                    <a:gd name="connsiteY19" fmla="*/ 297180 h 316229"/>
                    <a:gd name="connsiteX20" fmla="*/ 465773 w 582930"/>
                    <a:gd name="connsiteY20" fmla="*/ 303847 h 316229"/>
                    <a:gd name="connsiteX21" fmla="*/ 122873 w 582930"/>
                    <a:gd name="connsiteY21" fmla="*/ 93345 h 316229"/>
                    <a:gd name="connsiteX22" fmla="*/ 298133 w 582930"/>
                    <a:gd name="connsiteY22" fmla="*/ 57150 h 316229"/>
                    <a:gd name="connsiteX23" fmla="*/ 307658 w 582930"/>
                    <a:gd name="connsiteY23" fmla="*/ 42863 h 316229"/>
                    <a:gd name="connsiteX24" fmla="*/ 310515 w 582930"/>
                    <a:gd name="connsiteY24" fmla="*/ 26670 h 316229"/>
                    <a:gd name="connsiteX25" fmla="*/ 328613 w 582930"/>
                    <a:gd name="connsiteY25" fmla="*/ 20955 h 316229"/>
                    <a:gd name="connsiteX26" fmla="*/ 333375 w 582930"/>
                    <a:gd name="connsiteY26" fmla="*/ 10477 h 316229"/>
                    <a:gd name="connsiteX27" fmla="*/ 349568 w 582930"/>
                    <a:gd name="connsiteY27" fmla="*/ 0 h 316229"/>
                    <a:gd name="connsiteX28" fmla="*/ 361950 w 582930"/>
                    <a:gd name="connsiteY28" fmla="*/ 2858 h 316229"/>
                    <a:gd name="connsiteX29" fmla="*/ 378143 w 582930"/>
                    <a:gd name="connsiteY29" fmla="*/ 34290 h 316229"/>
                    <a:gd name="connsiteX30" fmla="*/ 387668 w 582930"/>
                    <a:gd name="connsiteY30" fmla="*/ 38100 h 316229"/>
                    <a:gd name="connsiteX31" fmla="*/ 398145 w 582930"/>
                    <a:gd name="connsiteY31" fmla="*/ 25717 h 316229"/>
                    <a:gd name="connsiteX32" fmla="*/ 405765 w 582930"/>
                    <a:gd name="connsiteY32" fmla="*/ 38100 h 316229"/>
                    <a:gd name="connsiteX33" fmla="*/ 405765 w 582930"/>
                    <a:gd name="connsiteY33" fmla="*/ 48577 h 316229"/>
                    <a:gd name="connsiteX34" fmla="*/ 377190 w 582930"/>
                    <a:gd name="connsiteY34" fmla="*/ 71438 h 316229"/>
                    <a:gd name="connsiteX35" fmla="*/ 379095 w 582930"/>
                    <a:gd name="connsiteY35" fmla="*/ 79058 h 316229"/>
                    <a:gd name="connsiteX36" fmla="*/ 370523 w 582930"/>
                    <a:gd name="connsiteY36" fmla="*/ 88583 h 316229"/>
                    <a:gd name="connsiteX37" fmla="*/ 374333 w 582930"/>
                    <a:gd name="connsiteY37" fmla="*/ 96202 h 316229"/>
                    <a:gd name="connsiteX38" fmla="*/ 361950 w 582930"/>
                    <a:gd name="connsiteY38" fmla="*/ 99060 h 316229"/>
                    <a:gd name="connsiteX39" fmla="*/ 370523 w 582930"/>
                    <a:gd name="connsiteY39" fmla="*/ 110490 h 316229"/>
                    <a:gd name="connsiteX40" fmla="*/ 362903 w 582930"/>
                    <a:gd name="connsiteY40" fmla="*/ 117158 h 316229"/>
                    <a:gd name="connsiteX41" fmla="*/ 368618 w 582930"/>
                    <a:gd name="connsiteY41" fmla="*/ 126683 h 316229"/>
                    <a:gd name="connsiteX42" fmla="*/ 377190 w 582930"/>
                    <a:gd name="connsiteY42" fmla="*/ 124777 h 316229"/>
                    <a:gd name="connsiteX43" fmla="*/ 380048 w 582930"/>
                    <a:gd name="connsiteY43" fmla="*/ 117158 h 316229"/>
                    <a:gd name="connsiteX44" fmla="*/ 390525 w 582930"/>
                    <a:gd name="connsiteY44" fmla="*/ 122872 h 316229"/>
                    <a:gd name="connsiteX45" fmla="*/ 407670 w 582930"/>
                    <a:gd name="connsiteY45" fmla="*/ 122872 h 316229"/>
                    <a:gd name="connsiteX46" fmla="*/ 431483 w 582930"/>
                    <a:gd name="connsiteY46" fmla="*/ 147638 h 316229"/>
                    <a:gd name="connsiteX47" fmla="*/ 433388 w 582930"/>
                    <a:gd name="connsiteY47" fmla="*/ 172402 h 316229"/>
                    <a:gd name="connsiteX48" fmla="*/ 450533 w 582930"/>
                    <a:gd name="connsiteY48" fmla="*/ 173355 h 316229"/>
                    <a:gd name="connsiteX49" fmla="*/ 458153 w 582930"/>
                    <a:gd name="connsiteY49" fmla="*/ 183833 h 316229"/>
                    <a:gd name="connsiteX50" fmla="*/ 463868 w 582930"/>
                    <a:gd name="connsiteY50" fmla="*/ 202883 h 316229"/>
                    <a:gd name="connsiteX51" fmla="*/ 473393 w 582930"/>
                    <a:gd name="connsiteY51" fmla="*/ 209550 h 316229"/>
                    <a:gd name="connsiteX52" fmla="*/ 491490 w 582930"/>
                    <a:gd name="connsiteY52" fmla="*/ 209550 h 316229"/>
                    <a:gd name="connsiteX53" fmla="*/ 509588 w 582930"/>
                    <a:gd name="connsiteY53" fmla="*/ 208597 h 316229"/>
                    <a:gd name="connsiteX54" fmla="*/ 517208 w 582930"/>
                    <a:gd name="connsiteY54" fmla="*/ 200025 h 316229"/>
                    <a:gd name="connsiteX55" fmla="*/ 532448 w 582930"/>
                    <a:gd name="connsiteY55" fmla="*/ 188595 h 316229"/>
                    <a:gd name="connsiteX56" fmla="*/ 542925 w 582930"/>
                    <a:gd name="connsiteY56" fmla="*/ 185738 h 316229"/>
                    <a:gd name="connsiteX57" fmla="*/ 531495 w 582930"/>
                    <a:gd name="connsiteY57" fmla="*/ 165735 h 316229"/>
                    <a:gd name="connsiteX58" fmla="*/ 528638 w 582930"/>
                    <a:gd name="connsiteY58" fmla="*/ 174308 h 316229"/>
                    <a:gd name="connsiteX59" fmla="*/ 514350 w 582930"/>
                    <a:gd name="connsiteY59" fmla="*/ 140017 h 316229"/>
                    <a:gd name="connsiteX60" fmla="*/ 506730 w 582930"/>
                    <a:gd name="connsiteY60" fmla="*/ 140017 h 316229"/>
                    <a:gd name="connsiteX61" fmla="*/ 502920 w 582930"/>
                    <a:gd name="connsiteY61" fmla="*/ 148590 h 316229"/>
                    <a:gd name="connsiteX62" fmla="*/ 491490 w 582930"/>
                    <a:gd name="connsiteY62" fmla="*/ 139065 h 316229"/>
                    <a:gd name="connsiteX63" fmla="*/ 503873 w 582930"/>
                    <a:gd name="connsiteY63" fmla="*/ 128588 h 316229"/>
                    <a:gd name="connsiteX64" fmla="*/ 521018 w 582930"/>
                    <a:gd name="connsiteY64" fmla="*/ 132397 h 316229"/>
                    <a:gd name="connsiteX65" fmla="*/ 542925 w 582930"/>
                    <a:gd name="connsiteY65" fmla="*/ 152400 h 316229"/>
                    <a:gd name="connsiteX66" fmla="*/ 555308 w 582930"/>
                    <a:gd name="connsiteY66" fmla="*/ 178117 h 316229"/>
                    <a:gd name="connsiteX67" fmla="*/ 566738 w 582930"/>
                    <a:gd name="connsiteY67" fmla="*/ 209550 h 316229"/>
                    <a:gd name="connsiteX68" fmla="*/ 557213 w 582930"/>
                    <a:gd name="connsiteY68" fmla="*/ 236220 h 316229"/>
                    <a:gd name="connsiteX69" fmla="*/ 557213 w 582930"/>
                    <a:gd name="connsiteY69" fmla="*/ 219075 h 316229"/>
                    <a:gd name="connsiteX70" fmla="*/ 550545 w 582930"/>
                    <a:gd name="connsiteY70" fmla="*/ 209550 h 316229"/>
                    <a:gd name="connsiteX71" fmla="*/ 517208 w 582930"/>
                    <a:gd name="connsiteY71" fmla="*/ 231458 h 316229"/>
                    <a:gd name="connsiteX72" fmla="*/ 508635 w 582930"/>
                    <a:gd name="connsiteY72" fmla="*/ 228600 h 316229"/>
                    <a:gd name="connsiteX73" fmla="*/ 493395 w 582930"/>
                    <a:gd name="connsiteY73" fmla="*/ 238125 h 316229"/>
                    <a:gd name="connsiteX74" fmla="*/ 492443 w 582930"/>
                    <a:gd name="connsiteY74" fmla="*/ 249555 h 316229"/>
                    <a:gd name="connsiteX75" fmla="*/ 471488 w 582930"/>
                    <a:gd name="connsiteY75" fmla="*/ 260985 h 316229"/>
                    <a:gd name="connsiteX76" fmla="*/ 452438 w 582930"/>
                    <a:gd name="connsiteY76" fmla="*/ 280988 h 316229"/>
                    <a:gd name="connsiteX77" fmla="*/ 433388 w 582930"/>
                    <a:gd name="connsiteY77" fmla="*/ 299085 h 316229"/>
                    <a:gd name="connsiteX78" fmla="*/ 421958 w 582930"/>
                    <a:gd name="connsiteY78" fmla="*/ 299085 h 316229"/>
                    <a:gd name="connsiteX79" fmla="*/ 453390 w 582930"/>
                    <a:gd name="connsiteY79" fmla="*/ 267652 h 316229"/>
                    <a:gd name="connsiteX80" fmla="*/ 458153 w 582930"/>
                    <a:gd name="connsiteY80" fmla="*/ 249555 h 316229"/>
                    <a:gd name="connsiteX81" fmla="*/ 453390 w 582930"/>
                    <a:gd name="connsiteY81" fmla="*/ 243840 h 316229"/>
                    <a:gd name="connsiteX82" fmla="*/ 450533 w 582930"/>
                    <a:gd name="connsiteY82" fmla="*/ 231458 h 316229"/>
                    <a:gd name="connsiteX83" fmla="*/ 441960 w 582930"/>
                    <a:gd name="connsiteY83" fmla="*/ 230505 h 316229"/>
                    <a:gd name="connsiteX84" fmla="*/ 441008 w 582930"/>
                    <a:gd name="connsiteY84" fmla="*/ 242888 h 316229"/>
                    <a:gd name="connsiteX85" fmla="*/ 431483 w 582930"/>
                    <a:gd name="connsiteY85" fmla="*/ 254317 h 316229"/>
                    <a:gd name="connsiteX86" fmla="*/ 420053 w 582930"/>
                    <a:gd name="connsiteY86" fmla="*/ 254317 h 316229"/>
                    <a:gd name="connsiteX87" fmla="*/ 417195 w 582930"/>
                    <a:gd name="connsiteY87" fmla="*/ 264795 h 316229"/>
                    <a:gd name="connsiteX88" fmla="*/ 421005 w 582930"/>
                    <a:gd name="connsiteY88" fmla="*/ 276225 h 316229"/>
                    <a:gd name="connsiteX89" fmla="*/ 409575 w 582930"/>
                    <a:gd name="connsiteY89" fmla="*/ 286702 h 316229"/>
                    <a:gd name="connsiteX90" fmla="*/ 399098 w 582930"/>
                    <a:gd name="connsiteY90" fmla="*/ 284797 h 316229"/>
                    <a:gd name="connsiteX91" fmla="*/ 395288 w 582930"/>
                    <a:gd name="connsiteY91" fmla="*/ 294322 h 316229"/>
                    <a:gd name="connsiteX92" fmla="*/ 381953 w 582930"/>
                    <a:gd name="connsiteY92" fmla="*/ 265747 h 316229"/>
                    <a:gd name="connsiteX93" fmla="*/ 369570 w 582930"/>
                    <a:gd name="connsiteY93" fmla="*/ 255270 h 316229"/>
                    <a:gd name="connsiteX94" fmla="*/ 344805 w 582930"/>
                    <a:gd name="connsiteY94" fmla="*/ 242888 h 316229"/>
                    <a:gd name="connsiteX95" fmla="*/ 339090 w 582930"/>
                    <a:gd name="connsiteY95" fmla="*/ 221933 h 316229"/>
                    <a:gd name="connsiteX96" fmla="*/ 331470 w 582930"/>
                    <a:gd name="connsiteY96" fmla="*/ 221933 h 316229"/>
                    <a:gd name="connsiteX97" fmla="*/ 324803 w 582930"/>
                    <a:gd name="connsiteY97" fmla="*/ 197167 h 316229"/>
                    <a:gd name="connsiteX98" fmla="*/ 262890 w 582930"/>
                    <a:gd name="connsiteY98" fmla="*/ 216217 h 316229"/>
                    <a:gd name="connsiteX99" fmla="*/ 261938 w 582930"/>
                    <a:gd name="connsiteY99" fmla="*/ 213360 h 316229"/>
                    <a:gd name="connsiteX100" fmla="*/ 120015 w 582930"/>
                    <a:gd name="connsiteY100" fmla="*/ 245745 h 316229"/>
                    <a:gd name="connsiteX101" fmla="*/ 120015 w 582930"/>
                    <a:gd name="connsiteY101" fmla="*/ 252413 h 316229"/>
                    <a:gd name="connsiteX102" fmla="*/ 111443 w 582930"/>
                    <a:gd name="connsiteY102" fmla="*/ 255270 h 316229"/>
                    <a:gd name="connsiteX103" fmla="*/ 106680 w 582930"/>
                    <a:gd name="connsiteY103" fmla="*/ 248602 h 316229"/>
                    <a:gd name="connsiteX104" fmla="*/ 6668 w 582930"/>
                    <a:gd name="connsiteY104" fmla="*/ 271463 h 316229"/>
                    <a:gd name="connsiteX105" fmla="*/ 0 w 582930"/>
                    <a:gd name="connsiteY105" fmla="*/ 261938 h 316229"/>
                    <a:gd name="connsiteX106" fmla="*/ 4763 w 582930"/>
                    <a:gd name="connsiteY106" fmla="*/ 119063 h 316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582930" h="316229">
                      <a:moveTo>
                        <a:pt x="541020" y="299085"/>
                      </a:moveTo>
                      <a:lnTo>
                        <a:pt x="573405" y="299085"/>
                      </a:lnTo>
                      <a:lnTo>
                        <a:pt x="581978" y="293370"/>
                      </a:lnTo>
                      <a:lnTo>
                        <a:pt x="582930" y="280988"/>
                      </a:lnTo>
                      <a:lnTo>
                        <a:pt x="564833" y="263842"/>
                      </a:lnTo>
                      <a:lnTo>
                        <a:pt x="568643" y="273367"/>
                      </a:lnTo>
                      <a:lnTo>
                        <a:pt x="554355" y="287655"/>
                      </a:lnTo>
                      <a:lnTo>
                        <a:pt x="532448" y="287655"/>
                      </a:lnTo>
                      <a:lnTo>
                        <a:pt x="533400" y="295275"/>
                      </a:lnTo>
                      <a:close/>
                      <a:moveTo>
                        <a:pt x="455295" y="316230"/>
                      </a:moveTo>
                      <a:lnTo>
                        <a:pt x="443865" y="310515"/>
                      </a:lnTo>
                      <a:lnTo>
                        <a:pt x="453390" y="302895"/>
                      </a:lnTo>
                      <a:lnTo>
                        <a:pt x="459105" y="282892"/>
                      </a:lnTo>
                      <a:lnTo>
                        <a:pt x="470535" y="273367"/>
                      </a:lnTo>
                      <a:lnTo>
                        <a:pt x="478155" y="271463"/>
                      </a:lnTo>
                      <a:lnTo>
                        <a:pt x="483870" y="280035"/>
                      </a:lnTo>
                      <a:lnTo>
                        <a:pt x="494348" y="281940"/>
                      </a:lnTo>
                      <a:lnTo>
                        <a:pt x="500063" y="276225"/>
                      </a:lnTo>
                      <a:lnTo>
                        <a:pt x="504825" y="294322"/>
                      </a:lnTo>
                      <a:lnTo>
                        <a:pt x="492443" y="297180"/>
                      </a:lnTo>
                      <a:lnTo>
                        <a:pt x="465773" y="303847"/>
                      </a:lnTo>
                      <a:close/>
                      <a:moveTo>
                        <a:pt x="122873" y="93345"/>
                      </a:moveTo>
                      <a:lnTo>
                        <a:pt x="298133" y="57150"/>
                      </a:lnTo>
                      <a:lnTo>
                        <a:pt x="307658" y="42863"/>
                      </a:lnTo>
                      <a:lnTo>
                        <a:pt x="310515" y="26670"/>
                      </a:lnTo>
                      <a:lnTo>
                        <a:pt x="328613" y="20955"/>
                      </a:lnTo>
                      <a:lnTo>
                        <a:pt x="333375" y="10477"/>
                      </a:lnTo>
                      <a:lnTo>
                        <a:pt x="349568" y="0"/>
                      </a:lnTo>
                      <a:lnTo>
                        <a:pt x="361950" y="2858"/>
                      </a:lnTo>
                      <a:lnTo>
                        <a:pt x="378143" y="34290"/>
                      </a:lnTo>
                      <a:lnTo>
                        <a:pt x="387668" y="38100"/>
                      </a:lnTo>
                      <a:lnTo>
                        <a:pt x="398145" y="25717"/>
                      </a:lnTo>
                      <a:lnTo>
                        <a:pt x="405765" y="38100"/>
                      </a:lnTo>
                      <a:lnTo>
                        <a:pt x="405765" y="48577"/>
                      </a:lnTo>
                      <a:lnTo>
                        <a:pt x="377190" y="71438"/>
                      </a:lnTo>
                      <a:lnTo>
                        <a:pt x="379095" y="79058"/>
                      </a:lnTo>
                      <a:lnTo>
                        <a:pt x="370523" y="88583"/>
                      </a:lnTo>
                      <a:lnTo>
                        <a:pt x="374333" y="96202"/>
                      </a:lnTo>
                      <a:lnTo>
                        <a:pt x="361950" y="99060"/>
                      </a:lnTo>
                      <a:lnTo>
                        <a:pt x="370523" y="110490"/>
                      </a:lnTo>
                      <a:lnTo>
                        <a:pt x="362903" y="117158"/>
                      </a:lnTo>
                      <a:lnTo>
                        <a:pt x="368618" y="126683"/>
                      </a:lnTo>
                      <a:lnTo>
                        <a:pt x="377190" y="124777"/>
                      </a:lnTo>
                      <a:lnTo>
                        <a:pt x="380048" y="117158"/>
                      </a:lnTo>
                      <a:lnTo>
                        <a:pt x="390525" y="122872"/>
                      </a:lnTo>
                      <a:lnTo>
                        <a:pt x="407670" y="122872"/>
                      </a:lnTo>
                      <a:lnTo>
                        <a:pt x="431483" y="147638"/>
                      </a:lnTo>
                      <a:lnTo>
                        <a:pt x="433388" y="172402"/>
                      </a:lnTo>
                      <a:lnTo>
                        <a:pt x="450533" y="173355"/>
                      </a:lnTo>
                      <a:lnTo>
                        <a:pt x="458153" y="183833"/>
                      </a:lnTo>
                      <a:lnTo>
                        <a:pt x="463868" y="202883"/>
                      </a:lnTo>
                      <a:lnTo>
                        <a:pt x="473393" y="209550"/>
                      </a:lnTo>
                      <a:lnTo>
                        <a:pt x="491490" y="209550"/>
                      </a:lnTo>
                      <a:lnTo>
                        <a:pt x="509588" y="208597"/>
                      </a:lnTo>
                      <a:lnTo>
                        <a:pt x="517208" y="200025"/>
                      </a:lnTo>
                      <a:lnTo>
                        <a:pt x="532448" y="188595"/>
                      </a:lnTo>
                      <a:lnTo>
                        <a:pt x="542925" y="185738"/>
                      </a:lnTo>
                      <a:lnTo>
                        <a:pt x="531495" y="165735"/>
                      </a:lnTo>
                      <a:lnTo>
                        <a:pt x="528638" y="174308"/>
                      </a:lnTo>
                      <a:lnTo>
                        <a:pt x="514350" y="140017"/>
                      </a:lnTo>
                      <a:lnTo>
                        <a:pt x="506730" y="140017"/>
                      </a:lnTo>
                      <a:lnTo>
                        <a:pt x="502920" y="148590"/>
                      </a:lnTo>
                      <a:lnTo>
                        <a:pt x="491490" y="139065"/>
                      </a:lnTo>
                      <a:lnTo>
                        <a:pt x="503873" y="128588"/>
                      </a:lnTo>
                      <a:lnTo>
                        <a:pt x="521018" y="132397"/>
                      </a:lnTo>
                      <a:lnTo>
                        <a:pt x="542925" y="152400"/>
                      </a:lnTo>
                      <a:lnTo>
                        <a:pt x="555308" y="178117"/>
                      </a:lnTo>
                      <a:lnTo>
                        <a:pt x="566738" y="209550"/>
                      </a:lnTo>
                      <a:lnTo>
                        <a:pt x="557213" y="236220"/>
                      </a:lnTo>
                      <a:lnTo>
                        <a:pt x="557213" y="219075"/>
                      </a:lnTo>
                      <a:lnTo>
                        <a:pt x="550545" y="209550"/>
                      </a:lnTo>
                      <a:lnTo>
                        <a:pt x="517208" y="231458"/>
                      </a:lnTo>
                      <a:lnTo>
                        <a:pt x="508635" y="228600"/>
                      </a:lnTo>
                      <a:lnTo>
                        <a:pt x="493395" y="238125"/>
                      </a:lnTo>
                      <a:lnTo>
                        <a:pt x="492443" y="249555"/>
                      </a:lnTo>
                      <a:lnTo>
                        <a:pt x="471488" y="260985"/>
                      </a:lnTo>
                      <a:lnTo>
                        <a:pt x="452438" y="280988"/>
                      </a:lnTo>
                      <a:lnTo>
                        <a:pt x="433388" y="299085"/>
                      </a:lnTo>
                      <a:lnTo>
                        <a:pt x="421958" y="299085"/>
                      </a:lnTo>
                      <a:lnTo>
                        <a:pt x="453390" y="267652"/>
                      </a:lnTo>
                      <a:lnTo>
                        <a:pt x="458153" y="249555"/>
                      </a:lnTo>
                      <a:lnTo>
                        <a:pt x="453390" y="243840"/>
                      </a:lnTo>
                      <a:lnTo>
                        <a:pt x="450533" y="231458"/>
                      </a:lnTo>
                      <a:lnTo>
                        <a:pt x="441960" y="230505"/>
                      </a:lnTo>
                      <a:lnTo>
                        <a:pt x="441008" y="242888"/>
                      </a:lnTo>
                      <a:lnTo>
                        <a:pt x="431483" y="254317"/>
                      </a:lnTo>
                      <a:lnTo>
                        <a:pt x="420053" y="254317"/>
                      </a:lnTo>
                      <a:lnTo>
                        <a:pt x="417195" y="264795"/>
                      </a:lnTo>
                      <a:lnTo>
                        <a:pt x="421005" y="276225"/>
                      </a:lnTo>
                      <a:lnTo>
                        <a:pt x="409575" y="286702"/>
                      </a:lnTo>
                      <a:lnTo>
                        <a:pt x="399098" y="284797"/>
                      </a:lnTo>
                      <a:lnTo>
                        <a:pt x="395288" y="294322"/>
                      </a:lnTo>
                      <a:lnTo>
                        <a:pt x="381953" y="265747"/>
                      </a:lnTo>
                      <a:lnTo>
                        <a:pt x="369570" y="255270"/>
                      </a:lnTo>
                      <a:lnTo>
                        <a:pt x="344805" y="242888"/>
                      </a:lnTo>
                      <a:lnTo>
                        <a:pt x="339090" y="221933"/>
                      </a:lnTo>
                      <a:lnTo>
                        <a:pt x="331470" y="221933"/>
                      </a:lnTo>
                      <a:lnTo>
                        <a:pt x="324803" y="197167"/>
                      </a:lnTo>
                      <a:lnTo>
                        <a:pt x="262890" y="216217"/>
                      </a:lnTo>
                      <a:lnTo>
                        <a:pt x="261938" y="213360"/>
                      </a:lnTo>
                      <a:lnTo>
                        <a:pt x="120015" y="245745"/>
                      </a:lnTo>
                      <a:lnTo>
                        <a:pt x="120015" y="252413"/>
                      </a:lnTo>
                      <a:lnTo>
                        <a:pt x="111443" y="255270"/>
                      </a:lnTo>
                      <a:lnTo>
                        <a:pt x="106680" y="248602"/>
                      </a:lnTo>
                      <a:lnTo>
                        <a:pt x="6668" y="271463"/>
                      </a:lnTo>
                      <a:lnTo>
                        <a:pt x="0" y="261938"/>
                      </a:lnTo>
                      <a:lnTo>
                        <a:pt x="4763" y="119063"/>
                      </a:lnTo>
                      <a:close/>
                    </a:path>
                  </a:pathLst>
                </a:custGeom>
                <a:solidFill>
                  <a:srgbClr val="4EBEA4"/>
                </a:solidFill>
                <a:ln w="9525" cap="flat">
                  <a:no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65" name="Freeform: Shape 64">
                  <a:extLst>
                    <a:ext uri="{FF2B5EF4-FFF2-40B4-BE49-F238E27FC236}">
                      <a16:creationId xmlns:a16="http://schemas.microsoft.com/office/drawing/2014/main" id="{6C844947-5669-FCC9-DC4C-C3B9EED6D0D5}"/>
                    </a:ext>
                  </a:extLst>
                </p:cNvPr>
                <p:cNvSpPr/>
                <p:nvPr/>
              </p:nvSpPr>
              <p:spPr>
                <a:xfrm>
                  <a:off x="6965513" y="2092831"/>
                  <a:ext cx="1132330" cy="1180115"/>
                </a:xfrm>
                <a:custGeom>
                  <a:avLst/>
                  <a:gdLst>
                    <a:gd name="connsiteX0" fmla="*/ 930593 w 1263967"/>
                    <a:gd name="connsiteY0" fmla="*/ 1284923 h 1317307"/>
                    <a:gd name="connsiteX1" fmla="*/ 931545 w 1263967"/>
                    <a:gd name="connsiteY1" fmla="*/ 1298258 h 1317307"/>
                    <a:gd name="connsiteX2" fmla="*/ 1135380 w 1263967"/>
                    <a:gd name="connsiteY2" fmla="*/ 1264920 h 1317307"/>
                    <a:gd name="connsiteX3" fmla="*/ 1140143 w 1263967"/>
                    <a:gd name="connsiteY3" fmla="*/ 1253490 h 1317307"/>
                    <a:gd name="connsiteX4" fmla="*/ 1177290 w 1263967"/>
                    <a:gd name="connsiteY4" fmla="*/ 1197293 h 1317307"/>
                    <a:gd name="connsiteX5" fmla="*/ 1177290 w 1263967"/>
                    <a:gd name="connsiteY5" fmla="*/ 1156335 h 1317307"/>
                    <a:gd name="connsiteX6" fmla="*/ 1184910 w 1263967"/>
                    <a:gd name="connsiteY6" fmla="*/ 1136333 h 1317307"/>
                    <a:gd name="connsiteX7" fmla="*/ 1205865 w 1263967"/>
                    <a:gd name="connsiteY7" fmla="*/ 1128712 h 1317307"/>
                    <a:gd name="connsiteX8" fmla="*/ 1224915 w 1263967"/>
                    <a:gd name="connsiteY8" fmla="*/ 1054418 h 1317307"/>
                    <a:gd name="connsiteX9" fmla="*/ 1234440 w 1263967"/>
                    <a:gd name="connsiteY9" fmla="*/ 1049655 h 1317307"/>
                    <a:gd name="connsiteX10" fmla="*/ 1243965 w 1263967"/>
                    <a:gd name="connsiteY10" fmla="*/ 1055370 h 1317307"/>
                    <a:gd name="connsiteX11" fmla="*/ 1242060 w 1263967"/>
                    <a:gd name="connsiteY11" fmla="*/ 1061085 h 1317307"/>
                    <a:gd name="connsiteX12" fmla="*/ 1231583 w 1263967"/>
                    <a:gd name="connsiteY12" fmla="*/ 1068705 h 1317307"/>
                    <a:gd name="connsiteX13" fmla="*/ 1234440 w 1263967"/>
                    <a:gd name="connsiteY13" fmla="*/ 1077278 h 1317307"/>
                    <a:gd name="connsiteX14" fmla="*/ 1242060 w 1263967"/>
                    <a:gd name="connsiteY14" fmla="*/ 1081087 h 1317307"/>
                    <a:gd name="connsiteX15" fmla="*/ 1260158 w 1263967"/>
                    <a:gd name="connsiteY15" fmla="*/ 1067753 h 1317307"/>
                    <a:gd name="connsiteX16" fmla="*/ 1263968 w 1263967"/>
                    <a:gd name="connsiteY16" fmla="*/ 974407 h 1317307"/>
                    <a:gd name="connsiteX17" fmla="*/ 1248728 w 1263967"/>
                    <a:gd name="connsiteY17" fmla="*/ 952500 h 1317307"/>
                    <a:gd name="connsiteX18" fmla="*/ 1237298 w 1263967"/>
                    <a:gd name="connsiteY18" fmla="*/ 917257 h 1317307"/>
                    <a:gd name="connsiteX19" fmla="*/ 1237298 w 1263967"/>
                    <a:gd name="connsiteY19" fmla="*/ 893445 h 1317307"/>
                    <a:gd name="connsiteX20" fmla="*/ 1215390 w 1263967"/>
                    <a:gd name="connsiteY20" fmla="*/ 851535 h 1317307"/>
                    <a:gd name="connsiteX21" fmla="*/ 1215390 w 1263967"/>
                    <a:gd name="connsiteY21" fmla="*/ 834390 h 1317307"/>
                    <a:gd name="connsiteX22" fmla="*/ 1203960 w 1263967"/>
                    <a:gd name="connsiteY22" fmla="*/ 802957 h 1317307"/>
                    <a:gd name="connsiteX23" fmla="*/ 1182053 w 1263967"/>
                    <a:gd name="connsiteY23" fmla="*/ 774382 h 1317307"/>
                    <a:gd name="connsiteX24" fmla="*/ 1154430 w 1263967"/>
                    <a:gd name="connsiteY24" fmla="*/ 764857 h 1317307"/>
                    <a:gd name="connsiteX25" fmla="*/ 1108710 w 1263967"/>
                    <a:gd name="connsiteY25" fmla="*/ 793432 h 1317307"/>
                    <a:gd name="connsiteX26" fmla="*/ 1084898 w 1263967"/>
                    <a:gd name="connsiteY26" fmla="*/ 837248 h 1317307"/>
                    <a:gd name="connsiteX27" fmla="*/ 1082993 w 1263967"/>
                    <a:gd name="connsiteY27" fmla="*/ 845820 h 1317307"/>
                    <a:gd name="connsiteX28" fmla="*/ 1054418 w 1263967"/>
                    <a:gd name="connsiteY28" fmla="*/ 879157 h 1317307"/>
                    <a:gd name="connsiteX29" fmla="*/ 1040130 w 1263967"/>
                    <a:gd name="connsiteY29" fmla="*/ 877253 h 1317307"/>
                    <a:gd name="connsiteX30" fmla="*/ 1012508 w 1263967"/>
                    <a:gd name="connsiteY30" fmla="*/ 850582 h 1317307"/>
                    <a:gd name="connsiteX31" fmla="*/ 1011555 w 1263967"/>
                    <a:gd name="connsiteY31" fmla="*/ 818198 h 1317307"/>
                    <a:gd name="connsiteX32" fmla="*/ 1025843 w 1263967"/>
                    <a:gd name="connsiteY32" fmla="*/ 800100 h 1317307"/>
                    <a:gd name="connsiteX33" fmla="*/ 1044893 w 1263967"/>
                    <a:gd name="connsiteY33" fmla="*/ 798195 h 1317307"/>
                    <a:gd name="connsiteX34" fmla="*/ 1056323 w 1263967"/>
                    <a:gd name="connsiteY34" fmla="*/ 782003 h 1317307"/>
                    <a:gd name="connsiteX35" fmla="*/ 1058228 w 1263967"/>
                    <a:gd name="connsiteY35" fmla="*/ 743903 h 1317307"/>
                    <a:gd name="connsiteX36" fmla="*/ 1065848 w 1263967"/>
                    <a:gd name="connsiteY36" fmla="*/ 736282 h 1317307"/>
                    <a:gd name="connsiteX37" fmla="*/ 1076325 w 1263967"/>
                    <a:gd name="connsiteY37" fmla="*/ 735330 h 1317307"/>
                    <a:gd name="connsiteX38" fmla="*/ 1084898 w 1263967"/>
                    <a:gd name="connsiteY38" fmla="*/ 719137 h 1317307"/>
                    <a:gd name="connsiteX39" fmla="*/ 1082993 w 1263967"/>
                    <a:gd name="connsiteY39" fmla="*/ 627698 h 1317307"/>
                    <a:gd name="connsiteX40" fmla="*/ 1080135 w 1263967"/>
                    <a:gd name="connsiteY40" fmla="*/ 615315 h 1317307"/>
                    <a:gd name="connsiteX41" fmla="*/ 1068705 w 1263967"/>
                    <a:gd name="connsiteY41" fmla="*/ 603885 h 1317307"/>
                    <a:gd name="connsiteX42" fmla="*/ 1052513 w 1263967"/>
                    <a:gd name="connsiteY42" fmla="*/ 594360 h 1317307"/>
                    <a:gd name="connsiteX43" fmla="*/ 1051560 w 1263967"/>
                    <a:gd name="connsiteY43" fmla="*/ 577215 h 1317307"/>
                    <a:gd name="connsiteX44" fmla="*/ 1058228 w 1263967"/>
                    <a:gd name="connsiteY44" fmla="*/ 571500 h 1317307"/>
                    <a:gd name="connsiteX45" fmla="*/ 1075373 w 1263967"/>
                    <a:gd name="connsiteY45" fmla="*/ 579120 h 1317307"/>
                    <a:gd name="connsiteX46" fmla="*/ 1072515 w 1263967"/>
                    <a:gd name="connsiteY46" fmla="*/ 562928 h 1317307"/>
                    <a:gd name="connsiteX47" fmla="*/ 1054418 w 1263967"/>
                    <a:gd name="connsiteY47" fmla="*/ 537210 h 1317307"/>
                    <a:gd name="connsiteX48" fmla="*/ 1047750 w 1263967"/>
                    <a:gd name="connsiteY48" fmla="*/ 521970 h 1317307"/>
                    <a:gd name="connsiteX49" fmla="*/ 1037273 w 1263967"/>
                    <a:gd name="connsiteY49" fmla="*/ 511493 h 1317307"/>
                    <a:gd name="connsiteX50" fmla="*/ 1016318 w 1263967"/>
                    <a:gd name="connsiteY50" fmla="*/ 511493 h 1317307"/>
                    <a:gd name="connsiteX51" fmla="*/ 939165 w 1263967"/>
                    <a:gd name="connsiteY51" fmla="*/ 483870 h 1317307"/>
                    <a:gd name="connsiteX52" fmla="*/ 925830 w 1263967"/>
                    <a:gd name="connsiteY52" fmla="*/ 467678 h 1317307"/>
                    <a:gd name="connsiteX53" fmla="*/ 896303 w 1263967"/>
                    <a:gd name="connsiteY53" fmla="*/ 464820 h 1317307"/>
                    <a:gd name="connsiteX54" fmla="*/ 884873 w 1263967"/>
                    <a:gd name="connsiteY54" fmla="*/ 467678 h 1317307"/>
                    <a:gd name="connsiteX55" fmla="*/ 842963 w 1263967"/>
                    <a:gd name="connsiteY55" fmla="*/ 445770 h 1317307"/>
                    <a:gd name="connsiteX56" fmla="*/ 829628 w 1263967"/>
                    <a:gd name="connsiteY56" fmla="*/ 445770 h 1317307"/>
                    <a:gd name="connsiteX57" fmla="*/ 834390 w 1263967"/>
                    <a:gd name="connsiteY57" fmla="*/ 455295 h 1317307"/>
                    <a:gd name="connsiteX58" fmla="*/ 808673 w 1263967"/>
                    <a:gd name="connsiteY58" fmla="*/ 454342 h 1317307"/>
                    <a:gd name="connsiteX59" fmla="*/ 809625 w 1263967"/>
                    <a:gd name="connsiteY59" fmla="*/ 460057 h 1317307"/>
                    <a:gd name="connsiteX60" fmla="*/ 815340 w 1263967"/>
                    <a:gd name="connsiteY60" fmla="*/ 465773 h 1317307"/>
                    <a:gd name="connsiteX61" fmla="*/ 791528 w 1263967"/>
                    <a:gd name="connsiteY61" fmla="*/ 485775 h 1317307"/>
                    <a:gd name="connsiteX62" fmla="*/ 792480 w 1263967"/>
                    <a:gd name="connsiteY62" fmla="*/ 502920 h 1317307"/>
                    <a:gd name="connsiteX63" fmla="*/ 806768 w 1263967"/>
                    <a:gd name="connsiteY63" fmla="*/ 524828 h 1317307"/>
                    <a:gd name="connsiteX64" fmla="*/ 821055 w 1263967"/>
                    <a:gd name="connsiteY64" fmla="*/ 526732 h 1317307"/>
                    <a:gd name="connsiteX65" fmla="*/ 821055 w 1263967"/>
                    <a:gd name="connsiteY65" fmla="*/ 532448 h 1317307"/>
                    <a:gd name="connsiteX66" fmla="*/ 806768 w 1263967"/>
                    <a:gd name="connsiteY66" fmla="*/ 537210 h 1317307"/>
                    <a:gd name="connsiteX67" fmla="*/ 786765 w 1263967"/>
                    <a:gd name="connsiteY67" fmla="*/ 536257 h 1317307"/>
                    <a:gd name="connsiteX68" fmla="*/ 760095 w 1263967"/>
                    <a:gd name="connsiteY68" fmla="*/ 560070 h 1317307"/>
                    <a:gd name="connsiteX69" fmla="*/ 761048 w 1263967"/>
                    <a:gd name="connsiteY69" fmla="*/ 583882 h 1317307"/>
                    <a:gd name="connsiteX70" fmla="*/ 764858 w 1263967"/>
                    <a:gd name="connsiteY70" fmla="*/ 639128 h 1317307"/>
                    <a:gd name="connsiteX71" fmla="*/ 743903 w 1263967"/>
                    <a:gd name="connsiteY71" fmla="*/ 671512 h 1317307"/>
                    <a:gd name="connsiteX72" fmla="*/ 751523 w 1263967"/>
                    <a:gd name="connsiteY72" fmla="*/ 628650 h 1317307"/>
                    <a:gd name="connsiteX73" fmla="*/ 743903 w 1263967"/>
                    <a:gd name="connsiteY73" fmla="*/ 622935 h 1317307"/>
                    <a:gd name="connsiteX74" fmla="*/ 735330 w 1263967"/>
                    <a:gd name="connsiteY74" fmla="*/ 673418 h 1317307"/>
                    <a:gd name="connsiteX75" fmla="*/ 725805 w 1263967"/>
                    <a:gd name="connsiteY75" fmla="*/ 651510 h 1317307"/>
                    <a:gd name="connsiteX76" fmla="*/ 730568 w 1263967"/>
                    <a:gd name="connsiteY76" fmla="*/ 629603 h 1317307"/>
                    <a:gd name="connsiteX77" fmla="*/ 725805 w 1263967"/>
                    <a:gd name="connsiteY77" fmla="*/ 620078 h 1317307"/>
                    <a:gd name="connsiteX78" fmla="*/ 731520 w 1263967"/>
                    <a:gd name="connsiteY78" fmla="*/ 607695 h 1317307"/>
                    <a:gd name="connsiteX79" fmla="*/ 725805 w 1263967"/>
                    <a:gd name="connsiteY79" fmla="*/ 597218 h 1317307"/>
                    <a:gd name="connsiteX80" fmla="*/ 735330 w 1263967"/>
                    <a:gd name="connsiteY80" fmla="*/ 587693 h 1317307"/>
                    <a:gd name="connsiteX81" fmla="*/ 735330 w 1263967"/>
                    <a:gd name="connsiteY81" fmla="*/ 576262 h 1317307"/>
                    <a:gd name="connsiteX82" fmla="*/ 722948 w 1263967"/>
                    <a:gd name="connsiteY82" fmla="*/ 581978 h 1317307"/>
                    <a:gd name="connsiteX83" fmla="*/ 710565 w 1263967"/>
                    <a:gd name="connsiteY83" fmla="*/ 611505 h 1317307"/>
                    <a:gd name="connsiteX84" fmla="*/ 703898 w 1263967"/>
                    <a:gd name="connsiteY84" fmla="*/ 618173 h 1317307"/>
                    <a:gd name="connsiteX85" fmla="*/ 691515 w 1263967"/>
                    <a:gd name="connsiteY85" fmla="*/ 641032 h 1317307"/>
                    <a:gd name="connsiteX86" fmla="*/ 675323 w 1263967"/>
                    <a:gd name="connsiteY86" fmla="*/ 639128 h 1317307"/>
                    <a:gd name="connsiteX87" fmla="*/ 674370 w 1263967"/>
                    <a:gd name="connsiteY87" fmla="*/ 650557 h 1317307"/>
                    <a:gd name="connsiteX88" fmla="*/ 659130 w 1263967"/>
                    <a:gd name="connsiteY88" fmla="*/ 650557 h 1317307"/>
                    <a:gd name="connsiteX89" fmla="*/ 661035 w 1263967"/>
                    <a:gd name="connsiteY89" fmla="*/ 664845 h 1317307"/>
                    <a:gd name="connsiteX90" fmla="*/ 662940 w 1263967"/>
                    <a:gd name="connsiteY90" fmla="*/ 683895 h 1317307"/>
                    <a:gd name="connsiteX91" fmla="*/ 634365 w 1263967"/>
                    <a:gd name="connsiteY91" fmla="*/ 695325 h 1317307"/>
                    <a:gd name="connsiteX92" fmla="*/ 635318 w 1263967"/>
                    <a:gd name="connsiteY92" fmla="*/ 707707 h 1317307"/>
                    <a:gd name="connsiteX93" fmla="*/ 644843 w 1263967"/>
                    <a:gd name="connsiteY93" fmla="*/ 723900 h 1317307"/>
                    <a:gd name="connsiteX94" fmla="*/ 643890 w 1263967"/>
                    <a:gd name="connsiteY94" fmla="*/ 773430 h 1317307"/>
                    <a:gd name="connsiteX95" fmla="*/ 631508 w 1263967"/>
                    <a:gd name="connsiteY95" fmla="*/ 815340 h 1317307"/>
                    <a:gd name="connsiteX96" fmla="*/ 615315 w 1263967"/>
                    <a:gd name="connsiteY96" fmla="*/ 839153 h 1317307"/>
                    <a:gd name="connsiteX97" fmla="*/ 626745 w 1263967"/>
                    <a:gd name="connsiteY97" fmla="*/ 852487 h 1317307"/>
                    <a:gd name="connsiteX98" fmla="*/ 634365 w 1263967"/>
                    <a:gd name="connsiteY98" fmla="*/ 885825 h 1317307"/>
                    <a:gd name="connsiteX99" fmla="*/ 624840 w 1263967"/>
                    <a:gd name="connsiteY99" fmla="*/ 909637 h 1317307"/>
                    <a:gd name="connsiteX100" fmla="*/ 622935 w 1263967"/>
                    <a:gd name="connsiteY100" fmla="*/ 929640 h 1317307"/>
                    <a:gd name="connsiteX101" fmla="*/ 639128 w 1263967"/>
                    <a:gd name="connsiteY101" fmla="*/ 962025 h 1317307"/>
                    <a:gd name="connsiteX102" fmla="*/ 662940 w 1263967"/>
                    <a:gd name="connsiteY102" fmla="*/ 1008698 h 1317307"/>
                    <a:gd name="connsiteX103" fmla="*/ 674370 w 1263967"/>
                    <a:gd name="connsiteY103" fmla="*/ 1026795 h 1317307"/>
                    <a:gd name="connsiteX104" fmla="*/ 689610 w 1263967"/>
                    <a:gd name="connsiteY104" fmla="*/ 1092518 h 1317307"/>
                    <a:gd name="connsiteX105" fmla="*/ 688658 w 1263967"/>
                    <a:gd name="connsiteY105" fmla="*/ 1176337 h 1317307"/>
                    <a:gd name="connsiteX106" fmla="*/ 680085 w 1263967"/>
                    <a:gd name="connsiteY106" fmla="*/ 1213485 h 1317307"/>
                    <a:gd name="connsiteX107" fmla="*/ 661035 w 1263967"/>
                    <a:gd name="connsiteY107" fmla="*/ 1243965 h 1317307"/>
                    <a:gd name="connsiteX108" fmla="*/ 652463 w 1263967"/>
                    <a:gd name="connsiteY108" fmla="*/ 1279208 h 1317307"/>
                    <a:gd name="connsiteX109" fmla="*/ 633413 w 1263967"/>
                    <a:gd name="connsiteY109" fmla="*/ 1307783 h 1317307"/>
                    <a:gd name="connsiteX110" fmla="*/ 621983 w 1263967"/>
                    <a:gd name="connsiteY110" fmla="*/ 1317308 h 1317307"/>
                    <a:gd name="connsiteX111" fmla="*/ 18098 w 1263967"/>
                    <a:gd name="connsiteY111" fmla="*/ 362903 h 1317307"/>
                    <a:gd name="connsiteX112" fmla="*/ 46673 w 1263967"/>
                    <a:gd name="connsiteY112" fmla="*/ 399098 h 1317307"/>
                    <a:gd name="connsiteX113" fmla="*/ 208598 w 1263967"/>
                    <a:gd name="connsiteY113" fmla="*/ 435292 h 1317307"/>
                    <a:gd name="connsiteX114" fmla="*/ 221933 w 1263967"/>
                    <a:gd name="connsiteY114" fmla="*/ 444817 h 1317307"/>
                    <a:gd name="connsiteX115" fmla="*/ 260033 w 1263967"/>
                    <a:gd name="connsiteY115" fmla="*/ 452438 h 1317307"/>
                    <a:gd name="connsiteX116" fmla="*/ 266700 w 1263967"/>
                    <a:gd name="connsiteY116" fmla="*/ 457200 h 1317307"/>
                    <a:gd name="connsiteX117" fmla="*/ 293370 w 1263967"/>
                    <a:gd name="connsiteY117" fmla="*/ 455295 h 1317307"/>
                    <a:gd name="connsiteX118" fmla="*/ 340043 w 1263967"/>
                    <a:gd name="connsiteY118" fmla="*/ 462915 h 1317307"/>
                    <a:gd name="connsiteX119" fmla="*/ 353378 w 1263967"/>
                    <a:gd name="connsiteY119" fmla="*/ 477203 h 1317307"/>
                    <a:gd name="connsiteX120" fmla="*/ 343853 w 1263967"/>
                    <a:gd name="connsiteY120" fmla="*/ 486728 h 1317307"/>
                    <a:gd name="connsiteX121" fmla="*/ 351473 w 1263967"/>
                    <a:gd name="connsiteY121" fmla="*/ 494348 h 1317307"/>
                    <a:gd name="connsiteX122" fmla="*/ 387668 w 1263967"/>
                    <a:gd name="connsiteY122" fmla="*/ 501015 h 1317307"/>
                    <a:gd name="connsiteX123" fmla="*/ 399098 w 1263967"/>
                    <a:gd name="connsiteY123" fmla="*/ 512445 h 1317307"/>
                    <a:gd name="connsiteX124" fmla="*/ 400050 w 1263967"/>
                    <a:gd name="connsiteY124" fmla="*/ 554355 h 1317307"/>
                    <a:gd name="connsiteX125" fmla="*/ 387668 w 1263967"/>
                    <a:gd name="connsiteY125" fmla="*/ 581025 h 1317307"/>
                    <a:gd name="connsiteX126" fmla="*/ 406718 w 1263967"/>
                    <a:gd name="connsiteY126" fmla="*/ 581978 h 1317307"/>
                    <a:gd name="connsiteX127" fmla="*/ 416243 w 1263967"/>
                    <a:gd name="connsiteY127" fmla="*/ 574357 h 1317307"/>
                    <a:gd name="connsiteX128" fmla="*/ 424815 w 1263967"/>
                    <a:gd name="connsiteY128" fmla="*/ 581978 h 1317307"/>
                    <a:gd name="connsiteX129" fmla="*/ 414338 w 1263967"/>
                    <a:gd name="connsiteY129" fmla="*/ 611505 h 1317307"/>
                    <a:gd name="connsiteX130" fmla="*/ 423863 w 1263967"/>
                    <a:gd name="connsiteY130" fmla="*/ 626745 h 1317307"/>
                    <a:gd name="connsiteX131" fmla="*/ 435293 w 1263967"/>
                    <a:gd name="connsiteY131" fmla="*/ 629603 h 1317307"/>
                    <a:gd name="connsiteX132" fmla="*/ 442913 w 1263967"/>
                    <a:gd name="connsiteY132" fmla="*/ 612457 h 1317307"/>
                    <a:gd name="connsiteX133" fmla="*/ 470535 w 1263967"/>
                    <a:gd name="connsiteY133" fmla="*/ 568643 h 1317307"/>
                    <a:gd name="connsiteX134" fmla="*/ 485775 w 1263967"/>
                    <a:gd name="connsiteY134" fmla="*/ 511493 h 1317307"/>
                    <a:gd name="connsiteX135" fmla="*/ 507683 w 1263967"/>
                    <a:gd name="connsiteY135" fmla="*/ 492442 h 1317307"/>
                    <a:gd name="connsiteX136" fmla="*/ 502920 w 1263967"/>
                    <a:gd name="connsiteY136" fmla="*/ 477203 h 1317307"/>
                    <a:gd name="connsiteX137" fmla="*/ 507683 w 1263967"/>
                    <a:gd name="connsiteY137" fmla="*/ 468630 h 1317307"/>
                    <a:gd name="connsiteX138" fmla="*/ 517208 w 1263967"/>
                    <a:gd name="connsiteY138" fmla="*/ 483870 h 1317307"/>
                    <a:gd name="connsiteX139" fmla="*/ 514350 w 1263967"/>
                    <a:gd name="connsiteY139" fmla="*/ 504825 h 1317307"/>
                    <a:gd name="connsiteX140" fmla="*/ 541973 w 1263967"/>
                    <a:gd name="connsiteY140" fmla="*/ 483870 h 1317307"/>
                    <a:gd name="connsiteX141" fmla="*/ 543878 w 1263967"/>
                    <a:gd name="connsiteY141" fmla="*/ 461963 h 1317307"/>
                    <a:gd name="connsiteX142" fmla="*/ 563880 w 1263967"/>
                    <a:gd name="connsiteY142" fmla="*/ 467678 h 1317307"/>
                    <a:gd name="connsiteX143" fmla="*/ 571500 w 1263967"/>
                    <a:gd name="connsiteY143" fmla="*/ 452438 h 1317307"/>
                    <a:gd name="connsiteX144" fmla="*/ 578168 w 1263967"/>
                    <a:gd name="connsiteY144" fmla="*/ 458153 h 1317307"/>
                    <a:gd name="connsiteX145" fmla="*/ 571500 w 1263967"/>
                    <a:gd name="connsiteY145" fmla="*/ 472440 h 1317307"/>
                    <a:gd name="connsiteX146" fmla="*/ 561975 w 1263967"/>
                    <a:gd name="connsiteY146" fmla="*/ 477203 h 1317307"/>
                    <a:gd name="connsiteX147" fmla="*/ 552450 w 1263967"/>
                    <a:gd name="connsiteY147" fmla="*/ 496253 h 1317307"/>
                    <a:gd name="connsiteX148" fmla="*/ 565785 w 1263967"/>
                    <a:gd name="connsiteY148" fmla="*/ 513398 h 1317307"/>
                    <a:gd name="connsiteX149" fmla="*/ 576263 w 1263967"/>
                    <a:gd name="connsiteY149" fmla="*/ 508635 h 1317307"/>
                    <a:gd name="connsiteX150" fmla="*/ 571500 w 1263967"/>
                    <a:gd name="connsiteY150" fmla="*/ 501967 h 1317307"/>
                    <a:gd name="connsiteX151" fmla="*/ 581025 w 1263967"/>
                    <a:gd name="connsiteY151" fmla="*/ 487680 h 1317307"/>
                    <a:gd name="connsiteX152" fmla="*/ 599123 w 1263967"/>
                    <a:gd name="connsiteY152" fmla="*/ 471488 h 1317307"/>
                    <a:gd name="connsiteX153" fmla="*/ 606743 w 1263967"/>
                    <a:gd name="connsiteY153" fmla="*/ 471488 h 1317307"/>
                    <a:gd name="connsiteX154" fmla="*/ 608648 w 1263967"/>
                    <a:gd name="connsiteY154" fmla="*/ 446723 h 1317307"/>
                    <a:gd name="connsiteX155" fmla="*/ 627698 w 1263967"/>
                    <a:gd name="connsiteY155" fmla="*/ 429578 h 1317307"/>
                    <a:gd name="connsiteX156" fmla="*/ 702945 w 1263967"/>
                    <a:gd name="connsiteY156" fmla="*/ 424815 h 1317307"/>
                    <a:gd name="connsiteX157" fmla="*/ 721043 w 1263967"/>
                    <a:gd name="connsiteY157" fmla="*/ 395288 h 1317307"/>
                    <a:gd name="connsiteX158" fmla="*/ 757238 w 1263967"/>
                    <a:gd name="connsiteY158" fmla="*/ 392430 h 1317307"/>
                    <a:gd name="connsiteX159" fmla="*/ 793433 w 1263967"/>
                    <a:gd name="connsiteY159" fmla="*/ 403860 h 1317307"/>
                    <a:gd name="connsiteX160" fmla="*/ 833438 w 1263967"/>
                    <a:gd name="connsiteY160" fmla="*/ 429578 h 1317307"/>
                    <a:gd name="connsiteX161" fmla="*/ 840105 w 1263967"/>
                    <a:gd name="connsiteY161" fmla="*/ 427673 h 1317307"/>
                    <a:gd name="connsiteX162" fmla="*/ 838200 w 1263967"/>
                    <a:gd name="connsiteY162" fmla="*/ 394335 h 1317307"/>
                    <a:gd name="connsiteX163" fmla="*/ 844868 w 1263967"/>
                    <a:gd name="connsiteY163" fmla="*/ 392430 h 1317307"/>
                    <a:gd name="connsiteX164" fmla="*/ 887730 w 1263967"/>
                    <a:gd name="connsiteY164" fmla="*/ 402907 h 1317307"/>
                    <a:gd name="connsiteX165" fmla="*/ 902018 w 1263967"/>
                    <a:gd name="connsiteY165" fmla="*/ 401003 h 1317307"/>
                    <a:gd name="connsiteX166" fmla="*/ 929640 w 1263967"/>
                    <a:gd name="connsiteY166" fmla="*/ 394335 h 1317307"/>
                    <a:gd name="connsiteX167" fmla="*/ 945833 w 1263967"/>
                    <a:gd name="connsiteY167" fmla="*/ 398145 h 1317307"/>
                    <a:gd name="connsiteX168" fmla="*/ 962978 w 1263967"/>
                    <a:gd name="connsiteY168" fmla="*/ 399098 h 1317307"/>
                    <a:gd name="connsiteX169" fmla="*/ 962978 w 1263967"/>
                    <a:gd name="connsiteY169" fmla="*/ 388620 h 1317307"/>
                    <a:gd name="connsiteX170" fmla="*/ 956310 w 1263967"/>
                    <a:gd name="connsiteY170" fmla="*/ 380048 h 1317307"/>
                    <a:gd name="connsiteX171" fmla="*/ 942023 w 1263967"/>
                    <a:gd name="connsiteY171" fmla="*/ 378142 h 1317307"/>
                    <a:gd name="connsiteX172" fmla="*/ 931545 w 1263967"/>
                    <a:gd name="connsiteY172" fmla="*/ 370523 h 1317307"/>
                    <a:gd name="connsiteX173" fmla="*/ 936308 w 1263967"/>
                    <a:gd name="connsiteY173" fmla="*/ 357188 h 1317307"/>
                    <a:gd name="connsiteX174" fmla="*/ 928688 w 1263967"/>
                    <a:gd name="connsiteY174" fmla="*/ 354330 h 1317307"/>
                    <a:gd name="connsiteX175" fmla="*/ 903923 w 1263967"/>
                    <a:gd name="connsiteY175" fmla="*/ 355282 h 1317307"/>
                    <a:gd name="connsiteX176" fmla="*/ 902970 w 1263967"/>
                    <a:gd name="connsiteY176" fmla="*/ 345757 h 1317307"/>
                    <a:gd name="connsiteX177" fmla="*/ 913448 w 1263967"/>
                    <a:gd name="connsiteY177" fmla="*/ 338138 h 1317307"/>
                    <a:gd name="connsiteX178" fmla="*/ 919163 w 1263967"/>
                    <a:gd name="connsiteY178" fmla="*/ 345757 h 1317307"/>
                    <a:gd name="connsiteX179" fmla="*/ 923925 w 1263967"/>
                    <a:gd name="connsiteY179" fmla="*/ 328613 h 1317307"/>
                    <a:gd name="connsiteX180" fmla="*/ 917258 w 1263967"/>
                    <a:gd name="connsiteY180" fmla="*/ 321945 h 1317307"/>
                    <a:gd name="connsiteX181" fmla="*/ 923925 w 1263967"/>
                    <a:gd name="connsiteY181" fmla="*/ 320040 h 1317307"/>
                    <a:gd name="connsiteX182" fmla="*/ 910590 w 1263967"/>
                    <a:gd name="connsiteY182" fmla="*/ 307657 h 1317307"/>
                    <a:gd name="connsiteX183" fmla="*/ 913448 w 1263967"/>
                    <a:gd name="connsiteY183" fmla="*/ 295275 h 1317307"/>
                    <a:gd name="connsiteX184" fmla="*/ 914400 w 1263967"/>
                    <a:gd name="connsiteY184" fmla="*/ 277178 h 1317307"/>
                    <a:gd name="connsiteX185" fmla="*/ 902018 w 1263967"/>
                    <a:gd name="connsiteY185" fmla="*/ 277178 h 1317307"/>
                    <a:gd name="connsiteX186" fmla="*/ 887730 w 1263967"/>
                    <a:gd name="connsiteY186" fmla="*/ 286703 h 1317307"/>
                    <a:gd name="connsiteX187" fmla="*/ 869633 w 1263967"/>
                    <a:gd name="connsiteY187" fmla="*/ 287655 h 1317307"/>
                    <a:gd name="connsiteX188" fmla="*/ 864870 w 1263967"/>
                    <a:gd name="connsiteY188" fmla="*/ 304800 h 1317307"/>
                    <a:gd name="connsiteX189" fmla="*/ 846773 w 1263967"/>
                    <a:gd name="connsiteY189" fmla="*/ 306705 h 1317307"/>
                    <a:gd name="connsiteX190" fmla="*/ 843915 w 1263967"/>
                    <a:gd name="connsiteY190" fmla="*/ 295275 h 1317307"/>
                    <a:gd name="connsiteX191" fmla="*/ 822960 w 1263967"/>
                    <a:gd name="connsiteY191" fmla="*/ 296228 h 1317307"/>
                    <a:gd name="connsiteX192" fmla="*/ 813435 w 1263967"/>
                    <a:gd name="connsiteY192" fmla="*/ 307657 h 1317307"/>
                    <a:gd name="connsiteX193" fmla="*/ 806768 w 1263967"/>
                    <a:gd name="connsiteY193" fmla="*/ 306705 h 1317307"/>
                    <a:gd name="connsiteX194" fmla="*/ 804863 w 1263967"/>
                    <a:gd name="connsiteY194" fmla="*/ 299085 h 1317307"/>
                    <a:gd name="connsiteX195" fmla="*/ 780098 w 1263967"/>
                    <a:gd name="connsiteY195" fmla="*/ 302895 h 1317307"/>
                    <a:gd name="connsiteX196" fmla="*/ 779145 w 1263967"/>
                    <a:gd name="connsiteY196" fmla="*/ 257175 h 1317307"/>
                    <a:gd name="connsiteX197" fmla="*/ 788670 w 1263967"/>
                    <a:gd name="connsiteY197" fmla="*/ 238125 h 1317307"/>
                    <a:gd name="connsiteX198" fmla="*/ 782003 w 1263967"/>
                    <a:gd name="connsiteY198" fmla="*/ 237173 h 1317307"/>
                    <a:gd name="connsiteX199" fmla="*/ 764858 w 1263967"/>
                    <a:gd name="connsiteY199" fmla="*/ 247650 h 1317307"/>
                    <a:gd name="connsiteX200" fmla="*/ 743903 w 1263967"/>
                    <a:gd name="connsiteY200" fmla="*/ 247650 h 1317307"/>
                    <a:gd name="connsiteX201" fmla="*/ 707708 w 1263967"/>
                    <a:gd name="connsiteY201" fmla="*/ 273367 h 1317307"/>
                    <a:gd name="connsiteX202" fmla="*/ 648653 w 1263967"/>
                    <a:gd name="connsiteY202" fmla="*/ 276225 h 1317307"/>
                    <a:gd name="connsiteX203" fmla="*/ 609600 w 1263967"/>
                    <a:gd name="connsiteY203" fmla="*/ 283845 h 1317307"/>
                    <a:gd name="connsiteX204" fmla="*/ 591503 w 1263967"/>
                    <a:gd name="connsiteY204" fmla="*/ 298132 h 1317307"/>
                    <a:gd name="connsiteX205" fmla="*/ 578168 w 1263967"/>
                    <a:gd name="connsiteY205" fmla="*/ 310515 h 1317307"/>
                    <a:gd name="connsiteX206" fmla="*/ 554355 w 1263967"/>
                    <a:gd name="connsiteY206" fmla="*/ 326707 h 1317307"/>
                    <a:gd name="connsiteX207" fmla="*/ 551498 w 1263967"/>
                    <a:gd name="connsiteY207" fmla="*/ 334328 h 1317307"/>
                    <a:gd name="connsiteX208" fmla="*/ 545783 w 1263967"/>
                    <a:gd name="connsiteY208" fmla="*/ 318135 h 1317307"/>
                    <a:gd name="connsiteX209" fmla="*/ 533400 w 1263967"/>
                    <a:gd name="connsiteY209" fmla="*/ 312420 h 1317307"/>
                    <a:gd name="connsiteX210" fmla="*/ 533400 w 1263967"/>
                    <a:gd name="connsiteY210" fmla="*/ 318135 h 1317307"/>
                    <a:gd name="connsiteX211" fmla="*/ 540068 w 1263967"/>
                    <a:gd name="connsiteY211" fmla="*/ 324803 h 1317307"/>
                    <a:gd name="connsiteX212" fmla="*/ 540068 w 1263967"/>
                    <a:gd name="connsiteY212" fmla="*/ 337185 h 1317307"/>
                    <a:gd name="connsiteX213" fmla="*/ 525780 w 1263967"/>
                    <a:gd name="connsiteY213" fmla="*/ 331470 h 1317307"/>
                    <a:gd name="connsiteX214" fmla="*/ 520065 w 1263967"/>
                    <a:gd name="connsiteY214" fmla="*/ 331470 h 1317307"/>
                    <a:gd name="connsiteX215" fmla="*/ 517208 w 1263967"/>
                    <a:gd name="connsiteY215" fmla="*/ 342900 h 1317307"/>
                    <a:gd name="connsiteX216" fmla="*/ 498158 w 1263967"/>
                    <a:gd name="connsiteY216" fmla="*/ 324803 h 1317307"/>
                    <a:gd name="connsiteX217" fmla="*/ 485775 w 1263967"/>
                    <a:gd name="connsiteY217" fmla="*/ 322898 h 1317307"/>
                    <a:gd name="connsiteX218" fmla="*/ 473393 w 1263967"/>
                    <a:gd name="connsiteY218" fmla="*/ 337185 h 1317307"/>
                    <a:gd name="connsiteX219" fmla="*/ 442913 w 1263967"/>
                    <a:gd name="connsiteY219" fmla="*/ 336232 h 1317307"/>
                    <a:gd name="connsiteX220" fmla="*/ 438150 w 1263967"/>
                    <a:gd name="connsiteY220" fmla="*/ 322898 h 1317307"/>
                    <a:gd name="connsiteX221" fmla="*/ 419100 w 1263967"/>
                    <a:gd name="connsiteY221" fmla="*/ 304800 h 1317307"/>
                    <a:gd name="connsiteX222" fmla="*/ 406718 w 1263967"/>
                    <a:gd name="connsiteY222" fmla="*/ 289560 h 1317307"/>
                    <a:gd name="connsiteX223" fmla="*/ 406718 w 1263967"/>
                    <a:gd name="connsiteY223" fmla="*/ 282892 h 1317307"/>
                    <a:gd name="connsiteX224" fmla="*/ 396240 w 1263967"/>
                    <a:gd name="connsiteY224" fmla="*/ 269557 h 1317307"/>
                    <a:gd name="connsiteX225" fmla="*/ 371475 w 1263967"/>
                    <a:gd name="connsiteY225" fmla="*/ 258127 h 1317307"/>
                    <a:gd name="connsiteX226" fmla="*/ 340043 w 1263967"/>
                    <a:gd name="connsiteY226" fmla="*/ 257175 h 1317307"/>
                    <a:gd name="connsiteX227" fmla="*/ 329565 w 1263967"/>
                    <a:gd name="connsiteY227" fmla="*/ 248602 h 1317307"/>
                    <a:gd name="connsiteX228" fmla="*/ 316230 w 1263967"/>
                    <a:gd name="connsiteY228" fmla="*/ 248602 h 1317307"/>
                    <a:gd name="connsiteX229" fmla="*/ 309563 w 1263967"/>
                    <a:gd name="connsiteY229" fmla="*/ 252413 h 1317307"/>
                    <a:gd name="connsiteX230" fmla="*/ 288608 w 1263967"/>
                    <a:gd name="connsiteY230" fmla="*/ 273367 h 1317307"/>
                    <a:gd name="connsiteX231" fmla="*/ 281940 w 1263967"/>
                    <a:gd name="connsiteY231" fmla="*/ 283845 h 1317307"/>
                    <a:gd name="connsiteX232" fmla="*/ 272415 w 1263967"/>
                    <a:gd name="connsiteY232" fmla="*/ 277178 h 1317307"/>
                    <a:gd name="connsiteX233" fmla="*/ 274320 w 1263967"/>
                    <a:gd name="connsiteY233" fmla="*/ 267653 h 1317307"/>
                    <a:gd name="connsiteX234" fmla="*/ 281940 w 1263967"/>
                    <a:gd name="connsiteY234" fmla="*/ 247650 h 1317307"/>
                    <a:gd name="connsiteX235" fmla="*/ 312420 w 1263967"/>
                    <a:gd name="connsiteY235" fmla="*/ 200025 h 1317307"/>
                    <a:gd name="connsiteX236" fmla="*/ 320040 w 1263967"/>
                    <a:gd name="connsiteY236" fmla="*/ 198120 h 1317307"/>
                    <a:gd name="connsiteX237" fmla="*/ 336233 w 1263967"/>
                    <a:gd name="connsiteY237" fmla="*/ 180023 h 1317307"/>
                    <a:gd name="connsiteX238" fmla="*/ 342900 w 1263967"/>
                    <a:gd name="connsiteY238" fmla="*/ 164782 h 1317307"/>
                    <a:gd name="connsiteX239" fmla="*/ 371475 w 1263967"/>
                    <a:gd name="connsiteY239" fmla="*/ 159067 h 1317307"/>
                    <a:gd name="connsiteX240" fmla="*/ 379095 w 1263967"/>
                    <a:gd name="connsiteY240" fmla="*/ 153352 h 1317307"/>
                    <a:gd name="connsiteX241" fmla="*/ 378143 w 1263967"/>
                    <a:gd name="connsiteY241" fmla="*/ 143827 h 1317307"/>
                    <a:gd name="connsiteX242" fmla="*/ 373380 w 1263967"/>
                    <a:gd name="connsiteY242" fmla="*/ 139065 h 1317307"/>
                    <a:gd name="connsiteX243" fmla="*/ 330518 w 1263967"/>
                    <a:gd name="connsiteY243" fmla="*/ 140970 h 1317307"/>
                    <a:gd name="connsiteX244" fmla="*/ 311468 w 1263967"/>
                    <a:gd name="connsiteY244" fmla="*/ 145732 h 1317307"/>
                    <a:gd name="connsiteX245" fmla="*/ 286703 w 1263967"/>
                    <a:gd name="connsiteY245" fmla="*/ 157163 h 1317307"/>
                    <a:gd name="connsiteX246" fmla="*/ 275273 w 1263967"/>
                    <a:gd name="connsiteY246" fmla="*/ 168592 h 1317307"/>
                    <a:gd name="connsiteX247" fmla="*/ 259080 w 1263967"/>
                    <a:gd name="connsiteY247" fmla="*/ 189548 h 1317307"/>
                    <a:gd name="connsiteX248" fmla="*/ 241935 w 1263967"/>
                    <a:gd name="connsiteY248" fmla="*/ 199073 h 1317307"/>
                    <a:gd name="connsiteX249" fmla="*/ 210503 w 1263967"/>
                    <a:gd name="connsiteY249" fmla="*/ 231457 h 1317307"/>
                    <a:gd name="connsiteX250" fmla="*/ 206693 w 1263967"/>
                    <a:gd name="connsiteY250" fmla="*/ 246698 h 1317307"/>
                    <a:gd name="connsiteX251" fmla="*/ 136208 w 1263967"/>
                    <a:gd name="connsiteY251" fmla="*/ 290513 h 1317307"/>
                    <a:gd name="connsiteX252" fmla="*/ 98108 w 1263967"/>
                    <a:gd name="connsiteY252" fmla="*/ 295275 h 1317307"/>
                    <a:gd name="connsiteX253" fmla="*/ 80963 w 1263967"/>
                    <a:gd name="connsiteY253" fmla="*/ 299085 h 1317307"/>
                    <a:gd name="connsiteX254" fmla="*/ 59055 w 1263967"/>
                    <a:gd name="connsiteY254" fmla="*/ 327660 h 1317307"/>
                    <a:gd name="connsiteX255" fmla="*/ 41910 w 1263967"/>
                    <a:gd name="connsiteY255" fmla="*/ 334328 h 1317307"/>
                    <a:gd name="connsiteX256" fmla="*/ 0 w 1263967"/>
                    <a:gd name="connsiteY256" fmla="*/ 356235 h 1317307"/>
                    <a:gd name="connsiteX257" fmla="*/ 977265 w 1263967"/>
                    <a:gd name="connsiteY257" fmla="*/ 399098 h 1317307"/>
                    <a:gd name="connsiteX258" fmla="*/ 1013460 w 1263967"/>
                    <a:gd name="connsiteY258" fmla="*/ 400050 h 1317307"/>
                    <a:gd name="connsiteX259" fmla="*/ 1019175 w 1263967"/>
                    <a:gd name="connsiteY259" fmla="*/ 395288 h 1317307"/>
                    <a:gd name="connsiteX260" fmla="*/ 1017270 w 1263967"/>
                    <a:gd name="connsiteY260" fmla="*/ 376238 h 1317307"/>
                    <a:gd name="connsiteX261" fmla="*/ 1001078 w 1263967"/>
                    <a:gd name="connsiteY261" fmla="*/ 359092 h 1317307"/>
                    <a:gd name="connsiteX262" fmla="*/ 982980 w 1263967"/>
                    <a:gd name="connsiteY262" fmla="*/ 360045 h 1317307"/>
                    <a:gd name="connsiteX263" fmla="*/ 982028 w 1263967"/>
                    <a:gd name="connsiteY263" fmla="*/ 364807 h 1317307"/>
                    <a:gd name="connsiteX264" fmla="*/ 992505 w 1263967"/>
                    <a:gd name="connsiteY264" fmla="*/ 368617 h 1317307"/>
                    <a:gd name="connsiteX265" fmla="*/ 977265 w 1263967"/>
                    <a:gd name="connsiteY265" fmla="*/ 376238 h 1317307"/>
                    <a:gd name="connsiteX266" fmla="*/ 974408 w 1263967"/>
                    <a:gd name="connsiteY266" fmla="*/ 385763 h 1317307"/>
                    <a:gd name="connsiteX267" fmla="*/ 968693 w 1263967"/>
                    <a:gd name="connsiteY267" fmla="*/ 380048 h 1317307"/>
                    <a:gd name="connsiteX268" fmla="*/ 964883 w 1263967"/>
                    <a:gd name="connsiteY268" fmla="*/ 387667 h 1317307"/>
                    <a:gd name="connsiteX269" fmla="*/ 261938 w 1263967"/>
                    <a:gd name="connsiteY269" fmla="*/ 0 h 1317307"/>
                    <a:gd name="connsiteX270" fmla="*/ 240030 w 1263967"/>
                    <a:gd name="connsiteY270" fmla="*/ 1905 h 1317307"/>
                    <a:gd name="connsiteX271" fmla="*/ 214313 w 1263967"/>
                    <a:gd name="connsiteY271" fmla="*/ 20002 h 1317307"/>
                    <a:gd name="connsiteX272" fmla="*/ 146685 w 1263967"/>
                    <a:gd name="connsiteY272" fmla="*/ 70485 h 1317307"/>
                    <a:gd name="connsiteX273" fmla="*/ 154305 w 1263967"/>
                    <a:gd name="connsiteY273" fmla="*/ 80010 h 1317307"/>
                    <a:gd name="connsiteX274" fmla="*/ 171450 w 1263967"/>
                    <a:gd name="connsiteY274" fmla="*/ 82867 h 1317307"/>
                    <a:gd name="connsiteX275" fmla="*/ 198120 w 1263967"/>
                    <a:gd name="connsiteY275" fmla="*/ 63817 h 1317307"/>
                    <a:gd name="connsiteX276" fmla="*/ 187643 w 1263967"/>
                    <a:gd name="connsiteY276" fmla="*/ 59055 h 1317307"/>
                    <a:gd name="connsiteX277" fmla="*/ 209550 w 1263967"/>
                    <a:gd name="connsiteY277" fmla="*/ 43815 h 1317307"/>
                    <a:gd name="connsiteX278" fmla="*/ 219075 w 1263967"/>
                    <a:gd name="connsiteY278" fmla="*/ 43815 h 1317307"/>
                    <a:gd name="connsiteX279" fmla="*/ 247650 w 1263967"/>
                    <a:gd name="connsiteY279" fmla="*/ 25717 h 1317307"/>
                    <a:gd name="connsiteX280" fmla="*/ 246698 w 1263967"/>
                    <a:gd name="connsiteY280" fmla="*/ 17145 h 1317307"/>
                    <a:gd name="connsiteX281" fmla="*/ 653415 w 1263967"/>
                    <a:gd name="connsiteY281" fmla="*/ 598170 h 1317307"/>
                    <a:gd name="connsiteX282" fmla="*/ 653415 w 1263967"/>
                    <a:gd name="connsiteY282" fmla="*/ 607695 h 1317307"/>
                    <a:gd name="connsiteX283" fmla="*/ 673418 w 1263967"/>
                    <a:gd name="connsiteY283" fmla="*/ 622935 h 1317307"/>
                    <a:gd name="connsiteX284" fmla="*/ 671513 w 1263967"/>
                    <a:gd name="connsiteY284" fmla="*/ 600075 h 1317307"/>
                    <a:gd name="connsiteX285" fmla="*/ 646748 w 1263967"/>
                    <a:gd name="connsiteY285" fmla="*/ 624840 h 1317307"/>
                    <a:gd name="connsiteX286" fmla="*/ 657225 w 1263967"/>
                    <a:gd name="connsiteY286" fmla="*/ 625793 h 1317307"/>
                    <a:gd name="connsiteX287" fmla="*/ 657225 w 1263967"/>
                    <a:gd name="connsiteY287" fmla="*/ 634365 h 1317307"/>
                    <a:gd name="connsiteX288" fmla="*/ 647700 w 1263967"/>
                    <a:gd name="connsiteY288" fmla="*/ 634365 h 1317307"/>
                    <a:gd name="connsiteX289" fmla="*/ 850583 w 1263967"/>
                    <a:gd name="connsiteY289" fmla="*/ 421957 h 1317307"/>
                    <a:gd name="connsiteX290" fmla="*/ 850583 w 1263967"/>
                    <a:gd name="connsiteY290" fmla="*/ 430530 h 1317307"/>
                    <a:gd name="connsiteX291" fmla="*/ 858203 w 1263967"/>
                    <a:gd name="connsiteY291" fmla="*/ 428625 h 1317307"/>
                    <a:gd name="connsiteX292" fmla="*/ 858203 w 1263967"/>
                    <a:gd name="connsiteY292" fmla="*/ 423863 h 1317307"/>
                    <a:gd name="connsiteX293" fmla="*/ 895350 w 1263967"/>
                    <a:gd name="connsiteY293" fmla="*/ 451485 h 1317307"/>
                    <a:gd name="connsiteX294" fmla="*/ 894398 w 1263967"/>
                    <a:gd name="connsiteY294" fmla="*/ 441007 h 1317307"/>
                    <a:gd name="connsiteX295" fmla="*/ 879158 w 1263967"/>
                    <a:gd name="connsiteY295" fmla="*/ 439103 h 1317307"/>
                    <a:gd name="connsiteX296" fmla="*/ 873443 w 1263967"/>
                    <a:gd name="connsiteY296" fmla="*/ 435292 h 1317307"/>
                    <a:gd name="connsiteX297" fmla="*/ 864870 w 1263967"/>
                    <a:gd name="connsiteY297" fmla="*/ 435292 h 1317307"/>
                    <a:gd name="connsiteX298" fmla="*/ 861060 w 1263967"/>
                    <a:gd name="connsiteY298" fmla="*/ 438150 h 1317307"/>
                    <a:gd name="connsiteX299" fmla="*/ 869633 w 1263967"/>
                    <a:gd name="connsiteY299" fmla="*/ 441960 h 1317307"/>
                    <a:gd name="connsiteX300" fmla="*/ 880110 w 1263967"/>
                    <a:gd name="connsiteY300" fmla="*/ 452438 h 1317307"/>
                    <a:gd name="connsiteX301" fmla="*/ 723900 w 1263967"/>
                    <a:gd name="connsiteY301" fmla="*/ 462915 h 1317307"/>
                    <a:gd name="connsiteX302" fmla="*/ 722948 w 1263967"/>
                    <a:gd name="connsiteY302" fmla="*/ 473392 h 1317307"/>
                    <a:gd name="connsiteX303" fmla="*/ 720090 w 1263967"/>
                    <a:gd name="connsiteY303" fmla="*/ 480060 h 1317307"/>
                    <a:gd name="connsiteX304" fmla="*/ 721995 w 1263967"/>
                    <a:gd name="connsiteY304" fmla="*/ 501015 h 1317307"/>
                    <a:gd name="connsiteX305" fmla="*/ 725805 w 1263967"/>
                    <a:gd name="connsiteY305" fmla="*/ 503873 h 1317307"/>
                    <a:gd name="connsiteX306" fmla="*/ 732473 w 1263967"/>
                    <a:gd name="connsiteY306" fmla="*/ 504825 h 1317307"/>
                    <a:gd name="connsiteX307" fmla="*/ 737235 w 1263967"/>
                    <a:gd name="connsiteY307" fmla="*/ 496253 h 1317307"/>
                    <a:gd name="connsiteX308" fmla="*/ 738188 w 1263967"/>
                    <a:gd name="connsiteY308" fmla="*/ 481013 h 1317307"/>
                    <a:gd name="connsiteX309" fmla="*/ 735330 w 1263967"/>
                    <a:gd name="connsiteY309" fmla="*/ 475298 h 1317307"/>
                    <a:gd name="connsiteX310" fmla="*/ 734378 w 1263967"/>
                    <a:gd name="connsiteY310" fmla="*/ 464820 h 1317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Lst>
                  <a:rect l="l" t="t" r="r" b="b"/>
                  <a:pathLst>
                    <a:path w="1263967" h="1317307">
                      <a:moveTo>
                        <a:pt x="930593" y="1284923"/>
                      </a:moveTo>
                      <a:lnTo>
                        <a:pt x="931545" y="1298258"/>
                      </a:lnTo>
                      <a:lnTo>
                        <a:pt x="1135380" y="1264920"/>
                      </a:lnTo>
                      <a:lnTo>
                        <a:pt x="1140143" y="1253490"/>
                      </a:lnTo>
                      <a:lnTo>
                        <a:pt x="1177290" y="1197293"/>
                      </a:lnTo>
                      <a:lnTo>
                        <a:pt x="1177290" y="1156335"/>
                      </a:lnTo>
                      <a:lnTo>
                        <a:pt x="1184910" y="1136333"/>
                      </a:lnTo>
                      <a:lnTo>
                        <a:pt x="1205865" y="1128712"/>
                      </a:lnTo>
                      <a:lnTo>
                        <a:pt x="1224915" y="1054418"/>
                      </a:lnTo>
                      <a:lnTo>
                        <a:pt x="1234440" y="1049655"/>
                      </a:lnTo>
                      <a:lnTo>
                        <a:pt x="1243965" y="1055370"/>
                      </a:lnTo>
                      <a:lnTo>
                        <a:pt x="1242060" y="1061085"/>
                      </a:lnTo>
                      <a:lnTo>
                        <a:pt x="1231583" y="1068705"/>
                      </a:lnTo>
                      <a:lnTo>
                        <a:pt x="1234440" y="1077278"/>
                      </a:lnTo>
                      <a:lnTo>
                        <a:pt x="1242060" y="1081087"/>
                      </a:lnTo>
                      <a:lnTo>
                        <a:pt x="1260158" y="1067753"/>
                      </a:lnTo>
                      <a:lnTo>
                        <a:pt x="1263968" y="974407"/>
                      </a:lnTo>
                      <a:lnTo>
                        <a:pt x="1248728" y="952500"/>
                      </a:lnTo>
                      <a:lnTo>
                        <a:pt x="1237298" y="917257"/>
                      </a:lnTo>
                      <a:lnTo>
                        <a:pt x="1237298" y="893445"/>
                      </a:lnTo>
                      <a:lnTo>
                        <a:pt x="1215390" y="851535"/>
                      </a:lnTo>
                      <a:lnTo>
                        <a:pt x="1215390" y="834390"/>
                      </a:lnTo>
                      <a:lnTo>
                        <a:pt x="1203960" y="802957"/>
                      </a:lnTo>
                      <a:lnTo>
                        <a:pt x="1182053" y="774382"/>
                      </a:lnTo>
                      <a:lnTo>
                        <a:pt x="1154430" y="764857"/>
                      </a:lnTo>
                      <a:lnTo>
                        <a:pt x="1108710" y="793432"/>
                      </a:lnTo>
                      <a:lnTo>
                        <a:pt x="1084898" y="837248"/>
                      </a:lnTo>
                      <a:lnTo>
                        <a:pt x="1082993" y="845820"/>
                      </a:lnTo>
                      <a:lnTo>
                        <a:pt x="1054418" y="879157"/>
                      </a:lnTo>
                      <a:lnTo>
                        <a:pt x="1040130" y="877253"/>
                      </a:lnTo>
                      <a:lnTo>
                        <a:pt x="1012508" y="850582"/>
                      </a:lnTo>
                      <a:lnTo>
                        <a:pt x="1011555" y="818198"/>
                      </a:lnTo>
                      <a:lnTo>
                        <a:pt x="1025843" y="800100"/>
                      </a:lnTo>
                      <a:lnTo>
                        <a:pt x="1044893" y="798195"/>
                      </a:lnTo>
                      <a:lnTo>
                        <a:pt x="1056323" y="782003"/>
                      </a:lnTo>
                      <a:lnTo>
                        <a:pt x="1058228" y="743903"/>
                      </a:lnTo>
                      <a:lnTo>
                        <a:pt x="1065848" y="736282"/>
                      </a:lnTo>
                      <a:lnTo>
                        <a:pt x="1076325" y="735330"/>
                      </a:lnTo>
                      <a:lnTo>
                        <a:pt x="1084898" y="719137"/>
                      </a:lnTo>
                      <a:lnTo>
                        <a:pt x="1082993" y="627698"/>
                      </a:lnTo>
                      <a:lnTo>
                        <a:pt x="1080135" y="615315"/>
                      </a:lnTo>
                      <a:lnTo>
                        <a:pt x="1068705" y="603885"/>
                      </a:lnTo>
                      <a:lnTo>
                        <a:pt x="1052513" y="594360"/>
                      </a:lnTo>
                      <a:lnTo>
                        <a:pt x="1051560" y="577215"/>
                      </a:lnTo>
                      <a:lnTo>
                        <a:pt x="1058228" y="571500"/>
                      </a:lnTo>
                      <a:lnTo>
                        <a:pt x="1075373" y="579120"/>
                      </a:lnTo>
                      <a:lnTo>
                        <a:pt x="1072515" y="562928"/>
                      </a:lnTo>
                      <a:lnTo>
                        <a:pt x="1054418" y="537210"/>
                      </a:lnTo>
                      <a:lnTo>
                        <a:pt x="1047750" y="521970"/>
                      </a:lnTo>
                      <a:lnTo>
                        <a:pt x="1037273" y="511493"/>
                      </a:lnTo>
                      <a:lnTo>
                        <a:pt x="1016318" y="511493"/>
                      </a:lnTo>
                      <a:lnTo>
                        <a:pt x="939165" y="483870"/>
                      </a:lnTo>
                      <a:lnTo>
                        <a:pt x="925830" y="467678"/>
                      </a:lnTo>
                      <a:lnTo>
                        <a:pt x="896303" y="464820"/>
                      </a:lnTo>
                      <a:lnTo>
                        <a:pt x="884873" y="467678"/>
                      </a:lnTo>
                      <a:lnTo>
                        <a:pt x="842963" y="445770"/>
                      </a:lnTo>
                      <a:lnTo>
                        <a:pt x="829628" y="445770"/>
                      </a:lnTo>
                      <a:lnTo>
                        <a:pt x="834390" y="455295"/>
                      </a:lnTo>
                      <a:lnTo>
                        <a:pt x="808673" y="454342"/>
                      </a:lnTo>
                      <a:lnTo>
                        <a:pt x="809625" y="460057"/>
                      </a:lnTo>
                      <a:lnTo>
                        <a:pt x="815340" y="465773"/>
                      </a:lnTo>
                      <a:lnTo>
                        <a:pt x="791528" y="485775"/>
                      </a:lnTo>
                      <a:lnTo>
                        <a:pt x="792480" y="502920"/>
                      </a:lnTo>
                      <a:lnTo>
                        <a:pt x="806768" y="524828"/>
                      </a:lnTo>
                      <a:lnTo>
                        <a:pt x="821055" y="526732"/>
                      </a:lnTo>
                      <a:lnTo>
                        <a:pt x="821055" y="532448"/>
                      </a:lnTo>
                      <a:lnTo>
                        <a:pt x="806768" y="537210"/>
                      </a:lnTo>
                      <a:lnTo>
                        <a:pt x="786765" y="536257"/>
                      </a:lnTo>
                      <a:lnTo>
                        <a:pt x="760095" y="560070"/>
                      </a:lnTo>
                      <a:lnTo>
                        <a:pt x="761048" y="583882"/>
                      </a:lnTo>
                      <a:lnTo>
                        <a:pt x="764858" y="639128"/>
                      </a:lnTo>
                      <a:lnTo>
                        <a:pt x="743903" y="671512"/>
                      </a:lnTo>
                      <a:lnTo>
                        <a:pt x="751523" y="628650"/>
                      </a:lnTo>
                      <a:lnTo>
                        <a:pt x="743903" y="622935"/>
                      </a:lnTo>
                      <a:lnTo>
                        <a:pt x="735330" y="673418"/>
                      </a:lnTo>
                      <a:lnTo>
                        <a:pt x="725805" y="651510"/>
                      </a:lnTo>
                      <a:lnTo>
                        <a:pt x="730568" y="629603"/>
                      </a:lnTo>
                      <a:lnTo>
                        <a:pt x="725805" y="620078"/>
                      </a:lnTo>
                      <a:lnTo>
                        <a:pt x="731520" y="607695"/>
                      </a:lnTo>
                      <a:lnTo>
                        <a:pt x="725805" y="597218"/>
                      </a:lnTo>
                      <a:lnTo>
                        <a:pt x="735330" y="587693"/>
                      </a:lnTo>
                      <a:lnTo>
                        <a:pt x="735330" y="576262"/>
                      </a:lnTo>
                      <a:lnTo>
                        <a:pt x="722948" y="581978"/>
                      </a:lnTo>
                      <a:lnTo>
                        <a:pt x="710565" y="611505"/>
                      </a:lnTo>
                      <a:lnTo>
                        <a:pt x="703898" y="618173"/>
                      </a:lnTo>
                      <a:lnTo>
                        <a:pt x="691515" y="641032"/>
                      </a:lnTo>
                      <a:lnTo>
                        <a:pt x="675323" y="639128"/>
                      </a:lnTo>
                      <a:lnTo>
                        <a:pt x="674370" y="650557"/>
                      </a:lnTo>
                      <a:lnTo>
                        <a:pt x="659130" y="650557"/>
                      </a:lnTo>
                      <a:lnTo>
                        <a:pt x="661035" y="664845"/>
                      </a:lnTo>
                      <a:lnTo>
                        <a:pt x="662940" y="683895"/>
                      </a:lnTo>
                      <a:lnTo>
                        <a:pt x="634365" y="695325"/>
                      </a:lnTo>
                      <a:lnTo>
                        <a:pt x="635318" y="707707"/>
                      </a:lnTo>
                      <a:lnTo>
                        <a:pt x="644843" y="723900"/>
                      </a:lnTo>
                      <a:lnTo>
                        <a:pt x="643890" y="773430"/>
                      </a:lnTo>
                      <a:lnTo>
                        <a:pt x="631508" y="815340"/>
                      </a:lnTo>
                      <a:lnTo>
                        <a:pt x="615315" y="839153"/>
                      </a:lnTo>
                      <a:lnTo>
                        <a:pt x="626745" y="852487"/>
                      </a:lnTo>
                      <a:lnTo>
                        <a:pt x="634365" y="885825"/>
                      </a:lnTo>
                      <a:lnTo>
                        <a:pt x="624840" y="909637"/>
                      </a:lnTo>
                      <a:lnTo>
                        <a:pt x="622935" y="929640"/>
                      </a:lnTo>
                      <a:lnTo>
                        <a:pt x="639128" y="962025"/>
                      </a:lnTo>
                      <a:lnTo>
                        <a:pt x="662940" y="1008698"/>
                      </a:lnTo>
                      <a:lnTo>
                        <a:pt x="674370" y="1026795"/>
                      </a:lnTo>
                      <a:lnTo>
                        <a:pt x="689610" y="1092518"/>
                      </a:lnTo>
                      <a:lnTo>
                        <a:pt x="688658" y="1176337"/>
                      </a:lnTo>
                      <a:lnTo>
                        <a:pt x="680085" y="1213485"/>
                      </a:lnTo>
                      <a:lnTo>
                        <a:pt x="661035" y="1243965"/>
                      </a:lnTo>
                      <a:lnTo>
                        <a:pt x="652463" y="1279208"/>
                      </a:lnTo>
                      <a:lnTo>
                        <a:pt x="633413" y="1307783"/>
                      </a:lnTo>
                      <a:lnTo>
                        <a:pt x="621983" y="1317308"/>
                      </a:lnTo>
                      <a:close/>
                      <a:moveTo>
                        <a:pt x="18098" y="362903"/>
                      </a:moveTo>
                      <a:lnTo>
                        <a:pt x="46673" y="399098"/>
                      </a:lnTo>
                      <a:lnTo>
                        <a:pt x="208598" y="435292"/>
                      </a:lnTo>
                      <a:lnTo>
                        <a:pt x="221933" y="444817"/>
                      </a:lnTo>
                      <a:lnTo>
                        <a:pt x="260033" y="452438"/>
                      </a:lnTo>
                      <a:lnTo>
                        <a:pt x="266700" y="457200"/>
                      </a:lnTo>
                      <a:lnTo>
                        <a:pt x="293370" y="455295"/>
                      </a:lnTo>
                      <a:lnTo>
                        <a:pt x="340043" y="462915"/>
                      </a:lnTo>
                      <a:lnTo>
                        <a:pt x="353378" y="477203"/>
                      </a:lnTo>
                      <a:lnTo>
                        <a:pt x="343853" y="486728"/>
                      </a:lnTo>
                      <a:lnTo>
                        <a:pt x="351473" y="494348"/>
                      </a:lnTo>
                      <a:lnTo>
                        <a:pt x="387668" y="501015"/>
                      </a:lnTo>
                      <a:lnTo>
                        <a:pt x="399098" y="512445"/>
                      </a:lnTo>
                      <a:lnTo>
                        <a:pt x="400050" y="554355"/>
                      </a:lnTo>
                      <a:lnTo>
                        <a:pt x="387668" y="581025"/>
                      </a:lnTo>
                      <a:lnTo>
                        <a:pt x="406718" y="581978"/>
                      </a:lnTo>
                      <a:lnTo>
                        <a:pt x="416243" y="574357"/>
                      </a:lnTo>
                      <a:lnTo>
                        <a:pt x="424815" y="581978"/>
                      </a:lnTo>
                      <a:lnTo>
                        <a:pt x="414338" y="611505"/>
                      </a:lnTo>
                      <a:lnTo>
                        <a:pt x="423863" y="626745"/>
                      </a:lnTo>
                      <a:lnTo>
                        <a:pt x="435293" y="629603"/>
                      </a:lnTo>
                      <a:lnTo>
                        <a:pt x="442913" y="612457"/>
                      </a:lnTo>
                      <a:lnTo>
                        <a:pt x="470535" y="568643"/>
                      </a:lnTo>
                      <a:lnTo>
                        <a:pt x="485775" y="511493"/>
                      </a:lnTo>
                      <a:lnTo>
                        <a:pt x="507683" y="492442"/>
                      </a:lnTo>
                      <a:lnTo>
                        <a:pt x="502920" y="477203"/>
                      </a:lnTo>
                      <a:lnTo>
                        <a:pt x="507683" y="468630"/>
                      </a:lnTo>
                      <a:lnTo>
                        <a:pt x="517208" y="483870"/>
                      </a:lnTo>
                      <a:lnTo>
                        <a:pt x="514350" y="504825"/>
                      </a:lnTo>
                      <a:lnTo>
                        <a:pt x="541973" y="483870"/>
                      </a:lnTo>
                      <a:lnTo>
                        <a:pt x="543878" y="461963"/>
                      </a:lnTo>
                      <a:lnTo>
                        <a:pt x="563880" y="467678"/>
                      </a:lnTo>
                      <a:lnTo>
                        <a:pt x="571500" y="452438"/>
                      </a:lnTo>
                      <a:lnTo>
                        <a:pt x="578168" y="458153"/>
                      </a:lnTo>
                      <a:lnTo>
                        <a:pt x="571500" y="472440"/>
                      </a:lnTo>
                      <a:lnTo>
                        <a:pt x="561975" y="477203"/>
                      </a:lnTo>
                      <a:lnTo>
                        <a:pt x="552450" y="496253"/>
                      </a:lnTo>
                      <a:lnTo>
                        <a:pt x="565785" y="513398"/>
                      </a:lnTo>
                      <a:lnTo>
                        <a:pt x="576263" y="508635"/>
                      </a:lnTo>
                      <a:lnTo>
                        <a:pt x="571500" y="501967"/>
                      </a:lnTo>
                      <a:lnTo>
                        <a:pt x="581025" y="487680"/>
                      </a:lnTo>
                      <a:lnTo>
                        <a:pt x="599123" y="471488"/>
                      </a:lnTo>
                      <a:lnTo>
                        <a:pt x="606743" y="471488"/>
                      </a:lnTo>
                      <a:lnTo>
                        <a:pt x="608648" y="446723"/>
                      </a:lnTo>
                      <a:lnTo>
                        <a:pt x="627698" y="429578"/>
                      </a:lnTo>
                      <a:lnTo>
                        <a:pt x="702945" y="424815"/>
                      </a:lnTo>
                      <a:lnTo>
                        <a:pt x="721043" y="395288"/>
                      </a:lnTo>
                      <a:lnTo>
                        <a:pt x="757238" y="392430"/>
                      </a:lnTo>
                      <a:lnTo>
                        <a:pt x="793433" y="403860"/>
                      </a:lnTo>
                      <a:lnTo>
                        <a:pt x="833438" y="429578"/>
                      </a:lnTo>
                      <a:lnTo>
                        <a:pt x="840105" y="427673"/>
                      </a:lnTo>
                      <a:lnTo>
                        <a:pt x="838200" y="394335"/>
                      </a:lnTo>
                      <a:lnTo>
                        <a:pt x="844868" y="392430"/>
                      </a:lnTo>
                      <a:lnTo>
                        <a:pt x="887730" y="402907"/>
                      </a:lnTo>
                      <a:lnTo>
                        <a:pt x="902018" y="401003"/>
                      </a:lnTo>
                      <a:lnTo>
                        <a:pt x="929640" y="394335"/>
                      </a:lnTo>
                      <a:lnTo>
                        <a:pt x="945833" y="398145"/>
                      </a:lnTo>
                      <a:lnTo>
                        <a:pt x="962978" y="399098"/>
                      </a:lnTo>
                      <a:lnTo>
                        <a:pt x="962978" y="388620"/>
                      </a:lnTo>
                      <a:lnTo>
                        <a:pt x="956310" y="380048"/>
                      </a:lnTo>
                      <a:lnTo>
                        <a:pt x="942023" y="378142"/>
                      </a:lnTo>
                      <a:lnTo>
                        <a:pt x="931545" y="370523"/>
                      </a:lnTo>
                      <a:lnTo>
                        <a:pt x="936308" y="357188"/>
                      </a:lnTo>
                      <a:lnTo>
                        <a:pt x="928688" y="354330"/>
                      </a:lnTo>
                      <a:lnTo>
                        <a:pt x="903923" y="355282"/>
                      </a:lnTo>
                      <a:lnTo>
                        <a:pt x="902970" y="345757"/>
                      </a:lnTo>
                      <a:lnTo>
                        <a:pt x="913448" y="338138"/>
                      </a:lnTo>
                      <a:lnTo>
                        <a:pt x="919163" y="345757"/>
                      </a:lnTo>
                      <a:lnTo>
                        <a:pt x="923925" y="328613"/>
                      </a:lnTo>
                      <a:lnTo>
                        <a:pt x="917258" y="321945"/>
                      </a:lnTo>
                      <a:lnTo>
                        <a:pt x="923925" y="320040"/>
                      </a:lnTo>
                      <a:lnTo>
                        <a:pt x="910590" y="307657"/>
                      </a:lnTo>
                      <a:lnTo>
                        <a:pt x="913448" y="295275"/>
                      </a:lnTo>
                      <a:lnTo>
                        <a:pt x="914400" y="277178"/>
                      </a:lnTo>
                      <a:lnTo>
                        <a:pt x="902018" y="277178"/>
                      </a:lnTo>
                      <a:lnTo>
                        <a:pt x="887730" y="286703"/>
                      </a:lnTo>
                      <a:lnTo>
                        <a:pt x="869633" y="287655"/>
                      </a:lnTo>
                      <a:lnTo>
                        <a:pt x="864870" y="304800"/>
                      </a:lnTo>
                      <a:lnTo>
                        <a:pt x="846773" y="306705"/>
                      </a:lnTo>
                      <a:lnTo>
                        <a:pt x="843915" y="295275"/>
                      </a:lnTo>
                      <a:lnTo>
                        <a:pt x="822960" y="296228"/>
                      </a:lnTo>
                      <a:lnTo>
                        <a:pt x="813435" y="307657"/>
                      </a:lnTo>
                      <a:lnTo>
                        <a:pt x="806768" y="306705"/>
                      </a:lnTo>
                      <a:lnTo>
                        <a:pt x="804863" y="299085"/>
                      </a:lnTo>
                      <a:lnTo>
                        <a:pt x="780098" y="302895"/>
                      </a:lnTo>
                      <a:lnTo>
                        <a:pt x="779145" y="257175"/>
                      </a:lnTo>
                      <a:lnTo>
                        <a:pt x="788670" y="238125"/>
                      </a:lnTo>
                      <a:lnTo>
                        <a:pt x="782003" y="237173"/>
                      </a:lnTo>
                      <a:lnTo>
                        <a:pt x="764858" y="247650"/>
                      </a:lnTo>
                      <a:lnTo>
                        <a:pt x="743903" y="247650"/>
                      </a:lnTo>
                      <a:lnTo>
                        <a:pt x="707708" y="273367"/>
                      </a:lnTo>
                      <a:lnTo>
                        <a:pt x="648653" y="276225"/>
                      </a:lnTo>
                      <a:lnTo>
                        <a:pt x="609600" y="283845"/>
                      </a:lnTo>
                      <a:lnTo>
                        <a:pt x="591503" y="298132"/>
                      </a:lnTo>
                      <a:lnTo>
                        <a:pt x="578168" y="310515"/>
                      </a:lnTo>
                      <a:lnTo>
                        <a:pt x="554355" y="326707"/>
                      </a:lnTo>
                      <a:lnTo>
                        <a:pt x="551498" y="334328"/>
                      </a:lnTo>
                      <a:lnTo>
                        <a:pt x="545783" y="318135"/>
                      </a:lnTo>
                      <a:lnTo>
                        <a:pt x="533400" y="312420"/>
                      </a:lnTo>
                      <a:lnTo>
                        <a:pt x="533400" y="318135"/>
                      </a:lnTo>
                      <a:lnTo>
                        <a:pt x="540068" y="324803"/>
                      </a:lnTo>
                      <a:lnTo>
                        <a:pt x="540068" y="337185"/>
                      </a:lnTo>
                      <a:lnTo>
                        <a:pt x="525780" y="331470"/>
                      </a:lnTo>
                      <a:lnTo>
                        <a:pt x="520065" y="331470"/>
                      </a:lnTo>
                      <a:lnTo>
                        <a:pt x="517208" y="342900"/>
                      </a:lnTo>
                      <a:lnTo>
                        <a:pt x="498158" y="324803"/>
                      </a:lnTo>
                      <a:lnTo>
                        <a:pt x="485775" y="322898"/>
                      </a:lnTo>
                      <a:lnTo>
                        <a:pt x="473393" y="337185"/>
                      </a:lnTo>
                      <a:lnTo>
                        <a:pt x="442913" y="336232"/>
                      </a:lnTo>
                      <a:lnTo>
                        <a:pt x="438150" y="322898"/>
                      </a:lnTo>
                      <a:lnTo>
                        <a:pt x="419100" y="304800"/>
                      </a:lnTo>
                      <a:lnTo>
                        <a:pt x="406718" y="289560"/>
                      </a:lnTo>
                      <a:lnTo>
                        <a:pt x="406718" y="282892"/>
                      </a:lnTo>
                      <a:lnTo>
                        <a:pt x="396240" y="269557"/>
                      </a:lnTo>
                      <a:lnTo>
                        <a:pt x="371475" y="258127"/>
                      </a:lnTo>
                      <a:lnTo>
                        <a:pt x="340043" y="257175"/>
                      </a:lnTo>
                      <a:lnTo>
                        <a:pt x="329565" y="248602"/>
                      </a:lnTo>
                      <a:lnTo>
                        <a:pt x="316230" y="248602"/>
                      </a:lnTo>
                      <a:lnTo>
                        <a:pt x="309563" y="252413"/>
                      </a:lnTo>
                      <a:lnTo>
                        <a:pt x="288608" y="273367"/>
                      </a:lnTo>
                      <a:lnTo>
                        <a:pt x="281940" y="283845"/>
                      </a:lnTo>
                      <a:lnTo>
                        <a:pt x="272415" y="277178"/>
                      </a:lnTo>
                      <a:lnTo>
                        <a:pt x="274320" y="267653"/>
                      </a:lnTo>
                      <a:lnTo>
                        <a:pt x="281940" y="247650"/>
                      </a:lnTo>
                      <a:lnTo>
                        <a:pt x="312420" y="200025"/>
                      </a:lnTo>
                      <a:lnTo>
                        <a:pt x="320040" y="198120"/>
                      </a:lnTo>
                      <a:lnTo>
                        <a:pt x="336233" y="180023"/>
                      </a:lnTo>
                      <a:lnTo>
                        <a:pt x="342900" y="164782"/>
                      </a:lnTo>
                      <a:lnTo>
                        <a:pt x="371475" y="159067"/>
                      </a:lnTo>
                      <a:lnTo>
                        <a:pt x="379095" y="153352"/>
                      </a:lnTo>
                      <a:lnTo>
                        <a:pt x="378143" y="143827"/>
                      </a:lnTo>
                      <a:lnTo>
                        <a:pt x="373380" y="139065"/>
                      </a:lnTo>
                      <a:lnTo>
                        <a:pt x="330518" y="140970"/>
                      </a:lnTo>
                      <a:lnTo>
                        <a:pt x="311468" y="145732"/>
                      </a:lnTo>
                      <a:lnTo>
                        <a:pt x="286703" y="157163"/>
                      </a:lnTo>
                      <a:lnTo>
                        <a:pt x="275273" y="168592"/>
                      </a:lnTo>
                      <a:lnTo>
                        <a:pt x="259080" y="189548"/>
                      </a:lnTo>
                      <a:lnTo>
                        <a:pt x="241935" y="199073"/>
                      </a:lnTo>
                      <a:lnTo>
                        <a:pt x="210503" y="231457"/>
                      </a:lnTo>
                      <a:lnTo>
                        <a:pt x="206693" y="246698"/>
                      </a:lnTo>
                      <a:lnTo>
                        <a:pt x="136208" y="290513"/>
                      </a:lnTo>
                      <a:lnTo>
                        <a:pt x="98108" y="295275"/>
                      </a:lnTo>
                      <a:lnTo>
                        <a:pt x="80963" y="299085"/>
                      </a:lnTo>
                      <a:lnTo>
                        <a:pt x="59055" y="327660"/>
                      </a:lnTo>
                      <a:lnTo>
                        <a:pt x="41910" y="334328"/>
                      </a:lnTo>
                      <a:lnTo>
                        <a:pt x="0" y="356235"/>
                      </a:lnTo>
                      <a:close/>
                      <a:moveTo>
                        <a:pt x="977265" y="399098"/>
                      </a:moveTo>
                      <a:lnTo>
                        <a:pt x="1013460" y="400050"/>
                      </a:lnTo>
                      <a:lnTo>
                        <a:pt x="1019175" y="395288"/>
                      </a:lnTo>
                      <a:lnTo>
                        <a:pt x="1017270" y="376238"/>
                      </a:lnTo>
                      <a:lnTo>
                        <a:pt x="1001078" y="359092"/>
                      </a:lnTo>
                      <a:lnTo>
                        <a:pt x="982980" y="360045"/>
                      </a:lnTo>
                      <a:lnTo>
                        <a:pt x="982028" y="364807"/>
                      </a:lnTo>
                      <a:lnTo>
                        <a:pt x="992505" y="368617"/>
                      </a:lnTo>
                      <a:lnTo>
                        <a:pt x="977265" y="376238"/>
                      </a:lnTo>
                      <a:lnTo>
                        <a:pt x="974408" y="385763"/>
                      </a:lnTo>
                      <a:lnTo>
                        <a:pt x="968693" y="380048"/>
                      </a:lnTo>
                      <a:lnTo>
                        <a:pt x="964883" y="387667"/>
                      </a:lnTo>
                      <a:close/>
                      <a:moveTo>
                        <a:pt x="261938" y="0"/>
                      </a:moveTo>
                      <a:lnTo>
                        <a:pt x="240030" y="1905"/>
                      </a:lnTo>
                      <a:lnTo>
                        <a:pt x="214313" y="20002"/>
                      </a:lnTo>
                      <a:lnTo>
                        <a:pt x="146685" y="70485"/>
                      </a:lnTo>
                      <a:lnTo>
                        <a:pt x="154305" y="80010"/>
                      </a:lnTo>
                      <a:lnTo>
                        <a:pt x="171450" y="82867"/>
                      </a:lnTo>
                      <a:lnTo>
                        <a:pt x="198120" y="63817"/>
                      </a:lnTo>
                      <a:lnTo>
                        <a:pt x="187643" y="59055"/>
                      </a:lnTo>
                      <a:lnTo>
                        <a:pt x="209550" y="43815"/>
                      </a:lnTo>
                      <a:lnTo>
                        <a:pt x="219075" y="43815"/>
                      </a:lnTo>
                      <a:lnTo>
                        <a:pt x="247650" y="25717"/>
                      </a:lnTo>
                      <a:lnTo>
                        <a:pt x="246698" y="17145"/>
                      </a:lnTo>
                      <a:close/>
                      <a:moveTo>
                        <a:pt x="653415" y="598170"/>
                      </a:moveTo>
                      <a:lnTo>
                        <a:pt x="653415" y="607695"/>
                      </a:lnTo>
                      <a:lnTo>
                        <a:pt x="673418" y="622935"/>
                      </a:lnTo>
                      <a:lnTo>
                        <a:pt x="671513" y="600075"/>
                      </a:lnTo>
                      <a:close/>
                      <a:moveTo>
                        <a:pt x="646748" y="624840"/>
                      </a:moveTo>
                      <a:lnTo>
                        <a:pt x="657225" y="625793"/>
                      </a:lnTo>
                      <a:lnTo>
                        <a:pt x="657225" y="634365"/>
                      </a:lnTo>
                      <a:lnTo>
                        <a:pt x="647700" y="634365"/>
                      </a:lnTo>
                      <a:close/>
                      <a:moveTo>
                        <a:pt x="850583" y="421957"/>
                      </a:moveTo>
                      <a:lnTo>
                        <a:pt x="850583" y="430530"/>
                      </a:lnTo>
                      <a:lnTo>
                        <a:pt x="858203" y="428625"/>
                      </a:lnTo>
                      <a:lnTo>
                        <a:pt x="858203" y="423863"/>
                      </a:lnTo>
                      <a:close/>
                      <a:moveTo>
                        <a:pt x="895350" y="451485"/>
                      </a:moveTo>
                      <a:lnTo>
                        <a:pt x="894398" y="441007"/>
                      </a:lnTo>
                      <a:lnTo>
                        <a:pt x="879158" y="439103"/>
                      </a:lnTo>
                      <a:lnTo>
                        <a:pt x="873443" y="435292"/>
                      </a:lnTo>
                      <a:lnTo>
                        <a:pt x="864870" y="435292"/>
                      </a:lnTo>
                      <a:lnTo>
                        <a:pt x="861060" y="438150"/>
                      </a:lnTo>
                      <a:lnTo>
                        <a:pt x="869633" y="441960"/>
                      </a:lnTo>
                      <a:lnTo>
                        <a:pt x="880110" y="452438"/>
                      </a:lnTo>
                      <a:close/>
                      <a:moveTo>
                        <a:pt x="723900" y="462915"/>
                      </a:moveTo>
                      <a:lnTo>
                        <a:pt x="722948" y="473392"/>
                      </a:lnTo>
                      <a:lnTo>
                        <a:pt x="720090" y="480060"/>
                      </a:lnTo>
                      <a:lnTo>
                        <a:pt x="721995" y="501015"/>
                      </a:lnTo>
                      <a:lnTo>
                        <a:pt x="725805" y="503873"/>
                      </a:lnTo>
                      <a:lnTo>
                        <a:pt x="732473" y="504825"/>
                      </a:lnTo>
                      <a:lnTo>
                        <a:pt x="737235" y="496253"/>
                      </a:lnTo>
                      <a:lnTo>
                        <a:pt x="738188" y="481013"/>
                      </a:lnTo>
                      <a:lnTo>
                        <a:pt x="735330" y="475298"/>
                      </a:lnTo>
                      <a:lnTo>
                        <a:pt x="734378" y="464820"/>
                      </a:lnTo>
                      <a:close/>
                    </a:path>
                  </a:pathLst>
                </a:custGeom>
                <a:solidFill>
                  <a:srgbClr val="4EBEA4"/>
                </a:solidFill>
                <a:ln w="9525" cap="flat">
                  <a:no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66" name="Freeform: Shape 65">
                  <a:extLst>
                    <a:ext uri="{FF2B5EF4-FFF2-40B4-BE49-F238E27FC236}">
                      <a16:creationId xmlns:a16="http://schemas.microsoft.com/office/drawing/2014/main" id="{C635D9B7-099D-5250-A7B3-7E7970561B32}"/>
                    </a:ext>
                  </a:extLst>
                </p:cNvPr>
                <p:cNvSpPr/>
                <p:nvPr/>
              </p:nvSpPr>
              <p:spPr>
                <a:xfrm>
                  <a:off x="6084053" y="1911931"/>
                  <a:ext cx="988122" cy="1094785"/>
                </a:xfrm>
                <a:custGeom>
                  <a:avLst/>
                  <a:gdLst>
                    <a:gd name="connsiteX0" fmla="*/ 22860 w 1102994"/>
                    <a:gd name="connsiteY0" fmla="*/ 141922 h 1222057"/>
                    <a:gd name="connsiteX1" fmla="*/ 12383 w 1102994"/>
                    <a:gd name="connsiteY1" fmla="*/ 168593 h 1222057"/>
                    <a:gd name="connsiteX2" fmla="*/ 20003 w 1102994"/>
                    <a:gd name="connsiteY2" fmla="*/ 181928 h 1222057"/>
                    <a:gd name="connsiteX3" fmla="*/ 17145 w 1102994"/>
                    <a:gd name="connsiteY3" fmla="*/ 230505 h 1222057"/>
                    <a:gd name="connsiteX4" fmla="*/ 12383 w 1102994"/>
                    <a:gd name="connsiteY4" fmla="*/ 240983 h 1222057"/>
                    <a:gd name="connsiteX5" fmla="*/ 38100 w 1102994"/>
                    <a:gd name="connsiteY5" fmla="*/ 327660 h 1222057"/>
                    <a:gd name="connsiteX6" fmla="*/ 50483 w 1102994"/>
                    <a:gd name="connsiteY6" fmla="*/ 351472 h 1222057"/>
                    <a:gd name="connsiteX7" fmla="*/ 57150 w 1102994"/>
                    <a:gd name="connsiteY7" fmla="*/ 484822 h 1222057"/>
                    <a:gd name="connsiteX8" fmla="*/ 66675 w 1102994"/>
                    <a:gd name="connsiteY8" fmla="*/ 510540 h 1222057"/>
                    <a:gd name="connsiteX9" fmla="*/ 62865 w 1102994"/>
                    <a:gd name="connsiteY9" fmla="*/ 565785 h 1222057"/>
                    <a:gd name="connsiteX10" fmla="*/ 90488 w 1102994"/>
                    <a:gd name="connsiteY10" fmla="*/ 636270 h 1222057"/>
                    <a:gd name="connsiteX11" fmla="*/ 93345 w 1102994"/>
                    <a:gd name="connsiteY11" fmla="*/ 691515 h 1222057"/>
                    <a:gd name="connsiteX12" fmla="*/ 92393 w 1102994"/>
                    <a:gd name="connsiteY12" fmla="*/ 711517 h 1222057"/>
                    <a:gd name="connsiteX13" fmla="*/ 91440 w 1102994"/>
                    <a:gd name="connsiteY13" fmla="*/ 732473 h 1222057"/>
                    <a:gd name="connsiteX14" fmla="*/ 82868 w 1102994"/>
                    <a:gd name="connsiteY14" fmla="*/ 751523 h 1222057"/>
                    <a:gd name="connsiteX15" fmla="*/ 53340 w 1102994"/>
                    <a:gd name="connsiteY15" fmla="*/ 769620 h 1222057"/>
                    <a:gd name="connsiteX16" fmla="*/ 50483 w 1102994"/>
                    <a:gd name="connsiteY16" fmla="*/ 781050 h 1222057"/>
                    <a:gd name="connsiteX17" fmla="*/ 66675 w 1102994"/>
                    <a:gd name="connsiteY17" fmla="*/ 804862 h 1222057"/>
                    <a:gd name="connsiteX18" fmla="*/ 70485 w 1102994"/>
                    <a:gd name="connsiteY18" fmla="*/ 822008 h 1222057"/>
                    <a:gd name="connsiteX19" fmla="*/ 95250 w 1102994"/>
                    <a:gd name="connsiteY19" fmla="*/ 827723 h 1222057"/>
                    <a:gd name="connsiteX20" fmla="*/ 109538 w 1102994"/>
                    <a:gd name="connsiteY20" fmla="*/ 845820 h 1222057"/>
                    <a:gd name="connsiteX21" fmla="*/ 107633 w 1102994"/>
                    <a:gd name="connsiteY21" fmla="*/ 1222058 h 1222057"/>
                    <a:gd name="connsiteX22" fmla="*/ 376238 w 1102994"/>
                    <a:gd name="connsiteY22" fmla="*/ 1222058 h 1222057"/>
                    <a:gd name="connsiteX23" fmla="*/ 721995 w 1102994"/>
                    <a:gd name="connsiteY23" fmla="*/ 1213485 h 1222057"/>
                    <a:gd name="connsiteX24" fmla="*/ 899160 w 1102994"/>
                    <a:gd name="connsiteY24" fmla="*/ 1206817 h 1222057"/>
                    <a:gd name="connsiteX25" fmla="*/ 888682 w 1102994"/>
                    <a:gd name="connsiteY25" fmla="*/ 1163955 h 1222057"/>
                    <a:gd name="connsiteX26" fmla="*/ 886778 w 1102994"/>
                    <a:gd name="connsiteY26" fmla="*/ 1135380 h 1222057"/>
                    <a:gd name="connsiteX27" fmla="*/ 865823 w 1102994"/>
                    <a:gd name="connsiteY27" fmla="*/ 1106805 h 1222057"/>
                    <a:gd name="connsiteX28" fmla="*/ 839153 w 1102994"/>
                    <a:gd name="connsiteY28" fmla="*/ 1100138 h 1222057"/>
                    <a:gd name="connsiteX29" fmla="*/ 789623 w 1102994"/>
                    <a:gd name="connsiteY29" fmla="*/ 1065848 h 1222057"/>
                    <a:gd name="connsiteX30" fmla="*/ 783907 w 1102994"/>
                    <a:gd name="connsiteY30" fmla="*/ 1034415 h 1222057"/>
                    <a:gd name="connsiteX31" fmla="*/ 723900 w 1102994"/>
                    <a:gd name="connsiteY31" fmla="*/ 1004887 h 1222057"/>
                    <a:gd name="connsiteX32" fmla="*/ 721995 w 1102994"/>
                    <a:gd name="connsiteY32" fmla="*/ 992505 h 1222057"/>
                    <a:gd name="connsiteX33" fmla="*/ 690563 w 1102994"/>
                    <a:gd name="connsiteY33" fmla="*/ 992505 h 1222057"/>
                    <a:gd name="connsiteX34" fmla="*/ 669607 w 1102994"/>
                    <a:gd name="connsiteY34" fmla="*/ 967740 h 1222057"/>
                    <a:gd name="connsiteX35" fmla="*/ 650557 w 1102994"/>
                    <a:gd name="connsiteY35" fmla="*/ 955358 h 1222057"/>
                    <a:gd name="connsiteX36" fmla="*/ 657225 w 1102994"/>
                    <a:gd name="connsiteY36" fmla="*/ 906780 h 1222057"/>
                    <a:gd name="connsiteX37" fmla="*/ 648653 w 1102994"/>
                    <a:gd name="connsiteY37" fmla="*/ 891540 h 1222057"/>
                    <a:gd name="connsiteX38" fmla="*/ 653415 w 1102994"/>
                    <a:gd name="connsiteY38" fmla="*/ 840105 h 1222057"/>
                    <a:gd name="connsiteX39" fmla="*/ 662940 w 1102994"/>
                    <a:gd name="connsiteY39" fmla="*/ 822960 h 1222057"/>
                    <a:gd name="connsiteX40" fmla="*/ 660082 w 1102994"/>
                    <a:gd name="connsiteY40" fmla="*/ 797242 h 1222057"/>
                    <a:gd name="connsiteX41" fmla="*/ 648653 w 1102994"/>
                    <a:gd name="connsiteY41" fmla="*/ 784860 h 1222057"/>
                    <a:gd name="connsiteX42" fmla="*/ 631507 w 1102994"/>
                    <a:gd name="connsiteY42" fmla="*/ 782003 h 1222057"/>
                    <a:gd name="connsiteX43" fmla="*/ 631507 w 1102994"/>
                    <a:gd name="connsiteY43" fmla="*/ 765810 h 1222057"/>
                    <a:gd name="connsiteX44" fmla="*/ 658178 w 1102994"/>
                    <a:gd name="connsiteY44" fmla="*/ 710565 h 1222057"/>
                    <a:gd name="connsiteX45" fmla="*/ 714375 w 1102994"/>
                    <a:gd name="connsiteY45" fmla="*/ 673418 h 1222057"/>
                    <a:gd name="connsiteX46" fmla="*/ 710565 w 1102994"/>
                    <a:gd name="connsiteY46" fmla="*/ 549593 h 1222057"/>
                    <a:gd name="connsiteX47" fmla="*/ 719138 w 1102994"/>
                    <a:gd name="connsiteY47" fmla="*/ 553403 h 1222057"/>
                    <a:gd name="connsiteX48" fmla="*/ 724853 w 1102994"/>
                    <a:gd name="connsiteY48" fmla="*/ 548640 h 1222057"/>
                    <a:gd name="connsiteX49" fmla="*/ 725805 w 1102994"/>
                    <a:gd name="connsiteY49" fmla="*/ 538162 h 1222057"/>
                    <a:gd name="connsiteX50" fmla="*/ 734378 w 1102994"/>
                    <a:gd name="connsiteY50" fmla="*/ 532448 h 1222057"/>
                    <a:gd name="connsiteX51" fmla="*/ 747713 w 1102994"/>
                    <a:gd name="connsiteY51" fmla="*/ 543878 h 1222057"/>
                    <a:gd name="connsiteX52" fmla="*/ 754380 w 1102994"/>
                    <a:gd name="connsiteY52" fmla="*/ 542925 h 1222057"/>
                    <a:gd name="connsiteX53" fmla="*/ 754380 w 1102994"/>
                    <a:gd name="connsiteY53" fmla="*/ 542925 h 1222057"/>
                    <a:gd name="connsiteX54" fmla="*/ 742950 w 1102994"/>
                    <a:gd name="connsiteY54" fmla="*/ 521970 h 1222057"/>
                    <a:gd name="connsiteX55" fmla="*/ 783907 w 1102994"/>
                    <a:gd name="connsiteY55" fmla="*/ 492443 h 1222057"/>
                    <a:gd name="connsiteX56" fmla="*/ 813435 w 1102994"/>
                    <a:gd name="connsiteY56" fmla="*/ 457200 h 1222057"/>
                    <a:gd name="connsiteX57" fmla="*/ 828675 w 1102994"/>
                    <a:gd name="connsiteY57" fmla="*/ 449580 h 1222057"/>
                    <a:gd name="connsiteX58" fmla="*/ 873443 w 1102994"/>
                    <a:gd name="connsiteY58" fmla="*/ 393383 h 1222057"/>
                    <a:gd name="connsiteX59" fmla="*/ 933450 w 1102994"/>
                    <a:gd name="connsiteY59" fmla="*/ 338137 h 1222057"/>
                    <a:gd name="connsiteX60" fmla="*/ 970598 w 1102994"/>
                    <a:gd name="connsiteY60" fmla="*/ 318135 h 1222057"/>
                    <a:gd name="connsiteX61" fmla="*/ 1030605 w 1102994"/>
                    <a:gd name="connsiteY61" fmla="*/ 292418 h 1222057"/>
                    <a:gd name="connsiteX62" fmla="*/ 1102995 w 1102994"/>
                    <a:gd name="connsiteY62" fmla="*/ 249555 h 1222057"/>
                    <a:gd name="connsiteX63" fmla="*/ 1097280 w 1102994"/>
                    <a:gd name="connsiteY63" fmla="*/ 245745 h 1222057"/>
                    <a:gd name="connsiteX64" fmla="*/ 1062038 w 1102994"/>
                    <a:gd name="connsiteY64" fmla="*/ 252412 h 1222057"/>
                    <a:gd name="connsiteX65" fmla="*/ 1035368 w 1102994"/>
                    <a:gd name="connsiteY65" fmla="*/ 253365 h 1222057"/>
                    <a:gd name="connsiteX66" fmla="*/ 1025843 w 1102994"/>
                    <a:gd name="connsiteY66" fmla="*/ 238125 h 1222057"/>
                    <a:gd name="connsiteX67" fmla="*/ 1012507 w 1102994"/>
                    <a:gd name="connsiteY67" fmla="*/ 229553 h 1222057"/>
                    <a:gd name="connsiteX68" fmla="*/ 919163 w 1102994"/>
                    <a:gd name="connsiteY68" fmla="*/ 240983 h 1222057"/>
                    <a:gd name="connsiteX69" fmla="*/ 909638 w 1102994"/>
                    <a:gd name="connsiteY69" fmla="*/ 214312 h 1222057"/>
                    <a:gd name="connsiteX70" fmla="*/ 894398 w 1102994"/>
                    <a:gd name="connsiteY70" fmla="*/ 213360 h 1222057"/>
                    <a:gd name="connsiteX71" fmla="*/ 878205 w 1102994"/>
                    <a:gd name="connsiteY71" fmla="*/ 220980 h 1222057"/>
                    <a:gd name="connsiteX72" fmla="*/ 842963 w 1102994"/>
                    <a:gd name="connsiteY72" fmla="*/ 250508 h 1222057"/>
                    <a:gd name="connsiteX73" fmla="*/ 803910 w 1102994"/>
                    <a:gd name="connsiteY73" fmla="*/ 250508 h 1222057"/>
                    <a:gd name="connsiteX74" fmla="*/ 783907 w 1102994"/>
                    <a:gd name="connsiteY74" fmla="*/ 240983 h 1222057"/>
                    <a:gd name="connsiteX75" fmla="*/ 781050 w 1102994"/>
                    <a:gd name="connsiteY75" fmla="*/ 224790 h 1222057"/>
                    <a:gd name="connsiteX76" fmla="*/ 743903 w 1102994"/>
                    <a:gd name="connsiteY76" fmla="*/ 217170 h 1222057"/>
                    <a:gd name="connsiteX77" fmla="*/ 738188 w 1102994"/>
                    <a:gd name="connsiteY77" fmla="*/ 201930 h 1222057"/>
                    <a:gd name="connsiteX78" fmla="*/ 731520 w 1102994"/>
                    <a:gd name="connsiteY78" fmla="*/ 189547 h 1222057"/>
                    <a:gd name="connsiteX79" fmla="*/ 721995 w 1102994"/>
                    <a:gd name="connsiteY79" fmla="*/ 198120 h 1222057"/>
                    <a:gd name="connsiteX80" fmla="*/ 697230 w 1102994"/>
                    <a:gd name="connsiteY80" fmla="*/ 199072 h 1222057"/>
                    <a:gd name="connsiteX81" fmla="*/ 602932 w 1102994"/>
                    <a:gd name="connsiteY81" fmla="*/ 146685 h 1222057"/>
                    <a:gd name="connsiteX82" fmla="*/ 575310 w 1102994"/>
                    <a:gd name="connsiteY82" fmla="*/ 146685 h 1222057"/>
                    <a:gd name="connsiteX83" fmla="*/ 567690 w 1102994"/>
                    <a:gd name="connsiteY83" fmla="*/ 140018 h 1222057"/>
                    <a:gd name="connsiteX84" fmla="*/ 538163 w 1102994"/>
                    <a:gd name="connsiteY84" fmla="*/ 152400 h 1222057"/>
                    <a:gd name="connsiteX85" fmla="*/ 530543 w 1102994"/>
                    <a:gd name="connsiteY85" fmla="*/ 164783 h 1222057"/>
                    <a:gd name="connsiteX86" fmla="*/ 499110 w 1102994"/>
                    <a:gd name="connsiteY86" fmla="*/ 172403 h 1222057"/>
                    <a:gd name="connsiteX87" fmla="*/ 486728 w 1102994"/>
                    <a:gd name="connsiteY87" fmla="*/ 170497 h 1222057"/>
                    <a:gd name="connsiteX88" fmla="*/ 486728 w 1102994"/>
                    <a:gd name="connsiteY88" fmla="*/ 154305 h 1222057"/>
                    <a:gd name="connsiteX89" fmla="*/ 480060 w 1102994"/>
                    <a:gd name="connsiteY89" fmla="*/ 145733 h 1222057"/>
                    <a:gd name="connsiteX90" fmla="*/ 423863 w 1102994"/>
                    <a:gd name="connsiteY90" fmla="*/ 145733 h 1222057"/>
                    <a:gd name="connsiteX91" fmla="*/ 420053 w 1102994"/>
                    <a:gd name="connsiteY91" fmla="*/ 132397 h 1222057"/>
                    <a:gd name="connsiteX92" fmla="*/ 395288 w 1102994"/>
                    <a:gd name="connsiteY92" fmla="*/ 132397 h 1222057"/>
                    <a:gd name="connsiteX93" fmla="*/ 384810 w 1102994"/>
                    <a:gd name="connsiteY93" fmla="*/ 136208 h 1222057"/>
                    <a:gd name="connsiteX94" fmla="*/ 361950 w 1102994"/>
                    <a:gd name="connsiteY94" fmla="*/ 120015 h 1222057"/>
                    <a:gd name="connsiteX95" fmla="*/ 364808 w 1102994"/>
                    <a:gd name="connsiteY95" fmla="*/ 106680 h 1222057"/>
                    <a:gd name="connsiteX96" fmla="*/ 359093 w 1102994"/>
                    <a:gd name="connsiteY96" fmla="*/ 83820 h 1222057"/>
                    <a:gd name="connsiteX97" fmla="*/ 352425 w 1102994"/>
                    <a:gd name="connsiteY97" fmla="*/ 73343 h 1222057"/>
                    <a:gd name="connsiteX98" fmla="*/ 350520 w 1102994"/>
                    <a:gd name="connsiteY98" fmla="*/ 44768 h 1222057"/>
                    <a:gd name="connsiteX99" fmla="*/ 340995 w 1102994"/>
                    <a:gd name="connsiteY99" fmla="*/ 15240 h 1222057"/>
                    <a:gd name="connsiteX100" fmla="*/ 320993 w 1102994"/>
                    <a:gd name="connsiteY100" fmla="*/ 0 h 1222057"/>
                    <a:gd name="connsiteX101" fmla="*/ 293370 w 1102994"/>
                    <a:gd name="connsiteY101" fmla="*/ 0 h 1222057"/>
                    <a:gd name="connsiteX102" fmla="*/ 294323 w 1102994"/>
                    <a:gd name="connsiteY102" fmla="*/ 76200 h 1222057"/>
                    <a:gd name="connsiteX103" fmla="*/ 0 w 1102994"/>
                    <a:gd name="connsiteY103" fmla="*/ 72390 h 1222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1102994" h="1222057">
                      <a:moveTo>
                        <a:pt x="22860" y="141922"/>
                      </a:moveTo>
                      <a:lnTo>
                        <a:pt x="12383" y="168593"/>
                      </a:lnTo>
                      <a:lnTo>
                        <a:pt x="20003" y="181928"/>
                      </a:lnTo>
                      <a:lnTo>
                        <a:pt x="17145" y="230505"/>
                      </a:lnTo>
                      <a:lnTo>
                        <a:pt x="12383" y="240983"/>
                      </a:lnTo>
                      <a:lnTo>
                        <a:pt x="38100" y="327660"/>
                      </a:lnTo>
                      <a:lnTo>
                        <a:pt x="50483" y="351472"/>
                      </a:lnTo>
                      <a:lnTo>
                        <a:pt x="57150" y="484822"/>
                      </a:lnTo>
                      <a:lnTo>
                        <a:pt x="66675" y="510540"/>
                      </a:lnTo>
                      <a:lnTo>
                        <a:pt x="62865" y="565785"/>
                      </a:lnTo>
                      <a:lnTo>
                        <a:pt x="90488" y="636270"/>
                      </a:lnTo>
                      <a:lnTo>
                        <a:pt x="93345" y="691515"/>
                      </a:lnTo>
                      <a:lnTo>
                        <a:pt x="92393" y="711517"/>
                      </a:lnTo>
                      <a:lnTo>
                        <a:pt x="91440" y="732473"/>
                      </a:lnTo>
                      <a:lnTo>
                        <a:pt x="82868" y="751523"/>
                      </a:lnTo>
                      <a:lnTo>
                        <a:pt x="53340" y="769620"/>
                      </a:lnTo>
                      <a:lnTo>
                        <a:pt x="50483" y="781050"/>
                      </a:lnTo>
                      <a:lnTo>
                        <a:pt x="66675" y="804862"/>
                      </a:lnTo>
                      <a:lnTo>
                        <a:pt x="70485" y="822008"/>
                      </a:lnTo>
                      <a:lnTo>
                        <a:pt x="95250" y="827723"/>
                      </a:lnTo>
                      <a:lnTo>
                        <a:pt x="109538" y="845820"/>
                      </a:lnTo>
                      <a:lnTo>
                        <a:pt x="107633" y="1222058"/>
                      </a:lnTo>
                      <a:lnTo>
                        <a:pt x="376238" y="1222058"/>
                      </a:lnTo>
                      <a:lnTo>
                        <a:pt x="721995" y="1213485"/>
                      </a:lnTo>
                      <a:lnTo>
                        <a:pt x="899160" y="1206817"/>
                      </a:lnTo>
                      <a:lnTo>
                        <a:pt x="888682" y="1163955"/>
                      </a:lnTo>
                      <a:lnTo>
                        <a:pt x="886778" y="1135380"/>
                      </a:lnTo>
                      <a:lnTo>
                        <a:pt x="865823" y="1106805"/>
                      </a:lnTo>
                      <a:lnTo>
                        <a:pt x="839153" y="1100138"/>
                      </a:lnTo>
                      <a:lnTo>
                        <a:pt x="789623" y="1065848"/>
                      </a:lnTo>
                      <a:lnTo>
                        <a:pt x="783907" y="1034415"/>
                      </a:lnTo>
                      <a:lnTo>
                        <a:pt x="723900" y="1004887"/>
                      </a:lnTo>
                      <a:lnTo>
                        <a:pt x="721995" y="992505"/>
                      </a:lnTo>
                      <a:lnTo>
                        <a:pt x="690563" y="992505"/>
                      </a:lnTo>
                      <a:lnTo>
                        <a:pt x="669607" y="967740"/>
                      </a:lnTo>
                      <a:lnTo>
                        <a:pt x="650557" y="955358"/>
                      </a:lnTo>
                      <a:lnTo>
                        <a:pt x="657225" y="906780"/>
                      </a:lnTo>
                      <a:lnTo>
                        <a:pt x="648653" y="891540"/>
                      </a:lnTo>
                      <a:lnTo>
                        <a:pt x="653415" y="840105"/>
                      </a:lnTo>
                      <a:lnTo>
                        <a:pt x="662940" y="822960"/>
                      </a:lnTo>
                      <a:lnTo>
                        <a:pt x="660082" y="797242"/>
                      </a:lnTo>
                      <a:lnTo>
                        <a:pt x="648653" y="784860"/>
                      </a:lnTo>
                      <a:lnTo>
                        <a:pt x="631507" y="782003"/>
                      </a:lnTo>
                      <a:lnTo>
                        <a:pt x="631507" y="765810"/>
                      </a:lnTo>
                      <a:lnTo>
                        <a:pt x="658178" y="710565"/>
                      </a:lnTo>
                      <a:lnTo>
                        <a:pt x="714375" y="673418"/>
                      </a:lnTo>
                      <a:lnTo>
                        <a:pt x="710565" y="549593"/>
                      </a:lnTo>
                      <a:lnTo>
                        <a:pt x="719138" y="553403"/>
                      </a:lnTo>
                      <a:lnTo>
                        <a:pt x="724853" y="548640"/>
                      </a:lnTo>
                      <a:lnTo>
                        <a:pt x="725805" y="538162"/>
                      </a:lnTo>
                      <a:lnTo>
                        <a:pt x="734378" y="532448"/>
                      </a:lnTo>
                      <a:lnTo>
                        <a:pt x="747713" y="543878"/>
                      </a:lnTo>
                      <a:lnTo>
                        <a:pt x="754380" y="542925"/>
                      </a:lnTo>
                      <a:lnTo>
                        <a:pt x="754380" y="542925"/>
                      </a:lnTo>
                      <a:lnTo>
                        <a:pt x="742950" y="521970"/>
                      </a:lnTo>
                      <a:lnTo>
                        <a:pt x="783907" y="492443"/>
                      </a:lnTo>
                      <a:lnTo>
                        <a:pt x="813435" y="457200"/>
                      </a:lnTo>
                      <a:lnTo>
                        <a:pt x="828675" y="449580"/>
                      </a:lnTo>
                      <a:lnTo>
                        <a:pt x="873443" y="393383"/>
                      </a:lnTo>
                      <a:lnTo>
                        <a:pt x="933450" y="338137"/>
                      </a:lnTo>
                      <a:lnTo>
                        <a:pt x="970598" y="318135"/>
                      </a:lnTo>
                      <a:lnTo>
                        <a:pt x="1030605" y="292418"/>
                      </a:lnTo>
                      <a:lnTo>
                        <a:pt x="1102995" y="249555"/>
                      </a:lnTo>
                      <a:lnTo>
                        <a:pt x="1097280" y="245745"/>
                      </a:lnTo>
                      <a:lnTo>
                        <a:pt x="1062038" y="252412"/>
                      </a:lnTo>
                      <a:lnTo>
                        <a:pt x="1035368" y="253365"/>
                      </a:lnTo>
                      <a:lnTo>
                        <a:pt x="1025843" y="238125"/>
                      </a:lnTo>
                      <a:lnTo>
                        <a:pt x="1012507" y="229553"/>
                      </a:lnTo>
                      <a:lnTo>
                        <a:pt x="919163" y="240983"/>
                      </a:lnTo>
                      <a:lnTo>
                        <a:pt x="909638" y="214312"/>
                      </a:lnTo>
                      <a:lnTo>
                        <a:pt x="894398" y="213360"/>
                      </a:lnTo>
                      <a:lnTo>
                        <a:pt x="878205" y="220980"/>
                      </a:lnTo>
                      <a:lnTo>
                        <a:pt x="842963" y="250508"/>
                      </a:lnTo>
                      <a:lnTo>
                        <a:pt x="803910" y="250508"/>
                      </a:lnTo>
                      <a:lnTo>
                        <a:pt x="783907" y="240983"/>
                      </a:lnTo>
                      <a:lnTo>
                        <a:pt x="781050" y="224790"/>
                      </a:lnTo>
                      <a:lnTo>
                        <a:pt x="743903" y="217170"/>
                      </a:lnTo>
                      <a:lnTo>
                        <a:pt x="738188" y="201930"/>
                      </a:lnTo>
                      <a:lnTo>
                        <a:pt x="731520" y="189547"/>
                      </a:lnTo>
                      <a:lnTo>
                        <a:pt x="721995" y="198120"/>
                      </a:lnTo>
                      <a:lnTo>
                        <a:pt x="697230" y="199072"/>
                      </a:lnTo>
                      <a:lnTo>
                        <a:pt x="602932" y="146685"/>
                      </a:lnTo>
                      <a:lnTo>
                        <a:pt x="575310" y="146685"/>
                      </a:lnTo>
                      <a:lnTo>
                        <a:pt x="567690" y="140018"/>
                      </a:lnTo>
                      <a:lnTo>
                        <a:pt x="538163" y="152400"/>
                      </a:lnTo>
                      <a:lnTo>
                        <a:pt x="530543" y="164783"/>
                      </a:lnTo>
                      <a:lnTo>
                        <a:pt x="499110" y="172403"/>
                      </a:lnTo>
                      <a:lnTo>
                        <a:pt x="486728" y="170497"/>
                      </a:lnTo>
                      <a:lnTo>
                        <a:pt x="486728" y="154305"/>
                      </a:lnTo>
                      <a:lnTo>
                        <a:pt x="480060" y="145733"/>
                      </a:lnTo>
                      <a:lnTo>
                        <a:pt x="423863" y="145733"/>
                      </a:lnTo>
                      <a:lnTo>
                        <a:pt x="420053" y="132397"/>
                      </a:lnTo>
                      <a:lnTo>
                        <a:pt x="395288" y="132397"/>
                      </a:lnTo>
                      <a:lnTo>
                        <a:pt x="384810" y="136208"/>
                      </a:lnTo>
                      <a:lnTo>
                        <a:pt x="361950" y="120015"/>
                      </a:lnTo>
                      <a:lnTo>
                        <a:pt x="364808" y="106680"/>
                      </a:lnTo>
                      <a:lnTo>
                        <a:pt x="359093" y="83820"/>
                      </a:lnTo>
                      <a:lnTo>
                        <a:pt x="352425" y="73343"/>
                      </a:lnTo>
                      <a:lnTo>
                        <a:pt x="350520" y="44768"/>
                      </a:lnTo>
                      <a:lnTo>
                        <a:pt x="340995" y="15240"/>
                      </a:lnTo>
                      <a:lnTo>
                        <a:pt x="320993" y="0"/>
                      </a:lnTo>
                      <a:lnTo>
                        <a:pt x="293370" y="0"/>
                      </a:lnTo>
                      <a:lnTo>
                        <a:pt x="294323" y="76200"/>
                      </a:lnTo>
                      <a:lnTo>
                        <a:pt x="0" y="72390"/>
                      </a:lnTo>
                      <a:close/>
                    </a:path>
                  </a:pathLst>
                </a:custGeom>
                <a:solidFill>
                  <a:srgbClr val="ED3C8D"/>
                </a:solidFill>
                <a:ln w="9525" cap="flat">
                  <a:no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67" name="Freeform: Shape 66">
                  <a:extLst>
                    <a:ext uri="{FF2B5EF4-FFF2-40B4-BE49-F238E27FC236}">
                      <a16:creationId xmlns:a16="http://schemas.microsoft.com/office/drawing/2014/main" id="{FC5463A9-B047-434C-6AB9-B4EC0AB0CDAF}"/>
                    </a:ext>
                  </a:extLst>
                </p:cNvPr>
                <p:cNvSpPr/>
                <p:nvPr/>
              </p:nvSpPr>
              <p:spPr>
                <a:xfrm>
                  <a:off x="6941620" y="4569111"/>
                  <a:ext cx="533313" cy="925831"/>
                </a:xfrm>
                <a:custGeom>
                  <a:avLst/>
                  <a:gdLst>
                    <a:gd name="connsiteX0" fmla="*/ 581025 w 595312"/>
                    <a:gd name="connsiteY0" fmla="*/ 985838 h 1033462"/>
                    <a:gd name="connsiteX1" fmla="*/ 533400 w 595312"/>
                    <a:gd name="connsiteY1" fmla="*/ 986790 h 1033462"/>
                    <a:gd name="connsiteX2" fmla="*/ 510540 w 595312"/>
                    <a:gd name="connsiteY2" fmla="*/ 972503 h 1033462"/>
                    <a:gd name="connsiteX3" fmla="*/ 435293 w 595312"/>
                    <a:gd name="connsiteY3" fmla="*/ 996315 h 1033462"/>
                    <a:gd name="connsiteX4" fmla="*/ 426720 w 595312"/>
                    <a:gd name="connsiteY4" fmla="*/ 989647 h 1033462"/>
                    <a:gd name="connsiteX5" fmla="*/ 421957 w 595312"/>
                    <a:gd name="connsiteY5" fmla="*/ 991553 h 1033462"/>
                    <a:gd name="connsiteX6" fmla="*/ 421005 w 595312"/>
                    <a:gd name="connsiteY6" fmla="*/ 1006792 h 1033462"/>
                    <a:gd name="connsiteX7" fmla="*/ 415290 w 595312"/>
                    <a:gd name="connsiteY7" fmla="*/ 1007745 h 1033462"/>
                    <a:gd name="connsiteX8" fmla="*/ 390525 w 595312"/>
                    <a:gd name="connsiteY8" fmla="*/ 1033463 h 1033462"/>
                    <a:gd name="connsiteX9" fmla="*/ 383857 w 595312"/>
                    <a:gd name="connsiteY9" fmla="*/ 1032510 h 1033462"/>
                    <a:gd name="connsiteX10" fmla="*/ 378143 w 595312"/>
                    <a:gd name="connsiteY10" fmla="*/ 1025842 h 1033462"/>
                    <a:gd name="connsiteX11" fmla="*/ 366713 w 595312"/>
                    <a:gd name="connsiteY11" fmla="*/ 1008697 h 1033462"/>
                    <a:gd name="connsiteX12" fmla="*/ 369570 w 595312"/>
                    <a:gd name="connsiteY12" fmla="*/ 996315 h 1033462"/>
                    <a:gd name="connsiteX13" fmla="*/ 323850 w 595312"/>
                    <a:gd name="connsiteY13" fmla="*/ 931545 h 1033462"/>
                    <a:gd name="connsiteX14" fmla="*/ 332423 w 595312"/>
                    <a:gd name="connsiteY14" fmla="*/ 887730 h 1033462"/>
                    <a:gd name="connsiteX15" fmla="*/ 341948 w 595312"/>
                    <a:gd name="connsiteY15" fmla="*/ 874395 h 1033462"/>
                    <a:gd name="connsiteX16" fmla="*/ 342900 w 595312"/>
                    <a:gd name="connsiteY16" fmla="*/ 861060 h 1033462"/>
                    <a:gd name="connsiteX17" fmla="*/ 0 w 595312"/>
                    <a:gd name="connsiteY17" fmla="*/ 880110 h 1033462"/>
                    <a:gd name="connsiteX18" fmla="*/ 16193 w 595312"/>
                    <a:gd name="connsiteY18" fmla="*/ 766763 h 1033462"/>
                    <a:gd name="connsiteX19" fmla="*/ 39053 w 595312"/>
                    <a:gd name="connsiteY19" fmla="*/ 721042 h 1033462"/>
                    <a:gd name="connsiteX20" fmla="*/ 96203 w 595312"/>
                    <a:gd name="connsiteY20" fmla="*/ 641032 h 1033462"/>
                    <a:gd name="connsiteX21" fmla="*/ 79057 w 595312"/>
                    <a:gd name="connsiteY21" fmla="*/ 617220 h 1033462"/>
                    <a:gd name="connsiteX22" fmla="*/ 98107 w 595312"/>
                    <a:gd name="connsiteY22" fmla="*/ 617220 h 1033462"/>
                    <a:gd name="connsiteX23" fmla="*/ 98107 w 595312"/>
                    <a:gd name="connsiteY23" fmla="*/ 585788 h 1033462"/>
                    <a:gd name="connsiteX24" fmla="*/ 75248 w 595312"/>
                    <a:gd name="connsiteY24" fmla="*/ 561975 h 1033462"/>
                    <a:gd name="connsiteX25" fmla="*/ 80010 w 595312"/>
                    <a:gd name="connsiteY25" fmla="*/ 545782 h 1033462"/>
                    <a:gd name="connsiteX26" fmla="*/ 68580 w 595312"/>
                    <a:gd name="connsiteY26" fmla="*/ 536257 h 1033462"/>
                    <a:gd name="connsiteX27" fmla="*/ 53340 w 595312"/>
                    <a:gd name="connsiteY27" fmla="*/ 468630 h 1033462"/>
                    <a:gd name="connsiteX28" fmla="*/ 59055 w 595312"/>
                    <a:gd name="connsiteY28" fmla="*/ 455295 h 1033462"/>
                    <a:gd name="connsiteX29" fmla="*/ 70485 w 595312"/>
                    <a:gd name="connsiteY29" fmla="*/ 441007 h 1033462"/>
                    <a:gd name="connsiteX30" fmla="*/ 75248 w 595312"/>
                    <a:gd name="connsiteY30" fmla="*/ 412432 h 1033462"/>
                    <a:gd name="connsiteX31" fmla="*/ 60960 w 595312"/>
                    <a:gd name="connsiteY31" fmla="*/ 390525 h 1033462"/>
                    <a:gd name="connsiteX32" fmla="*/ 56198 w 595312"/>
                    <a:gd name="connsiteY32" fmla="*/ 369570 h 1033462"/>
                    <a:gd name="connsiteX33" fmla="*/ 64770 w 595312"/>
                    <a:gd name="connsiteY33" fmla="*/ 362903 h 1033462"/>
                    <a:gd name="connsiteX34" fmla="*/ 64770 w 595312"/>
                    <a:gd name="connsiteY34" fmla="*/ 355282 h 1033462"/>
                    <a:gd name="connsiteX35" fmla="*/ 48578 w 595312"/>
                    <a:gd name="connsiteY35" fmla="*/ 344805 h 1033462"/>
                    <a:gd name="connsiteX36" fmla="*/ 47625 w 595312"/>
                    <a:gd name="connsiteY36" fmla="*/ 338138 h 1033462"/>
                    <a:gd name="connsiteX37" fmla="*/ 62865 w 595312"/>
                    <a:gd name="connsiteY37" fmla="*/ 329565 h 1033462"/>
                    <a:gd name="connsiteX38" fmla="*/ 51435 w 595312"/>
                    <a:gd name="connsiteY38" fmla="*/ 319088 h 1033462"/>
                    <a:gd name="connsiteX39" fmla="*/ 67628 w 595312"/>
                    <a:gd name="connsiteY39" fmla="*/ 251460 h 1033462"/>
                    <a:gd name="connsiteX40" fmla="*/ 100013 w 595312"/>
                    <a:gd name="connsiteY40" fmla="*/ 236220 h 1033462"/>
                    <a:gd name="connsiteX41" fmla="*/ 100013 w 595312"/>
                    <a:gd name="connsiteY41" fmla="*/ 228600 h 1033462"/>
                    <a:gd name="connsiteX42" fmla="*/ 89535 w 595312"/>
                    <a:gd name="connsiteY42" fmla="*/ 215265 h 1033462"/>
                    <a:gd name="connsiteX43" fmla="*/ 117157 w 595312"/>
                    <a:gd name="connsiteY43" fmla="*/ 163830 h 1033462"/>
                    <a:gd name="connsiteX44" fmla="*/ 135255 w 595312"/>
                    <a:gd name="connsiteY44" fmla="*/ 163830 h 1033462"/>
                    <a:gd name="connsiteX45" fmla="*/ 149543 w 595312"/>
                    <a:gd name="connsiteY45" fmla="*/ 152400 h 1033462"/>
                    <a:gd name="connsiteX46" fmla="*/ 146685 w 595312"/>
                    <a:gd name="connsiteY46" fmla="*/ 102870 h 1033462"/>
                    <a:gd name="connsiteX47" fmla="*/ 176213 w 595312"/>
                    <a:gd name="connsiteY47" fmla="*/ 60007 h 1033462"/>
                    <a:gd name="connsiteX48" fmla="*/ 193357 w 595312"/>
                    <a:gd name="connsiteY48" fmla="*/ 54292 h 1033462"/>
                    <a:gd name="connsiteX49" fmla="*/ 188595 w 595312"/>
                    <a:gd name="connsiteY49" fmla="*/ 24765 h 1033462"/>
                    <a:gd name="connsiteX50" fmla="*/ 553403 w 595312"/>
                    <a:gd name="connsiteY50" fmla="*/ 0 h 1033462"/>
                    <a:gd name="connsiteX51" fmla="*/ 565785 w 595312"/>
                    <a:gd name="connsiteY51" fmla="*/ 19050 h 1033462"/>
                    <a:gd name="connsiteX52" fmla="*/ 553403 w 595312"/>
                    <a:gd name="connsiteY52" fmla="*/ 657225 h 1033462"/>
                    <a:gd name="connsiteX53" fmla="*/ 595313 w 595312"/>
                    <a:gd name="connsiteY53" fmla="*/ 973455 h 103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95312" h="1033462">
                      <a:moveTo>
                        <a:pt x="581025" y="985838"/>
                      </a:moveTo>
                      <a:lnTo>
                        <a:pt x="533400" y="986790"/>
                      </a:lnTo>
                      <a:lnTo>
                        <a:pt x="510540" y="972503"/>
                      </a:lnTo>
                      <a:lnTo>
                        <a:pt x="435293" y="996315"/>
                      </a:lnTo>
                      <a:lnTo>
                        <a:pt x="426720" y="989647"/>
                      </a:lnTo>
                      <a:lnTo>
                        <a:pt x="421957" y="991553"/>
                      </a:lnTo>
                      <a:lnTo>
                        <a:pt x="421005" y="1006792"/>
                      </a:lnTo>
                      <a:lnTo>
                        <a:pt x="415290" y="1007745"/>
                      </a:lnTo>
                      <a:lnTo>
                        <a:pt x="390525" y="1033463"/>
                      </a:lnTo>
                      <a:lnTo>
                        <a:pt x="383857" y="1032510"/>
                      </a:lnTo>
                      <a:lnTo>
                        <a:pt x="378143" y="1025842"/>
                      </a:lnTo>
                      <a:lnTo>
                        <a:pt x="366713" y="1008697"/>
                      </a:lnTo>
                      <a:lnTo>
                        <a:pt x="369570" y="996315"/>
                      </a:lnTo>
                      <a:lnTo>
                        <a:pt x="323850" y="931545"/>
                      </a:lnTo>
                      <a:lnTo>
                        <a:pt x="332423" y="887730"/>
                      </a:lnTo>
                      <a:lnTo>
                        <a:pt x="341948" y="874395"/>
                      </a:lnTo>
                      <a:lnTo>
                        <a:pt x="342900" y="861060"/>
                      </a:lnTo>
                      <a:lnTo>
                        <a:pt x="0" y="880110"/>
                      </a:lnTo>
                      <a:lnTo>
                        <a:pt x="16193" y="766763"/>
                      </a:lnTo>
                      <a:lnTo>
                        <a:pt x="39053" y="721042"/>
                      </a:lnTo>
                      <a:lnTo>
                        <a:pt x="96203" y="641032"/>
                      </a:lnTo>
                      <a:lnTo>
                        <a:pt x="79057" y="617220"/>
                      </a:lnTo>
                      <a:lnTo>
                        <a:pt x="98107" y="617220"/>
                      </a:lnTo>
                      <a:lnTo>
                        <a:pt x="98107" y="585788"/>
                      </a:lnTo>
                      <a:lnTo>
                        <a:pt x="75248" y="561975"/>
                      </a:lnTo>
                      <a:lnTo>
                        <a:pt x="80010" y="545782"/>
                      </a:lnTo>
                      <a:lnTo>
                        <a:pt x="68580" y="536257"/>
                      </a:lnTo>
                      <a:lnTo>
                        <a:pt x="53340" y="468630"/>
                      </a:lnTo>
                      <a:lnTo>
                        <a:pt x="59055" y="455295"/>
                      </a:lnTo>
                      <a:lnTo>
                        <a:pt x="70485" y="441007"/>
                      </a:lnTo>
                      <a:lnTo>
                        <a:pt x="75248" y="412432"/>
                      </a:lnTo>
                      <a:lnTo>
                        <a:pt x="60960" y="390525"/>
                      </a:lnTo>
                      <a:lnTo>
                        <a:pt x="56198" y="369570"/>
                      </a:lnTo>
                      <a:lnTo>
                        <a:pt x="64770" y="362903"/>
                      </a:lnTo>
                      <a:lnTo>
                        <a:pt x="64770" y="355282"/>
                      </a:lnTo>
                      <a:lnTo>
                        <a:pt x="48578" y="344805"/>
                      </a:lnTo>
                      <a:lnTo>
                        <a:pt x="47625" y="338138"/>
                      </a:lnTo>
                      <a:lnTo>
                        <a:pt x="62865" y="329565"/>
                      </a:lnTo>
                      <a:lnTo>
                        <a:pt x="51435" y="319088"/>
                      </a:lnTo>
                      <a:lnTo>
                        <a:pt x="67628" y="251460"/>
                      </a:lnTo>
                      <a:lnTo>
                        <a:pt x="100013" y="236220"/>
                      </a:lnTo>
                      <a:lnTo>
                        <a:pt x="100013" y="228600"/>
                      </a:lnTo>
                      <a:lnTo>
                        <a:pt x="89535" y="215265"/>
                      </a:lnTo>
                      <a:lnTo>
                        <a:pt x="117157" y="163830"/>
                      </a:lnTo>
                      <a:lnTo>
                        <a:pt x="135255" y="163830"/>
                      </a:lnTo>
                      <a:lnTo>
                        <a:pt x="149543" y="152400"/>
                      </a:lnTo>
                      <a:lnTo>
                        <a:pt x="146685" y="102870"/>
                      </a:lnTo>
                      <a:lnTo>
                        <a:pt x="176213" y="60007"/>
                      </a:lnTo>
                      <a:lnTo>
                        <a:pt x="193357" y="54292"/>
                      </a:lnTo>
                      <a:lnTo>
                        <a:pt x="188595" y="24765"/>
                      </a:lnTo>
                      <a:lnTo>
                        <a:pt x="553403" y="0"/>
                      </a:lnTo>
                      <a:lnTo>
                        <a:pt x="565785" y="19050"/>
                      </a:lnTo>
                      <a:lnTo>
                        <a:pt x="553403" y="657225"/>
                      </a:lnTo>
                      <a:lnTo>
                        <a:pt x="595313" y="973455"/>
                      </a:lnTo>
                      <a:close/>
                    </a:path>
                  </a:pathLst>
                </a:custGeom>
                <a:solidFill>
                  <a:srgbClr val="D0D0D0"/>
                </a:solidFill>
                <a:ln w="9525" cap="flat">
                  <a:noFill/>
                  <a:prstDash val="solid"/>
                  <a:miter/>
                </a:ln>
              </p:spPr>
              <p:txBody>
                <a:bodyPr rtlCol="0" anchor="ctr"/>
                <a:lstStyle/>
                <a:p>
                  <a:pPr algn="ctr"/>
                  <a:r>
                    <a:rPr lang="en-US" sz="1200" b="1">
                      <a:solidFill>
                        <a:schemeClr val="bg1"/>
                      </a:solidFill>
                      <a:latin typeface="Helvetica" panose="020B0604020202020204" pitchFamily="34" charset="0"/>
                      <a:cs typeface="Helvetica" panose="020B0604020202020204" pitchFamily="34" charset="0"/>
                    </a:rPr>
                    <a:t>MS</a:t>
                  </a:r>
                </a:p>
              </p:txBody>
            </p:sp>
            <p:sp>
              <p:nvSpPr>
                <p:cNvPr id="68" name="Freeform: Shape 67">
                  <a:extLst>
                    <a:ext uri="{FF2B5EF4-FFF2-40B4-BE49-F238E27FC236}">
                      <a16:creationId xmlns:a16="http://schemas.microsoft.com/office/drawing/2014/main" id="{A6BBDA1F-D295-C003-62B5-F08CA9CF4522}"/>
                    </a:ext>
                  </a:extLst>
                </p:cNvPr>
                <p:cNvSpPr/>
                <p:nvPr/>
              </p:nvSpPr>
              <p:spPr>
                <a:xfrm>
                  <a:off x="6273486" y="3543443"/>
                  <a:ext cx="995801" cy="860127"/>
                </a:xfrm>
                <a:custGeom>
                  <a:avLst/>
                  <a:gdLst>
                    <a:gd name="connsiteX0" fmla="*/ 674370 w 1111567"/>
                    <a:gd name="connsiteY0" fmla="*/ 38100 h 960120"/>
                    <a:gd name="connsiteX1" fmla="*/ 663893 w 1111567"/>
                    <a:gd name="connsiteY1" fmla="*/ 27623 h 960120"/>
                    <a:gd name="connsiteX2" fmla="*/ 658177 w 1111567"/>
                    <a:gd name="connsiteY2" fmla="*/ 12383 h 960120"/>
                    <a:gd name="connsiteX3" fmla="*/ 641985 w 1111567"/>
                    <a:gd name="connsiteY3" fmla="*/ 0 h 960120"/>
                    <a:gd name="connsiteX4" fmla="*/ 505777 w 1111567"/>
                    <a:gd name="connsiteY4" fmla="*/ 7620 h 960120"/>
                    <a:gd name="connsiteX5" fmla="*/ 246697 w 1111567"/>
                    <a:gd name="connsiteY5" fmla="*/ 19050 h 960120"/>
                    <a:gd name="connsiteX6" fmla="*/ 0 w 1111567"/>
                    <a:gd name="connsiteY6" fmla="*/ 18098 h 960120"/>
                    <a:gd name="connsiteX7" fmla="*/ 12382 w 1111567"/>
                    <a:gd name="connsiteY7" fmla="*/ 30480 h 960120"/>
                    <a:gd name="connsiteX8" fmla="*/ 9525 w 1111567"/>
                    <a:gd name="connsiteY8" fmla="*/ 43815 h 960120"/>
                    <a:gd name="connsiteX9" fmla="*/ 29528 w 1111567"/>
                    <a:gd name="connsiteY9" fmla="*/ 79058 h 960120"/>
                    <a:gd name="connsiteX10" fmla="*/ 66675 w 1111567"/>
                    <a:gd name="connsiteY10" fmla="*/ 139065 h 960120"/>
                    <a:gd name="connsiteX11" fmla="*/ 94297 w 1111567"/>
                    <a:gd name="connsiteY11" fmla="*/ 167640 h 960120"/>
                    <a:gd name="connsiteX12" fmla="*/ 113347 w 1111567"/>
                    <a:gd name="connsiteY12" fmla="*/ 173355 h 960120"/>
                    <a:gd name="connsiteX13" fmla="*/ 121920 w 1111567"/>
                    <a:gd name="connsiteY13" fmla="*/ 163830 h 960120"/>
                    <a:gd name="connsiteX14" fmla="*/ 136207 w 1111567"/>
                    <a:gd name="connsiteY14" fmla="*/ 183833 h 960120"/>
                    <a:gd name="connsiteX15" fmla="*/ 135255 w 1111567"/>
                    <a:gd name="connsiteY15" fmla="*/ 195263 h 960120"/>
                    <a:gd name="connsiteX16" fmla="*/ 109538 w 1111567"/>
                    <a:gd name="connsiteY16" fmla="*/ 220028 h 960120"/>
                    <a:gd name="connsiteX17" fmla="*/ 104775 w 1111567"/>
                    <a:gd name="connsiteY17" fmla="*/ 241935 h 960120"/>
                    <a:gd name="connsiteX18" fmla="*/ 128588 w 1111567"/>
                    <a:gd name="connsiteY18" fmla="*/ 265747 h 960120"/>
                    <a:gd name="connsiteX19" fmla="*/ 153353 w 1111567"/>
                    <a:gd name="connsiteY19" fmla="*/ 310515 h 960120"/>
                    <a:gd name="connsiteX20" fmla="*/ 183832 w 1111567"/>
                    <a:gd name="connsiteY20" fmla="*/ 317183 h 960120"/>
                    <a:gd name="connsiteX21" fmla="*/ 188595 w 1111567"/>
                    <a:gd name="connsiteY21" fmla="*/ 775335 h 960120"/>
                    <a:gd name="connsiteX22" fmla="*/ 190500 w 1111567"/>
                    <a:gd name="connsiteY22" fmla="*/ 878205 h 960120"/>
                    <a:gd name="connsiteX23" fmla="*/ 562927 w 1111567"/>
                    <a:gd name="connsiteY23" fmla="*/ 871538 h 960120"/>
                    <a:gd name="connsiteX24" fmla="*/ 942023 w 1111567"/>
                    <a:gd name="connsiteY24" fmla="*/ 852488 h 960120"/>
                    <a:gd name="connsiteX25" fmla="*/ 957263 w 1111567"/>
                    <a:gd name="connsiteY25" fmla="*/ 876300 h 960120"/>
                    <a:gd name="connsiteX26" fmla="*/ 957263 w 1111567"/>
                    <a:gd name="connsiteY26" fmla="*/ 897255 h 960120"/>
                    <a:gd name="connsiteX27" fmla="*/ 941070 w 1111567"/>
                    <a:gd name="connsiteY27" fmla="*/ 911543 h 960120"/>
                    <a:gd name="connsiteX28" fmla="*/ 914400 w 1111567"/>
                    <a:gd name="connsiteY28" fmla="*/ 960120 h 960120"/>
                    <a:gd name="connsiteX29" fmla="*/ 1021080 w 1111567"/>
                    <a:gd name="connsiteY29" fmla="*/ 952500 h 960120"/>
                    <a:gd name="connsiteX30" fmla="*/ 1030605 w 1111567"/>
                    <a:gd name="connsiteY30" fmla="*/ 933450 h 960120"/>
                    <a:gd name="connsiteX31" fmla="*/ 1042035 w 1111567"/>
                    <a:gd name="connsiteY31" fmla="*/ 928688 h 960120"/>
                    <a:gd name="connsiteX32" fmla="*/ 1042035 w 1111567"/>
                    <a:gd name="connsiteY32" fmla="*/ 922020 h 960120"/>
                    <a:gd name="connsiteX33" fmla="*/ 1030605 w 1111567"/>
                    <a:gd name="connsiteY33" fmla="*/ 911543 h 960120"/>
                    <a:gd name="connsiteX34" fmla="*/ 1024890 w 1111567"/>
                    <a:gd name="connsiteY34" fmla="*/ 902018 h 960120"/>
                    <a:gd name="connsiteX35" fmla="*/ 1041082 w 1111567"/>
                    <a:gd name="connsiteY35" fmla="*/ 903922 h 960120"/>
                    <a:gd name="connsiteX36" fmla="*/ 1048702 w 1111567"/>
                    <a:gd name="connsiteY36" fmla="*/ 897255 h 960120"/>
                    <a:gd name="connsiteX37" fmla="*/ 1035368 w 1111567"/>
                    <a:gd name="connsiteY37" fmla="*/ 882968 h 960120"/>
                    <a:gd name="connsiteX38" fmla="*/ 1048702 w 1111567"/>
                    <a:gd name="connsiteY38" fmla="*/ 878205 h 960120"/>
                    <a:gd name="connsiteX39" fmla="*/ 1049655 w 1111567"/>
                    <a:gd name="connsiteY39" fmla="*/ 868680 h 960120"/>
                    <a:gd name="connsiteX40" fmla="*/ 1043940 w 1111567"/>
                    <a:gd name="connsiteY40" fmla="*/ 859155 h 960120"/>
                    <a:gd name="connsiteX41" fmla="*/ 1043940 w 1111567"/>
                    <a:gd name="connsiteY41" fmla="*/ 846772 h 960120"/>
                    <a:gd name="connsiteX42" fmla="*/ 1037273 w 1111567"/>
                    <a:gd name="connsiteY42" fmla="*/ 840105 h 960120"/>
                    <a:gd name="connsiteX43" fmla="*/ 1039177 w 1111567"/>
                    <a:gd name="connsiteY43" fmla="*/ 830580 h 960120"/>
                    <a:gd name="connsiteX44" fmla="*/ 1049655 w 1111567"/>
                    <a:gd name="connsiteY44" fmla="*/ 830580 h 960120"/>
                    <a:gd name="connsiteX45" fmla="*/ 1056323 w 1111567"/>
                    <a:gd name="connsiteY45" fmla="*/ 837247 h 960120"/>
                    <a:gd name="connsiteX46" fmla="*/ 1053465 w 1111567"/>
                    <a:gd name="connsiteY46" fmla="*/ 846772 h 960120"/>
                    <a:gd name="connsiteX47" fmla="*/ 1061085 w 1111567"/>
                    <a:gd name="connsiteY47" fmla="*/ 853440 h 960120"/>
                    <a:gd name="connsiteX48" fmla="*/ 1068705 w 1111567"/>
                    <a:gd name="connsiteY48" fmla="*/ 843915 h 960120"/>
                    <a:gd name="connsiteX49" fmla="*/ 1078230 w 1111567"/>
                    <a:gd name="connsiteY49" fmla="*/ 818197 h 960120"/>
                    <a:gd name="connsiteX50" fmla="*/ 1091565 w 1111567"/>
                    <a:gd name="connsiteY50" fmla="*/ 826770 h 960120"/>
                    <a:gd name="connsiteX51" fmla="*/ 1098232 w 1111567"/>
                    <a:gd name="connsiteY51" fmla="*/ 822960 h 960120"/>
                    <a:gd name="connsiteX52" fmla="*/ 1109663 w 1111567"/>
                    <a:gd name="connsiteY52" fmla="*/ 783908 h 960120"/>
                    <a:gd name="connsiteX53" fmla="*/ 1100138 w 1111567"/>
                    <a:gd name="connsiteY53" fmla="*/ 774383 h 960120"/>
                    <a:gd name="connsiteX54" fmla="*/ 1109663 w 1111567"/>
                    <a:gd name="connsiteY54" fmla="*/ 755333 h 960120"/>
                    <a:gd name="connsiteX55" fmla="*/ 1111568 w 1111567"/>
                    <a:gd name="connsiteY55" fmla="*/ 746760 h 960120"/>
                    <a:gd name="connsiteX56" fmla="*/ 1099185 w 1111567"/>
                    <a:gd name="connsiteY56" fmla="*/ 739140 h 960120"/>
                    <a:gd name="connsiteX57" fmla="*/ 1072515 w 1111567"/>
                    <a:gd name="connsiteY57" fmla="*/ 739140 h 960120"/>
                    <a:gd name="connsiteX58" fmla="*/ 1059180 w 1111567"/>
                    <a:gd name="connsiteY58" fmla="*/ 724853 h 960120"/>
                    <a:gd name="connsiteX59" fmla="*/ 1042035 w 1111567"/>
                    <a:gd name="connsiteY59" fmla="*/ 688658 h 960120"/>
                    <a:gd name="connsiteX60" fmla="*/ 1042035 w 1111567"/>
                    <a:gd name="connsiteY60" fmla="*/ 670560 h 960120"/>
                    <a:gd name="connsiteX61" fmla="*/ 1049655 w 1111567"/>
                    <a:gd name="connsiteY61" fmla="*/ 664845 h 960120"/>
                    <a:gd name="connsiteX62" fmla="*/ 1050607 w 1111567"/>
                    <a:gd name="connsiteY62" fmla="*/ 652463 h 960120"/>
                    <a:gd name="connsiteX63" fmla="*/ 1034415 w 1111567"/>
                    <a:gd name="connsiteY63" fmla="*/ 634365 h 960120"/>
                    <a:gd name="connsiteX64" fmla="*/ 1025843 w 1111567"/>
                    <a:gd name="connsiteY64" fmla="*/ 610553 h 960120"/>
                    <a:gd name="connsiteX65" fmla="*/ 1000125 w 1111567"/>
                    <a:gd name="connsiteY65" fmla="*/ 571500 h 960120"/>
                    <a:gd name="connsiteX66" fmla="*/ 954405 w 1111567"/>
                    <a:gd name="connsiteY66" fmla="*/ 559118 h 960120"/>
                    <a:gd name="connsiteX67" fmla="*/ 883920 w 1111567"/>
                    <a:gd name="connsiteY67" fmla="*/ 491490 h 960120"/>
                    <a:gd name="connsiteX68" fmla="*/ 880110 w 1111567"/>
                    <a:gd name="connsiteY68" fmla="*/ 468630 h 960120"/>
                    <a:gd name="connsiteX69" fmla="*/ 906780 w 1111567"/>
                    <a:gd name="connsiteY69" fmla="*/ 396240 h 960120"/>
                    <a:gd name="connsiteX70" fmla="*/ 902970 w 1111567"/>
                    <a:gd name="connsiteY70" fmla="*/ 378143 h 960120"/>
                    <a:gd name="connsiteX71" fmla="*/ 914400 w 1111567"/>
                    <a:gd name="connsiteY71" fmla="*/ 367665 h 960120"/>
                    <a:gd name="connsiteX72" fmla="*/ 914400 w 1111567"/>
                    <a:gd name="connsiteY72" fmla="*/ 355283 h 960120"/>
                    <a:gd name="connsiteX73" fmla="*/ 887730 w 1111567"/>
                    <a:gd name="connsiteY73" fmla="*/ 340995 h 960120"/>
                    <a:gd name="connsiteX74" fmla="*/ 859155 w 1111567"/>
                    <a:gd name="connsiteY74" fmla="*/ 334328 h 960120"/>
                    <a:gd name="connsiteX75" fmla="*/ 826770 w 1111567"/>
                    <a:gd name="connsiteY75" fmla="*/ 345758 h 960120"/>
                    <a:gd name="connsiteX76" fmla="*/ 814388 w 1111567"/>
                    <a:gd name="connsiteY76" fmla="*/ 323850 h 960120"/>
                    <a:gd name="connsiteX77" fmla="*/ 820102 w 1111567"/>
                    <a:gd name="connsiteY77" fmla="*/ 305753 h 960120"/>
                    <a:gd name="connsiteX78" fmla="*/ 813435 w 1111567"/>
                    <a:gd name="connsiteY78" fmla="*/ 282893 h 960120"/>
                    <a:gd name="connsiteX79" fmla="*/ 731520 w 1111567"/>
                    <a:gd name="connsiteY79" fmla="*/ 202883 h 960120"/>
                    <a:gd name="connsiteX80" fmla="*/ 710565 w 1111567"/>
                    <a:gd name="connsiteY80" fmla="*/ 188595 h 960120"/>
                    <a:gd name="connsiteX81" fmla="*/ 686752 w 1111567"/>
                    <a:gd name="connsiteY81" fmla="*/ 132397 h 960120"/>
                    <a:gd name="connsiteX82" fmla="*/ 675323 w 1111567"/>
                    <a:gd name="connsiteY82" fmla="*/ 80963 h 960120"/>
                    <a:gd name="connsiteX83" fmla="*/ 688657 w 1111567"/>
                    <a:gd name="connsiteY83" fmla="*/ 45720 h 960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111567" h="960120">
                      <a:moveTo>
                        <a:pt x="674370" y="38100"/>
                      </a:moveTo>
                      <a:lnTo>
                        <a:pt x="663893" y="27623"/>
                      </a:lnTo>
                      <a:lnTo>
                        <a:pt x="658177" y="12383"/>
                      </a:lnTo>
                      <a:lnTo>
                        <a:pt x="641985" y="0"/>
                      </a:lnTo>
                      <a:lnTo>
                        <a:pt x="505777" y="7620"/>
                      </a:lnTo>
                      <a:lnTo>
                        <a:pt x="246697" y="19050"/>
                      </a:lnTo>
                      <a:lnTo>
                        <a:pt x="0" y="18098"/>
                      </a:lnTo>
                      <a:lnTo>
                        <a:pt x="12382" y="30480"/>
                      </a:lnTo>
                      <a:lnTo>
                        <a:pt x="9525" y="43815"/>
                      </a:lnTo>
                      <a:lnTo>
                        <a:pt x="29528" y="79058"/>
                      </a:lnTo>
                      <a:lnTo>
                        <a:pt x="66675" y="139065"/>
                      </a:lnTo>
                      <a:lnTo>
                        <a:pt x="94297" y="167640"/>
                      </a:lnTo>
                      <a:lnTo>
                        <a:pt x="113347" y="173355"/>
                      </a:lnTo>
                      <a:lnTo>
                        <a:pt x="121920" y="163830"/>
                      </a:lnTo>
                      <a:lnTo>
                        <a:pt x="136207" y="183833"/>
                      </a:lnTo>
                      <a:lnTo>
                        <a:pt x="135255" y="195263"/>
                      </a:lnTo>
                      <a:lnTo>
                        <a:pt x="109538" y="220028"/>
                      </a:lnTo>
                      <a:lnTo>
                        <a:pt x="104775" y="241935"/>
                      </a:lnTo>
                      <a:lnTo>
                        <a:pt x="128588" y="265747"/>
                      </a:lnTo>
                      <a:lnTo>
                        <a:pt x="153353" y="310515"/>
                      </a:lnTo>
                      <a:lnTo>
                        <a:pt x="183832" y="317183"/>
                      </a:lnTo>
                      <a:lnTo>
                        <a:pt x="188595" y="775335"/>
                      </a:lnTo>
                      <a:lnTo>
                        <a:pt x="190500" y="878205"/>
                      </a:lnTo>
                      <a:lnTo>
                        <a:pt x="562927" y="871538"/>
                      </a:lnTo>
                      <a:lnTo>
                        <a:pt x="942023" y="852488"/>
                      </a:lnTo>
                      <a:lnTo>
                        <a:pt x="957263" y="876300"/>
                      </a:lnTo>
                      <a:lnTo>
                        <a:pt x="957263" y="897255"/>
                      </a:lnTo>
                      <a:lnTo>
                        <a:pt x="941070" y="911543"/>
                      </a:lnTo>
                      <a:lnTo>
                        <a:pt x="914400" y="960120"/>
                      </a:lnTo>
                      <a:lnTo>
                        <a:pt x="1021080" y="952500"/>
                      </a:lnTo>
                      <a:lnTo>
                        <a:pt x="1030605" y="933450"/>
                      </a:lnTo>
                      <a:lnTo>
                        <a:pt x="1042035" y="928688"/>
                      </a:lnTo>
                      <a:lnTo>
                        <a:pt x="1042035" y="922020"/>
                      </a:lnTo>
                      <a:lnTo>
                        <a:pt x="1030605" y="911543"/>
                      </a:lnTo>
                      <a:lnTo>
                        <a:pt x="1024890" y="902018"/>
                      </a:lnTo>
                      <a:lnTo>
                        <a:pt x="1041082" y="903922"/>
                      </a:lnTo>
                      <a:lnTo>
                        <a:pt x="1048702" y="897255"/>
                      </a:lnTo>
                      <a:lnTo>
                        <a:pt x="1035368" y="882968"/>
                      </a:lnTo>
                      <a:lnTo>
                        <a:pt x="1048702" y="878205"/>
                      </a:lnTo>
                      <a:lnTo>
                        <a:pt x="1049655" y="868680"/>
                      </a:lnTo>
                      <a:lnTo>
                        <a:pt x="1043940" y="859155"/>
                      </a:lnTo>
                      <a:lnTo>
                        <a:pt x="1043940" y="846772"/>
                      </a:lnTo>
                      <a:lnTo>
                        <a:pt x="1037273" y="840105"/>
                      </a:lnTo>
                      <a:lnTo>
                        <a:pt x="1039177" y="830580"/>
                      </a:lnTo>
                      <a:lnTo>
                        <a:pt x="1049655" y="830580"/>
                      </a:lnTo>
                      <a:lnTo>
                        <a:pt x="1056323" y="837247"/>
                      </a:lnTo>
                      <a:lnTo>
                        <a:pt x="1053465" y="846772"/>
                      </a:lnTo>
                      <a:lnTo>
                        <a:pt x="1061085" y="853440"/>
                      </a:lnTo>
                      <a:lnTo>
                        <a:pt x="1068705" y="843915"/>
                      </a:lnTo>
                      <a:lnTo>
                        <a:pt x="1078230" y="818197"/>
                      </a:lnTo>
                      <a:lnTo>
                        <a:pt x="1091565" y="826770"/>
                      </a:lnTo>
                      <a:lnTo>
                        <a:pt x="1098232" y="822960"/>
                      </a:lnTo>
                      <a:lnTo>
                        <a:pt x="1109663" y="783908"/>
                      </a:lnTo>
                      <a:lnTo>
                        <a:pt x="1100138" y="774383"/>
                      </a:lnTo>
                      <a:lnTo>
                        <a:pt x="1109663" y="755333"/>
                      </a:lnTo>
                      <a:lnTo>
                        <a:pt x="1111568" y="746760"/>
                      </a:lnTo>
                      <a:lnTo>
                        <a:pt x="1099185" y="739140"/>
                      </a:lnTo>
                      <a:lnTo>
                        <a:pt x="1072515" y="739140"/>
                      </a:lnTo>
                      <a:lnTo>
                        <a:pt x="1059180" y="724853"/>
                      </a:lnTo>
                      <a:lnTo>
                        <a:pt x="1042035" y="688658"/>
                      </a:lnTo>
                      <a:lnTo>
                        <a:pt x="1042035" y="670560"/>
                      </a:lnTo>
                      <a:lnTo>
                        <a:pt x="1049655" y="664845"/>
                      </a:lnTo>
                      <a:lnTo>
                        <a:pt x="1050607" y="652463"/>
                      </a:lnTo>
                      <a:lnTo>
                        <a:pt x="1034415" y="634365"/>
                      </a:lnTo>
                      <a:lnTo>
                        <a:pt x="1025843" y="610553"/>
                      </a:lnTo>
                      <a:lnTo>
                        <a:pt x="1000125" y="571500"/>
                      </a:lnTo>
                      <a:lnTo>
                        <a:pt x="954405" y="559118"/>
                      </a:lnTo>
                      <a:lnTo>
                        <a:pt x="883920" y="491490"/>
                      </a:lnTo>
                      <a:lnTo>
                        <a:pt x="880110" y="468630"/>
                      </a:lnTo>
                      <a:lnTo>
                        <a:pt x="906780" y="396240"/>
                      </a:lnTo>
                      <a:lnTo>
                        <a:pt x="902970" y="378143"/>
                      </a:lnTo>
                      <a:lnTo>
                        <a:pt x="914400" y="367665"/>
                      </a:lnTo>
                      <a:lnTo>
                        <a:pt x="914400" y="355283"/>
                      </a:lnTo>
                      <a:lnTo>
                        <a:pt x="887730" y="340995"/>
                      </a:lnTo>
                      <a:lnTo>
                        <a:pt x="859155" y="334328"/>
                      </a:lnTo>
                      <a:lnTo>
                        <a:pt x="826770" y="345758"/>
                      </a:lnTo>
                      <a:lnTo>
                        <a:pt x="814388" y="323850"/>
                      </a:lnTo>
                      <a:lnTo>
                        <a:pt x="820102" y="305753"/>
                      </a:lnTo>
                      <a:lnTo>
                        <a:pt x="813435" y="282893"/>
                      </a:lnTo>
                      <a:lnTo>
                        <a:pt x="731520" y="202883"/>
                      </a:lnTo>
                      <a:lnTo>
                        <a:pt x="710565" y="188595"/>
                      </a:lnTo>
                      <a:lnTo>
                        <a:pt x="686752" y="132397"/>
                      </a:lnTo>
                      <a:lnTo>
                        <a:pt x="675323" y="80963"/>
                      </a:lnTo>
                      <a:lnTo>
                        <a:pt x="688657" y="45720"/>
                      </a:lnTo>
                      <a:close/>
                    </a:path>
                  </a:pathLst>
                </a:custGeom>
                <a:solidFill>
                  <a:srgbClr val="ACBDCE"/>
                </a:solidFill>
                <a:ln w="9525" cap="flat">
                  <a:noFill/>
                  <a:prstDash val="solid"/>
                  <a:miter/>
                </a:ln>
              </p:spPr>
              <p:txBody>
                <a:bodyPr rtlCol="0" anchor="ctr"/>
                <a:lstStyle/>
                <a:p>
                  <a:pPr algn="ctr"/>
                  <a:r>
                    <a:rPr lang="en-US" sz="1200" b="1">
                      <a:solidFill>
                        <a:schemeClr val="bg1"/>
                      </a:solidFill>
                      <a:latin typeface="Helvetica" panose="020B0604020202020204" pitchFamily="34" charset="0"/>
                      <a:cs typeface="Helvetica" panose="020B0604020202020204" pitchFamily="34" charset="0"/>
                    </a:rPr>
                    <a:t>MO</a:t>
                  </a:r>
                </a:p>
              </p:txBody>
            </p:sp>
            <p:sp>
              <p:nvSpPr>
                <p:cNvPr id="69" name="Freeform: Shape 68">
                  <a:extLst>
                    <a:ext uri="{FF2B5EF4-FFF2-40B4-BE49-F238E27FC236}">
                      <a16:creationId xmlns:a16="http://schemas.microsoft.com/office/drawing/2014/main" id="{F60FB799-E7DE-1BE2-7C37-E288DE7836E5}"/>
                    </a:ext>
                  </a:extLst>
                </p:cNvPr>
                <p:cNvSpPr/>
                <p:nvPr/>
              </p:nvSpPr>
              <p:spPr>
                <a:xfrm>
                  <a:off x="3709317" y="1713966"/>
                  <a:ext cx="1523142" cy="965936"/>
                </a:xfrm>
                <a:custGeom>
                  <a:avLst/>
                  <a:gdLst>
                    <a:gd name="connsiteX0" fmla="*/ 600075 w 1700212"/>
                    <a:gd name="connsiteY0" fmla="*/ 952500 h 1078229"/>
                    <a:gd name="connsiteX1" fmla="*/ 1145857 w 1700212"/>
                    <a:gd name="connsiteY1" fmla="*/ 1027747 h 1078229"/>
                    <a:gd name="connsiteX2" fmla="*/ 1631632 w 1700212"/>
                    <a:gd name="connsiteY2" fmla="*/ 1078230 h 1078229"/>
                    <a:gd name="connsiteX3" fmla="*/ 1650682 w 1700212"/>
                    <a:gd name="connsiteY3" fmla="*/ 881063 h 1078229"/>
                    <a:gd name="connsiteX4" fmla="*/ 1700213 w 1700212"/>
                    <a:gd name="connsiteY4" fmla="*/ 245745 h 1078229"/>
                    <a:gd name="connsiteX5" fmla="*/ 1190625 w 1700212"/>
                    <a:gd name="connsiteY5" fmla="*/ 192405 h 1078229"/>
                    <a:gd name="connsiteX6" fmla="*/ 673418 w 1700212"/>
                    <a:gd name="connsiteY6" fmla="*/ 119063 h 1078229"/>
                    <a:gd name="connsiteX7" fmla="*/ 45720 w 1700212"/>
                    <a:gd name="connsiteY7" fmla="*/ 0 h 1078229"/>
                    <a:gd name="connsiteX8" fmla="*/ 0 w 1700212"/>
                    <a:gd name="connsiteY8" fmla="*/ 209550 h 1078229"/>
                    <a:gd name="connsiteX9" fmla="*/ 35242 w 1700212"/>
                    <a:gd name="connsiteY9" fmla="*/ 280035 h 1078229"/>
                    <a:gd name="connsiteX10" fmla="*/ 20003 w 1700212"/>
                    <a:gd name="connsiteY10" fmla="*/ 325755 h 1078229"/>
                    <a:gd name="connsiteX11" fmla="*/ 54292 w 1700212"/>
                    <a:gd name="connsiteY11" fmla="*/ 371475 h 1078229"/>
                    <a:gd name="connsiteX12" fmla="*/ 72390 w 1700212"/>
                    <a:gd name="connsiteY12" fmla="*/ 378142 h 1078229"/>
                    <a:gd name="connsiteX13" fmla="*/ 109538 w 1700212"/>
                    <a:gd name="connsiteY13" fmla="*/ 457200 h 1078229"/>
                    <a:gd name="connsiteX14" fmla="*/ 109538 w 1700212"/>
                    <a:gd name="connsiteY14" fmla="*/ 477203 h 1078229"/>
                    <a:gd name="connsiteX15" fmla="*/ 131445 w 1700212"/>
                    <a:gd name="connsiteY15" fmla="*/ 505778 h 1078229"/>
                    <a:gd name="connsiteX16" fmla="*/ 140017 w 1700212"/>
                    <a:gd name="connsiteY16" fmla="*/ 505778 h 1078229"/>
                    <a:gd name="connsiteX17" fmla="*/ 153353 w 1700212"/>
                    <a:gd name="connsiteY17" fmla="*/ 525780 h 1078229"/>
                    <a:gd name="connsiteX18" fmla="*/ 183833 w 1700212"/>
                    <a:gd name="connsiteY18" fmla="*/ 525780 h 1078229"/>
                    <a:gd name="connsiteX19" fmla="*/ 183833 w 1700212"/>
                    <a:gd name="connsiteY19" fmla="*/ 541020 h 1078229"/>
                    <a:gd name="connsiteX20" fmla="*/ 116205 w 1700212"/>
                    <a:gd name="connsiteY20" fmla="*/ 702945 h 1078229"/>
                    <a:gd name="connsiteX21" fmla="*/ 111442 w 1700212"/>
                    <a:gd name="connsiteY21" fmla="*/ 741998 h 1078229"/>
                    <a:gd name="connsiteX22" fmla="*/ 124778 w 1700212"/>
                    <a:gd name="connsiteY22" fmla="*/ 746760 h 1078229"/>
                    <a:gd name="connsiteX23" fmla="*/ 140017 w 1700212"/>
                    <a:gd name="connsiteY23" fmla="*/ 771525 h 1078229"/>
                    <a:gd name="connsiteX24" fmla="*/ 166688 w 1700212"/>
                    <a:gd name="connsiteY24" fmla="*/ 758190 h 1078229"/>
                    <a:gd name="connsiteX25" fmla="*/ 200978 w 1700212"/>
                    <a:gd name="connsiteY25" fmla="*/ 735330 h 1078229"/>
                    <a:gd name="connsiteX26" fmla="*/ 219075 w 1700212"/>
                    <a:gd name="connsiteY26" fmla="*/ 753428 h 1078229"/>
                    <a:gd name="connsiteX27" fmla="*/ 223838 w 1700212"/>
                    <a:gd name="connsiteY27" fmla="*/ 777240 h 1078229"/>
                    <a:gd name="connsiteX28" fmla="*/ 219075 w 1700212"/>
                    <a:gd name="connsiteY28" fmla="*/ 807720 h 1078229"/>
                    <a:gd name="connsiteX29" fmla="*/ 242888 w 1700212"/>
                    <a:gd name="connsiteY29" fmla="*/ 900113 h 1078229"/>
                    <a:gd name="connsiteX30" fmla="*/ 267653 w 1700212"/>
                    <a:gd name="connsiteY30" fmla="*/ 933450 h 1078229"/>
                    <a:gd name="connsiteX31" fmla="*/ 289560 w 1700212"/>
                    <a:gd name="connsiteY31" fmla="*/ 946785 h 1078229"/>
                    <a:gd name="connsiteX32" fmla="*/ 293370 w 1700212"/>
                    <a:gd name="connsiteY32" fmla="*/ 975360 h 1078229"/>
                    <a:gd name="connsiteX33" fmla="*/ 293370 w 1700212"/>
                    <a:gd name="connsiteY33" fmla="*/ 1014413 h 1078229"/>
                    <a:gd name="connsiteX34" fmla="*/ 315278 w 1700212"/>
                    <a:gd name="connsiteY34" fmla="*/ 1036320 h 1078229"/>
                    <a:gd name="connsiteX35" fmla="*/ 330517 w 1700212"/>
                    <a:gd name="connsiteY35" fmla="*/ 1014413 h 1078229"/>
                    <a:gd name="connsiteX36" fmla="*/ 396240 w 1700212"/>
                    <a:gd name="connsiteY36" fmla="*/ 1029653 h 1078229"/>
                    <a:gd name="connsiteX37" fmla="*/ 416242 w 1700212"/>
                    <a:gd name="connsiteY37" fmla="*/ 1018222 h 1078229"/>
                    <a:gd name="connsiteX38" fmla="*/ 501967 w 1700212"/>
                    <a:gd name="connsiteY38" fmla="*/ 1034415 h 1078229"/>
                    <a:gd name="connsiteX39" fmla="*/ 528638 w 1700212"/>
                    <a:gd name="connsiteY39" fmla="*/ 1002983 h 1078229"/>
                    <a:gd name="connsiteX40" fmla="*/ 545783 w 1700212"/>
                    <a:gd name="connsiteY40" fmla="*/ 997268 h 1078229"/>
                    <a:gd name="connsiteX41" fmla="*/ 557213 w 1700212"/>
                    <a:gd name="connsiteY41" fmla="*/ 1014413 h 1078229"/>
                    <a:gd name="connsiteX42" fmla="*/ 572453 w 1700212"/>
                    <a:gd name="connsiteY42" fmla="*/ 1053465 h 1078229"/>
                    <a:gd name="connsiteX43" fmla="*/ 581025 w 1700212"/>
                    <a:gd name="connsiteY43" fmla="*/ 1054418 h 107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00212" h="1078229">
                      <a:moveTo>
                        <a:pt x="600075" y="952500"/>
                      </a:moveTo>
                      <a:lnTo>
                        <a:pt x="1145857" y="1027747"/>
                      </a:lnTo>
                      <a:lnTo>
                        <a:pt x="1631632" y="1078230"/>
                      </a:lnTo>
                      <a:lnTo>
                        <a:pt x="1650682" y="881063"/>
                      </a:lnTo>
                      <a:lnTo>
                        <a:pt x="1700213" y="245745"/>
                      </a:lnTo>
                      <a:lnTo>
                        <a:pt x="1190625" y="192405"/>
                      </a:lnTo>
                      <a:lnTo>
                        <a:pt x="673418" y="119063"/>
                      </a:lnTo>
                      <a:lnTo>
                        <a:pt x="45720" y="0"/>
                      </a:lnTo>
                      <a:lnTo>
                        <a:pt x="0" y="209550"/>
                      </a:lnTo>
                      <a:lnTo>
                        <a:pt x="35242" y="280035"/>
                      </a:lnTo>
                      <a:lnTo>
                        <a:pt x="20003" y="325755"/>
                      </a:lnTo>
                      <a:lnTo>
                        <a:pt x="54292" y="371475"/>
                      </a:lnTo>
                      <a:lnTo>
                        <a:pt x="72390" y="378142"/>
                      </a:lnTo>
                      <a:lnTo>
                        <a:pt x="109538" y="457200"/>
                      </a:lnTo>
                      <a:lnTo>
                        <a:pt x="109538" y="477203"/>
                      </a:lnTo>
                      <a:lnTo>
                        <a:pt x="131445" y="505778"/>
                      </a:lnTo>
                      <a:lnTo>
                        <a:pt x="140017" y="505778"/>
                      </a:lnTo>
                      <a:lnTo>
                        <a:pt x="153353" y="525780"/>
                      </a:lnTo>
                      <a:lnTo>
                        <a:pt x="183833" y="525780"/>
                      </a:lnTo>
                      <a:lnTo>
                        <a:pt x="183833" y="541020"/>
                      </a:lnTo>
                      <a:lnTo>
                        <a:pt x="116205" y="702945"/>
                      </a:lnTo>
                      <a:lnTo>
                        <a:pt x="111442" y="741998"/>
                      </a:lnTo>
                      <a:lnTo>
                        <a:pt x="124778" y="746760"/>
                      </a:lnTo>
                      <a:lnTo>
                        <a:pt x="140017" y="771525"/>
                      </a:lnTo>
                      <a:lnTo>
                        <a:pt x="166688" y="758190"/>
                      </a:lnTo>
                      <a:lnTo>
                        <a:pt x="200978" y="735330"/>
                      </a:lnTo>
                      <a:lnTo>
                        <a:pt x="219075" y="753428"/>
                      </a:lnTo>
                      <a:lnTo>
                        <a:pt x="223838" y="777240"/>
                      </a:lnTo>
                      <a:lnTo>
                        <a:pt x="219075" y="807720"/>
                      </a:lnTo>
                      <a:lnTo>
                        <a:pt x="242888" y="900113"/>
                      </a:lnTo>
                      <a:lnTo>
                        <a:pt x="267653" y="933450"/>
                      </a:lnTo>
                      <a:lnTo>
                        <a:pt x="289560" y="946785"/>
                      </a:lnTo>
                      <a:lnTo>
                        <a:pt x="293370" y="975360"/>
                      </a:lnTo>
                      <a:lnTo>
                        <a:pt x="293370" y="1014413"/>
                      </a:lnTo>
                      <a:lnTo>
                        <a:pt x="315278" y="1036320"/>
                      </a:lnTo>
                      <a:lnTo>
                        <a:pt x="330517" y="1014413"/>
                      </a:lnTo>
                      <a:lnTo>
                        <a:pt x="396240" y="1029653"/>
                      </a:lnTo>
                      <a:lnTo>
                        <a:pt x="416242" y="1018222"/>
                      </a:lnTo>
                      <a:lnTo>
                        <a:pt x="501967" y="1034415"/>
                      </a:lnTo>
                      <a:lnTo>
                        <a:pt x="528638" y="1002983"/>
                      </a:lnTo>
                      <a:lnTo>
                        <a:pt x="545783" y="997268"/>
                      </a:lnTo>
                      <a:lnTo>
                        <a:pt x="557213" y="1014413"/>
                      </a:lnTo>
                      <a:lnTo>
                        <a:pt x="572453" y="1053465"/>
                      </a:lnTo>
                      <a:lnTo>
                        <a:pt x="581025" y="1054418"/>
                      </a:lnTo>
                      <a:close/>
                    </a:path>
                  </a:pathLst>
                </a:custGeom>
                <a:solidFill>
                  <a:srgbClr val="ED3C8D"/>
                </a:solidFill>
                <a:ln w="9525" cap="flat">
                  <a:noFill/>
                  <a:prstDash val="solid"/>
                  <a:miter/>
                </a:ln>
              </p:spPr>
              <p:txBody>
                <a:bodyPr rtlCol="0" anchor="ctr"/>
                <a:lstStyle/>
                <a:p>
                  <a:pPr algn="ctr"/>
                  <a:r>
                    <a:rPr lang="en-US" sz="1200" b="1">
                      <a:solidFill>
                        <a:schemeClr val="bg1"/>
                      </a:solidFill>
                      <a:latin typeface="Helvetica" panose="020B0604020202020204" pitchFamily="34" charset="0"/>
                      <a:cs typeface="Helvetica" panose="020B0604020202020204" pitchFamily="34" charset="0"/>
                    </a:rPr>
                    <a:t>MT</a:t>
                  </a:r>
                </a:p>
              </p:txBody>
            </p:sp>
            <p:sp>
              <p:nvSpPr>
                <p:cNvPr id="70" name="Freeform: Shape 69">
                  <a:extLst>
                    <a:ext uri="{FF2B5EF4-FFF2-40B4-BE49-F238E27FC236}">
                      <a16:creationId xmlns:a16="http://schemas.microsoft.com/office/drawing/2014/main" id="{C7F080CE-73FE-5F48-B1E8-6F5D1A77E930}"/>
                    </a:ext>
                  </a:extLst>
                </p:cNvPr>
                <p:cNvSpPr/>
                <p:nvPr/>
              </p:nvSpPr>
              <p:spPr>
                <a:xfrm>
                  <a:off x="5106170" y="3054502"/>
                  <a:ext cx="1227046" cy="613523"/>
                </a:xfrm>
                <a:custGeom>
                  <a:avLst/>
                  <a:gdLst>
                    <a:gd name="connsiteX0" fmla="*/ 521970 w 1369694"/>
                    <a:gd name="connsiteY0" fmla="*/ 33338 h 684847"/>
                    <a:gd name="connsiteX1" fmla="*/ 883920 w 1369694"/>
                    <a:gd name="connsiteY1" fmla="*/ 48577 h 684847"/>
                    <a:gd name="connsiteX2" fmla="*/ 916305 w 1369694"/>
                    <a:gd name="connsiteY2" fmla="*/ 79057 h 684847"/>
                    <a:gd name="connsiteX3" fmla="*/ 932497 w 1369694"/>
                    <a:gd name="connsiteY3" fmla="*/ 80963 h 684847"/>
                    <a:gd name="connsiteX4" fmla="*/ 952500 w 1369694"/>
                    <a:gd name="connsiteY4" fmla="*/ 100013 h 684847"/>
                    <a:gd name="connsiteX5" fmla="*/ 969645 w 1369694"/>
                    <a:gd name="connsiteY5" fmla="*/ 99060 h 684847"/>
                    <a:gd name="connsiteX6" fmla="*/ 986790 w 1369694"/>
                    <a:gd name="connsiteY6" fmla="*/ 80010 h 684847"/>
                    <a:gd name="connsiteX7" fmla="*/ 1001077 w 1369694"/>
                    <a:gd name="connsiteY7" fmla="*/ 85725 h 684847"/>
                    <a:gd name="connsiteX8" fmla="*/ 1010602 w 1369694"/>
                    <a:gd name="connsiteY8" fmla="*/ 79057 h 684847"/>
                    <a:gd name="connsiteX9" fmla="*/ 1017270 w 1369694"/>
                    <a:gd name="connsiteY9" fmla="*/ 83820 h 684847"/>
                    <a:gd name="connsiteX10" fmla="*/ 1025842 w 1369694"/>
                    <a:gd name="connsiteY10" fmla="*/ 80010 h 684847"/>
                    <a:gd name="connsiteX11" fmla="*/ 1032510 w 1369694"/>
                    <a:gd name="connsiteY11" fmla="*/ 83820 h 684847"/>
                    <a:gd name="connsiteX12" fmla="*/ 1041082 w 1369694"/>
                    <a:gd name="connsiteY12" fmla="*/ 80010 h 684847"/>
                    <a:gd name="connsiteX13" fmla="*/ 1050607 w 1369694"/>
                    <a:gd name="connsiteY13" fmla="*/ 84772 h 684847"/>
                    <a:gd name="connsiteX14" fmla="*/ 1063942 w 1369694"/>
                    <a:gd name="connsiteY14" fmla="*/ 79057 h 684847"/>
                    <a:gd name="connsiteX15" fmla="*/ 1082992 w 1369694"/>
                    <a:gd name="connsiteY15" fmla="*/ 84772 h 684847"/>
                    <a:gd name="connsiteX16" fmla="*/ 1088707 w 1369694"/>
                    <a:gd name="connsiteY16" fmla="*/ 95250 h 684847"/>
                    <a:gd name="connsiteX17" fmla="*/ 1146810 w 1369694"/>
                    <a:gd name="connsiteY17" fmla="*/ 116205 h 684847"/>
                    <a:gd name="connsiteX18" fmla="*/ 1158240 w 1369694"/>
                    <a:gd name="connsiteY18" fmla="*/ 128588 h 684847"/>
                    <a:gd name="connsiteX19" fmla="*/ 1166813 w 1369694"/>
                    <a:gd name="connsiteY19" fmla="*/ 153352 h 684847"/>
                    <a:gd name="connsiteX20" fmla="*/ 1183957 w 1369694"/>
                    <a:gd name="connsiteY20" fmla="*/ 160020 h 684847"/>
                    <a:gd name="connsiteX21" fmla="*/ 1198245 w 1369694"/>
                    <a:gd name="connsiteY21" fmla="*/ 158115 h 684847"/>
                    <a:gd name="connsiteX22" fmla="*/ 1203007 w 1369694"/>
                    <a:gd name="connsiteY22" fmla="*/ 166688 h 684847"/>
                    <a:gd name="connsiteX23" fmla="*/ 1203007 w 1369694"/>
                    <a:gd name="connsiteY23" fmla="*/ 188595 h 684847"/>
                    <a:gd name="connsiteX24" fmla="*/ 1208723 w 1369694"/>
                    <a:gd name="connsiteY24" fmla="*/ 204788 h 684847"/>
                    <a:gd name="connsiteX25" fmla="*/ 1208723 w 1369694"/>
                    <a:gd name="connsiteY25" fmla="*/ 218122 h 684847"/>
                    <a:gd name="connsiteX26" fmla="*/ 1221105 w 1369694"/>
                    <a:gd name="connsiteY26" fmla="*/ 253365 h 684847"/>
                    <a:gd name="connsiteX27" fmla="*/ 1242060 w 1369694"/>
                    <a:gd name="connsiteY27" fmla="*/ 294322 h 684847"/>
                    <a:gd name="connsiteX28" fmla="*/ 1243965 w 1369694"/>
                    <a:gd name="connsiteY28" fmla="*/ 329565 h 684847"/>
                    <a:gd name="connsiteX29" fmla="*/ 1270635 w 1369694"/>
                    <a:gd name="connsiteY29" fmla="*/ 377190 h 684847"/>
                    <a:gd name="connsiteX30" fmla="*/ 1274445 w 1369694"/>
                    <a:gd name="connsiteY30" fmla="*/ 435292 h 684847"/>
                    <a:gd name="connsiteX31" fmla="*/ 1286827 w 1369694"/>
                    <a:gd name="connsiteY31" fmla="*/ 441960 h 684847"/>
                    <a:gd name="connsiteX32" fmla="*/ 1284923 w 1369694"/>
                    <a:gd name="connsiteY32" fmla="*/ 469582 h 684847"/>
                    <a:gd name="connsiteX33" fmla="*/ 1292542 w 1369694"/>
                    <a:gd name="connsiteY33" fmla="*/ 501015 h 684847"/>
                    <a:gd name="connsiteX34" fmla="*/ 1285875 w 1369694"/>
                    <a:gd name="connsiteY34" fmla="*/ 521970 h 684847"/>
                    <a:gd name="connsiteX35" fmla="*/ 1303020 w 1369694"/>
                    <a:gd name="connsiteY35" fmla="*/ 563880 h 684847"/>
                    <a:gd name="connsiteX36" fmla="*/ 1315402 w 1369694"/>
                    <a:gd name="connsiteY36" fmla="*/ 576263 h 684847"/>
                    <a:gd name="connsiteX37" fmla="*/ 1312545 w 1369694"/>
                    <a:gd name="connsiteY37" fmla="*/ 589597 h 684847"/>
                    <a:gd name="connsiteX38" fmla="*/ 1332548 w 1369694"/>
                    <a:gd name="connsiteY38" fmla="*/ 624840 h 684847"/>
                    <a:gd name="connsiteX39" fmla="*/ 1369695 w 1369694"/>
                    <a:gd name="connsiteY39" fmla="*/ 684847 h 684847"/>
                    <a:gd name="connsiteX40" fmla="*/ 1061085 w 1369694"/>
                    <a:gd name="connsiteY40" fmla="*/ 684847 h 684847"/>
                    <a:gd name="connsiteX41" fmla="*/ 644842 w 1369694"/>
                    <a:gd name="connsiteY41" fmla="*/ 673417 h 684847"/>
                    <a:gd name="connsiteX42" fmla="*/ 301942 w 1369694"/>
                    <a:gd name="connsiteY42" fmla="*/ 654367 h 684847"/>
                    <a:gd name="connsiteX43" fmla="*/ 315277 w 1369694"/>
                    <a:gd name="connsiteY43" fmla="*/ 443865 h 684847"/>
                    <a:gd name="connsiteX44" fmla="*/ 0 w 1369694"/>
                    <a:gd name="connsiteY44" fmla="*/ 421005 h 684847"/>
                    <a:gd name="connsiteX45" fmla="*/ 35242 w 1369694"/>
                    <a:gd name="connsiteY45" fmla="*/ 0 h 684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369694" h="684847">
                      <a:moveTo>
                        <a:pt x="521970" y="33338"/>
                      </a:moveTo>
                      <a:lnTo>
                        <a:pt x="883920" y="48577"/>
                      </a:lnTo>
                      <a:lnTo>
                        <a:pt x="916305" y="79057"/>
                      </a:lnTo>
                      <a:lnTo>
                        <a:pt x="932497" y="80963"/>
                      </a:lnTo>
                      <a:lnTo>
                        <a:pt x="952500" y="100013"/>
                      </a:lnTo>
                      <a:lnTo>
                        <a:pt x="969645" y="99060"/>
                      </a:lnTo>
                      <a:lnTo>
                        <a:pt x="986790" y="80010"/>
                      </a:lnTo>
                      <a:lnTo>
                        <a:pt x="1001077" y="85725"/>
                      </a:lnTo>
                      <a:lnTo>
                        <a:pt x="1010602" y="79057"/>
                      </a:lnTo>
                      <a:lnTo>
                        <a:pt x="1017270" y="83820"/>
                      </a:lnTo>
                      <a:lnTo>
                        <a:pt x="1025842" y="80010"/>
                      </a:lnTo>
                      <a:lnTo>
                        <a:pt x="1032510" y="83820"/>
                      </a:lnTo>
                      <a:lnTo>
                        <a:pt x="1041082" y="80010"/>
                      </a:lnTo>
                      <a:lnTo>
                        <a:pt x="1050607" y="84772"/>
                      </a:lnTo>
                      <a:lnTo>
                        <a:pt x="1063942" y="79057"/>
                      </a:lnTo>
                      <a:lnTo>
                        <a:pt x="1082992" y="84772"/>
                      </a:lnTo>
                      <a:lnTo>
                        <a:pt x="1088707" y="95250"/>
                      </a:lnTo>
                      <a:lnTo>
                        <a:pt x="1146810" y="116205"/>
                      </a:lnTo>
                      <a:lnTo>
                        <a:pt x="1158240" y="128588"/>
                      </a:lnTo>
                      <a:lnTo>
                        <a:pt x="1166813" y="153352"/>
                      </a:lnTo>
                      <a:lnTo>
                        <a:pt x="1183957" y="160020"/>
                      </a:lnTo>
                      <a:lnTo>
                        <a:pt x="1198245" y="158115"/>
                      </a:lnTo>
                      <a:lnTo>
                        <a:pt x="1203007" y="166688"/>
                      </a:lnTo>
                      <a:lnTo>
                        <a:pt x="1203007" y="188595"/>
                      </a:lnTo>
                      <a:lnTo>
                        <a:pt x="1208723" y="204788"/>
                      </a:lnTo>
                      <a:lnTo>
                        <a:pt x="1208723" y="218122"/>
                      </a:lnTo>
                      <a:lnTo>
                        <a:pt x="1221105" y="253365"/>
                      </a:lnTo>
                      <a:lnTo>
                        <a:pt x="1242060" y="294322"/>
                      </a:lnTo>
                      <a:lnTo>
                        <a:pt x="1243965" y="329565"/>
                      </a:lnTo>
                      <a:lnTo>
                        <a:pt x="1270635" y="377190"/>
                      </a:lnTo>
                      <a:lnTo>
                        <a:pt x="1274445" y="435292"/>
                      </a:lnTo>
                      <a:lnTo>
                        <a:pt x="1286827" y="441960"/>
                      </a:lnTo>
                      <a:lnTo>
                        <a:pt x="1284923" y="469582"/>
                      </a:lnTo>
                      <a:lnTo>
                        <a:pt x="1292542" y="501015"/>
                      </a:lnTo>
                      <a:lnTo>
                        <a:pt x="1285875" y="521970"/>
                      </a:lnTo>
                      <a:lnTo>
                        <a:pt x="1303020" y="563880"/>
                      </a:lnTo>
                      <a:lnTo>
                        <a:pt x="1315402" y="576263"/>
                      </a:lnTo>
                      <a:lnTo>
                        <a:pt x="1312545" y="589597"/>
                      </a:lnTo>
                      <a:lnTo>
                        <a:pt x="1332548" y="624840"/>
                      </a:lnTo>
                      <a:lnTo>
                        <a:pt x="1369695" y="684847"/>
                      </a:lnTo>
                      <a:lnTo>
                        <a:pt x="1061085" y="684847"/>
                      </a:lnTo>
                      <a:lnTo>
                        <a:pt x="644842" y="673417"/>
                      </a:lnTo>
                      <a:lnTo>
                        <a:pt x="301942" y="654367"/>
                      </a:lnTo>
                      <a:lnTo>
                        <a:pt x="315277" y="443865"/>
                      </a:lnTo>
                      <a:lnTo>
                        <a:pt x="0" y="421005"/>
                      </a:lnTo>
                      <a:lnTo>
                        <a:pt x="35242" y="0"/>
                      </a:lnTo>
                      <a:close/>
                    </a:path>
                  </a:pathLst>
                </a:custGeom>
                <a:solidFill>
                  <a:srgbClr val="ED3C8D"/>
                </a:solidFill>
                <a:ln w="9525" cap="flat">
                  <a:noFill/>
                  <a:prstDash val="solid"/>
                  <a:miter/>
                </a:ln>
              </p:spPr>
              <p:txBody>
                <a:bodyPr rtlCol="0" anchor="ctr"/>
                <a:lstStyle/>
                <a:p>
                  <a:pPr algn="ctr"/>
                  <a:r>
                    <a:rPr lang="en-US" sz="1200" b="1">
                      <a:solidFill>
                        <a:schemeClr val="bg1"/>
                      </a:solidFill>
                      <a:latin typeface="Helvetica" panose="020B0604020202020204" pitchFamily="34" charset="0"/>
                      <a:cs typeface="Helvetica" panose="020B0604020202020204" pitchFamily="34" charset="0"/>
                    </a:rPr>
                    <a:t>NE</a:t>
                  </a:r>
                </a:p>
              </p:txBody>
            </p:sp>
            <p:sp>
              <p:nvSpPr>
                <p:cNvPr id="71" name="Freeform: Shape 70">
                  <a:extLst>
                    <a:ext uri="{FF2B5EF4-FFF2-40B4-BE49-F238E27FC236}">
                      <a16:creationId xmlns:a16="http://schemas.microsoft.com/office/drawing/2014/main" id="{27526FA1-ED6B-92F7-52F1-5092F16CF8A8}"/>
                    </a:ext>
                  </a:extLst>
                </p:cNvPr>
                <p:cNvSpPr/>
                <p:nvPr/>
              </p:nvSpPr>
              <p:spPr>
                <a:xfrm>
                  <a:off x="2800550" y="2874455"/>
                  <a:ext cx="948017" cy="1464265"/>
                </a:xfrm>
                <a:custGeom>
                  <a:avLst/>
                  <a:gdLst>
                    <a:gd name="connsiteX0" fmla="*/ 858203 w 1058227"/>
                    <a:gd name="connsiteY0" fmla="*/ 1241107 h 1634490"/>
                    <a:gd name="connsiteX1" fmla="*/ 825818 w 1058227"/>
                    <a:gd name="connsiteY1" fmla="*/ 1407795 h 1634490"/>
                    <a:gd name="connsiteX2" fmla="*/ 802958 w 1058227"/>
                    <a:gd name="connsiteY2" fmla="*/ 1435418 h 1634490"/>
                    <a:gd name="connsiteX3" fmla="*/ 783908 w 1058227"/>
                    <a:gd name="connsiteY3" fmla="*/ 1435418 h 1634490"/>
                    <a:gd name="connsiteX4" fmla="*/ 772478 w 1058227"/>
                    <a:gd name="connsiteY4" fmla="*/ 1409700 h 1634490"/>
                    <a:gd name="connsiteX5" fmla="*/ 737235 w 1058227"/>
                    <a:gd name="connsiteY5" fmla="*/ 1396365 h 1634490"/>
                    <a:gd name="connsiteX6" fmla="*/ 703897 w 1058227"/>
                    <a:gd name="connsiteY6" fmla="*/ 1402080 h 1634490"/>
                    <a:gd name="connsiteX7" fmla="*/ 694372 w 1058227"/>
                    <a:gd name="connsiteY7" fmla="*/ 1531620 h 1634490"/>
                    <a:gd name="connsiteX8" fmla="*/ 699135 w 1058227"/>
                    <a:gd name="connsiteY8" fmla="*/ 1578293 h 1634490"/>
                    <a:gd name="connsiteX9" fmla="*/ 694372 w 1058227"/>
                    <a:gd name="connsiteY9" fmla="*/ 1605915 h 1634490"/>
                    <a:gd name="connsiteX10" fmla="*/ 681038 w 1058227"/>
                    <a:gd name="connsiteY10" fmla="*/ 1634490 h 1634490"/>
                    <a:gd name="connsiteX11" fmla="*/ 10477 w 1058227"/>
                    <a:gd name="connsiteY11" fmla="*/ 634365 h 1634490"/>
                    <a:gd name="connsiteX12" fmla="*/ 0 w 1058227"/>
                    <a:gd name="connsiteY12" fmla="*/ 601028 h 1634490"/>
                    <a:gd name="connsiteX13" fmla="*/ 156210 w 1058227"/>
                    <a:gd name="connsiteY13" fmla="*/ 0 h 1634490"/>
                    <a:gd name="connsiteX14" fmla="*/ 603885 w 1058227"/>
                    <a:gd name="connsiteY14" fmla="*/ 106680 h 1634490"/>
                    <a:gd name="connsiteX15" fmla="*/ 836295 w 1058227"/>
                    <a:gd name="connsiteY15" fmla="*/ 158115 h 1634490"/>
                    <a:gd name="connsiteX16" fmla="*/ 1058228 w 1058227"/>
                    <a:gd name="connsiteY16" fmla="*/ 202883 h 1634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8227" h="1634490">
                      <a:moveTo>
                        <a:pt x="858203" y="1241107"/>
                      </a:moveTo>
                      <a:lnTo>
                        <a:pt x="825818" y="1407795"/>
                      </a:lnTo>
                      <a:lnTo>
                        <a:pt x="802958" y="1435418"/>
                      </a:lnTo>
                      <a:lnTo>
                        <a:pt x="783908" y="1435418"/>
                      </a:lnTo>
                      <a:lnTo>
                        <a:pt x="772478" y="1409700"/>
                      </a:lnTo>
                      <a:lnTo>
                        <a:pt x="737235" y="1396365"/>
                      </a:lnTo>
                      <a:lnTo>
                        <a:pt x="703897" y="1402080"/>
                      </a:lnTo>
                      <a:lnTo>
                        <a:pt x="694372" y="1531620"/>
                      </a:lnTo>
                      <a:lnTo>
                        <a:pt x="699135" y="1578293"/>
                      </a:lnTo>
                      <a:lnTo>
                        <a:pt x="694372" y="1605915"/>
                      </a:lnTo>
                      <a:lnTo>
                        <a:pt x="681038" y="1634490"/>
                      </a:lnTo>
                      <a:lnTo>
                        <a:pt x="10477" y="634365"/>
                      </a:lnTo>
                      <a:lnTo>
                        <a:pt x="0" y="601028"/>
                      </a:lnTo>
                      <a:lnTo>
                        <a:pt x="156210" y="0"/>
                      </a:lnTo>
                      <a:lnTo>
                        <a:pt x="603885" y="106680"/>
                      </a:lnTo>
                      <a:lnTo>
                        <a:pt x="836295" y="158115"/>
                      </a:lnTo>
                      <a:lnTo>
                        <a:pt x="1058228" y="202883"/>
                      </a:lnTo>
                      <a:close/>
                    </a:path>
                  </a:pathLst>
                </a:custGeom>
                <a:solidFill>
                  <a:srgbClr val="D0D0D0"/>
                </a:solidFill>
                <a:ln w="9525" cap="flat">
                  <a:noFill/>
                  <a:prstDash val="solid"/>
                  <a:miter/>
                </a:ln>
              </p:spPr>
              <p:txBody>
                <a:bodyPr rtlCol="0" anchor="ctr"/>
                <a:lstStyle/>
                <a:p>
                  <a:pPr algn="ctr"/>
                  <a:r>
                    <a:rPr lang="en-US" sz="1200" b="1">
                      <a:solidFill>
                        <a:schemeClr val="bg1"/>
                      </a:solidFill>
                      <a:latin typeface="Helvetica" panose="020B0604020202020204" pitchFamily="34" charset="0"/>
                      <a:cs typeface="Helvetica" panose="020B0604020202020204" pitchFamily="34" charset="0"/>
                    </a:rPr>
                    <a:t>NV</a:t>
                  </a:r>
                </a:p>
              </p:txBody>
            </p:sp>
            <p:sp>
              <p:nvSpPr>
                <p:cNvPr id="72" name="Freeform: Shape 71">
                  <a:extLst>
                    <a:ext uri="{FF2B5EF4-FFF2-40B4-BE49-F238E27FC236}">
                      <a16:creationId xmlns:a16="http://schemas.microsoft.com/office/drawing/2014/main" id="{89E7BBF5-099D-9E16-7D57-620EA396CAD3}"/>
                    </a:ext>
                  </a:extLst>
                </p:cNvPr>
                <p:cNvSpPr/>
                <p:nvPr/>
              </p:nvSpPr>
              <p:spPr>
                <a:xfrm>
                  <a:off x="9417047" y="2237892"/>
                  <a:ext cx="247457" cy="517953"/>
                </a:xfrm>
                <a:custGeom>
                  <a:avLst/>
                  <a:gdLst>
                    <a:gd name="connsiteX0" fmla="*/ 92392 w 276225"/>
                    <a:gd name="connsiteY0" fmla="*/ 16192 h 578167"/>
                    <a:gd name="connsiteX1" fmla="*/ 80010 w 276225"/>
                    <a:gd name="connsiteY1" fmla="*/ 17145 h 578167"/>
                    <a:gd name="connsiteX2" fmla="*/ 70485 w 276225"/>
                    <a:gd name="connsiteY2" fmla="*/ 6667 h 578167"/>
                    <a:gd name="connsiteX3" fmla="*/ 52388 w 276225"/>
                    <a:gd name="connsiteY3" fmla="*/ 20002 h 578167"/>
                    <a:gd name="connsiteX4" fmla="*/ 47625 w 276225"/>
                    <a:gd name="connsiteY4" fmla="*/ 78105 h 578167"/>
                    <a:gd name="connsiteX5" fmla="*/ 59055 w 276225"/>
                    <a:gd name="connsiteY5" fmla="*/ 100013 h 578167"/>
                    <a:gd name="connsiteX6" fmla="*/ 48577 w 276225"/>
                    <a:gd name="connsiteY6" fmla="*/ 133350 h 578167"/>
                    <a:gd name="connsiteX7" fmla="*/ 68580 w 276225"/>
                    <a:gd name="connsiteY7" fmla="*/ 160020 h 578167"/>
                    <a:gd name="connsiteX8" fmla="*/ 64770 w 276225"/>
                    <a:gd name="connsiteY8" fmla="*/ 176213 h 578167"/>
                    <a:gd name="connsiteX9" fmla="*/ 65722 w 276225"/>
                    <a:gd name="connsiteY9" fmla="*/ 188595 h 578167"/>
                    <a:gd name="connsiteX10" fmla="*/ 55245 w 276225"/>
                    <a:gd name="connsiteY10" fmla="*/ 208598 h 578167"/>
                    <a:gd name="connsiteX11" fmla="*/ 41910 w 276225"/>
                    <a:gd name="connsiteY11" fmla="*/ 212407 h 578167"/>
                    <a:gd name="connsiteX12" fmla="*/ 36195 w 276225"/>
                    <a:gd name="connsiteY12" fmla="*/ 224790 h 578167"/>
                    <a:gd name="connsiteX13" fmla="*/ 16192 w 276225"/>
                    <a:gd name="connsiteY13" fmla="*/ 234315 h 578167"/>
                    <a:gd name="connsiteX14" fmla="*/ 9525 w 276225"/>
                    <a:gd name="connsiteY14" fmla="*/ 248602 h 578167"/>
                    <a:gd name="connsiteX15" fmla="*/ 22860 w 276225"/>
                    <a:gd name="connsiteY15" fmla="*/ 280988 h 578167"/>
                    <a:gd name="connsiteX16" fmla="*/ 18097 w 276225"/>
                    <a:gd name="connsiteY16" fmla="*/ 304800 h 578167"/>
                    <a:gd name="connsiteX17" fmla="*/ 22860 w 276225"/>
                    <a:gd name="connsiteY17" fmla="*/ 319088 h 578167"/>
                    <a:gd name="connsiteX18" fmla="*/ 13335 w 276225"/>
                    <a:gd name="connsiteY18" fmla="*/ 337185 h 578167"/>
                    <a:gd name="connsiteX19" fmla="*/ 17145 w 276225"/>
                    <a:gd name="connsiteY19" fmla="*/ 355282 h 578167"/>
                    <a:gd name="connsiteX20" fmla="*/ 4763 w 276225"/>
                    <a:gd name="connsiteY20" fmla="*/ 373380 h 578167"/>
                    <a:gd name="connsiteX21" fmla="*/ 6667 w 276225"/>
                    <a:gd name="connsiteY21" fmla="*/ 394335 h 578167"/>
                    <a:gd name="connsiteX22" fmla="*/ 0 w 276225"/>
                    <a:gd name="connsiteY22" fmla="*/ 404812 h 578167"/>
                    <a:gd name="connsiteX23" fmla="*/ 6667 w 276225"/>
                    <a:gd name="connsiteY23" fmla="*/ 447675 h 578167"/>
                    <a:gd name="connsiteX24" fmla="*/ 13335 w 276225"/>
                    <a:gd name="connsiteY24" fmla="*/ 461962 h 578167"/>
                    <a:gd name="connsiteX25" fmla="*/ 8572 w 276225"/>
                    <a:gd name="connsiteY25" fmla="*/ 486728 h 578167"/>
                    <a:gd name="connsiteX26" fmla="*/ 17145 w 276225"/>
                    <a:gd name="connsiteY26" fmla="*/ 503873 h 578167"/>
                    <a:gd name="connsiteX27" fmla="*/ 15240 w 276225"/>
                    <a:gd name="connsiteY27" fmla="*/ 527685 h 578167"/>
                    <a:gd name="connsiteX28" fmla="*/ 10477 w 276225"/>
                    <a:gd name="connsiteY28" fmla="*/ 540068 h 578167"/>
                    <a:gd name="connsiteX29" fmla="*/ 9525 w 276225"/>
                    <a:gd name="connsiteY29" fmla="*/ 553403 h 578167"/>
                    <a:gd name="connsiteX30" fmla="*/ 29527 w 276225"/>
                    <a:gd name="connsiteY30" fmla="*/ 578168 h 578167"/>
                    <a:gd name="connsiteX31" fmla="*/ 204788 w 276225"/>
                    <a:gd name="connsiteY31" fmla="*/ 541973 h 578167"/>
                    <a:gd name="connsiteX32" fmla="*/ 214313 w 276225"/>
                    <a:gd name="connsiteY32" fmla="*/ 527685 h 578167"/>
                    <a:gd name="connsiteX33" fmla="*/ 217170 w 276225"/>
                    <a:gd name="connsiteY33" fmla="*/ 511493 h 578167"/>
                    <a:gd name="connsiteX34" fmla="*/ 235267 w 276225"/>
                    <a:gd name="connsiteY34" fmla="*/ 505778 h 578167"/>
                    <a:gd name="connsiteX35" fmla="*/ 240030 w 276225"/>
                    <a:gd name="connsiteY35" fmla="*/ 495300 h 578167"/>
                    <a:gd name="connsiteX36" fmla="*/ 256222 w 276225"/>
                    <a:gd name="connsiteY36" fmla="*/ 484823 h 578167"/>
                    <a:gd name="connsiteX37" fmla="*/ 268605 w 276225"/>
                    <a:gd name="connsiteY37" fmla="*/ 487680 h 578167"/>
                    <a:gd name="connsiteX38" fmla="*/ 276225 w 276225"/>
                    <a:gd name="connsiteY38" fmla="*/ 441960 h 578167"/>
                    <a:gd name="connsiteX39" fmla="*/ 254317 w 276225"/>
                    <a:gd name="connsiteY39" fmla="*/ 428625 h 578167"/>
                    <a:gd name="connsiteX40" fmla="*/ 246697 w 276225"/>
                    <a:gd name="connsiteY40" fmla="*/ 407670 h 578167"/>
                    <a:gd name="connsiteX41" fmla="*/ 216217 w 276225"/>
                    <a:gd name="connsiteY41" fmla="*/ 388620 h 578167"/>
                    <a:gd name="connsiteX42" fmla="*/ 210502 w 276225"/>
                    <a:gd name="connsiteY42" fmla="*/ 350520 h 578167"/>
                    <a:gd name="connsiteX43" fmla="*/ 97155 w 276225"/>
                    <a:gd name="connsiteY43" fmla="*/ 0 h 57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6225" h="578167">
                      <a:moveTo>
                        <a:pt x="92392" y="16192"/>
                      </a:moveTo>
                      <a:lnTo>
                        <a:pt x="80010" y="17145"/>
                      </a:lnTo>
                      <a:lnTo>
                        <a:pt x="70485" y="6667"/>
                      </a:lnTo>
                      <a:lnTo>
                        <a:pt x="52388" y="20002"/>
                      </a:lnTo>
                      <a:lnTo>
                        <a:pt x="47625" y="78105"/>
                      </a:lnTo>
                      <a:lnTo>
                        <a:pt x="59055" y="100013"/>
                      </a:lnTo>
                      <a:lnTo>
                        <a:pt x="48577" y="133350"/>
                      </a:lnTo>
                      <a:lnTo>
                        <a:pt x="68580" y="160020"/>
                      </a:lnTo>
                      <a:lnTo>
                        <a:pt x="64770" y="176213"/>
                      </a:lnTo>
                      <a:lnTo>
                        <a:pt x="65722" y="188595"/>
                      </a:lnTo>
                      <a:lnTo>
                        <a:pt x="55245" y="208598"/>
                      </a:lnTo>
                      <a:lnTo>
                        <a:pt x="41910" y="212407"/>
                      </a:lnTo>
                      <a:lnTo>
                        <a:pt x="36195" y="224790"/>
                      </a:lnTo>
                      <a:lnTo>
                        <a:pt x="16192" y="234315"/>
                      </a:lnTo>
                      <a:lnTo>
                        <a:pt x="9525" y="248602"/>
                      </a:lnTo>
                      <a:lnTo>
                        <a:pt x="22860" y="280988"/>
                      </a:lnTo>
                      <a:lnTo>
                        <a:pt x="18097" y="304800"/>
                      </a:lnTo>
                      <a:lnTo>
                        <a:pt x="22860" y="319088"/>
                      </a:lnTo>
                      <a:lnTo>
                        <a:pt x="13335" y="337185"/>
                      </a:lnTo>
                      <a:lnTo>
                        <a:pt x="17145" y="355282"/>
                      </a:lnTo>
                      <a:lnTo>
                        <a:pt x="4763" y="373380"/>
                      </a:lnTo>
                      <a:lnTo>
                        <a:pt x="6667" y="394335"/>
                      </a:lnTo>
                      <a:lnTo>
                        <a:pt x="0" y="404812"/>
                      </a:lnTo>
                      <a:lnTo>
                        <a:pt x="6667" y="447675"/>
                      </a:lnTo>
                      <a:lnTo>
                        <a:pt x="13335" y="461962"/>
                      </a:lnTo>
                      <a:lnTo>
                        <a:pt x="8572" y="486728"/>
                      </a:lnTo>
                      <a:lnTo>
                        <a:pt x="17145" y="503873"/>
                      </a:lnTo>
                      <a:lnTo>
                        <a:pt x="15240" y="527685"/>
                      </a:lnTo>
                      <a:lnTo>
                        <a:pt x="10477" y="540068"/>
                      </a:lnTo>
                      <a:lnTo>
                        <a:pt x="9525" y="553403"/>
                      </a:lnTo>
                      <a:lnTo>
                        <a:pt x="29527" y="578168"/>
                      </a:lnTo>
                      <a:lnTo>
                        <a:pt x="204788" y="541973"/>
                      </a:lnTo>
                      <a:lnTo>
                        <a:pt x="214313" y="527685"/>
                      </a:lnTo>
                      <a:lnTo>
                        <a:pt x="217170" y="511493"/>
                      </a:lnTo>
                      <a:lnTo>
                        <a:pt x="235267" y="505778"/>
                      </a:lnTo>
                      <a:lnTo>
                        <a:pt x="240030" y="495300"/>
                      </a:lnTo>
                      <a:lnTo>
                        <a:pt x="256222" y="484823"/>
                      </a:lnTo>
                      <a:lnTo>
                        <a:pt x="268605" y="487680"/>
                      </a:lnTo>
                      <a:lnTo>
                        <a:pt x="276225" y="441960"/>
                      </a:lnTo>
                      <a:lnTo>
                        <a:pt x="254317" y="428625"/>
                      </a:lnTo>
                      <a:lnTo>
                        <a:pt x="246697" y="407670"/>
                      </a:lnTo>
                      <a:lnTo>
                        <a:pt x="216217" y="388620"/>
                      </a:lnTo>
                      <a:lnTo>
                        <a:pt x="210502" y="350520"/>
                      </a:lnTo>
                      <a:lnTo>
                        <a:pt x="97155" y="0"/>
                      </a:lnTo>
                      <a:close/>
                    </a:path>
                  </a:pathLst>
                </a:custGeom>
                <a:solidFill>
                  <a:srgbClr val="ED3C8D"/>
                </a:solidFill>
                <a:ln w="9525" cap="flat">
                  <a:no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73" name="Freeform: Shape 72">
                  <a:extLst>
                    <a:ext uri="{FF2B5EF4-FFF2-40B4-BE49-F238E27FC236}">
                      <a16:creationId xmlns:a16="http://schemas.microsoft.com/office/drawing/2014/main" id="{4AA4B9A5-4241-4837-F07A-94D610250CBC}"/>
                    </a:ext>
                  </a:extLst>
                </p:cNvPr>
                <p:cNvSpPr/>
                <p:nvPr/>
              </p:nvSpPr>
              <p:spPr>
                <a:xfrm>
                  <a:off x="9157644" y="3079247"/>
                  <a:ext cx="197112" cy="459929"/>
                </a:xfrm>
                <a:custGeom>
                  <a:avLst/>
                  <a:gdLst>
                    <a:gd name="connsiteX0" fmla="*/ 190500 w 220027"/>
                    <a:gd name="connsiteY0" fmla="*/ 46672 h 513397"/>
                    <a:gd name="connsiteX1" fmla="*/ 51435 w 220027"/>
                    <a:gd name="connsiteY1" fmla="*/ 0 h 513397"/>
                    <a:gd name="connsiteX2" fmla="*/ 34290 w 220027"/>
                    <a:gd name="connsiteY2" fmla="*/ 23813 h 513397"/>
                    <a:gd name="connsiteX3" fmla="*/ 35243 w 220027"/>
                    <a:gd name="connsiteY3" fmla="*/ 44767 h 513397"/>
                    <a:gd name="connsiteX4" fmla="*/ 6668 w 220027"/>
                    <a:gd name="connsiteY4" fmla="*/ 96203 h 513397"/>
                    <a:gd name="connsiteX5" fmla="*/ 20955 w 220027"/>
                    <a:gd name="connsiteY5" fmla="*/ 113347 h 513397"/>
                    <a:gd name="connsiteX6" fmla="*/ 14288 w 220027"/>
                    <a:gd name="connsiteY6" fmla="*/ 132397 h 513397"/>
                    <a:gd name="connsiteX7" fmla="*/ 4763 w 220027"/>
                    <a:gd name="connsiteY7" fmla="*/ 141922 h 513397"/>
                    <a:gd name="connsiteX8" fmla="*/ 9525 w 220027"/>
                    <a:gd name="connsiteY8" fmla="*/ 176213 h 513397"/>
                    <a:gd name="connsiteX9" fmla="*/ 35243 w 220027"/>
                    <a:gd name="connsiteY9" fmla="*/ 184785 h 513397"/>
                    <a:gd name="connsiteX10" fmla="*/ 44768 w 220027"/>
                    <a:gd name="connsiteY10" fmla="*/ 211455 h 513397"/>
                    <a:gd name="connsiteX11" fmla="*/ 64770 w 220027"/>
                    <a:gd name="connsiteY11" fmla="*/ 221933 h 513397"/>
                    <a:gd name="connsiteX12" fmla="*/ 104775 w 220027"/>
                    <a:gd name="connsiteY12" fmla="*/ 252413 h 513397"/>
                    <a:gd name="connsiteX13" fmla="*/ 73343 w 220027"/>
                    <a:gd name="connsiteY13" fmla="*/ 277178 h 513397"/>
                    <a:gd name="connsiteX14" fmla="*/ 58102 w 220027"/>
                    <a:gd name="connsiteY14" fmla="*/ 299085 h 513397"/>
                    <a:gd name="connsiteX15" fmla="*/ 40957 w 220027"/>
                    <a:gd name="connsiteY15" fmla="*/ 327660 h 513397"/>
                    <a:gd name="connsiteX16" fmla="*/ 25718 w 220027"/>
                    <a:gd name="connsiteY16" fmla="*/ 333375 h 513397"/>
                    <a:gd name="connsiteX17" fmla="*/ 12382 w 220027"/>
                    <a:gd name="connsiteY17" fmla="*/ 349567 h 513397"/>
                    <a:gd name="connsiteX18" fmla="*/ 2857 w 220027"/>
                    <a:gd name="connsiteY18" fmla="*/ 370522 h 513397"/>
                    <a:gd name="connsiteX19" fmla="*/ 0 w 220027"/>
                    <a:gd name="connsiteY19" fmla="*/ 390525 h 513397"/>
                    <a:gd name="connsiteX20" fmla="*/ 7620 w 220027"/>
                    <a:gd name="connsiteY20" fmla="*/ 399097 h 513397"/>
                    <a:gd name="connsiteX21" fmla="*/ 11430 w 220027"/>
                    <a:gd name="connsiteY21" fmla="*/ 421005 h 513397"/>
                    <a:gd name="connsiteX22" fmla="*/ 22860 w 220027"/>
                    <a:gd name="connsiteY22" fmla="*/ 426720 h 513397"/>
                    <a:gd name="connsiteX23" fmla="*/ 45720 w 220027"/>
                    <a:gd name="connsiteY23" fmla="*/ 441008 h 513397"/>
                    <a:gd name="connsiteX24" fmla="*/ 62865 w 220027"/>
                    <a:gd name="connsiteY24" fmla="*/ 448628 h 513397"/>
                    <a:gd name="connsiteX25" fmla="*/ 78105 w 220027"/>
                    <a:gd name="connsiteY25" fmla="*/ 456247 h 513397"/>
                    <a:gd name="connsiteX26" fmla="*/ 79057 w 220027"/>
                    <a:gd name="connsiteY26" fmla="*/ 466725 h 513397"/>
                    <a:gd name="connsiteX27" fmla="*/ 86677 w 220027"/>
                    <a:gd name="connsiteY27" fmla="*/ 467678 h 513397"/>
                    <a:gd name="connsiteX28" fmla="*/ 97155 w 220027"/>
                    <a:gd name="connsiteY28" fmla="*/ 456247 h 513397"/>
                    <a:gd name="connsiteX29" fmla="*/ 104775 w 220027"/>
                    <a:gd name="connsiteY29" fmla="*/ 460058 h 513397"/>
                    <a:gd name="connsiteX30" fmla="*/ 124777 w 220027"/>
                    <a:gd name="connsiteY30" fmla="*/ 461963 h 513397"/>
                    <a:gd name="connsiteX31" fmla="*/ 122873 w 220027"/>
                    <a:gd name="connsiteY31" fmla="*/ 489585 h 513397"/>
                    <a:gd name="connsiteX32" fmla="*/ 124777 w 220027"/>
                    <a:gd name="connsiteY32" fmla="*/ 513397 h 513397"/>
                    <a:gd name="connsiteX33" fmla="*/ 141923 w 220027"/>
                    <a:gd name="connsiteY33" fmla="*/ 506730 h 513397"/>
                    <a:gd name="connsiteX34" fmla="*/ 156210 w 220027"/>
                    <a:gd name="connsiteY34" fmla="*/ 469583 h 513397"/>
                    <a:gd name="connsiteX35" fmla="*/ 171450 w 220027"/>
                    <a:gd name="connsiteY35" fmla="*/ 423863 h 513397"/>
                    <a:gd name="connsiteX36" fmla="*/ 199073 w 220027"/>
                    <a:gd name="connsiteY36" fmla="*/ 397192 h 513397"/>
                    <a:gd name="connsiteX37" fmla="*/ 204788 w 220027"/>
                    <a:gd name="connsiteY37" fmla="*/ 363855 h 513397"/>
                    <a:gd name="connsiteX38" fmla="*/ 199073 w 220027"/>
                    <a:gd name="connsiteY38" fmla="*/ 352425 h 513397"/>
                    <a:gd name="connsiteX39" fmla="*/ 215265 w 220027"/>
                    <a:gd name="connsiteY39" fmla="*/ 324803 h 513397"/>
                    <a:gd name="connsiteX40" fmla="*/ 215265 w 220027"/>
                    <a:gd name="connsiteY40" fmla="*/ 313372 h 513397"/>
                    <a:gd name="connsiteX41" fmla="*/ 208598 w 220027"/>
                    <a:gd name="connsiteY41" fmla="*/ 302895 h 513397"/>
                    <a:gd name="connsiteX42" fmla="*/ 220027 w 220027"/>
                    <a:gd name="connsiteY42" fmla="*/ 277178 h 513397"/>
                    <a:gd name="connsiteX43" fmla="*/ 217170 w 220027"/>
                    <a:gd name="connsiteY43" fmla="*/ 242888 h 513397"/>
                    <a:gd name="connsiteX44" fmla="*/ 211455 w 220027"/>
                    <a:gd name="connsiteY44" fmla="*/ 164783 h 513397"/>
                    <a:gd name="connsiteX45" fmla="*/ 200025 w 220027"/>
                    <a:gd name="connsiteY45" fmla="*/ 151447 h 513397"/>
                    <a:gd name="connsiteX46" fmla="*/ 200025 w 220027"/>
                    <a:gd name="connsiteY46" fmla="*/ 164783 h 513397"/>
                    <a:gd name="connsiteX47" fmla="*/ 204788 w 220027"/>
                    <a:gd name="connsiteY47" fmla="*/ 170497 h 513397"/>
                    <a:gd name="connsiteX48" fmla="*/ 194310 w 220027"/>
                    <a:gd name="connsiteY48" fmla="*/ 170497 h 513397"/>
                    <a:gd name="connsiteX49" fmla="*/ 188595 w 220027"/>
                    <a:gd name="connsiteY49" fmla="*/ 166688 h 513397"/>
                    <a:gd name="connsiteX50" fmla="*/ 176213 w 220027"/>
                    <a:gd name="connsiteY50" fmla="*/ 164783 h 513397"/>
                    <a:gd name="connsiteX51" fmla="*/ 167640 w 220027"/>
                    <a:gd name="connsiteY51" fmla="*/ 170497 h 513397"/>
                    <a:gd name="connsiteX52" fmla="*/ 156210 w 220027"/>
                    <a:gd name="connsiteY52" fmla="*/ 155258 h 513397"/>
                    <a:gd name="connsiteX53" fmla="*/ 162877 w 220027"/>
                    <a:gd name="connsiteY53" fmla="*/ 139065 h 513397"/>
                    <a:gd name="connsiteX54" fmla="*/ 162877 w 220027"/>
                    <a:gd name="connsiteY54" fmla="*/ 129540 h 513397"/>
                    <a:gd name="connsiteX55" fmla="*/ 179070 w 220027"/>
                    <a:gd name="connsiteY55" fmla="*/ 122872 h 513397"/>
                    <a:gd name="connsiteX56" fmla="*/ 186690 w 220027"/>
                    <a:gd name="connsiteY56" fmla="*/ 102870 h 513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20027" h="513397">
                      <a:moveTo>
                        <a:pt x="190500" y="46672"/>
                      </a:moveTo>
                      <a:lnTo>
                        <a:pt x="51435" y="0"/>
                      </a:lnTo>
                      <a:lnTo>
                        <a:pt x="34290" y="23813"/>
                      </a:lnTo>
                      <a:lnTo>
                        <a:pt x="35243" y="44767"/>
                      </a:lnTo>
                      <a:lnTo>
                        <a:pt x="6668" y="96203"/>
                      </a:lnTo>
                      <a:lnTo>
                        <a:pt x="20955" y="113347"/>
                      </a:lnTo>
                      <a:lnTo>
                        <a:pt x="14288" y="132397"/>
                      </a:lnTo>
                      <a:lnTo>
                        <a:pt x="4763" y="141922"/>
                      </a:lnTo>
                      <a:lnTo>
                        <a:pt x="9525" y="176213"/>
                      </a:lnTo>
                      <a:lnTo>
                        <a:pt x="35243" y="184785"/>
                      </a:lnTo>
                      <a:lnTo>
                        <a:pt x="44768" y="211455"/>
                      </a:lnTo>
                      <a:lnTo>
                        <a:pt x="64770" y="221933"/>
                      </a:lnTo>
                      <a:lnTo>
                        <a:pt x="104775" y="252413"/>
                      </a:lnTo>
                      <a:lnTo>
                        <a:pt x="73343" y="277178"/>
                      </a:lnTo>
                      <a:lnTo>
                        <a:pt x="58102" y="299085"/>
                      </a:lnTo>
                      <a:lnTo>
                        <a:pt x="40957" y="327660"/>
                      </a:lnTo>
                      <a:lnTo>
                        <a:pt x="25718" y="333375"/>
                      </a:lnTo>
                      <a:lnTo>
                        <a:pt x="12382" y="349567"/>
                      </a:lnTo>
                      <a:lnTo>
                        <a:pt x="2857" y="370522"/>
                      </a:lnTo>
                      <a:lnTo>
                        <a:pt x="0" y="390525"/>
                      </a:lnTo>
                      <a:lnTo>
                        <a:pt x="7620" y="399097"/>
                      </a:lnTo>
                      <a:lnTo>
                        <a:pt x="11430" y="421005"/>
                      </a:lnTo>
                      <a:lnTo>
                        <a:pt x="22860" y="426720"/>
                      </a:lnTo>
                      <a:lnTo>
                        <a:pt x="45720" y="441008"/>
                      </a:lnTo>
                      <a:lnTo>
                        <a:pt x="62865" y="448628"/>
                      </a:lnTo>
                      <a:lnTo>
                        <a:pt x="78105" y="456247"/>
                      </a:lnTo>
                      <a:lnTo>
                        <a:pt x="79057" y="466725"/>
                      </a:lnTo>
                      <a:lnTo>
                        <a:pt x="86677" y="467678"/>
                      </a:lnTo>
                      <a:lnTo>
                        <a:pt x="97155" y="456247"/>
                      </a:lnTo>
                      <a:lnTo>
                        <a:pt x="104775" y="460058"/>
                      </a:lnTo>
                      <a:lnTo>
                        <a:pt x="124777" y="461963"/>
                      </a:lnTo>
                      <a:lnTo>
                        <a:pt x="122873" y="489585"/>
                      </a:lnTo>
                      <a:lnTo>
                        <a:pt x="124777" y="513397"/>
                      </a:lnTo>
                      <a:lnTo>
                        <a:pt x="141923" y="506730"/>
                      </a:lnTo>
                      <a:lnTo>
                        <a:pt x="156210" y="469583"/>
                      </a:lnTo>
                      <a:lnTo>
                        <a:pt x="171450" y="423863"/>
                      </a:lnTo>
                      <a:lnTo>
                        <a:pt x="199073" y="397192"/>
                      </a:lnTo>
                      <a:lnTo>
                        <a:pt x="204788" y="363855"/>
                      </a:lnTo>
                      <a:lnTo>
                        <a:pt x="199073" y="352425"/>
                      </a:lnTo>
                      <a:lnTo>
                        <a:pt x="215265" y="324803"/>
                      </a:lnTo>
                      <a:lnTo>
                        <a:pt x="215265" y="313372"/>
                      </a:lnTo>
                      <a:lnTo>
                        <a:pt x="208598" y="302895"/>
                      </a:lnTo>
                      <a:lnTo>
                        <a:pt x="220027" y="277178"/>
                      </a:lnTo>
                      <a:lnTo>
                        <a:pt x="217170" y="242888"/>
                      </a:lnTo>
                      <a:lnTo>
                        <a:pt x="211455" y="164783"/>
                      </a:lnTo>
                      <a:lnTo>
                        <a:pt x="200025" y="151447"/>
                      </a:lnTo>
                      <a:lnTo>
                        <a:pt x="200025" y="164783"/>
                      </a:lnTo>
                      <a:lnTo>
                        <a:pt x="204788" y="170497"/>
                      </a:lnTo>
                      <a:lnTo>
                        <a:pt x="194310" y="170497"/>
                      </a:lnTo>
                      <a:lnTo>
                        <a:pt x="188595" y="166688"/>
                      </a:lnTo>
                      <a:lnTo>
                        <a:pt x="176213" y="164783"/>
                      </a:lnTo>
                      <a:lnTo>
                        <a:pt x="167640" y="170497"/>
                      </a:lnTo>
                      <a:lnTo>
                        <a:pt x="156210" y="155258"/>
                      </a:lnTo>
                      <a:lnTo>
                        <a:pt x="162877" y="139065"/>
                      </a:lnTo>
                      <a:lnTo>
                        <a:pt x="162877" y="129540"/>
                      </a:lnTo>
                      <a:lnTo>
                        <a:pt x="179070" y="122872"/>
                      </a:lnTo>
                      <a:lnTo>
                        <a:pt x="186690" y="102870"/>
                      </a:lnTo>
                      <a:close/>
                    </a:path>
                  </a:pathLst>
                </a:custGeom>
                <a:solidFill>
                  <a:srgbClr val="ED3C8D"/>
                </a:solidFill>
                <a:ln w="9525" cap="flat">
                  <a:no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74" name="Freeform: Shape 73">
                  <a:extLst>
                    <a:ext uri="{FF2B5EF4-FFF2-40B4-BE49-F238E27FC236}">
                      <a16:creationId xmlns:a16="http://schemas.microsoft.com/office/drawing/2014/main" id="{0A0D6D18-B46C-DF3F-2C83-42DEDFA5F541}"/>
                    </a:ext>
                  </a:extLst>
                </p:cNvPr>
                <p:cNvSpPr/>
                <p:nvPr/>
              </p:nvSpPr>
              <p:spPr>
                <a:xfrm>
                  <a:off x="4156445" y="4107475"/>
                  <a:ext cx="1038467" cy="1077719"/>
                </a:xfrm>
                <a:custGeom>
                  <a:avLst/>
                  <a:gdLst>
                    <a:gd name="connsiteX0" fmla="*/ 1153478 w 1159192"/>
                    <a:gd name="connsiteY0" fmla="*/ 208597 h 1203007"/>
                    <a:gd name="connsiteX1" fmla="*/ 1145858 w 1159192"/>
                    <a:gd name="connsiteY1" fmla="*/ 208597 h 1203007"/>
                    <a:gd name="connsiteX2" fmla="*/ 1070610 w 1159192"/>
                    <a:gd name="connsiteY2" fmla="*/ 1154430 h 1203007"/>
                    <a:gd name="connsiteX3" fmla="*/ 767715 w 1159192"/>
                    <a:gd name="connsiteY3" fmla="*/ 1129665 h 1203007"/>
                    <a:gd name="connsiteX4" fmla="*/ 440055 w 1159192"/>
                    <a:gd name="connsiteY4" fmla="*/ 1095375 h 1203007"/>
                    <a:gd name="connsiteX5" fmla="*/ 437197 w 1159192"/>
                    <a:gd name="connsiteY5" fmla="*/ 1123950 h 1203007"/>
                    <a:gd name="connsiteX6" fmla="*/ 456247 w 1159192"/>
                    <a:gd name="connsiteY6" fmla="*/ 1144905 h 1203007"/>
                    <a:gd name="connsiteX7" fmla="*/ 162878 w 1159192"/>
                    <a:gd name="connsiteY7" fmla="*/ 1105853 h 1203007"/>
                    <a:gd name="connsiteX8" fmla="*/ 149543 w 1159192"/>
                    <a:gd name="connsiteY8" fmla="*/ 1203007 h 1203007"/>
                    <a:gd name="connsiteX9" fmla="*/ 0 w 1159192"/>
                    <a:gd name="connsiteY9" fmla="*/ 1182053 h 1203007"/>
                    <a:gd name="connsiteX10" fmla="*/ 165735 w 1159192"/>
                    <a:gd name="connsiteY10" fmla="*/ 0 h 1203007"/>
                    <a:gd name="connsiteX11" fmla="*/ 666750 w 1159192"/>
                    <a:gd name="connsiteY11" fmla="*/ 61913 h 1203007"/>
                    <a:gd name="connsiteX12" fmla="*/ 1159193 w 1159192"/>
                    <a:gd name="connsiteY12" fmla="*/ 107632 h 1203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9192" h="1203007">
                      <a:moveTo>
                        <a:pt x="1153478" y="208597"/>
                      </a:moveTo>
                      <a:lnTo>
                        <a:pt x="1145858" y="208597"/>
                      </a:lnTo>
                      <a:lnTo>
                        <a:pt x="1070610" y="1154430"/>
                      </a:lnTo>
                      <a:lnTo>
                        <a:pt x="767715" y="1129665"/>
                      </a:lnTo>
                      <a:lnTo>
                        <a:pt x="440055" y="1095375"/>
                      </a:lnTo>
                      <a:lnTo>
                        <a:pt x="437197" y="1123950"/>
                      </a:lnTo>
                      <a:lnTo>
                        <a:pt x="456247" y="1144905"/>
                      </a:lnTo>
                      <a:lnTo>
                        <a:pt x="162878" y="1105853"/>
                      </a:lnTo>
                      <a:lnTo>
                        <a:pt x="149543" y="1203007"/>
                      </a:lnTo>
                      <a:lnTo>
                        <a:pt x="0" y="1182053"/>
                      </a:lnTo>
                      <a:lnTo>
                        <a:pt x="165735" y="0"/>
                      </a:lnTo>
                      <a:lnTo>
                        <a:pt x="666750" y="61913"/>
                      </a:lnTo>
                      <a:lnTo>
                        <a:pt x="1159193" y="107632"/>
                      </a:lnTo>
                      <a:close/>
                    </a:path>
                  </a:pathLst>
                </a:custGeom>
                <a:solidFill>
                  <a:srgbClr val="D0D0D0"/>
                </a:solidFill>
                <a:ln w="9525" cap="flat">
                  <a:noFill/>
                  <a:prstDash val="solid"/>
                  <a:miter/>
                </a:ln>
              </p:spPr>
              <p:txBody>
                <a:bodyPr rtlCol="0" anchor="ctr"/>
                <a:lstStyle/>
                <a:p>
                  <a:pPr algn="ctr"/>
                  <a:r>
                    <a:rPr lang="en-US" sz="1200" b="1">
                      <a:solidFill>
                        <a:schemeClr val="bg1"/>
                      </a:solidFill>
                      <a:latin typeface="Helvetica" panose="020B0604020202020204" pitchFamily="34" charset="0"/>
                      <a:cs typeface="Helvetica" panose="020B0604020202020204" pitchFamily="34" charset="0"/>
                    </a:rPr>
                    <a:t>NM</a:t>
                  </a:r>
                </a:p>
              </p:txBody>
            </p:sp>
            <p:sp>
              <p:nvSpPr>
                <p:cNvPr id="75" name="Freeform: Shape 74">
                  <a:extLst>
                    <a:ext uri="{FF2B5EF4-FFF2-40B4-BE49-F238E27FC236}">
                      <a16:creationId xmlns:a16="http://schemas.microsoft.com/office/drawing/2014/main" id="{FC9D75A1-6086-466A-976B-4CB1E06C78C4}"/>
                    </a:ext>
                  </a:extLst>
                </p:cNvPr>
                <p:cNvSpPr/>
                <p:nvPr/>
              </p:nvSpPr>
              <p:spPr>
                <a:xfrm>
                  <a:off x="8479270" y="2366741"/>
                  <a:ext cx="1129771" cy="858421"/>
                </a:xfrm>
                <a:custGeom>
                  <a:avLst/>
                  <a:gdLst>
                    <a:gd name="connsiteX0" fmla="*/ 1237298 w 1261110"/>
                    <a:gd name="connsiteY0" fmla="*/ 710565 h 958215"/>
                    <a:gd name="connsiteX1" fmla="*/ 1224915 w 1261110"/>
                    <a:gd name="connsiteY1" fmla="*/ 711518 h 958215"/>
                    <a:gd name="connsiteX2" fmla="*/ 1220152 w 1261110"/>
                    <a:gd name="connsiteY2" fmla="*/ 721043 h 958215"/>
                    <a:gd name="connsiteX3" fmla="*/ 945832 w 1261110"/>
                    <a:gd name="connsiteY3" fmla="*/ 926783 h 958215"/>
                    <a:gd name="connsiteX4" fmla="*/ 952500 w 1261110"/>
                    <a:gd name="connsiteY4" fmla="*/ 932497 h 958215"/>
                    <a:gd name="connsiteX5" fmla="*/ 964882 w 1261110"/>
                    <a:gd name="connsiteY5" fmla="*/ 929640 h 958215"/>
                    <a:gd name="connsiteX6" fmla="*/ 975360 w 1261110"/>
                    <a:gd name="connsiteY6" fmla="*/ 932497 h 958215"/>
                    <a:gd name="connsiteX7" fmla="*/ 983932 w 1261110"/>
                    <a:gd name="connsiteY7" fmla="*/ 920115 h 958215"/>
                    <a:gd name="connsiteX8" fmla="*/ 1002030 w 1261110"/>
                    <a:gd name="connsiteY8" fmla="*/ 920115 h 958215"/>
                    <a:gd name="connsiteX9" fmla="*/ 1024890 w 1261110"/>
                    <a:gd name="connsiteY9" fmla="*/ 911543 h 958215"/>
                    <a:gd name="connsiteX10" fmla="*/ 1073468 w 1261110"/>
                    <a:gd name="connsiteY10" fmla="*/ 891540 h 958215"/>
                    <a:gd name="connsiteX11" fmla="*/ 1068705 w 1261110"/>
                    <a:gd name="connsiteY11" fmla="*/ 886778 h 958215"/>
                    <a:gd name="connsiteX12" fmla="*/ 1050607 w 1261110"/>
                    <a:gd name="connsiteY12" fmla="*/ 894397 h 958215"/>
                    <a:gd name="connsiteX13" fmla="*/ 1031557 w 1261110"/>
                    <a:gd name="connsiteY13" fmla="*/ 902970 h 958215"/>
                    <a:gd name="connsiteX14" fmla="*/ 1033463 w 1261110"/>
                    <a:gd name="connsiteY14" fmla="*/ 895350 h 958215"/>
                    <a:gd name="connsiteX15" fmla="*/ 1058227 w 1261110"/>
                    <a:gd name="connsiteY15" fmla="*/ 884872 h 958215"/>
                    <a:gd name="connsiteX16" fmla="*/ 1065848 w 1261110"/>
                    <a:gd name="connsiteY16" fmla="*/ 875347 h 958215"/>
                    <a:gd name="connsiteX17" fmla="*/ 1077277 w 1261110"/>
                    <a:gd name="connsiteY17" fmla="*/ 876300 h 958215"/>
                    <a:gd name="connsiteX18" fmla="*/ 1116330 w 1261110"/>
                    <a:gd name="connsiteY18" fmla="*/ 854393 h 958215"/>
                    <a:gd name="connsiteX19" fmla="*/ 1116330 w 1261110"/>
                    <a:gd name="connsiteY19" fmla="*/ 861060 h 958215"/>
                    <a:gd name="connsiteX20" fmla="*/ 1076325 w 1261110"/>
                    <a:gd name="connsiteY20" fmla="*/ 889635 h 958215"/>
                    <a:gd name="connsiteX21" fmla="*/ 1119188 w 1261110"/>
                    <a:gd name="connsiteY21" fmla="*/ 862965 h 958215"/>
                    <a:gd name="connsiteX22" fmla="*/ 1135380 w 1261110"/>
                    <a:gd name="connsiteY22" fmla="*/ 842010 h 958215"/>
                    <a:gd name="connsiteX23" fmla="*/ 1149668 w 1261110"/>
                    <a:gd name="connsiteY23" fmla="*/ 841058 h 958215"/>
                    <a:gd name="connsiteX24" fmla="*/ 1192530 w 1261110"/>
                    <a:gd name="connsiteY24" fmla="*/ 811530 h 958215"/>
                    <a:gd name="connsiteX25" fmla="*/ 1223010 w 1261110"/>
                    <a:gd name="connsiteY25" fmla="*/ 782003 h 958215"/>
                    <a:gd name="connsiteX26" fmla="*/ 1251585 w 1261110"/>
                    <a:gd name="connsiteY26" fmla="*/ 760095 h 958215"/>
                    <a:gd name="connsiteX27" fmla="*/ 1261110 w 1261110"/>
                    <a:gd name="connsiteY27" fmla="*/ 748665 h 958215"/>
                    <a:gd name="connsiteX28" fmla="*/ 1244918 w 1261110"/>
                    <a:gd name="connsiteY28" fmla="*/ 747713 h 958215"/>
                    <a:gd name="connsiteX29" fmla="*/ 1235393 w 1261110"/>
                    <a:gd name="connsiteY29" fmla="*/ 759143 h 958215"/>
                    <a:gd name="connsiteX30" fmla="*/ 1233488 w 1261110"/>
                    <a:gd name="connsiteY30" fmla="*/ 765810 h 958215"/>
                    <a:gd name="connsiteX31" fmla="*/ 1224915 w 1261110"/>
                    <a:gd name="connsiteY31" fmla="*/ 772478 h 958215"/>
                    <a:gd name="connsiteX32" fmla="*/ 1217295 w 1261110"/>
                    <a:gd name="connsiteY32" fmla="*/ 762000 h 958215"/>
                    <a:gd name="connsiteX33" fmla="*/ 1201102 w 1261110"/>
                    <a:gd name="connsiteY33" fmla="*/ 771525 h 958215"/>
                    <a:gd name="connsiteX34" fmla="*/ 1200150 w 1261110"/>
                    <a:gd name="connsiteY34" fmla="*/ 780097 h 958215"/>
                    <a:gd name="connsiteX35" fmla="*/ 1191577 w 1261110"/>
                    <a:gd name="connsiteY35" fmla="*/ 778193 h 958215"/>
                    <a:gd name="connsiteX36" fmla="*/ 1196340 w 1261110"/>
                    <a:gd name="connsiteY36" fmla="*/ 769620 h 958215"/>
                    <a:gd name="connsiteX37" fmla="*/ 1184910 w 1261110"/>
                    <a:gd name="connsiteY37" fmla="*/ 762953 h 958215"/>
                    <a:gd name="connsiteX38" fmla="*/ 1179195 w 1261110"/>
                    <a:gd name="connsiteY38" fmla="*/ 771525 h 958215"/>
                    <a:gd name="connsiteX39" fmla="*/ 1187768 w 1261110"/>
                    <a:gd name="connsiteY39" fmla="*/ 774383 h 958215"/>
                    <a:gd name="connsiteX40" fmla="*/ 1189673 w 1261110"/>
                    <a:gd name="connsiteY40" fmla="*/ 779145 h 958215"/>
                    <a:gd name="connsiteX41" fmla="*/ 1186815 w 1261110"/>
                    <a:gd name="connsiteY41" fmla="*/ 783908 h 958215"/>
                    <a:gd name="connsiteX42" fmla="*/ 1173480 w 1261110"/>
                    <a:gd name="connsiteY42" fmla="*/ 808672 h 958215"/>
                    <a:gd name="connsiteX43" fmla="*/ 1155382 w 1261110"/>
                    <a:gd name="connsiteY43" fmla="*/ 808672 h 958215"/>
                    <a:gd name="connsiteX44" fmla="*/ 1163955 w 1261110"/>
                    <a:gd name="connsiteY44" fmla="*/ 791528 h 958215"/>
                    <a:gd name="connsiteX45" fmla="*/ 1172527 w 1261110"/>
                    <a:gd name="connsiteY45" fmla="*/ 785813 h 958215"/>
                    <a:gd name="connsiteX46" fmla="*/ 1175385 w 1261110"/>
                    <a:gd name="connsiteY46" fmla="*/ 769620 h 958215"/>
                    <a:gd name="connsiteX47" fmla="*/ 1188720 w 1261110"/>
                    <a:gd name="connsiteY47" fmla="*/ 754380 h 958215"/>
                    <a:gd name="connsiteX48" fmla="*/ 1197293 w 1261110"/>
                    <a:gd name="connsiteY48" fmla="*/ 746760 h 958215"/>
                    <a:gd name="connsiteX49" fmla="*/ 1211580 w 1261110"/>
                    <a:gd name="connsiteY49" fmla="*/ 740093 h 958215"/>
                    <a:gd name="connsiteX50" fmla="*/ 1200150 w 1261110"/>
                    <a:gd name="connsiteY50" fmla="*/ 738188 h 958215"/>
                    <a:gd name="connsiteX51" fmla="*/ 1193482 w 1261110"/>
                    <a:gd name="connsiteY51" fmla="*/ 746760 h 958215"/>
                    <a:gd name="connsiteX52" fmla="*/ 1186815 w 1261110"/>
                    <a:gd name="connsiteY52" fmla="*/ 746760 h 958215"/>
                    <a:gd name="connsiteX53" fmla="*/ 1176338 w 1261110"/>
                    <a:gd name="connsiteY53" fmla="*/ 754380 h 958215"/>
                    <a:gd name="connsiteX54" fmla="*/ 1174432 w 1261110"/>
                    <a:gd name="connsiteY54" fmla="*/ 763905 h 958215"/>
                    <a:gd name="connsiteX55" fmla="*/ 1153477 w 1261110"/>
                    <a:gd name="connsiteY55" fmla="*/ 783908 h 958215"/>
                    <a:gd name="connsiteX56" fmla="*/ 1149668 w 1261110"/>
                    <a:gd name="connsiteY56" fmla="*/ 792480 h 958215"/>
                    <a:gd name="connsiteX57" fmla="*/ 1136332 w 1261110"/>
                    <a:gd name="connsiteY57" fmla="*/ 801053 h 958215"/>
                    <a:gd name="connsiteX58" fmla="*/ 1062990 w 1261110"/>
                    <a:gd name="connsiteY58" fmla="*/ 819150 h 958215"/>
                    <a:gd name="connsiteX59" fmla="*/ 1064895 w 1261110"/>
                    <a:gd name="connsiteY59" fmla="*/ 827722 h 958215"/>
                    <a:gd name="connsiteX60" fmla="*/ 1056323 w 1261110"/>
                    <a:gd name="connsiteY60" fmla="*/ 834390 h 958215"/>
                    <a:gd name="connsiteX61" fmla="*/ 1037273 w 1261110"/>
                    <a:gd name="connsiteY61" fmla="*/ 837247 h 958215"/>
                    <a:gd name="connsiteX62" fmla="*/ 1027748 w 1261110"/>
                    <a:gd name="connsiteY62" fmla="*/ 831533 h 958215"/>
                    <a:gd name="connsiteX63" fmla="*/ 1025843 w 1261110"/>
                    <a:gd name="connsiteY63" fmla="*/ 842010 h 958215"/>
                    <a:gd name="connsiteX64" fmla="*/ 1015365 w 1261110"/>
                    <a:gd name="connsiteY64" fmla="*/ 838200 h 958215"/>
                    <a:gd name="connsiteX65" fmla="*/ 1016318 w 1261110"/>
                    <a:gd name="connsiteY65" fmla="*/ 847725 h 958215"/>
                    <a:gd name="connsiteX66" fmla="*/ 1004888 w 1261110"/>
                    <a:gd name="connsiteY66" fmla="*/ 846772 h 958215"/>
                    <a:gd name="connsiteX67" fmla="*/ 993457 w 1261110"/>
                    <a:gd name="connsiteY67" fmla="*/ 851535 h 958215"/>
                    <a:gd name="connsiteX68" fmla="*/ 991552 w 1261110"/>
                    <a:gd name="connsiteY68" fmla="*/ 862013 h 958215"/>
                    <a:gd name="connsiteX69" fmla="*/ 982027 w 1261110"/>
                    <a:gd name="connsiteY69" fmla="*/ 862013 h 958215"/>
                    <a:gd name="connsiteX70" fmla="*/ 983932 w 1261110"/>
                    <a:gd name="connsiteY70" fmla="*/ 871538 h 958215"/>
                    <a:gd name="connsiteX71" fmla="*/ 977265 w 1261110"/>
                    <a:gd name="connsiteY71" fmla="*/ 871538 h 958215"/>
                    <a:gd name="connsiteX72" fmla="*/ 979170 w 1261110"/>
                    <a:gd name="connsiteY72" fmla="*/ 881063 h 958215"/>
                    <a:gd name="connsiteX73" fmla="*/ 962025 w 1261110"/>
                    <a:gd name="connsiteY73" fmla="*/ 884872 h 958215"/>
                    <a:gd name="connsiteX74" fmla="*/ 947738 w 1261110"/>
                    <a:gd name="connsiteY74" fmla="*/ 906780 h 958215"/>
                    <a:gd name="connsiteX75" fmla="*/ 938213 w 1261110"/>
                    <a:gd name="connsiteY75" fmla="*/ 922972 h 958215"/>
                    <a:gd name="connsiteX76" fmla="*/ 922973 w 1261110"/>
                    <a:gd name="connsiteY76" fmla="*/ 926783 h 958215"/>
                    <a:gd name="connsiteX77" fmla="*/ 922973 w 1261110"/>
                    <a:gd name="connsiteY77" fmla="*/ 936308 h 958215"/>
                    <a:gd name="connsiteX78" fmla="*/ 916305 w 1261110"/>
                    <a:gd name="connsiteY78" fmla="*/ 951547 h 958215"/>
                    <a:gd name="connsiteX79" fmla="*/ 922020 w 1261110"/>
                    <a:gd name="connsiteY79" fmla="*/ 958215 h 958215"/>
                    <a:gd name="connsiteX80" fmla="*/ 944880 w 1261110"/>
                    <a:gd name="connsiteY80" fmla="*/ 936308 h 958215"/>
                    <a:gd name="connsiteX81" fmla="*/ 943927 w 1261110"/>
                    <a:gd name="connsiteY81" fmla="*/ 927735 h 958215"/>
                    <a:gd name="connsiteX82" fmla="*/ 842010 w 1261110"/>
                    <a:gd name="connsiteY82" fmla="*/ 16192 h 958215"/>
                    <a:gd name="connsiteX83" fmla="*/ 836295 w 1261110"/>
                    <a:gd name="connsiteY83" fmla="*/ 34290 h 958215"/>
                    <a:gd name="connsiteX84" fmla="*/ 849630 w 1261110"/>
                    <a:gd name="connsiteY84" fmla="*/ 42863 h 958215"/>
                    <a:gd name="connsiteX85" fmla="*/ 845820 w 1261110"/>
                    <a:gd name="connsiteY85" fmla="*/ 57150 h 958215"/>
                    <a:gd name="connsiteX86" fmla="*/ 850582 w 1261110"/>
                    <a:gd name="connsiteY86" fmla="*/ 87630 h 958215"/>
                    <a:gd name="connsiteX87" fmla="*/ 871538 w 1261110"/>
                    <a:gd name="connsiteY87" fmla="*/ 109538 h 958215"/>
                    <a:gd name="connsiteX88" fmla="*/ 867727 w 1261110"/>
                    <a:gd name="connsiteY88" fmla="*/ 130492 h 958215"/>
                    <a:gd name="connsiteX89" fmla="*/ 873443 w 1261110"/>
                    <a:gd name="connsiteY89" fmla="*/ 149542 h 958215"/>
                    <a:gd name="connsiteX90" fmla="*/ 869632 w 1261110"/>
                    <a:gd name="connsiteY90" fmla="*/ 159067 h 958215"/>
                    <a:gd name="connsiteX91" fmla="*/ 866775 w 1261110"/>
                    <a:gd name="connsiteY91" fmla="*/ 195263 h 958215"/>
                    <a:gd name="connsiteX92" fmla="*/ 896302 w 1261110"/>
                    <a:gd name="connsiteY92" fmla="*/ 259080 h 958215"/>
                    <a:gd name="connsiteX93" fmla="*/ 888682 w 1261110"/>
                    <a:gd name="connsiteY93" fmla="*/ 276225 h 958215"/>
                    <a:gd name="connsiteX94" fmla="*/ 897255 w 1261110"/>
                    <a:gd name="connsiteY94" fmla="*/ 297180 h 958215"/>
                    <a:gd name="connsiteX95" fmla="*/ 905827 w 1261110"/>
                    <a:gd name="connsiteY95" fmla="*/ 281940 h 958215"/>
                    <a:gd name="connsiteX96" fmla="*/ 923925 w 1261110"/>
                    <a:gd name="connsiteY96" fmla="*/ 296228 h 958215"/>
                    <a:gd name="connsiteX97" fmla="*/ 952500 w 1261110"/>
                    <a:gd name="connsiteY97" fmla="*/ 431483 h 958215"/>
                    <a:gd name="connsiteX98" fmla="*/ 947738 w 1261110"/>
                    <a:gd name="connsiteY98" fmla="*/ 450533 h 958215"/>
                    <a:gd name="connsiteX99" fmla="*/ 958215 w 1261110"/>
                    <a:gd name="connsiteY99" fmla="*/ 460058 h 958215"/>
                    <a:gd name="connsiteX100" fmla="*/ 953452 w 1261110"/>
                    <a:gd name="connsiteY100" fmla="*/ 602933 h 958215"/>
                    <a:gd name="connsiteX101" fmla="*/ 960120 w 1261110"/>
                    <a:gd name="connsiteY101" fmla="*/ 612458 h 958215"/>
                    <a:gd name="connsiteX102" fmla="*/ 986790 w 1261110"/>
                    <a:gd name="connsiteY102" fmla="*/ 767715 h 958215"/>
                    <a:gd name="connsiteX103" fmla="*/ 1003935 w 1261110"/>
                    <a:gd name="connsiteY103" fmla="*/ 782003 h 958215"/>
                    <a:gd name="connsiteX104" fmla="*/ 970598 w 1261110"/>
                    <a:gd name="connsiteY104" fmla="*/ 814388 h 958215"/>
                    <a:gd name="connsiteX105" fmla="*/ 986790 w 1261110"/>
                    <a:gd name="connsiteY105" fmla="*/ 835343 h 958215"/>
                    <a:gd name="connsiteX106" fmla="*/ 974407 w 1261110"/>
                    <a:gd name="connsiteY106" fmla="*/ 866775 h 958215"/>
                    <a:gd name="connsiteX107" fmla="*/ 960120 w 1261110"/>
                    <a:gd name="connsiteY107" fmla="*/ 882968 h 958215"/>
                    <a:gd name="connsiteX108" fmla="*/ 945832 w 1261110"/>
                    <a:gd name="connsiteY108" fmla="*/ 904875 h 958215"/>
                    <a:gd name="connsiteX109" fmla="*/ 943927 w 1261110"/>
                    <a:gd name="connsiteY109" fmla="*/ 898208 h 958215"/>
                    <a:gd name="connsiteX110" fmla="*/ 947738 w 1261110"/>
                    <a:gd name="connsiteY110" fmla="*/ 842010 h 958215"/>
                    <a:gd name="connsiteX111" fmla="*/ 808673 w 1261110"/>
                    <a:gd name="connsiteY111" fmla="*/ 795338 h 958215"/>
                    <a:gd name="connsiteX112" fmla="*/ 793432 w 1261110"/>
                    <a:gd name="connsiteY112" fmla="*/ 784860 h 958215"/>
                    <a:gd name="connsiteX113" fmla="*/ 775335 w 1261110"/>
                    <a:gd name="connsiteY113" fmla="*/ 787718 h 958215"/>
                    <a:gd name="connsiteX114" fmla="*/ 746760 w 1261110"/>
                    <a:gd name="connsiteY114" fmla="*/ 766763 h 958215"/>
                    <a:gd name="connsiteX115" fmla="*/ 718185 w 1261110"/>
                    <a:gd name="connsiteY115" fmla="*/ 711518 h 958215"/>
                    <a:gd name="connsiteX116" fmla="*/ 699135 w 1261110"/>
                    <a:gd name="connsiteY116" fmla="*/ 711518 h 958215"/>
                    <a:gd name="connsiteX117" fmla="*/ 695325 w 1261110"/>
                    <a:gd name="connsiteY117" fmla="*/ 697230 h 958215"/>
                    <a:gd name="connsiteX118" fmla="*/ 679132 w 1261110"/>
                    <a:gd name="connsiteY118" fmla="*/ 686753 h 958215"/>
                    <a:gd name="connsiteX119" fmla="*/ 7620 w 1261110"/>
                    <a:gd name="connsiteY119" fmla="*/ 819150 h 958215"/>
                    <a:gd name="connsiteX120" fmla="*/ 0 w 1261110"/>
                    <a:gd name="connsiteY120" fmla="*/ 762000 h 958215"/>
                    <a:gd name="connsiteX121" fmla="*/ 40957 w 1261110"/>
                    <a:gd name="connsiteY121" fmla="*/ 724853 h 958215"/>
                    <a:gd name="connsiteX122" fmla="*/ 46673 w 1261110"/>
                    <a:gd name="connsiteY122" fmla="*/ 708660 h 958215"/>
                    <a:gd name="connsiteX123" fmla="*/ 83820 w 1261110"/>
                    <a:gd name="connsiteY123" fmla="*/ 684847 h 958215"/>
                    <a:gd name="connsiteX124" fmla="*/ 89535 w 1261110"/>
                    <a:gd name="connsiteY124" fmla="*/ 661988 h 958215"/>
                    <a:gd name="connsiteX125" fmla="*/ 111443 w 1261110"/>
                    <a:gd name="connsiteY125" fmla="*/ 642938 h 958215"/>
                    <a:gd name="connsiteX126" fmla="*/ 119063 w 1261110"/>
                    <a:gd name="connsiteY126" fmla="*/ 632460 h 958215"/>
                    <a:gd name="connsiteX127" fmla="*/ 102870 w 1261110"/>
                    <a:gd name="connsiteY127" fmla="*/ 601028 h 958215"/>
                    <a:gd name="connsiteX128" fmla="*/ 86677 w 1261110"/>
                    <a:gd name="connsiteY128" fmla="*/ 596265 h 958215"/>
                    <a:gd name="connsiteX129" fmla="*/ 69532 w 1261110"/>
                    <a:gd name="connsiteY129" fmla="*/ 567690 h 958215"/>
                    <a:gd name="connsiteX130" fmla="*/ 67627 w 1261110"/>
                    <a:gd name="connsiteY130" fmla="*/ 537210 h 958215"/>
                    <a:gd name="connsiteX131" fmla="*/ 140018 w 1261110"/>
                    <a:gd name="connsiteY131" fmla="*/ 500063 h 958215"/>
                    <a:gd name="connsiteX132" fmla="*/ 218123 w 1261110"/>
                    <a:gd name="connsiteY132" fmla="*/ 484822 h 958215"/>
                    <a:gd name="connsiteX133" fmla="*/ 260032 w 1261110"/>
                    <a:gd name="connsiteY133" fmla="*/ 484822 h 958215"/>
                    <a:gd name="connsiteX134" fmla="*/ 290513 w 1261110"/>
                    <a:gd name="connsiteY134" fmla="*/ 500063 h 958215"/>
                    <a:gd name="connsiteX135" fmla="*/ 299085 w 1261110"/>
                    <a:gd name="connsiteY135" fmla="*/ 499110 h 958215"/>
                    <a:gd name="connsiteX136" fmla="*/ 316230 w 1261110"/>
                    <a:gd name="connsiteY136" fmla="*/ 483870 h 958215"/>
                    <a:gd name="connsiteX137" fmla="*/ 348615 w 1261110"/>
                    <a:gd name="connsiteY137" fmla="*/ 477203 h 958215"/>
                    <a:gd name="connsiteX138" fmla="*/ 377190 w 1261110"/>
                    <a:gd name="connsiteY138" fmla="*/ 477203 h 958215"/>
                    <a:gd name="connsiteX139" fmla="*/ 401955 w 1261110"/>
                    <a:gd name="connsiteY139" fmla="*/ 464820 h 958215"/>
                    <a:gd name="connsiteX140" fmla="*/ 425768 w 1261110"/>
                    <a:gd name="connsiteY140" fmla="*/ 440055 h 958215"/>
                    <a:gd name="connsiteX141" fmla="*/ 448627 w 1261110"/>
                    <a:gd name="connsiteY141" fmla="*/ 410528 h 958215"/>
                    <a:gd name="connsiteX142" fmla="*/ 466725 w 1261110"/>
                    <a:gd name="connsiteY142" fmla="*/ 406717 h 958215"/>
                    <a:gd name="connsiteX143" fmla="*/ 477202 w 1261110"/>
                    <a:gd name="connsiteY143" fmla="*/ 401955 h 958215"/>
                    <a:gd name="connsiteX144" fmla="*/ 481013 w 1261110"/>
                    <a:gd name="connsiteY144" fmla="*/ 371475 h 958215"/>
                    <a:gd name="connsiteX145" fmla="*/ 467677 w 1261110"/>
                    <a:gd name="connsiteY145" fmla="*/ 345758 h 958215"/>
                    <a:gd name="connsiteX146" fmla="*/ 456248 w 1261110"/>
                    <a:gd name="connsiteY146" fmla="*/ 339090 h 958215"/>
                    <a:gd name="connsiteX147" fmla="*/ 475298 w 1261110"/>
                    <a:gd name="connsiteY147" fmla="*/ 326708 h 958215"/>
                    <a:gd name="connsiteX148" fmla="*/ 474345 w 1261110"/>
                    <a:gd name="connsiteY148" fmla="*/ 309563 h 958215"/>
                    <a:gd name="connsiteX149" fmla="*/ 460057 w 1261110"/>
                    <a:gd name="connsiteY149" fmla="*/ 309563 h 958215"/>
                    <a:gd name="connsiteX150" fmla="*/ 438150 w 1261110"/>
                    <a:gd name="connsiteY150" fmla="*/ 296228 h 958215"/>
                    <a:gd name="connsiteX151" fmla="*/ 437198 w 1261110"/>
                    <a:gd name="connsiteY151" fmla="*/ 266700 h 958215"/>
                    <a:gd name="connsiteX152" fmla="*/ 496252 w 1261110"/>
                    <a:gd name="connsiteY152" fmla="*/ 208597 h 958215"/>
                    <a:gd name="connsiteX153" fmla="*/ 502920 w 1261110"/>
                    <a:gd name="connsiteY153" fmla="*/ 185738 h 958215"/>
                    <a:gd name="connsiteX154" fmla="*/ 538163 w 1261110"/>
                    <a:gd name="connsiteY154" fmla="*/ 125730 h 958215"/>
                    <a:gd name="connsiteX155" fmla="*/ 594360 w 1261110"/>
                    <a:gd name="connsiteY155" fmla="*/ 64770 h 958215"/>
                    <a:gd name="connsiteX156" fmla="*/ 614363 w 1261110"/>
                    <a:gd name="connsiteY156" fmla="*/ 48577 h 958215"/>
                    <a:gd name="connsiteX157" fmla="*/ 638175 w 1261110"/>
                    <a:gd name="connsiteY157" fmla="*/ 49530 h 958215"/>
                    <a:gd name="connsiteX158" fmla="*/ 834390 w 1261110"/>
                    <a:gd name="connsiteY158" fmla="*/ 0 h 95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1261110" h="958215">
                      <a:moveTo>
                        <a:pt x="1237298" y="710565"/>
                      </a:moveTo>
                      <a:lnTo>
                        <a:pt x="1224915" y="711518"/>
                      </a:lnTo>
                      <a:lnTo>
                        <a:pt x="1220152" y="721043"/>
                      </a:lnTo>
                      <a:close/>
                      <a:moveTo>
                        <a:pt x="945832" y="926783"/>
                      </a:moveTo>
                      <a:lnTo>
                        <a:pt x="952500" y="932497"/>
                      </a:lnTo>
                      <a:lnTo>
                        <a:pt x="964882" y="929640"/>
                      </a:lnTo>
                      <a:lnTo>
                        <a:pt x="975360" y="932497"/>
                      </a:lnTo>
                      <a:lnTo>
                        <a:pt x="983932" y="920115"/>
                      </a:lnTo>
                      <a:lnTo>
                        <a:pt x="1002030" y="920115"/>
                      </a:lnTo>
                      <a:lnTo>
                        <a:pt x="1024890" y="911543"/>
                      </a:lnTo>
                      <a:lnTo>
                        <a:pt x="1073468" y="891540"/>
                      </a:lnTo>
                      <a:lnTo>
                        <a:pt x="1068705" y="886778"/>
                      </a:lnTo>
                      <a:lnTo>
                        <a:pt x="1050607" y="894397"/>
                      </a:lnTo>
                      <a:lnTo>
                        <a:pt x="1031557" y="902970"/>
                      </a:lnTo>
                      <a:lnTo>
                        <a:pt x="1033463" y="895350"/>
                      </a:lnTo>
                      <a:lnTo>
                        <a:pt x="1058227" y="884872"/>
                      </a:lnTo>
                      <a:lnTo>
                        <a:pt x="1065848" y="875347"/>
                      </a:lnTo>
                      <a:lnTo>
                        <a:pt x="1077277" y="876300"/>
                      </a:lnTo>
                      <a:lnTo>
                        <a:pt x="1116330" y="854393"/>
                      </a:lnTo>
                      <a:lnTo>
                        <a:pt x="1116330" y="861060"/>
                      </a:lnTo>
                      <a:lnTo>
                        <a:pt x="1076325" y="889635"/>
                      </a:lnTo>
                      <a:lnTo>
                        <a:pt x="1119188" y="862965"/>
                      </a:lnTo>
                      <a:lnTo>
                        <a:pt x="1135380" y="842010"/>
                      </a:lnTo>
                      <a:lnTo>
                        <a:pt x="1149668" y="841058"/>
                      </a:lnTo>
                      <a:lnTo>
                        <a:pt x="1192530" y="811530"/>
                      </a:lnTo>
                      <a:lnTo>
                        <a:pt x="1223010" y="782003"/>
                      </a:lnTo>
                      <a:lnTo>
                        <a:pt x="1251585" y="760095"/>
                      </a:lnTo>
                      <a:lnTo>
                        <a:pt x="1261110" y="748665"/>
                      </a:lnTo>
                      <a:lnTo>
                        <a:pt x="1244918" y="747713"/>
                      </a:lnTo>
                      <a:lnTo>
                        <a:pt x="1235393" y="759143"/>
                      </a:lnTo>
                      <a:lnTo>
                        <a:pt x="1233488" y="765810"/>
                      </a:lnTo>
                      <a:lnTo>
                        <a:pt x="1224915" y="772478"/>
                      </a:lnTo>
                      <a:lnTo>
                        <a:pt x="1217295" y="762000"/>
                      </a:lnTo>
                      <a:lnTo>
                        <a:pt x="1201102" y="771525"/>
                      </a:lnTo>
                      <a:lnTo>
                        <a:pt x="1200150" y="780097"/>
                      </a:lnTo>
                      <a:lnTo>
                        <a:pt x="1191577" y="778193"/>
                      </a:lnTo>
                      <a:lnTo>
                        <a:pt x="1196340" y="769620"/>
                      </a:lnTo>
                      <a:lnTo>
                        <a:pt x="1184910" y="762953"/>
                      </a:lnTo>
                      <a:lnTo>
                        <a:pt x="1179195" y="771525"/>
                      </a:lnTo>
                      <a:lnTo>
                        <a:pt x="1187768" y="774383"/>
                      </a:lnTo>
                      <a:lnTo>
                        <a:pt x="1189673" y="779145"/>
                      </a:lnTo>
                      <a:lnTo>
                        <a:pt x="1186815" y="783908"/>
                      </a:lnTo>
                      <a:lnTo>
                        <a:pt x="1173480" y="808672"/>
                      </a:lnTo>
                      <a:lnTo>
                        <a:pt x="1155382" y="808672"/>
                      </a:lnTo>
                      <a:lnTo>
                        <a:pt x="1163955" y="791528"/>
                      </a:lnTo>
                      <a:lnTo>
                        <a:pt x="1172527" y="785813"/>
                      </a:lnTo>
                      <a:lnTo>
                        <a:pt x="1175385" y="769620"/>
                      </a:lnTo>
                      <a:lnTo>
                        <a:pt x="1188720" y="754380"/>
                      </a:lnTo>
                      <a:lnTo>
                        <a:pt x="1197293" y="746760"/>
                      </a:lnTo>
                      <a:lnTo>
                        <a:pt x="1211580" y="740093"/>
                      </a:lnTo>
                      <a:lnTo>
                        <a:pt x="1200150" y="738188"/>
                      </a:lnTo>
                      <a:lnTo>
                        <a:pt x="1193482" y="746760"/>
                      </a:lnTo>
                      <a:lnTo>
                        <a:pt x="1186815" y="746760"/>
                      </a:lnTo>
                      <a:lnTo>
                        <a:pt x="1176338" y="754380"/>
                      </a:lnTo>
                      <a:lnTo>
                        <a:pt x="1174432" y="763905"/>
                      </a:lnTo>
                      <a:lnTo>
                        <a:pt x="1153477" y="783908"/>
                      </a:lnTo>
                      <a:lnTo>
                        <a:pt x="1149668" y="792480"/>
                      </a:lnTo>
                      <a:lnTo>
                        <a:pt x="1136332" y="801053"/>
                      </a:lnTo>
                      <a:lnTo>
                        <a:pt x="1062990" y="819150"/>
                      </a:lnTo>
                      <a:lnTo>
                        <a:pt x="1064895" y="827722"/>
                      </a:lnTo>
                      <a:lnTo>
                        <a:pt x="1056323" y="834390"/>
                      </a:lnTo>
                      <a:lnTo>
                        <a:pt x="1037273" y="837247"/>
                      </a:lnTo>
                      <a:lnTo>
                        <a:pt x="1027748" y="831533"/>
                      </a:lnTo>
                      <a:lnTo>
                        <a:pt x="1025843" y="842010"/>
                      </a:lnTo>
                      <a:lnTo>
                        <a:pt x="1015365" y="838200"/>
                      </a:lnTo>
                      <a:lnTo>
                        <a:pt x="1016318" y="847725"/>
                      </a:lnTo>
                      <a:lnTo>
                        <a:pt x="1004888" y="846772"/>
                      </a:lnTo>
                      <a:lnTo>
                        <a:pt x="993457" y="851535"/>
                      </a:lnTo>
                      <a:lnTo>
                        <a:pt x="991552" y="862013"/>
                      </a:lnTo>
                      <a:lnTo>
                        <a:pt x="982027" y="862013"/>
                      </a:lnTo>
                      <a:lnTo>
                        <a:pt x="983932" y="871538"/>
                      </a:lnTo>
                      <a:lnTo>
                        <a:pt x="977265" y="871538"/>
                      </a:lnTo>
                      <a:lnTo>
                        <a:pt x="979170" y="881063"/>
                      </a:lnTo>
                      <a:lnTo>
                        <a:pt x="962025" y="884872"/>
                      </a:lnTo>
                      <a:lnTo>
                        <a:pt x="947738" y="906780"/>
                      </a:lnTo>
                      <a:close/>
                      <a:moveTo>
                        <a:pt x="938213" y="922972"/>
                      </a:moveTo>
                      <a:lnTo>
                        <a:pt x="922973" y="926783"/>
                      </a:lnTo>
                      <a:lnTo>
                        <a:pt x="922973" y="936308"/>
                      </a:lnTo>
                      <a:lnTo>
                        <a:pt x="916305" y="951547"/>
                      </a:lnTo>
                      <a:lnTo>
                        <a:pt x="922020" y="958215"/>
                      </a:lnTo>
                      <a:lnTo>
                        <a:pt x="944880" y="936308"/>
                      </a:lnTo>
                      <a:lnTo>
                        <a:pt x="943927" y="927735"/>
                      </a:lnTo>
                      <a:close/>
                      <a:moveTo>
                        <a:pt x="842010" y="16192"/>
                      </a:moveTo>
                      <a:lnTo>
                        <a:pt x="836295" y="34290"/>
                      </a:lnTo>
                      <a:lnTo>
                        <a:pt x="849630" y="42863"/>
                      </a:lnTo>
                      <a:lnTo>
                        <a:pt x="845820" y="57150"/>
                      </a:lnTo>
                      <a:lnTo>
                        <a:pt x="850582" y="87630"/>
                      </a:lnTo>
                      <a:lnTo>
                        <a:pt x="871538" y="109538"/>
                      </a:lnTo>
                      <a:lnTo>
                        <a:pt x="867727" y="130492"/>
                      </a:lnTo>
                      <a:lnTo>
                        <a:pt x="873443" y="149542"/>
                      </a:lnTo>
                      <a:lnTo>
                        <a:pt x="869632" y="159067"/>
                      </a:lnTo>
                      <a:lnTo>
                        <a:pt x="866775" y="195263"/>
                      </a:lnTo>
                      <a:lnTo>
                        <a:pt x="896302" y="259080"/>
                      </a:lnTo>
                      <a:lnTo>
                        <a:pt x="888682" y="276225"/>
                      </a:lnTo>
                      <a:lnTo>
                        <a:pt x="897255" y="297180"/>
                      </a:lnTo>
                      <a:lnTo>
                        <a:pt x="905827" y="281940"/>
                      </a:lnTo>
                      <a:lnTo>
                        <a:pt x="923925" y="296228"/>
                      </a:lnTo>
                      <a:lnTo>
                        <a:pt x="952500" y="431483"/>
                      </a:lnTo>
                      <a:lnTo>
                        <a:pt x="947738" y="450533"/>
                      </a:lnTo>
                      <a:lnTo>
                        <a:pt x="958215" y="460058"/>
                      </a:lnTo>
                      <a:lnTo>
                        <a:pt x="953452" y="602933"/>
                      </a:lnTo>
                      <a:lnTo>
                        <a:pt x="960120" y="612458"/>
                      </a:lnTo>
                      <a:lnTo>
                        <a:pt x="986790" y="767715"/>
                      </a:lnTo>
                      <a:lnTo>
                        <a:pt x="1003935" y="782003"/>
                      </a:lnTo>
                      <a:lnTo>
                        <a:pt x="970598" y="814388"/>
                      </a:lnTo>
                      <a:lnTo>
                        <a:pt x="986790" y="835343"/>
                      </a:lnTo>
                      <a:lnTo>
                        <a:pt x="974407" y="866775"/>
                      </a:lnTo>
                      <a:lnTo>
                        <a:pt x="960120" y="882968"/>
                      </a:lnTo>
                      <a:lnTo>
                        <a:pt x="945832" y="904875"/>
                      </a:lnTo>
                      <a:lnTo>
                        <a:pt x="943927" y="898208"/>
                      </a:lnTo>
                      <a:lnTo>
                        <a:pt x="947738" y="842010"/>
                      </a:lnTo>
                      <a:lnTo>
                        <a:pt x="808673" y="795338"/>
                      </a:lnTo>
                      <a:lnTo>
                        <a:pt x="793432" y="784860"/>
                      </a:lnTo>
                      <a:lnTo>
                        <a:pt x="775335" y="787718"/>
                      </a:lnTo>
                      <a:lnTo>
                        <a:pt x="746760" y="766763"/>
                      </a:lnTo>
                      <a:lnTo>
                        <a:pt x="718185" y="711518"/>
                      </a:lnTo>
                      <a:lnTo>
                        <a:pt x="699135" y="711518"/>
                      </a:lnTo>
                      <a:lnTo>
                        <a:pt x="695325" y="697230"/>
                      </a:lnTo>
                      <a:lnTo>
                        <a:pt x="679132" y="686753"/>
                      </a:lnTo>
                      <a:lnTo>
                        <a:pt x="7620" y="819150"/>
                      </a:lnTo>
                      <a:lnTo>
                        <a:pt x="0" y="762000"/>
                      </a:lnTo>
                      <a:lnTo>
                        <a:pt x="40957" y="724853"/>
                      </a:lnTo>
                      <a:lnTo>
                        <a:pt x="46673" y="708660"/>
                      </a:lnTo>
                      <a:lnTo>
                        <a:pt x="83820" y="684847"/>
                      </a:lnTo>
                      <a:lnTo>
                        <a:pt x="89535" y="661988"/>
                      </a:lnTo>
                      <a:lnTo>
                        <a:pt x="111443" y="642938"/>
                      </a:lnTo>
                      <a:lnTo>
                        <a:pt x="119063" y="632460"/>
                      </a:lnTo>
                      <a:lnTo>
                        <a:pt x="102870" y="601028"/>
                      </a:lnTo>
                      <a:lnTo>
                        <a:pt x="86677" y="596265"/>
                      </a:lnTo>
                      <a:lnTo>
                        <a:pt x="69532" y="567690"/>
                      </a:lnTo>
                      <a:lnTo>
                        <a:pt x="67627" y="537210"/>
                      </a:lnTo>
                      <a:lnTo>
                        <a:pt x="140018" y="500063"/>
                      </a:lnTo>
                      <a:lnTo>
                        <a:pt x="218123" y="484822"/>
                      </a:lnTo>
                      <a:lnTo>
                        <a:pt x="260032" y="484822"/>
                      </a:lnTo>
                      <a:lnTo>
                        <a:pt x="290513" y="500063"/>
                      </a:lnTo>
                      <a:lnTo>
                        <a:pt x="299085" y="499110"/>
                      </a:lnTo>
                      <a:lnTo>
                        <a:pt x="316230" y="483870"/>
                      </a:lnTo>
                      <a:lnTo>
                        <a:pt x="348615" y="477203"/>
                      </a:lnTo>
                      <a:lnTo>
                        <a:pt x="377190" y="477203"/>
                      </a:lnTo>
                      <a:lnTo>
                        <a:pt x="401955" y="464820"/>
                      </a:lnTo>
                      <a:lnTo>
                        <a:pt x="425768" y="440055"/>
                      </a:lnTo>
                      <a:lnTo>
                        <a:pt x="448627" y="410528"/>
                      </a:lnTo>
                      <a:lnTo>
                        <a:pt x="466725" y="406717"/>
                      </a:lnTo>
                      <a:lnTo>
                        <a:pt x="477202" y="401955"/>
                      </a:lnTo>
                      <a:lnTo>
                        <a:pt x="481013" y="371475"/>
                      </a:lnTo>
                      <a:lnTo>
                        <a:pt x="467677" y="345758"/>
                      </a:lnTo>
                      <a:lnTo>
                        <a:pt x="456248" y="339090"/>
                      </a:lnTo>
                      <a:lnTo>
                        <a:pt x="475298" y="326708"/>
                      </a:lnTo>
                      <a:lnTo>
                        <a:pt x="474345" y="309563"/>
                      </a:lnTo>
                      <a:lnTo>
                        <a:pt x="460057" y="309563"/>
                      </a:lnTo>
                      <a:lnTo>
                        <a:pt x="438150" y="296228"/>
                      </a:lnTo>
                      <a:lnTo>
                        <a:pt x="437198" y="266700"/>
                      </a:lnTo>
                      <a:lnTo>
                        <a:pt x="496252" y="208597"/>
                      </a:lnTo>
                      <a:lnTo>
                        <a:pt x="502920" y="185738"/>
                      </a:lnTo>
                      <a:lnTo>
                        <a:pt x="538163" y="125730"/>
                      </a:lnTo>
                      <a:lnTo>
                        <a:pt x="594360" y="64770"/>
                      </a:lnTo>
                      <a:lnTo>
                        <a:pt x="614363" y="48577"/>
                      </a:lnTo>
                      <a:lnTo>
                        <a:pt x="638175" y="49530"/>
                      </a:lnTo>
                      <a:lnTo>
                        <a:pt x="834390" y="0"/>
                      </a:lnTo>
                      <a:close/>
                    </a:path>
                  </a:pathLst>
                </a:custGeom>
                <a:solidFill>
                  <a:srgbClr val="ACBDCE"/>
                </a:solidFill>
                <a:ln w="9525" cap="flat">
                  <a:noFill/>
                  <a:prstDash val="solid"/>
                  <a:miter/>
                </a:ln>
              </p:spPr>
              <p:txBody>
                <a:bodyPr rtlCol="0" anchor="ctr"/>
                <a:lstStyle/>
                <a:p>
                  <a:pPr algn="ctr"/>
                  <a:r>
                    <a:rPr lang="en-US" sz="1200" b="1">
                      <a:solidFill>
                        <a:schemeClr val="bg1"/>
                      </a:solidFill>
                      <a:latin typeface="Helvetica" panose="020B0604020202020204" pitchFamily="34" charset="0"/>
                      <a:cs typeface="Helvetica" panose="020B0604020202020204" pitchFamily="34" charset="0"/>
                    </a:rPr>
                    <a:t>NY</a:t>
                  </a:r>
                </a:p>
              </p:txBody>
            </p:sp>
            <p:sp>
              <p:nvSpPr>
                <p:cNvPr id="76" name="Freeform: Shape 75">
                  <a:extLst>
                    <a:ext uri="{FF2B5EF4-FFF2-40B4-BE49-F238E27FC236}">
                      <a16:creationId xmlns:a16="http://schemas.microsoft.com/office/drawing/2014/main" id="{9D5887F9-0E23-0557-23EB-C28A4A7711E5}"/>
                    </a:ext>
                  </a:extLst>
                </p:cNvPr>
                <p:cNvSpPr/>
                <p:nvPr/>
              </p:nvSpPr>
              <p:spPr>
                <a:xfrm>
                  <a:off x="8022753" y="4011052"/>
                  <a:ext cx="1319203" cy="576831"/>
                </a:xfrm>
                <a:custGeom>
                  <a:avLst/>
                  <a:gdLst>
                    <a:gd name="connsiteX0" fmla="*/ 1328738 w 1472564"/>
                    <a:gd name="connsiteY0" fmla="*/ 3810 h 643889"/>
                    <a:gd name="connsiteX1" fmla="*/ 1051560 w 1472564"/>
                    <a:gd name="connsiteY1" fmla="*/ 61913 h 643889"/>
                    <a:gd name="connsiteX2" fmla="*/ 676275 w 1472564"/>
                    <a:gd name="connsiteY2" fmla="*/ 131445 h 643889"/>
                    <a:gd name="connsiteX3" fmla="*/ 396240 w 1472564"/>
                    <a:gd name="connsiteY3" fmla="*/ 164782 h 643889"/>
                    <a:gd name="connsiteX4" fmla="*/ 396240 w 1472564"/>
                    <a:gd name="connsiteY4" fmla="*/ 214313 h 643889"/>
                    <a:gd name="connsiteX5" fmla="*/ 381952 w 1472564"/>
                    <a:gd name="connsiteY5" fmla="*/ 213360 h 643889"/>
                    <a:gd name="connsiteX6" fmla="*/ 368618 w 1472564"/>
                    <a:gd name="connsiteY6" fmla="*/ 224790 h 643889"/>
                    <a:gd name="connsiteX7" fmla="*/ 345757 w 1472564"/>
                    <a:gd name="connsiteY7" fmla="*/ 274320 h 643889"/>
                    <a:gd name="connsiteX8" fmla="*/ 320993 w 1472564"/>
                    <a:gd name="connsiteY8" fmla="*/ 263842 h 643889"/>
                    <a:gd name="connsiteX9" fmla="*/ 287655 w 1472564"/>
                    <a:gd name="connsiteY9" fmla="*/ 287655 h 643889"/>
                    <a:gd name="connsiteX10" fmla="*/ 280988 w 1472564"/>
                    <a:gd name="connsiteY10" fmla="*/ 307657 h 643889"/>
                    <a:gd name="connsiteX11" fmla="*/ 266700 w 1472564"/>
                    <a:gd name="connsiteY11" fmla="*/ 319088 h 643889"/>
                    <a:gd name="connsiteX12" fmla="*/ 259080 w 1472564"/>
                    <a:gd name="connsiteY12" fmla="*/ 311467 h 643889"/>
                    <a:gd name="connsiteX13" fmla="*/ 258127 w 1472564"/>
                    <a:gd name="connsiteY13" fmla="*/ 297180 h 643889"/>
                    <a:gd name="connsiteX14" fmla="*/ 250507 w 1472564"/>
                    <a:gd name="connsiteY14" fmla="*/ 295275 h 643889"/>
                    <a:gd name="connsiteX15" fmla="*/ 212407 w 1472564"/>
                    <a:gd name="connsiteY15" fmla="*/ 326707 h 643889"/>
                    <a:gd name="connsiteX16" fmla="*/ 206693 w 1472564"/>
                    <a:gd name="connsiteY16" fmla="*/ 359092 h 643889"/>
                    <a:gd name="connsiteX17" fmla="*/ 161925 w 1472564"/>
                    <a:gd name="connsiteY17" fmla="*/ 381952 h 643889"/>
                    <a:gd name="connsiteX18" fmla="*/ 157163 w 1472564"/>
                    <a:gd name="connsiteY18" fmla="*/ 393382 h 643889"/>
                    <a:gd name="connsiteX19" fmla="*/ 126682 w 1472564"/>
                    <a:gd name="connsiteY19" fmla="*/ 418147 h 643889"/>
                    <a:gd name="connsiteX20" fmla="*/ 92393 w 1472564"/>
                    <a:gd name="connsiteY20" fmla="*/ 422910 h 643889"/>
                    <a:gd name="connsiteX21" fmla="*/ 48577 w 1472564"/>
                    <a:gd name="connsiteY21" fmla="*/ 451485 h 643889"/>
                    <a:gd name="connsiteX22" fmla="*/ 40957 w 1472564"/>
                    <a:gd name="connsiteY22" fmla="*/ 490538 h 643889"/>
                    <a:gd name="connsiteX23" fmla="*/ 28575 w 1472564"/>
                    <a:gd name="connsiteY23" fmla="*/ 499110 h 643889"/>
                    <a:gd name="connsiteX24" fmla="*/ 14288 w 1472564"/>
                    <a:gd name="connsiteY24" fmla="*/ 498157 h 643889"/>
                    <a:gd name="connsiteX25" fmla="*/ 952 w 1472564"/>
                    <a:gd name="connsiteY25" fmla="*/ 510540 h 643889"/>
                    <a:gd name="connsiteX26" fmla="*/ 0 w 1472564"/>
                    <a:gd name="connsiteY26" fmla="*/ 557213 h 643889"/>
                    <a:gd name="connsiteX27" fmla="*/ 203835 w 1472564"/>
                    <a:gd name="connsiteY27" fmla="*/ 528638 h 643889"/>
                    <a:gd name="connsiteX28" fmla="*/ 245745 w 1472564"/>
                    <a:gd name="connsiteY28" fmla="*/ 510540 h 643889"/>
                    <a:gd name="connsiteX29" fmla="*/ 258127 w 1472564"/>
                    <a:gd name="connsiteY29" fmla="*/ 509588 h 643889"/>
                    <a:gd name="connsiteX30" fmla="*/ 327660 w 1472564"/>
                    <a:gd name="connsiteY30" fmla="*/ 468630 h 643889"/>
                    <a:gd name="connsiteX31" fmla="*/ 548640 w 1472564"/>
                    <a:gd name="connsiteY31" fmla="*/ 447675 h 643889"/>
                    <a:gd name="connsiteX32" fmla="*/ 552450 w 1472564"/>
                    <a:gd name="connsiteY32" fmla="*/ 452438 h 643889"/>
                    <a:gd name="connsiteX33" fmla="*/ 550545 w 1472564"/>
                    <a:gd name="connsiteY33" fmla="*/ 465772 h 643889"/>
                    <a:gd name="connsiteX34" fmla="*/ 557213 w 1472564"/>
                    <a:gd name="connsiteY34" fmla="*/ 468630 h 643889"/>
                    <a:gd name="connsiteX35" fmla="*/ 568643 w 1472564"/>
                    <a:gd name="connsiteY35" fmla="*/ 454342 h 643889"/>
                    <a:gd name="connsiteX36" fmla="*/ 600075 w 1472564"/>
                    <a:gd name="connsiteY36" fmla="*/ 482917 h 643889"/>
                    <a:gd name="connsiteX37" fmla="*/ 601027 w 1472564"/>
                    <a:gd name="connsiteY37" fmla="*/ 507682 h 643889"/>
                    <a:gd name="connsiteX38" fmla="*/ 788670 w 1472564"/>
                    <a:gd name="connsiteY38" fmla="*/ 481013 h 643889"/>
                    <a:gd name="connsiteX39" fmla="*/ 1022032 w 1472564"/>
                    <a:gd name="connsiteY39" fmla="*/ 643890 h 643889"/>
                    <a:gd name="connsiteX40" fmla="*/ 1060132 w 1472564"/>
                    <a:gd name="connsiteY40" fmla="*/ 622935 h 643889"/>
                    <a:gd name="connsiteX41" fmla="*/ 1088707 w 1472564"/>
                    <a:gd name="connsiteY41" fmla="*/ 616267 h 643889"/>
                    <a:gd name="connsiteX42" fmla="*/ 1104900 w 1472564"/>
                    <a:gd name="connsiteY42" fmla="*/ 616267 h 643889"/>
                    <a:gd name="connsiteX43" fmla="*/ 1115377 w 1472564"/>
                    <a:gd name="connsiteY43" fmla="*/ 626745 h 643889"/>
                    <a:gd name="connsiteX44" fmla="*/ 1122998 w 1472564"/>
                    <a:gd name="connsiteY44" fmla="*/ 607695 h 643889"/>
                    <a:gd name="connsiteX45" fmla="*/ 1128713 w 1472564"/>
                    <a:gd name="connsiteY45" fmla="*/ 560070 h 643889"/>
                    <a:gd name="connsiteX46" fmla="*/ 1144905 w 1472564"/>
                    <a:gd name="connsiteY46" fmla="*/ 522922 h 643889"/>
                    <a:gd name="connsiteX47" fmla="*/ 1196340 w 1472564"/>
                    <a:gd name="connsiteY47" fmla="*/ 464820 h 643889"/>
                    <a:gd name="connsiteX48" fmla="*/ 1235393 w 1472564"/>
                    <a:gd name="connsiteY48" fmla="*/ 431482 h 643889"/>
                    <a:gd name="connsiteX49" fmla="*/ 1286827 w 1472564"/>
                    <a:gd name="connsiteY49" fmla="*/ 409575 h 643889"/>
                    <a:gd name="connsiteX50" fmla="*/ 1310640 w 1472564"/>
                    <a:gd name="connsiteY50" fmla="*/ 405765 h 643889"/>
                    <a:gd name="connsiteX51" fmla="*/ 1323023 w 1472564"/>
                    <a:gd name="connsiteY51" fmla="*/ 409575 h 643889"/>
                    <a:gd name="connsiteX52" fmla="*/ 1329690 w 1472564"/>
                    <a:gd name="connsiteY52" fmla="*/ 420052 h 643889"/>
                    <a:gd name="connsiteX53" fmla="*/ 1361123 w 1472564"/>
                    <a:gd name="connsiteY53" fmla="*/ 357188 h 643889"/>
                    <a:gd name="connsiteX54" fmla="*/ 1392555 w 1472564"/>
                    <a:gd name="connsiteY54" fmla="*/ 306705 h 643889"/>
                    <a:gd name="connsiteX55" fmla="*/ 1385888 w 1472564"/>
                    <a:gd name="connsiteY55" fmla="*/ 303847 h 643889"/>
                    <a:gd name="connsiteX56" fmla="*/ 1343977 w 1472564"/>
                    <a:gd name="connsiteY56" fmla="*/ 368617 h 643889"/>
                    <a:gd name="connsiteX57" fmla="*/ 1339215 w 1472564"/>
                    <a:gd name="connsiteY57" fmla="*/ 360997 h 643889"/>
                    <a:gd name="connsiteX58" fmla="*/ 1358265 w 1472564"/>
                    <a:gd name="connsiteY58" fmla="*/ 340042 h 643889"/>
                    <a:gd name="connsiteX59" fmla="*/ 1354455 w 1472564"/>
                    <a:gd name="connsiteY59" fmla="*/ 325755 h 643889"/>
                    <a:gd name="connsiteX60" fmla="*/ 1335405 w 1472564"/>
                    <a:gd name="connsiteY60" fmla="*/ 320992 h 643889"/>
                    <a:gd name="connsiteX61" fmla="*/ 1344930 w 1472564"/>
                    <a:gd name="connsiteY61" fmla="*/ 333375 h 643889"/>
                    <a:gd name="connsiteX62" fmla="*/ 1333500 w 1472564"/>
                    <a:gd name="connsiteY62" fmla="*/ 334327 h 643889"/>
                    <a:gd name="connsiteX63" fmla="*/ 1322070 w 1472564"/>
                    <a:gd name="connsiteY63" fmla="*/ 317182 h 643889"/>
                    <a:gd name="connsiteX64" fmla="*/ 1310640 w 1472564"/>
                    <a:gd name="connsiteY64" fmla="*/ 336232 h 643889"/>
                    <a:gd name="connsiteX65" fmla="*/ 1295400 w 1472564"/>
                    <a:gd name="connsiteY65" fmla="*/ 338138 h 643889"/>
                    <a:gd name="connsiteX66" fmla="*/ 1304925 w 1472564"/>
                    <a:gd name="connsiteY66" fmla="*/ 312420 h 643889"/>
                    <a:gd name="connsiteX67" fmla="*/ 1311593 w 1472564"/>
                    <a:gd name="connsiteY67" fmla="*/ 296227 h 643889"/>
                    <a:gd name="connsiteX68" fmla="*/ 1309688 w 1472564"/>
                    <a:gd name="connsiteY68" fmla="*/ 268605 h 643889"/>
                    <a:gd name="connsiteX69" fmla="*/ 1288732 w 1472564"/>
                    <a:gd name="connsiteY69" fmla="*/ 267652 h 643889"/>
                    <a:gd name="connsiteX70" fmla="*/ 1297305 w 1472564"/>
                    <a:gd name="connsiteY70" fmla="*/ 259080 h 643889"/>
                    <a:gd name="connsiteX71" fmla="*/ 1307782 w 1472564"/>
                    <a:gd name="connsiteY71" fmla="*/ 261938 h 643889"/>
                    <a:gd name="connsiteX72" fmla="*/ 1333500 w 1472564"/>
                    <a:gd name="connsiteY72" fmla="*/ 262890 h 643889"/>
                    <a:gd name="connsiteX73" fmla="*/ 1341120 w 1472564"/>
                    <a:gd name="connsiteY73" fmla="*/ 258127 h 643889"/>
                    <a:gd name="connsiteX74" fmla="*/ 1363027 w 1472564"/>
                    <a:gd name="connsiteY74" fmla="*/ 258127 h 643889"/>
                    <a:gd name="connsiteX75" fmla="*/ 1382077 w 1472564"/>
                    <a:gd name="connsiteY75" fmla="*/ 240030 h 643889"/>
                    <a:gd name="connsiteX76" fmla="*/ 1383982 w 1472564"/>
                    <a:gd name="connsiteY76" fmla="*/ 209550 h 643889"/>
                    <a:gd name="connsiteX77" fmla="*/ 1396365 w 1472564"/>
                    <a:gd name="connsiteY77" fmla="*/ 196215 h 643889"/>
                    <a:gd name="connsiteX78" fmla="*/ 1407795 w 1472564"/>
                    <a:gd name="connsiteY78" fmla="*/ 194310 h 643889"/>
                    <a:gd name="connsiteX79" fmla="*/ 1420177 w 1472564"/>
                    <a:gd name="connsiteY79" fmla="*/ 184785 h 643889"/>
                    <a:gd name="connsiteX80" fmla="*/ 1415415 w 1472564"/>
                    <a:gd name="connsiteY80" fmla="*/ 149542 h 643889"/>
                    <a:gd name="connsiteX81" fmla="*/ 1394460 w 1472564"/>
                    <a:gd name="connsiteY81" fmla="*/ 113347 h 643889"/>
                    <a:gd name="connsiteX82" fmla="*/ 1368743 w 1472564"/>
                    <a:gd name="connsiteY82" fmla="*/ 111442 h 643889"/>
                    <a:gd name="connsiteX83" fmla="*/ 1360170 w 1472564"/>
                    <a:gd name="connsiteY83" fmla="*/ 126682 h 643889"/>
                    <a:gd name="connsiteX84" fmla="*/ 1355407 w 1472564"/>
                    <a:gd name="connsiteY84" fmla="*/ 117157 h 643889"/>
                    <a:gd name="connsiteX85" fmla="*/ 1329690 w 1472564"/>
                    <a:gd name="connsiteY85" fmla="*/ 119063 h 643889"/>
                    <a:gd name="connsiteX86" fmla="*/ 1318260 w 1472564"/>
                    <a:gd name="connsiteY86" fmla="*/ 122872 h 643889"/>
                    <a:gd name="connsiteX87" fmla="*/ 1300163 w 1472564"/>
                    <a:gd name="connsiteY87" fmla="*/ 134302 h 643889"/>
                    <a:gd name="connsiteX88" fmla="*/ 1297305 w 1472564"/>
                    <a:gd name="connsiteY88" fmla="*/ 130492 h 643889"/>
                    <a:gd name="connsiteX89" fmla="*/ 1288732 w 1472564"/>
                    <a:gd name="connsiteY89" fmla="*/ 130492 h 643889"/>
                    <a:gd name="connsiteX90" fmla="*/ 1271588 w 1472564"/>
                    <a:gd name="connsiteY90" fmla="*/ 141922 h 643889"/>
                    <a:gd name="connsiteX91" fmla="*/ 1246823 w 1472564"/>
                    <a:gd name="connsiteY91" fmla="*/ 146685 h 643889"/>
                    <a:gd name="connsiteX92" fmla="*/ 1246823 w 1472564"/>
                    <a:gd name="connsiteY92" fmla="*/ 134302 h 643889"/>
                    <a:gd name="connsiteX93" fmla="*/ 1254443 w 1472564"/>
                    <a:gd name="connsiteY93" fmla="*/ 124777 h 643889"/>
                    <a:gd name="connsiteX94" fmla="*/ 1263968 w 1472564"/>
                    <a:gd name="connsiteY94" fmla="*/ 131445 h 643889"/>
                    <a:gd name="connsiteX95" fmla="*/ 1273493 w 1472564"/>
                    <a:gd name="connsiteY95" fmla="*/ 131445 h 643889"/>
                    <a:gd name="connsiteX96" fmla="*/ 1289685 w 1472564"/>
                    <a:gd name="connsiteY96" fmla="*/ 111442 h 643889"/>
                    <a:gd name="connsiteX97" fmla="*/ 1324927 w 1472564"/>
                    <a:gd name="connsiteY97" fmla="*/ 95250 h 643889"/>
                    <a:gd name="connsiteX98" fmla="*/ 1343977 w 1472564"/>
                    <a:gd name="connsiteY98" fmla="*/ 74295 h 643889"/>
                    <a:gd name="connsiteX99" fmla="*/ 1366838 w 1472564"/>
                    <a:gd name="connsiteY99" fmla="*/ 74295 h 643889"/>
                    <a:gd name="connsiteX100" fmla="*/ 1374457 w 1472564"/>
                    <a:gd name="connsiteY100" fmla="*/ 86677 h 643889"/>
                    <a:gd name="connsiteX101" fmla="*/ 1390650 w 1472564"/>
                    <a:gd name="connsiteY101" fmla="*/ 94297 h 643889"/>
                    <a:gd name="connsiteX102" fmla="*/ 1385888 w 1472564"/>
                    <a:gd name="connsiteY102" fmla="*/ 80010 h 643889"/>
                    <a:gd name="connsiteX103" fmla="*/ 1383030 w 1472564"/>
                    <a:gd name="connsiteY103" fmla="*/ 64770 h 643889"/>
                    <a:gd name="connsiteX104" fmla="*/ 1356360 w 1472564"/>
                    <a:gd name="connsiteY104" fmla="*/ 35242 h 643889"/>
                    <a:gd name="connsiteX105" fmla="*/ 1353502 w 1472564"/>
                    <a:gd name="connsiteY105" fmla="*/ 21907 h 643889"/>
                    <a:gd name="connsiteX106" fmla="*/ 1349693 w 1472564"/>
                    <a:gd name="connsiteY106" fmla="*/ 31432 h 643889"/>
                    <a:gd name="connsiteX107" fmla="*/ 1341120 w 1472564"/>
                    <a:gd name="connsiteY107" fmla="*/ 19050 h 643889"/>
                    <a:gd name="connsiteX108" fmla="*/ 1395413 w 1472564"/>
                    <a:gd name="connsiteY108" fmla="*/ 299085 h 643889"/>
                    <a:gd name="connsiteX109" fmla="*/ 1421130 w 1472564"/>
                    <a:gd name="connsiteY109" fmla="*/ 275272 h 643889"/>
                    <a:gd name="connsiteX110" fmla="*/ 1464945 w 1472564"/>
                    <a:gd name="connsiteY110" fmla="*/ 243840 h 643889"/>
                    <a:gd name="connsiteX111" fmla="*/ 1464945 w 1472564"/>
                    <a:gd name="connsiteY111" fmla="*/ 208597 h 643889"/>
                    <a:gd name="connsiteX112" fmla="*/ 1461135 w 1472564"/>
                    <a:gd name="connsiteY112" fmla="*/ 179070 h 643889"/>
                    <a:gd name="connsiteX113" fmla="*/ 1444943 w 1472564"/>
                    <a:gd name="connsiteY113" fmla="*/ 139065 h 643889"/>
                    <a:gd name="connsiteX114" fmla="*/ 1459230 w 1472564"/>
                    <a:gd name="connsiteY114" fmla="*/ 152400 h 643889"/>
                    <a:gd name="connsiteX115" fmla="*/ 1468755 w 1472564"/>
                    <a:gd name="connsiteY115" fmla="*/ 182880 h 643889"/>
                    <a:gd name="connsiteX116" fmla="*/ 1472565 w 1472564"/>
                    <a:gd name="connsiteY116" fmla="*/ 255270 h 643889"/>
                    <a:gd name="connsiteX117" fmla="*/ 1456373 w 1472564"/>
                    <a:gd name="connsiteY117" fmla="*/ 259080 h 643889"/>
                    <a:gd name="connsiteX118" fmla="*/ 1426845 w 1472564"/>
                    <a:gd name="connsiteY118" fmla="*/ 281940 h 643889"/>
                    <a:gd name="connsiteX119" fmla="*/ 1396365 w 1472564"/>
                    <a:gd name="connsiteY119" fmla="*/ 312420 h 643889"/>
                    <a:gd name="connsiteX120" fmla="*/ 1413510 w 1472564"/>
                    <a:gd name="connsiteY120" fmla="*/ 115252 h 643889"/>
                    <a:gd name="connsiteX121" fmla="*/ 1404938 w 1472564"/>
                    <a:gd name="connsiteY121" fmla="*/ 113347 h 643889"/>
                    <a:gd name="connsiteX122" fmla="*/ 1404938 w 1472564"/>
                    <a:gd name="connsiteY122" fmla="*/ 122872 h 643889"/>
                    <a:gd name="connsiteX123" fmla="*/ 1428750 w 1472564"/>
                    <a:gd name="connsiteY123" fmla="*/ 143827 h 643889"/>
                    <a:gd name="connsiteX124" fmla="*/ 1426845 w 1472564"/>
                    <a:gd name="connsiteY124" fmla="*/ 130492 h 643889"/>
                    <a:gd name="connsiteX125" fmla="*/ 1441132 w 1472564"/>
                    <a:gd name="connsiteY125" fmla="*/ 135255 h 643889"/>
                    <a:gd name="connsiteX126" fmla="*/ 1427798 w 1472564"/>
                    <a:gd name="connsiteY126" fmla="*/ 108585 h 643889"/>
                    <a:gd name="connsiteX127" fmla="*/ 1406843 w 1472564"/>
                    <a:gd name="connsiteY127" fmla="*/ 76200 h 643889"/>
                    <a:gd name="connsiteX128" fmla="*/ 1383982 w 1472564"/>
                    <a:gd name="connsiteY128" fmla="*/ 47625 h 643889"/>
                    <a:gd name="connsiteX129" fmla="*/ 1363027 w 1472564"/>
                    <a:gd name="connsiteY129" fmla="*/ 6667 h 643889"/>
                    <a:gd name="connsiteX130" fmla="*/ 1355407 w 1472564"/>
                    <a:gd name="connsiteY130" fmla="*/ 0 h 643889"/>
                    <a:gd name="connsiteX131" fmla="*/ 1376363 w 1472564"/>
                    <a:gd name="connsiteY131" fmla="*/ 40957 h 643889"/>
                    <a:gd name="connsiteX132" fmla="*/ 1379220 w 1472564"/>
                    <a:gd name="connsiteY132" fmla="*/ 53340 h 643889"/>
                    <a:gd name="connsiteX133" fmla="*/ 1411605 w 1472564"/>
                    <a:gd name="connsiteY133" fmla="*/ 105727 h 643889"/>
                    <a:gd name="connsiteX134" fmla="*/ 1428750 w 1472564"/>
                    <a:gd name="connsiteY134" fmla="*/ 125730 h 643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1472564" h="643889">
                      <a:moveTo>
                        <a:pt x="1328738" y="3810"/>
                      </a:moveTo>
                      <a:lnTo>
                        <a:pt x="1051560" y="61913"/>
                      </a:lnTo>
                      <a:lnTo>
                        <a:pt x="676275" y="131445"/>
                      </a:lnTo>
                      <a:lnTo>
                        <a:pt x="396240" y="164782"/>
                      </a:lnTo>
                      <a:lnTo>
                        <a:pt x="396240" y="214313"/>
                      </a:lnTo>
                      <a:lnTo>
                        <a:pt x="381952" y="213360"/>
                      </a:lnTo>
                      <a:lnTo>
                        <a:pt x="368618" y="224790"/>
                      </a:lnTo>
                      <a:lnTo>
                        <a:pt x="345757" y="274320"/>
                      </a:lnTo>
                      <a:lnTo>
                        <a:pt x="320993" y="263842"/>
                      </a:lnTo>
                      <a:lnTo>
                        <a:pt x="287655" y="287655"/>
                      </a:lnTo>
                      <a:lnTo>
                        <a:pt x="280988" y="307657"/>
                      </a:lnTo>
                      <a:lnTo>
                        <a:pt x="266700" y="319088"/>
                      </a:lnTo>
                      <a:lnTo>
                        <a:pt x="259080" y="311467"/>
                      </a:lnTo>
                      <a:lnTo>
                        <a:pt x="258127" y="297180"/>
                      </a:lnTo>
                      <a:lnTo>
                        <a:pt x="250507" y="295275"/>
                      </a:lnTo>
                      <a:lnTo>
                        <a:pt x="212407" y="326707"/>
                      </a:lnTo>
                      <a:lnTo>
                        <a:pt x="206693" y="359092"/>
                      </a:lnTo>
                      <a:lnTo>
                        <a:pt x="161925" y="381952"/>
                      </a:lnTo>
                      <a:lnTo>
                        <a:pt x="157163" y="393382"/>
                      </a:lnTo>
                      <a:lnTo>
                        <a:pt x="126682" y="418147"/>
                      </a:lnTo>
                      <a:lnTo>
                        <a:pt x="92393" y="422910"/>
                      </a:lnTo>
                      <a:lnTo>
                        <a:pt x="48577" y="451485"/>
                      </a:lnTo>
                      <a:lnTo>
                        <a:pt x="40957" y="490538"/>
                      </a:lnTo>
                      <a:lnTo>
                        <a:pt x="28575" y="499110"/>
                      </a:lnTo>
                      <a:lnTo>
                        <a:pt x="14288" y="498157"/>
                      </a:lnTo>
                      <a:lnTo>
                        <a:pt x="952" y="510540"/>
                      </a:lnTo>
                      <a:lnTo>
                        <a:pt x="0" y="557213"/>
                      </a:lnTo>
                      <a:lnTo>
                        <a:pt x="203835" y="528638"/>
                      </a:lnTo>
                      <a:lnTo>
                        <a:pt x="245745" y="510540"/>
                      </a:lnTo>
                      <a:lnTo>
                        <a:pt x="258127" y="509588"/>
                      </a:lnTo>
                      <a:lnTo>
                        <a:pt x="327660" y="468630"/>
                      </a:lnTo>
                      <a:lnTo>
                        <a:pt x="548640" y="447675"/>
                      </a:lnTo>
                      <a:lnTo>
                        <a:pt x="552450" y="452438"/>
                      </a:lnTo>
                      <a:lnTo>
                        <a:pt x="550545" y="465772"/>
                      </a:lnTo>
                      <a:lnTo>
                        <a:pt x="557213" y="468630"/>
                      </a:lnTo>
                      <a:lnTo>
                        <a:pt x="568643" y="454342"/>
                      </a:lnTo>
                      <a:lnTo>
                        <a:pt x="600075" y="482917"/>
                      </a:lnTo>
                      <a:lnTo>
                        <a:pt x="601027" y="507682"/>
                      </a:lnTo>
                      <a:lnTo>
                        <a:pt x="788670" y="481013"/>
                      </a:lnTo>
                      <a:lnTo>
                        <a:pt x="1022032" y="643890"/>
                      </a:lnTo>
                      <a:lnTo>
                        <a:pt x="1060132" y="622935"/>
                      </a:lnTo>
                      <a:lnTo>
                        <a:pt x="1088707" y="616267"/>
                      </a:lnTo>
                      <a:lnTo>
                        <a:pt x="1104900" y="616267"/>
                      </a:lnTo>
                      <a:lnTo>
                        <a:pt x="1115377" y="626745"/>
                      </a:lnTo>
                      <a:lnTo>
                        <a:pt x="1122998" y="607695"/>
                      </a:lnTo>
                      <a:lnTo>
                        <a:pt x="1128713" y="560070"/>
                      </a:lnTo>
                      <a:lnTo>
                        <a:pt x="1144905" y="522922"/>
                      </a:lnTo>
                      <a:lnTo>
                        <a:pt x="1196340" y="464820"/>
                      </a:lnTo>
                      <a:lnTo>
                        <a:pt x="1235393" y="431482"/>
                      </a:lnTo>
                      <a:lnTo>
                        <a:pt x="1286827" y="409575"/>
                      </a:lnTo>
                      <a:lnTo>
                        <a:pt x="1310640" y="405765"/>
                      </a:lnTo>
                      <a:lnTo>
                        <a:pt x="1323023" y="409575"/>
                      </a:lnTo>
                      <a:lnTo>
                        <a:pt x="1329690" y="420052"/>
                      </a:lnTo>
                      <a:lnTo>
                        <a:pt x="1361123" y="357188"/>
                      </a:lnTo>
                      <a:lnTo>
                        <a:pt x="1392555" y="306705"/>
                      </a:lnTo>
                      <a:lnTo>
                        <a:pt x="1385888" y="303847"/>
                      </a:lnTo>
                      <a:lnTo>
                        <a:pt x="1343977" y="368617"/>
                      </a:lnTo>
                      <a:lnTo>
                        <a:pt x="1339215" y="360997"/>
                      </a:lnTo>
                      <a:lnTo>
                        <a:pt x="1358265" y="340042"/>
                      </a:lnTo>
                      <a:lnTo>
                        <a:pt x="1354455" y="325755"/>
                      </a:lnTo>
                      <a:lnTo>
                        <a:pt x="1335405" y="320992"/>
                      </a:lnTo>
                      <a:lnTo>
                        <a:pt x="1344930" y="333375"/>
                      </a:lnTo>
                      <a:lnTo>
                        <a:pt x="1333500" y="334327"/>
                      </a:lnTo>
                      <a:lnTo>
                        <a:pt x="1322070" y="317182"/>
                      </a:lnTo>
                      <a:lnTo>
                        <a:pt x="1310640" y="336232"/>
                      </a:lnTo>
                      <a:lnTo>
                        <a:pt x="1295400" y="338138"/>
                      </a:lnTo>
                      <a:lnTo>
                        <a:pt x="1304925" y="312420"/>
                      </a:lnTo>
                      <a:lnTo>
                        <a:pt x="1311593" y="296227"/>
                      </a:lnTo>
                      <a:lnTo>
                        <a:pt x="1309688" y="268605"/>
                      </a:lnTo>
                      <a:lnTo>
                        <a:pt x="1288732" y="267652"/>
                      </a:lnTo>
                      <a:lnTo>
                        <a:pt x="1297305" y="259080"/>
                      </a:lnTo>
                      <a:lnTo>
                        <a:pt x="1307782" y="261938"/>
                      </a:lnTo>
                      <a:lnTo>
                        <a:pt x="1333500" y="262890"/>
                      </a:lnTo>
                      <a:lnTo>
                        <a:pt x="1341120" y="258127"/>
                      </a:lnTo>
                      <a:lnTo>
                        <a:pt x="1363027" y="258127"/>
                      </a:lnTo>
                      <a:lnTo>
                        <a:pt x="1382077" y="240030"/>
                      </a:lnTo>
                      <a:lnTo>
                        <a:pt x="1383982" y="209550"/>
                      </a:lnTo>
                      <a:lnTo>
                        <a:pt x="1396365" y="196215"/>
                      </a:lnTo>
                      <a:lnTo>
                        <a:pt x="1407795" y="194310"/>
                      </a:lnTo>
                      <a:lnTo>
                        <a:pt x="1420177" y="184785"/>
                      </a:lnTo>
                      <a:lnTo>
                        <a:pt x="1415415" y="149542"/>
                      </a:lnTo>
                      <a:lnTo>
                        <a:pt x="1394460" y="113347"/>
                      </a:lnTo>
                      <a:lnTo>
                        <a:pt x="1368743" y="111442"/>
                      </a:lnTo>
                      <a:lnTo>
                        <a:pt x="1360170" y="126682"/>
                      </a:lnTo>
                      <a:lnTo>
                        <a:pt x="1355407" y="117157"/>
                      </a:lnTo>
                      <a:lnTo>
                        <a:pt x="1329690" y="119063"/>
                      </a:lnTo>
                      <a:lnTo>
                        <a:pt x="1318260" y="122872"/>
                      </a:lnTo>
                      <a:lnTo>
                        <a:pt x="1300163" y="134302"/>
                      </a:lnTo>
                      <a:lnTo>
                        <a:pt x="1297305" y="130492"/>
                      </a:lnTo>
                      <a:lnTo>
                        <a:pt x="1288732" y="130492"/>
                      </a:lnTo>
                      <a:lnTo>
                        <a:pt x="1271588" y="141922"/>
                      </a:lnTo>
                      <a:lnTo>
                        <a:pt x="1246823" y="146685"/>
                      </a:lnTo>
                      <a:lnTo>
                        <a:pt x="1246823" y="134302"/>
                      </a:lnTo>
                      <a:lnTo>
                        <a:pt x="1254443" y="124777"/>
                      </a:lnTo>
                      <a:lnTo>
                        <a:pt x="1263968" y="131445"/>
                      </a:lnTo>
                      <a:lnTo>
                        <a:pt x="1273493" y="131445"/>
                      </a:lnTo>
                      <a:lnTo>
                        <a:pt x="1289685" y="111442"/>
                      </a:lnTo>
                      <a:lnTo>
                        <a:pt x="1324927" y="95250"/>
                      </a:lnTo>
                      <a:lnTo>
                        <a:pt x="1343977" y="74295"/>
                      </a:lnTo>
                      <a:lnTo>
                        <a:pt x="1366838" y="74295"/>
                      </a:lnTo>
                      <a:lnTo>
                        <a:pt x="1374457" y="86677"/>
                      </a:lnTo>
                      <a:lnTo>
                        <a:pt x="1390650" y="94297"/>
                      </a:lnTo>
                      <a:lnTo>
                        <a:pt x="1385888" y="80010"/>
                      </a:lnTo>
                      <a:lnTo>
                        <a:pt x="1383030" y="64770"/>
                      </a:lnTo>
                      <a:lnTo>
                        <a:pt x="1356360" y="35242"/>
                      </a:lnTo>
                      <a:lnTo>
                        <a:pt x="1353502" y="21907"/>
                      </a:lnTo>
                      <a:lnTo>
                        <a:pt x="1349693" y="31432"/>
                      </a:lnTo>
                      <a:lnTo>
                        <a:pt x="1341120" y="19050"/>
                      </a:lnTo>
                      <a:close/>
                      <a:moveTo>
                        <a:pt x="1395413" y="299085"/>
                      </a:moveTo>
                      <a:lnTo>
                        <a:pt x="1421130" y="275272"/>
                      </a:lnTo>
                      <a:lnTo>
                        <a:pt x="1464945" y="243840"/>
                      </a:lnTo>
                      <a:lnTo>
                        <a:pt x="1464945" y="208597"/>
                      </a:lnTo>
                      <a:lnTo>
                        <a:pt x="1461135" y="179070"/>
                      </a:lnTo>
                      <a:lnTo>
                        <a:pt x="1444943" y="139065"/>
                      </a:lnTo>
                      <a:lnTo>
                        <a:pt x="1459230" y="152400"/>
                      </a:lnTo>
                      <a:lnTo>
                        <a:pt x="1468755" y="182880"/>
                      </a:lnTo>
                      <a:lnTo>
                        <a:pt x="1472565" y="255270"/>
                      </a:lnTo>
                      <a:lnTo>
                        <a:pt x="1456373" y="259080"/>
                      </a:lnTo>
                      <a:lnTo>
                        <a:pt x="1426845" y="281940"/>
                      </a:lnTo>
                      <a:lnTo>
                        <a:pt x="1396365" y="312420"/>
                      </a:lnTo>
                      <a:close/>
                      <a:moveTo>
                        <a:pt x="1413510" y="115252"/>
                      </a:moveTo>
                      <a:lnTo>
                        <a:pt x="1404938" y="113347"/>
                      </a:lnTo>
                      <a:lnTo>
                        <a:pt x="1404938" y="122872"/>
                      </a:lnTo>
                      <a:lnTo>
                        <a:pt x="1428750" y="143827"/>
                      </a:lnTo>
                      <a:lnTo>
                        <a:pt x="1426845" y="130492"/>
                      </a:lnTo>
                      <a:close/>
                      <a:moveTo>
                        <a:pt x="1441132" y="135255"/>
                      </a:moveTo>
                      <a:lnTo>
                        <a:pt x="1427798" y="108585"/>
                      </a:lnTo>
                      <a:lnTo>
                        <a:pt x="1406843" y="76200"/>
                      </a:lnTo>
                      <a:lnTo>
                        <a:pt x="1383982" y="47625"/>
                      </a:lnTo>
                      <a:lnTo>
                        <a:pt x="1363027" y="6667"/>
                      </a:lnTo>
                      <a:lnTo>
                        <a:pt x="1355407" y="0"/>
                      </a:lnTo>
                      <a:lnTo>
                        <a:pt x="1376363" y="40957"/>
                      </a:lnTo>
                      <a:lnTo>
                        <a:pt x="1379220" y="53340"/>
                      </a:lnTo>
                      <a:lnTo>
                        <a:pt x="1411605" y="105727"/>
                      </a:lnTo>
                      <a:lnTo>
                        <a:pt x="1428750" y="125730"/>
                      </a:lnTo>
                      <a:close/>
                    </a:path>
                  </a:pathLst>
                </a:custGeom>
                <a:solidFill>
                  <a:srgbClr val="4EBEA4"/>
                </a:solidFill>
                <a:ln w="9525" cap="flat">
                  <a:noFill/>
                  <a:prstDash val="solid"/>
                  <a:miter/>
                </a:ln>
              </p:spPr>
              <p:txBody>
                <a:bodyPr rtlCol="0" anchor="ctr"/>
                <a:lstStyle/>
                <a:p>
                  <a:pPr algn="ctr"/>
                  <a:r>
                    <a:rPr lang="en-US" sz="1200" b="1">
                      <a:solidFill>
                        <a:schemeClr val="bg1"/>
                      </a:solidFill>
                      <a:latin typeface="Helvetica" panose="020B0604020202020204" pitchFamily="34" charset="0"/>
                      <a:cs typeface="Helvetica" panose="020B0604020202020204" pitchFamily="34" charset="0"/>
                    </a:rPr>
                    <a:t>NC</a:t>
                  </a:r>
                </a:p>
              </p:txBody>
            </p:sp>
            <p:sp>
              <p:nvSpPr>
                <p:cNvPr id="77" name="Freeform: Shape 76">
                  <a:extLst>
                    <a:ext uri="{FF2B5EF4-FFF2-40B4-BE49-F238E27FC236}">
                      <a16:creationId xmlns:a16="http://schemas.microsoft.com/office/drawing/2014/main" id="{F0C2F216-067C-91FE-992A-27234982E0A5}"/>
                    </a:ext>
                  </a:extLst>
                </p:cNvPr>
                <p:cNvSpPr/>
                <p:nvPr/>
              </p:nvSpPr>
              <p:spPr>
                <a:xfrm>
                  <a:off x="5188087" y="1934117"/>
                  <a:ext cx="979590" cy="615230"/>
                </a:xfrm>
                <a:custGeom>
                  <a:avLst/>
                  <a:gdLst>
                    <a:gd name="connsiteX0" fmla="*/ 1022985 w 1093470"/>
                    <a:gd name="connsiteY0" fmla="*/ 117157 h 686752"/>
                    <a:gd name="connsiteX1" fmla="*/ 1012508 w 1093470"/>
                    <a:gd name="connsiteY1" fmla="*/ 143828 h 686752"/>
                    <a:gd name="connsiteX2" fmla="*/ 1020128 w 1093470"/>
                    <a:gd name="connsiteY2" fmla="*/ 157163 h 686752"/>
                    <a:gd name="connsiteX3" fmla="*/ 1017270 w 1093470"/>
                    <a:gd name="connsiteY3" fmla="*/ 205740 h 686752"/>
                    <a:gd name="connsiteX4" fmla="*/ 1012508 w 1093470"/>
                    <a:gd name="connsiteY4" fmla="*/ 216218 h 686752"/>
                    <a:gd name="connsiteX5" fmla="*/ 1038225 w 1093470"/>
                    <a:gd name="connsiteY5" fmla="*/ 302895 h 686752"/>
                    <a:gd name="connsiteX6" fmla="*/ 1050608 w 1093470"/>
                    <a:gd name="connsiteY6" fmla="*/ 326708 h 686752"/>
                    <a:gd name="connsiteX7" fmla="*/ 1057275 w 1093470"/>
                    <a:gd name="connsiteY7" fmla="*/ 460058 h 686752"/>
                    <a:gd name="connsiteX8" fmla="*/ 1066800 w 1093470"/>
                    <a:gd name="connsiteY8" fmla="*/ 485775 h 686752"/>
                    <a:gd name="connsiteX9" fmla="*/ 1062990 w 1093470"/>
                    <a:gd name="connsiteY9" fmla="*/ 541020 h 686752"/>
                    <a:gd name="connsiteX10" fmla="*/ 1090613 w 1093470"/>
                    <a:gd name="connsiteY10" fmla="*/ 611505 h 686752"/>
                    <a:gd name="connsiteX11" fmla="*/ 1093470 w 1093470"/>
                    <a:gd name="connsiteY11" fmla="*/ 666750 h 686752"/>
                    <a:gd name="connsiteX12" fmla="*/ 1092518 w 1093470"/>
                    <a:gd name="connsiteY12" fmla="*/ 686752 h 686752"/>
                    <a:gd name="connsiteX13" fmla="*/ 811530 w 1093470"/>
                    <a:gd name="connsiteY13" fmla="*/ 682943 h 686752"/>
                    <a:gd name="connsiteX14" fmla="*/ 373380 w 1093470"/>
                    <a:gd name="connsiteY14" fmla="*/ 662940 h 686752"/>
                    <a:gd name="connsiteX15" fmla="*/ 0 w 1093470"/>
                    <a:gd name="connsiteY15" fmla="*/ 635318 h 686752"/>
                    <a:gd name="connsiteX16" fmla="*/ 49530 w 1093470"/>
                    <a:gd name="connsiteY16" fmla="*/ 0 h 686752"/>
                    <a:gd name="connsiteX17" fmla="*/ 473393 w 1093470"/>
                    <a:gd name="connsiteY17" fmla="*/ 32385 h 686752"/>
                    <a:gd name="connsiteX18" fmla="*/ 1000125 w 1093470"/>
                    <a:gd name="connsiteY18" fmla="*/ 47625 h 68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93470" h="686752">
                      <a:moveTo>
                        <a:pt x="1022985" y="117157"/>
                      </a:moveTo>
                      <a:lnTo>
                        <a:pt x="1012508" y="143828"/>
                      </a:lnTo>
                      <a:lnTo>
                        <a:pt x="1020128" y="157163"/>
                      </a:lnTo>
                      <a:lnTo>
                        <a:pt x="1017270" y="205740"/>
                      </a:lnTo>
                      <a:lnTo>
                        <a:pt x="1012508" y="216218"/>
                      </a:lnTo>
                      <a:lnTo>
                        <a:pt x="1038225" y="302895"/>
                      </a:lnTo>
                      <a:lnTo>
                        <a:pt x="1050608" y="326708"/>
                      </a:lnTo>
                      <a:lnTo>
                        <a:pt x="1057275" y="460058"/>
                      </a:lnTo>
                      <a:lnTo>
                        <a:pt x="1066800" y="485775"/>
                      </a:lnTo>
                      <a:lnTo>
                        <a:pt x="1062990" y="541020"/>
                      </a:lnTo>
                      <a:lnTo>
                        <a:pt x="1090613" y="611505"/>
                      </a:lnTo>
                      <a:lnTo>
                        <a:pt x="1093470" y="666750"/>
                      </a:lnTo>
                      <a:lnTo>
                        <a:pt x="1092518" y="686752"/>
                      </a:lnTo>
                      <a:lnTo>
                        <a:pt x="811530" y="682943"/>
                      </a:lnTo>
                      <a:lnTo>
                        <a:pt x="373380" y="662940"/>
                      </a:lnTo>
                      <a:lnTo>
                        <a:pt x="0" y="635318"/>
                      </a:lnTo>
                      <a:lnTo>
                        <a:pt x="49530" y="0"/>
                      </a:lnTo>
                      <a:lnTo>
                        <a:pt x="473393" y="32385"/>
                      </a:lnTo>
                      <a:lnTo>
                        <a:pt x="1000125" y="47625"/>
                      </a:lnTo>
                      <a:close/>
                    </a:path>
                  </a:pathLst>
                </a:custGeom>
                <a:solidFill>
                  <a:srgbClr val="D0D0D0"/>
                </a:solidFill>
                <a:ln w="9525" cap="flat">
                  <a:noFill/>
                  <a:prstDash val="solid"/>
                  <a:miter/>
                </a:ln>
              </p:spPr>
              <p:txBody>
                <a:bodyPr rtlCol="0" anchor="ctr"/>
                <a:lstStyle/>
                <a:p>
                  <a:pPr algn="ctr"/>
                  <a:r>
                    <a:rPr lang="en-US" sz="1200" b="1">
                      <a:solidFill>
                        <a:schemeClr val="bg1"/>
                      </a:solidFill>
                      <a:latin typeface="Helvetica" panose="020B0604020202020204" pitchFamily="34" charset="0"/>
                      <a:cs typeface="Helvetica" panose="020B0604020202020204" pitchFamily="34" charset="0"/>
                    </a:rPr>
                    <a:t>ND</a:t>
                  </a:r>
                </a:p>
              </p:txBody>
            </p:sp>
            <p:sp>
              <p:nvSpPr>
                <p:cNvPr id="78" name="Freeform: Shape 77">
                  <a:extLst>
                    <a:ext uri="{FF2B5EF4-FFF2-40B4-BE49-F238E27FC236}">
                      <a16:creationId xmlns:a16="http://schemas.microsoft.com/office/drawing/2014/main" id="{4B003872-F06C-1EE9-55FE-75A8AD6E1B23}"/>
                    </a:ext>
                  </a:extLst>
                </p:cNvPr>
                <p:cNvSpPr/>
                <p:nvPr/>
              </p:nvSpPr>
              <p:spPr>
                <a:xfrm>
                  <a:off x="7800042" y="3119352"/>
                  <a:ext cx="626322" cy="718479"/>
                </a:xfrm>
                <a:custGeom>
                  <a:avLst/>
                  <a:gdLst>
                    <a:gd name="connsiteX0" fmla="*/ 212407 w 699134"/>
                    <a:gd name="connsiteY0" fmla="*/ 129540 h 802004"/>
                    <a:gd name="connsiteX1" fmla="*/ 230505 w 699134"/>
                    <a:gd name="connsiteY1" fmla="*/ 125730 h 802004"/>
                    <a:gd name="connsiteX2" fmla="*/ 259080 w 699134"/>
                    <a:gd name="connsiteY2" fmla="*/ 138113 h 802004"/>
                    <a:gd name="connsiteX3" fmla="*/ 279082 w 699134"/>
                    <a:gd name="connsiteY3" fmla="*/ 143828 h 802004"/>
                    <a:gd name="connsiteX4" fmla="*/ 285750 w 699134"/>
                    <a:gd name="connsiteY4" fmla="*/ 152400 h 802004"/>
                    <a:gd name="connsiteX5" fmla="*/ 295275 w 699134"/>
                    <a:gd name="connsiteY5" fmla="*/ 152400 h 802004"/>
                    <a:gd name="connsiteX6" fmla="*/ 304800 w 699134"/>
                    <a:gd name="connsiteY6" fmla="*/ 138113 h 802004"/>
                    <a:gd name="connsiteX7" fmla="*/ 317182 w 699134"/>
                    <a:gd name="connsiteY7" fmla="*/ 145733 h 802004"/>
                    <a:gd name="connsiteX8" fmla="*/ 331470 w 699134"/>
                    <a:gd name="connsiteY8" fmla="*/ 145733 h 802004"/>
                    <a:gd name="connsiteX9" fmla="*/ 330517 w 699134"/>
                    <a:gd name="connsiteY9" fmla="*/ 155258 h 802004"/>
                    <a:gd name="connsiteX10" fmla="*/ 300990 w 699134"/>
                    <a:gd name="connsiteY10" fmla="*/ 160020 h 802004"/>
                    <a:gd name="connsiteX11" fmla="*/ 281940 w 699134"/>
                    <a:gd name="connsiteY11" fmla="*/ 170498 h 802004"/>
                    <a:gd name="connsiteX12" fmla="*/ 300038 w 699134"/>
                    <a:gd name="connsiteY12" fmla="*/ 178117 h 802004"/>
                    <a:gd name="connsiteX13" fmla="*/ 315277 w 699134"/>
                    <a:gd name="connsiteY13" fmla="*/ 163830 h 802004"/>
                    <a:gd name="connsiteX14" fmla="*/ 338138 w 699134"/>
                    <a:gd name="connsiteY14" fmla="*/ 160020 h 802004"/>
                    <a:gd name="connsiteX15" fmla="*/ 359092 w 699134"/>
                    <a:gd name="connsiteY15" fmla="*/ 174308 h 802004"/>
                    <a:gd name="connsiteX16" fmla="*/ 373380 w 699134"/>
                    <a:gd name="connsiteY16" fmla="*/ 173355 h 802004"/>
                    <a:gd name="connsiteX17" fmla="*/ 397192 w 699134"/>
                    <a:gd name="connsiteY17" fmla="*/ 157163 h 802004"/>
                    <a:gd name="connsiteX18" fmla="*/ 431482 w 699134"/>
                    <a:gd name="connsiteY18" fmla="*/ 137160 h 802004"/>
                    <a:gd name="connsiteX19" fmla="*/ 481013 w 699134"/>
                    <a:gd name="connsiteY19" fmla="*/ 134303 h 802004"/>
                    <a:gd name="connsiteX20" fmla="*/ 527685 w 699134"/>
                    <a:gd name="connsiteY20" fmla="*/ 78105 h 802004"/>
                    <a:gd name="connsiteX21" fmla="*/ 563880 w 699134"/>
                    <a:gd name="connsiteY21" fmla="*/ 48578 h 802004"/>
                    <a:gd name="connsiteX22" fmla="*/ 652463 w 699134"/>
                    <a:gd name="connsiteY22" fmla="*/ 0 h 802004"/>
                    <a:gd name="connsiteX23" fmla="*/ 699135 w 699134"/>
                    <a:gd name="connsiteY23" fmla="*/ 284798 h 802004"/>
                    <a:gd name="connsiteX24" fmla="*/ 678180 w 699134"/>
                    <a:gd name="connsiteY24" fmla="*/ 296228 h 802004"/>
                    <a:gd name="connsiteX25" fmla="*/ 691515 w 699134"/>
                    <a:gd name="connsiteY25" fmla="*/ 316230 h 802004"/>
                    <a:gd name="connsiteX26" fmla="*/ 690563 w 699134"/>
                    <a:gd name="connsiteY26" fmla="*/ 337185 h 802004"/>
                    <a:gd name="connsiteX27" fmla="*/ 696277 w 699134"/>
                    <a:gd name="connsiteY27" fmla="*/ 356235 h 802004"/>
                    <a:gd name="connsiteX28" fmla="*/ 685800 w 699134"/>
                    <a:gd name="connsiteY28" fmla="*/ 388620 h 802004"/>
                    <a:gd name="connsiteX29" fmla="*/ 684847 w 699134"/>
                    <a:gd name="connsiteY29" fmla="*/ 440055 h 802004"/>
                    <a:gd name="connsiteX30" fmla="*/ 675322 w 699134"/>
                    <a:gd name="connsiteY30" fmla="*/ 474345 h 802004"/>
                    <a:gd name="connsiteX31" fmla="*/ 680085 w 699134"/>
                    <a:gd name="connsiteY31" fmla="*/ 484823 h 802004"/>
                    <a:gd name="connsiteX32" fmla="*/ 676275 w 699134"/>
                    <a:gd name="connsiteY32" fmla="*/ 505778 h 802004"/>
                    <a:gd name="connsiteX33" fmla="*/ 665797 w 699134"/>
                    <a:gd name="connsiteY33" fmla="*/ 510540 h 802004"/>
                    <a:gd name="connsiteX34" fmla="*/ 646747 w 699134"/>
                    <a:gd name="connsiteY34" fmla="*/ 541973 h 802004"/>
                    <a:gd name="connsiteX35" fmla="*/ 629602 w 699134"/>
                    <a:gd name="connsiteY35" fmla="*/ 561023 h 802004"/>
                    <a:gd name="connsiteX36" fmla="*/ 623888 w 699134"/>
                    <a:gd name="connsiteY36" fmla="*/ 561023 h 802004"/>
                    <a:gd name="connsiteX37" fmla="*/ 606742 w 699134"/>
                    <a:gd name="connsiteY37" fmla="*/ 577215 h 802004"/>
                    <a:gd name="connsiteX38" fmla="*/ 594360 w 699134"/>
                    <a:gd name="connsiteY38" fmla="*/ 565785 h 802004"/>
                    <a:gd name="connsiteX39" fmla="*/ 580072 w 699134"/>
                    <a:gd name="connsiteY39" fmla="*/ 582930 h 802004"/>
                    <a:gd name="connsiteX40" fmla="*/ 577215 w 699134"/>
                    <a:gd name="connsiteY40" fmla="*/ 594360 h 802004"/>
                    <a:gd name="connsiteX41" fmla="*/ 564832 w 699134"/>
                    <a:gd name="connsiteY41" fmla="*/ 594360 h 802004"/>
                    <a:gd name="connsiteX42" fmla="*/ 552450 w 699134"/>
                    <a:gd name="connsiteY42" fmla="*/ 615315 h 802004"/>
                    <a:gd name="connsiteX43" fmla="*/ 553402 w 699134"/>
                    <a:gd name="connsiteY43" fmla="*/ 635318 h 802004"/>
                    <a:gd name="connsiteX44" fmla="*/ 543877 w 699134"/>
                    <a:gd name="connsiteY44" fmla="*/ 640080 h 802004"/>
                    <a:gd name="connsiteX45" fmla="*/ 557213 w 699134"/>
                    <a:gd name="connsiteY45" fmla="*/ 650558 h 802004"/>
                    <a:gd name="connsiteX46" fmla="*/ 557213 w 699134"/>
                    <a:gd name="connsiteY46" fmla="*/ 668655 h 802004"/>
                    <a:gd name="connsiteX47" fmla="*/ 547688 w 699134"/>
                    <a:gd name="connsiteY47" fmla="*/ 670560 h 802004"/>
                    <a:gd name="connsiteX48" fmla="*/ 541020 w 699134"/>
                    <a:gd name="connsiteY48" fmla="*/ 678180 h 802004"/>
                    <a:gd name="connsiteX49" fmla="*/ 531495 w 699134"/>
                    <a:gd name="connsiteY49" fmla="*/ 682943 h 802004"/>
                    <a:gd name="connsiteX50" fmla="*/ 525780 w 699134"/>
                    <a:gd name="connsiteY50" fmla="*/ 662940 h 802004"/>
                    <a:gd name="connsiteX51" fmla="*/ 510540 w 699134"/>
                    <a:gd name="connsiteY51" fmla="*/ 658177 h 802004"/>
                    <a:gd name="connsiteX52" fmla="*/ 501015 w 699134"/>
                    <a:gd name="connsiteY52" fmla="*/ 680085 h 802004"/>
                    <a:gd name="connsiteX53" fmla="*/ 498157 w 699134"/>
                    <a:gd name="connsiteY53" fmla="*/ 701040 h 802004"/>
                    <a:gd name="connsiteX54" fmla="*/ 487680 w 699134"/>
                    <a:gd name="connsiteY54" fmla="*/ 713423 h 802004"/>
                    <a:gd name="connsiteX55" fmla="*/ 500063 w 699134"/>
                    <a:gd name="connsiteY55" fmla="*/ 747713 h 802004"/>
                    <a:gd name="connsiteX56" fmla="*/ 485775 w 699134"/>
                    <a:gd name="connsiteY56" fmla="*/ 755333 h 802004"/>
                    <a:gd name="connsiteX57" fmla="*/ 481965 w 699134"/>
                    <a:gd name="connsiteY57" fmla="*/ 788670 h 802004"/>
                    <a:gd name="connsiteX58" fmla="*/ 467677 w 699134"/>
                    <a:gd name="connsiteY58" fmla="*/ 788670 h 802004"/>
                    <a:gd name="connsiteX59" fmla="*/ 437197 w 699134"/>
                    <a:gd name="connsiteY59" fmla="*/ 802005 h 802004"/>
                    <a:gd name="connsiteX60" fmla="*/ 425767 w 699134"/>
                    <a:gd name="connsiteY60" fmla="*/ 782002 h 802004"/>
                    <a:gd name="connsiteX61" fmla="*/ 392430 w 699134"/>
                    <a:gd name="connsiteY61" fmla="*/ 768668 h 802004"/>
                    <a:gd name="connsiteX62" fmla="*/ 384810 w 699134"/>
                    <a:gd name="connsiteY62" fmla="*/ 741045 h 802004"/>
                    <a:gd name="connsiteX63" fmla="*/ 380047 w 699134"/>
                    <a:gd name="connsiteY63" fmla="*/ 733425 h 802004"/>
                    <a:gd name="connsiteX64" fmla="*/ 347663 w 699134"/>
                    <a:gd name="connsiteY64" fmla="*/ 750570 h 802004"/>
                    <a:gd name="connsiteX65" fmla="*/ 341947 w 699134"/>
                    <a:gd name="connsiteY65" fmla="*/ 766763 h 802004"/>
                    <a:gd name="connsiteX66" fmla="*/ 333375 w 699134"/>
                    <a:gd name="connsiteY66" fmla="*/ 766763 h 802004"/>
                    <a:gd name="connsiteX67" fmla="*/ 320992 w 699134"/>
                    <a:gd name="connsiteY67" fmla="*/ 773430 h 802004"/>
                    <a:gd name="connsiteX68" fmla="*/ 309563 w 699134"/>
                    <a:gd name="connsiteY68" fmla="*/ 765810 h 802004"/>
                    <a:gd name="connsiteX69" fmla="*/ 280988 w 699134"/>
                    <a:gd name="connsiteY69" fmla="*/ 758190 h 802004"/>
                    <a:gd name="connsiteX70" fmla="*/ 262890 w 699134"/>
                    <a:gd name="connsiteY70" fmla="*/ 765810 h 802004"/>
                    <a:gd name="connsiteX71" fmla="*/ 262890 w 699134"/>
                    <a:gd name="connsiteY71" fmla="*/ 775335 h 802004"/>
                    <a:gd name="connsiteX72" fmla="*/ 241935 w 699134"/>
                    <a:gd name="connsiteY72" fmla="*/ 773430 h 802004"/>
                    <a:gd name="connsiteX73" fmla="*/ 223838 w 699134"/>
                    <a:gd name="connsiteY73" fmla="*/ 753427 h 802004"/>
                    <a:gd name="connsiteX74" fmla="*/ 201930 w 699134"/>
                    <a:gd name="connsiteY74" fmla="*/ 755333 h 802004"/>
                    <a:gd name="connsiteX75" fmla="*/ 162877 w 699134"/>
                    <a:gd name="connsiteY75" fmla="*/ 748665 h 802004"/>
                    <a:gd name="connsiteX76" fmla="*/ 162877 w 699134"/>
                    <a:gd name="connsiteY76" fmla="*/ 739140 h 802004"/>
                    <a:gd name="connsiteX77" fmla="*/ 141922 w 699134"/>
                    <a:gd name="connsiteY77" fmla="*/ 706755 h 802004"/>
                    <a:gd name="connsiteX78" fmla="*/ 114300 w 699134"/>
                    <a:gd name="connsiteY78" fmla="*/ 695325 h 802004"/>
                    <a:gd name="connsiteX79" fmla="*/ 96202 w 699134"/>
                    <a:gd name="connsiteY79" fmla="*/ 702945 h 802004"/>
                    <a:gd name="connsiteX80" fmla="*/ 75247 w 699134"/>
                    <a:gd name="connsiteY80" fmla="*/ 701993 h 802004"/>
                    <a:gd name="connsiteX81" fmla="*/ 62865 w 699134"/>
                    <a:gd name="connsiteY81" fmla="*/ 697230 h 802004"/>
                    <a:gd name="connsiteX82" fmla="*/ 0 w 699134"/>
                    <a:gd name="connsiteY82" fmla="*/ 152400 h 802004"/>
                    <a:gd name="connsiteX83" fmla="*/ 203835 w 699134"/>
                    <a:gd name="connsiteY83" fmla="*/ 119063 h 802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699134" h="802004">
                      <a:moveTo>
                        <a:pt x="212407" y="129540"/>
                      </a:moveTo>
                      <a:lnTo>
                        <a:pt x="230505" y="125730"/>
                      </a:lnTo>
                      <a:lnTo>
                        <a:pt x="259080" y="138113"/>
                      </a:lnTo>
                      <a:lnTo>
                        <a:pt x="279082" y="143828"/>
                      </a:lnTo>
                      <a:lnTo>
                        <a:pt x="285750" y="152400"/>
                      </a:lnTo>
                      <a:lnTo>
                        <a:pt x="295275" y="152400"/>
                      </a:lnTo>
                      <a:lnTo>
                        <a:pt x="304800" y="138113"/>
                      </a:lnTo>
                      <a:lnTo>
                        <a:pt x="317182" y="145733"/>
                      </a:lnTo>
                      <a:lnTo>
                        <a:pt x="331470" y="145733"/>
                      </a:lnTo>
                      <a:lnTo>
                        <a:pt x="330517" y="155258"/>
                      </a:lnTo>
                      <a:lnTo>
                        <a:pt x="300990" y="160020"/>
                      </a:lnTo>
                      <a:lnTo>
                        <a:pt x="281940" y="170498"/>
                      </a:lnTo>
                      <a:lnTo>
                        <a:pt x="300038" y="178117"/>
                      </a:lnTo>
                      <a:lnTo>
                        <a:pt x="315277" y="163830"/>
                      </a:lnTo>
                      <a:lnTo>
                        <a:pt x="338138" y="160020"/>
                      </a:lnTo>
                      <a:lnTo>
                        <a:pt x="359092" y="174308"/>
                      </a:lnTo>
                      <a:lnTo>
                        <a:pt x="373380" y="173355"/>
                      </a:lnTo>
                      <a:lnTo>
                        <a:pt x="397192" y="157163"/>
                      </a:lnTo>
                      <a:lnTo>
                        <a:pt x="431482" y="137160"/>
                      </a:lnTo>
                      <a:lnTo>
                        <a:pt x="481013" y="134303"/>
                      </a:lnTo>
                      <a:lnTo>
                        <a:pt x="527685" y="78105"/>
                      </a:lnTo>
                      <a:lnTo>
                        <a:pt x="563880" y="48578"/>
                      </a:lnTo>
                      <a:lnTo>
                        <a:pt x="652463" y="0"/>
                      </a:lnTo>
                      <a:lnTo>
                        <a:pt x="699135" y="284798"/>
                      </a:lnTo>
                      <a:lnTo>
                        <a:pt x="678180" y="296228"/>
                      </a:lnTo>
                      <a:lnTo>
                        <a:pt x="691515" y="316230"/>
                      </a:lnTo>
                      <a:lnTo>
                        <a:pt x="690563" y="337185"/>
                      </a:lnTo>
                      <a:lnTo>
                        <a:pt x="696277" y="356235"/>
                      </a:lnTo>
                      <a:lnTo>
                        <a:pt x="685800" y="388620"/>
                      </a:lnTo>
                      <a:lnTo>
                        <a:pt x="684847" y="440055"/>
                      </a:lnTo>
                      <a:lnTo>
                        <a:pt x="675322" y="474345"/>
                      </a:lnTo>
                      <a:lnTo>
                        <a:pt x="680085" y="484823"/>
                      </a:lnTo>
                      <a:lnTo>
                        <a:pt x="676275" y="505778"/>
                      </a:lnTo>
                      <a:lnTo>
                        <a:pt x="665797" y="510540"/>
                      </a:lnTo>
                      <a:lnTo>
                        <a:pt x="646747" y="541973"/>
                      </a:lnTo>
                      <a:lnTo>
                        <a:pt x="629602" y="561023"/>
                      </a:lnTo>
                      <a:lnTo>
                        <a:pt x="623888" y="561023"/>
                      </a:lnTo>
                      <a:lnTo>
                        <a:pt x="606742" y="577215"/>
                      </a:lnTo>
                      <a:lnTo>
                        <a:pt x="594360" y="565785"/>
                      </a:lnTo>
                      <a:lnTo>
                        <a:pt x="580072" y="582930"/>
                      </a:lnTo>
                      <a:lnTo>
                        <a:pt x="577215" y="594360"/>
                      </a:lnTo>
                      <a:lnTo>
                        <a:pt x="564832" y="594360"/>
                      </a:lnTo>
                      <a:lnTo>
                        <a:pt x="552450" y="615315"/>
                      </a:lnTo>
                      <a:lnTo>
                        <a:pt x="553402" y="635318"/>
                      </a:lnTo>
                      <a:lnTo>
                        <a:pt x="543877" y="640080"/>
                      </a:lnTo>
                      <a:lnTo>
                        <a:pt x="557213" y="650558"/>
                      </a:lnTo>
                      <a:lnTo>
                        <a:pt x="557213" y="668655"/>
                      </a:lnTo>
                      <a:lnTo>
                        <a:pt x="547688" y="670560"/>
                      </a:lnTo>
                      <a:lnTo>
                        <a:pt x="541020" y="678180"/>
                      </a:lnTo>
                      <a:lnTo>
                        <a:pt x="531495" y="682943"/>
                      </a:lnTo>
                      <a:lnTo>
                        <a:pt x="525780" y="662940"/>
                      </a:lnTo>
                      <a:lnTo>
                        <a:pt x="510540" y="658177"/>
                      </a:lnTo>
                      <a:lnTo>
                        <a:pt x="501015" y="680085"/>
                      </a:lnTo>
                      <a:lnTo>
                        <a:pt x="498157" y="701040"/>
                      </a:lnTo>
                      <a:lnTo>
                        <a:pt x="487680" y="713423"/>
                      </a:lnTo>
                      <a:lnTo>
                        <a:pt x="500063" y="747713"/>
                      </a:lnTo>
                      <a:lnTo>
                        <a:pt x="485775" y="755333"/>
                      </a:lnTo>
                      <a:lnTo>
                        <a:pt x="481965" y="788670"/>
                      </a:lnTo>
                      <a:lnTo>
                        <a:pt x="467677" y="788670"/>
                      </a:lnTo>
                      <a:lnTo>
                        <a:pt x="437197" y="802005"/>
                      </a:lnTo>
                      <a:lnTo>
                        <a:pt x="425767" y="782002"/>
                      </a:lnTo>
                      <a:lnTo>
                        <a:pt x="392430" y="768668"/>
                      </a:lnTo>
                      <a:lnTo>
                        <a:pt x="384810" y="741045"/>
                      </a:lnTo>
                      <a:lnTo>
                        <a:pt x="380047" y="733425"/>
                      </a:lnTo>
                      <a:lnTo>
                        <a:pt x="347663" y="750570"/>
                      </a:lnTo>
                      <a:lnTo>
                        <a:pt x="341947" y="766763"/>
                      </a:lnTo>
                      <a:lnTo>
                        <a:pt x="333375" y="766763"/>
                      </a:lnTo>
                      <a:lnTo>
                        <a:pt x="320992" y="773430"/>
                      </a:lnTo>
                      <a:lnTo>
                        <a:pt x="309563" y="765810"/>
                      </a:lnTo>
                      <a:lnTo>
                        <a:pt x="280988" y="758190"/>
                      </a:lnTo>
                      <a:lnTo>
                        <a:pt x="262890" y="765810"/>
                      </a:lnTo>
                      <a:lnTo>
                        <a:pt x="262890" y="775335"/>
                      </a:lnTo>
                      <a:lnTo>
                        <a:pt x="241935" y="773430"/>
                      </a:lnTo>
                      <a:lnTo>
                        <a:pt x="223838" y="753427"/>
                      </a:lnTo>
                      <a:lnTo>
                        <a:pt x="201930" y="755333"/>
                      </a:lnTo>
                      <a:lnTo>
                        <a:pt x="162877" y="748665"/>
                      </a:lnTo>
                      <a:lnTo>
                        <a:pt x="162877" y="739140"/>
                      </a:lnTo>
                      <a:lnTo>
                        <a:pt x="141922" y="706755"/>
                      </a:lnTo>
                      <a:lnTo>
                        <a:pt x="114300" y="695325"/>
                      </a:lnTo>
                      <a:lnTo>
                        <a:pt x="96202" y="702945"/>
                      </a:lnTo>
                      <a:lnTo>
                        <a:pt x="75247" y="701993"/>
                      </a:lnTo>
                      <a:lnTo>
                        <a:pt x="62865" y="697230"/>
                      </a:lnTo>
                      <a:lnTo>
                        <a:pt x="0" y="152400"/>
                      </a:lnTo>
                      <a:lnTo>
                        <a:pt x="203835" y="119063"/>
                      </a:lnTo>
                      <a:close/>
                    </a:path>
                  </a:pathLst>
                </a:custGeom>
                <a:solidFill>
                  <a:srgbClr val="4EBEA4"/>
                </a:solidFill>
                <a:ln w="9525" cap="flat">
                  <a:noFill/>
                  <a:prstDash val="solid"/>
                  <a:miter/>
                </a:ln>
              </p:spPr>
              <p:txBody>
                <a:bodyPr rtlCol="0" anchor="ctr"/>
                <a:lstStyle/>
                <a:p>
                  <a:pPr algn="ctr"/>
                  <a:r>
                    <a:rPr lang="en-US" sz="1200" b="1">
                      <a:solidFill>
                        <a:schemeClr val="bg1"/>
                      </a:solidFill>
                      <a:latin typeface="Helvetica" panose="020B0604020202020204" pitchFamily="34" charset="0"/>
                      <a:cs typeface="Helvetica" panose="020B0604020202020204" pitchFamily="34" charset="0"/>
                    </a:rPr>
                    <a:t>OH</a:t>
                  </a:r>
                </a:p>
              </p:txBody>
            </p:sp>
            <p:sp>
              <p:nvSpPr>
                <p:cNvPr id="79" name="Freeform: Shape 78">
                  <a:extLst>
                    <a:ext uri="{FF2B5EF4-FFF2-40B4-BE49-F238E27FC236}">
                      <a16:creationId xmlns:a16="http://schemas.microsoft.com/office/drawing/2014/main" id="{5463CE45-C4A4-91BA-6413-94A3158C3D2C}"/>
                    </a:ext>
                  </a:extLst>
                </p:cNvPr>
                <p:cNvSpPr/>
                <p:nvPr/>
              </p:nvSpPr>
              <p:spPr>
                <a:xfrm>
                  <a:off x="5189794" y="4203898"/>
                  <a:ext cx="1289338" cy="667281"/>
                </a:xfrm>
                <a:custGeom>
                  <a:avLst/>
                  <a:gdLst>
                    <a:gd name="connsiteX0" fmla="*/ 1371600 w 1439227"/>
                    <a:gd name="connsiteY0" fmla="*/ 726758 h 744855"/>
                    <a:gd name="connsiteX1" fmla="*/ 1327785 w 1439227"/>
                    <a:gd name="connsiteY1" fmla="*/ 690563 h 744855"/>
                    <a:gd name="connsiteX2" fmla="*/ 1306830 w 1439227"/>
                    <a:gd name="connsiteY2" fmla="*/ 681990 h 744855"/>
                    <a:gd name="connsiteX3" fmla="*/ 1302068 w 1439227"/>
                    <a:gd name="connsiteY3" fmla="*/ 697230 h 744855"/>
                    <a:gd name="connsiteX4" fmla="*/ 1253490 w 1439227"/>
                    <a:gd name="connsiteY4" fmla="*/ 700088 h 744855"/>
                    <a:gd name="connsiteX5" fmla="*/ 1247775 w 1439227"/>
                    <a:gd name="connsiteY5" fmla="*/ 685800 h 744855"/>
                    <a:gd name="connsiteX6" fmla="*/ 1200150 w 1439227"/>
                    <a:gd name="connsiteY6" fmla="*/ 709613 h 744855"/>
                    <a:gd name="connsiteX7" fmla="*/ 1184910 w 1439227"/>
                    <a:gd name="connsiteY7" fmla="*/ 702945 h 744855"/>
                    <a:gd name="connsiteX8" fmla="*/ 1149668 w 1439227"/>
                    <a:gd name="connsiteY8" fmla="*/ 705803 h 744855"/>
                    <a:gd name="connsiteX9" fmla="*/ 1143953 w 1439227"/>
                    <a:gd name="connsiteY9" fmla="*/ 721995 h 744855"/>
                    <a:gd name="connsiteX10" fmla="*/ 1109663 w 1439227"/>
                    <a:gd name="connsiteY10" fmla="*/ 730568 h 744855"/>
                    <a:gd name="connsiteX11" fmla="*/ 1097280 w 1439227"/>
                    <a:gd name="connsiteY11" fmla="*/ 719138 h 744855"/>
                    <a:gd name="connsiteX12" fmla="*/ 1085850 w 1439227"/>
                    <a:gd name="connsiteY12" fmla="*/ 720090 h 744855"/>
                    <a:gd name="connsiteX13" fmla="*/ 1066800 w 1439227"/>
                    <a:gd name="connsiteY13" fmla="*/ 702945 h 744855"/>
                    <a:gd name="connsiteX14" fmla="*/ 1046797 w 1439227"/>
                    <a:gd name="connsiteY14" fmla="*/ 709613 h 744855"/>
                    <a:gd name="connsiteX15" fmla="*/ 1027747 w 1439227"/>
                    <a:gd name="connsiteY15" fmla="*/ 704850 h 744855"/>
                    <a:gd name="connsiteX16" fmla="*/ 1010603 w 1439227"/>
                    <a:gd name="connsiteY16" fmla="*/ 685800 h 744855"/>
                    <a:gd name="connsiteX17" fmla="*/ 986790 w 1439227"/>
                    <a:gd name="connsiteY17" fmla="*/ 725805 h 744855"/>
                    <a:gd name="connsiteX18" fmla="*/ 975360 w 1439227"/>
                    <a:gd name="connsiteY18" fmla="*/ 733425 h 744855"/>
                    <a:gd name="connsiteX19" fmla="*/ 965835 w 1439227"/>
                    <a:gd name="connsiteY19" fmla="*/ 716280 h 744855"/>
                    <a:gd name="connsiteX20" fmla="*/ 968693 w 1439227"/>
                    <a:gd name="connsiteY20" fmla="*/ 697230 h 744855"/>
                    <a:gd name="connsiteX21" fmla="*/ 957263 w 1439227"/>
                    <a:gd name="connsiteY21" fmla="*/ 690563 h 744855"/>
                    <a:gd name="connsiteX22" fmla="*/ 935355 w 1439227"/>
                    <a:gd name="connsiteY22" fmla="*/ 714375 h 744855"/>
                    <a:gd name="connsiteX23" fmla="*/ 919163 w 1439227"/>
                    <a:gd name="connsiteY23" fmla="*/ 702945 h 744855"/>
                    <a:gd name="connsiteX24" fmla="*/ 918210 w 1439227"/>
                    <a:gd name="connsiteY24" fmla="*/ 688658 h 744855"/>
                    <a:gd name="connsiteX25" fmla="*/ 905828 w 1439227"/>
                    <a:gd name="connsiteY25" fmla="*/ 693420 h 744855"/>
                    <a:gd name="connsiteX26" fmla="*/ 881063 w 1439227"/>
                    <a:gd name="connsiteY26" fmla="*/ 677228 h 744855"/>
                    <a:gd name="connsiteX27" fmla="*/ 852488 w 1439227"/>
                    <a:gd name="connsiteY27" fmla="*/ 701993 h 744855"/>
                    <a:gd name="connsiteX28" fmla="*/ 830580 w 1439227"/>
                    <a:gd name="connsiteY28" fmla="*/ 691515 h 744855"/>
                    <a:gd name="connsiteX29" fmla="*/ 837247 w 1439227"/>
                    <a:gd name="connsiteY29" fmla="*/ 671513 h 744855"/>
                    <a:gd name="connsiteX30" fmla="*/ 815340 w 1439227"/>
                    <a:gd name="connsiteY30" fmla="*/ 672465 h 744855"/>
                    <a:gd name="connsiteX31" fmla="*/ 797243 w 1439227"/>
                    <a:gd name="connsiteY31" fmla="*/ 643890 h 744855"/>
                    <a:gd name="connsiteX32" fmla="*/ 763905 w 1439227"/>
                    <a:gd name="connsiteY32" fmla="*/ 633413 h 744855"/>
                    <a:gd name="connsiteX33" fmla="*/ 744855 w 1439227"/>
                    <a:gd name="connsiteY33" fmla="*/ 655320 h 744855"/>
                    <a:gd name="connsiteX34" fmla="*/ 722947 w 1439227"/>
                    <a:gd name="connsiteY34" fmla="*/ 634365 h 744855"/>
                    <a:gd name="connsiteX35" fmla="*/ 709613 w 1439227"/>
                    <a:gd name="connsiteY35" fmla="*/ 638175 h 744855"/>
                    <a:gd name="connsiteX36" fmla="*/ 690563 w 1439227"/>
                    <a:gd name="connsiteY36" fmla="*/ 639128 h 744855"/>
                    <a:gd name="connsiteX37" fmla="*/ 657225 w 1439227"/>
                    <a:gd name="connsiteY37" fmla="*/ 621030 h 744855"/>
                    <a:gd name="connsiteX38" fmla="*/ 635318 w 1439227"/>
                    <a:gd name="connsiteY38" fmla="*/ 621983 h 744855"/>
                    <a:gd name="connsiteX39" fmla="*/ 623888 w 1439227"/>
                    <a:gd name="connsiteY39" fmla="*/ 615315 h 744855"/>
                    <a:gd name="connsiteX40" fmla="*/ 619125 w 1439227"/>
                    <a:gd name="connsiteY40" fmla="*/ 587693 h 744855"/>
                    <a:gd name="connsiteX41" fmla="*/ 597218 w 1439227"/>
                    <a:gd name="connsiteY41" fmla="*/ 571500 h 744855"/>
                    <a:gd name="connsiteX42" fmla="*/ 586740 w 1439227"/>
                    <a:gd name="connsiteY42" fmla="*/ 585788 h 744855"/>
                    <a:gd name="connsiteX43" fmla="*/ 573405 w 1439227"/>
                    <a:gd name="connsiteY43" fmla="*/ 576263 h 744855"/>
                    <a:gd name="connsiteX44" fmla="*/ 561975 w 1439227"/>
                    <a:gd name="connsiteY44" fmla="*/ 572453 h 744855"/>
                    <a:gd name="connsiteX45" fmla="*/ 551497 w 1439227"/>
                    <a:gd name="connsiteY45" fmla="*/ 581978 h 744855"/>
                    <a:gd name="connsiteX46" fmla="*/ 537210 w 1439227"/>
                    <a:gd name="connsiteY46" fmla="*/ 579120 h 744855"/>
                    <a:gd name="connsiteX47" fmla="*/ 513397 w 1439227"/>
                    <a:gd name="connsiteY47" fmla="*/ 550545 h 744855"/>
                    <a:gd name="connsiteX48" fmla="*/ 487680 w 1439227"/>
                    <a:gd name="connsiteY48" fmla="*/ 538163 h 744855"/>
                    <a:gd name="connsiteX49" fmla="*/ 501015 w 1439227"/>
                    <a:gd name="connsiteY49" fmla="*/ 131445 h 744855"/>
                    <a:gd name="connsiteX50" fmla="*/ 0 w 1439227"/>
                    <a:gd name="connsiteY50" fmla="*/ 100965 h 744855"/>
                    <a:gd name="connsiteX51" fmla="*/ 5715 w 1439227"/>
                    <a:gd name="connsiteY51" fmla="*/ 0 h 744855"/>
                    <a:gd name="connsiteX52" fmla="*/ 162878 w 1439227"/>
                    <a:gd name="connsiteY52" fmla="*/ 9525 h 744855"/>
                    <a:gd name="connsiteX53" fmla="*/ 807720 w 1439227"/>
                    <a:gd name="connsiteY53" fmla="*/ 37148 h 744855"/>
                    <a:gd name="connsiteX54" fmla="*/ 1398270 w 1439227"/>
                    <a:gd name="connsiteY54" fmla="*/ 38100 h 744855"/>
                    <a:gd name="connsiteX55" fmla="*/ 1400175 w 1439227"/>
                    <a:gd name="connsiteY55" fmla="*/ 140970 h 744855"/>
                    <a:gd name="connsiteX56" fmla="*/ 1439228 w 1439227"/>
                    <a:gd name="connsiteY56" fmla="*/ 373380 h 744855"/>
                    <a:gd name="connsiteX57" fmla="*/ 1432560 w 1439227"/>
                    <a:gd name="connsiteY57" fmla="*/ 744855 h 744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439227" h="744855">
                      <a:moveTo>
                        <a:pt x="1371600" y="726758"/>
                      </a:moveTo>
                      <a:lnTo>
                        <a:pt x="1327785" y="690563"/>
                      </a:lnTo>
                      <a:lnTo>
                        <a:pt x="1306830" y="681990"/>
                      </a:lnTo>
                      <a:lnTo>
                        <a:pt x="1302068" y="697230"/>
                      </a:lnTo>
                      <a:lnTo>
                        <a:pt x="1253490" y="700088"/>
                      </a:lnTo>
                      <a:lnTo>
                        <a:pt x="1247775" y="685800"/>
                      </a:lnTo>
                      <a:lnTo>
                        <a:pt x="1200150" y="709613"/>
                      </a:lnTo>
                      <a:lnTo>
                        <a:pt x="1184910" y="702945"/>
                      </a:lnTo>
                      <a:lnTo>
                        <a:pt x="1149668" y="705803"/>
                      </a:lnTo>
                      <a:lnTo>
                        <a:pt x="1143953" y="721995"/>
                      </a:lnTo>
                      <a:lnTo>
                        <a:pt x="1109663" y="730568"/>
                      </a:lnTo>
                      <a:lnTo>
                        <a:pt x="1097280" y="719138"/>
                      </a:lnTo>
                      <a:lnTo>
                        <a:pt x="1085850" y="720090"/>
                      </a:lnTo>
                      <a:lnTo>
                        <a:pt x="1066800" y="702945"/>
                      </a:lnTo>
                      <a:lnTo>
                        <a:pt x="1046797" y="709613"/>
                      </a:lnTo>
                      <a:lnTo>
                        <a:pt x="1027747" y="704850"/>
                      </a:lnTo>
                      <a:lnTo>
                        <a:pt x="1010603" y="685800"/>
                      </a:lnTo>
                      <a:lnTo>
                        <a:pt x="986790" y="725805"/>
                      </a:lnTo>
                      <a:lnTo>
                        <a:pt x="975360" y="733425"/>
                      </a:lnTo>
                      <a:lnTo>
                        <a:pt x="965835" y="716280"/>
                      </a:lnTo>
                      <a:lnTo>
                        <a:pt x="968693" y="697230"/>
                      </a:lnTo>
                      <a:lnTo>
                        <a:pt x="957263" y="690563"/>
                      </a:lnTo>
                      <a:lnTo>
                        <a:pt x="935355" y="714375"/>
                      </a:lnTo>
                      <a:lnTo>
                        <a:pt x="919163" y="702945"/>
                      </a:lnTo>
                      <a:lnTo>
                        <a:pt x="918210" y="688658"/>
                      </a:lnTo>
                      <a:lnTo>
                        <a:pt x="905828" y="693420"/>
                      </a:lnTo>
                      <a:lnTo>
                        <a:pt x="881063" y="677228"/>
                      </a:lnTo>
                      <a:lnTo>
                        <a:pt x="852488" y="701993"/>
                      </a:lnTo>
                      <a:lnTo>
                        <a:pt x="830580" y="691515"/>
                      </a:lnTo>
                      <a:lnTo>
                        <a:pt x="837247" y="671513"/>
                      </a:lnTo>
                      <a:lnTo>
                        <a:pt x="815340" y="672465"/>
                      </a:lnTo>
                      <a:lnTo>
                        <a:pt x="797243" y="643890"/>
                      </a:lnTo>
                      <a:lnTo>
                        <a:pt x="763905" y="633413"/>
                      </a:lnTo>
                      <a:lnTo>
                        <a:pt x="744855" y="655320"/>
                      </a:lnTo>
                      <a:lnTo>
                        <a:pt x="722947" y="634365"/>
                      </a:lnTo>
                      <a:lnTo>
                        <a:pt x="709613" y="638175"/>
                      </a:lnTo>
                      <a:lnTo>
                        <a:pt x="690563" y="639128"/>
                      </a:lnTo>
                      <a:lnTo>
                        <a:pt x="657225" y="621030"/>
                      </a:lnTo>
                      <a:lnTo>
                        <a:pt x="635318" y="621983"/>
                      </a:lnTo>
                      <a:lnTo>
                        <a:pt x="623888" y="615315"/>
                      </a:lnTo>
                      <a:lnTo>
                        <a:pt x="619125" y="587693"/>
                      </a:lnTo>
                      <a:lnTo>
                        <a:pt x="597218" y="571500"/>
                      </a:lnTo>
                      <a:lnTo>
                        <a:pt x="586740" y="585788"/>
                      </a:lnTo>
                      <a:lnTo>
                        <a:pt x="573405" y="576263"/>
                      </a:lnTo>
                      <a:lnTo>
                        <a:pt x="561975" y="572453"/>
                      </a:lnTo>
                      <a:lnTo>
                        <a:pt x="551497" y="581978"/>
                      </a:lnTo>
                      <a:lnTo>
                        <a:pt x="537210" y="579120"/>
                      </a:lnTo>
                      <a:lnTo>
                        <a:pt x="513397" y="550545"/>
                      </a:lnTo>
                      <a:lnTo>
                        <a:pt x="487680" y="538163"/>
                      </a:lnTo>
                      <a:lnTo>
                        <a:pt x="501015" y="131445"/>
                      </a:lnTo>
                      <a:lnTo>
                        <a:pt x="0" y="100965"/>
                      </a:lnTo>
                      <a:lnTo>
                        <a:pt x="5715" y="0"/>
                      </a:lnTo>
                      <a:lnTo>
                        <a:pt x="162878" y="9525"/>
                      </a:lnTo>
                      <a:lnTo>
                        <a:pt x="807720" y="37148"/>
                      </a:lnTo>
                      <a:lnTo>
                        <a:pt x="1398270" y="38100"/>
                      </a:lnTo>
                      <a:lnTo>
                        <a:pt x="1400175" y="140970"/>
                      </a:lnTo>
                      <a:lnTo>
                        <a:pt x="1439228" y="373380"/>
                      </a:lnTo>
                      <a:lnTo>
                        <a:pt x="1432560" y="744855"/>
                      </a:lnTo>
                      <a:close/>
                    </a:path>
                  </a:pathLst>
                </a:custGeom>
                <a:solidFill>
                  <a:srgbClr val="D0D0D0"/>
                </a:solidFill>
                <a:ln w="9525" cap="flat">
                  <a:no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80" name="Freeform: Shape 79">
                  <a:extLst>
                    <a:ext uri="{FF2B5EF4-FFF2-40B4-BE49-F238E27FC236}">
                      <a16:creationId xmlns:a16="http://schemas.microsoft.com/office/drawing/2014/main" id="{332D46D8-9E0E-4A51-37C4-E220778CB38E}"/>
                    </a:ext>
                  </a:extLst>
                </p:cNvPr>
                <p:cNvSpPr/>
                <p:nvPr/>
              </p:nvSpPr>
              <p:spPr>
                <a:xfrm>
                  <a:off x="2365367" y="1961423"/>
                  <a:ext cx="1199741" cy="1008601"/>
                </a:xfrm>
                <a:custGeom>
                  <a:avLst/>
                  <a:gdLst>
                    <a:gd name="connsiteX0" fmla="*/ 641985 w 1339215"/>
                    <a:gd name="connsiteY0" fmla="*/ 1019175 h 1125854"/>
                    <a:gd name="connsiteX1" fmla="*/ 1089660 w 1339215"/>
                    <a:gd name="connsiteY1" fmla="*/ 1125855 h 1125854"/>
                    <a:gd name="connsiteX2" fmla="*/ 1170623 w 1339215"/>
                    <a:gd name="connsiteY2" fmla="*/ 770572 h 1125854"/>
                    <a:gd name="connsiteX3" fmla="*/ 1198245 w 1339215"/>
                    <a:gd name="connsiteY3" fmla="*/ 715328 h 1125854"/>
                    <a:gd name="connsiteX4" fmla="*/ 1202055 w 1339215"/>
                    <a:gd name="connsiteY4" fmla="*/ 695325 h 1125854"/>
                    <a:gd name="connsiteX5" fmla="*/ 1209675 w 1339215"/>
                    <a:gd name="connsiteY5" fmla="*/ 686753 h 1125854"/>
                    <a:gd name="connsiteX6" fmla="*/ 1201103 w 1339215"/>
                    <a:gd name="connsiteY6" fmla="*/ 667703 h 1125854"/>
                    <a:gd name="connsiteX7" fmla="*/ 1173480 w 1339215"/>
                    <a:gd name="connsiteY7" fmla="*/ 656272 h 1125854"/>
                    <a:gd name="connsiteX8" fmla="*/ 1175385 w 1339215"/>
                    <a:gd name="connsiteY8" fmla="*/ 616268 h 1125854"/>
                    <a:gd name="connsiteX9" fmla="*/ 1213485 w 1339215"/>
                    <a:gd name="connsiteY9" fmla="*/ 561023 h 1125854"/>
                    <a:gd name="connsiteX10" fmla="*/ 1237298 w 1339215"/>
                    <a:gd name="connsiteY10" fmla="*/ 553403 h 1125854"/>
                    <a:gd name="connsiteX11" fmla="*/ 1252538 w 1339215"/>
                    <a:gd name="connsiteY11" fmla="*/ 531495 h 1125854"/>
                    <a:gd name="connsiteX12" fmla="*/ 1251585 w 1339215"/>
                    <a:gd name="connsiteY12" fmla="*/ 516255 h 1125854"/>
                    <a:gd name="connsiteX13" fmla="*/ 1268730 w 1339215"/>
                    <a:gd name="connsiteY13" fmla="*/ 501015 h 1125854"/>
                    <a:gd name="connsiteX14" fmla="*/ 1299210 w 1339215"/>
                    <a:gd name="connsiteY14" fmla="*/ 448628 h 1125854"/>
                    <a:gd name="connsiteX15" fmla="*/ 1339215 w 1339215"/>
                    <a:gd name="connsiteY15" fmla="*/ 402908 h 1125854"/>
                    <a:gd name="connsiteX16" fmla="*/ 1334453 w 1339215"/>
                    <a:gd name="connsiteY16" fmla="*/ 372428 h 1125854"/>
                    <a:gd name="connsiteX17" fmla="*/ 1301115 w 1339215"/>
                    <a:gd name="connsiteY17" fmla="*/ 342900 h 1125854"/>
                    <a:gd name="connsiteX18" fmla="*/ 1285875 w 1339215"/>
                    <a:gd name="connsiteY18" fmla="*/ 308610 h 1125854"/>
                    <a:gd name="connsiteX19" fmla="*/ 997268 w 1339215"/>
                    <a:gd name="connsiteY19" fmla="*/ 239077 h 1125854"/>
                    <a:gd name="connsiteX20" fmla="*/ 970597 w 1339215"/>
                    <a:gd name="connsiteY20" fmla="*/ 248602 h 1125854"/>
                    <a:gd name="connsiteX21" fmla="*/ 919163 w 1339215"/>
                    <a:gd name="connsiteY21" fmla="*/ 240030 h 1125854"/>
                    <a:gd name="connsiteX22" fmla="*/ 902018 w 1339215"/>
                    <a:gd name="connsiteY22" fmla="*/ 231458 h 1125854"/>
                    <a:gd name="connsiteX23" fmla="*/ 887730 w 1339215"/>
                    <a:gd name="connsiteY23" fmla="*/ 242888 h 1125854"/>
                    <a:gd name="connsiteX24" fmla="*/ 856298 w 1339215"/>
                    <a:gd name="connsiteY24" fmla="*/ 239077 h 1125854"/>
                    <a:gd name="connsiteX25" fmla="*/ 813435 w 1339215"/>
                    <a:gd name="connsiteY25" fmla="*/ 243840 h 1125854"/>
                    <a:gd name="connsiteX26" fmla="*/ 804863 w 1339215"/>
                    <a:gd name="connsiteY26" fmla="*/ 250508 h 1125854"/>
                    <a:gd name="connsiteX27" fmla="*/ 764858 w 1339215"/>
                    <a:gd name="connsiteY27" fmla="*/ 246698 h 1125854"/>
                    <a:gd name="connsiteX28" fmla="*/ 757238 w 1339215"/>
                    <a:gd name="connsiteY28" fmla="*/ 231458 h 1125854"/>
                    <a:gd name="connsiteX29" fmla="*/ 745808 w 1339215"/>
                    <a:gd name="connsiteY29" fmla="*/ 229552 h 1125854"/>
                    <a:gd name="connsiteX30" fmla="*/ 703898 w 1339215"/>
                    <a:gd name="connsiteY30" fmla="*/ 241935 h 1125854"/>
                    <a:gd name="connsiteX31" fmla="*/ 688658 w 1339215"/>
                    <a:gd name="connsiteY31" fmla="*/ 231458 h 1125854"/>
                    <a:gd name="connsiteX32" fmla="*/ 667703 w 1339215"/>
                    <a:gd name="connsiteY32" fmla="*/ 239077 h 1125854"/>
                    <a:gd name="connsiteX33" fmla="*/ 665798 w 1339215"/>
                    <a:gd name="connsiteY33" fmla="*/ 221933 h 1125854"/>
                    <a:gd name="connsiteX34" fmla="*/ 643890 w 1339215"/>
                    <a:gd name="connsiteY34" fmla="*/ 210502 h 1125854"/>
                    <a:gd name="connsiteX35" fmla="*/ 629603 w 1339215"/>
                    <a:gd name="connsiteY35" fmla="*/ 208598 h 1125854"/>
                    <a:gd name="connsiteX36" fmla="*/ 620078 w 1339215"/>
                    <a:gd name="connsiteY36" fmla="*/ 198120 h 1125854"/>
                    <a:gd name="connsiteX37" fmla="*/ 591503 w 1339215"/>
                    <a:gd name="connsiteY37" fmla="*/ 200977 h 1125854"/>
                    <a:gd name="connsiteX38" fmla="*/ 580073 w 1339215"/>
                    <a:gd name="connsiteY38" fmla="*/ 193358 h 1125854"/>
                    <a:gd name="connsiteX39" fmla="*/ 568643 w 1339215"/>
                    <a:gd name="connsiteY39" fmla="*/ 193358 h 1125854"/>
                    <a:gd name="connsiteX40" fmla="*/ 557213 w 1339215"/>
                    <a:gd name="connsiteY40" fmla="*/ 201930 h 1125854"/>
                    <a:gd name="connsiteX41" fmla="*/ 504825 w 1339215"/>
                    <a:gd name="connsiteY41" fmla="*/ 208598 h 1125854"/>
                    <a:gd name="connsiteX42" fmla="*/ 441960 w 1339215"/>
                    <a:gd name="connsiteY42" fmla="*/ 168592 h 1125854"/>
                    <a:gd name="connsiteX43" fmla="*/ 452438 w 1339215"/>
                    <a:gd name="connsiteY43" fmla="*/ 115252 h 1125854"/>
                    <a:gd name="connsiteX44" fmla="*/ 448628 w 1339215"/>
                    <a:gd name="connsiteY44" fmla="*/ 76200 h 1125854"/>
                    <a:gd name="connsiteX45" fmla="*/ 418148 w 1339215"/>
                    <a:gd name="connsiteY45" fmla="*/ 40957 h 1125854"/>
                    <a:gd name="connsiteX46" fmla="*/ 382905 w 1339215"/>
                    <a:gd name="connsiteY46" fmla="*/ 41910 h 1125854"/>
                    <a:gd name="connsiteX47" fmla="*/ 379095 w 1339215"/>
                    <a:gd name="connsiteY47" fmla="*/ 31432 h 1125854"/>
                    <a:gd name="connsiteX48" fmla="*/ 382905 w 1339215"/>
                    <a:gd name="connsiteY48" fmla="*/ 20002 h 1125854"/>
                    <a:gd name="connsiteX49" fmla="*/ 376238 w 1339215"/>
                    <a:gd name="connsiteY49" fmla="*/ 12382 h 1125854"/>
                    <a:gd name="connsiteX50" fmla="*/ 366713 w 1339215"/>
                    <a:gd name="connsiteY50" fmla="*/ 13335 h 1125854"/>
                    <a:gd name="connsiteX51" fmla="*/ 356235 w 1339215"/>
                    <a:gd name="connsiteY51" fmla="*/ 25718 h 1125854"/>
                    <a:gd name="connsiteX52" fmla="*/ 341948 w 1339215"/>
                    <a:gd name="connsiteY52" fmla="*/ 23813 h 1125854"/>
                    <a:gd name="connsiteX53" fmla="*/ 337185 w 1339215"/>
                    <a:gd name="connsiteY53" fmla="*/ 13335 h 1125854"/>
                    <a:gd name="connsiteX54" fmla="*/ 327660 w 1339215"/>
                    <a:gd name="connsiteY54" fmla="*/ 12382 h 1125854"/>
                    <a:gd name="connsiteX55" fmla="*/ 320993 w 1339215"/>
                    <a:gd name="connsiteY55" fmla="*/ 18098 h 1125854"/>
                    <a:gd name="connsiteX56" fmla="*/ 301943 w 1339215"/>
                    <a:gd name="connsiteY56" fmla="*/ 0 h 1125854"/>
                    <a:gd name="connsiteX57" fmla="*/ 301943 w 1339215"/>
                    <a:gd name="connsiteY57" fmla="*/ 40957 h 1125854"/>
                    <a:gd name="connsiteX58" fmla="*/ 289560 w 1339215"/>
                    <a:gd name="connsiteY58" fmla="*/ 53340 h 1125854"/>
                    <a:gd name="connsiteX59" fmla="*/ 279083 w 1339215"/>
                    <a:gd name="connsiteY59" fmla="*/ 86677 h 1125854"/>
                    <a:gd name="connsiteX60" fmla="*/ 278130 w 1339215"/>
                    <a:gd name="connsiteY60" fmla="*/ 108585 h 1125854"/>
                    <a:gd name="connsiteX61" fmla="*/ 235268 w 1339215"/>
                    <a:gd name="connsiteY61" fmla="*/ 225742 h 1125854"/>
                    <a:gd name="connsiteX62" fmla="*/ 109538 w 1339215"/>
                    <a:gd name="connsiteY62" fmla="*/ 523875 h 1125854"/>
                    <a:gd name="connsiteX63" fmla="*/ 79057 w 1339215"/>
                    <a:gd name="connsiteY63" fmla="*/ 567690 h 1125854"/>
                    <a:gd name="connsiteX64" fmla="*/ 63818 w 1339215"/>
                    <a:gd name="connsiteY64" fmla="*/ 566738 h 1125854"/>
                    <a:gd name="connsiteX65" fmla="*/ 64770 w 1339215"/>
                    <a:gd name="connsiteY65" fmla="*/ 586740 h 1125854"/>
                    <a:gd name="connsiteX66" fmla="*/ 15240 w 1339215"/>
                    <a:gd name="connsiteY66" fmla="*/ 654368 h 1125854"/>
                    <a:gd name="connsiteX67" fmla="*/ 12382 w 1339215"/>
                    <a:gd name="connsiteY67" fmla="*/ 685800 h 1125854"/>
                    <a:gd name="connsiteX68" fmla="*/ 21907 w 1339215"/>
                    <a:gd name="connsiteY68" fmla="*/ 698183 h 1125854"/>
                    <a:gd name="connsiteX69" fmla="*/ 22860 w 1339215"/>
                    <a:gd name="connsiteY69" fmla="*/ 721043 h 1125854"/>
                    <a:gd name="connsiteX70" fmla="*/ 11430 w 1339215"/>
                    <a:gd name="connsiteY70" fmla="*/ 731520 h 1125854"/>
                    <a:gd name="connsiteX71" fmla="*/ 0 w 1339215"/>
                    <a:gd name="connsiteY71" fmla="*/ 760095 h 1125854"/>
                    <a:gd name="connsiteX72" fmla="*/ 953 w 1339215"/>
                    <a:gd name="connsiteY72" fmla="*/ 814388 h 1125854"/>
                    <a:gd name="connsiteX73" fmla="*/ 12382 w 1339215"/>
                    <a:gd name="connsiteY73" fmla="*/ 842010 h 1125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339215" h="1125854">
                      <a:moveTo>
                        <a:pt x="641985" y="1019175"/>
                      </a:moveTo>
                      <a:lnTo>
                        <a:pt x="1089660" y="1125855"/>
                      </a:lnTo>
                      <a:lnTo>
                        <a:pt x="1170623" y="770572"/>
                      </a:lnTo>
                      <a:lnTo>
                        <a:pt x="1198245" y="715328"/>
                      </a:lnTo>
                      <a:lnTo>
                        <a:pt x="1202055" y="695325"/>
                      </a:lnTo>
                      <a:lnTo>
                        <a:pt x="1209675" y="686753"/>
                      </a:lnTo>
                      <a:lnTo>
                        <a:pt x="1201103" y="667703"/>
                      </a:lnTo>
                      <a:lnTo>
                        <a:pt x="1173480" y="656272"/>
                      </a:lnTo>
                      <a:lnTo>
                        <a:pt x="1175385" y="616268"/>
                      </a:lnTo>
                      <a:lnTo>
                        <a:pt x="1213485" y="561023"/>
                      </a:lnTo>
                      <a:lnTo>
                        <a:pt x="1237298" y="553403"/>
                      </a:lnTo>
                      <a:lnTo>
                        <a:pt x="1252538" y="531495"/>
                      </a:lnTo>
                      <a:lnTo>
                        <a:pt x="1251585" y="516255"/>
                      </a:lnTo>
                      <a:lnTo>
                        <a:pt x="1268730" y="501015"/>
                      </a:lnTo>
                      <a:lnTo>
                        <a:pt x="1299210" y="448628"/>
                      </a:lnTo>
                      <a:lnTo>
                        <a:pt x="1339215" y="402908"/>
                      </a:lnTo>
                      <a:lnTo>
                        <a:pt x="1334453" y="372428"/>
                      </a:lnTo>
                      <a:lnTo>
                        <a:pt x="1301115" y="342900"/>
                      </a:lnTo>
                      <a:lnTo>
                        <a:pt x="1285875" y="308610"/>
                      </a:lnTo>
                      <a:lnTo>
                        <a:pt x="997268" y="239077"/>
                      </a:lnTo>
                      <a:lnTo>
                        <a:pt x="970597" y="248602"/>
                      </a:lnTo>
                      <a:lnTo>
                        <a:pt x="919163" y="240030"/>
                      </a:lnTo>
                      <a:lnTo>
                        <a:pt x="902018" y="231458"/>
                      </a:lnTo>
                      <a:lnTo>
                        <a:pt x="887730" y="242888"/>
                      </a:lnTo>
                      <a:lnTo>
                        <a:pt x="856298" y="239077"/>
                      </a:lnTo>
                      <a:lnTo>
                        <a:pt x="813435" y="243840"/>
                      </a:lnTo>
                      <a:lnTo>
                        <a:pt x="804863" y="250508"/>
                      </a:lnTo>
                      <a:lnTo>
                        <a:pt x="764858" y="246698"/>
                      </a:lnTo>
                      <a:lnTo>
                        <a:pt x="757238" y="231458"/>
                      </a:lnTo>
                      <a:lnTo>
                        <a:pt x="745808" y="229552"/>
                      </a:lnTo>
                      <a:lnTo>
                        <a:pt x="703898" y="241935"/>
                      </a:lnTo>
                      <a:lnTo>
                        <a:pt x="688658" y="231458"/>
                      </a:lnTo>
                      <a:lnTo>
                        <a:pt x="667703" y="239077"/>
                      </a:lnTo>
                      <a:lnTo>
                        <a:pt x="665798" y="221933"/>
                      </a:lnTo>
                      <a:lnTo>
                        <a:pt x="643890" y="210502"/>
                      </a:lnTo>
                      <a:lnTo>
                        <a:pt x="629603" y="208598"/>
                      </a:lnTo>
                      <a:lnTo>
                        <a:pt x="620078" y="198120"/>
                      </a:lnTo>
                      <a:lnTo>
                        <a:pt x="591503" y="200977"/>
                      </a:lnTo>
                      <a:lnTo>
                        <a:pt x="580073" y="193358"/>
                      </a:lnTo>
                      <a:lnTo>
                        <a:pt x="568643" y="193358"/>
                      </a:lnTo>
                      <a:lnTo>
                        <a:pt x="557213" y="201930"/>
                      </a:lnTo>
                      <a:lnTo>
                        <a:pt x="504825" y="208598"/>
                      </a:lnTo>
                      <a:lnTo>
                        <a:pt x="441960" y="168592"/>
                      </a:lnTo>
                      <a:lnTo>
                        <a:pt x="452438" y="115252"/>
                      </a:lnTo>
                      <a:lnTo>
                        <a:pt x="448628" y="76200"/>
                      </a:lnTo>
                      <a:lnTo>
                        <a:pt x="418148" y="40957"/>
                      </a:lnTo>
                      <a:lnTo>
                        <a:pt x="382905" y="41910"/>
                      </a:lnTo>
                      <a:lnTo>
                        <a:pt x="379095" y="31432"/>
                      </a:lnTo>
                      <a:lnTo>
                        <a:pt x="382905" y="20002"/>
                      </a:lnTo>
                      <a:lnTo>
                        <a:pt x="376238" y="12382"/>
                      </a:lnTo>
                      <a:lnTo>
                        <a:pt x="366713" y="13335"/>
                      </a:lnTo>
                      <a:lnTo>
                        <a:pt x="356235" y="25718"/>
                      </a:lnTo>
                      <a:lnTo>
                        <a:pt x="341948" y="23813"/>
                      </a:lnTo>
                      <a:lnTo>
                        <a:pt x="337185" y="13335"/>
                      </a:lnTo>
                      <a:lnTo>
                        <a:pt x="327660" y="12382"/>
                      </a:lnTo>
                      <a:lnTo>
                        <a:pt x="320993" y="18098"/>
                      </a:lnTo>
                      <a:lnTo>
                        <a:pt x="301943" y="0"/>
                      </a:lnTo>
                      <a:lnTo>
                        <a:pt x="301943" y="40957"/>
                      </a:lnTo>
                      <a:lnTo>
                        <a:pt x="289560" y="53340"/>
                      </a:lnTo>
                      <a:lnTo>
                        <a:pt x="279083" y="86677"/>
                      </a:lnTo>
                      <a:lnTo>
                        <a:pt x="278130" y="108585"/>
                      </a:lnTo>
                      <a:lnTo>
                        <a:pt x="235268" y="225742"/>
                      </a:lnTo>
                      <a:lnTo>
                        <a:pt x="109538" y="523875"/>
                      </a:lnTo>
                      <a:lnTo>
                        <a:pt x="79057" y="567690"/>
                      </a:lnTo>
                      <a:lnTo>
                        <a:pt x="63818" y="566738"/>
                      </a:lnTo>
                      <a:lnTo>
                        <a:pt x="64770" y="586740"/>
                      </a:lnTo>
                      <a:lnTo>
                        <a:pt x="15240" y="654368"/>
                      </a:lnTo>
                      <a:lnTo>
                        <a:pt x="12382" y="685800"/>
                      </a:lnTo>
                      <a:lnTo>
                        <a:pt x="21907" y="698183"/>
                      </a:lnTo>
                      <a:lnTo>
                        <a:pt x="22860" y="721043"/>
                      </a:lnTo>
                      <a:lnTo>
                        <a:pt x="11430" y="731520"/>
                      </a:lnTo>
                      <a:lnTo>
                        <a:pt x="0" y="760095"/>
                      </a:lnTo>
                      <a:lnTo>
                        <a:pt x="953" y="814388"/>
                      </a:lnTo>
                      <a:lnTo>
                        <a:pt x="12382" y="842010"/>
                      </a:lnTo>
                      <a:close/>
                    </a:path>
                  </a:pathLst>
                </a:custGeom>
                <a:solidFill>
                  <a:srgbClr val="ED3C8D"/>
                </a:solidFill>
                <a:ln w="9525" cap="flat">
                  <a:noFill/>
                  <a:prstDash val="solid"/>
                  <a:miter/>
                </a:ln>
              </p:spPr>
              <p:txBody>
                <a:bodyPr rtlCol="0" anchor="ctr"/>
                <a:lstStyle/>
                <a:p>
                  <a:pPr algn="ctr"/>
                  <a:r>
                    <a:rPr lang="en-US" sz="1200" b="1">
                      <a:solidFill>
                        <a:schemeClr val="bg1"/>
                      </a:solidFill>
                      <a:latin typeface="Helvetica" panose="020B0604020202020204" pitchFamily="34" charset="0"/>
                      <a:cs typeface="Helvetica" panose="020B0604020202020204" pitchFamily="34" charset="0"/>
                    </a:rPr>
                    <a:t>OR</a:t>
                  </a:r>
                </a:p>
              </p:txBody>
            </p:sp>
            <p:sp>
              <p:nvSpPr>
                <p:cNvPr id="81" name="Freeform: Shape 80">
                  <a:extLst>
                    <a:ext uri="{FF2B5EF4-FFF2-40B4-BE49-F238E27FC236}">
                      <a16:creationId xmlns:a16="http://schemas.microsoft.com/office/drawing/2014/main" id="{64F59C4D-1BC6-9588-FB64-1ABD50DAC06F}"/>
                    </a:ext>
                  </a:extLst>
                </p:cNvPr>
                <p:cNvSpPr/>
                <p:nvPr/>
              </p:nvSpPr>
              <p:spPr>
                <a:xfrm>
                  <a:off x="8384553" y="2981971"/>
                  <a:ext cx="866953" cy="560618"/>
                </a:xfrm>
                <a:custGeom>
                  <a:avLst/>
                  <a:gdLst>
                    <a:gd name="connsiteX0" fmla="*/ 899160 w 967739"/>
                    <a:gd name="connsiteY0" fmla="*/ 98107 h 625792"/>
                    <a:gd name="connsiteX1" fmla="*/ 881063 w 967739"/>
                    <a:gd name="connsiteY1" fmla="*/ 100965 h 625792"/>
                    <a:gd name="connsiteX2" fmla="*/ 852488 w 967739"/>
                    <a:gd name="connsiteY2" fmla="*/ 80010 h 625792"/>
                    <a:gd name="connsiteX3" fmla="*/ 823913 w 967739"/>
                    <a:gd name="connsiteY3" fmla="*/ 24765 h 625792"/>
                    <a:gd name="connsiteX4" fmla="*/ 804863 w 967739"/>
                    <a:gd name="connsiteY4" fmla="*/ 24765 h 625792"/>
                    <a:gd name="connsiteX5" fmla="*/ 801052 w 967739"/>
                    <a:gd name="connsiteY5" fmla="*/ 10477 h 625792"/>
                    <a:gd name="connsiteX6" fmla="*/ 784860 w 967739"/>
                    <a:gd name="connsiteY6" fmla="*/ 0 h 625792"/>
                    <a:gd name="connsiteX7" fmla="*/ 113347 w 967739"/>
                    <a:gd name="connsiteY7" fmla="*/ 132397 h 625792"/>
                    <a:gd name="connsiteX8" fmla="*/ 105727 w 967739"/>
                    <a:gd name="connsiteY8" fmla="*/ 75247 h 625792"/>
                    <a:gd name="connsiteX9" fmla="*/ 65722 w 967739"/>
                    <a:gd name="connsiteY9" fmla="*/ 107632 h 625792"/>
                    <a:gd name="connsiteX10" fmla="*/ 57150 w 967739"/>
                    <a:gd name="connsiteY10" fmla="*/ 108585 h 625792"/>
                    <a:gd name="connsiteX11" fmla="*/ 31432 w 967739"/>
                    <a:gd name="connsiteY11" fmla="*/ 137160 h 625792"/>
                    <a:gd name="connsiteX12" fmla="*/ 0 w 967739"/>
                    <a:gd name="connsiteY12" fmla="*/ 153352 h 625792"/>
                    <a:gd name="connsiteX13" fmla="*/ 46672 w 967739"/>
                    <a:gd name="connsiteY13" fmla="*/ 438150 h 625792"/>
                    <a:gd name="connsiteX14" fmla="*/ 77152 w 967739"/>
                    <a:gd name="connsiteY14" fmla="*/ 625793 h 625792"/>
                    <a:gd name="connsiteX15" fmla="*/ 242888 w 967739"/>
                    <a:gd name="connsiteY15" fmla="*/ 598170 h 625792"/>
                    <a:gd name="connsiteX16" fmla="*/ 819150 w 967739"/>
                    <a:gd name="connsiteY16" fmla="*/ 485775 h 625792"/>
                    <a:gd name="connsiteX17" fmla="*/ 830580 w 967739"/>
                    <a:gd name="connsiteY17" fmla="*/ 465772 h 625792"/>
                    <a:gd name="connsiteX18" fmla="*/ 844867 w 967739"/>
                    <a:gd name="connsiteY18" fmla="*/ 455295 h 625792"/>
                    <a:gd name="connsiteX19" fmla="*/ 860107 w 967739"/>
                    <a:gd name="connsiteY19" fmla="*/ 452438 h 625792"/>
                    <a:gd name="connsiteX20" fmla="*/ 875347 w 967739"/>
                    <a:gd name="connsiteY20" fmla="*/ 458152 h 625792"/>
                    <a:gd name="connsiteX21" fmla="*/ 888682 w 967739"/>
                    <a:gd name="connsiteY21" fmla="*/ 441960 h 625792"/>
                    <a:gd name="connsiteX22" fmla="*/ 903922 w 967739"/>
                    <a:gd name="connsiteY22" fmla="*/ 436245 h 625792"/>
                    <a:gd name="connsiteX23" fmla="*/ 921067 w 967739"/>
                    <a:gd name="connsiteY23" fmla="*/ 407670 h 625792"/>
                    <a:gd name="connsiteX24" fmla="*/ 936307 w 967739"/>
                    <a:gd name="connsiteY24" fmla="*/ 385763 h 625792"/>
                    <a:gd name="connsiteX25" fmla="*/ 967740 w 967739"/>
                    <a:gd name="connsiteY25" fmla="*/ 360997 h 625792"/>
                    <a:gd name="connsiteX26" fmla="*/ 927735 w 967739"/>
                    <a:gd name="connsiteY26" fmla="*/ 330517 h 625792"/>
                    <a:gd name="connsiteX27" fmla="*/ 907732 w 967739"/>
                    <a:gd name="connsiteY27" fmla="*/ 320040 h 625792"/>
                    <a:gd name="connsiteX28" fmla="*/ 898207 w 967739"/>
                    <a:gd name="connsiteY28" fmla="*/ 293370 h 625792"/>
                    <a:gd name="connsiteX29" fmla="*/ 872490 w 967739"/>
                    <a:gd name="connsiteY29" fmla="*/ 284797 h 625792"/>
                    <a:gd name="connsiteX30" fmla="*/ 867727 w 967739"/>
                    <a:gd name="connsiteY30" fmla="*/ 250507 h 625792"/>
                    <a:gd name="connsiteX31" fmla="*/ 877252 w 967739"/>
                    <a:gd name="connsiteY31" fmla="*/ 240982 h 625792"/>
                    <a:gd name="connsiteX32" fmla="*/ 883920 w 967739"/>
                    <a:gd name="connsiteY32" fmla="*/ 221932 h 625792"/>
                    <a:gd name="connsiteX33" fmla="*/ 869632 w 967739"/>
                    <a:gd name="connsiteY33" fmla="*/ 204788 h 625792"/>
                    <a:gd name="connsiteX34" fmla="*/ 898207 w 967739"/>
                    <a:gd name="connsiteY34" fmla="*/ 153352 h 625792"/>
                    <a:gd name="connsiteX35" fmla="*/ 897255 w 967739"/>
                    <a:gd name="connsiteY35" fmla="*/ 132397 h 625792"/>
                    <a:gd name="connsiteX36" fmla="*/ 914400 w 967739"/>
                    <a:gd name="connsiteY36" fmla="*/ 108585 h 625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67739" h="625792">
                      <a:moveTo>
                        <a:pt x="899160" y="98107"/>
                      </a:moveTo>
                      <a:lnTo>
                        <a:pt x="881063" y="100965"/>
                      </a:lnTo>
                      <a:lnTo>
                        <a:pt x="852488" y="80010"/>
                      </a:lnTo>
                      <a:lnTo>
                        <a:pt x="823913" y="24765"/>
                      </a:lnTo>
                      <a:lnTo>
                        <a:pt x="804863" y="24765"/>
                      </a:lnTo>
                      <a:lnTo>
                        <a:pt x="801052" y="10477"/>
                      </a:lnTo>
                      <a:lnTo>
                        <a:pt x="784860" y="0"/>
                      </a:lnTo>
                      <a:lnTo>
                        <a:pt x="113347" y="132397"/>
                      </a:lnTo>
                      <a:lnTo>
                        <a:pt x="105727" y="75247"/>
                      </a:lnTo>
                      <a:lnTo>
                        <a:pt x="65722" y="107632"/>
                      </a:lnTo>
                      <a:lnTo>
                        <a:pt x="57150" y="108585"/>
                      </a:lnTo>
                      <a:lnTo>
                        <a:pt x="31432" y="137160"/>
                      </a:lnTo>
                      <a:lnTo>
                        <a:pt x="0" y="153352"/>
                      </a:lnTo>
                      <a:lnTo>
                        <a:pt x="46672" y="438150"/>
                      </a:lnTo>
                      <a:lnTo>
                        <a:pt x="77152" y="625793"/>
                      </a:lnTo>
                      <a:lnTo>
                        <a:pt x="242888" y="598170"/>
                      </a:lnTo>
                      <a:lnTo>
                        <a:pt x="819150" y="485775"/>
                      </a:lnTo>
                      <a:lnTo>
                        <a:pt x="830580" y="465772"/>
                      </a:lnTo>
                      <a:lnTo>
                        <a:pt x="844867" y="455295"/>
                      </a:lnTo>
                      <a:lnTo>
                        <a:pt x="860107" y="452438"/>
                      </a:lnTo>
                      <a:lnTo>
                        <a:pt x="875347" y="458152"/>
                      </a:lnTo>
                      <a:lnTo>
                        <a:pt x="888682" y="441960"/>
                      </a:lnTo>
                      <a:lnTo>
                        <a:pt x="903922" y="436245"/>
                      </a:lnTo>
                      <a:lnTo>
                        <a:pt x="921067" y="407670"/>
                      </a:lnTo>
                      <a:lnTo>
                        <a:pt x="936307" y="385763"/>
                      </a:lnTo>
                      <a:lnTo>
                        <a:pt x="967740" y="360997"/>
                      </a:lnTo>
                      <a:lnTo>
                        <a:pt x="927735" y="330517"/>
                      </a:lnTo>
                      <a:lnTo>
                        <a:pt x="907732" y="320040"/>
                      </a:lnTo>
                      <a:lnTo>
                        <a:pt x="898207" y="293370"/>
                      </a:lnTo>
                      <a:lnTo>
                        <a:pt x="872490" y="284797"/>
                      </a:lnTo>
                      <a:lnTo>
                        <a:pt x="867727" y="250507"/>
                      </a:lnTo>
                      <a:lnTo>
                        <a:pt x="877252" y="240982"/>
                      </a:lnTo>
                      <a:lnTo>
                        <a:pt x="883920" y="221932"/>
                      </a:lnTo>
                      <a:lnTo>
                        <a:pt x="869632" y="204788"/>
                      </a:lnTo>
                      <a:lnTo>
                        <a:pt x="898207" y="153352"/>
                      </a:lnTo>
                      <a:lnTo>
                        <a:pt x="897255" y="132397"/>
                      </a:lnTo>
                      <a:lnTo>
                        <a:pt x="914400" y="108585"/>
                      </a:lnTo>
                      <a:close/>
                    </a:path>
                  </a:pathLst>
                </a:custGeom>
                <a:solidFill>
                  <a:srgbClr val="4EBEA4"/>
                </a:solidFill>
                <a:ln w="9525" cap="flat">
                  <a:noFill/>
                  <a:prstDash val="solid"/>
                  <a:miter/>
                </a:ln>
              </p:spPr>
              <p:txBody>
                <a:bodyPr rtlCol="0" anchor="ctr"/>
                <a:lstStyle/>
                <a:p>
                  <a:pPr algn="ctr"/>
                  <a:r>
                    <a:rPr lang="en-US" sz="1200" b="1">
                      <a:solidFill>
                        <a:schemeClr val="bg1"/>
                      </a:solidFill>
                      <a:latin typeface="Helvetica" panose="020B0604020202020204" pitchFamily="34" charset="0"/>
                      <a:cs typeface="Helvetica" panose="020B0604020202020204" pitchFamily="34" charset="0"/>
                    </a:rPr>
                    <a:t>PA</a:t>
                  </a:r>
                </a:p>
              </p:txBody>
            </p:sp>
            <p:sp>
              <p:nvSpPr>
                <p:cNvPr id="82" name="Freeform: Shape 81">
                  <a:extLst>
                    <a:ext uri="{FF2B5EF4-FFF2-40B4-BE49-F238E27FC236}">
                      <a16:creationId xmlns:a16="http://schemas.microsoft.com/office/drawing/2014/main" id="{1F9F142C-4A18-D443-4438-5495535BE8CC}"/>
                    </a:ext>
                  </a:extLst>
                </p:cNvPr>
                <p:cNvSpPr/>
                <p:nvPr/>
              </p:nvSpPr>
              <p:spPr>
                <a:xfrm>
                  <a:off x="9568935" y="2848856"/>
                  <a:ext cx="118608" cy="165540"/>
                </a:xfrm>
                <a:custGeom>
                  <a:avLst/>
                  <a:gdLst>
                    <a:gd name="connsiteX0" fmla="*/ 119063 w 132397"/>
                    <a:gd name="connsiteY0" fmla="*/ 68580 h 184784"/>
                    <a:gd name="connsiteX1" fmla="*/ 106680 w 132397"/>
                    <a:gd name="connsiteY1" fmla="*/ 58103 h 184784"/>
                    <a:gd name="connsiteX2" fmla="*/ 81915 w 132397"/>
                    <a:gd name="connsiteY2" fmla="*/ 45720 h 184784"/>
                    <a:gd name="connsiteX3" fmla="*/ 76200 w 132397"/>
                    <a:gd name="connsiteY3" fmla="*/ 24765 h 184784"/>
                    <a:gd name="connsiteX4" fmla="*/ 68580 w 132397"/>
                    <a:gd name="connsiteY4" fmla="*/ 24765 h 184784"/>
                    <a:gd name="connsiteX5" fmla="*/ 61913 w 132397"/>
                    <a:gd name="connsiteY5" fmla="*/ 0 h 184784"/>
                    <a:gd name="connsiteX6" fmla="*/ 0 w 132397"/>
                    <a:gd name="connsiteY6" fmla="*/ 19050 h 184784"/>
                    <a:gd name="connsiteX7" fmla="*/ 30480 w 132397"/>
                    <a:gd name="connsiteY7" fmla="*/ 136208 h 184784"/>
                    <a:gd name="connsiteX8" fmla="*/ 26670 w 132397"/>
                    <a:gd name="connsiteY8" fmla="*/ 146685 h 184784"/>
                    <a:gd name="connsiteX9" fmla="*/ 30480 w 132397"/>
                    <a:gd name="connsiteY9" fmla="*/ 163830 h 184784"/>
                    <a:gd name="connsiteX10" fmla="*/ 83820 w 132397"/>
                    <a:gd name="connsiteY10" fmla="*/ 129540 h 184784"/>
                    <a:gd name="connsiteX11" fmla="*/ 84772 w 132397"/>
                    <a:gd name="connsiteY11" fmla="*/ 100965 h 184784"/>
                    <a:gd name="connsiteX12" fmla="*/ 77152 w 132397"/>
                    <a:gd name="connsiteY12" fmla="*/ 93345 h 184784"/>
                    <a:gd name="connsiteX13" fmla="*/ 80963 w 132397"/>
                    <a:gd name="connsiteY13" fmla="*/ 87630 h 184784"/>
                    <a:gd name="connsiteX14" fmla="*/ 80010 w 132397"/>
                    <a:gd name="connsiteY14" fmla="*/ 75247 h 184784"/>
                    <a:gd name="connsiteX15" fmla="*/ 71438 w 132397"/>
                    <a:gd name="connsiteY15" fmla="*/ 68580 h 184784"/>
                    <a:gd name="connsiteX16" fmla="*/ 82868 w 132397"/>
                    <a:gd name="connsiteY16" fmla="*/ 64770 h 184784"/>
                    <a:gd name="connsiteX17" fmla="*/ 74295 w 132397"/>
                    <a:gd name="connsiteY17" fmla="*/ 49530 h 184784"/>
                    <a:gd name="connsiteX18" fmla="*/ 91440 w 132397"/>
                    <a:gd name="connsiteY18" fmla="*/ 56197 h 184784"/>
                    <a:gd name="connsiteX19" fmla="*/ 94297 w 132397"/>
                    <a:gd name="connsiteY19" fmla="*/ 69533 h 184784"/>
                    <a:gd name="connsiteX20" fmla="*/ 100965 w 132397"/>
                    <a:gd name="connsiteY20" fmla="*/ 80963 h 184784"/>
                    <a:gd name="connsiteX21" fmla="*/ 87630 w 132397"/>
                    <a:gd name="connsiteY21" fmla="*/ 73342 h 184784"/>
                    <a:gd name="connsiteX22" fmla="*/ 98107 w 132397"/>
                    <a:gd name="connsiteY22" fmla="*/ 89535 h 184784"/>
                    <a:gd name="connsiteX23" fmla="*/ 95250 w 132397"/>
                    <a:gd name="connsiteY23" fmla="*/ 100965 h 184784"/>
                    <a:gd name="connsiteX24" fmla="*/ 89535 w 132397"/>
                    <a:gd name="connsiteY24" fmla="*/ 90488 h 184784"/>
                    <a:gd name="connsiteX25" fmla="*/ 89535 w 132397"/>
                    <a:gd name="connsiteY25" fmla="*/ 114300 h 184784"/>
                    <a:gd name="connsiteX26" fmla="*/ 95250 w 132397"/>
                    <a:gd name="connsiteY26" fmla="*/ 105728 h 184784"/>
                    <a:gd name="connsiteX27" fmla="*/ 99060 w 132397"/>
                    <a:gd name="connsiteY27" fmla="*/ 114300 h 184784"/>
                    <a:gd name="connsiteX28" fmla="*/ 111443 w 132397"/>
                    <a:gd name="connsiteY28" fmla="*/ 100013 h 184784"/>
                    <a:gd name="connsiteX29" fmla="*/ 109538 w 132397"/>
                    <a:gd name="connsiteY29" fmla="*/ 76200 h 184784"/>
                    <a:gd name="connsiteX30" fmla="*/ 122872 w 132397"/>
                    <a:gd name="connsiteY30" fmla="*/ 105728 h 184784"/>
                    <a:gd name="connsiteX31" fmla="*/ 132397 w 132397"/>
                    <a:gd name="connsiteY31" fmla="*/ 97155 h 184784"/>
                    <a:gd name="connsiteX32" fmla="*/ 74295 w 132397"/>
                    <a:gd name="connsiteY32" fmla="*/ 184785 h 184784"/>
                    <a:gd name="connsiteX33" fmla="*/ 82868 w 132397"/>
                    <a:gd name="connsiteY33" fmla="*/ 184785 h 184784"/>
                    <a:gd name="connsiteX34" fmla="*/ 87630 w 132397"/>
                    <a:gd name="connsiteY34" fmla="*/ 179070 h 184784"/>
                    <a:gd name="connsiteX35" fmla="*/ 80010 w 132397"/>
                    <a:gd name="connsiteY35" fmla="*/ 166688 h 184784"/>
                    <a:gd name="connsiteX36" fmla="*/ 73343 w 132397"/>
                    <a:gd name="connsiteY36" fmla="*/ 173355 h 1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32397" h="184784">
                      <a:moveTo>
                        <a:pt x="119063" y="68580"/>
                      </a:moveTo>
                      <a:lnTo>
                        <a:pt x="106680" y="58103"/>
                      </a:lnTo>
                      <a:lnTo>
                        <a:pt x="81915" y="45720"/>
                      </a:lnTo>
                      <a:lnTo>
                        <a:pt x="76200" y="24765"/>
                      </a:lnTo>
                      <a:lnTo>
                        <a:pt x="68580" y="24765"/>
                      </a:lnTo>
                      <a:lnTo>
                        <a:pt x="61913" y="0"/>
                      </a:lnTo>
                      <a:lnTo>
                        <a:pt x="0" y="19050"/>
                      </a:lnTo>
                      <a:lnTo>
                        <a:pt x="30480" y="136208"/>
                      </a:lnTo>
                      <a:lnTo>
                        <a:pt x="26670" y="146685"/>
                      </a:lnTo>
                      <a:lnTo>
                        <a:pt x="30480" y="163830"/>
                      </a:lnTo>
                      <a:lnTo>
                        <a:pt x="83820" y="129540"/>
                      </a:lnTo>
                      <a:lnTo>
                        <a:pt x="84772" y="100965"/>
                      </a:lnTo>
                      <a:lnTo>
                        <a:pt x="77152" y="93345"/>
                      </a:lnTo>
                      <a:lnTo>
                        <a:pt x="80963" y="87630"/>
                      </a:lnTo>
                      <a:lnTo>
                        <a:pt x="80010" y="75247"/>
                      </a:lnTo>
                      <a:lnTo>
                        <a:pt x="71438" y="68580"/>
                      </a:lnTo>
                      <a:lnTo>
                        <a:pt x="82868" y="64770"/>
                      </a:lnTo>
                      <a:lnTo>
                        <a:pt x="74295" y="49530"/>
                      </a:lnTo>
                      <a:lnTo>
                        <a:pt x="91440" y="56197"/>
                      </a:lnTo>
                      <a:lnTo>
                        <a:pt x="94297" y="69533"/>
                      </a:lnTo>
                      <a:lnTo>
                        <a:pt x="100965" y="80963"/>
                      </a:lnTo>
                      <a:lnTo>
                        <a:pt x="87630" y="73342"/>
                      </a:lnTo>
                      <a:lnTo>
                        <a:pt x="98107" y="89535"/>
                      </a:lnTo>
                      <a:lnTo>
                        <a:pt x="95250" y="100965"/>
                      </a:lnTo>
                      <a:lnTo>
                        <a:pt x="89535" y="90488"/>
                      </a:lnTo>
                      <a:lnTo>
                        <a:pt x="89535" y="114300"/>
                      </a:lnTo>
                      <a:lnTo>
                        <a:pt x="95250" y="105728"/>
                      </a:lnTo>
                      <a:lnTo>
                        <a:pt x="99060" y="114300"/>
                      </a:lnTo>
                      <a:lnTo>
                        <a:pt x="111443" y="100013"/>
                      </a:lnTo>
                      <a:lnTo>
                        <a:pt x="109538" y="76200"/>
                      </a:lnTo>
                      <a:lnTo>
                        <a:pt x="122872" y="105728"/>
                      </a:lnTo>
                      <a:lnTo>
                        <a:pt x="132397" y="97155"/>
                      </a:lnTo>
                      <a:close/>
                      <a:moveTo>
                        <a:pt x="74295" y="184785"/>
                      </a:moveTo>
                      <a:lnTo>
                        <a:pt x="82868" y="184785"/>
                      </a:lnTo>
                      <a:lnTo>
                        <a:pt x="87630" y="179070"/>
                      </a:lnTo>
                      <a:lnTo>
                        <a:pt x="80010" y="166688"/>
                      </a:lnTo>
                      <a:lnTo>
                        <a:pt x="73343" y="173355"/>
                      </a:lnTo>
                      <a:close/>
                    </a:path>
                  </a:pathLst>
                </a:custGeom>
                <a:solidFill>
                  <a:srgbClr val="ED3C8D"/>
                </a:solidFill>
                <a:ln w="9525" cap="flat">
                  <a:no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83" name="Freeform: Shape 82">
                  <a:extLst>
                    <a:ext uri="{FF2B5EF4-FFF2-40B4-BE49-F238E27FC236}">
                      <a16:creationId xmlns:a16="http://schemas.microsoft.com/office/drawing/2014/main" id="{CE563F4A-147F-7D73-8318-D6C32CCFBC29}"/>
                    </a:ext>
                  </a:extLst>
                </p:cNvPr>
                <p:cNvSpPr/>
                <p:nvPr/>
              </p:nvSpPr>
              <p:spPr>
                <a:xfrm>
                  <a:off x="8176347" y="4412104"/>
                  <a:ext cx="761997" cy="571712"/>
                </a:xfrm>
                <a:custGeom>
                  <a:avLst/>
                  <a:gdLst>
                    <a:gd name="connsiteX0" fmla="*/ 617220 w 850582"/>
                    <a:gd name="connsiteY0" fmla="*/ 33338 h 638175"/>
                    <a:gd name="connsiteX1" fmla="*/ 429577 w 850582"/>
                    <a:gd name="connsiteY1" fmla="*/ 60007 h 638175"/>
                    <a:gd name="connsiteX2" fmla="*/ 428625 w 850582"/>
                    <a:gd name="connsiteY2" fmla="*/ 35242 h 638175"/>
                    <a:gd name="connsiteX3" fmla="*/ 397193 w 850582"/>
                    <a:gd name="connsiteY3" fmla="*/ 6667 h 638175"/>
                    <a:gd name="connsiteX4" fmla="*/ 385763 w 850582"/>
                    <a:gd name="connsiteY4" fmla="*/ 20955 h 638175"/>
                    <a:gd name="connsiteX5" fmla="*/ 379095 w 850582"/>
                    <a:gd name="connsiteY5" fmla="*/ 18097 h 638175"/>
                    <a:gd name="connsiteX6" fmla="*/ 381000 w 850582"/>
                    <a:gd name="connsiteY6" fmla="*/ 4763 h 638175"/>
                    <a:gd name="connsiteX7" fmla="*/ 377190 w 850582"/>
                    <a:gd name="connsiteY7" fmla="*/ 0 h 638175"/>
                    <a:gd name="connsiteX8" fmla="*/ 156210 w 850582"/>
                    <a:gd name="connsiteY8" fmla="*/ 20955 h 638175"/>
                    <a:gd name="connsiteX9" fmla="*/ 86677 w 850582"/>
                    <a:gd name="connsiteY9" fmla="*/ 61913 h 638175"/>
                    <a:gd name="connsiteX10" fmla="*/ 74295 w 850582"/>
                    <a:gd name="connsiteY10" fmla="*/ 62865 h 638175"/>
                    <a:gd name="connsiteX11" fmla="*/ 32385 w 850582"/>
                    <a:gd name="connsiteY11" fmla="*/ 80963 h 638175"/>
                    <a:gd name="connsiteX12" fmla="*/ 31432 w 850582"/>
                    <a:gd name="connsiteY12" fmla="*/ 99060 h 638175"/>
                    <a:gd name="connsiteX13" fmla="*/ 13335 w 850582"/>
                    <a:gd name="connsiteY13" fmla="*/ 108585 h 638175"/>
                    <a:gd name="connsiteX14" fmla="*/ 0 w 850582"/>
                    <a:gd name="connsiteY14" fmla="*/ 139065 h 638175"/>
                    <a:gd name="connsiteX15" fmla="*/ 1905 w 850582"/>
                    <a:gd name="connsiteY15" fmla="*/ 151447 h 638175"/>
                    <a:gd name="connsiteX16" fmla="*/ 60007 w 850582"/>
                    <a:gd name="connsiteY16" fmla="*/ 187642 h 638175"/>
                    <a:gd name="connsiteX17" fmla="*/ 84773 w 850582"/>
                    <a:gd name="connsiteY17" fmla="*/ 184785 h 638175"/>
                    <a:gd name="connsiteX18" fmla="*/ 114300 w 850582"/>
                    <a:gd name="connsiteY18" fmla="*/ 222885 h 638175"/>
                    <a:gd name="connsiteX19" fmla="*/ 118110 w 850582"/>
                    <a:gd name="connsiteY19" fmla="*/ 239077 h 638175"/>
                    <a:gd name="connsiteX20" fmla="*/ 158115 w 850582"/>
                    <a:gd name="connsiteY20" fmla="*/ 287655 h 638175"/>
                    <a:gd name="connsiteX21" fmla="*/ 182880 w 850582"/>
                    <a:gd name="connsiteY21" fmla="*/ 303847 h 638175"/>
                    <a:gd name="connsiteX22" fmla="*/ 196215 w 850582"/>
                    <a:gd name="connsiteY22" fmla="*/ 305752 h 638175"/>
                    <a:gd name="connsiteX23" fmla="*/ 217170 w 850582"/>
                    <a:gd name="connsiteY23" fmla="*/ 320992 h 638175"/>
                    <a:gd name="connsiteX24" fmla="*/ 227648 w 850582"/>
                    <a:gd name="connsiteY24" fmla="*/ 341947 h 638175"/>
                    <a:gd name="connsiteX25" fmla="*/ 246698 w 850582"/>
                    <a:gd name="connsiteY25" fmla="*/ 357188 h 638175"/>
                    <a:gd name="connsiteX26" fmla="*/ 263843 w 850582"/>
                    <a:gd name="connsiteY26" fmla="*/ 361950 h 638175"/>
                    <a:gd name="connsiteX27" fmla="*/ 289560 w 850582"/>
                    <a:gd name="connsiteY27" fmla="*/ 387667 h 638175"/>
                    <a:gd name="connsiteX28" fmla="*/ 290513 w 850582"/>
                    <a:gd name="connsiteY28" fmla="*/ 401002 h 638175"/>
                    <a:gd name="connsiteX29" fmla="*/ 315277 w 850582"/>
                    <a:gd name="connsiteY29" fmla="*/ 427672 h 638175"/>
                    <a:gd name="connsiteX30" fmla="*/ 362902 w 850582"/>
                    <a:gd name="connsiteY30" fmla="*/ 449580 h 638175"/>
                    <a:gd name="connsiteX31" fmla="*/ 397193 w 850582"/>
                    <a:gd name="connsiteY31" fmla="*/ 513397 h 638175"/>
                    <a:gd name="connsiteX32" fmla="*/ 400050 w 850582"/>
                    <a:gd name="connsiteY32" fmla="*/ 539115 h 638175"/>
                    <a:gd name="connsiteX33" fmla="*/ 437198 w 850582"/>
                    <a:gd name="connsiteY33" fmla="*/ 559117 h 638175"/>
                    <a:gd name="connsiteX34" fmla="*/ 461010 w 850582"/>
                    <a:gd name="connsiteY34" fmla="*/ 604838 h 638175"/>
                    <a:gd name="connsiteX35" fmla="*/ 468630 w 850582"/>
                    <a:gd name="connsiteY35" fmla="*/ 634365 h 638175"/>
                    <a:gd name="connsiteX36" fmla="*/ 508635 w 850582"/>
                    <a:gd name="connsiteY36" fmla="*/ 638175 h 638175"/>
                    <a:gd name="connsiteX37" fmla="*/ 516255 w 850582"/>
                    <a:gd name="connsiteY37" fmla="*/ 623888 h 638175"/>
                    <a:gd name="connsiteX38" fmla="*/ 521970 w 850582"/>
                    <a:gd name="connsiteY38" fmla="*/ 623888 h 638175"/>
                    <a:gd name="connsiteX39" fmla="*/ 539115 w 850582"/>
                    <a:gd name="connsiteY39" fmla="*/ 609600 h 638175"/>
                    <a:gd name="connsiteX40" fmla="*/ 543877 w 850582"/>
                    <a:gd name="connsiteY40" fmla="*/ 590550 h 638175"/>
                    <a:gd name="connsiteX41" fmla="*/ 574357 w 850582"/>
                    <a:gd name="connsiteY41" fmla="*/ 570547 h 638175"/>
                    <a:gd name="connsiteX42" fmla="*/ 577215 w 850582"/>
                    <a:gd name="connsiteY42" fmla="*/ 547688 h 638175"/>
                    <a:gd name="connsiteX43" fmla="*/ 565785 w 850582"/>
                    <a:gd name="connsiteY43" fmla="*/ 539115 h 638175"/>
                    <a:gd name="connsiteX44" fmla="*/ 573405 w 850582"/>
                    <a:gd name="connsiteY44" fmla="*/ 532447 h 638175"/>
                    <a:gd name="connsiteX45" fmla="*/ 581025 w 850582"/>
                    <a:gd name="connsiteY45" fmla="*/ 536257 h 638175"/>
                    <a:gd name="connsiteX46" fmla="*/ 593407 w 850582"/>
                    <a:gd name="connsiteY46" fmla="*/ 532447 h 638175"/>
                    <a:gd name="connsiteX47" fmla="*/ 610552 w 850582"/>
                    <a:gd name="connsiteY47" fmla="*/ 512445 h 638175"/>
                    <a:gd name="connsiteX48" fmla="*/ 646748 w 850582"/>
                    <a:gd name="connsiteY48" fmla="*/ 495300 h 638175"/>
                    <a:gd name="connsiteX49" fmla="*/ 661988 w 850582"/>
                    <a:gd name="connsiteY49" fmla="*/ 472440 h 638175"/>
                    <a:gd name="connsiteX50" fmla="*/ 662940 w 850582"/>
                    <a:gd name="connsiteY50" fmla="*/ 465772 h 638175"/>
                    <a:gd name="connsiteX51" fmla="*/ 708660 w 850582"/>
                    <a:gd name="connsiteY51" fmla="*/ 423863 h 638175"/>
                    <a:gd name="connsiteX52" fmla="*/ 707707 w 850582"/>
                    <a:gd name="connsiteY52" fmla="*/ 419100 h 638175"/>
                    <a:gd name="connsiteX53" fmla="*/ 699135 w 850582"/>
                    <a:gd name="connsiteY53" fmla="*/ 411480 h 638175"/>
                    <a:gd name="connsiteX54" fmla="*/ 709613 w 850582"/>
                    <a:gd name="connsiteY54" fmla="*/ 397192 h 638175"/>
                    <a:gd name="connsiteX55" fmla="*/ 717232 w 850582"/>
                    <a:gd name="connsiteY55" fmla="*/ 397192 h 638175"/>
                    <a:gd name="connsiteX56" fmla="*/ 721043 w 850582"/>
                    <a:gd name="connsiteY56" fmla="*/ 401955 h 638175"/>
                    <a:gd name="connsiteX57" fmla="*/ 727710 w 850582"/>
                    <a:gd name="connsiteY57" fmla="*/ 394335 h 638175"/>
                    <a:gd name="connsiteX58" fmla="*/ 740093 w 850582"/>
                    <a:gd name="connsiteY58" fmla="*/ 394335 h 638175"/>
                    <a:gd name="connsiteX59" fmla="*/ 745807 w 850582"/>
                    <a:gd name="connsiteY59" fmla="*/ 380047 h 638175"/>
                    <a:gd name="connsiteX60" fmla="*/ 767715 w 850582"/>
                    <a:gd name="connsiteY60" fmla="*/ 360045 h 638175"/>
                    <a:gd name="connsiteX61" fmla="*/ 764857 w 850582"/>
                    <a:gd name="connsiteY61" fmla="*/ 308610 h 638175"/>
                    <a:gd name="connsiteX62" fmla="*/ 772477 w 850582"/>
                    <a:gd name="connsiteY62" fmla="*/ 286702 h 638175"/>
                    <a:gd name="connsiteX63" fmla="*/ 806768 w 850582"/>
                    <a:gd name="connsiteY63" fmla="*/ 227647 h 638175"/>
                    <a:gd name="connsiteX64" fmla="*/ 829627 w 850582"/>
                    <a:gd name="connsiteY64" fmla="*/ 206692 h 638175"/>
                    <a:gd name="connsiteX65" fmla="*/ 850582 w 850582"/>
                    <a:gd name="connsiteY65" fmla="*/ 196215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850582" h="638175">
                      <a:moveTo>
                        <a:pt x="617220" y="33338"/>
                      </a:moveTo>
                      <a:lnTo>
                        <a:pt x="429577" y="60007"/>
                      </a:lnTo>
                      <a:lnTo>
                        <a:pt x="428625" y="35242"/>
                      </a:lnTo>
                      <a:lnTo>
                        <a:pt x="397193" y="6667"/>
                      </a:lnTo>
                      <a:lnTo>
                        <a:pt x="385763" y="20955"/>
                      </a:lnTo>
                      <a:lnTo>
                        <a:pt x="379095" y="18097"/>
                      </a:lnTo>
                      <a:lnTo>
                        <a:pt x="381000" y="4763"/>
                      </a:lnTo>
                      <a:lnTo>
                        <a:pt x="377190" y="0"/>
                      </a:lnTo>
                      <a:lnTo>
                        <a:pt x="156210" y="20955"/>
                      </a:lnTo>
                      <a:lnTo>
                        <a:pt x="86677" y="61913"/>
                      </a:lnTo>
                      <a:lnTo>
                        <a:pt x="74295" y="62865"/>
                      </a:lnTo>
                      <a:lnTo>
                        <a:pt x="32385" y="80963"/>
                      </a:lnTo>
                      <a:lnTo>
                        <a:pt x="31432" y="99060"/>
                      </a:lnTo>
                      <a:lnTo>
                        <a:pt x="13335" y="108585"/>
                      </a:lnTo>
                      <a:lnTo>
                        <a:pt x="0" y="139065"/>
                      </a:lnTo>
                      <a:lnTo>
                        <a:pt x="1905" y="151447"/>
                      </a:lnTo>
                      <a:lnTo>
                        <a:pt x="60007" y="187642"/>
                      </a:lnTo>
                      <a:lnTo>
                        <a:pt x="84773" y="184785"/>
                      </a:lnTo>
                      <a:lnTo>
                        <a:pt x="114300" y="222885"/>
                      </a:lnTo>
                      <a:lnTo>
                        <a:pt x="118110" y="239077"/>
                      </a:lnTo>
                      <a:lnTo>
                        <a:pt x="158115" y="287655"/>
                      </a:lnTo>
                      <a:lnTo>
                        <a:pt x="182880" y="303847"/>
                      </a:lnTo>
                      <a:lnTo>
                        <a:pt x="196215" y="305752"/>
                      </a:lnTo>
                      <a:lnTo>
                        <a:pt x="217170" y="320992"/>
                      </a:lnTo>
                      <a:lnTo>
                        <a:pt x="227648" y="341947"/>
                      </a:lnTo>
                      <a:lnTo>
                        <a:pt x="246698" y="357188"/>
                      </a:lnTo>
                      <a:lnTo>
                        <a:pt x="263843" y="361950"/>
                      </a:lnTo>
                      <a:lnTo>
                        <a:pt x="289560" y="387667"/>
                      </a:lnTo>
                      <a:lnTo>
                        <a:pt x="290513" y="401002"/>
                      </a:lnTo>
                      <a:lnTo>
                        <a:pt x="315277" y="427672"/>
                      </a:lnTo>
                      <a:lnTo>
                        <a:pt x="362902" y="449580"/>
                      </a:lnTo>
                      <a:lnTo>
                        <a:pt x="397193" y="513397"/>
                      </a:lnTo>
                      <a:lnTo>
                        <a:pt x="400050" y="539115"/>
                      </a:lnTo>
                      <a:lnTo>
                        <a:pt x="437198" y="559117"/>
                      </a:lnTo>
                      <a:lnTo>
                        <a:pt x="461010" y="604838"/>
                      </a:lnTo>
                      <a:lnTo>
                        <a:pt x="468630" y="634365"/>
                      </a:lnTo>
                      <a:lnTo>
                        <a:pt x="508635" y="638175"/>
                      </a:lnTo>
                      <a:lnTo>
                        <a:pt x="516255" y="623888"/>
                      </a:lnTo>
                      <a:lnTo>
                        <a:pt x="521970" y="623888"/>
                      </a:lnTo>
                      <a:lnTo>
                        <a:pt x="539115" y="609600"/>
                      </a:lnTo>
                      <a:lnTo>
                        <a:pt x="543877" y="590550"/>
                      </a:lnTo>
                      <a:lnTo>
                        <a:pt x="574357" y="570547"/>
                      </a:lnTo>
                      <a:lnTo>
                        <a:pt x="577215" y="547688"/>
                      </a:lnTo>
                      <a:lnTo>
                        <a:pt x="565785" y="539115"/>
                      </a:lnTo>
                      <a:lnTo>
                        <a:pt x="573405" y="532447"/>
                      </a:lnTo>
                      <a:lnTo>
                        <a:pt x="581025" y="536257"/>
                      </a:lnTo>
                      <a:lnTo>
                        <a:pt x="593407" y="532447"/>
                      </a:lnTo>
                      <a:lnTo>
                        <a:pt x="610552" y="512445"/>
                      </a:lnTo>
                      <a:lnTo>
                        <a:pt x="646748" y="495300"/>
                      </a:lnTo>
                      <a:lnTo>
                        <a:pt x="661988" y="472440"/>
                      </a:lnTo>
                      <a:lnTo>
                        <a:pt x="662940" y="465772"/>
                      </a:lnTo>
                      <a:lnTo>
                        <a:pt x="708660" y="423863"/>
                      </a:lnTo>
                      <a:lnTo>
                        <a:pt x="707707" y="419100"/>
                      </a:lnTo>
                      <a:lnTo>
                        <a:pt x="699135" y="411480"/>
                      </a:lnTo>
                      <a:lnTo>
                        <a:pt x="709613" y="397192"/>
                      </a:lnTo>
                      <a:lnTo>
                        <a:pt x="717232" y="397192"/>
                      </a:lnTo>
                      <a:lnTo>
                        <a:pt x="721043" y="401955"/>
                      </a:lnTo>
                      <a:lnTo>
                        <a:pt x="727710" y="394335"/>
                      </a:lnTo>
                      <a:lnTo>
                        <a:pt x="740093" y="394335"/>
                      </a:lnTo>
                      <a:lnTo>
                        <a:pt x="745807" y="380047"/>
                      </a:lnTo>
                      <a:lnTo>
                        <a:pt x="767715" y="360045"/>
                      </a:lnTo>
                      <a:lnTo>
                        <a:pt x="764857" y="308610"/>
                      </a:lnTo>
                      <a:lnTo>
                        <a:pt x="772477" y="286702"/>
                      </a:lnTo>
                      <a:lnTo>
                        <a:pt x="806768" y="227647"/>
                      </a:lnTo>
                      <a:lnTo>
                        <a:pt x="829627" y="206692"/>
                      </a:lnTo>
                      <a:lnTo>
                        <a:pt x="850582" y="196215"/>
                      </a:lnTo>
                      <a:close/>
                    </a:path>
                  </a:pathLst>
                </a:custGeom>
                <a:solidFill>
                  <a:srgbClr val="D0D0D0"/>
                </a:solidFill>
                <a:ln w="9525" cap="flat">
                  <a:noFill/>
                  <a:prstDash val="solid"/>
                  <a:miter/>
                </a:ln>
              </p:spPr>
              <p:txBody>
                <a:bodyPr rtlCol="0" anchor="ctr"/>
                <a:lstStyle/>
                <a:p>
                  <a:pPr algn="ctr"/>
                  <a:r>
                    <a:rPr lang="en-US" sz="1200" b="1">
                      <a:solidFill>
                        <a:schemeClr val="bg1"/>
                      </a:solidFill>
                      <a:latin typeface="Helvetica" panose="020B0604020202020204" pitchFamily="34" charset="0"/>
                      <a:cs typeface="Helvetica" panose="020B0604020202020204" pitchFamily="34" charset="0"/>
                    </a:rPr>
                    <a:t>SC</a:t>
                  </a:r>
                </a:p>
              </p:txBody>
            </p:sp>
            <p:sp>
              <p:nvSpPr>
                <p:cNvPr id="84" name="Freeform: Shape 83">
                  <a:extLst>
                    <a:ext uri="{FF2B5EF4-FFF2-40B4-BE49-F238E27FC236}">
                      <a16:creationId xmlns:a16="http://schemas.microsoft.com/office/drawing/2014/main" id="{D4FA2C25-4682-3A39-0873-4003C4037DE6}"/>
                    </a:ext>
                  </a:extLst>
                </p:cNvPr>
                <p:cNvSpPr/>
                <p:nvPr/>
              </p:nvSpPr>
              <p:spPr>
                <a:xfrm>
                  <a:off x="5137742" y="2503270"/>
                  <a:ext cx="1045293" cy="694586"/>
                </a:xfrm>
                <a:custGeom>
                  <a:avLst/>
                  <a:gdLst>
                    <a:gd name="connsiteX0" fmla="*/ 429578 w 1166812"/>
                    <a:gd name="connsiteY0" fmla="*/ 27623 h 775334"/>
                    <a:gd name="connsiteX1" fmla="*/ 867728 w 1166812"/>
                    <a:gd name="connsiteY1" fmla="*/ 47625 h 775334"/>
                    <a:gd name="connsiteX2" fmla="*/ 1148715 w 1166812"/>
                    <a:gd name="connsiteY2" fmla="*/ 51435 h 775334"/>
                    <a:gd name="connsiteX3" fmla="*/ 1147763 w 1166812"/>
                    <a:gd name="connsiteY3" fmla="*/ 72390 h 775334"/>
                    <a:gd name="connsiteX4" fmla="*/ 1139190 w 1166812"/>
                    <a:gd name="connsiteY4" fmla="*/ 91440 h 775334"/>
                    <a:gd name="connsiteX5" fmla="*/ 1109663 w 1166812"/>
                    <a:gd name="connsiteY5" fmla="*/ 109538 h 775334"/>
                    <a:gd name="connsiteX6" fmla="*/ 1106805 w 1166812"/>
                    <a:gd name="connsiteY6" fmla="*/ 120967 h 775334"/>
                    <a:gd name="connsiteX7" fmla="*/ 1122998 w 1166812"/>
                    <a:gd name="connsiteY7" fmla="*/ 144780 h 775334"/>
                    <a:gd name="connsiteX8" fmla="*/ 1126808 w 1166812"/>
                    <a:gd name="connsiteY8" fmla="*/ 161925 h 775334"/>
                    <a:gd name="connsiteX9" fmla="*/ 1151573 w 1166812"/>
                    <a:gd name="connsiteY9" fmla="*/ 167640 h 775334"/>
                    <a:gd name="connsiteX10" fmla="*/ 1165860 w 1166812"/>
                    <a:gd name="connsiteY10" fmla="*/ 185738 h 775334"/>
                    <a:gd name="connsiteX11" fmla="*/ 1163955 w 1166812"/>
                    <a:gd name="connsiteY11" fmla="*/ 561975 h 775334"/>
                    <a:gd name="connsiteX12" fmla="*/ 1143000 w 1166812"/>
                    <a:gd name="connsiteY12" fmla="*/ 561022 h 775334"/>
                    <a:gd name="connsiteX13" fmla="*/ 1142048 w 1166812"/>
                    <a:gd name="connsiteY13" fmla="*/ 576263 h 775334"/>
                    <a:gd name="connsiteX14" fmla="*/ 1154430 w 1166812"/>
                    <a:gd name="connsiteY14" fmla="*/ 590550 h 775334"/>
                    <a:gd name="connsiteX15" fmla="*/ 1153478 w 1166812"/>
                    <a:gd name="connsiteY15" fmla="*/ 601028 h 775334"/>
                    <a:gd name="connsiteX16" fmla="*/ 1143953 w 1166812"/>
                    <a:gd name="connsiteY16" fmla="*/ 605790 h 775334"/>
                    <a:gd name="connsiteX17" fmla="*/ 1147763 w 1166812"/>
                    <a:gd name="connsiteY17" fmla="*/ 621030 h 775334"/>
                    <a:gd name="connsiteX18" fmla="*/ 1160145 w 1166812"/>
                    <a:gd name="connsiteY18" fmla="*/ 624840 h 775334"/>
                    <a:gd name="connsiteX19" fmla="*/ 1166813 w 1166812"/>
                    <a:gd name="connsiteY19" fmla="*/ 643890 h 775334"/>
                    <a:gd name="connsiteX20" fmla="*/ 1150620 w 1166812"/>
                    <a:gd name="connsiteY20" fmla="*/ 692468 h 775334"/>
                    <a:gd name="connsiteX21" fmla="*/ 1141095 w 1166812"/>
                    <a:gd name="connsiteY21" fmla="*/ 733425 h 775334"/>
                    <a:gd name="connsiteX22" fmla="*/ 1153478 w 1166812"/>
                    <a:gd name="connsiteY22" fmla="*/ 744855 h 775334"/>
                    <a:gd name="connsiteX23" fmla="*/ 1156335 w 1166812"/>
                    <a:gd name="connsiteY23" fmla="*/ 757238 h 775334"/>
                    <a:gd name="connsiteX24" fmla="*/ 1163003 w 1166812"/>
                    <a:gd name="connsiteY24" fmla="*/ 773430 h 775334"/>
                    <a:gd name="connsiteX25" fmla="*/ 1148715 w 1166812"/>
                    <a:gd name="connsiteY25" fmla="*/ 775335 h 775334"/>
                    <a:gd name="connsiteX26" fmla="*/ 1131570 w 1166812"/>
                    <a:gd name="connsiteY26" fmla="*/ 768668 h 775334"/>
                    <a:gd name="connsiteX27" fmla="*/ 1122998 w 1166812"/>
                    <a:gd name="connsiteY27" fmla="*/ 743903 h 775334"/>
                    <a:gd name="connsiteX28" fmla="*/ 1111568 w 1166812"/>
                    <a:gd name="connsiteY28" fmla="*/ 731520 h 775334"/>
                    <a:gd name="connsiteX29" fmla="*/ 1053465 w 1166812"/>
                    <a:gd name="connsiteY29" fmla="*/ 710565 h 775334"/>
                    <a:gd name="connsiteX30" fmla="*/ 1047750 w 1166812"/>
                    <a:gd name="connsiteY30" fmla="*/ 700088 h 775334"/>
                    <a:gd name="connsiteX31" fmla="*/ 1028700 w 1166812"/>
                    <a:gd name="connsiteY31" fmla="*/ 694372 h 775334"/>
                    <a:gd name="connsiteX32" fmla="*/ 1015365 w 1166812"/>
                    <a:gd name="connsiteY32" fmla="*/ 700088 h 775334"/>
                    <a:gd name="connsiteX33" fmla="*/ 1005840 w 1166812"/>
                    <a:gd name="connsiteY33" fmla="*/ 695325 h 775334"/>
                    <a:gd name="connsiteX34" fmla="*/ 997268 w 1166812"/>
                    <a:gd name="connsiteY34" fmla="*/ 699135 h 775334"/>
                    <a:gd name="connsiteX35" fmla="*/ 990600 w 1166812"/>
                    <a:gd name="connsiteY35" fmla="*/ 695325 h 775334"/>
                    <a:gd name="connsiteX36" fmla="*/ 982028 w 1166812"/>
                    <a:gd name="connsiteY36" fmla="*/ 699135 h 775334"/>
                    <a:gd name="connsiteX37" fmla="*/ 975360 w 1166812"/>
                    <a:gd name="connsiteY37" fmla="*/ 694372 h 775334"/>
                    <a:gd name="connsiteX38" fmla="*/ 965835 w 1166812"/>
                    <a:gd name="connsiteY38" fmla="*/ 701040 h 775334"/>
                    <a:gd name="connsiteX39" fmla="*/ 951547 w 1166812"/>
                    <a:gd name="connsiteY39" fmla="*/ 695325 h 775334"/>
                    <a:gd name="connsiteX40" fmla="*/ 934403 w 1166812"/>
                    <a:gd name="connsiteY40" fmla="*/ 714375 h 775334"/>
                    <a:gd name="connsiteX41" fmla="*/ 917258 w 1166812"/>
                    <a:gd name="connsiteY41" fmla="*/ 715328 h 775334"/>
                    <a:gd name="connsiteX42" fmla="*/ 897255 w 1166812"/>
                    <a:gd name="connsiteY42" fmla="*/ 696278 h 775334"/>
                    <a:gd name="connsiteX43" fmla="*/ 881063 w 1166812"/>
                    <a:gd name="connsiteY43" fmla="*/ 694372 h 775334"/>
                    <a:gd name="connsiteX44" fmla="*/ 848678 w 1166812"/>
                    <a:gd name="connsiteY44" fmla="*/ 663893 h 775334"/>
                    <a:gd name="connsiteX45" fmla="*/ 486728 w 1166812"/>
                    <a:gd name="connsiteY45" fmla="*/ 648653 h 775334"/>
                    <a:gd name="connsiteX46" fmla="*/ 0 w 1166812"/>
                    <a:gd name="connsiteY46" fmla="*/ 615315 h 775334"/>
                    <a:gd name="connsiteX47" fmla="*/ 37147 w 1166812"/>
                    <a:gd name="connsiteY47" fmla="*/ 197167 h 775334"/>
                    <a:gd name="connsiteX48" fmla="*/ 56197 w 1166812"/>
                    <a:gd name="connsiteY48" fmla="*/ 0 h 775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6812" h="775334">
                      <a:moveTo>
                        <a:pt x="429578" y="27623"/>
                      </a:moveTo>
                      <a:lnTo>
                        <a:pt x="867728" y="47625"/>
                      </a:lnTo>
                      <a:lnTo>
                        <a:pt x="1148715" y="51435"/>
                      </a:lnTo>
                      <a:lnTo>
                        <a:pt x="1147763" y="72390"/>
                      </a:lnTo>
                      <a:lnTo>
                        <a:pt x="1139190" y="91440"/>
                      </a:lnTo>
                      <a:lnTo>
                        <a:pt x="1109663" y="109538"/>
                      </a:lnTo>
                      <a:lnTo>
                        <a:pt x="1106805" y="120967"/>
                      </a:lnTo>
                      <a:lnTo>
                        <a:pt x="1122998" y="144780"/>
                      </a:lnTo>
                      <a:lnTo>
                        <a:pt x="1126808" y="161925"/>
                      </a:lnTo>
                      <a:lnTo>
                        <a:pt x="1151573" y="167640"/>
                      </a:lnTo>
                      <a:lnTo>
                        <a:pt x="1165860" y="185738"/>
                      </a:lnTo>
                      <a:lnTo>
                        <a:pt x="1163955" y="561975"/>
                      </a:lnTo>
                      <a:lnTo>
                        <a:pt x="1143000" y="561022"/>
                      </a:lnTo>
                      <a:lnTo>
                        <a:pt x="1142048" y="576263"/>
                      </a:lnTo>
                      <a:lnTo>
                        <a:pt x="1154430" y="590550"/>
                      </a:lnTo>
                      <a:lnTo>
                        <a:pt x="1153478" y="601028"/>
                      </a:lnTo>
                      <a:lnTo>
                        <a:pt x="1143953" y="605790"/>
                      </a:lnTo>
                      <a:lnTo>
                        <a:pt x="1147763" y="621030"/>
                      </a:lnTo>
                      <a:lnTo>
                        <a:pt x="1160145" y="624840"/>
                      </a:lnTo>
                      <a:lnTo>
                        <a:pt x="1166813" y="643890"/>
                      </a:lnTo>
                      <a:lnTo>
                        <a:pt x="1150620" y="692468"/>
                      </a:lnTo>
                      <a:lnTo>
                        <a:pt x="1141095" y="733425"/>
                      </a:lnTo>
                      <a:lnTo>
                        <a:pt x="1153478" y="744855"/>
                      </a:lnTo>
                      <a:lnTo>
                        <a:pt x="1156335" y="757238"/>
                      </a:lnTo>
                      <a:lnTo>
                        <a:pt x="1163003" y="773430"/>
                      </a:lnTo>
                      <a:lnTo>
                        <a:pt x="1148715" y="775335"/>
                      </a:lnTo>
                      <a:lnTo>
                        <a:pt x="1131570" y="768668"/>
                      </a:lnTo>
                      <a:lnTo>
                        <a:pt x="1122998" y="743903"/>
                      </a:lnTo>
                      <a:lnTo>
                        <a:pt x="1111568" y="731520"/>
                      </a:lnTo>
                      <a:lnTo>
                        <a:pt x="1053465" y="710565"/>
                      </a:lnTo>
                      <a:lnTo>
                        <a:pt x="1047750" y="700088"/>
                      </a:lnTo>
                      <a:lnTo>
                        <a:pt x="1028700" y="694372"/>
                      </a:lnTo>
                      <a:lnTo>
                        <a:pt x="1015365" y="700088"/>
                      </a:lnTo>
                      <a:lnTo>
                        <a:pt x="1005840" y="695325"/>
                      </a:lnTo>
                      <a:lnTo>
                        <a:pt x="997268" y="699135"/>
                      </a:lnTo>
                      <a:lnTo>
                        <a:pt x="990600" y="695325"/>
                      </a:lnTo>
                      <a:lnTo>
                        <a:pt x="982028" y="699135"/>
                      </a:lnTo>
                      <a:lnTo>
                        <a:pt x="975360" y="694372"/>
                      </a:lnTo>
                      <a:lnTo>
                        <a:pt x="965835" y="701040"/>
                      </a:lnTo>
                      <a:lnTo>
                        <a:pt x="951547" y="695325"/>
                      </a:lnTo>
                      <a:lnTo>
                        <a:pt x="934403" y="714375"/>
                      </a:lnTo>
                      <a:lnTo>
                        <a:pt x="917258" y="715328"/>
                      </a:lnTo>
                      <a:lnTo>
                        <a:pt x="897255" y="696278"/>
                      </a:lnTo>
                      <a:lnTo>
                        <a:pt x="881063" y="694372"/>
                      </a:lnTo>
                      <a:lnTo>
                        <a:pt x="848678" y="663893"/>
                      </a:lnTo>
                      <a:lnTo>
                        <a:pt x="486728" y="648653"/>
                      </a:lnTo>
                      <a:lnTo>
                        <a:pt x="0" y="615315"/>
                      </a:lnTo>
                      <a:lnTo>
                        <a:pt x="37147" y="197167"/>
                      </a:lnTo>
                      <a:lnTo>
                        <a:pt x="56197" y="0"/>
                      </a:lnTo>
                      <a:close/>
                    </a:path>
                  </a:pathLst>
                </a:custGeom>
                <a:solidFill>
                  <a:srgbClr val="D0D0D0"/>
                </a:solidFill>
                <a:ln w="9525" cap="flat">
                  <a:noFill/>
                  <a:prstDash val="solid"/>
                  <a:miter/>
                </a:ln>
              </p:spPr>
              <p:txBody>
                <a:bodyPr rtlCol="0" anchor="ctr"/>
                <a:lstStyle/>
                <a:p>
                  <a:pPr algn="ctr"/>
                  <a:r>
                    <a:rPr lang="en-US" sz="1200" b="1">
                      <a:solidFill>
                        <a:schemeClr val="bg1"/>
                      </a:solidFill>
                      <a:latin typeface="Helvetica" panose="020B0604020202020204" pitchFamily="34" charset="0"/>
                      <a:cs typeface="Helvetica" panose="020B0604020202020204" pitchFamily="34" charset="0"/>
                    </a:rPr>
                    <a:t>SD</a:t>
                  </a:r>
                </a:p>
              </p:txBody>
            </p:sp>
            <p:sp>
              <p:nvSpPr>
                <p:cNvPr id="85" name="Freeform: Shape 84">
                  <a:extLst>
                    <a:ext uri="{FF2B5EF4-FFF2-40B4-BE49-F238E27FC236}">
                      <a16:creationId xmlns:a16="http://schemas.microsoft.com/office/drawing/2014/main" id="{46605351-AFB0-05B7-6943-919A9B73C034}"/>
                    </a:ext>
                  </a:extLst>
                </p:cNvPr>
                <p:cNvSpPr/>
                <p:nvPr/>
              </p:nvSpPr>
              <p:spPr>
                <a:xfrm>
                  <a:off x="7110574" y="4152700"/>
                  <a:ext cx="1269712" cy="438597"/>
                </a:xfrm>
                <a:custGeom>
                  <a:avLst/>
                  <a:gdLst>
                    <a:gd name="connsiteX0" fmla="*/ 364808 w 1417320"/>
                    <a:gd name="connsiteY0" fmla="*/ 464820 h 489585"/>
                    <a:gd name="connsiteX1" fmla="*/ 800100 w 1417320"/>
                    <a:gd name="connsiteY1" fmla="*/ 426720 h 489585"/>
                    <a:gd name="connsiteX2" fmla="*/ 1018223 w 1417320"/>
                    <a:gd name="connsiteY2" fmla="*/ 399098 h 489585"/>
                    <a:gd name="connsiteX3" fmla="*/ 1019175 w 1417320"/>
                    <a:gd name="connsiteY3" fmla="*/ 352425 h 489585"/>
                    <a:gd name="connsiteX4" fmla="*/ 1032510 w 1417320"/>
                    <a:gd name="connsiteY4" fmla="*/ 340043 h 489585"/>
                    <a:gd name="connsiteX5" fmla="*/ 1046798 w 1417320"/>
                    <a:gd name="connsiteY5" fmla="*/ 340995 h 489585"/>
                    <a:gd name="connsiteX6" fmla="*/ 1059180 w 1417320"/>
                    <a:gd name="connsiteY6" fmla="*/ 332423 h 489585"/>
                    <a:gd name="connsiteX7" fmla="*/ 1066800 w 1417320"/>
                    <a:gd name="connsiteY7" fmla="*/ 293370 h 489585"/>
                    <a:gd name="connsiteX8" fmla="*/ 1110615 w 1417320"/>
                    <a:gd name="connsiteY8" fmla="*/ 264795 h 489585"/>
                    <a:gd name="connsiteX9" fmla="*/ 1144905 w 1417320"/>
                    <a:gd name="connsiteY9" fmla="*/ 260033 h 489585"/>
                    <a:gd name="connsiteX10" fmla="*/ 1175385 w 1417320"/>
                    <a:gd name="connsiteY10" fmla="*/ 235268 h 489585"/>
                    <a:gd name="connsiteX11" fmla="*/ 1180148 w 1417320"/>
                    <a:gd name="connsiteY11" fmla="*/ 223838 h 489585"/>
                    <a:gd name="connsiteX12" fmla="*/ 1224915 w 1417320"/>
                    <a:gd name="connsiteY12" fmla="*/ 200978 h 489585"/>
                    <a:gd name="connsiteX13" fmla="*/ 1230630 w 1417320"/>
                    <a:gd name="connsiteY13" fmla="*/ 168593 h 489585"/>
                    <a:gd name="connsiteX14" fmla="*/ 1268730 w 1417320"/>
                    <a:gd name="connsiteY14" fmla="*/ 137160 h 489585"/>
                    <a:gd name="connsiteX15" fmla="*/ 1276350 w 1417320"/>
                    <a:gd name="connsiteY15" fmla="*/ 139065 h 489585"/>
                    <a:gd name="connsiteX16" fmla="*/ 1277303 w 1417320"/>
                    <a:gd name="connsiteY16" fmla="*/ 153353 h 489585"/>
                    <a:gd name="connsiteX17" fmla="*/ 1284923 w 1417320"/>
                    <a:gd name="connsiteY17" fmla="*/ 160973 h 489585"/>
                    <a:gd name="connsiteX18" fmla="*/ 1299210 w 1417320"/>
                    <a:gd name="connsiteY18" fmla="*/ 149543 h 489585"/>
                    <a:gd name="connsiteX19" fmla="*/ 1305878 w 1417320"/>
                    <a:gd name="connsiteY19" fmla="*/ 129540 h 489585"/>
                    <a:gd name="connsiteX20" fmla="*/ 1339215 w 1417320"/>
                    <a:gd name="connsiteY20" fmla="*/ 105728 h 489585"/>
                    <a:gd name="connsiteX21" fmla="*/ 1363980 w 1417320"/>
                    <a:gd name="connsiteY21" fmla="*/ 116205 h 489585"/>
                    <a:gd name="connsiteX22" fmla="*/ 1386840 w 1417320"/>
                    <a:gd name="connsiteY22" fmla="*/ 66675 h 489585"/>
                    <a:gd name="connsiteX23" fmla="*/ 1400175 w 1417320"/>
                    <a:gd name="connsiteY23" fmla="*/ 55245 h 489585"/>
                    <a:gd name="connsiteX24" fmla="*/ 1414463 w 1417320"/>
                    <a:gd name="connsiteY24" fmla="*/ 56198 h 489585"/>
                    <a:gd name="connsiteX25" fmla="*/ 1414463 w 1417320"/>
                    <a:gd name="connsiteY25" fmla="*/ 6668 h 489585"/>
                    <a:gd name="connsiteX26" fmla="*/ 1417321 w 1417320"/>
                    <a:gd name="connsiteY26" fmla="*/ 0 h 489585"/>
                    <a:gd name="connsiteX27" fmla="*/ 1373505 w 1417320"/>
                    <a:gd name="connsiteY27" fmla="*/ 4763 h 489585"/>
                    <a:gd name="connsiteX28" fmla="*/ 1371600 w 1417320"/>
                    <a:gd name="connsiteY28" fmla="*/ 14288 h 489585"/>
                    <a:gd name="connsiteX29" fmla="*/ 1096328 w 1417320"/>
                    <a:gd name="connsiteY29" fmla="*/ 45720 h 489585"/>
                    <a:gd name="connsiteX30" fmla="*/ 1042988 w 1417320"/>
                    <a:gd name="connsiteY30" fmla="*/ 59055 h 489585"/>
                    <a:gd name="connsiteX31" fmla="*/ 847725 w 1417320"/>
                    <a:gd name="connsiteY31" fmla="*/ 72390 h 489585"/>
                    <a:gd name="connsiteX32" fmla="*/ 798195 w 1417320"/>
                    <a:gd name="connsiteY32" fmla="*/ 80010 h 489585"/>
                    <a:gd name="connsiteX33" fmla="*/ 632460 w 1417320"/>
                    <a:gd name="connsiteY33" fmla="*/ 89535 h 489585"/>
                    <a:gd name="connsiteX34" fmla="*/ 607695 w 1417320"/>
                    <a:gd name="connsiteY34" fmla="*/ 97155 h 489585"/>
                    <a:gd name="connsiteX35" fmla="*/ 392430 w 1417320"/>
                    <a:gd name="connsiteY35" fmla="*/ 116205 h 489585"/>
                    <a:gd name="connsiteX36" fmla="*/ 385763 w 1417320"/>
                    <a:gd name="connsiteY36" fmla="*/ 110490 h 489585"/>
                    <a:gd name="connsiteX37" fmla="*/ 350520 w 1417320"/>
                    <a:gd name="connsiteY37" fmla="*/ 110490 h 489585"/>
                    <a:gd name="connsiteX38" fmla="*/ 361950 w 1417320"/>
                    <a:gd name="connsiteY38" fmla="*/ 140970 h 489585"/>
                    <a:gd name="connsiteX39" fmla="*/ 356235 w 1417320"/>
                    <a:gd name="connsiteY39" fmla="*/ 149543 h 489585"/>
                    <a:gd name="connsiteX40" fmla="*/ 134303 w 1417320"/>
                    <a:gd name="connsiteY40" fmla="*/ 163830 h 489585"/>
                    <a:gd name="connsiteX41" fmla="*/ 126683 w 1417320"/>
                    <a:gd name="connsiteY41" fmla="*/ 173355 h 489585"/>
                    <a:gd name="connsiteX42" fmla="*/ 119063 w 1417320"/>
                    <a:gd name="connsiteY42" fmla="*/ 166688 h 489585"/>
                    <a:gd name="connsiteX43" fmla="*/ 109538 w 1417320"/>
                    <a:gd name="connsiteY43" fmla="*/ 166688 h 489585"/>
                    <a:gd name="connsiteX44" fmla="*/ 109538 w 1417320"/>
                    <a:gd name="connsiteY44" fmla="*/ 179070 h 489585"/>
                    <a:gd name="connsiteX45" fmla="*/ 115253 w 1417320"/>
                    <a:gd name="connsiteY45" fmla="*/ 188595 h 489585"/>
                    <a:gd name="connsiteX46" fmla="*/ 114300 w 1417320"/>
                    <a:gd name="connsiteY46" fmla="*/ 198120 h 489585"/>
                    <a:gd name="connsiteX47" fmla="*/ 100965 w 1417320"/>
                    <a:gd name="connsiteY47" fmla="*/ 202883 h 489585"/>
                    <a:gd name="connsiteX48" fmla="*/ 114300 w 1417320"/>
                    <a:gd name="connsiteY48" fmla="*/ 217170 h 489585"/>
                    <a:gd name="connsiteX49" fmla="*/ 106680 w 1417320"/>
                    <a:gd name="connsiteY49" fmla="*/ 223838 h 489585"/>
                    <a:gd name="connsiteX50" fmla="*/ 90488 w 1417320"/>
                    <a:gd name="connsiteY50" fmla="*/ 221933 h 489585"/>
                    <a:gd name="connsiteX51" fmla="*/ 96203 w 1417320"/>
                    <a:gd name="connsiteY51" fmla="*/ 231458 h 489585"/>
                    <a:gd name="connsiteX52" fmla="*/ 107633 w 1417320"/>
                    <a:gd name="connsiteY52" fmla="*/ 241935 h 489585"/>
                    <a:gd name="connsiteX53" fmla="*/ 107633 w 1417320"/>
                    <a:gd name="connsiteY53" fmla="*/ 248603 h 489585"/>
                    <a:gd name="connsiteX54" fmla="*/ 96203 w 1417320"/>
                    <a:gd name="connsiteY54" fmla="*/ 253365 h 489585"/>
                    <a:gd name="connsiteX55" fmla="*/ 86678 w 1417320"/>
                    <a:gd name="connsiteY55" fmla="*/ 272415 h 489585"/>
                    <a:gd name="connsiteX56" fmla="*/ 87630 w 1417320"/>
                    <a:gd name="connsiteY56" fmla="*/ 278130 h 489585"/>
                    <a:gd name="connsiteX57" fmla="*/ 100965 w 1417320"/>
                    <a:gd name="connsiteY57" fmla="*/ 287655 h 489585"/>
                    <a:gd name="connsiteX58" fmla="*/ 97155 w 1417320"/>
                    <a:gd name="connsiteY58" fmla="*/ 294323 h 489585"/>
                    <a:gd name="connsiteX59" fmla="*/ 82868 w 1417320"/>
                    <a:gd name="connsiteY59" fmla="*/ 294323 h 489585"/>
                    <a:gd name="connsiteX60" fmla="*/ 82868 w 1417320"/>
                    <a:gd name="connsiteY60" fmla="*/ 299085 h 489585"/>
                    <a:gd name="connsiteX61" fmla="*/ 91440 w 1417320"/>
                    <a:gd name="connsiteY61" fmla="*/ 307658 h 489585"/>
                    <a:gd name="connsiteX62" fmla="*/ 92393 w 1417320"/>
                    <a:gd name="connsiteY62" fmla="*/ 315278 h 489585"/>
                    <a:gd name="connsiteX63" fmla="*/ 79058 w 1417320"/>
                    <a:gd name="connsiteY63" fmla="*/ 317183 h 489585"/>
                    <a:gd name="connsiteX64" fmla="*/ 74295 w 1417320"/>
                    <a:gd name="connsiteY64" fmla="*/ 324803 h 489585"/>
                    <a:gd name="connsiteX65" fmla="*/ 59055 w 1417320"/>
                    <a:gd name="connsiteY65" fmla="*/ 326708 h 489585"/>
                    <a:gd name="connsiteX66" fmla="*/ 50483 w 1417320"/>
                    <a:gd name="connsiteY66" fmla="*/ 335280 h 489585"/>
                    <a:gd name="connsiteX67" fmla="*/ 56198 w 1417320"/>
                    <a:gd name="connsiteY67" fmla="*/ 343853 h 489585"/>
                    <a:gd name="connsiteX68" fmla="*/ 66675 w 1417320"/>
                    <a:gd name="connsiteY68" fmla="*/ 342900 h 489585"/>
                    <a:gd name="connsiteX69" fmla="*/ 71438 w 1417320"/>
                    <a:gd name="connsiteY69" fmla="*/ 351473 h 489585"/>
                    <a:gd name="connsiteX70" fmla="*/ 56198 w 1417320"/>
                    <a:gd name="connsiteY70" fmla="*/ 363855 h 489585"/>
                    <a:gd name="connsiteX71" fmla="*/ 60008 w 1417320"/>
                    <a:gd name="connsiteY71" fmla="*/ 378143 h 489585"/>
                    <a:gd name="connsiteX72" fmla="*/ 40958 w 1417320"/>
                    <a:gd name="connsiteY72" fmla="*/ 372428 h 489585"/>
                    <a:gd name="connsiteX73" fmla="*/ 40005 w 1417320"/>
                    <a:gd name="connsiteY73" fmla="*/ 379095 h 489585"/>
                    <a:gd name="connsiteX74" fmla="*/ 43815 w 1417320"/>
                    <a:gd name="connsiteY74" fmla="*/ 389573 h 489585"/>
                    <a:gd name="connsiteX75" fmla="*/ 40958 w 1417320"/>
                    <a:gd name="connsiteY75" fmla="*/ 402908 h 489585"/>
                    <a:gd name="connsiteX76" fmla="*/ 28575 w 1417320"/>
                    <a:gd name="connsiteY76" fmla="*/ 395288 h 489585"/>
                    <a:gd name="connsiteX77" fmla="*/ 20955 w 1417320"/>
                    <a:gd name="connsiteY77" fmla="*/ 402908 h 489585"/>
                    <a:gd name="connsiteX78" fmla="*/ 31433 w 1417320"/>
                    <a:gd name="connsiteY78" fmla="*/ 403860 h 489585"/>
                    <a:gd name="connsiteX79" fmla="*/ 32385 w 1417320"/>
                    <a:gd name="connsiteY79" fmla="*/ 418148 h 489585"/>
                    <a:gd name="connsiteX80" fmla="*/ 26670 w 1417320"/>
                    <a:gd name="connsiteY80" fmla="*/ 427673 h 489585"/>
                    <a:gd name="connsiteX81" fmla="*/ 37148 w 1417320"/>
                    <a:gd name="connsiteY81" fmla="*/ 436245 h 489585"/>
                    <a:gd name="connsiteX82" fmla="*/ 34290 w 1417320"/>
                    <a:gd name="connsiteY82" fmla="*/ 450533 h 489585"/>
                    <a:gd name="connsiteX83" fmla="*/ 41910 w 1417320"/>
                    <a:gd name="connsiteY83" fmla="*/ 457200 h 489585"/>
                    <a:gd name="connsiteX84" fmla="*/ 35243 w 1417320"/>
                    <a:gd name="connsiteY84" fmla="*/ 466725 h 489585"/>
                    <a:gd name="connsiteX85" fmla="*/ 23813 w 1417320"/>
                    <a:gd name="connsiteY85" fmla="*/ 461963 h 489585"/>
                    <a:gd name="connsiteX86" fmla="*/ 15240 w 1417320"/>
                    <a:gd name="connsiteY86" fmla="*/ 482918 h 489585"/>
                    <a:gd name="connsiteX87" fmla="*/ 0 w 1417320"/>
                    <a:gd name="connsiteY87" fmla="*/ 489585 h 48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417320" h="489585">
                      <a:moveTo>
                        <a:pt x="364808" y="464820"/>
                      </a:moveTo>
                      <a:lnTo>
                        <a:pt x="800100" y="426720"/>
                      </a:lnTo>
                      <a:lnTo>
                        <a:pt x="1018223" y="399098"/>
                      </a:lnTo>
                      <a:lnTo>
                        <a:pt x="1019175" y="352425"/>
                      </a:lnTo>
                      <a:lnTo>
                        <a:pt x="1032510" y="340043"/>
                      </a:lnTo>
                      <a:lnTo>
                        <a:pt x="1046798" y="340995"/>
                      </a:lnTo>
                      <a:lnTo>
                        <a:pt x="1059180" y="332423"/>
                      </a:lnTo>
                      <a:lnTo>
                        <a:pt x="1066800" y="293370"/>
                      </a:lnTo>
                      <a:lnTo>
                        <a:pt x="1110615" y="264795"/>
                      </a:lnTo>
                      <a:lnTo>
                        <a:pt x="1144905" y="260033"/>
                      </a:lnTo>
                      <a:lnTo>
                        <a:pt x="1175385" y="235268"/>
                      </a:lnTo>
                      <a:lnTo>
                        <a:pt x="1180148" y="223838"/>
                      </a:lnTo>
                      <a:lnTo>
                        <a:pt x="1224915" y="200978"/>
                      </a:lnTo>
                      <a:lnTo>
                        <a:pt x="1230630" y="168593"/>
                      </a:lnTo>
                      <a:lnTo>
                        <a:pt x="1268730" y="137160"/>
                      </a:lnTo>
                      <a:lnTo>
                        <a:pt x="1276350" y="139065"/>
                      </a:lnTo>
                      <a:lnTo>
                        <a:pt x="1277303" y="153353"/>
                      </a:lnTo>
                      <a:lnTo>
                        <a:pt x="1284923" y="160973"/>
                      </a:lnTo>
                      <a:lnTo>
                        <a:pt x="1299210" y="149543"/>
                      </a:lnTo>
                      <a:lnTo>
                        <a:pt x="1305878" y="129540"/>
                      </a:lnTo>
                      <a:lnTo>
                        <a:pt x="1339215" y="105728"/>
                      </a:lnTo>
                      <a:lnTo>
                        <a:pt x="1363980" y="116205"/>
                      </a:lnTo>
                      <a:lnTo>
                        <a:pt x="1386840" y="66675"/>
                      </a:lnTo>
                      <a:lnTo>
                        <a:pt x="1400175" y="55245"/>
                      </a:lnTo>
                      <a:lnTo>
                        <a:pt x="1414463" y="56198"/>
                      </a:lnTo>
                      <a:lnTo>
                        <a:pt x="1414463" y="6668"/>
                      </a:lnTo>
                      <a:lnTo>
                        <a:pt x="1417321" y="0"/>
                      </a:lnTo>
                      <a:lnTo>
                        <a:pt x="1373505" y="4763"/>
                      </a:lnTo>
                      <a:lnTo>
                        <a:pt x="1371600" y="14288"/>
                      </a:lnTo>
                      <a:lnTo>
                        <a:pt x="1096328" y="45720"/>
                      </a:lnTo>
                      <a:lnTo>
                        <a:pt x="1042988" y="59055"/>
                      </a:lnTo>
                      <a:lnTo>
                        <a:pt x="847725" y="72390"/>
                      </a:lnTo>
                      <a:lnTo>
                        <a:pt x="798195" y="80010"/>
                      </a:lnTo>
                      <a:lnTo>
                        <a:pt x="632460" y="89535"/>
                      </a:lnTo>
                      <a:lnTo>
                        <a:pt x="607695" y="97155"/>
                      </a:lnTo>
                      <a:lnTo>
                        <a:pt x="392430" y="116205"/>
                      </a:lnTo>
                      <a:lnTo>
                        <a:pt x="385763" y="110490"/>
                      </a:lnTo>
                      <a:lnTo>
                        <a:pt x="350520" y="110490"/>
                      </a:lnTo>
                      <a:lnTo>
                        <a:pt x="361950" y="140970"/>
                      </a:lnTo>
                      <a:lnTo>
                        <a:pt x="356235" y="149543"/>
                      </a:lnTo>
                      <a:lnTo>
                        <a:pt x="134303" y="163830"/>
                      </a:lnTo>
                      <a:lnTo>
                        <a:pt x="126683" y="173355"/>
                      </a:lnTo>
                      <a:lnTo>
                        <a:pt x="119063" y="166688"/>
                      </a:lnTo>
                      <a:lnTo>
                        <a:pt x="109538" y="166688"/>
                      </a:lnTo>
                      <a:lnTo>
                        <a:pt x="109538" y="179070"/>
                      </a:lnTo>
                      <a:lnTo>
                        <a:pt x="115253" y="188595"/>
                      </a:lnTo>
                      <a:lnTo>
                        <a:pt x="114300" y="198120"/>
                      </a:lnTo>
                      <a:lnTo>
                        <a:pt x="100965" y="202883"/>
                      </a:lnTo>
                      <a:lnTo>
                        <a:pt x="114300" y="217170"/>
                      </a:lnTo>
                      <a:lnTo>
                        <a:pt x="106680" y="223838"/>
                      </a:lnTo>
                      <a:lnTo>
                        <a:pt x="90488" y="221933"/>
                      </a:lnTo>
                      <a:lnTo>
                        <a:pt x="96203" y="231458"/>
                      </a:lnTo>
                      <a:lnTo>
                        <a:pt x="107633" y="241935"/>
                      </a:lnTo>
                      <a:lnTo>
                        <a:pt x="107633" y="248603"/>
                      </a:lnTo>
                      <a:lnTo>
                        <a:pt x="96203" y="253365"/>
                      </a:lnTo>
                      <a:lnTo>
                        <a:pt x="86678" y="272415"/>
                      </a:lnTo>
                      <a:lnTo>
                        <a:pt x="87630" y="278130"/>
                      </a:lnTo>
                      <a:lnTo>
                        <a:pt x="100965" y="287655"/>
                      </a:lnTo>
                      <a:lnTo>
                        <a:pt x="97155" y="294323"/>
                      </a:lnTo>
                      <a:lnTo>
                        <a:pt x="82868" y="294323"/>
                      </a:lnTo>
                      <a:lnTo>
                        <a:pt x="82868" y="299085"/>
                      </a:lnTo>
                      <a:lnTo>
                        <a:pt x="91440" y="307658"/>
                      </a:lnTo>
                      <a:lnTo>
                        <a:pt x="92393" y="315278"/>
                      </a:lnTo>
                      <a:lnTo>
                        <a:pt x="79058" y="317183"/>
                      </a:lnTo>
                      <a:lnTo>
                        <a:pt x="74295" y="324803"/>
                      </a:lnTo>
                      <a:lnTo>
                        <a:pt x="59055" y="326708"/>
                      </a:lnTo>
                      <a:lnTo>
                        <a:pt x="50483" y="335280"/>
                      </a:lnTo>
                      <a:lnTo>
                        <a:pt x="56198" y="343853"/>
                      </a:lnTo>
                      <a:lnTo>
                        <a:pt x="66675" y="342900"/>
                      </a:lnTo>
                      <a:lnTo>
                        <a:pt x="71438" y="351473"/>
                      </a:lnTo>
                      <a:lnTo>
                        <a:pt x="56198" y="363855"/>
                      </a:lnTo>
                      <a:lnTo>
                        <a:pt x="60008" y="378143"/>
                      </a:lnTo>
                      <a:lnTo>
                        <a:pt x="40958" y="372428"/>
                      </a:lnTo>
                      <a:lnTo>
                        <a:pt x="40005" y="379095"/>
                      </a:lnTo>
                      <a:lnTo>
                        <a:pt x="43815" y="389573"/>
                      </a:lnTo>
                      <a:lnTo>
                        <a:pt x="40958" y="402908"/>
                      </a:lnTo>
                      <a:lnTo>
                        <a:pt x="28575" y="395288"/>
                      </a:lnTo>
                      <a:lnTo>
                        <a:pt x="20955" y="402908"/>
                      </a:lnTo>
                      <a:lnTo>
                        <a:pt x="31433" y="403860"/>
                      </a:lnTo>
                      <a:lnTo>
                        <a:pt x="32385" y="418148"/>
                      </a:lnTo>
                      <a:lnTo>
                        <a:pt x="26670" y="427673"/>
                      </a:lnTo>
                      <a:lnTo>
                        <a:pt x="37148" y="436245"/>
                      </a:lnTo>
                      <a:lnTo>
                        <a:pt x="34290" y="450533"/>
                      </a:lnTo>
                      <a:lnTo>
                        <a:pt x="41910" y="457200"/>
                      </a:lnTo>
                      <a:lnTo>
                        <a:pt x="35243" y="466725"/>
                      </a:lnTo>
                      <a:lnTo>
                        <a:pt x="23813" y="461963"/>
                      </a:lnTo>
                      <a:lnTo>
                        <a:pt x="15240" y="482918"/>
                      </a:lnTo>
                      <a:lnTo>
                        <a:pt x="0" y="489585"/>
                      </a:lnTo>
                      <a:close/>
                    </a:path>
                  </a:pathLst>
                </a:custGeom>
                <a:solidFill>
                  <a:srgbClr val="ED3C8D"/>
                </a:solidFill>
                <a:ln w="9525" cap="flat">
                  <a:noFill/>
                  <a:prstDash val="solid"/>
                  <a:miter/>
                </a:ln>
              </p:spPr>
              <p:txBody>
                <a:bodyPr rtlCol="0" anchor="ctr"/>
                <a:lstStyle/>
                <a:p>
                  <a:pPr algn="ctr"/>
                  <a:r>
                    <a:rPr lang="en-US" sz="1200" b="1">
                      <a:solidFill>
                        <a:schemeClr val="bg1"/>
                      </a:solidFill>
                      <a:latin typeface="Helvetica" panose="020B0604020202020204" pitchFamily="34" charset="0"/>
                      <a:cs typeface="Helvetica" panose="020B0604020202020204" pitchFamily="34" charset="0"/>
                    </a:rPr>
                    <a:t>TN</a:t>
                  </a:r>
                </a:p>
              </p:txBody>
            </p:sp>
            <p:sp>
              <p:nvSpPr>
                <p:cNvPr id="86" name="Freeform: Shape 85">
                  <a:extLst>
                    <a:ext uri="{FF2B5EF4-FFF2-40B4-BE49-F238E27FC236}">
                      <a16:creationId xmlns:a16="http://schemas.microsoft.com/office/drawing/2014/main" id="{6D11AEF2-3B6E-17D8-2B45-DB8CEDEB400C}"/>
                    </a:ext>
                  </a:extLst>
                </p:cNvPr>
                <p:cNvSpPr/>
                <p:nvPr/>
              </p:nvSpPr>
              <p:spPr>
                <a:xfrm>
                  <a:off x="4548111" y="4294348"/>
                  <a:ext cx="2086321" cy="2041095"/>
                </a:xfrm>
                <a:custGeom>
                  <a:avLst/>
                  <a:gdLst>
                    <a:gd name="connsiteX0" fmla="*/ 0 w 2328862"/>
                    <a:gd name="connsiteY0" fmla="*/ 915353 h 2278379"/>
                    <a:gd name="connsiteX1" fmla="*/ 2858 w 2328862"/>
                    <a:gd name="connsiteY1" fmla="*/ 886778 h 2278379"/>
                    <a:gd name="connsiteX2" fmla="*/ 330518 w 2328862"/>
                    <a:gd name="connsiteY2" fmla="*/ 921068 h 2278379"/>
                    <a:gd name="connsiteX3" fmla="*/ 633413 w 2328862"/>
                    <a:gd name="connsiteY3" fmla="*/ 945833 h 2278379"/>
                    <a:gd name="connsiteX4" fmla="*/ 708660 w 2328862"/>
                    <a:gd name="connsiteY4" fmla="*/ 0 h 2278379"/>
                    <a:gd name="connsiteX5" fmla="*/ 716280 w 2328862"/>
                    <a:gd name="connsiteY5" fmla="*/ 0 h 2278379"/>
                    <a:gd name="connsiteX6" fmla="*/ 1217295 w 2328862"/>
                    <a:gd name="connsiteY6" fmla="*/ 30480 h 2278379"/>
                    <a:gd name="connsiteX7" fmla="*/ 1203960 w 2328862"/>
                    <a:gd name="connsiteY7" fmla="*/ 437197 h 2278379"/>
                    <a:gd name="connsiteX8" fmla="*/ 1229678 w 2328862"/>
                    <a:gd name="connsiteY8" fmla="*/ 449580 h 2278379"/>
                    <a:gd name="connsiteX9" fmla="*/ 1253490 w 2328862"/>
                    <a:gd name="connsiteY9" fmla="*/ 478155 h 2278379"/>
                    <a:gd name="connsiteX10" fmla="*/ 1267778 w 2328862"/>
                    <a:gd name="connsiteY10" fmla="*/ 481013 h 2278379"/>
                    <a:gd name="connsiteX11" fmla="*/ 1278255 w 2328862"/>
                    <a:gd name="connsiteY11" fmla="*/ 471488 h 2278379"/>
                    <a:gd name="connsiteX12" fmla="*/ 1289685 w 2328862"/>
                    <a:gd name="connsiteY12" fmla="*/ 475297 h 2278379"/>
                    <a:gd name="connsiteX13" fmla="*/ 1303020 w 2328862"/>
                    <a:gd name="connsiteY13" fmla="*/ 484822 h 2278379"/>
                    <a:gd name="connsiteX14" fmla="*/ 1313498 w 2328862"/>
                    <a:gd name="connsiteY14" fmla="*/ 470535 h 2278379"/>
                    <a:gd name="connsiteX15" fmla="*/ 1335405 w 2328862"/>
                    <a:gd name="connsiteY15" fmla="*/ 486728 h 2278379"/>
                    <a:gd name="connsiteX16" fmla="*/ 1340168 w 2328862"/>
                    <a:gd name="connsiteY16" fmla="*/ 514350 h 2278379"/>
                    <a:gd name="connsiteX17" fmla="*/ 1351598 w 2328862"/>
                    <a:gd name="connsiteY17" fmla="*/ 521018 h 2278379"/>
                    <a:gd name="connsiteX18" fmla="*/ 1373505 w 2328862"/>
                    <a:gd name="connsiteY18" fmla="*/ 520065 h 2278379"/>
                    <a:gd name="connsiteX19" fmla="*/ 1406843 w 2328862"/>
                    <a:gd name="connsiteY19" fmla="*/ 538163 h 2278379"/>
                    <a:gd name="connsiteX20" fmla="*/ 1425893 w 2328862"/>
                    <a:gd name="connsiteY20" fmla="*/ 537210 h 2278379"/>
                    <a:gd name="connsiteX21" fmla="*/ 1439228 w 2328862"/>
                    <a:gd name="connsiteY21" fmla="*/ 533400 h 2278379"/>
                    <a:gd name="connsiteX22" fmla="*/ 1461135 w 2328862"/>
                    <a:gd name="connsiteY22" fmla="*/ 554355 h 2278379"/>
                    <a:gd name="connsiteX23" fmla="*/ 1480185 w 2328862"/>
                    <a:gd name="connsiteY23" fmla="*/ 532447 h 2278379"/>
                    <a:gd name="connsiteX24" fmla="*/ 1513523 w 2328862"/>
                    <a:gd name="connsiteY24" fmla="*/ 542925 h 2278379"/>
                    <a:gd name="connsiteX25" fmla="*/ 1531620 w 2328862"/>
                    <a:gd name="connsiteY25" fmla="*/ 571500 h 2278379"/>
                    <a:gd name="connsiteX26" fmla="*/ 1553528 w 2328862"/>
                    <a:gd name="connsiteY26" fmla="*/ 570547 h 2278379"/>
                    <a:gd name="connsiteX27" fmla="*/ 1546860 w 2328862"/>
                    <a:gd name="connsiteY27" fmla="*/ 590550 h 2278379"/>
                    <a:gd name="connsiteX28" fmla="*/ 1568768 w 2328862"/>
                    <a:gd name="connsiteY28" fmla="*/ 601028 h 2278379"/>
                    <a:gd name="connsiteX29" fmla="*/ 1597343 w 2328862"/>
                    <a:gd name="connsiteY29" fmla="*/ 576263 h 2278379"/>
                    <a:gd name="connsiteX30" fmla="*/ 1622108 w 2328862"/>
                    <a:gd name="connsiteY30" fmla="*/ 592455 h 2278379"/>
                    <a:gd name="connsiteX31" fmla="*/ 1634490 w 2328862"/>
                    <a:gd name="connsiteY31" fmla="*/ 587693 h 2278379"/>
                    <a:gd name="connsiteX32" fmla="*/ 1635443 w 2328862"/>
                    <a:gd name="connsiteY32" fmla="*/ 601980 h 2278379"/>
                    <a:gd name="connsiteX33" fmla="*/ 1651635 w 2328862"/>
                    <a:gd name="connsiteY33" fmla="*/ 613410 h 2278379"/>
                    <a:gd name="connsiteX34" fmla="*/ 1673543 w 2328862"/>
                    <a:gd name="connsiteY34" fmla="*/ 589597 h 2278379"/>
                    <a:gd name="connsiteX35" fmla="*/ 1684973 w 2328862"/>
                    <a:gd name="connsiteY35" fmla="*/ 596265 h 2278379"/>
                    <a:gd name="connsiteX36" fmla="*/ 1682115 w 2328862"/>
                    <a:gd name="connsiteY36" fmla="*/ 615315 h 2278379"/>
                    <a:gd name="connsiteX37" fmla="*/ 1691640 w 2328862"/>
                    <a:gd name="connsiteY37" fmla="*/ 632460 h 2278379"/>
                    <a:gd name="connsiteX38" fmla="*/ 1703070 w 2328862"/>
                    <a:gd name="connsiteY38" fmla="*/ 624840 h 2278379"/>
                    <a:gd name="connsiteX39" fmla="*/ 1726883 w 2328862"/>
                    <a:gd name="connsiteY39" fmla="*/ 584835 h 2278379"/>
                    <a:gd name="connsiteX40" fmla="*/ 1744028 w 2328862"/>
                    <a:gd name="connsiteY40" fmla="*/ 603885 h 2278379"/>
                    <a:gd name="connsiteX41" fmla="*/ 1763078 w 2328862"/>
                    <a:gd name="connsiteY41" fmla="*/ 608647 h 2278379"/>
                    <a:gd name="connsiteX42" fmla="*/ 1783080 w 2328862"/>
                    <a:gd name="connsiteY42" fmla="*/ 601980 h 2278379"/>
                    <a:gd name="connsiteX43" fmla="*/ 1802130 w 2328862"/>
                    <a:gd name="connsiteY43" fmla="*/ 619125 h 2278379"/>
                    <a:gd name="connsiteX44" fmla="*/ 1813560 w 2328862"/>
                    <a:gd name="connsiteY44" fmla="*/ 618172 h 2278379"/>
                    <a:gd name="connsiteX45" fmla="*/ 1825943 w 2328862"/>
                    <a:gd name="connsiteY45" fmla="*/ 629603 h 2278379"/>
                    <a:gd name="connsiteX46" fmla="*/ 1860233 w 2328862"/>
                    <a:gd name="connsiteY46" fmla="*/ 621030 h 2278379"/>
                    <a:gd name="connsiteX47" fmla="*/ 1865948 w 2328862"/>
                    <a:gd name="connsiteY47" fmla="*/ 604838 h 2278379"/>
                    <a:gd name="connsiteX48" fmla="*/ 1901190 w 2328862"/>
                    <a:gd name="connsiteY48" fmla="*/ 601980 h 2278379"/>
                    <a:gd name="connsiteX49" fmla="*/ 1916430 w 2328862"/>
                    <a:gd name="connsiteY49" fmla="*/ 608647 h 2278379"/>
                    <a:gd name="connsiteX50" fmla="*/ 1964055 w 2328862"/>
                    <a:gd name="connsiteY50" fmla="*/ 584835 h 2278379"/>
                    <a:gd name="connsiteX51" fmla="*/ 1969770 w 2328862"/>
                    <a:gd name="connsiteY51" fmla="*/ 599122 h 2278379"/>
                    <a:gd name="connsiteX52" fmla="*/ 2018348 w 2328862"/>
                    <a:gd name="connsiteY52" fmla="*/ 596265 h 2278379"/>
                    <a:gd name="connsiteX53" fmla="*/ 2023110 w 2328862"/>
                    <a:gd name="connsiteY53" fmla="*/ 581025 h 2278379"/>
                    <a:gd name="connsiteX54" fmla="*/ 2044065 w 2328862"/>
                    <a:gd name="connsiteY54" fmla="*/ 589597 h 2278379"/>
                    <a:gd name="connsiteX55" fmla="*/ 2087880 w 2328862"/>
                    <a:gd name="connsiteY55" fmla="*/ 625793 h 2278379"/>
                    <a:gd name="connsiteX56" fmla="*/ 2148840 w 2328862"/>
                    <a:gd name="connsiteY56" fmla="*/ 643890 h 2278379"/>
                    <a:gd name="connsiteX57" fmla="*/ 2173605 w 2328862"/>
                    <a:gd name="connsiteY57" fmla="*/ 665797 h 2278379"/>
                    <a:gd name="connsiteX58" fmla="*/ 2200275 w 2328862"/>
                    <a:gd name="connsiteY58" fmla="*/ 653415 h 2278379"/>
                    <a:gd name="connsiteX59" fmla="*/ 2230755 w 2328862"/>
                    <a:gd name="connsiteY59" fmla="*/ 661035 h 2278379"/>
                    <a:gd name="connsiteX60" fmla="*/ 2232660 w 2328862"/>
                    <a:gd name="connsiteY60" fmla="*/ 774383 h 2278379"/>
                    <a:gd name="connsiteX61" fmla="*/ 2237423 w 2328862"/>
                    <a:gd name="connsiteY61" fmla="*/ 963930 h 2278379"/>
                    <a:gd name="connsiteX62" fmla="*/ 2244090 w 2328862"/>
                    <a:gd name="connsiteY62" fmla="*/ 996315 h 2278379"/>
                    <a:gd name="connsiteX63" fmla="*/ 2268855 w 2328862"/>
                    <a:gd name="connsiteY63" fmla="*/ 1022985 h 2278379"/>
                    <a:gd name="connsiteX64" fmla="*/ 2275523 w 2328862"/>
                    <a:gd name="connsiteY64" fmla="*/ 1074420 h 2278379"/>
                    <a:gd name="connsiteX65" fmla="*/ 2311718 w 2328862"/>
                    <a:gd name="connsiteY65" fmla="*/ 1118235 h 2278379"/>
                    <a:gd name="connsiteX66" fmla="*/ 2319338 w 2328862"/>
                    <a:gd name="connsiteY66" fmla="*/ 1159193 h 2278379"/>
                    <a:gd name="connsiteX67" fmla="*/ 2328863 w 2328862"/>
                    <a:gd name="connsiteY67" fmla="*/ 1159193 h 2278379"/>
                    <a:gd name="connsiteX68" fmla="*/ 2327910 w 2328862"/>
                    <a:gd name="connsiteY68" fmla="*/ 1228725 h 2278379"/>
                    <a:gd name="connsiteX69" fmla="*/ 2296478 w 2328862"/>
                    <a:gd name="connsiteY69" fmla="*/ 1289685 h 2278379"/>
                    <a:gd name="connsiteX70" fmla="*/ 2308860 w 2328862"/>
                    <a:gd name="connsiteY70" fmla="*/ 1311593 h 2278379"/>
                    <a:gd name="connsiteX71" fmla="*/ 2296478 w 2328862"/>
                    <a:gd name="connsiteY71" fmla="*/ 1325880 h 2278379"/>
                    <a:gd name="connsiteX72" fmla="*/ 2303145 w 2328862"/>
                    <a:gd name="connsiteY72" fmla="*/ 1354455 h 2278379"/>
                    <a:gd name="connsiteX73" fmla="*/ 2302193 w 2328862"/>
                    <a:gd name="connsiteY73" fmla="*/ 1395413 h 2278379"/>
                    <a:gd name="connsiteX74" fmla="*/ 2281238 w 2328862"/>
                    <a:gd name="connsiteY74" fmla="*/ 1428750 h 2278379"/>
                    <a:gd name="connsiteX75" fmla="*/ 2280285 w 2328862"/>
                    <a:gd name="connsiteY75" fmla="*/ 1436370 h 2278379"/>
                    <a:gd name="connsiteX76" fmla="*/ 2264093 w 2328862"/>
                    <a:gd name="connsiteY76" fmla="*/ 1447800 h 2278379"/>
                    <a:gd name="connsiteX77" fmla="*/ 2273618 w 2328862"/>
                    <a:gd name="connsiteY77" fmla="*/ 1464945 h 2278379"/>
                    <a:gd name="connsiteX78" fmla="*/ 2285048 w 2328862"/>
                    <a:gd name="connsiteY78" fmla="*/ 1475423 h 2278379"/>
                    <a:gd name="connsiteX79" fmla="*/ 2251710 w 2328862"/>
                    <a:gd name="connsiteY79" fmla="*/ 1478280 h 2278379"/>
                    <a:gd name="connsiteX80" fmla="*/ 2171700 w 2328862"/>
                    <a:gd name="connsiteY80" fmla="*/ 1515428 h 2278379"/>
                    <a:gd name="connsiteX81" fmla="*/ 2138363 w 2328862"/>
                    <a:gd name="connsiteY81" fmla="*/ 1528763 h 2278379"/>
                    <a:gd name="connsiteX82" fmla="*/ 2121218 w 2328862"/>
                    <a:gd name="connsiteY82" fmla="*/ 1545908 h 2278379"/>
                    <a:gd name="connsiteX83" fmla="*/ 2114550 w 2328862"/>
                    <a:gd name="connsiteY83" fmla="*/ 1541145 h 2278379"/>
                    <a:gd name="connsiteX84" fmla="*/ 2134553 w 2328862"/>
                    <a:gd name="connsiteY84" fmla="*/ 1519238 h 2278379"/>
                    <a:gd name="connsiteX85" fmla="*/ 2151698 w 2328862"/>
                    <a:gd name="connsiteY85" fmla="*/ 1512570 h 2278379"/>
                    <a:gd name="connsiteX86" fmla="*/ 2156460 w 2328862"/>
                    <a:gd name="connsiteY86" fmla="*/ 1503998 h 2278379"/>
                    <a:gd name="connsiteX87" fmla="*/ 2128838 w 2328862"/>
                    <a:gd name="connsiteY87" fmla="*/ 1503045 h 2278379"/>
                    <a:gd name="connsiteX88" fmla="*/ 2122170 w 2328862"/>
                    <a:gd name="connsiteY88" fmla="*/ 1495425 h 2278379"/>
                    <a:gd name="connsiteX89" fmla="*/ 2129790 w 2328862"/>
                    <a:gd name="connsiteY89" fmla="*/ 1476375 h 2278379"/>
                    <a:gd name="connsiteX90" fmla="*/ 2121218 w 2328862"/>
                    <a:gd name="connsiteY90" fmla="*/ 1459230 h 2278379"/>
                    <a:gd name="connsiteX91" fmla="*/ 2115503 w 2328862"/>
                    <a:gd name="connsiteY91" fmla="*/ 1459230 h 2278379"/>
                    <a:gd name="connsiteX92" fmla="*/ 2092643 w 2328862"/>
                    <a:gd name="connsiteY92" fmla="*/ 1471613 h 2278379"/>
                    <a:gd name="connsiteX93" fmla="*/ 2074545 w 2328862"/>
                    <a:gd name="connsiteY93" fmla="*/ 1496378 h 2278379"/>
                    <a:gd name="connsiteX94" fmla="*/ 2077403 w 2328862"/>
                    <a:gd name="connsiteY94" fmla="*/ 1512570 h 2278379"/>
                    <a:gd name="connsiteX95" fmla="*/ 2108835 w 2328862"/>
                    <a:gd name="connsiteY95" fmla="*/ 1544955 h 2278379"/>
                    <a:gd name="connsiteX96" fmla="*/ 2121218 w 2328862"/>
                    <a:gd name="connsiteY96" fmla="*/ 1547813 h 2278379"/>
                    <a:gd name="connsiteX97" fmla="*/ 2121218 w 2328862"/>
                    <a:gd name="connsiteY97" fmla="*/ 1555433 h 2278379"/>
                    <a:gd name="connsiteX98" fmla="*/ 2099310 w 2328862"/>
                    <a:gd name="connsiteY98" fmla="*/ 1570673 h 2278379"/>
                    <a:gd name="connsiteX99" fmla="*/ 2052638 w 2328862"/>
                    <a:gd name="connsiteY99" fmla="*/ 1608773 h 2278379"/>
                    <a:gd name="connsiteX100" fmla="*/ 2014538 w 2328862"/>
                    <a:gd name="connsiteY100" fmla="*/ 1645920 h 2278379"/>
                    <a:gd name="connsiteX101" fmla="*/ 1984058 w 2328862"/>
                    <a:gd name="connsiteY101" fmla="*/ 1659255 h 2278379"/>
                    <a:gd name="connsiteX102" fmla="*/ 1936433 w 2328862"/>
                    <a:gd name="connsiteY102" fmla="*/ 1687830 h 2278379"/>
                    <a:gd name="connsiteX103" fmla="*/ 1901190 w 2328862"/>
                    <a:gd name="connsiteY103" fmla="*/ 1706880 h 2278379"/>
                    <a:gd name="connsiteX104" fmla="*/ 1858328 w 2328862"/>
                    <a:gd name="connsiteY104" fmla="*/ 1724978 h 2278379"/>
                    <a:gd name="connsiteX105" fmla="*/ 1819275 w 2328862"/>
                    <a:gd name="connsiteY105" fmla="*/ 1748790 h 2278379"/>
                    <a:gd name="connsiteX106" fmla="*/ 1849755 w 2328862"/>
                    <a:gd name="connsiteY106" fmla="*/ 1720215 h 2278379"/>
                    <a:gd name="connsiteX107" fmla="*/ 1849755 w 2328862"/>
                    <a:gd name="connsiteY107" fmla="*/ 1709738 h 2278379"/>
                    <a:gd name="connsiteX108" fmla="*/ 1855470 w 2328862"/>
                    <a:gd name="connsiteY108" fmla="*/ 1702118 h 2278379"/>
                    <a:gd name="connsiteX109" fmla="*/ 1853565 w 2328862"/>
                    <a:gd name="connsiteY109" fmla="*/ 1684973 h 2278379"/>
                    <a:gd name="connsiteX110" fmla="*/ 1839278 w 2328862"/>
                    <a:gd name="connsiteY110" fmla="*/ 1684020 h 2278379"/>
                    <a:gd name="connsiteX111" fmla="*/ 1828800 w 2328862"/>
                    <a:gd name="connsiteY111" fmla="*/ 1698308 h 2278379"/>
                    <a:gd name="connsiteX112" fmla="*/ 1804035 w 2328862"/>
                    <a:gd name="connsiteY112" fmla="*/ 1710690 h 2278379"/>
                    <a:gd name="connsiteX113" fmla="*/ 1786890 w 2328862"/>
                    <a:gd name="connsiteY113" fmla="*/ 1699260 h 2278379"/>
                    <a:gd name="connsiteX114" fmla="*/ 1784033 w 2328862"/>
                    <a:gd name="connsiteY114" fmla="*/ 1683068 h 2278379"/>
                    <a:gd name="connsiteX115" fmla="*/ 1769745 w 2328862"/>
                    <a:gd name="connsiteY115" fmla="*/ 1683068 h 2278379"/>
                    <a:gd name="connsiteX116" fmla="*/ 1777365 w 2328862"/>
                    <a:gd name="connsiteY116" fmla="*/ 1704023 h 2278379"/>
                    <a:gd name="connsiteX117" fmla="*/ 1790700 w 2328862"/>
                    <a:gd name="connsiteY117" fmla="*/ 1710690 h 2278379"/>
                    <a:gd name="connsiteX118" fmla="*/ 1802130 w 2328862"/>
                    <a:gd name="connsiteY118" fmla="*/ 1719263 h 2278379"/>
                    <a:gd name="connsiteX119" fmla="*/ 1819275 w 2328862"/>
                    <a:gd name="connsiteY119" fmla="*/ 1734503 h 2278379"/>
                    <a:gd name="connsiteX120" fmla="*/ 1812608 w 2328862"/>
                    <a:gd name="connsiteY120" fmla="*/ 1742123 h 2278379"/>
                    <a:gd name="connsiteX121" fmla="*/ 1775460 w 2328862"/>
                    <a:gd name="connsiteY121" fmla="*/ 1758315 h 2278379"/>
                    <a:gd name="connsiteX122" fmla="*/ 1759268 w 2328862"/>
                    <a:gd name="connsiteY122" fmla="*/ 1759267 h 2278379"/>
                    <a:gd name="connsiteX123" fmla="*/ 1747838 w 2328862"/>
                    <a:gd name="connsiteY123" fmla="*/ 1747838 h 2278379"/>
                    <a:gd name="connsiteX124" fmla="*/ 1743075 w 2328862"/>
                    <a:gd name="connsiteY124" fmla="*/ 1767840 h 2278379"/>
                    <a:gd name="connsiteX125" fmla="*/ 1747838 w 2328862"/>
                    <a:gd name="connsiteY125" fmla="*/ 1778317 h 2278379"/>
                    <a:gd name="connsiteX126" fmla="*/ 1722120 w 2328862"/>
                    <a:gd name="connsiteY126" fmla="*/ 1797367 h 2278379"/>
                    <a:gd name="connsiteX127" fmla="*/ 1707833 w 2328862"/>
                    <a:gd name="connsiteY127" fmla="*/ 1799273 h 2278379"/>
                    <a:gd name="connsiteX128" fmla="*/ 1700213 w 2328862"/>
                    <a:gd name="connsiteY128" fmla="*/ 1805940 h 2278379"/>
                    <a:gd name="connsiteX129" fmla="*/ 1696403 w 2328862"/>
                    <a:gd name="connsiteY129" fmla="*/ 1822133 h 2278379"/>
                    <a:gd name="connsiteX130" fmla="*/ 1679258 w 2328862"/>
                    <a:gd name="connsiteY130" fmla="*/ 1853565 h 2278379"/>
                    <a:gd name="connsiteX131" fmla="*/ 1664018 w 2328862"/>
                    <a:gd name="connsiteY131" fmla="*/ 1860233 h 2278379"/>
                    <a:gd name="connsiteX132" fmla="*/ 1648778 w 2328862"/>
                    <a:gd name="connsiteY132" fmla="*/ 1854517 h 2278379"/>
                    <a:gd name="connsiteX133" fmla="*/ 1631633 w 2328862"/>
                    <a:gd name="connsiteY133" fmla="*/ 1864995 h 2278379"/>
                    <a:gd name="connsiteX134" fmla="*/ 1634490 w 2328862"/>
                    <a:gd name="connsiteY134" fmla="*/ 1878330 h 2278379"/>
                    <a:gd name="connsiteX135" fmla="*/ 1646873 w 2328862"/>
                    <a:gd name="connsiteY135" fmla="*/ 1885950 h 2278379"/>
                    <a:gd name="connsiteX136" fmla="*/ 1656398 w 2328862"/>
                    <a:gd name="connsiteY136" fmla="*/ 1893570 h 2278379"/>
                    <a:gd name="connsiteX137" fmla="*/ 1639253 w 2328862"/>
                    <a:gd name="connsiteY137" fmla="*/ 1926908 h 2278379"/>
                    <a:gd name="connsiteX138" fmla="*/ 1636395 w 2328862"/>
                    <a:gd name="connsiteY138" fmla="*/ 1953578 h 2278379"/>
                    <a:gd name="connsiteX139" fmla="*/ 1626870 w 2328862"/>
                    <a:gd name="connsiteY139" fmla="*/ 1969770 h 2278379"/>
                    <a:gd name="connsiteX140" fmla="*/ 1613535 w 2328862"/>
                    <a:gd name="connsiteY140" fmla="*/ 1979295 h 2278379"/>
                    <a:gd name="connsiteX141" fmla="*/ 1585913 w 2328862"/>
                    <a:gd name="connsiteY141" fmla="*/ 1983105 h 2278379"/>
                    <a:gd name="connsiteX142" fmla="*/ 1603058 w 2328862"/>
                    <a:gd name="connsiteY142" fmla="*/ 1988820 h 2278379"/>
                    <a:gd name="connsiteX143" fmla="*/ 1621155 w 2328862"/>
                    <a:gd name="connsiteY143" fmla="*/ 1983105 h 2278379"/>
                    <a:gd name="connsiteX144" fmla="*/ 1617345 w 2328862"/>
                    <a:gd name="connsiteY144" fmla="*/ 2013585 h 2278379"/>
                    <a:gd name="connsiteX145" fmla="*/ 1606868 w 2328862"/>
                    <a:gd name="connsiteY145" fmla="*/ 2012633 h 2278379"/>
                    <a:gd name="connsiteX146" fmla="*/ 1608773 w 2328862"/>
                    <a:gd name="connsiteY146" fmla="*/ 2024063 h 2278379"/>
                    <a:gd name="connsiteX147" fmla="*/ 1611630 w 2328862"/>
                    <a:gd name="connsiteY147" fmla="*/ 2037398 h 2278379"/>
                    <a:gd name="connsiteX148" fmla="*/ 1599248 w 2328862"/>
                    <a:gd name="connsiteY148" fmla="*/ 2045970 h 2278379"/>
                    <a:gd name="connsiteX149" fmla="*/ 1599248 w 2328862"/>
                    <a:gd name="connsiteY149" fmla="*/ 2075498 h 2278379"/>
                    <a:gd name="connsiteX150" fmla="*/ 1614488 w 2328862"/>
                    <a:gd name="connsiteY150" fmla="*/ 2088833 h 2278379"/>
                    <a:gd name="connsiteX151" fmla="*/ 1620203 w 2328862"/>
                    <a:gd name="connsiteY151" fmla="*/ 2118360 h 2278379"/>
                    <a:gd name="connsiteX152" fmla="*/ 1616393 w 2328862"/>
                    <a:gd name="connsiteY152" fmla="*/ 2139315 h 2278379"/>
                    <a:gd name="connsiteX153" fmla="*/ 1606868 w 2328862"/>
                    <a:gd name="connsiteY153" fmla="*/ 2143125 h 2278379"/>
                    <a:gd name="connsiteX154" fmla="*/ 1610678 w 2328862"/>
                    <a:gd name="connsiteY154" fmla="*/ 2157413 h 2278379"/>
                    <a:gd name="connsiteX155" fmla="*/ 1621155 w 2328862"/>
                    <a:gd name="connsiteY155" fmla="*/ 2161223 h 2278379"/>
                    <a:gd name="connsiteX156" fmla="*/ 1628775 w 2328862"/>
                    <a:gd name="connsiteY156" fmla="*/ 2177415 h 2278379"/>
                    <a:gd name="connsiteX157" fmla="*/ 1628775 w 2328862"/>
                    <a:gd name="connsiteY157" fmla="*/ 2202180 h 2278379"/>
                    <a:gd name="connsiteX158" fmla="*/ 1639253 w 2328862"/>
                    <a:gd name="connsiteY158" fmla="*/ 2222183 h 2278379"/>
                    <a:gd name="connsiteX159" fmla="*/ 1660208 w 2328862"/>
                    <a:gd name="connsiteY159" fmla="*/ 2246948 h 2278379"/>
                    <a:gd name="connsiteX160" fmla="*/ 1659255 w 2328862"/>
                    <a:gd name="connsiteY160" fmla="*/ 2253615 h 2278379"/>
                    <a:gd name="connsiteX161" fmla="*/ 1638300 w 2328862"/>
                    <a:gd name="connsiteY161" fmla="*/ 2251710 h 2278379"/>
                    <a:gd name="connsiteX162" fmla="*/ 1623060 w 2328862"/>
                    <a:gd name="connsiteY162" fmla="*/ 2265045 h 2278379"/>
                    <a:gd name="connsiteX163" fmla="*/ 1624965 w 2328862"/>
                    <a:gd name="connsiteY163" fmla="*/ 2278380 h 2278379"/>
                    <a:gd name="connsiteX164" fmla="*/ 1616393 w 2328862"/>
                    <a:gd name="connsiteY164" fmla="*/ 2275523 h 2278379"/>
                    <a:gd name="connsiteX165" fmla="*/ 1603058 w 2328862"/>
                    <a:gd name="connsiteY165" fmla="*/ 2273617 h 2278379"/>
                    <a:gd name="connsiteX166" fmla="*/ 1570673 w 2328862"/>
                    <a:gd name="connsiteY166" fmla="*/ 2238375 h 2278379"/>
                    <a:gd name="connsiteX167" fmla="*/ 1548765 w 2328862"/>
                    <a:gd name="connsiteY167" fmla="*/ 2232660 h 2278379"/>
                    <a:gd name="connsiteX168" fmla="*/ 1481138 w 2328862"/>
                    <a:gd name="connsiteY168" fmla="*/ 2232660 h 2278379"/>
                    <a:gd name="connsiteX169" fmla="*/ 1454468 w 2328862"/>
                    <a:gd name="connsiteY169" fmla="*/ 2225040 h 2278379"/>
                    <a:gd name="connsiteX170" fmla="*/ 1420178 w 2328862"/>
                    <a:gd name="connsiteY170" fmla="*/ 2196465 h 2278379"/>
                    <a:gd name="connsiteX171" fmla="*/ 1403985 w 2328862"/>
                    <a:gd name="connsiteY171" fmla="*/ 2186940 h 2278379"/>
                    <a:gd name="connsiteX172" fmla="*/ 1383983 w 2328862"/>
                    <a:gd name="connsiteY172" fmla="*/ 2187892 h 2278379"/>
                    <a:gd name="connsiteX173" fmla="*/ 1353503 w 2328862"/>
                    <a:gd name="connsiteY173" fmla="*/ 2163128 h 2278379"/>
                    <a:gd name="connsiteX174" fmla="*/ 1302068 w 2328862"/>
                    <a:gd name="connsiteY174" fmla="*/ 2147888 h 2278379"/>
                    <a:gd name="connsiteX175" fmla="*/ 1302068 w 2328862"/>
                    <a:gd name="connsiteY175" fmla="*/ 2135505 h 2278379"/>
                    <a:gd name="connsiteX176" fmla="*/ 1288733 w 2328862"/>
                    <a:gd name="connsiteY176" fmla="*/ 2118360 h 2278379"/>
                    <a:gd name="connsiteX177" fmla="*/ 1280160 w 2328862"/>
                    <a:gd name="connsiteY177" fmla="*/ 2073592 h 2278379"/>
                    <a:gd name="connsiteX178" fmla="*/ 1269683 w 2328862"/>
                    <a:gd name="connsiteY178" fmla="*/ 2057400 h 2278379"/>
                    <a:gd name="connsiteX179" fmla="*/ 1253490 w 2328862"/>
                    <a:gd name="connsiteY179" fmla="*/ 2044065 h 2278379"/>
                    <a:gd name="connsiteX180" fmla="*/ 1253490 w 2328862"/>
                    <a:gd name="connsiteY180" fmla="*/ 2028825 h 2278379"/>
                    <a:gd name="connsiteX181" fmla="*/ 1240155 w 2328862"/>
                    <a:gd name="connsiteY181" fmla="*/ 2023110 h 2278379"/>
                    <a:gd name="connsiteX182" fmla="*/ 1245870 w 2328862"/>
                    <a:gd name="connsiteY182" fmla="*/ 1998345 h 2278379"/>
                    <a:gd name="connsiteX183" fmla="*/ 1243013 w 2328862"/>
                    <a:gd name="connsiteY183" fmla="*/ 1977390 h 2278379"/>
                    <a:gd name="connsiteX184" fmla="*/ 1230630 w 2328862"/>
                    <a:gd name="connsiteY184" fmla="*/ 1964055 h 2278379"/>
                    <a:gd name="connsiteX185" fmla="*/ 1237298 w 2328862"/>
                    <a:gd name="connsiteY185" fmla="*/ 1935480 h 2278379"/>
                    <a:gd name="connsiteX186" fmla="*/ 1229678 w 2328862"/>
                    <a:gd name="connsiteY186" fmla="*/ 1905000 h 2278379"/>
                    <a:gd name="connsiteX187" fmla="*/ 1213485 w 2328862"/>
                    <a:gd name="connsiteY187" fmla="*/ 1891665 h 2278379"/>
                    <a:gd name="connsiteX188" fmla="*/ 1203008 w 2328862"/>
                    <a:gd name="connsiteY188" fmla="*/ 1891665 h 2278379"/>
                    <a:gd name="connsiteX189" fmla="*/ 1164908 w 2328862"/>
                    <a:gd name="connsiteY189" fmla="*/ 1858328 h 2278379"/>
                    <a:gd name="connsiteX190" fmla="*/ 1165860 w 2328862"/>
                    <a:gd name="connsiteY190" fmla="*/ 1840230 h 2278379"/>
                    <a:gd name="connsiteX191" fmla="*/ 1158240 w 2328862"/>
                    <a:gd name="connsiteY191" fmla="*/ 1824038 h 2278379"/>
                    <a:gd name="connsiteX192" fmla="*/ 1150620 w 2328862"/>
                    <a:gd name="connsiteY192" fmla="*/ 1822133 h 2278379"/>
                    <a:gd name="connsiteX193" fmla="*/ 1142048 w 2328862"/>
                    <a:gd name="connsiteY193" fmla="*/ 1799273 h 2278379"/>
                    <a:gd name="connsiteX194" fmla="*/ 1122998 w 2328862"/>
                    <a:gd name="connsiteY194" fmla="*/ 1784033 h 2278379"/>
                    <a:gd name="connsiteX195" fmla="*/ 1095375 w 2328862"/>
                    <a:gd name="connsiteY195" fmla="*/ 1760220 h 2278379"/>
                    <a:gd name="connsiteX196" fmla="*/ 1093470 w 2328862"/>
                    <a:gd name="connsiteY196" fmla="*/ 1740217 h 2278379"/>
                    <a:gd name="connsiteX197" fmla="*/ 1083945 w 2328862"/>
                    <a:gd name="connsiteY197" fmla="*/ 1733550 h 2278379"/>
                    <a:gd name="connsiteX198" fmla="*/ 1085850 w 2328862"/>
                    <a:gd name="connsiteY198" fmla="*/ 1718310 h 2278379"/>
                    <a:gd name="connsiteX199" fmla="*/ 1090613 w 2328862"/>
                    <a:gd name="connsiteY199" fmla="*/ 1711642 h 2278379"/>
                    <a:gd name="connsiteX200" fmla="*/ 1077278 w 2328862"/>
                    <a:gd name="connsiteY200" fmla="*/ 1697355 h 2278379"/>
                    <a:gd name="connsiteX201" fmla="*/ 1078230 w 2328862"/>
                    <a:gd name="connsiteY201" fmla="*/ 1690688 h 2278379"/>
                    <a:gd name="connsiteX202" fmla="*/ 1059180 w 2328862"/>
                    <a:gd name="connsiteY202" fmla="*/ 1669733 h 2278379"/>
                    <a:gd name="connsiteX203" fmla="*/ 1060133 w 2328862"/>
                    <a:gd name="connsiteY203" fmla="*/ 1649730 h 2278379"/>
                    <a:gd name="connsiteX204" fmla="*/ 1034415 w 2328862"/>
                    <a:gd name="connsiteY204" fmla="*/ 1603058 h 2278379"/>
                    <a:gd name="connsiteX205" fmla="*/ 1033463 w 2328862"/>
                    <a:gd name="connsiteY205" fmla="*/ 1586865 h 2278379"/>
                    <a:gd name="connsiteX206" fmla="*/ 1016318 w 2328862"/>
                    <a:gd name="connsiteY206" fmla="*/ 1557338 h 2278379"/>
                    <a:gd name="connsiteX207" fmla="*/ 967740 w 2328862"/>
                    <a:gd name="connsiteY207" fmla="*/ 1511618 h 2278379"/>
                    <a:gd name="connsiteX208" fmla="*/ 967740 w 2328862"/>
                    <a:gd name="connsiteY208" fmla="*/ 1501140 h 2278379"/>
                    <a:gd name="connsiteX209" fmla="*/ 936308 w 2328862"/>
                    <a:gd name="connsiteY209" fmla="*/ 1484948 h 2278379"/>
                    <a:gd name="connsiteX210" fmla="*/ 935355 w 2328862"/>
                    <a:gd name="connsiteY210" fmla="*/ 1467803 h 2278379"/>
                    <a:gd name="connsiteX211" fmla="*/ 923925 w 2328862"/>
                    <a:gd name="connsiteY211" fmla="*/ 1463993 h 2278379"/>
                    <a:gd name="connsiteX212" fmla="*/ 923925 w 2328862"/>
                    <a:gd name="connsiteY212" fmla="*/ 1457325 h 2278379"/>
                    <a:gd name="connsiteX213" fmla="*/ 916305 w 2328862"/>
                    <a:gd name="connsiteY213" fmla="*/ 1455420 h 2278379"/>
                    <a:gd name="connsiteX214" fmla="*/ 896303 w 2328862"/>
                    <a:gd name="connsiteY214" fmla="*/ 1428750 h 2278379"/>
                    <a:gd name="connsiteX215" fmla="*/ 888683 w 2328862"/>
                    <a:gd name="connsiteY215" fmla="*/ 1428750 h 2278379"/>
                    <a:gd name="connsiteX216" fmla="*/ 882015 w 2328862"/>
                    <a:gd name="connsiteY216" fmla="*/ 1423035 h 2278379"/>
                    <a:gd name="connsiteX217" fmla="*/ 869633 w 2328862"/>
                    <a:gd name="connsiteY217" fmla="*/ 1433513 h 2278379"/>
                    <a:gd name="connsiteX218" fmla="*/ 848678 w 2328862"/>
                    <a:gd name="connsiteY218" fmla="*/ 1433513 h 2278379"/>
                    <a:gd name="connsiteX219" fmla="*/ 823913 w 2328862"/>
                    <a:gd name="connsiteY219" fmla="*/ 1423035 h 2278379"/>
                    <a:gd name="connsiteX220" fmla="*/ 780098 w 2328862"/>
                    <a:gd name="connsiteY220" fmla="*/ 1423035 h 2278379"/>
                    <a:gd name="connsiteX221" fmla="*/ 740093 w 2328862"/>
                    <a:gd name="connsiteY221" fmla="*/ 1403033 h 2278379"/>
                    <a:gd name="connsiteX222" fmla="*/ 727710 w 2328862"/>
                    <a:gd name="connsiteY222" fmla="*/ 1421130 h 2278379"/>
                    <a:gd name="connsiteX223" fmla="*/ 706755 w 2328862"/>
                    <a:gd name="connsiteY223" fmla="*/ 1415415 h 2278379"/>
                    <a:gd name="connsiteX224" fmla="*/ 675323 w 2328862"/>
                    <a:gd name="connsiteY224" fmla="*/ 1426845 h 2278379"/>
                    <a:gd name="connsiteX225" fmla="*/ 659130 w 2328862"/>
                    <a:gd name="connsiteY225" fmla="*/ 1453515 h 2278379"/>
                    <a:gd name="connsiteX226" fmla="*/ 640080 w 2328862"/>
                    <a:gd name="connsiteY226" fmla="*/ 1483995 h 2278379"/>
                    <a:gd name="connsiteX227" fmla="*/ 629603 w 2328862"/>
                    <a:gd name="connsiteY227" fmla="*/ 1525905 h 2278379"/>
                    <a:gd name="connsiteX228" fmla="*/ 616268 w 2328862"/>
                    <a:gd name="connsiteY228" fmla="*/ 1537335 h 2278379"/>
                    <a:gd name="connsiteX229" fmla="*/ 605790 w 2328862"/>
                    <a:gd name="connsiteY229" fmla="*/ 1538288 h 2278379"/>
                    <a:gd name="connsiteX230" fmla="*/ 597218 w 2328862"/>
                    <a:gd name="connsiteY230" fmla="*/ 1553528 h 2278379"/>
                    <a:gd name="connsiteX231" fmla="*/ 584835 w 2328862"/>
                    <a:gd name="connsiteY231" fmla="*/ 1559243 h 2278379"/>
                    <a:gd name="connsiteX232" fmla="*/ 583883 w 2328862"/>
                    <a:gd name="connsiteY232" fmla="*/ 1576388 h 2278379"/>
                    <a:gd name="connsiteX233" fmla="*/ 556260 w 2328862"/>
                    <a:gd name="connsiteY233" fmla="*/ 1577340 h 2278379"/>
                    <a:gd name="connsiteX234" fmla="*/ 539115 w 2328862"/>
                    <a:gd name="connsiteY234" fmla="*/ 1563053 h 2278379"/>
                    <a:gd name="connsiteX235" fmla="*/ 529590 w 2328862"/>
                    <a:gd name="connsiteY235" fmla="*/ 1563053 h 2278379"/>
                    <a:gd name="connsiteX236" fmla="*/ 510540 w 2328862"/>
                    <a:gd name="connsiteY236" fmla="*/ 1535430 h 2278379"/>
                    <a:gd name="connsiteX237" fmla="*/ 476250 w 2328862"/>
                    <a:gd name="connsiteY237" fmla="*/ 1530668 h 2278379"/>
                    <a:gd name="connsiteX238" fmla="*/ 460058 w 2328862"/>
                    <a:gd name="connsiteY238" fmla="*/ 1508760 h 2278379"/>
                    <a:gd name="connsiteX239" fmla="*/ 447675 w 2328862"/>
                    <a:gd name="connsiteY239" fmla="*/ 1506855 h 2278379"/>
                    <a:gd name="connsiteX240" fmla="*/ 427673 w 2328862"/>
                    <a:gd name="connsiteY240" fmla="*/ 1499235 h 2278379"/>
                    <a:gd name="connsiteX241" fmla="*/ 395288 w 2328862"/>
                    <a:gd name="connsiteY241" fmla="*/ 1466850 h 2278379"/>
                    <a:gd name="connsiteX242" fmla="*/ 397193 w 2328862"/>
                    <a:gd name="connsiteY242" fmla="*/ 1459230 h 2278379"/>
                    <a:gd name="connsiteX243" fmla="*/ 381953 w 2328862"/>
                    <a:gd name="connsiteY243" fmla="*/ 1447800 h 2278379"/>
                    <a:gd name="connsiteX244" fmla="*/ 372428 w 2328862"/>
                    <a:gd name="connsiteY244" fmla="*/ 1446848 h 2278379"/>
                    <a:gd name="connsiteX245" fmla="*/ 340043 w 2328862"/>
                    <a:gd name="connsiteY245" fmla="*/ 1417320 h 2278379"/>
                    <a:gd name="connsiteX246" fmla="*/ 339090 w 2328862"/>
                    <a:gd name="connsiteY246" fmla="*/ 1398270 h 2278379"/>
                    <a:gd name="connsiteX247" fmla="*/ 317183 w 2328862"/>
                    <a:gd name="connsiteY247" fmla="*/ 1360170 h 2278379"/>
                    <a:gd name="connsiteX248" fmla="*/ 319088 w 2328862"/>
                    <a:gd name="connsiteY248" fmla="*/ 1344930 h 2278379"/>
                    <a:gd name="connsiteX249" fmla="*/ 312420 w 2328862"/>
                    <a:gd name="connsiteY249" fmla="*/ 1332548 h 2278379"/>
                    <a:gd name="connsiteX250" fmla="*/ 320040 w 2328862"/>
                    <a:gd name="connsiteY250" fmla="*/ 1318260 h 2278379"/>
                    <a:gd name="connsiteX251" fmla="*/ 319088 w 2328862"/>
                    <a:gd name="connsiteY251" fmla="*/ 1295400 h 2278379"/>
                    <a:gd name="connsiteX252" fmla="*/ 294323 w 2328862"/>
                    <a:gd name="connsiteY252" fmla="*/ 1256348 h 2278379"/>
                    <a:gd name="connsiteX253" fmla="*/ 288608 w 2328862"/>
                    <a:gd name="connsiteY253" fmla="*/ 1216343 h 2278379"/>
                    <a:gd name="connsiteX254" fmla="*/ 273368 w 2328862"/>
                    <a:gd name="connsiteY254" fmla="*/ 1201103 h 2278379"/>
                    <a:gd name="connsiteX255" fmla="*/ 273368 w 2328862"/>
                    <a:gd name="connsiteY255" fmla="*/ 1191578 h 2278379"/>
                    <a:gd name="connsiteX256" fmla="*/ 261938 w 2328862"/>
                    <a:gd name="connsiteY256" fmla="*/ 1189673 h 2278379"/>
                    <a:gd name="connsiteX257" fmla="*/ 255270 w 2328862"/>
                    <a:gd name="connsiteY257" fmla="*/ 1179195 h 2278379"/>
                    <a:gd name="connsiteX258" fmla="*/ 232410 w 2328862"/>
                    <a:gd name="connsiteY258" fmla="*/ 1163003 h 2278379"/>
                    <a:gd name="connsiteX259" fmla="*/ 223838 w 2328862"/>
                    <a:gd name="connsiteY259" fmla="*/ 1162050 h 2278379"/>
                    <a:gd name="connsiteX260" fmla="*/ 205740 w 2328862"/>
                    <a:gd name="connsiteY260" fmla="*/ 1146810 h 2278379"/>
                    <a:gd name="connsiteX261" fmla="*/ 205740 w 2328862"/>
                    <a:gd name="connsiteY261" fmla="*/ 1136333 h 2278379"/>
                    <a:gd name="connsiteX262" fmla="*/ 178118 w 2328862"/>
                    <a:gd name="connsiteY262" fmla="*/ 1119188 h 2278379"/>
                    <a:gd name="connsiteX263" fmla="*/ 172403 w 2328862"/>
                    <a:gd name="connsiteY263" fmla="*/ 1099185 h 2278379"/>
                    <a:gd name="connsiteX264" fmla="*/ 147638 w 2328862"/>
                    <a:gd name="connsiteY264" fmla="*/ 1077278 h 2278379"/>
                    <a:gd name="connsiteX265" fmla="*/ 117158 w 2328862"/>
                    <a:gd name="connsiteY265" fmla="*/ 1035368 h 2278379"/>
                    <a:gd name="connsiteX266" fmla="*/ 88583 w 2328862"/>
                    <a:gd name="connsiteY266" fmla="*/ 1022985 h 2278379"/>
                    <a:gd name="connsiteX267" fmla="*/ 68580 w 2328862"/>
                    <a:gd name="connsiteY267" fmla="*/ 1005840 h 2278379"/>
                    <a:gd name="connsiteX268" fmla="*/ 70485 w 2328862"/>
                    <a:gd name="connsiteY268" fmla="*/ 994410 h 2278379"/>
                    <a:gd name="connsiteX269" fmla="*/ 58103 w 2328862"/>
                    <a:gd name="connsiteY269" fmla="*/ 981075 h 2278379"/>
                    <a:gd name="connsiteX270" fmla="*/ 41910 w 2328862"/>
                    <a:gd name="connsiteY270" fmla="*/ 945833 h 2278379"/>
                    <a:gd name="connsiteX271" fmla="*/ 19050 w 2328862"/>
                    <a:gd name="connsiteY271" fmla="*/ 936308 h 2278379"/>
                    <a:gd name="connsiteX272" fmla="*/ 1665923 w 2328862"/>
                    <a:gd name="connsiteY272" fmla="*/ 2232660 h 2278379"/>
                    <a:gd name="connsiteX273" fmla="*/ 1673543 w 2328862"/>
                    <a:gd name="connsiteY273" fmla="*/ 2233613 h 2278379"/>
                    <a:gd name="connsiteX274" fmla="*/ 1667828 w 2328862"/>
                    <a:gd name="connsiteY274" fmla="*/ 2187892 h 2278379"/>
                    <a:gd name="connsiteX275" fmla="*/ 1634490 w 2328862"/>
                    <a:gd name="connsiteY275" fmla="*/ 2070735 h 2278379"/>
                    <a:gd name="connsiteX276" fmla="*/ 1632585 w 2328862"/>
                    <a:gd name="connsiteY276" fmla="*/ 1993583 h 2278379"/>
                    <a:gd name="connsiteX277" fmla="*/ 1679258 w 2328862"/>
                    <a:gd name="connsiteY277" fmla="*/ 1893570 h 2278379"/>
                    <a:gd name="connsiteX278" fmla="*/ 1737360 w 2328862"/>
                    <a:gd name="connsiteY278" fmla="*/ 1815465 h 2278379"/>
                    <a:gd name="connsiteX279" fmla="*/ 1805940 w 2328862"/>
                    <a:gd name="connsiteY279" fmla="*/ 1766888 h 2278379"/>
                    <a:gd name="connsiteX280" fmla="*/ 1805940 w 2328862"/>
                    <a:gd name="connsiteY280" fmla="*/ 1760220 h 2278379"/>
                    <a:gd name="connsiteX281" fmla="*/ 1798320 w 2328862"/>
                    <a:gd name="connsiteY281" fmla="*/ 1760220 h 2278379"/>
                    <a:gd name="connsiteX282" fmla="*/ 1773555 w 2328862"/>
                    <a:gd name="connsiteY282" fmla="*/ 1769745 h 2278379"/>
                    <a:gd name="connsiteX283" fmla="*/ 1739265 w 2328862"/>
                    <a:gd name="connsiteY283" fmla="*/ 1791653 h 2278379"/>
                    <a:gd name="connsiteX284" fmla="*/ 1732598 w 2328862"/>
                    <a:gd name="connsiteY284" fmla="*/ 1805940 h 2278379"/>
                    <a:gd name="connsiteX285" fmla="*/ 1654493 w 2328862"/>
                    <a:gd name="connsiteY285" fmla="*/ 1916430 h 2278379"/>
                    <a:gd name="connsiteX286" fmla="*/ 1627823 w 2328862"/>
                    <a:gd name="connsiteY286" fmla="*/ 1991678 h 2278379"/>
                    <a:gd name="connsiteX287" fmla="*/ 1627823 w 2328862"/>
                    <a:gd name="connsiteY287" fmla="*/ 2075498 h 2278379"/>
                    <a:gd name="connsiteX288" fmla="*/ 1662113 w 2328862"/>
                    <a:gd name="connsiteY288" fmla="*/ 2189798 h 2278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Lst>
                  <a:rect l="l" t="t" r="r" b="b"/>
                  <a:pathLst>
                    <a:path w="2328862" h="2278379">
                      <a:moveTo>
                        <a:pt x="0" y="915353"/>
                      </a:moveTo>
                      <a:lnTo>
                        <a:pt x="2858" y="886778"/>
                      </a:lnTo>
                      <a:lnTo>
                        <a:pt x="330518" y="921068"/>
                      </a:lnTo>
                      <a:lnTo>
                        <a:pt x="633413" y="945833"/>
                      </a:lnTo>
                      <a:lnTo>
                        <a:pt x="708660" y="0"/>
                      </a:lnTo>
                      <a:lnTo>
                        <a:pt x="716280" y="0"/>
                      </a:lnTo>
                      <a:lnTo>
                        <a:pt x="1217295" y="30480"/>
                      </a:lnTo>
                      <a:lnTo>
                        <a:pt x="1203960" y="437197"/>
                      </a:lnTo>
                      <a:lnTo>
                        <a:pt x="1229678" y="449580"/>
                      </a:lnTo>
                      <a:lnTo>
                        <a:pt x="1253490" y="478155"/>
                      </a:lnTo>
                      <a:lnTo>
                        <a:pt x="1267778" y="481013"/>
                      </a:lnTo>
                      <a:lnTo>
                        <a:pt x="1278255" y="471488"/>
                      </a:lnTo>
                      <a:lnTo>
                        <a:pt x="1289685" y="475297"/>
                      </a:lnTo>
                      <a:lnTo>
                        <a:pt x="1303020" y="484822"/>
                      </a:lnTo>
                      <a:lnTo>
                        <a:pt x="1313498" y="470535"/>
                      </a:lnTo>
                      <a:lnTo>
                        <a:pt x="1335405" y="486728"/>
                      </a:lnTo>
                      <a:lnTo>
                        <a:pt x="1340168" y="514350"/>
                      </a:lnTo>
                      <a:lnTo>
                        <a:pt x="1351598" y="521018"/>
                      </a:lnTo>
                      <a:lnTo>
                        <a:pt x="1373505" y="520065"/>
                      </a:lnTo>
                      <a:lnTo>
                        <a:pt x="1406843" y="538163"/>
                      </a:lnTo>
                      <a:lnTo>
                        <a:pt x="1425893" y="537210"/>
                      </a:lnTo>
                      <a:lnTo>
                        <a:pt x="1439228" y="533400"/>
                      </a:lnTo>
                      <a:lnTo>
                        <a:pt x="1461135" y="554355"/>
                      </a:lnTo>
                      <a:lnTo>
                        <a:pt x="1480185" y="532447"/>
                      </a:lnTo>
                      <a:lnTo>
                        <a:pt x="1513523" y="542925"/>
                      </a:lnTo>
                      <a:lnTo>
                        <a:pt x="1531620" y="571500"/>
                      </a:lnTo>
                      <a:lnTo>
                        <a:pt x="1553528" y="570547"/>
                      </a:lnTo>
                      <a:lnTo>
                        <a:pt x="1546860" y="590550"/>
                      </a:lnTo>
                      <a:lnTo>
                        <a:pt x="1568768" y="601028"/>
                      </a:lnTo>
                      <a:lnTo>
                        <a:pt x="1597343" y="576263"/>
                      </a:lnTo>
                      <a:lnTo>
                        <a:pt x="1622108" y="592455"/>
                      </a:lnTo>
                      <a:lnTo>
                        <a:pt x="1634490" y="587693"/>
                      </a:lnTo>
                      <a:lnTo>
                        <a:pt x="1635443" y="601980"/>
                      </a:lnTo>
                      <a:lnTo>
                        <a:pt x="1651635" y="613410"/>
                      </a:lnTo>
                      <a:lnTo>
                        <a:pt x="1673543" y="589597"/>
                      </a:lnTo>
                      <a:lnTo>
                        <a:pt x="1684973" y="596265"/>
                      </a:lnTo>
                      <a:lnTo>
                        <a:pt x="1682115" y="615315"/>
                      </a:lnTo>
                      <a:lnTo>
                        <a:pt x="1691640" y="632460"/>
                      </a:lnTo>
                      <a:lnTo>
                        <a:pt x="1703070" y="624840"/>
                      </a:lnTo>
                      <a:lnTo>
                        <a:pt x="1726883" y="584835"/>
                      </a:lnTo>
                      <a:lnTo>
                        <a:pt x="1744028" y="603885"/>
                      </a:lnTo>
                      <a:lnTo>
                        <a:pt x="1763078" y="608647"/>
                      </a:lnTo>
                      <a:lnTo>
                        <a:pt x="1783080" y="601980"/>
                      </a:lnTo>
                      <a:lnTo>
                        <a:pt x="1802130" y="619125"/>
                      </a:lnTo>
                      <a:lnTo>
                        <a:pt x="1813560" y="618172"/>
                      </a:lnTo>
                      <a:lnTo>
                        <a:pt x="1825943" y="629603"/>
                      </a:lnTo>
                      <a:lnTo>
                        <a:pt x="1860233" y="621030"/>
                      </a:lnTo>
                      <a:lnTo>
                        <a:pt x="1865948" y="604838"/>
                      </a:lnTo>
                      <a:lnTo>
                        <a:pt x="1901190" y="601980"/>
                      </a:lnTo>
                      <a:lnTo>
                        <a:pt x="1916430" y="608647"/>
                      </a:lnTo>
                      <a:lnTo>
                        <a:pt x="1964055" y="584835"/>
                      </a:lnTo>
                      <a:lnTo>
                        <a:pt x="1969770" y="599122"/>
                      </a:lnTo>
                      <a:lnTo>
                        <a:pt x="2018348" y="596265"/>
                      </a:lnTo>
                      <a:lnTo>
                        <a:pt x="2023110" y="581025"/>
                      </a:lnTo>
                      <a:lnTo>
                        <a:pt x="2044065" y="589597"/>
                      </a:lnTo>
                      <a:lnTo>
                        <a:pt x="2087880" y="625793"/>
                      </a:lnTo>
                      <a:lnTo>
                        <a:pt x="2148840" y="643890"/>
                      </a:lnTo>
                      <a:lnTo>
                        <a:pt x="2173605" y="665797"/>
                      </a:lnTo>
                      <a:lnTo>
                        <a:pt x="2200275" y="653415"/>
                      </a:lnTo>
                      <a:lnTo>
                        <a:pt x="2230755" y="661035"/>
                      </a:lnTo>
                      <a:lnTo>
                        <a:pt x="2232660" y="774383"/>
                      </a:lnTo>
                      <a:lnTo>
                        <a:pt x="2237423" y="963930"/>
                      </a:lnTo>
                      <a:lnTo>
                        <a:pt x="2244090" y="996315"/>
                      </a:lnTo>
                      <a:lnTo>
                        <a:pt x="2268855" y="1022985"/>
                      </a:lnTo>
                      <a:lnTo>
                        <a:pt x="2275523" y="1074420"/>
                      </a:lnTo>
                      <a:lnTo>
                        <a:pt x="2311718" y="1118235"/>
                      </a:lnTo>
                      <a:lnTo>
                        <a:pt x="2319338" y="1159193"/>
                      </a:lnTo>
                      <a:lnTo>
                        <a:pt x="2328863" y="1159193"/>
                      </a:lnTo>
                      <a:lnTo>
                        <a:pt x="2327910" y="1228725"/>
                      </a:lnTo>
                      <a:lnTo>
                        <a:pt x="2296478" y="1289685"/>
                      </a:lnTo>
                      <a:lnTo>
                        <a:pt x="2308860" y="1311593"/>
                      </a:lnTo>
                      <a:lnTo>
                        <a:pt x="2296478" y="1325880"/>
                      </a:lnTo>
                      <a:lnTo>
                        <a:pt x="2303145" y="1354455"/>
                      </a:lnTo>
                      <a:lnTo>
                        <a:pt x="2302193" y="1395413"/>
                      </a:lnTo>
                      <a:lnTo>
                        <a:pt x="2281238" y="1428750"/>
                      </a:lnTo>
                      <a:lnTo>
                        <a:pt x="2280285" y="1436370"/>
                      </a:lnTo>
                      <a:lnTo>
                        <a:pt x="2264093" y="1447800"/>
                      </a:lnTo>
                      <a:lnTo>
                        <a:pt x="2273618" y="1464945"/>
                      </a:lnTo>
                      <a:lnTo>
                        <a:pt x="2285048" y="1475423"/>
                      </a:lnTo>
                      <a:lnTo>
                        <a:pt x="2251710" y="1478280"/>
                      </a:lnTo>
                      <a:lnTo>
                        <a:pt x="2171700" y="1515428"/>
                      </a:lnTo>
                      <a:lnTo>
                        <a:pt x="2138363" y="1528763"/>
                      </a:lnTo>
                      <a:lnTo>
                        <a:pt x="2121218" y="1545908"/>
                      </a:lnTo>
                      <a:lnTo>
                        <a:pt x="2114550" y="1541145"/>
                      </a:lnTo>
                      <a:lnTo>
                        <a:pt x="2134553" y="1519238"/>
                      </a:lnTo>
                      <a:lnTo>
                        <a:pt x="2151698" y="1512570"/>
                      </a:lnTo>
                      <a:lnTo>
                        <a:pt x="2156460" y="1503998"/>
                      </a:lnTo>
                      <a:lnTo>
                        <a:pt x="2128838" y="1503045"/>
                      </a:lnTo>
                      <a:lnTo>
                        <a:pt x="2122170" y="1495425"/>
                      </a:lnTo>
                      <a:lnTo>
                        <a:pt x="2129790" y="1476375"/>
                      </a:lnTo>
                      <a:lnTo>
                        <a:pt x="2121218" y="1459230"/>
                      </a:lnTo>
                      <a:lnTo>
                        <a:pt x="2115503" y="1459230"/>
                      </a:lnTo>
                      <a:lnTo>
                        <a:pt x="2092643" y="1471613"/>
                      </a:lnTo>
                      <a:lnTo>
                        <a:pt x="2074545" y="1496378"/>
                      </a:lnTo>
                      <a:lnTo>
                        <a:pt x="2077403" y="1512570"/>
                      </a:lnTo>
                      <a:lnTo>
                        <a:pt x="2108835" y="1544955"/>
                      </a:lnTo>
                      <a:lnTo>
                        <a:pt x="2121218" y="1547813"/>
                      </a:lnTo>
                      <a:lnTo>
                        <a:pt x="2121218" y="1555433"/>
                      </a:lnTo>
                      <a:lnTo>
                        <a:pt x="2099310" y="1570673"/>
                      </a:lnTo>
                      <a:lnTo>
                        <a:pt x="2052638" y="1608773"/>
                      </a:lnTo>
                      <a:lnTo>
                        <a:pt x="2014538" y="1645920"/>
                      </a:lnTo>
                      <a:lnTo>
                        <a:pt x="1984058" y="1659255"/>
                      </a:lnTo>
                      <a:lnTo>
                        <a:pt x="1936433" y="1687830"/>
                      </a:lnTo>
                      <a:lnTo>
                        <a:pt x="1901190" y="1706880"/>
                      </a:lnTo>
                      <a:lnTo>
                        <a:pt x="1858328" y="1724978"/>
                      </a:lnTo>
                      <a:lnTo>
                        <a:pt x="1819275" y="1748790"/>
                      </a:lnTo>
                      <a:lnTo>
                        <a:pt x="1849755" y="1720215"/>
                      </a:lnTo>
                      <a:lnTo>
                        <a:pt x="1849755" y="1709738"/>
                      </a:lnTo>
                      <a:lnTo>
                        <a:pt x="1855470" y="1702118"/>
                      </a:lnTo>
                      <a:lnTo>
                        <a:pt x="1853565" y="1684973"/>
                      </a:lnTo>
                      <a:lnTo>
                        <a:pt x="1839278" y="1684020"/>
                      </a:lnTo>
                      <a:lnTo>
                        <a:pt x="1828800" y="1698308"/>
                      </a:lnTo>
                      <a:lnTo>
                        <a:pt x="1804035" y="1710690"/>
                      </a:lnTo>
                      <a:lnTo>
                        <a:pt x="1786890" y="1699260"/>
                      </a:lnTo>
                      <a:lnTo>
                        <a:pt x="1784033" y="1683068"/>
                      </a:lnTo>
                      <a:lnTo>
                        <a:pt x="1769745" y="1683068"/>
                      </a:lnTo>
                      <a:lnTo>
                        <a:pt x="1777365" y="1704023"/>
                      </a:lnTo>
                      <a:lnTo>
                        <a:pt x="1790700" y="1710690"/>
                      </a:lnTo>
                      <a:lnTo>
                        <a:pt x="1802130" y="1719263"/>
                      </a:lnTo>
                      <a:lnTo>
                        <a:pt x="1819275" y="1734503"/>
                      </a:lnTo>
                      <a:lnTo>
                        <a:pt x="1812608" y="1742123"/>
                      </a:lnTo>
                      <a:lnTo>
                        <a:pt x="1775460" y="1758315"/>
                      </a:lnTo>
                      <a:lnTo>
                        <a:pt x="1759268" y="1759267"/>
                      </a:lnTo>
                      <a:lnTo>
                        <a:pt x="1747838" y="1747838"/>
                      </a:lnTo>
                      <a:lnTo>
                        <a:pt x="1743075" y="1767840"/>
                      </a:lnTo>
                      <a:lnTo>
                        <a:pt x="1747838" y="1778317"/>
                      </a:lnTo>
                      <a:lnTo>
                        <a:pt x="1722120" y="1797367"/>
                      </a:lnTo>
                      <a:lnTo>
                        <a:pt x="1707833" y="1799273"/>
                      </a:lnTo>
                      <a:lnTo>
                        <a:pt x="1700213" y="1805940"/>
                      </a:lnTo>
                      <a:lnTo>
                        <a:pt x="1696403" y="1822133"/>
                      </a:lnTo>
                      <a:lnTo>
                        <a:pt x="1679258" y="1853565"/>
                      </a:lnTo>
                      <a:lnTo>
                        <a:pt x="1664018" y="1860233"/>
                      </a:lnTo>
                      <a:lnTo>
                        <a:pt x="1648778" y="1854517"/>
                      </a:lnTo>
                      <a:lnTo>
                        <a:pt x="1631633" y="1864995"/>
                      </a:lnTo>
                      <a:lnTo>
                        <a:pt x="1634490" y="1878330"/>
                      </a:lnTo>
                      <a:lnTo>
                        <a:pt x="1646873" y="1885950"/>
                      </a:lnTo>
                      <a:lnTo>
                        <a:pt x="1656398" y="1893570"/>
                      </a:lnTo>
                      <a:lnTo>
                        <a:pt x="1639253" y="1926908"/>
                      </a:lnTo>
                      <a:lnTo>
                        <a:pt x="1636395" y="1953578"/>
                      </a:lnTo>
                      <a:lnTo>
                        <a:pt x="1626870" y="1969770"/>
                      </a:lnTo>
                      <a:lnTo>
                        <a:pt x="1613535" y="1979295"/>
                      </a:lnTo>
                      <a:lnTo>
                        <a:pt x="1585913" y="1983105"/>
                      </a:lnTo>
                      <a:lnTo>
                        <a:pt x="1603058" y="1988820"/>
                      </a:lnTo>
                      <a:lnTo>
                        <a:pt x="1621155" y="1983105"/>
                      </a:lnTo>
                      <a:lnTo>
                        <a:pt x="1617345" y="2013585"/>
                      </a:lnTo>
                      <a:lnTo>
                        <a:pt x="1606868" y="2012633"/>
                      </a:lnTo>
                      <a:lnTo>
                        <a:pt x="1608773" y="2024063"/>
                      </a:lnTo>
                      <a:lnTo>
                        <a:pt x="1611630" y="2037398"/>
                      </a:lnTo>
                      <a:lnTo>
                        <a:pt x="1599248" y="2045970"/>
                      </a:lnTo>
                      <a:lnTo>
                        <a:pt x="1599248" y="2075498"/>
                      </a:lnTo>
                      <a:lnTo>
                        <a:pt x="1614488" y="2088833"/>
                      </a:lnTo>
                      <a:lnTo>
                        <a:pt x="1620203" y="2118360"/>
                      </a:lnTo>
                      <a:lnTo>
                        <a:pt x="1616393" y="2139315"/>
                      </a:lnTo>
                      <a:lnTo>
                        <a:pt x="1606868" y="2143125"/>
                      </a:lnTo>
                      <a:lnTo>
                        <a:pt x="1610678" y="2157413"/>
                      </a:lnTo>
                      <a:lnTo>
                        <a:pt x="1621155" y="2161223"/>
                      </a:lnTo>
                      <a:lnTo>
                        <a:pt x="1628775" y="2177415"/>
                      </a:lnTo>
                      <a:lnTo>
                        <a:pt x="1628775" y="2202180"/>
                      </a:lnTo>
                      <a:lnTo>
                        <a:pt x="1639253" y="2222183"/>
                      </a:lnTo>
                      <a:lnTo>
                        <a:pt x="1660208" y="2246948"/>
                      </a:lnTo>
                      <a:lnTo>
                        <a:pt x="1659255" y="2253615"/>
                      </a:lnTo>
                      <a:lnTo>
                        <a:pt x="1638300" y="2251710"/>
                      </a:lnTo>
                      <a:lnTo>
                        <a:pt x="1623060" y="2265045"/>
                      </a:lnTo>
                      <a:lnTo>
                        <a:pt x="1624965" y="2278380"/>
                      </a:lnTo>
                      <a:lnTo>
                        <a:pt x="1616393" y="2275523"/>
                      </a:lnTo>
                      <a:lnTo>
                        <a:pt x="1603058" y="2273617"/>
                      </a:lnTo>
                      <a:lnTo>
                        <a:pt x="1570673" y="2238375"/>
                      </a:lnTo>
                      <a:lnTo>
                        <a:pt x="1548765" y="2232660"/>
                      </a:lnTo>
                      <a:lnTo>
                        <a:pt x="1481138" y="2232660"/>
                      </a:lnTo>
                      <a:lnTo>
                        <a:pt x="1454468" y="2225040"/>
                      </a:lnTo>
                      <a:lnTo>
                        <a:pt x="1420178" y="2196465"/>
                      </a:lnTo>
                      <a:lnTo>
                        <a:pt x="1403985" y="2186940"/>
                      </a:lnTo>
                      <a:lnTo>
                        <a:pt x="1383983" y="2187892"/>
                      </a:lnTo>
                      <a:lnTo>
                        <a:pt x="1353503" y="2163128"/>
                      </a:lnTo>
                      <a:lnTo>
                        <a:pt x="1302068" y="2147888"/>
                      </a:lnTo>
                      <a:lnTo>
                        <a:pt x="1302068" y="2135505"/>
                      </a:lnTo>
                      <a:lnTo>
                        <a:pt x="1288733" y="2118360"/>
                      </a:lnTo>
                      <a:lnTo>
                        <a:pt x="1280160" y="2073592"/>
                      </a:lnTo>
                      <a:lnTo>
                        <a:pt x="1269683" y="2057400"/>
                      </a:lnTo>
                      <a:lnTo>
                        <a:pt x="1253490" y="2044065"/>
                      </a:lnTo>
                      <a:lnTo>
                        <a:pt x="1253490" y="2028825"/>
                      </a:lnTo>
                      <a:lnTo>
                        <a:pt x="1240155" y="2023110"/>
                      </a:lnTo>
                      <a:lnTo>
                        <a:pt x="1245870" y="1998345"/>
                      </a:lnTo>
                      <a:lnTo>
                        <a:pt x="1243013" y="1977390"/>
                      </a:lnTo>
                      <a:lnTo>
                        <a:pt x="1230630" y="1964055"/>
                      </a:lnTo>
                      <a:lnTo>
                        <a:pt x="1237298" y="1935480"/>
                      </a:lnTo>
                      <a:lnTo>
                        <a:pt x="1229678" y="1905000"/>
                      </a:lnTo>
                      <a:lnTo>
                        <a:pt x="1213485" y="1891665"/>
                      </a:lnTo>
                      <a:lnTo>
                        <a:pt x="1203008" y="1891665"/>
                      </a:lnTo>
                      <a:lnTo>
                        <a:pt x="1164908" y="1858328"/>
                      </a:lnTo>
                      <a:lnTo>
                        <a:pt x="1165860" y="1840230"/>
                      </a:lnTo>
                      <a:lnTo>
                        <a:pt x="1158240" y="1824038"/>
                      </a:lnTo>
                      <a:lnTo>
                        <a:pt x="1150620" y="1822133"/>
                      </a:lnTo>
                      <a:lnTo>
                        <a:pt x="1142048" y="1799273"/>
                      </a:lnTo>
                      <a:lnTo>
                        <a:pt x="1122998" y="1784033"/>
                      </a:lnTo>
                      <a:lnTo>
                        <a:pt x="1095375" y="1760220"/>
                      </a:lnTo>
                      <a:lnTo>
                        <a:pt x="1093470" y="1740217"/>
                      </a:lnTo>
                      <a:lnTo>
                        <a:pt x="1083945" y="1733550"/>
                      </a:lnTo>
                      <a:lnTo>
                        <a:pt x="1085850" y="1718310"/>
                      </a:lnTo>
                      <a:lnTo>
                        <a:pt x="1090613" y="1711642"/>
                      </a:lnTo>
                      <a:lnTo>
                        <a:pt x="1077278" y="1697355"/>
                      </a:lnTo>
                      <a:lnTo>
                        <a:pt x="1078230" y="1690688"/>
                      </a:lnTo>
                      <a:lnTo>
                        <a:pt x="1059180" y="1669733"/>
                      </a:lnTo>
                      <a:lnTo>
                        <a:pt x="1060133" y="1649730"/>
                      </a:lnTo>
                      <a:lnTo>
                        <a:pt x="1034415" y="1603058"/>
                      </a:lnTo>
                      <a:lnTo>
                        <a:pt x="1033463" y="1586865"/>
                      </a:lnTo>
                      <a:lnTo>
                        <a:pt x="1016318" y="1557338"/>
                      </a:lnTo>
                      <a:lnTo>
                        <a:pt x="967740" y="1511618"/>
                      </a:lnTo>
                      <a:lnTo>
                        <a:pt x="967740" y="1501140"/>
                      </a:lnTo>
                      <a:lnTo>
                        <a:pt x="936308" y="1484948"/>
                      </a:lnTo>
                      <a:lnTo>
                        <a:pt x="935355" y="1467803"/>
                      </a:lnTo>
                      <a:lnTo>
                        <a:pt x="923925" y="1463993"/>
                      </a:lnTo>
                      <a:lnTo>
                        <a:pt x="923925" y="1457325"/>
                      </a:lnTo>
                      <a:lnTo>
                        <a:pt x="916305" y="1455420"/>
                      </a:lnTo>
                      <a:lnTo>
                        <a:pt x="896303" y="1428750"/>
                      </a:lnTo>
                      <a:lnTo>
                        <a:pt x="888683" y="1428750"/>
                      </a:lnTo>
                      <a:lnTo>
                        <a:pt x="882015" y="1423035"/>
                      </a:lnTo>
                      <a:lnTo>
                        <a:pt x="869633" y="1433513"/>
                      </a:lnTo>
                      <a:lnTo>
                        <a:pt x="848678" y="1433513"/>
                      </a:lnTo>
                      <a:lnTo>
                        <a:pt x="823913" y="1423035"/>
                      </a:lnTo>
                      <a:lnTo>
                        <a:pt x="780098" y="1423035"/>
                      </a:lnTo>
                      <a:lnTo>
                        <a:pt x="740093" y="1403033"/>
                      </a:lnTo>
                      <a:lnTo>
                        <a:pt x="727710" y="1421130"/>
                      </a:lnTo>
                      <a:lnTo>
                        <a:pt x="706755" y="1415415"/>
                      </a:lnTo>
                      <a:lnTo>
                        <a:pt x="675323" y="1426845"/>
                      </a:lnTo>
                      <a:lnTo>
                        <a:pt x="659130" y="1453515"/>
                      </a:lnTo>
                      <a:lnTo>
                        <a:pt x="640080" y="1483995"/>
                      </a:lnTo>
                      <a:lnTo>
                        <a:pt x="629603" y="1525905"/>
                      </a:lnTo>
                      <a:lnTo>
                        <a:pt x="616268" y="1537335"/>
                      </a:lnTo>
                      <a:lnTo>
                        <a:pt x="605790" y="1538288"/>
                      </a:lnTo>
                      <a:lnTo>
                        <a:pt x="597218" y="1553528"/>
                      </a:lnTo>
                      <a:lnTo>
                        <a:pt x="584835" y="1559243"/>
                      </a:lnTo>
                      <a:lnTo>
                        <a:pt x="583883" y="1576388"/>
                      </a:lnTo>
                      <a:lnTo>
                        <a:pt x="556260" y="1577340"/>
                      </a:lnTo>
                      <a:lnTo>
                        <a:pt x="539115" y="1563053"/>
                      </a:lnTo>
                      <a:lnTo>
                        <a:pt x="529590" y="1563053"/>
                      </a:lnTo>
                      <a:lnTo>
                        <a:pt x="510540" y="1535430"/>
                      </a:lnTo>
                      <a:lnTo>
                        <a:pt x="476250" y="1530668"/>
                      </a:lnTo>
                      <a:lnTo>
                        <a:pt x="460058" y="1508760"/>
                      </a:lnTo>
                      <a:lnTo>
                        <a:pt x="447675" y="1506855"/>
                      </a:lnTo>
                      <a:lnTo>
                        <a:pt x="427673" y="1499235"/>
                      </a:lnTo>
                      <a:lnTo>
                        <a:pt x="395288" y="1466850"/>
                      </a:lnTo>
                      <a:lnTo>
                        <a:pt x="397193" y="1459230"/>
                      </a:lnTo>
                      <a:lnTo>
                        <a:pt x="381953" y="1447800"/>
                      </a:lnTo>
                      <a:lnTo>
                        <a:pt x="372428" y="1446848"/>
                      </a:lnTo>
                      <a:lnTo>
                        <a:pt x="340043" y="1417320"/>
                      </a:lnTo>
                      <a:lnTo>
                        <a:pt x="339090" y="1398270"/>
                      </a:lnTo>
                      <a:lnTo>
                        <a:pt x="317183" y="1360170"/>
                      </a:lnTo>
                      <a:lnTo>
                        <a:pt x="319088" y="1344930"/>
                      </a:lnTo>
                      <a:lnTo>
                        <a:pt x="312420" y="1332548"/>
                      </a:lnTo>
                      <a:lnTo>
                        <a:pt x="320040" y="1318260"/>
                      </a:lnTo>
                      <a:lnTo>
                        <a:pt x="319088" y="1295400"/>
                      </a:lnTo>
                      <a:lnTo>
                        <a:pt x="294323" y="1256348"/>
                      </a:lnTo>
                      <a:lnTo>
                        <a:pt x="288608" y="1216343"/>
                      </a:lnTo>
                      <a:lnTo>
                        <a:pt x="273368" y="1201103"/>
                      </a:lnTo>
                      <a:lnTo>
                        <a:pt x="273368" y="1191578"/>
                      </a:lnTo>
                      <a:lnTo>
                        <a:pt x="261938" y="1189673"/>
                      </a:lnTo>
                      <a:lnTo>
                        <a:pt x="255270" y="1179195"/>
                      </a:lnTo>
                      <a:lnTo>
                        <a:pt x="232410" y="1163003"/>
                      </a:lnTo>
                      <a:lnTo>
                        <a:pt x="223838" y="1162050"/>
                      </a:lnTo>
                      <a:lnTo>
                        <a:pt x="205740" y="1146810"/>
                      </a:lnTo>
                      <a:lnTo>
                        <a:pt x="205740" y="1136333"/>
                      </a:lnTo>
                      <a:lnTo>
                        <a:pt x="178118" y="1119188"/>
                      </a:lnTo>
                      <a:lnTo>
                        <a:pt x="172403" y="1099185"/>
                      </a:lnTo>
                      <a:lnTo>
                        <a:pt x="147638" y="1077278"/>
                      </a:lnTo>
                      <a:lnTo>
                        <a:pt x="117158" y="1035368"/>
                      </a:lnTo>
                      <a:lnTo>
                        <a:pt x="88583" y="1022985"/>
                      </a:lnTo>
                      <a:lnTo>
                        <a:pt x="68580" y="1005840"/>
                      </a:lnTo>
                      <a:lnTo>
                        <a:pt x="70485" y="994410"/>
                      </a:lnTo>
                      <a:lnTo>
                        <a:pt x="58103" y="981075"/>
                      </a:lnTo>
                      <a:lnTo>
                        <a:pt x="41910" y="945833"/>
                      </a:lnTo>
                      <a:lnTo>
                        <a:pt x="19050" y="936308"/>
                      </a:lnTo>
                      <a:close/>
                      <a:moveTo>
                        <a:pt x="1665923" y="2232660"/>
                      </a:moveTo>
                      <a:lnTo>
                        <a:pt x="1673543" y="2233613"/>
                      </a:lnTo>
                      <a:lnTo>
                        <a:pt x="1667828" y="2187892"/>
                      </a:lnTo>
                      <a:lnTo>
                        <a:pt x="1634490" y="2070735"/>
                      </a:lnTo>
                      <a:lnTo>
                        <a:pt x="1632585" y="1993583"/>
                      </a:lnTo>
                      <a:lnTo>
                        <a:pt x="1679258" y="1893570"/>
                      </a:lnTo>
                      <a:lnTo>
                        <a:pt x="1737360" y="1815465"/>
                      </a:lnTo>
                      <a:lnTo>
                        <a:pt x="1805940" y="1766888"/>
                      </a:lnTo>
                      <a:lnTo>
                        <a:pt x="1805940" y="1760220"/>
                      </a:lnTo>
                      <a:lnTo>
                        <a:pt x="1798320" y="1760220"/>
                      </a:lnTo>
                      <a:lnTo>
                        <a:pt x="1773555" y="1769745"/>
                      </a:lnTo>
                      <a:lnTo>
                        <a:pt x="1739265" y="1791653"/>
                      </a:lnTo>
                      <a:lnTo>
                        <a:pt x="1732598" y="1805940"/>
                      </a:lnTo>
                      <a:lnTo>
                        <a:pt x="1654493" y="1916430"/>
                      </a:lnTo>
                      <a:lnTo>
                        <a:pt x="1627823" y="1991678"/>
                      </a:lnTo>
                      <a:lnTo>
                        <a:pt x="1627823" y="2075498"/>
                      </a:lnTo>
                      <a:lnTo>
                        <a:pt x="1662113" y="2189798"/>
                      </a:lnTo>
                      <a:close/>
                    </a:path>
                  </a:pathLst>
                </a:custGeom>
                <a:solidFill>
                  <a:srgbClr val="ED3C8D"/>
                </a:solidFill>
                <a:ln w="9525" cap="flat">
                  <a:noFill/>
                  <a:prstDash val="solid"/>
                  <a:miter/>
                </a:ln>
              </p:spPr>
              <p:txBody>
                <a:bodyPr rtlCol="0" anchor="ctr"/>
                <a:lstStyle/>
                <a:p>
                  <a:pPr algn="ctr"/>
                  <a:r>
                    <a:rPr lang="en-US" sz="1200" b="1">
                      <a:solidFill>
                        <a:schemeClr val="bg1"/>
                      </a:solidFill>
                      <a:latin typeface="Helvetica" panose="020B0604020202020204" pitchFamily="34" charset="0"/>
                      <a:cs typeface="Helvetica" panose="020B0604020202020204" pitchFamily="34" charset="0"/>
                    </a:rPr>
                    <a:t>TX</a:t>
                  </a:r>
                </a:p>
              </p:txBody>
            </p:sp>
            <p:sp>
              <p:nvSpPr>
                <p:cNvPr id="87" name="Freeform: Shape 86">
                  <a:extLst>
                    <a:ext uri="{FF2B5EF4-FFF2-40B4-BE49-F238E27FC236}">
                      <a16:creationId xmlns:a16="http://schemas.microsoft.com/office/drawing/2014/main" id="{5AFD2113-D607-3011-F531-1DACC333E3FF}"/>
                    </a:ext>
                  </a:extLst>
                </p:cNvPr>
                <p:cNvSpPr/>
                <p:nvPr/>
              </p:nvSpPr>
              <p:spPr>
                <a:xfrm>
                  <a:off x="3569375" y="3056209"/>
                  <a:ext cx="833675" cy="1051266"/>
                </a:xfrm>
                <a:custGeom>
                  <a:avLst/>
                  <a:gdLst>
                    <a:gd name="connsiteX0" fmla="*/ 624840 w 930592"/>
                    <a:gd name="connsiteY0" fmla="*/ 286702 h 1173479"/>
                    <a:gd name="connsiteX1" fmla="*/ 656272 w 930592"/>
                    <a:gd name="connsiteY1" fmla="*/ 78105 h 1173479"/>
                    <a:gd name="connsiteX2" fmla="*/ 200025 w 930592"/>
                    <a:gd name="connsiteY2" fmla="*/ 0 h 1173479"/>
                    <a:gd name="connsiteX3" fmla="*/ 0 w 930592"/>
                    <a:gd name="connsiteY3" fmla="*/ 1038225 h 1173479"/>
                    <a:gd name="connsiteX4" fmla="*/ 440055 w 930592"/>
                    <a:gd name="connsiteY4" fmla="*/ 1116330 h 1173479"/>
                    <a:gd name="connsiteX5" fmla="*/ 821055 w 930592"/>
                    <a:gd name="connsiteY5" fmla="*/ 1173480 h 1173479"/>
                    <a:gd name="connsiteX6" fmla="*/ 930592 w 930592"/>
                    <a:gd name="connsiteY6" fmla="*/ 332422 h 1173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0592" h="1173479">
                      <a:moveTo>
                        <a:pt x="624840" y="286702"/>
                      </a:moveTo>
                      <a:lnTo>
                        <a:pt x="656272" y="78105"/>
                      </a:lnTo>
                      <a:lnTo>
                        <a:pt x="200025" y="0"/>
                      </a:lnTo>
                      <a:lnTo>
                        <a:pt x="0" y="1038225"/>
                      </a:lnTo>
                      <a:lnTo>
                        <a:pt x="440055" y="1116330"/>
                      </a:lnTo>
                      <a:lnTo>
                        <a:pt x="821055" y="1173480"/>
                      </a:lnTo>
                      <a:lnTo>
                        <a:pt x="930592" y="332422"/>
                      </a:lnTo>
                      <a:close/>
                    </a:path>
                  </a:pathLst>
                </a:custGeom>
                <a:solidFill>
                  <a:srgbClr val="ED3C8D"/>
                </a:solidFill>
                <a:ln w="9525" cap="flat">
                  <a:noFill/>
                  <a:prstDash val="solid"/>
                  <a:miter/>
                </a:ln>
              </p:spPr>
              <p:txBody>
                <a:bodyPr rtlCol="0" anchor="ctr"/>
                <a:lstStyle/>
                <a:p>
                  <a:pPr algn="ctr"/>
                  <a:r>
                    <a:rPr lang="en-US" sz="1200" b="1">
                      <a:solidFill>
                        <a:schemeClr val="bg1"/>
                      </a:solidFill>
                      <a:latin typeface="Helvetica" panose="020B0604020202020204" pitchFamily="34" charset="0"/>
                      <a:cs typeface="Helvetica" panose="020B0604020202020204" pitchFamily="34" charset="0"/>
                    </a:rPr>
                    <a:t>UT</a:t>
                  </a:r>
                </a:p>
              </p:txBody>
            </p:sp>
            <p:sp>
              <p:nvSpPr>
                <p:cNvPr id="88" name="Freeform: Shape 87">
                  <a:extLst>
                    <a:ext uri="{FF2B5EF4-FFF2-40B4-BE49-F238E27FC236}">
                      <a16:creationId xmlns:a16="http://schemas.microsoft.com/office/drawing/2014/main" id="{56FDA342-A6DE-D4A1-D804-862A81CB7DE4}"/>
                    </a:ext>
                  </a:extLst>
                </p:cNvPr>
                <p:cNvSpPr/>
                <p:nvPr/>
              </p:nvSpPr>
              <p:spPr>
                <a:xfrm>
                  <a:off x="9226761" y="2307863"/>
                  <a:ext cx="251723" cy="471022"/>
                </a:xfrm>
                <a:custGeom>
                  <a:avLst/>
                  <a:gdLst>
                    <a:gd name="connsiteX0" fmla="*/ 271463 w 280987"/>
                    <a:gd name="connsiteY0" fmla="*/ 21908 h 525780"/>
                    <a:gd name="connsiteX1" fmla="*/ 260985 w 280987"/>
                    <a:gd name="connsiteY1" fmla="*/ 55245 h 525780"/>
                    <a:gd name="connsiteX2" fmla="*/ 280988 w 280987"/>
                    <a:gd name="connsiteY2" fmla="*/ 81915 h 525780"/>
                    <a:gd name="connsiteX3" fmla="*/ 277178 w 280987"/>
                    <a:gd name="connsiteY3" fmla="*/ 98108 h 525780"/>
                    <a:gd name="connsiteX4" fmla="*/ 278130 w 280987"/>
                    <a:gd name="connsiteY4" fmla="*/ 110490 h 525780"/>
                    <a:gd name="connsiteX5" fmla="*/ 267653 w 280987"/>
                    <a:gd name="connsiteY5" fmla="*/ 130493 h 525780"/>
                    <a:gd name="connsiteX6" fmla="*/ 254318 w 280987"/>
                    <a:gd name="connsiteY6" fmla="*/ 134302 h 525780"/>
                    <a:gd name="connsiteX7" fmla="*/ 248603 w 280987"/>
                    <a:gd name="connsiteY7" fmla="*/ 146685 h 525780"/>
                    <a:gd name="connsiteX8" fmla="*/ 228600 w 280987"/>
                    <a:gd name="connsiteY8" fmla="*/ 156210 h 525780"/>
                    <a:gd name="connsiteX9" fmla="*/ 221933 w 280987"/>
                    <a:gd name="connsiteY9" fmla="*/ 170498 h 525780"/>
                    <a:gd name="connsiteX10" fmla="*/ 235268 w 280987"/>
                    <a:gd name="connsiteY10" fmla="*/ 202883 h 525780"/>
                    <a:gd name="connsiteX11" fmla="*/ 230505 w 280987"/>
                    <a:gd name="connsiteY11" fmla="*/ 226695 h 525780"/>
                    <a:gd name="connsiteX12" fmla="*/ 235268 w 280987"/>
                    <a:gd name="connsiteY12" fmla="*/ 240983 h 525780"/>
                    <a:gd name="connsiteX13" fmla="*/ 225743 w 280987"/>
                    <a:gd name="connsiteY13" fmla="*/ 259080 h 525780"/>
                    <a:gd name="connsiteX14" fmla="*/ 229553 w 280987"/>
                    <a:gd name="connsiteY14" fmla="*/ 277178 h 525780"/>
                    <a:gd name="connsiteX15" fmla="*/ 217170 w 280987"/>
                    <a:gd name="connsiteY15" fmla="*/ 295275 h 525780"/>
                    <a:gd name="connsiteX16" fmla="*/ 219075 w 280987"/>
                    <a:gd name="connsiteY16" fmla="*/ 316230 h 525780"/>
                    <a:gd name="connsiteX17" fmla="*/ 212408 w 280987"/>
                    <a:gd name="connsiteY17" fmla="*/ 326707 h 525780"/>
                    <a:gd name="connsiteX18" fmla="*/ 219075 w 280987"/>
                    <a:gd name="connsiteY18" fmla="*/ 369570 h 525780"/>
                    <a:gd name="connsiteX19" fmla="*/ 225743 w 280987"/>
                    <a:gd name="connsiteY19" fmla="*/ 383857 h 525780"/>
                    <a:gd name="connsiteX20" fmla="*/ 220980 w 280987"/>
                    <a:gd name="connsiteY20" fmla="*/ 408623 h 525780"/>
                    <a:gd name="connsiteX21" fmla="*/ 229553 w 280987"/>
                    <a:gd name="connsiteY21" fmla="*/ 425768 h 525780"/>
                    <a:gd name="connsiteX22" fmla="*/ 227648 w 280987"/>
                    <a:gd name="connsiteY22" fmla="*/ 449580 h 525780"/>
                    <a:gd name="connsiteX23" fmla="*/ 222885 w 280987"/>
                    <a:gd name="connsiteY23" fmla="*/ 461963 h 525780"/>
                    <a:gd name="connsiteX24" fmla="*/ 221933 w 280987"/>
                    <a:gd name="connsiteY24" fmla="*/ 475298 h 525780"/>
                    <a:gd name="connsiteX25" fmla="*/ 241935 w 280987"/>
                    <a:gd name="connsiteY25" fmla="*/ 500063 h 525780"/>
                    <a:gd name="connsiteX26" fmla="*/ 123825 w 280987"/>
                    <a:gd name="connsiteY26" fmla="*/ 525780 h 525780"/>
                    <a:gd name="connsiteX27" fmla="*/ 113348 w 280987"/>
                    <a:gd name="connsiteY27" fmla="*/ 516255 h 525780"/>
                    <a:gd name="connsiteX28" fmla="*/ 118110 w 280987"/>
                    <a:gd name="connsiteY28" fmla="*/ 497205 h 525780"/>
                    <a:gd name="connsiteX29" fmla="*/ 89535 w 280987"/>
                    <a:gd name="connsiteY29" fmla="*/ 361950 h 525780"/>
                    <a:gd name="connsiteX30" fmla="*/ 71438 w 280987"/>
                    <a:gd name="connsiteY30" fmla="*/ 347663 h 525780"/>
                    <a:gd name="connsiteX31" fmla="*/ 62865 w 280987"/>
                    <a:gd name="connsiteY31" fmla="*/ 362903 h 525780"/>
                    <a:gd name="connsiteX32" fmla="*/ 54293 w 280987"/>
                    <a:gd name="connsiteY32" fmla="*/ 341948 h 525780"/>
                    <a:gd name="connsiteX33" fmla="*/ 61913 w 280987"/>
                    <a:gd name="connsiteY33" fmla="*/ 324803 h 525780"/>
                    <a:gd name="connsiteX34" fmla="*/ 32385 w 280987"/>
                    <a:gd name="connsiteY34" fmla="*/ 260985 h 525780"/>
                    <a:gd name="connsiteX35" fmla="*/ 35243 w 280987"/>
                    <a:gd name="connsiteY35" fmla="*/ 224790 h 525780"/>
                    <a:gd name="connsiteX36" fmla="*/ 39053 w 280987"/>
                    <a:gd name="connsiteY36" fmla="*/ 215265 h 525780"/>
                    <a:gd name="connsiteX37" fmla="*/ 33338 w 280987"/>
                    <a:gd name="connsiteY37" fmla="*/ 196215 h 525780"/>
                    <a:gd name="connsiteX38" fmla="*/ 37148 w 280987"/>
                    <a:gd name="connsiteY38" fmla="*/ 175260 h 525780"/>
                    <a:gd name="connsiteX39" fmla="*/ 16193 w 280987"/>
                    <a:gd name="connsiteY39" fmla="*/ 153352 h 525780"/>
                    <a:gd name="connsiteX40" fmla="*/ 11430 w 280987"/>
                    <a:gd name="connsiteY40" fmla="*/ 122873 h 525780"/>
                    <a:gd name="connsiteX41" fmla="*/ 15240 w 280987"/>
                    <a:gd name="connsiteY41" fmla="*/ 108585 h 525780"/>
                    <a:gd name="connsiteX42" fmla="*/ 1905 w 280987"/>
                    <a:gd name="connsiteY42" fmla="*/ 100013 h 525780"/>
                    <a:gd name="connsiteX43" fmla="*/ 7620 w 280987"/>
                    <a:gd name="connsiteY43" fmla="*/ 81915 h 525780"/>
                    <a:gd name="connsiteX44" fmla="*/ 0 w 280987"/>
                    <a:gd name="connsiteY44" fmla="*/ 65723 h 525780"/>
                    <a:gd name="connsiteX45" fmla="*/ 260033 w 280987"/>
                    <a:gd name="connsiteY45" fmla="*/ 0 h 52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80987" h="525780">
                      <a:moveTo>
                        <a:pt x="271463" y="21908"/>
                      </a:moveTo>
                      <a:lnTo>
                        <a:pt x="260985" y="55245"/>
                      </a:lnTo>
                      <a:lnTo>
                        <a:pt x="280988" y="81915"/>
                      </a:lnTo>
                      <a:lnTo>
                        <a:pt x="277178" y="98108"/>
                      </a:lnTo>
                      <a:lnTo>
                        <a:pt x="278130" y="110490"/>
                      </a:lnTo>
                      <a:lnTo>
                        <a:pt x="267653" y="130493"/>
                      </a:lnTo>
                      <a:lnTo>
                        <a:pt x="254318" y="134302"/>
                      </a:lnTo>
                      <a:lnTo>
                        <a:pt x="248603" y="146685"/>
                      </a:lnTo>
                      <a:lnTo>
                        <a:pt x="228600" y="156210"/>
                      </a:lnTo>
                      <a:lnTo>
                        <a:pt x="221933" y="170498"/>
                      </a:lnTo>
                      <a:lnTo>
                        <a:pt x="235268" y="202883"/>
                      </a:lnTo>
                      <a:lnTo>
                        <a:pt x="230505" y="226695"/>
                      </a:lnTo>
                      <a:lnTo>
                        <a:pt x="235268" y="240983"/>
                      </a:lnTo>
                      <a:lnTo>
                        <a:pt x="225743" y="259080"/>
                      </a:lnTo>
                      <a:lnTo>
                        <a:pt x="229553" y="277178"/>
                      </a:lnTo>
                      <a:lnTo>
                        <a:pt x="217170" y="295275"/>
                      </a:lnTo>
                      <a:lnTo>
                        <a:pt x="219075" y="316230"/>
                      </a:lnTo>
                      <a:lnTo>
                        <a:pt x="212408" y="326707"/>
                      </a:lnTo>
                      <a:lnTo>
                        <a:pt x="219075" y="369570"/>
                      </a:lnTo>
                      <a:lnTo>
                        <a:pt x="225743" y="383857"/>
                      </a:lnTo>
                      <a:lnTo>
                        <a:pt x="220980" y="408623"/>
                      </a:lnTo>
                      <a:lnTo>
                        <a:pt x="229553" y="425768"/>
                      </a:lnTo>
                      <a:lnTo>
                        <a:pt x="227648" y="449580"/>
                      </a:lnTo>
                      <a:lnTo>
                        <a:pt x="222885" y="461963"/>
                      </a:lnTo>
                      <a:lnTo>
                        <a:pt x="221933" y="475298"/>
                      </a:lnTo>
                      <a:lnTo>
                        <a:pt x="241935" y="500063"/>
                      </a:lnTo>
                      <a:lnTo>
                        <a:pt x="123825" y="525780"/>
                      </a:lnTo>
                      <a:lnTo>
                        <a:pt x="113348" y="516255"/>
                      </a:lnTo>
                      <a:lnTo>
                        <a:pt x="118110" y="497205"/>
                      </a:lnTo>
                      <a:lnTo>
                        <a:pt x="89535" y="361950"/>
                      </a:lnTo>
                      <a:lnTo>
                        <a:pt x="71438" y="347663"/>
                      </a:lnTo>
                      <a:lnTo>
                        <a:pt x="62865" y="362903"/>
                      </a:lnTo>
                      <a:lnTo>
                        <a:pt x="54293" y="341948"/>
                      </a:lnTo>
                      <a:lnTo>
                        <a:pt x="61913" y="324803"/>
                      </a:lnTo>
                      <a:lnTo>
                        <a:pt x="32385" y="260985"/>
                      </a:lnTo>
                      <a:lnTo>
                        <a:pt x="35243" y="224790"/>
                      </a:lnTo>
                      <a:lnTo>
                        <a:pt x="39053" y="215265"/>
                      </a:lnTo>
                      <a:lnTo>
                        <a:pt x="33338" y="196215"/>
                      </a:lnTo>
                      <a:lnTo>
                        <a:pt x="37148" y="175260"/>
                      </a:lnTo>
                      <a:lnTo>
                        <a:pt x="16193" y="153352"/>
                      </a:lnTo>
                      <a:lnTo>
                        <a:pt x="11430" y="122873"/>
                      </a:lnTo>
                      <a:lnTo>
                        <a:pt x="15240" y="108585"/>
                      </a:lnTo>
                      <a:lnTo>
                        <a:pt x="1905" y="100013"/>
                      </a:lnTo>
                      <a:lnTo>
                        <a:pt x="7620" y="81915"/>
                      </a:lnTo>
                      <a:lnTo>
                        <a:pt x="0" y="65723"/>
                      </a:lnTo>
                      <a:lnTo>
                        <a:pt x="260033" y="0"/>
                      </a:lnTo>
                      <a:close/>
                    </a:path>
                  </a:pathLst>
                </a:custGeom>
                <a:solidFill>
                  <a:srgbClr val="ACBDCE"/>
                </a:solidFill>
                <a:ln w="9525" cap="flat">
                  <a:no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89" name="Freeform: Shape 88">
                  <a:extLst>
                    <a:ext uri="{FF2B5EF4-FFF2-40B4-BE49-F238E27FC236}">
                      <a16:creationId xmlns:a16="http://schemas.microsoft.com/office/drawing/2014/main" id="{BE141936-049D-BB1E-428E-314446C257F2}"/>
                    </a:ext>
                  </a:extLst>
                </p:cNvPr>
                <p:cNvSpPr/>
                <p:nvPr/>
              </p:nvSpPr>
              <p:spPr>
                <a:xfrm>
                  <a:off x="8092724" y="3541736"/>
                  <a:ext cx="1174141" cy="651922"/>
                </a:xfrm>
                <a:custGeom>
                  <a:avLst/>
                  <a:gdLst>
                    <a:gd name="connsiteX0" fmla="*/ 1304925 w 1310639"/>
                    <a:gd name="connsiteY0" fmla="*/ 197167 h 727710"/>
                    <a:gd name="connsiteX1" fmla="*/ 1294447 w 1310639"/>
                    <a:gd name="connsiteY1" fmla="*/ 223838 h 727710"/>
                    <a:gd name="connsiteX2" fmla="*/ 1299210 w 1310639"/>
                    <a:gd name="connsiteY2" fmla="*/ 234315 h 727710"/>
                    <a:gd name="connsiteX3" fmla="*/ 1303020 w 1310639"/>
                    <a:gd name="connsiteY3" fmla="*/ 223838 h 727710"/>
                    <a:gd name="connsiteX4" fmla="*/ 1310640 w 1310639"/>
                    <a:gd name="connsiteY4" fmla="*/ 194310 h 727710"/>
                    <a:gd name="connsiteX5" fmla="*/ 975360 w 1310639"/>
                    <a:gd name="connsiteY5" fmla="*/ 130492 h 727710"/>
                    <a:gd name="connsiteX6" fmla="*/ 968693 w 1310639"/>
                    <a:gd name="connsiteY6" fmla="*/ 120967 h 727710"/>
                    <a:gd name="connsiteX7" fmla="*/ 978218 w 1310639"/>
                    <a:gd name="connsiteY7" fmla="*/ 120015 h 727710"/>
                    <a:gd name="connsiteX8" fmla="*/ 987743 w 1310639"/>
                    <a:gd name="connsiteY8" fmla="*/ 111442 h 727710"/>
                    <a:gd name="connsiteX9" fmla="*/ 991552 w 1310639"/>
                    <a:gd name="connsiteY9" fmla="*/ 94298 h 727710"/>
                    <a:gd name="connsiteX10" fmla="*/ 989647 w 1310639"/>
                    <a:gd name="connsiteY10" fmla="*/ 89535 h 727710"/>
                    <a:gd name="connsiteX11" fmla="*/ 990600 w 1310639"/>
                    <a:gd name="connsiteY11" fmla="*/ 84773 h 727710"/>
                    <a:gd name="connsiteX12" fmla="*/ 987743 w 1310639"/>
                    <a:gd name="connsiteY12" fmla="*/ 78105 h 727710"/>
                    <a:gd name="connsiteX13" fmla="*/ 982027 w 1310639"/>
                    <a:gd name="connsiteY13" fmla="*/ 73342 h 727710"/>
                    <a:gd name="connsiteX14" fmla="*/ 978218 w 1310639"/>
                    <a:gd name="connsiteY14" fmla="*/ 72390 h 727710"/>
                    <a:gd name="connsiteX15" fmla="*/ 973455 w 1310639"/>
                    <a:gd name="connsiteY15" fmla="*/ 68580 h 727710"/>
                    <a:gd name="connsiteX16" fmla="*/ 967740 w 1310639"/>
                    <a:gd name="connsiteY16" fmla="*/ 62865 h 727710"/>
                    <a:gd name="connsiteX17" fmla="*/ 958215 w 1310639"/>
                    <a:gd name="connsiteY17" fmla="*/ 62865 h 727710"/>
                    <a:gd name="connsiteX18" fmla="*/ 952500 w 1310639"/>
                    <a:gd name="connsiteY18" fmla="*/ 61913 h 727710"/>
                    <a:gd name="connsiteX19" fmla="*/ 948690 w 1310639"/>
                    <a:gd name="connsiteY19" fmla="*/ 58103 h 727710"/>
                    <a:gd name="connsiteX20" fmla="*/ 949643 w 1310639"/>
                    <a:gd name="connsiteY20" fmla="*/ 53340 h 727710"/>
                    <a:gd name="connsiteX21" fmla="*/ 933450 w 1310639"/>
                    <a:gd name="connsiteY21" fmla="*/ 47625 h 727710"/>
                    <a:gd name="connsiteX22" fmla="*/ 925830 w 1310639"/>
                    <a:gd name="connsiteY22" fmla="*/ 50483 h 727710"/>
                    <a:gd name="connsiteX23" fmla="*/ 914400 w 1310639"/>
                    <a:gd name="connsiteY23" fmla="*/ 49530 h 727710"/>
                    <a:gd name="connsiteX24" fmla="*/ 907732 w 1310639"/>
                    <a:gd name="connsiteY24" fmla="*/ 42863 h 727710"/>
                    <a:gd name="connsiteX25" fmla="*/ 902970 w 1310639"/>
                    <a:gd name="connsiteY25" fmla="*/ 40958 h 727710"/>
                    <a:gd name="connsiteX26" fmla="*/ 901065 w 1310639"/>
                    <a:gd name="connsiteY26" fmla="*/ 34290 h 727710"/>
                    <a:gd name="connsiteX27" fmla="*/ 906780 w 1310639"/>
                    <a:gd name="connsiteY27" fmla="*/ 26670 h 727710"/>
                    <a:gd name="connsiteX28" fmla="*/ 906780 w 1310639"/>
                    <a:gd name="connsiteY28" fmla="*/ 18098 h 727710"/>
                    <a:gd name="connsiteX29" fmla="*/ 895350 w 1310639"/>
                    <a:gd name="connsiteY29" fmla="*/ 16192 h 727710"/>
                    <a:gd name="connsiteX30" fmla="*/ 885825 w 1310639"/>
                    <a:gd name="connsiteY30" fmla="*/ 7620 h 727710"/>
                    <a:gd name="connsiteX31" fmla="*/ 877252 w 1310639"/>
                    <a:gd name="connsiteY31" fmla="*/ 8573 h 727710"/>
                    <a:gd name="connsiteX32" fmla="*/ 862013 w 1310639"/>
                    <a:gd name="connsiteY32" fmla="*/ 5715 h 727710"/>
                    <a:gd name="connsiteX33" fmla="*/ 858202 w 1310639"/>
                    <a:gd name="connsiteY33" fmla="*/ 12383 h 727710"/>
                    <a:gd name="connsiteX34" fmla="*/ 854393 w 1310639"/>
                    <a:gd name="connsiteY34" fmla="*/ 27623 h 727710"/>
                    <a:gd name="connsiteX35" fmla="*/ 849630 w 1310639"/>
                    <a:gd name="connsiteY35" fmla="*/ 49530 h 727710"/>
                    <a:gd name="connsiteX36" fmla="*/ 754380 w 1310639"/>
                    <a:gd name="connsiteY36" fmla="*/ 0 h 727710"/>
                    <a:gd name="connsiteX37" fmla="*/ 752475 w 1310639"/>
                    <a:gd name="connsiteY37" fmla="*/ 8573 h 727710"/>
                    <a:gd name="connsiteX38" fmla="*/ 761047 w 1310639"/>
                    <a:gd name="connsiteY38" fmla="*/ 23813 h 727710"/>
                    <a:gd name="connsiteX39" fmla="*/ 753427 w 1310639"/>
                    <a:gd name="connsiteY39" fmla="*/ 45720 h 727710"/>
                    <a:gd name="connsiteX40" fmla="*/ 754380 w 1310639"/>
                    <a:gd name="connsiteY40" fmla="*/ 73342 h 727710"/>
                    <a:gd name="connsiteX41" fmla="*/ 742950 w 1310639"/>
                    <a:gd name="connsiteY41" fmla="*/ 80963 h 727710"/>
                    <a:gd name="connsiteX42" fmla="*/ 738188 w 1310639"/>
                    <a:gd name="connsiteY42" fmla="*/ 100965 h 727710"/>
                    <a:gd name="connsiteX43" fmla="*/ 729615 w 1310639"/>
                    <a:gd name="connsiteY43" fmla="*/ 108585 h 727710"/>
                    <a:gd name="connsiteX44" fmla="*/ 716280 w 1310639"/>
                    <a:gd name="connsiteY44" fmla="*/ 125730 h 727710"/>
                    <a:gd name="connsiteX45" fmla="*/ 707707 w 1310639"/>
                    <a:gd name="connsiteY45" fmla="*/ 133350 h 727710"/>
                    <a:gd name="connsiteX46" fmla="*/ 698182 w 1310639"/>
                    <a:gd name="connsiteY46" fmla="*/ 157163 h 727710"/>
                    <a:gd name="connsiteX47" fmla="*/ 675322 w 1310639"/>
                    <a:gd name="connsiteY47" fmla="*/ 146685 h 727710"/>
                    <a:gd name="connsiteX48" fmla="*/ 653415 w 1310639"/>
                    <a:gd name="connsiteY48" fmla="*/ 227648 h 727710"/>
                    <a:gd name="connsiteX49" fmla="*/ 641032 w 1310639"/>
                    <a:gd name="connsiteY49" fmla="*/ 242888 h 727710"/>
                    <a:gd name="connsiteX50" fmla="*/ 614363 w 1310639"/>
                    <a:gd name="connsiteY50" fmla="*/ 238125 h 727710"/>
                    <a:gd name="connsiteX51" fmla="*/ 601980 w 1310639"/>
                    <a:gd name="connsiteY51" fmla="*/ 220027 h 727710"/>
                    <a:gd name="connsiteX52" fmla="*/ 580072 w 1310639"/>
                    <a:gd name="connsiteY52" fmla="*/ 213360 h 727710"/>
                    <a:gd name="connsiteX53" fmla="*/ 579120 w 1310639"/>
                    <a:gd name="connsiteY53" fmla="*/ 258127 h 727710"/>
                    <a:gd name="connsiteX54" fmla="*/ 565785 w 1310639"/>
                    <a:gd name="connsiteY54" fmla="*/ 274320 h 727710"/>
                    <a:gd name="connsiteX55" fmla="*/ 569595 w 1310639"/>
                    <a:gd name="connsiteY55" fmla="*/ 288608 h 727710"/>
                    <a:gd name="connsiteX56" fmla="*/ 549593 w 1310639"/>
                    <a:gd name="connsiteY56" fmla="*/ 309563 h 727710"/>
                    <a:gd name="connsiteX57" fmla="*/ 553402 w 1310639"/>
                    <a:gd name="connsiteY57" fmla="*/ 327660 h 727710"/>
                    <a:gd name="connsiteX58" fmla="*/ 518160 w 1310639"/>
                    <a:gd name="connsiteY58" fmla="*/ 387667 h 727710"/>
                    <a:gd name="connsiteX59" fmla="*/ 508635 w 1310639"/>
                    <a:gd name="connsiteY59" fmla="*/ 419100 h 727710"/>
                    <a:gd name="connsiteX60" fmla="*/ 522922 w 1310639"/>
                    <a:gd name="connsiteY60" fmla="*/ 430530 h 727710"/>
                    <a:gd name="connsiteX61" fmla="*/ 508635 w 1310639"/>
                    <a:gd name="connsiteY61" fmla="*/ 448627 h 727710"/>
                    <a:gd name="connsiteX62" fmla="*/ 509588 w 1310639"/>
                    <a:gd name="connsiteY62" fmla="*/ 461963 h 727710"/>
                    <a:gd name="connsiteX63" fmla="*/ 487680 w 1310639"/>
                    <a:gd name="connsiteY63" fmla="*/ 481013 h 727710"/>
                    <a:gd name="connsiteX64" fmla="*/ 481013 w 1310639"/>
                    <a:gd name="connsiteY64" fmla="*/ 470535 h 727710"/>
                    <a:gd name="connsiteX65" fmla="*/ 440055 w 1310639"/>
                    <a:gd name="connsiteY65" fmla="*/ 500063 h 727710"/>
                    <a:gd name="connsiteX66" fmla="*/ 425768 w 1310639"/>
                    <a:gd name="connsiteY66" fmla="*/ 490538 h 727710"/>
                    <a:gd name="connsiteX67" fmla="*/ 420052 w 1310639"/>
                    <a:gd name="connsiteY67" fmla="*/ 503873 h 727710"/>
                    <a:gd name="connsiteX68" fmla="*/ 427672 w 1310639"/>
                    <a:gd name="connsiteY68" fmla="*/ 508635 h 727710"/>
                    <a:gd name="connsiteX69" fmla="*/ 422910 w 1310639"/>
                    <a:gd name="connsiteY69" fmla="*/ 517208 h 727710"/>
                    <a:gd name="connsiteX70" fmla="*/ 370522 w 1310639"/>
                    <a:gd name="connsiteY70" fmla="*/ 540068 h 727710"/>
                    <a:gd name="connsiteX71" fmla="*/ 341947 w 1310639"/>
                    <a:gd name="connsiteY71" fmla="*/ 522923 h 727710"/>
                    <a:gd name="connsiteX72" fmla="*/ 334327 w 1310639"/>
                    <a:gd name="connsiteY72" fmla="*/ 539115 h 727710"/>
                    <a:gd name="connsiteX73" fmla="*/ 316230 w 1310639"/>
                    <a:gd name="connsiteY73" fmla="*/ 556260 h 727710"/>
                    <a:gd name="connsiteX74" fmla="*/ 294322 w 1310639"/>
                    <a:gd name="connsiteY74" fmla="*/ 557213 h 727710"/>
                    <a:gd name="connsiteX75" fmla="*/ 252413 w 1310639"/>
                    <a:gd name="connsiteY75" fmla="*/ 535305 h 727710"/>
                    <a:gd name="connsiteX76" fmla="*/ 251460 w 1310639"/>
                    <a:gd name="connsiteY76" fmla="*/ 521017 h 727710"/>
                    <a:gd name="connsiteX77" fmla="*/ 237172 w 1310639"/>
                    <a:gd name="connsiteY77" fmla="*/ 514350 h 727710"/>
                    <a:gd name="connsiteX78" fmla="*/ 244793 w 1310639"/>
                    <a:gd name="connsiteY78" fmla="*/ 502920 h 727710"/>
                    <a:gd name="connsiteX79" fmla="*/ 238125 w 1310639"/>
                    <a:gd name="connsiteY79" fmla="*/ 497205 h 727710"/>
                    <a:gd name="connsiteX80" fmla="*/ 191452 w 1310639"/>
                    <a:gd name="connsiteY80" fmla="*/ 560070 h 727710"/>
                    <a:gd name="connsiteX81" fmla="*/ 163830 w 1310639"/>
                    <a:gd name="connsiteY81" fmla="*/ 569595 h 727710"/>
                    <a:gd name="connsiteX82" fmla="*/ 135255 w 1310639"/>
                    <a:gd name="connsiteY82" fmla="*/ 598170 h 727710"/>
                    <a:gd name="connsiteX83" fmla="*/ 131445 w 1310639"/>
                    <a:gd name="connsiteY83" fmla="*/ 619125 h 727710"/>
                    <a:gd name="connsiteX84" fmla="*/ 111443 w 1310639"/>
                    <a:gd name="connsiteY84" fmla="*/ 631508 h 727710"/>
                    <a:gd name="connsiteX85" fmla="*/ 110490 w 1310639"/>
                    <a:gd name="connsiteY85" fmla="*/ 647700 h 727710"/>
                    <a:gd name="connsiteX86" fmla="*/ 97155 w 1310639"/>
                    <a:gd name="connsiteY86" fmla="*/ 661035 h 727710"/>
                    <a:gd name="connsiteX87" fmla="*/ 80010 w 1310639"/>
                    <a:gd name="connsiteY87" fmla="*/ 665798 h 727710"/>
                    <a:gd name="connsiteX88" fmla="*/ 75247 w 1310639"/>
                    <a:gd name="connsiteY88" fmla="*/ 683895 h 727710"/>
                    <a:gd name="connsiteX89" fmla="*/ 65722 w 1310639"/>
                    <a:gd name="connsiteY89" fmla="*/ 687705 h 727710"/>
                    <a:gd name="connsiteX90" fmla="*/ 0 w 1310639"/>
                    <a:gd name="connsiteY90" fmla="*/ 727710 h 727710"/>
                    <a:gd name="connsiteX91" fmla="*/ 275272 w 1310639"/>
                    <a:gd name="connsiteY91" fmla="*/ 696277 h 727710"/>
                    <a:gd name="connsiteX92" fmla="*/ 277177 w 1310639"/>
                    <a:gd name="connsiteY92" fmla="*/ 686752 h 727710"/>
                    <a:gd name="connsiteX93" fmla="*/ 320993 w 1310639"/>
                    <a:gd name="connsiteY93" fmla="*/ 681990 h 727710"/>
                    <a:gd name="connsiteX94" fmla="*/ 318135 w 1310639"/>
                    <a:gd name="connsiteY94" fmla="*/ 688658 h 727710"/>
                    <a:gd name="connsiteX95" fmla="*/ 598170 w 1310639"/>
                    <a:gd name="connsiteY95" fmla="*/ 655320 h 727710"/>
                    <a:gd name="connsiteX96" fmla="*/ 973455 w 1310639"/>
                    <a:gd name="connsiteY96" fmla="*/ 585788 h 727710"/>
                    <a:gd name="connsiteX97" fmla="*/ 1250632 w 1310639"/>
                    <a:gd name="connsiteY97" fmla="*/ 527685 h 727710"/>
                    <a:gd name="connsiteX98" fmla="*/ 1244918 w 1310639"/>
                    <a:gd name="connsiteY98" fmla="*/ 516255 h 727710"/>
                    <a:gd name="connsiteX99" fmla="*/ 1248727 w 1310639"/>
                    <a:gd name="connsiteY99" fmla="*/ 515302 h 727710"/>
                    <a:gd name="connsiteX100" fmla="*/ 1257300 w 1310639"/>
                    <a:gd name="connsiteY100" fmla="*/ 523875 h 727710"/>
                    <a:gd name="connsiteX101" fmla="*/ 1256347 w 1310639"/>
                    <a:gd name="connsiteY101" fmla="*/ 510540 h 727710"/>
                    <a:gd name="connsiteX102" fmla="*/ 1253490 w 1310639"/>
                    <a:gd name="connsiteY102" fmla="*/ 492442 h 727710"/>
                    <a:gd name="connsiteX103" fmla="*/ 1268730 w 1310639"/>
                    <a:gd name="connsiteY103" fmla="*/ 503873 h 727710"/>
                    <a:gd name="connsiteX104" fmla="*/ 1277302 w 1310639"/>
                    <a:gd name="connsiteY104" fmla="*/ 523875 h 727710"/>
                    <a:gd name="connsiteX105" fmla="*/ 1277302 w 1310639"/>
                    <a:gd name="connsiteY105" fmla="*/ 511492 h 727710"/>
                    <a:gd name="connsiteX106" fmla="*/ 1244918 w 1310639"/>
                    <a:gd name="connsiteY106" fmla="*/ 459105 h 727710"/>
                    <a:gd name="connsiteX107" fmla="*/ 1244918 w 1310639"/>
                    <a:gd name="connsiteY107" fmla="*/ 447675 h 727710"/>
                    <a:gd name="connsiteX108" fmla="*/ 1238250 w 1310639"/>
                    <a:gd name="connsiteY108" fmla="*/ 440055 h 727710"/>
                    <a:gd name="connsiteX109" fmla="*/ 1225868 w 1310639"/>
                    <a:gd name="connsiteY109" fmla="*/ 446723 h 727710"/>
                    <a:gd name="connsiteX110" fmla="*/ 1230630 w 1310639"/>
                    <a:gd name="connsiteY110" fmla="*/ 460058 h 727710"/>
                    <a:gd name="connsiteX111" fmla="*/ 1223010 w 1310639"/>
                    <a:gd name="connsiteY111" fmla="*/ 460058 h 727710"/>
                    <a:gd name="connsiteX112" fmla="*/ 1219200 w 1310639"/>
                    <a:gd name="connsiteY112" fmla="*/ 450533 h 727710"/>
                    <a:gd name="connsiteX113" fmla="*/ 1213485 w 1310639"/>
                    <a:gd name="connsiteY113" fmla="*/ 459105 h 727710"/>
                    <a:gd name="connsiteX114" fmla="*/ 1204913 w 1310639"/>
                    <a:gd name="connsiteY114" fmla="*/ 448627 h 727710"/>
                    <a:gd name="connsiteX115" fmla="*/ 1184910 w 1310639"/>
                    <a:gd name="connsiteY115" fmla="*/ 447675 h 727710"/>
                    <a:gd name="connsiteX116" fmla="*/ 1183005 w 1310639"/>
                    <a:gd name="connsiteY116" fmla="*/ 454342 h 727710"/>
                    <a:gd name="connsiteX117" fmla="*/ 1197293 w 1310639"/>
                    <a:gd name="connsiteY117" fmla="*/ 474345 h 727710"/>
                    <a:gd name="connsiteX118" fmla="*/ 1183957 w 1310639"/>
                    <a:gd name="connsiteY118" fmla="*/ 467677 h 727710"/>
                    <a:gd name="connsiteX119" fmla="*/ 1179195 w 1310639"/>
                    <a:gd name="connsiteY119" fmla="*/ 458152 h 727710"/>
                    <a:gd name="connsiteX120" fmla="*/ 1175385 w 1310639"/>
                    <a:gd name="connsiteY120" fmla="*/ 465773 h 727710"/>
                    <a:gd name="connsiteX121" fmla="*/ 1167765 w 1310639"/>
                    <a:gd name="connsiteY121" fmla="*/ 466725 h 727710"/>
                    <a:gd name="connsiteX122" fmla="*/ 1153477 w 1310639"/>
                    <a:gd name="connsiteY122" fmla="*/ 482917 h 727710"/>
                    <a:gd name="connsiteX123" fmla="*/ 1156335 w 1310639"/>
                    <a:gd name="connsiteY123" fmla="*/ 467677 h 727710"/>
                    <a:gd name="connsiteX124" fmla="*/ 1156335 w 1310639"/>
                    <a:gd name="connsiteY124" fmla="*/ 454342 h 727710"/>
                    <a:gd name="connsiteX125" fmla="*/ 1142047 w 1310639"/>
                    <a:gd name="connsiteY125" fmla="*/ 447675 h 727710"/>
                    <a:gd name="connsiteX126" fmla="*/ 1124902 w 1310639"/>
                    <a:gd name="connsiteY126" fmla="*/ 442913 h 727710"/>
                    <a:gd name="connsiteX127" fmla="*/ 1122997 w 1310639"/>
                    <a:gd name="connsiteY127" fmla="*/ 426720 h 727710"/>
                    <a:gd name="connsiteX128" fmla="*/ 1117282 w 1310639"/>
                    <a:gd name="connsiteY128" fmla="*/ 414338 h 727710"/>
                    <a:gd name="connsiteX129" fmla="*/ 1111568 w 1310639"/>
                    <a:gd name="connsiteY129" fmla="*/ 424815 h 727710"/>
                    <a:gd name="connsiteX130" fmla="*/ 1095375 w 1310639"/>
                    <a:gd name="connsiteY130" fmla="*/ 415290 h 727710"/>
                    <a:gd name="connsiteX131" fmla="*/ 1076325 w 1310639"/>
                    <a:gd name="connsiteY131" fmla="*/ 418148 h 727710"/>
                    <a:gd name="connsiteX132" fmla="*/ 1078230 w 1310639"/>
                    <a:gd name="connsiteY132" fmla="*/ 409575 h 727710"/>
                    <a:gd name="connsiteX133" fmla="*/ 1092518 w 1310639"/>
                    <a:gd name="connsiteY133" fmla="*/ 407670 h 727710"/>
                    <a:gd name="connsiteX134" fmla="*/ 1101090 w 1310639"/>
                    <a:gd name="connsiteY134" fmla="*/ 412433 h 727710"/>
                    <a:gd name="connsiteX135" fmla="*/ 1117282 w 1310639"/>
                    <a:gd name="connsiteY135" fmla="*/ 404813 h 727710"/>
                    <a:gd name="connsiteX136" fmla="*/ 1125855 w 1310639"/>
                    <a:gd name="connsiteY136" fmla="*/ 408623 h 727710"/>
                    <a:gd name="connsiteX137" fmla="*/ 1130618 w 1310639"/>
                    <a:gd name="connsiteY137" fmla="*/ 418148 h 727710"/>
                    <a:gd name="connsiteX138" fmla="*/ 1130618 w 1310639"/>
                    <a:gd name="connsiteY138" fmla="*/ 424815 h 727710"/>
                    <a:gd name="connsiteX139" fmla="*/ 1148715 w 1310639"/>
                    <a:gd name="connsiteY139" fmla="*/ 428625 h 727710"/>
                    <a:gd name="connsiteX140" fmla="*/ 1151572 w 1310639"/>
                    <a:gd name="connsiteY140" fmla="*/ 437198 h 727710"/>
                    <a:gd name="connsiteX141" fmla="*/ 1160145 w 1310639"/>
                    <a:gd name="connsiteY141" fmla="*/ 441008 h 727710"/>
                    <a:gd name="connsiteX142" fmla="*/ 1168718 w 1310639"/>
                    <a:gd name="connsiteY142" fmla="*/ 452438 h 727710"/>
                    <a:gd name="connsiteX143" fmla="*/ 1182052 w 1310639"/>
                    <a:gd name="connsiteY143" fmla="*/ 437198 h 727710"/>
                    <a:gd name="connsiteX144" fmla="*/ 1187768 w 1310639"/>
                    <a:gd name="connsiteY144" fmla="*/ 437198 h 727710"/>
                    <a:gd name="connsiteX145" fmla="*/ 1186815 w 1310639"/>
                    <a:gd name="connsiteY145" fmla="*/ 417195 h 727710"/>
                    <a:gd name="connsiteX146" fmla="*/ 1174432 w 1310639"/>
                    <a:gd name="connsiteY146" fmla="*/ 426720 h 727710"/>
                    <a:gd name="connsiteX147" fmla="*/ 1168718 w 1310639"/>
                    <a:gd name="connsiteY147" fmla="*/ 418148 h 727710"/>
                    <a:gd name="connsiteX148" fmla="*/ 1183005 w 1310639"/>
                    <a:gd name="connsiteY148" fmla="*/ 416242 h 727710"/>
                    <a:gd name="connsiteX149" fmla="*/ 1171575 w 1310639"/>
                    <a:gd name="connsiteY149" fmla="*/ 407670 h 727710"/>
                    <a:gd name="connsiteX150" fmla="*/ 1160145 w 1310639"/>
                    <a:gd name="connsiteY150" fmla="*/ 413385 h 727710"/>
                    <a:gd name="connsiteX151" fmla="*/ 1159193 w 1310639"/>
                    <a:gd name="connsiteY151" fmla="*/ 397192 h 727710"/>
                    <a:gd name="connsiteX152" fmla="*/ 1143000 w 1310639"/>
                    <a:gd name="connsiteY152" fmla="*/ 399098 h 727710"/>
                    <a:gd name="connsiteX153" fmla="*/ 1122045 w 1310639"/>
                    <a:gd name="connsiteY153" fmla="*/ 388620 h 727710"/>
                    <a:gd name="connsiteX154" fmla="*/ 1104900 w 1310639"/>
                    <a:gd name="connsiteY154" fmla="*/ 367665 h 727710"/>
                    <a:gd name="connsiteX155" fmla="*/ 1139190 w 1310639"/>
                    <a:gd name="connsiteY155" fmla="*/ 388620 h 727710"/>
                    <a:gd name="connsiteX156" fmla="*/ 1147763 w 1310639"/>
                    <a:gd name="connsiteY156" fmla="*/ 391477 h 727710"/>
                    <a:gd name="connsiteX157" fmla="*/ 1163955 w 1310639"/>
                    <a:gd name="connsiteY157" fmla="*/ 383858 h 727710"/>
                    <a:gd name="connsiteX158" fmla="*/ 1147763 w 1310639"/>
                    <a:gd name="connsiteY158" fmla="*/ 375285 h 727710"/>
                    <a:gd name="connsiteX159" fmla="*/ 1153477 w 1310639"/>
                    <a:gd name="connsiteY159" fmla="*/ 369570 h 727710"/>
                    <a:gd name="connsiteX160" fmla="*/ 1143952 w 1310639"/>
                    <a:gd name="connsiteY160" fmla="*/ 364808 h 727710"/>
                    <a:gd name="connsiteX161" fmla="*/ 1151572 w 1310639"/>
                    <a:gd name="connsiteY161" fmla="*/ 362902 h 727710"/>
                    <a:gd name="connsiteX162" fmla="*/ 1148715 w 1310639"/>
                    <a:gd name="connsiteY162" fmla="*/ 354330 h 727710"/>
                    <a:gd name="connsiteX163" fmla="*/ 1159193 w 1310639"/>
                    <a:gd name="connsiteY163" fmla="*/ 362902 h 727710"/>
                    <a:gd name="connsiteX164" fmla="*/ 1163002 w 1310639"/>
                    <a:gd name="connsiteY164" fmla="*/ 355283 h 727710"/>
                    <a:gd name="connsiteX165" fmla="*/ 1166813 w 1310639"/>
                    <a:gd name="connsiteY165" fmla="*/ 367665 h 727710"/>
                    <a:gd name="connsiteX166" fmla="*/ 1178243 w 1310639"/>
                    <a:gd name="connsiteY166" fmla="*/ 375285 h 727710"/>
                    <a:gd name="connsiteX167" fmla="*/ 1183957 w 1310639"/>
                    <a:gd name="connsiteY167" fmla="*/ 370523 h 727710"/>
                    <a:gd name="connsiteX168" fmla="*/ 1179195 w 1310639"/>
                    <a:gd name="connsiteY168" fmla="*/ 364808 h 727710"/>
                    <a:gd name="connsiteX169" fmla="*/ 1178243 w 1310639"/>
                    <a:gd name="connsiteY169" fmla="*/ 340995 h 727710"/>
                    <a:gd name="connsiteX170" fmla="*/ 1167765 w 1310639"/>
                    <a:gd name="connsiteY170" fmla="*/ 340042 h 727710"/>
                    <a:gd name="connsiteX171" fmla="*/ 1152525 w 1310639"/>
                    <a:gd name="connsiteY171" fmla="*/ 332423 h 727710"/>
                    <a:gd name="connsiteX172" fmla="*/ 1161097 w 1310639"/>
                    <a:gd name="connsiteY172" fmla="*/ 321945 h 727710"/>
                    <a:gd name="connsiteX173" fmla="*/ 1142047 w 1310639"/>
                    <a:gd name="connsiteY173" fmla="*/ 320992 h 727710"/>
                    <a:gd name="connsiteX174" fmla="*/ 1138238 w 1310639"/>
                    <a:gd name="connsiteY174" fmla="*/ 316230 h 727710"/>
                    <a:gd name="connsiteX175" fmla="*/ 1124902 w 1310639"/>
                    <a:gd name="connsiteY175" fmla="*/ 321945 h 727710"/>
                    <a:gd name="connsiteX176" fmla="*/ 1111568 w 1310639"/>
                    <a:gd name="connsiteY176" fmla="*/ 314325 h 727710"/>
                    <a:gd name="connsiteX177" fmla="*/ 1106805 w 1310639"/>
                    <a:gd name="connsiteY177" fmla="*/ 302895 h 727710"/>
                    <a:gd name="connsiteX178" fmla="*/ 1086802 w 1310639"/>
                    <a:gd name="connsiteY178" fmla="*/ 291465 h 727710"/>
                    <a:gd name="connsiteX179" fmla="*/ 1066800 w 1310639"/>
                    <a:gd name="connsiteY179" fmla="*/ 274320 h 727710"/>
                    <a:gd name="connsiteX180" fmla="*/ 1045845 w 1310639"/>
                    <a:gd name="connsiteY180" fmla="*/ 256223 h 727710"/>
                    <a:gd name="connsiteX181" fmla="*/ 1074420 w 1310639"/>
                    <a:gd name="connsiteY181" fmla="*/ 268605 h 727710"/>
                    <a:gd name="connsiteX182" fmla="*/ 1082993 w 1310639"/>
                    <a:gd name="connsiteY182" fmla="*/ 280035 h 727710"/>
                    <a:gd name="connsiteX183" fmla="*/ 1102995 w 1310639"/>
                    <a:gd name="connsiteY183" fmla="*/ 286702 h 727710"/>
                    <a:gd name="connsiteX184" fmla="*/ 1124902 w 1310639"/>
                    <a:gd name="connsiteY184" fmla="*/ 310515 h 727710"/>
                    <a:gd name="connsiteX185" fmla="*/ 1126807 w 1310639"/>
                    <a:gd name="connsiteY185" fmla="*/ 294323 h 727710"/>
                    <a:gd name="connsiteX186" fmla="*/ 1132522 w 1310639"/>
                    <a:gd name="connsiteY186" fmla="*/ 306705 h 727710"/>
                    <a:gd name="connsiteX187" fmla="*/ 1154430 w 1310639"/>
                    <a:gd name="connsiteY187" fmla="*/ 311467 h 727710"/>
                    <a:gd name="connsiteX188" fmla="*/ 1154430 w 1310639"/>
                    <a:gd name="connsiteY188" fmla="*/ 273367 h 727710"/>
                    <a:gd name="connsiteX189" fmla="*/ 1146810 w 1310639"/>
                    <a:gd name="connsiteY189" fmla="*/ 262890 h 727710"/>
                    <a:gd name="connsiteX190" fmla="*/ 1157288 w 1310639"/>
                    <a:gd name="connsiteY190" fmla="*/ 266700 h 727710"/>
                    <a:gd name="connsiteX191" fmla="*/ 1158240 w 1310639"/>
                    <a:gd name="connsiteY191" fmla="*/ 251460 h 727710"/>
                    <a:gd name="connsiteX192" fmla="*/ 1128713 w 1310639"/>
                    <a:gd name="connsiteY192" fmla="*/ 238125 h 727710"/>
                    <a:gd name="connsiteX193" fmla="*/ 1113472 w 1310639"/>
                    <a:gd name="connsiteY193" fmla="*/ 236220 h 727710"/>
                    <a:gd name="connsiteX194" fmla="*/ 1101090 w 1310639"/>
                    <a:gd name="connsiteY194" fmla="*/ 234315 h 727710"/>
                    <a:gd name="connsiteX195" fmla="*/ 1103947 w 1310639"/>
                    <a:gd name="connsiteY195" fmla="*/ 222885 h 727710"/>
                    <a:gd name="connsiteX196" fmla="*/ 1089660 w 1310639"/>
                    <a:gd name="connsiteY196" fmla="*/ 220027 h 727710"/>
                    <a:gd name="connsiteX197" fmla="*/ 1088707 w 1310639"/>
                    <a:gd name="connsiteY197" fmla="*/ 214313 h 727710"/>
                    <a:gd name="connsiteX198" fmla="*/ 1071563 w 1310639"/>
                    <a:gd name="connsiteY198" fmla="*/ 214313 h 727710"/>
                    <a:gd name="connsiteX199" fmla="*/ 1069657 w 1310639"/>
                    <a:gd name="connsiteY199" fmla="*/ 221933 h 727710"/>
                    <a:gd name="connsiteX200" fmla="*/ 1062990 w 1310639"/>
                    <a:gd name="connsiteY200" fmla="*/ 212408 h 727710"/>
                    <a:gd name="connsiteX201" fmla="*/ 1037272 w 1310639"/>
                    <a:gd name="connsiteY201" fmla="*/ 212408 h 727710"/>
                    <a:gd name="connsiteX202" fmla="*/ 1027747 w 1310639"/>
                    <a:gd name="connsiteY202" fmla="*/ 208598 h 727710"/>
                    <a:gd name="connsiteX203" fmla="*/ 1025843 w 1310639"/>
                    <a:gd name="connsiteY203" fmla="*/ 199073 h 727710"/>
                    <a:gd name="connsiteX204" fmla="*/ 1014413 w 1310639"/>
                    <a:gd name="connsiteY204" fmla="*/ 193358 h 727710"/>
                    <a:gd name="connsiteX205" fmla="*/ 1010602 w 1310639"/>
                    <a:gd name="connsiteY205" fmla="*/ 179070 h 727710"/>
                    <a:gd name="connsiteX206" fmla="*/ 1004888 w 1310639"/>
                    <a:gd name="connsiteY206" fmla="*/ 175260 h 727710"/>
                    <a:gd name="connsiteX207" fmla="*/ 998220 w 1310639"/>
                    <a:gd name="connsiteY207" fmla="*/ 185738 h 727710"/>
                    <a:gd name="connsiteX208" fmla="*/ 989647 w 1310639"/>
                    <a:gd name="connsiteY208" fmla="*/ 187642 h 727710"/>
                    <a:gd name="connsiteX209" fmla="*/ 981075 w 1310639"/>
                    <a:gd name="connsiteY209" fmla="*/ 194310 h 727710"/>
                    <a:gd name="connsiteX210" fmla="*/ 966788 w 1310639"/>
                    <a:gd name="connsiteY210" fmla="*/ 194310 h 727710"/>
                    <a:gd name="connsiteX211" fmla="*/ 958215 w 1310639"/>
                    <a:gd name="connsiteY211" fmla="*/ 181927 h 727710"/>
                    <a:gd name="connsiteX212" fmla="*/ 962025 w 1310639"/>
                    <a:gd name="connsiteY212" fmla="*/ 152400 h 727710"/>
                    <a:gd name="connsiteX213" fmla="*/ 966788 w 1310639"/>
                    <a:gd name="connsiteY213" fmla="*/ 129540 h 727710"/>
                    <a:gd name="connsiteX214" fmla="*/ 972502 w 1310639"/>
                    <a:gd name="connsiteY214" fmla="*/ 134302 h 727710"/>
                    <a:gd name="connsiteX215" fmla="*/ 1183957 w 1310639"/>
                    <a:gd name="connsiteY215" fmla="*/ 240983 h 727710"/>
                    <a:gd name="connsiteX216" fmla="*/ 1192530 w 1310639"/>
                    <a:gd name="connsiteY216" fmla="*/ 240030 h 727710"/>
                    <a:gd name="connsiteX217" fmla="*/ 1192530 w 1310639"/>
                    <a:gd name="connsiteY217" fmla="*/ 234315 h 727710"/>
                    <a:gd name="connsiteX218" fmla="*/ 1184910 w 1310639"/>
                    <a:gd name="connsiteY218" fmla="*/ 235267 h 727710"/>
                    <a:gd name="connsiteX219" fmla="*/ 1255395 w 1310639"/>
                    <a:gd name="connsiteY219" fmla="*/ 376238 h 727710"/>
                    <a:gd name="connsiteX220" fmla="*/ 1245870 w 1310639"/>
                    <a:gd name="connsiteY220" fmla="*/ 401955 h 727710"/>
                    <a:gd name="connsiteX221" fmla="*/ 1257300 w 1310639"/>
                    <a:gd name="connsiteY221" fmla="*/ 389573 h 727710"/>
                    <a:gd name="connsiteX222" fmla="*/ 1238250 w 1310639"/>
                    <a:gd name="connsiteY222" fmla="*/ 230505 h 727710"/>
                    <a:gd name="connsiteX223" fmla="*/ 1244918 w 1310639"/>
                    <a:gd name="connsiteY223" fmla="*/ 233363 h 727710"/>
                    <a:gd name="connsiteX224" fmla="*/ 1243013 w 1310639"/>
                    <a:gd name="connsiteY224" fmla="*/ 251460 h 727710"/>
                    <a:gd name="connsiteX225" fmla="*/ 1238250 w 1310639"/>
                    <a:gd name="connsiteY225" fmla="*/ 246698 h 727710"/>
                    <a:gd name="connsiteX226" fmla="*/ 1225868 w 1310639"/>
                    <a:gd name="connsiteY226" fmla="*/ 256223 h 727710"/>
                    <a:gd name="connsiteX227" fmla="*/ 1235393 w 1310639"/>
                    <a:gd name="connsiteY227" fmla="*/ 260033 h 727710"/>
                    <a:gd name="connsiteX228" fmla="*/ 1218247 w 1310639"/>
                    <a:gd name="connsiteY228" fmla="*/ 301942 h 727710"/>
                    <a:gd name="connsiteX229" fmla="*/ 1219200 w 1310639"/>
                    <a:gd name="connsiteY229" fmla="*/ 379095 h 727710"/>
                    <a:gd name="connsiteX230" fmla="*/ 1237297 w 1310639"/>
                    <a:gd name="connsiteY230" fmla="*/ 408623 h 727710"/>
                    <a:gd name="connsiteX231" fmla="*/ 1242060 w 1310639"/>
                    <a:gd name="connsiteY231" fmla="*/ 394335 h 727710"/>
                    <a:gd name="connsiteX232" fmla="*/ 1245870 w 1310639"/>
                    <a:gd name="connsiteY232" fmla="*/ 368617 h 727710"/>
                    <a:gd name="connsiteX233" fmla="*/ 1243013 w 1310639"/>
                    <a:gd name="connsiteY233" fmla="*/ 346710 h 727710"/>
                    <a:gd name="connsiteX234" fmla="*/ 1249680 w 1310639"/>
                    <a:gd name="connsiteY234" fmla="*/ 338138 h 727710"/>
                    <a:gd name="connsiteX235" fmla="*/ 1247775 w 1310639"/>
                    <a:gd name="connsiteY235" fmla="*/ 324802 h 727710"/>
                    <a:gd name="connsiteX236" fmla="*/ 1259205 w 1310639"/>
                    <a:gd name="connsiteY236" fmla="*/ 319088 h 727710"/>
                    <a:gd name="connsiteX237" fmla="*/ 1253490 w 1310639"/>
                    <a:gd name="connsiteY237" fmla="*/ 314325 h 727710"/>
                    <a:gd name="connsiteX238" fmla="*/ 1258252 w 1310639"/>
                    <a:gd name="connsiteY238" fmla="*/ 307658 h 727710"/>
                    <a:gd name="connsiteX239" fmla="*/ 1265872 w 1310639"/>
                    <a:gd name="connsiteY239" fmla="*/ 318135 h 727710"/>
                    <a:gd name="connsiteX240" fmla="*/ 1263968 w 1310639"/>
                    <a:gd name="connsiteY240" fmla="*/ 328613 h 727710"/>
                    <a:gd name="connsiteX241" fmla="*/ 1260157 w 1310639"/>
                    <a:gd name="connsiteY241" fmla="*/ 365760 h 727710"/>
                    <a:gd name="connsiteX242" fmla="*/ 1270635 w 1310639"/>
                    <a:gd name="connsiteY242" fmla="*/ 344805 h 727710"/>
                    <a:gd name="connsiteX243" fmla="*/ 1274445 w 1310639"/>
                    <a:gd name="connsiteY243" fmla="*/ 315277 h 727710"/>
                    <a:gd name="connsiteX244" fmla="*/ 1275397 w 1310639"/>
                    <a:gd name="connsiteY244" fmla="*/ 286702 h 727710"/>
                    <a:gd name="connsiteX245" fmla="*/ 1272540 w 1310639"/>
                    <a:gd name="connsiteY245" fmla="*/ 267652 h 727710"/>
                    <a:gd name="connsiteX246" fmla="*/ 1278255 w 1310639"/>
                    <a:gd name="connsiteY246" fmla="*/ 245745 h 727710"/>
                    <a:gd name="connsiteX247" fmla="*/ 1288732 w 1310639"/>
                    <a:gd name="connsiteY247" fmla="*/ 228600 h 727710"/>
                    <a:gd name="connsiteX248" fmla="*/ 1289685 w 1310639"/>
                    <a:gd name="connsiteY248" fmla="*/ 207645 h 727710"/>
                    <a:gd name="connsiteX249" fmla="*/ 1292543 w 1310639"/>
                    <a:gd name="connsiteY249" fmla="*/ 199073 h 727710"/>
                    <a:gd name="connsiteX250" fmla="*/ 1248727 w 1310639"/>
                    <a:gd name="connsiteY250" fmla="*/ 214313 h 727710"/>
                    <a:gd name="connsiteX251" fmla="*/ 1242060 w 1310639"/>
                    <a:gd name="connsiteY251" fmla="*/ 221933 h 727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1310639" h="727710">
                      <a:moveTo>
                        <a:pt x="1304925" y="197167"/>
                      </a:moveTo>
                      <a:lnTo>
                        <a:pt x="1294447" y="223838"/>
                      </a:lnTo>
                      <a:lnTo>
                        <a:pt x="1299210" y="234315"/>
                      </a:lnTo>
                      <a:lnTo>
                        <a:pt x="1303020" y="223838"/>
                      </a:lnTo>
                      <a:lnTo>
                        <a:pt x="1310640" y="194310"/>
                      </a:lnTo>
                      <a:close/>
                      <a:moveTo>
                        <a:pt x="975360" y="130492"/>
                      </a:moveTo>
                      <a:lnTo>
                        <a:pt x="968693" y="120967"/>
                      </a:lnTo>
                      <a:lnTo>
                        <a:pt x="978218" y="120015"/>
                      </a:lnTo>
                      <a:lnTo>
                        <a:pt x="987743" y="111442"/>
                      </a:lnTo>
                      <a:lnTo>
                        <a:pt x="991552" y="94298"/>
                      </a:lnTo>
                      <a:lnTo>
                        <a:pt x="989647" y="89535"/>
                      </a:lnTo>
                      <a:lnTo>
                        <a:pt x="990600" y="84773"/>
                      </a:lnTo>
                      <a:lnTo>
                        <a:pt x="987743" y="78105"/>
                      </a:lnTo>
                      <a:lnTo>
                        <a:pt x="982027" y="73342"/>
                      </a:lnTo>
                      <a:lnTo>
                        <a:pt x="978218" y="72390"/>
                      </a:lnTo>
                      <a:lnTo>
                        <a:pt x="973455" y="68580"/>
                      </a:lnTo>
                      <a:lnTo>
                        <a:pt x="967740" y="62865"/>
                      </a:lnTo>
                      <a:lnTo>
                        <a:pt x="958215" y="62865"/>
                      </a:lnTo>
                      <a:lnTo>
                        <a:pt x="952500" y="61913"/>
                      </a:lnTo>
                      <a:lnTo>
                        <a:pt x="948690" y="58103"/>
                      </a:lnTo>
                      <a:lnTo>
                        <a:pt x="949643" y="53340"/>
                      </a:lnTo>
                      <a:lnTo>
                        <a:pt x="933450" y="47625"/>
                      </a:lnTo>
                      <a:lnTo>
                        <a:pt x="925830" y="50483"/>
                      </a:lnTo>
                      <a:lnTo>
                        <a:pt x="914400" y="49530"/>
                      </a:lnTo>
                      <a:lnTo>
                        <a:pt x="907732" y="42863"/>
                      </a:lnTo>
                      <a:lnTo>
                        <a:pt x="902970" y="40958"/>
                      </a:lnTo>
                      <a:lnTo>
                        <a:pt x="901065" y="34290"/>
                      </a:lnTo>
                      <a:lnTo>
                        <a:pt x="906780" y="26670"/>
                      </a:lnTo>
                      <a:lnTo>
                        <a:pt x="906780" y="18098"/>
                      </a:lnTo>
                      <a:lnTo>
                        <a:pt x="895350" y="16192"/>
                      </a:lnTo>
                      <a:lnTo>
                        <a:pt x="885825" y="7620"/>
                      </a:lnTo>
                      <a:lnTo>
                        <a:pt x="877252" y="8573"/>
                      </a:lnTo>
                      <a:lnTo>
                        <a:pt x="862013" y="5715"/>
                      </a:lnTo>
                      <a:lnTo>
                        <a:pt x="858202" y="12383"/>
                      </a:lnTo>
                      <a:lnTo>
                        <a:pt x="854393" y="27623"/>
                      </a:lnTo>
                      <a:lnTo>
                        <a:pt x="849630" y="49530"/>
                      </a:lnTo>
                      <a:lnTo>
                        <a:pt x="754380" y="0"/>
                      </a:lnTo>
                      <a:lnTo>
                        <a:pt x="752475" y="8573"/>
                      </a:lnTo>
                      <a:lnTo>
                        <a:pt x="761047" y="23813"/>
                      </a:lnTo>
                      <a:lnTo>
                        <a:pt x="753427" y="45720"/>
                      </a:lnTo>
                      <a:lnTo>
                        <a:pt x="754380" y="73342"/>
                      </a:lnTo>
                      <a:lnTo>
                        <a:pt x="742950" y="80963"/>
                      </a:lnTo>
                      <a:lnTo>
                        <a:pt x="738188" y="100965"/>
                      </a:lnTo>
                      <a:lnTo>
                        <a:pt x="729615" y="108585"/>
                      </a:lnTo>
                      <a:lnTo>
                        <a:pt x="716280" y="125730"/>
                      </a:lnTo>
                      <a:lnTo>
                        <a:pt x="707707" y="133350"/>
                      </a:lnTo>
                      <a:lnTo>
                        <a:pt x="698182" y="157163"/>
                      </a:lnTo>
                      <a:lnTo>
                        <a:pt x="675322" y="146685"/>
                      </a:lnTo>
                      <a:lnTo>
                        <a:pt x="653415" y="227648"/>
                      </a:lnTo>
                      <a:lnTo>
                        <a:pt x="641032" y="242888"/>
                      </a:lnTo>
                      <a:lnTo>
                        <a:pt x="614363" y="238125"/>
                      </a:lnTo>
                      <a:lnTo>
                        <a:pt x="601980" y="220027"/>
                      </a:lnTo>
                      <a:lnTo>
                        <a:pt x="580072" y="213360"/>
                      </a:lnTo>
                      <a:lnTo>
                        <a:pt x="579120" y="258127"/>
                      </a:lnTo>
                      <a:lnTo>
                        <a:pt x="565785" y="274320"/>
                      </a:lnTo>
                      <a:lnTo>
                        <a:pt x="569595" y="288608"/>
                      </a:lnTo>
                      <a:lnTo>
                        <a:pt x="549593" y="309563"/>
                      </a:lnTo>
                      <a:lnTo>
                        <a:pt x="553402" y="327660"/>
                      </a:lnTo>
                      <a:lnTo>
                        <a:pt x="518160" y="387667"/>
                      </a:lnTo>
                      <a:lnTo>
                        <a:pt x="508635" y="419100"/>
                      </a:lnTo>
                      <a:lnTo>
                        <a:pt x="522922" y="430530"/>
                      </a:lnTo>
                      <a:lnTo>
                        <a:pt x="508635" y="448627"/>
                      </a:lnTo>
                      <a:lnTo>
                        <a:pt x="509588" y="461963"/>
                      </a:lnTo>
                      <a:lnTo>
                        <a:pt x="487680" y="481013"/>
                      </a:lnTo>
                      <a:lnTo>
                        <a:pt x="481013" y="470535"/>
                      </a:lnTo>
                      <a:lnTo>
                        <a:pt x="440055" y="500063"/>
                      </a:lnTo>
                      <a:lnTo>
                        <a:pt x="425768" y="490538"/>
                      </a:lnTo>
                      <a:lnTo>
                        <a:pt x="420052" y="503873"/>
                      </a:lnTo>
                      <a:lnTo>
                        <a:pt x="427672" y="508635"/>
                      </a:lnTo>
                      <a:lnTo>
                        <a:pt x="422910" y="517208"/>
                      </a:lnTo>
                      <a:lnTo>
                        <a:pt x="370522" y="540068"/>
                      </a:lnTo>
                      <a:lnTo>
                        <a:pt x="341947" y="522923"/>
                      </a:lnTo>
                      <a:lnTo>
                        <a:pt x="334327" y="539115"/>
                      </a:lnTo>
                      <a:lnTo>
                        <a:pt x="316230" y="556260"/>
                      </a:lnTo>
                      <a:lnTo>
                        <a:pt x="294322" y="557213"/>
                      </a:lnTo>
                      <a:lnTo>
                        <a:pt x="252413" y="535305"/>
                      </a:lnTo>
                      <a:lnTo>
                        <a:pt x="251460" y="521017"/>
                      </a:lnTo>
                      <a:lnTo>
                        <a:pt x="237172" y="514350"/>
                      </a:lnTo>
                      <a:lnTo>
                        <a:pt x="244793" y="502920"/>
                      </a:lnTo>
                      <a:lnTo>
                        <a:pt x="238125" y="497205"/>
                      </a:lnTo>
                      <a:lnTo>
                        <a:pt x="191452" y="560070"/>
                      </a:lnTo>
                      <a:lnTo>
                        <a:pt x="163830" y="569595"/>
                      </a:lnTo>
                      <a:lnTo>
                        <a:pt x="135255" y="598170"/>
                      </a:lnTo>
                      <a:lnTo>
                        <a:pt x="131445" y="619125"/>
                      </a:lnTo>
                      <a:lnTo>
                        <a:pt x="111443" y="631508"/>
                      </a:lnTo>
                      <a:lnTo>
                        <a:pt x="110490" y="647700"/>
                      </a:lnTo>
                      <a:lnTo>
                        <a:pt x="97155" y="661035"/>
                      </a:lnTo>
                      <a:lnTo>
                        <a:pt x="80010" y="665798"/>
                      </a:lnTo>
                      <a:lnTo>
                        <a:pt x="75247" y="683895"/>
                      </a:lnTo>
                      <a:lnTo>
                        <a:pt x="65722" y="687705"/>
                      </a:lnTo>
                      <a:lnTo>
                        <a:pt x="0" y="727710"/>
                      </a:lnTo>
                      <a:lnTo>
                        <a:pt x="275272" y="696277"/>
                      </a:lnTo>
                      <a:lnTo>
                        <a:pt x="277177" y="686752"/>
                      </a:lnTo>
                      <a:lnTo>
                        <a:pt x="320993" y="681990"/>
                      </a:lnTo>
                      <a:lnTo>
                        <a:pt x="318135" y="688658"/>
                      </a:lnTo>
                      <a:lnTo>
                        <a:pt x="598170" y="655320"/>
                      </a:lnTo>
                      <a:lnTo>
                        <a:pt x="973455" y="585788"/>
                      </a:lnTo>
                      <a:lnTo>
                        <a:pt x="1250632" y="527685"/>
                      </a:lnTo>
                      <a:lnTo>
                        <a:pt x="1244918" y="516255"/>
                      </a:lnTo>
                      <a:lnTo>
                        <a:pt x="1248727" y="515302"/>
                      </a:lnTo>
                      <a:lnTo>
                        <a:pt x="1257300" y="523875"/>
                      </a:lnTo>
                      <a:lnTo>
                        <a:pt x="1256347" y="510540"/>
                      </a:lnTo>
                      <a:lnTo>
                        <a:pt x="1253490" y="492442"/>
                      </a:lnTo>
                      <a:lnTo>
                        <a:pt x="1268730" y="503873"/>
                      </a:lnTo>
                      <a:lnTo>
                        <a:pt x="1277302" y="523875"/>
                      </a:lnTo>
                      <a:lnTo>
                        <a:pt x="1277302" y="511492"/>
                      </a:lnTo>
                      <a:lnTo>
                        <a:pt x="1244918" y="459105"/>
                      </a:lnTo>
                      <a:lnTo>
                        <a:pt x="1244918" y="447675"/>
                      </a:lnTo>
                      <a:lnTo>
                        <a:pt x="1238250" y="440055"/>
                      </a:lnTo>
                      <a:lnTo>
                        <a:pt x="1225868" y="446723"/>
                      </a:lnTo>
                      <a:lnTo>
                        <a:pt x="1230630" y="460058"/>
                      </a:lnTo>
                      <a:lnTo>
                        <a:pt x="1223010" y="460058"/>
                      </a:lnTo>
                      <a:lnTo>
                        <a:pt x="1219200" y="450533"/>
                      </a:lnTo>
                      <a:lnTo>
                        <a:pt x="1213485" y="459105"/>
                      </a:lnTo>
                      <a:lnTo>
                        <a:pt x="1204913" y="448627"/>
                      </a:lnTo>
                      <a:lnTo>
                        <a:pt x="1184910" y="447675"/>
                      </a:lnTo>
                      <a:lnTo>
                        <a:pt x="1183005" y="454342"/>
                      </a:lnTo>
                      <a:lnTo>
                        <a:pt x="1197293" y="474345"/>
                      </a:lnTo>
                      <a:lnTo>
                        <a:pt x="1183957" y="467677"/>
                      </a:lnTo>
                      <a:lnTo>
                        <a:pt x="1179195" y="458152"/>
                      </a:lnTo>
                      <a:lnTo>
                        <a:pt x="1175385" y="465773"/>
                      </a:lnTo>
                      <a:lnTo>
                        <a:pt x="1167765" y="466725"/>
                      </a:lnTo>
                      <a:lnTo>
                        <a:pt x="1153477" y="482917"/>
                      </a:lnTo>
                      <a:lnTo>
                        <a:pt x="1156335" y="467677"/>
                      </a:lnTo>
                      <a:lnTo>
                        <a:pt x="1156335" y="454342"/>
                      </a:lnTo>
                      <a:lnTo>
                        <a:pt x="1142047" y="447675"/>
                      </a:lnTo>
                      <a:lnTo>
                        <a:pt x="1124902" y="442913"/>
                      </a:lnTo>
                      <a:lnTo>
                        <a:pt x="1122997" y="426720"/>
                      </a:lnTo>
                      <a:lnTo>
                        <a:pt x="1117282" y="414338"/>
                      </a:lnTo>
                      <a:lnTo>
                        <a:pt x="1111568" y="424815"/>
                      </a:lnTo>
                      <a:lnTo>
                        <a:pt x="1095375" y="415290"/>
                      </a:lnTo>
                      <a:lnTo>
                        <a:pt x="1076325" y="418148"/>
                      </a:lnTo>
                      <a:lnTo>
                        <a:pt x="1078230" y="409575"/>
                      </a:lnTo>
                      <a:lnTo>
                        <a:pt x="1092518" y="407670"/>
                      </a:lnTo>
                      <a:lnTo>
                        <a:pt x="1101090" y="412433"/>
                      </a:lnTo>
                      <a:lnTo>
                        <a:pt x="1117282" y="404813"/>
                      </a:lnTo>
                      <a:lnTo>
                        <a:pt x="1125855" y="408623"/>
                      </a:lnTo>
                      <a:lnTo>
                        <a:pt x="1130618" y="418148"/>
                      </a:lnTo>
                      <a:lnTo>
                        <a:pt x="1130618" y="424815"/>
                      </a:lnTo>
                      <a:lnTo>
                        <a:pt x="1148715" y="428625"/>
                      </a:lnTo>
                      <a:lnTo>
                        <a:pt x="1151572" y="437198"/>
                      </a:lnTo>
                      <a:lnTo>
                        <a:pt x="1160145" y="441008"/>
                      </a:lnTo>
                      <a:lnTo>
                        <a:pt x="1168718" y="452438"/>
                      </a:lnTo>
                      <a:lnTo>
                        <a:pt x="1182052" y="437198"/>
                      </a:lnTo>
                      <a:lnTo>
                        <a:pt x="1187768" y="437198"/>
                      </a:lnTo>
                      <a:lnTo>
                        <a:pt x="1186815" y="417195"/>
                      </a:lnTo>
                      <a:lnTo>
                        <a:pt x="1174432" y="426720"/>
                      </a:lnTo>
                      <a:lnTo>
                        <a:pt x="1168718" y="418148"/>
                      </a:lnTo>
                      <a:lnTo>
                        <a:pt x="1183005" y="416242"/>
                      </a:lnTo>
                      <a:lnTo>
                        <a:pt x="1171575" y="407670"/>
                      </a:lnTo>
                      <a:lnTo>
                        <a:pt x="1160145" y="413385"/>
                      </a:lnTo>
                      <a:lnTo>
                        <a:pt x="1159193" y="397192"/>
                      </a:lnTo>
                      <a:lnTo>
                        <a:pt x="1143000" y="399098"/>
                      </a:lnTo>
                      <a:lnTo>
                        <a:pt x="1122045" y="388620"/>
                      </a:lnTo>
                      <a:lnTo>
                        <a:pt x="1104900" y="367665"/>
                      </a:lnTo>
                      <a:lnTo>
                        <a:pt x="1139190" y="388620"/>
                      </a:lnTo>
                      <a:lnTo>
                        <a:pt x="1147763" y="391477"/>
                      </a:lnTo>
                      <a:lnTo>
                        <a:pt x="1163955" y="383858"/>
                      </a:lnTo>
                      <a:lnTo>
                        <a:pt x="1147763" y="375285"/>
                      </a:lnTo>
                      <a:lnTo>
                        <a:pt x="1153477" y="369570"/>
                      </a:lnTo>
                      <a:lnTo>
                        <a:pt x="1143952" y="364808"/>
                      </a:lnTo>
                      <a:lnTo>
                        <a:pt x="1151572" y="362902"/>
                      </a:lnTo>
                      <a:lnTo>
                        <a:pt x="1148715" y="354330"/>
                      </a:lnTo>
                      <a:lnTo>
                        <a:pt x="1159193" y="362902"/>
                      </a:lnTo>
                      <a:lnTo>
                        <a:pt x="1163002" y="355283"/>
                      </a:lnTo>
                      <a:lnTo>
                        <a:pt x="1166813" y="367665"/>
                      </a:lnTo>
                      <a:lnTo>
                        <a:pt x="1178243" y="375285"/>
                      </a:lnTo>
                      <a:lnTo>
                        <a:pt x="1183957" y="370523"/>
                      </a:lnTo>
                      <a:lnTo>
                        <a:pt x="1179195" y="364808"/>
                      </a:lnTo>
                      <a:lnTo>
                        <a:pt x="1178243" y="340995"/>
                      </a:lnTo>
                      <a:lnTo>
                        <a:pt x="1167765" y="340042"/>
                      </a:lnTo>
                      <a:lnTo>
                        <a:pt x="1152525" y="332423"/>
                      </a:lnTo>
                      <a:lnTo>
                        <a:pt x="1161097" y="321945"/>
                      </a:lnTo>
                      <a:lnTo>
                        <a:pt x="1142047" y="320992"/>
                      </a:lnTo>
                      <a:lnTo>
                        <a:pt x="1138238" y="316230"/>
                      </a:lnTo>
                      <a:lnTo>
                        <a:pt x="1124902" y="321945"/>
                      </a:lnTo>
                      <a:lnTo>
                        <a:pt x="1111568" y="314325"/>
                      </a:lnTo>
                      <a:lnTo>
                        <a:pt x="1106805" y="302895"/>
                      </a:lnTo>
                      <a:lnTo>
                        <a:pt x="1086802" y="291465"/>
                      </a:lnTo>
                      <a:lnTo>
                        <a:pt x="1066800" y="274320"/>
                      </a:lnTo>
                      <a:lnTo>
                        <a:pt x="1045845" y="256223"/>
                      </a:lnTo>
                      <a:lnTo>
                        <a:pt x="1074420" y="268605"/>
                      </a:lnTo>
                      <a:lnTo>
                        <a:pt x="1082993" y="280035"/>
                      </a:lnTo>
                      <a:lnTo>
                        <a:pt x="1102995" y="286702"/>
                      </a:lnTo>
                      <a:lnTo>
                        <a:pt x="1124902" y="310515"/>
                      </a:lnTo>
                      <a:lnTo>
                        <a:pt x="1126807" y="294323"/>
                      </a:lnTo>
                      <a:lnTo>
                        <a:pt x="1132522" y="306705"/>
                      </a:lnTo>
                      <a:lnTo>
                        <a:pt x="1154430" y="311467"/>
                      </a:lnTo>
                      <a:lnTo>
                        <a:pt x="1154430" y="273367"/>
                      </a:lnTo>
                      <a:lnTo>
                        <a:pt x="1146810" y="262890"/>
                      </a:lnTo>
                      <a:lnTo>
                        <a:pt x="1157288" y="266700"/>
                      </a:lnTo>
                      <a:lnTo>
                        <a:pt x="1158240" y="251460"/>
                      </a:lnTo>
                      <a:lnTo>
                        <a:pt x="1128713" y="238125"/>
                      </a:lnTo>
                      <a:lnTo>
                        <a:pt x="1113472" y="236220"/>
                      </a:lnTo>
                      <a:lnTo>
                        <a:pt x="1101090" y="234315"/>
                      </a:lnTo>
                      <a:lnTo>
                        <a:pt x="1103947" y="222885"/>
                      </a:lnTo>
                      <a:lnTo>
                        <a:pt x="1089660" y="220027"/>
                      </a:lnTo>
                      <a:lnTo>
                        <a:pt x="1088707" y="214313"/>
                      </a:lnTo>
                      <a:lnTo>
                        <a:pt x="1071563" y="214313"/>
                      </a:lnTo>
                      <a:lnTo>
                        <a:pt x="1069657" y="221933"/>
                      </a:lnTo>
                      <a:lnTo>
                        <a:pt x="1062990" y="212408"/>
                      </a:lnTo>
                      <a:lnTo>
                        <a:pt x="1037272" y="212408"/>
                      </a:lnTo>
                      <a:lnTo>
                        <a:pt x="1027747" y="208598"/>
                      </a:lnTo>
                      <a:lnTo>
                        <a:pt x="1025843" y="199073"/>
                      </a:lnTo>
                      <a:lnTo>
                        <a:pt x="1014413" y="193358"/>
                      </a:lnTo>
                      <a:lnTo>
                        <a:pt x="1010602" y="179070"/>
                      </a:lnTo>
                      <a:lnTo>
                        <a:pt x="1004888" y="175260"/>
                      </a:lnTo>
                      <a:lnTo>
                        <a:pt x="998220" y="185738"/>
                      </a:lnTo>
                      <a:lnTo>
                        <a:pt x="989647" y="187642"/>
                      </a:lnTo>
                      <a:lnTo>
                        <a:pt x="981075" y="194310"/>
                      </a:lnTo>
                      <a:lnTo>
                        <a:pt x="966788" y="194310"/>
                      </a:lnTo>
                      <a:lnTo>
                        <a:pt x="958215" y="181927"/>
                      </a:lnTo>
                      <a:lnTo>
                        <a:pt x="962025" y="152400"/>
                      </a:lnTo>
                      <a:lnTo>
                        <a:pt x="966788" y="129540"/>
                      </a:lnTo>
                      <a:lnTo>
                        <a:pt x="972502" y="134302"/>
                      </a:lnTo>
                      <a:close/>
                      <a:moveTo>
                        <a:pt x="1183957" y="240983"/>
                      </a:moveTo>
                      <a:lnTo>
                        <a:pt x="1192530" y="240030"/>
                      </a:lnTo>
                      <a:lnTo>
                        <a:pt x="1192530" y="234315"/>
                      </a:lnTo>
                      <a:lnTo>
                        <a:pt x="1184910" y="235267"/>
                      </a:lnTo>
                      <a:close/>
                      <a:moveTo>
                        <a:pt x="1255395" y="376238"/>
                      </a:moveTo>
                      <a:lnTo>
                        <a:pt x="1245870" y="401955"/>
                      </a:lnTo>
                      <a:lnTo>
                        <a:pt x="1257300" y="389573"/>
                      </a:lnTo>
                      <a:close/>
                      <a:moveTo>
                        <a:pt x="1238250" y="230505"/>
                      </a:moveTo>
                      <a:lnTo>
                        <a:pt x="1244918" y="233363"/>
                      </a:lnTo>
                      <a:lnTo>
                        <a:pt x="1243013" y="251460"/>
                      </a:lnTo>
                      <a:lnTo>
                        <a:pt x="1238250" y="246698"/>
                      </a:lnTo>
                      <a:lnTo>
                        <a:pt x="1225868" y="256223"/>
                      </a:lnTo>
                      <a:lnTo>
                        <a:pt x="1235393" y="260033"/>
                      </a:lnTo>
                      <a:lnTo>
                        <a:pt x="1218247" y="301942"/>
                      </a:lnTo>
                      <a:lnTo>
                        <a:pt x="1219200" y="379095"/>
                      </a:lnTo>
                      <a:lnTo>
                        <a:pt x="1237297" y="408623"/>
                      </a:lnTo>
                      <a:lnTo>
                        <a:pt x="1242060" y="394335"/>
                      </a:lnTo>
                      <a:lnTo>
                        <a:pt x="1245870" y="368617"/>
                      </a:lnTo>
                      <a:lnTo>
                        <a:pt x="1243013" y="346710"/>
                      </a:lnTo>
                      <a:lnTo>
                        <a:pt x="1249680" y="338138"/>
                      </a:lnTo>
                      <a:lnTo>
                        <a:pt x="1247775" y="324802"/>
                      </a:lnTo>
                      <a:lnTo>
                        <a:pt x="1259205" y="319088"/>
                      </a:lnTo>
                      <a:lnTo>
                        <a:pt x="1253490" y="314325"/>
                      </a:lnTo>
                      <a:lnTo>
                        <a:pt x="1258252" y="307658"/>
                      </a:lnTo>
                      <a:lnTo>
                        <a:pt x="1265872" y="318135"/>
                      </a:lnTo>
                      <a:lnTo>
                        <a:pt x="1263968" y="328613"/>
                      </a:lnTo>
                      <a:lnTo>
                        <a:pt x="1260157" y="365760"/>
                      </a:lnTo>
                      <a:lnTo>
                        <a:pt x="1270635" y="344805"/>
                      </a:lnTo>
                      <a:lnTo>
                        <a:pt x="1274445" y="315277"/>
                      </a:lnTo>
                      <a:lnTo>
                        <a:pt x="1275397" y="286702"/>
                      </a:lnTo>
                      <a:lnTo>
                        <a:pt x="1272540" y="267652"/>
                      </a:lnTo>
                      <a:lnTo>
                        <a:pt x="1278255" y="245745"/>
                      </a:lnTo>
                      <a:lnTo>
                        <a:pt x="1288732" y="228600"/>
                      </a:lnTo>
                      <a:lnTo>
                        <a:pt x="1289685" y="207645"/>
                      </a:lnTo>
                      <a:lnTo>
                        <a:pt x="1292543" y="199073"/>
                      </a:lnTo>
                      <a:lnTo>
                        <a:pt x="1248727" y="214313"/>
                      </a:lnTo>
                      <a:lnTo>
                        <a:pt x="1242060" y="221933"/>
                      </a:lnTo>
                      <a:close/>
                    </a:path>
                  </a:pathLst>
                </a:custGeom>
                <a:solidFill>
                  <a:srgbClr val="ED3C8D"/>
                </a:solidFill>
                <a:ln w="9525" cap="flat">
                  <a:no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90" name="Freeform: Shape 89">
                  <a:extLst>
                    <a:ext uri="{FF2B5EF4-FFF2-40B4-BE49-F238E27FC236}">
                      <a16:creationId xmlns:a16="http://schemas.microsoft.com/office/drawing/2014/main" id="{C789633D-924E-3951-0A38-523F385D430A}"/>
                    </a:ext>
                  </a:extLst>
                </p:cNvPr>
                <p:cNvSpPr/>
                <p:nvPr/>
              </p:nvSpPr>
              <p:spPr>
                <a:xfrm>
                  <a:off x="2629037" y="1498080"/>
                  <a:ext cx="1000069" cy="739812"/>
                </a:xfrm>
                <a:custGeom>
                  <a:avLst/>
                  <a:gdLst>
                    <a:gd name="connsiteX0" fmla="*/ 995362 w 1116330"/>
                    <a:gd name="connsiteY0" fmla="*/ 746760 h 825817"/>
                    <a:gd name="connsiteX1" fmla="*/ 1002030 w 1116330"/>
                    <a:gd name="connsiteY1" fmla="*/ 784860 h 825817"/>
                    <a:gd name="connsiteX2" fmla="*/ 991553 w 1116330"/>
                    <a:gd name="connsiteY2" fmla="*/ 825818 h 825817"/>
                    <a:gd name="connsiteX3" fmla="*/ 702945 w 1116330"/>
                    <a:gd name="connsiteY3" fmla="*/ 756285 h 825817"/>
                    <a:gd name="connsiteX4" fmla="*/ 676275 w 1116330"/>
                    <a:gd name="connsiteY4" fmla="*/ 765810 h 825817"/>
                    <a:gd name="connsiteX5" fmla="*/ 624840 w 1116330"/>
                    <a:gd name="connsiteY5" fmla="*/ 757238 h 825817"/>
                    <a:gd name="connsiteX6" fmla="*/ 607695 w 1116330"/>
                    <a:gd name="connsiteY6" fmla="*/ 748665 h 825817"/>
                    <a:gd name="connsiteX7" fmla="*/ 593407 w 1116330"/>
                    <a:gd name="connsiteY7" fmla="*/ 760095 h 825817"/>
                    <a:gd name="connsiteX8" fmla="*/ 561975 w 1116330"/>
                    <a:gd name="connsiteY8" fmla="*/ 756285 h 825817"/>
                    <a:gd name="connsiteX9" fmla="*/ 519113 w 1116330"/>
                    <a:gd name="connsiteY9" fmla="*/ 761048 h 825817"/>
                    <a:gd name="connsiteX10" fmla="*/ 510540 w 1116330"/>
                    <a:gd name="connsiteY10" fmla="*/ 767715 h 825817"/>
                    <a:gd name="connsiteX11" fmla="*/ 470535 w 1116330"/>
                    <a:gd name="connsiteY11" fmla="*/ 763905 h 825817"/>
                    <a:gd name="connsiteX12" fmla="*/ 462915 w 1116330"/>
                    <a:gd name="connsiteY12" fmla="*/ 748665 h 825817"/>
                    <a:gd name="connsiteX13" fmla="*/ 451485 w 1116330"/>
                    <a:gd name="connsiteY13" fmla="*/ 746760 h 825817"/>
                    <a:gd name="connsiteX14" fmla="*/ 409575 w 1116330"/>
                    <a:gd name="connsiteY14" fmla="*/ 759143 h 825817"/>
                    <a:gd name="connsiteX15" fmla="*/ 394335 w 1116330"/>
                    <a:gd name="connsiteY15" fmla="*/ 748665 h 825817"/>
                    <a:gd name="connsiteX16" fmla="*/ 373380 w 1116330"/>
                    <a:gd name="connsiteY16" fmla="*/ 756285 h 825817"/>
                    <a:gd name="connsiteX17" fmla="*/ 371475 w 1116330"/>
                    <a:gd name="connsiteY17" fmla="*/ 739140 h 825817"/>
                    <a:gd name="connsiteX18" fmla="*/ 349567 w 1116330"/>
                    <a:gd name="connsiteY18" fmla="*/ 727710 h 825817"/>
                    <a:gd name="connsiteX19" fmla="*/ 335280 w 1116330"/>
                    <a:gd name="connsiteY19" fmla="*/ 725805 h 825817"/>
                    <a:gd name="connsiteX20" fmla="*/ 325755 w 1116330"/>
                    <a:gd name="connsiteY20" fmla="*/ 715328 h 825817"/>
                    <a:gd name="connsiteX21" fmla="*/ 297180 w 1116330"/>
                    <a:gd name="connsiteY21" fmla="*/ 718185 h 825817"/>
                    <a:gd name="connsiteX22" fmla="*/ 285750 w 1116330"/>
                    <a:gd name="connsiteY22" fmla="*/ 710565 h 825817"/>
                    <a:gd name="connsiteX23" fmla="*/ 274320 w 1116330"/>
                    <a:gd name="connsiteY23" fmla="*/ 710565 h 825817"/>
                    <a:gd name="connsiteX24" fmla="*/ 262890 w 1116330"/>
                    <a:gd name="connsiteY24" fmla="*/ 719138 h 825817"/>
                    <a:gd name="connsiteX25" fmla="*/ 210502 w 1116330"/>
                    <a:gd name="connsiteY25" fmla="*/ 725805 h 825817"/>
                    <a:gd name="connsiteX26" fmla="*/ 147638 w 1116330"/>
                    <a:gd name="connsiteY26" fmla="*/ 685800 h 825817"/>
                    <a:gd name="connsiteX27" fmla="*/ 158115 w 1116330"/>
                    <a:gd name="connsiteY27" fmla="*/ 632460 h 825817"/>
                    <a:gd name="connsiteX28" fmla="*/ 154305 w 1116330"/>
                    <a:gd name="connsiteY28" fmla="*/ 593408 h 825817"/>
                    <a:gd name="connsiteX29" fmla="*/ 123825 w 1116330"/>
                    <a:gd name="connsiteY29" fmla="*/ 558165 h 825817"/>
                    <a:gd name="connsiteX30" fmla="*/ 88582 w 1116330"/>
                    <a:gd name="connsiteY30" fmla="*/ 559118 h 825817"/>
                    <a:gd name="connsiteX31" fmla="*/ 84773 w 1116330"/>
                    <a:gd name="connsiteY31" fmla="*/ 548640 h 825817"/>
                    <a:gd name="connsiteX32" fmla="*/ 88582 w 1116330"/>
                    <a:gd name="connsiteY32" fmla="*/ 537210 h 825817"/>
                    <a:gd name="connsiteX33" fmla="*/ 81915 w 1116330"/>
                    <a:gd name="connsiteY33" fmla="*/ 529590 h 825817"/>
                    <a:gd name="connsiteX34" fmla="*/ 72390 w 1116330"/>
                    <a:gd name="connsiteY34" fmla="*/ 530543 h 825817"/>
                    <a:gd name="connsiteX35" fmla="*/ 52388 w 1116330"/>
                    <a:gd name="connsiteY35" fmla="*/ 516255 h 825817"/>
                    <a:gd name="connsiteX36" fmla="*/ 40957 w 1116330"/>
                    <a:gd name="connsiteY36" fmla="*/ 520065 h 825817"/>
                    <a:gd name="connsiteX37" fmla="*/ 21907 w 1116330"/>
                    <a:gd name="connsiteY37" fmla="*/ 519113 h 825817"/>
                    <a:gd name="connsiteX38" fmla="*/ 15240 w 1116330"/>
                    <a:gd name="connsiteY38" fmla="*/ 504825 h 825817"/>
                    <a:gd name="connsiteX39" fmla="*/ 0 w 1116330"/>
                    <a:gd name="connsiteY39" fmla="*/ 501968 h 825817"/>
                    <a:gd name="connsiteX40" fmla="*/ 23813 w 1116330"/>
                    <a:gd name="connsiteY40" fmla="*/ 430530 h 825817"/>
                    <a:gd name="connsiteX41" fmla="*/ 17145 w 1116330"/>
                    <a:gd name="connsiteY41" fmla="*/ 487680 h 825817"/>
                    <a:gd name="connsiteX42" fmla="*/ 21907 w 1116330"/>
                    <a:gd name="connsiteY42" fmla="*/ 492443 h 825817"/>
                    <a:gd name="connsiteX43" fmla="*/ 21907 w 1116330"/>
                    <a:gd name="connsiteY43" fmla="*/ 473393 h 825817"/>
                    <a:gd name="connsiteX44" fmla="*/ 29527 w 1116330"/>
                    <a:gd name="connsiteY44" fmla="*/ 471488 h 825817"/>
                    <a:gd name="connsiteX45" fmla="*/ 40005 w 1116330"/>
                    <a:gd name="connsiteY45" fmla="*/ 493395 h 825817"/>
                    <a:gd name="connsiteX46" fmla="*/ 35242 w 1116330"/>
                    <a:gd name="connsiteY46" fmla="*/ 472440 h 825817"/>
                    <a:gd name="connsiteX47" fmla="*/ 46672 w 1116330"/>
                    <a:gd name="connsiteY47" fmla="*/ 432435 h 825817"/>
                    <a:gd name="connsiteX48" fmla="*/ 63817 w 1116330"/>
                    <a:gd name="connsiteY48" fmla="*/ 436245 h 825817"/>
                    <a:gd name="connsiteX49" fmla="*/ 53340 w 1116330"/>
                    <a:gd name="connsiteY49" fmla="*/ 417195 h 825817"/>
                    <a:gd name="connsiteX50" fmla="*/ 43815 w 1116330"/>
                    <a:gd name="connsiteY50" fmla="*/ 420053 h 825817"/>
                    <a:gd name="connsiteX51" fmla="*/ 29527 w 1116330"/>
                    <a:gd name="connsiteY51" fmla="*/ 416243 h 825817"/>
                    <a:gd name="connsiteX52" fmla="*/ 31432 w 1116330"/>
                    <a:gd name="connsiteY52" fmla="*/ 376238 h 825817"/>
                    <a:gd name="connsiteX53" fmla="*/ 33338 w 1116330"/>
                    <a:gd name="connsiteY53" fmla="*/ 390525 h 825817"/>
                    <a:gd name="connsiteX54" fmla="*/ 41910 w 1116330"/>
                    <a:gd name="connsiteY54" fmla="*/ 395288 h 825817"/>
                    <a:gd name="connsiteX55" fmla="*/ 47625 w 1116330"/>
                    <a:gd name="connsiteY55" fmla="*/ 380048 h 825817"/>
                    <a:gd name="connsiteX56" fmla="*/ 78105 w 1116330"/>
                    <a:gd name="connsiteY56" fmla="*/ 380048 h 825817"/>
                    <a:gd name="connsiteX57" fmla="*/ 57150 w 1116330"/>
                    <a:gd name="connsiteY57" fmla="*/ 368618 h 825817"/>
                    <a:gd name="connsiteX58" fmla="*/ 40957 w 1116330"/>
                    <a:gd name="connsiteY58" fmla="*/ 350520 h 825817"/>
                    <a:gd name="connsiteX59" fmla="*/ 27622 w 1116330"/>
                    <a:gd name="connsiteY59" fmla="*/ 365760 h 825817"/>
                    <a:gd name="connsiteX60" fmla="*/ 39052 w 1116330"/>
                    <a:gd name="connsiteY60" fmla="*/ 336233 h 825817"/>
                    <a:gd name="connsiteX61" fmla="*/ 36195 w 1116330"/>
                    <a:gd name="connsiteY61" fmla="*/ 292418 h 825817"/>
                    <a:gd name="connsiteX62" fmla="*/ 34290 w 1116330"/>
                    <a:gd name="connsiteY62" fmla="*/ 258128 h 825817"/>
                    <a:gd name="connsiteX63" fmla="*/ 42863 w 1116330"/>
                    <a:gd name="connsiteY63" fmla="*/ 200025 h 825817"/>
                    <a:gd name="connsiteX64" fmla="*/ 38100 w 1116330"/>
                    <a:gd name="connsiteY64" fmla="*/ 180975 h 825817"/>
                    <a:gd name="connsiteX65" fmla="*/ 24765 w 1116330"/>
                    <a:gd name="connsiteY65" fmla="*/ 160973 h 825817"/>
                    <a:gd name="connsiteX66" fmla="*/ 25717 w 1116330"/>
                    <a:gd name="connsiteY66" fmla="*/ 122873 h 825817"/>
                    <a:gd name="connsiteX67" fmla="*/ 29527 w 1116330"/>
                    <a:gd name="connsiteY67" fmla="*/ 97155 h 825817"/>
                    <a:gd name="connsiteX68" fmla="*/ 48577 w 1116330"/>
                    <a:gd name="connsiteY68" fmla="*/ 75248 h 825817"/>
                    <a:gd name="connsiteX69" fmla="*/ 41910 w 1116330"/>
                    <a:gd name="connsiteY69" fmla="*/ 61913 h 825817"/>
                    <a:gd name="connsiteX70" fmla="*/ 43815 w 1116330"/>
                    <a:gd name="connsiteY70" fmla="*/ 56198 h 825817"/>
                    <a:gd name="connsiteX71" fmla="*/ 52388 w 1116330"/>
                    <a:gd name="connsiteY71" fmla="*/ 57150 h 825817"/>
                    <a:gd name="connsiteX72" fmla="*/ 126682 w 1116330"/>
                    <a:gd name="connsiteY72" fmla="*/ 129540 h 825817"/>
                    <a:gd name="connsiteX73" fmla="*/ 171450 w 1116330"/>
                    <a:gd name="connsiteY73" fmla="*/ 147638 h 825817"/>
                    <a:gd name="connsiteX74" fmla="*/ 220027 w 1116330"/>
                    <a:gd name="connsiteY74" fmla="*/ 171450 h 825817"/>
                    <a:gd name="connsiteX75" fmla="*/ 250507 w 1116330"/>
                    <a:gd name="connsiteY75" fmla="*/ 170498 h 825817"/>
                    <a:gd name="connsiteX76" fmla="*/ 252413 w 1116330"/>
                    <a:gd name="connsiteY76" fmla="*/ 199073 h 825817"/>
                    <a:gd name="connsiteX77" fmla="*/ 261938 w 1116330"/>
                    <a:gd name="connsiteY77" fmla="*/ 183833 h 825817"/>
                    <a:gd name="connsiteX78" fmla="*/ 268605 w 1116330"/>
                    <a:gd name="connsiteY78" fmla="*/ 183833 h 825817"/>
                    <a:gd name="connsiteX79" fmla="*/ 274320 w 1116330"/>
                    <a:gd name="connsiteY79" fmla="*/ 209550 h 825817"/>
                    <a:gd name="connsiteX80" fmla="*/ 279082 w 1116330"/>
                    <a:gd name="connsiteY80" fmla="*/ 184785 h 825817"/>
                    <a:gd name="connsiteX81" fmla="*/ 292417 w 1116330"/>
                    <a:gd name="connsiteY81" fmla="*/ 182880 h 825817"/>
                    <a:gd name="connsiteX82" fmla="*/ 297180 w 1116330"/>
                    <a:gd name="connsiteY82" fmla="*/ 189548 h 825817"/>
                    <a:gd name="connsiteX83" fmla="*/ 286703 w 1116330"/>
                    <a:gd name="connsiteY83" fmla="*/ 195263 h 825817"/>
                    <a:gd name="connsiteX84" fmla="*/ 287655 w 1116330"/>
                    <a:gd name="connsiteY84" fmla="*/ 210503 h 825817"/>
                    <a:gd name="connsiteX85" fmla="*/ 294323 w 1116330"/>
                    <a:gd name="connsiteY85" fmla="*/ 196215 h 825817"/>
                    <a:gd name="connsiteX86" fmla="*/ 304800 w 1116330"/>
                    <a:gd name="connsiteY86" fmla="*/ 196215 h 825817"/>
                    <a:gd name="connsiteX87" fmla="*/ 300990 w 1116330"/>
                    <a:gd name="connsiteY87" fmla="*/ 220980 h 825817"/>
                    <a:gd name="connsiteX88" fmla="*/ 290513 w 1116330"/>
                    <a:gd name="connsiteY88" fmla="*/ 213360 h 825817"/>
                    <a:gd name="connsiteX89" fmla="*/ 294323 w 1116330"/>
                    <a:gd name="connsiteY89" fmla="*/ 226695 h 825817"/>
                    <a:gd name="connsiteX90" fmla="*/ 293370 w 1116330"/>
                    <a:gd name="connsiteY90" fmla="*/ 240983 h 825817"/>
                    <a:gd name="connsiteX91" fmla="*/ 285750 w 1116330"/>
                    <a:gd name="connsiteY91" fmla="*/ 247650 h 825817"/>
                    <a:gd name="connsiteX92" fmla="*/ 261938 w 1116330"/>
                    <a:gd name="connsiteY92" fmla="*/ 275273 h 825817"/>
                    <a:gd name="connsiteX93" fmla="*/ 273367 w 1116330"/>
                    <a:gd name="connsiteY93" fmla="*/ 242888 h 825817"/>
                    <a:gd name="connsiteX94" fmla="*/ 258127 w 1116330"/>
                    <a:gd name="connsiteY94" fmla="*/ 246698 h 825817"/>
                    <a:gd name="connsiteX95" fmla="*/ 254317 w 1116330"/>
                    <a:gd name="connsiteY95" fmla="*/ 266700 h 825817"/>
                    <a:gd name="connsiteX96" fmla="*/ 218123 w 1116330"/>
                    <a:gd name="connsiteY96" fmla="*/ 293370 h 825817"/>
                    <a:gd name="connsiteX97" fmla="*/ 214313 w 1116330"/>
                    <a:gd name="connsiteY97" fmla="*/ 302895 h 825817"/>
                    <a:gd name="connsiteX98" fmla="*/ 194310 w 1116330"/>
                    <a:gd name="connsiteY98" fmla="*/ 323850 h 825817"/>
                    <a:gd name="connsiteX99" fmla="*/ 193357 w 1116330"/>
                    <a:gd name="connsiteY99" fmla="*/ 333375 h 825817"/>
                    <a:gd name="connsiteX100" fmla="*/ 214313 w 1116330"/>
                    <a:gd name="connsiteY100" fmla="*/ 333375 h 825817"/>
                    <a:gd name="connsiteX101" fmla="*/ 237173 w 1116330"/>
                    <a:gd name="connsiteY101" fmla="*/ 331470 h 825817"/>
                    <a:gd name="connsiteX102" fmla="*/ 241935 w 1116330"/>
                    <a:gd name="connsiteY102" fmla="*/ 322898 h 825817"/>
                    <a:gd name="connsiteX103" fmla="*/ 204788 w 1116330"/>
                    <a:gd name="connsiteY103" fmla="*/ 327660 h 825817"/>
                    <a:gd name="connsiteX104" fmla="*/ 204788 w 1116330"/>
                    <a:gd name="connsiteY104" fmla="*/ 321945 h 825817"/>
                    <a:gd name="connsiteX105" fmla="*/ 229552 w 1116330"/>
                    <a:gd name="connsiteY105" fmla="*/ 295275 h 825817"/>
                    <a:gd name="connsiteX106" fmla="*/ 246698 w 1116330"/>
                    <a:gd name="connsiteY106" fmla="*/ 287655 h 825817"/>
                    <a:gd name="connsiteX107" fmla="*/ 264795 w 1116330"/>
                    <a:gd name="connsiteY107" fmla="*/ 285750 h 825817"/>
                    <a:gd name="connsiteX108" fmla="*/ 274320 w 1116330"/>
                    <a:gd name="connsiteY108" fmla="*/ 270510 h 825817"/>
                    <a:gd name="connsiteX109" fmla="*/ 302895 w 1116330"/>
                    <a:gd name="connsiteY109" fmla="*/ 248603 h 825817"/>
                    <a:gd name="connsiteX110" fmla="*/ 302895 w 1116330"/>
                    <a:gd name="connsiteY110" fmla="*/ 235268 h 825817"/>
                    <a:gd name="connsiteX111" fmla="*/ 313373 w 1116330"/>
                    <a:gd name="connsiteY111" fmla="*/ 235268 h 825817"/>
                    <a:gd name="connsiteX112" fmla="*/ 314325 w 1116330"/>
                    <a:gd name="connsiteY112" fmla="*/ 273368 h 825817"/>
                    <a:gd name="connsiteX113" fmla="*/ 300038 w 1116330"/>
                    <a:gd name="connsiteY113" fmla="*/ 273368 h 825817"/>
                    <a:gd name="connsiteX114" fmla="*/ 294323 w 1116330"/>
                    <a:gd name="connsiteY114" fmla="*/ 280988 h 825817"/>
                    <a:gd name="connsiteX115" fmla="*/ 283845 w 1116330"/>
                    <a:gd name="connsiteY115" fmla="*/ 272415 h 825817"/>
                    <a:gd name="connsiteX116" fmla="*/ 286703 w 1116330"/>
                    <a:gd name="connsiteY116" fmla="*/ 282893 h 825817"/>
                    <a:gd name="connsiteX117" fmla="*/ 286703 w 1116330"/>
                    <a:gd name="connsiteY117" fmla="*/ 299085 h 825817"/>
                    <a:gd name="connsiteX118" fmla="*/ 280035 w 1116330"/>
                    <a:gd name="connsiteY118" fmla="*/ 305753 h 825817"/>
                    <a:gd name="connsiteX119" fmla="*/ 277178 w 1116330"/>
                    <a:gd name="connsiteY119" fmla="*/ 290513 h 825817"/>
                    <a:gd name="connsiteX120" fmla="*/ 269557 w 1116330"/>
                    <a:gd name="connsiteY120" fmla="*/ 298133 h 825817"/>
                    <a:gd name="connsiteX121" fmla="*/ 276225 w 1116330"/>
                    <a:gd name="connsiteY121" fmla="*/ 303848 h 825817"/>
                    <a:gd name="connsiteX122" fmla="*/ 267653 w 1116330"/>
                    <a:gd name="connsiteY122" fmla="*/ 314325 h 825817"/>
                    <a:gd name="connsiteX123" fmla="*/ 280035 w 1116330"/>
                    <a:gd name="connsiteY123" fmla="*/ 314325 h 825817"/>
                    <a:gd name="connsiteX124" fmla="*/ 286703 w 1116330"/>
                    <a:gd name="connsiteY124" fmla="*/ 309563 h 825817"/>
                    <a:gd name="connsiteX125" fmla="*/ 287655 w 1116330"/>
                    <a:gd name="connsiteY125" fmla="*/ 328613 h 825817"/>
                    <a:gd name="connsiteX126" fmla="*/ 278130 w 1116330"/>
                    <a:gd name="connsiteY126" fmla="*/ 346710 h 825817"/>
                    <a:gd name="connsiteX127" fmla="*/ 269557 w 1116330"/>
                    <a:gd name="connsiteY127" fmla="*/ 356235 h 825817"/>
                    <a:gd name="connsiteX128" fmla="*/ 268605 w 1116330"/>
                    <a:gd name="connsiteY128" fmla="*/ 373380 h 825817"/>
                    <a:gd name="connsiteX129" fmla="*/ 259080 w 1116330"/>
                    <a:gd name="connsiteY129" fmla="*/ 371475 h 825817"/>
                    <a:gd name="connsiteX130" fmla="*/ 257175 w 1116330"/>
                    <a:gd name="connsiteY130" fmla="*/ 358140 h 825817"/>
                    <a:gd name="connsiteX131" fmla="*/ 265748 w 1116330"/>
                    <a:gd name="connsiteY131" fmla="*/ 347663 h 825817"/>
                    <a:gd name="connsiteX132" fmla="*/ 258127 w 1116330"/>
                    <a:gd name="connsiteY132" fmla="*/ 342900 h 825817"/>
                    <a:gd name="connsiteX133" fmla="*/ 250507 w 1116330"/>
                    <a:gd name="connsiteY133" fmla="*/ 349568 h 825817"/>
                    <a:gd name="connsiteX134" fmla="*/ 243840 w 1116330"/>
                    <a:gd name="connsiteY134" fmla="*/ 370523 h 825817"/>
                    <a:gd name="connsiteX135" fmla="*/ 236220 w 1116330"/>
                    <a:gd name="connsiteY135" fmla="*/ 379095 h 825817"/>
                    <a:gd name="connsiteX136" fmla="*/ 235267 w 1116330"/>
                    <a:gd name="connsiteY136" fmla="*/ 360045 h 825817"/>
                    <a:gd name="connsiteX137" fmla="*/ 242888 w 1116330"/>
                    <a:gd name="connsiteY137" fmla="*/ 349568 h 825817"/>
                    <a:gd name="connsiteX138" fmla="*/ 240982 w 1116330"/>
                    <a:gd name="connsiteY138" fmla="*/ 339090 h 825817"/>
                    <a:gd name="connsiteX139" fmla="*/ 229552 w 1116330"/>
                    <a:gd name="connsiteY139" fmla="*/ 350520 h 825817"/>
                    <a:gd name="connsiteX140" fmla="*/ 230505 w 1116330"/>
                    <a:gd name="connsiteY140" fmla="*/ 371475 h 825817"/>
                    <a:gd name="connsiteX141" fmla="*/ 224790 w 1116330"/>
                    <a:gd name="connsiteY141" fmla="*/ 375285 h 825817"/>
                    <a:gd name="connsiteX142" fmla="*/ 204788 w 1116330"/>
                    <a:gd name="connsiteY142" fmla="*/ 371475 h 825817"/>
                    <a:gd name="connsiteX143" fmla="*/ 192405 w 1116330"/>
                    <a:gd name="connsiteY143" fmla="*/ 382905 h 825817"/>
                    <a:gd name="connsiteX144" fmla="*/ 213360 w 1116330"/>
                    <a:gd name="connsiteY144" fmla="*/ 377190 h 825817"/>
                    <a:gd name="connsiteX145" fmla="*/ 211455 w 1116330"/>
                    <a:gd name="connsiteY145" fmla="*/ 398145 h 825817"/>
                    <a:gd name="connsiteX146" fmla="*/ 220980 w 1116330"/>
                    <a:gd name="connsiteY146" fmla="*/ 381000 h 825817"/>
                    <a:gd name="connsiteX147" fmla="*/ 224790 w 1116330"/>
                    <a:gd name="connsiteY147" fmla="*/ 394335 h 825817"/>
                    <a:gd name="connsiteX148" fmla="*/ 229552 w 1116330"/>
                    <a:gd name="connsiteY148" fmla="*/ 384810 h 825817"/>
                    <a:gd name="connsiteX149" fmla="*/ 236220 w 1116330"/>
                    <a:gd name="connsiteY149" fmla="*/ 401955 h 825817"/>
                    <a:gd name="connsiteX150" fmla="*/ 242888 w 1116330"/>
                    <a:gd name="connsiteY150" fmla="*/ 401955 h 825817"/>
                    <a:gd name="connsiteX151" fmla="*/ 249555 w 1116330"/>
                    <a:gd name="connsiteY151" fmla="*/ 394335 h 825817"/>
                    <a:gd name="connsiteX152" fmla="*/ 255270 w 1116330"/>
                    <a:gd name="connsiteY152" fmla="*/ 393383 h 825817"/>
                    <a:gd name="connsiteX153" fmla="*/ 274320 w 1116330"/>
                    <a:gd name="connsiteY153" fmla="*/ 375285 h 825817"/>
                    <a:gd name="connsiteX154" fmla="*/ 276225 w 1116330"/>
                    <a:gd name="connsiteY154" fmla="*/ 363855 h 825817"/>
                    <a:gd name="connsiteX155" fmla="*/ 283845 w 1116330"/>
                    <a:gd name="connsiteY155" fmla="*/ 369570 h 825817"/>
                    <a:gd name="connsiteX156" fmla="*/ 286703 w 1116330"/>
                    <a:gd name="connsiteY156" fmla="*/ 378143 h 825817"/>
                    <a:gd name="connsiteX157" fmla="*/ 293370 w 1116330"/>
                    <a:gd name="connsiteY157" fmla="*/ 375285 h 825817"/>
                    <a:gd name="connsiteX158" fmla="*/ 294323 w 1116330"/>
                    <a:gd name="connsiteY158" fmla="*/ 363855 h 825817"/>
                    <a:gd name="connsiteX159" fmla="*/ 306705 w 1116330"/>
                    <a:gd name="connsiteY159" fmla="*/ 363855 h 825817"/>
                    <a:gd name="connsiteX160" fmla="*/ 308610 w 1116330"/>
                    <a:gd name="connsiteY160" fmla="*/ 336233 h 825817"/>
                    <a:gd name="connsiteX161" fmla="*/ 307657 w 1116330"/>
                    <a:gd name="connsiteY161" fmla="*/ 310515 h 825817"/>
                    <a:gd name="connsiteX162" fmla="*/ 316230 w 1116330"/>
                    <a:gd name="connsiteY162" fmla="*/ 313373 h 825817"/>
                    <a:gd name="connsiteX163" fmla="*/ 309563 w 1116330"/>
                    <a:gd name="connsiteY163" fmla="*/ 293370 h 825817"/>
                    <a:gd name="connsiteX164" fmla="*/ 322898 w 1116330"/>
                    <a:gd name="connsiteY164" fmla="*/ 285750 h 825817"/>
                    <a:gd name="connsiteX165" fmla="*/ 324803 w 1116330"/>
                    <a:gd name="connsiteY165" fmla="*/ 262890 h 825817"/>
                    <a:gd name="connsiteX166" fmla="*/ 346710 w 1116330"/>
                    <a:gd name="connsiteY166" fmla="*/ 241935 h 825817"/>
                    <a:gd name="connsiteX167" fmla="*/ 356235 w 1116330"/>
                    <a:gd name="connsiteY167" fmla="*/ 242888 h 825817"/>
                    <a:gd name="connsiteX168" fmla="*/ 359092 w 1116330"/>
                    <a:gd name="connsiteY168" fmla="*/ 229553 h 825817"/>
                    <a:gd name="connsiteX169" fmla="*/ 347663 w 1116330"/>
                    <a:gd name="connsiteY169" fmla="*/ 216218 h 825817"/>
                    <a:gd name="connsiteX170" fmla="*/ 346710 w 1116330"/>
                    <a:gd name="connsiteY170" fmla="*/ 182880 h 825817"/>
                    <a:gd name="connsiteX171" fmla="*/ 339090 w 1116330"/>
                    <a:gd name="connsiteY171" fmla="*/ 191453 h 825817"/>
                    <a:gd name="connsiteX172" fmla="*/ 345757 w 1116330"/>
                    <a:gd name="connsiteY172" fmla="*/ 219075 h 825817"/>
                    <a:gd name="connsiteX173" fmla="*/ 340042 w 1116330"/>
                    <a:gd name="connsiteY173" fmla="*/ 220028 h 825817"/>
                    <a:gd name="connsiteX174" fmla="*/ 334328 w 1116330"/>
                    <a:gd name="connsiteY174" fmla="*/ 201930 h 825817"/>
                    <a:gd name="connsiteX175" fmla="*/ 328613 w 1116330"/>
                    <a:gd name="connsiteY175" fmla="*/ 197168 h 825817"/>
                    <a:gd name="connsiteX176" fmla="*/ 331470 w 1116330"/>
                    <a:gd name="connsiteY176" fmla="*/ 175260 h 825817"/>
                    <a:gd name="connsiteX177" fmla="*/ 348615 w 1116330"/>
                    <a:gd name="connsiteY177" fmla="*/ 174308 h 825817"/>
                    <a:gd name="connsiteX178" fmla="*/ 351473 w 1116330"/>
                    <a:gd name="connsiteY178" fmla="*/ 180975 h 825817"/>
                    <a:gd name="connsiteX179" fmla="*/ 354330 w 1116330"/>
                    <a:gd name="connsiteY179" fmla="*/ 165735 h 825817"/>
                    <a:gd name="connsiteX180" fmla="*/ 339090 w 1116330"/>
                    <a:gd name="connsiteY180" fmla="*/ 149543 h 825817"/>
                    <a:gd name="connsiteX181" fmla="*/ 333375 w 1116330"/>
                    <a:gd name="connsiteY181" fmla="*/ 134303 h 825817"/>
                    <a:gd name="connsiteX182" fmla="*/ 331470 w 1116330"/>
                    <a:gd name="connsiteY182" fmla="*/ 153353 h 825817"/>
                    <a:gd name="connsiteX183" fmla="*/ 340042 w 1116330"/>
                    <a:gd name="connsiteY183" fmla="*/ 163830 h 825817"/>
                    <a:gd name="connsiteX184" fmla="*/ 333375 w 1116330"/>
                    <a:gd name="connsiteY184" fmla="*/ 167640 h 825817"/>
                    <a:gd name="connsiteX185" fmla="*/ 323850 w 1116330"/>
                    <a:gd name="connsiteY185" fmla="*/ 160020 h 825817"/>
                    <a:gd name="connsiteX186" fmla="*/ 306705 w 1116330"/>
                    <a:gd name="connsiteY186" fmla="*/ 172403 h 825817"/>
                    <a:gd name="connsiteX187" fmla="*/ 320992 w 1116330"/>
                    <a:gd name="connsiteY187" fmla="*/ 177165 h 825817"/>
                    <a:gd name="connsiteX188" fmla="*/ 322898 w 1116330"/>
                    <a:gd name="connsiteY188" fmla="*/ 200025 h 825817"/>
                    <a:gd name="connsiteX189" fmla="*/ 320040 w 1116330"/>
                    <a:gd name="connsiteY189" fmla="*/ 217170 h 825817"/>
                    <a:gd name="connsiteX190" fmla="*/ 328613 w 1116330"/>
                    <a:gd name="connsiteY190" fmla="*/ 204788 h 825817"/>
                    <a:gd name="connsiteX191" fmla="*/ 341948 w 1116330"/>
                    <a:gd name="connsiteY191" fmla="*/ 226695 h 825817"/>
                    <a:gd name="connsiteX192" fmla="*/ 338138 w 1116330"/>
                    <a:gd name="connsiteY192" fmla="*/ 244793 h 825817"/>
                    <a:gd name="connsiteX193" fmla="*/ 323850 w 1116330"/>
                    <a:gd name="connsiteY193" fmla="*/ 244793 h 825817"/>
                    <a:gd name="connsiteX194" fmla="*/ 323850 w 1116330"/>
                    <a:gd name="connsiteY194" fmla="*/ 233363 h 825817"/>
                    <a:gd name="connsiteX195" fmla="*/ 309563 w 1116330"/>
                    <a:gd name="connsiteY195" fmla="*/ 221933 h 825817"/>
                    <a:gd name="connsiteX196" fmla="*/ 314325 w 1116330"/>
                    <a:gd name="connsiteY196" fmla="*/ 193358 h 825817"/>
                    <a:gd name="connsiteX197" fmla="*/ 296228 w 1116330"/>
                    <a:gd name="connsiteY197" fmla="*/ 168593 h 825817"/>
                    <a:gd name="connsiteX198" fmla="*/ 321945 w 1116330"/>
                    <a:gd name="connsiteY198" fmla="*/ 140018 h 825817"/>
                    <a:gd name="connsiteX199" fmla="*/ 327660 w 1116330"/>
                    <a:gd name="connsiteY199" fmla="*/ 100965 h 825817"/>
                    <a:gd name="connsiteX200" fmla="*/ 336232 w 1116330"/>
                    <a:gd name="connsiteY200" fmla="*/ 100965 h 825817"/>
                    <a:gd name="connsiteX201" fmla="*/ 349567 w 1116330"/>
                    <a:gd name="connsiteY201" fmla="*/ 131445 h 825817"/>
                    <a:gd name="connsiteX202" fmla="*/ 349567 w 1116330"/>
                    <a:gd name="connsiteY202" fmla="*/ 106680 h 825817"/>
                    <a:gd name="connsiteX203" fmla="*/ 360998 w 1116330"/>
                    <a:gd name="connsiteY203" fmla="*/ 109538 h 825817"/>
                    <a:gd name="connsiteX204" fmla="*/ 360998 w 1116330"/>
                    <a:gd name="connsiteY204" fmla="*/ 78105 h 825817"/>
                    <a:gd name="connsiteX205" fmla="*/ 352425 w 1116330"/>
                    <a:gd name="connsiteY205" fmla="*/ 70485 h 825817"/>
                    <a:gd name="connsiteX206" fmla="*/ 340995 w 1116330"/>
                    <a:gd name="connsiteY206" fmla="*/ 94298 h 825817"/>
                    <a:gd name="connsiteX207" fmla="*/ 331470 w 1116330"/>
                    <a:gd name="connsiteY207" fmla="*/ 65723 h 825817"/>
                    <a:gd name="connsiteX208" fmla="*/ 343853 w 1116330"/>
                    <a:gd name="connsiteY208" fmla="*/ 64770 h 825817"/>
                    <a:gd name="connsiteX209" fmla="*/ 329565 w 1116330"/>
                    <a:gd name="connsiteY209" fmla="*/ 18098 h 825817"/>
                    <a:gd name="connsiteX210" fmla="*/ 347663 w 1116330"/>
                    <a:gd name="connsiteY210" fmla="*/ 12383 h 825817"/>
                    <a:gd name="connsiteX211" fmla="*/ 589598 w 1116330"/>
                    <a:gd name="connsiteY211" fmla="*/ 83820 h 825817"/>
                    <a:gd name="connsiteX212" fmla="*/ 891540 w 1116330"/>
                    <a:gd name="connsiteY212" fmla="*/ 160020 h 825817"/>
                    <a:gd name="connsiteX213" fmla="*/ 1116330 w 1116330"/>
                    <a:gd name="connsiteY213" fmla="*/ 212408 h 825817"/>
                    <a:gd name="connsiteX214" fmla="*/ 245745 w 1116330"/>
                    <a:gd name="connsiteY214" fmla="*/ 371475 h 825817"/>
                    <a:gd name="connsiteX215" fmla="*/ 250507 w 1116330"/>
                    <a:gd name="connsiteY215" fmla="*/ 371475 h 825817"/>
                    <a:gd name="connsiteX216" fmla="*/ 251460 w 1116330"/>
                    <a:gd name="connsiteY216" fmla="*/ 379095 h 825817"/>
                    <a:gd name="connsiteX217" fmla="*/ 246698 w 1116330"/>
                    <a:gd name="connsiteY217" fmla="*/ 381953 h 825817"/>
                    <a:gd name="connsiteX218" fmla="*/ 247650 w 1116330"/>
                    <a:gd name="connsiteY218" fmla="*/ 387668 h 825817"/>
                    <a:gd name="connsiteX219" fmla="*/ 240982 w 1116330"/>
                    <a:gd name="connsiteY219" fmla="*/ 391478 h 825817"/>
                    <a:gd name="connsiteX220" fmla="*/ 239077 w 1116330"/>
                    <a:gd name="connsiteY220" fmla="*/ 382905 h 825817"/>
                    <a:gd name="connsiteX221" fmla="*/ 243840 w 1116330"/>
                    <a:gd name="connsiteY221" fmla="*/ 379095 h 825817"/>
                    <a:gd name="connsiteX222" fmla="*/ 293370 w 1116330"/>
                    <a:gd name="connsiteY222" fmla="*/ 330518 h 825817"/>
                    <a:gd name="connsiteX223" fmla="*/ 281940 w 1116330"/>
                    <a:gd name="connsiteY223" fmla="*/ 348615 h 825817"/>
                    <a:gd name="connsiteX224" fmla="*/ 280988 w 1116330"/>
                    <a:gd name="connsiteY224" fmla="*/ 356235 h 825817"/>
                    <a:gd name="connsiteX225" fmla="*/ 284798 w 1116330"/>
                    <a:gd name="connsiteY225" fmla="*/ 358140 h 825817"/>
                    <a:gd name="connsiteX226" fmla="*/ 289560 w 1116330"/>
                    <a:gd name="connsiteY226" fmla="*/ 352425 h 825817"/>
                    <a:gd name="connsiteX227" fmla="*/ 300038 w 1116330"/>
                    <a:gd name="connsiteY227" fmla="*/ 353378 h 825817"/>
                    <a:gd name="connsiteX228" fmla="*/ 289560 w 1116330"/>
                    <a:gd name="connsiteY228" fmla="*/ 124777 h 825817"/>
                    <a:gd name="connsiteX229" fmla="*/ 294323 w 1116330"/>
                    <a:gd name="connsiteY229" fmla="*/ 130493 h 825817"/>
                    <a:gd name="connsiteX230" fmla="*/ 306705 w 1116330"/>
                    <a:gd name="connsiteY230" fmla="*/ 127635 h 825817"/>
                    <a:gd name="connsiteX231" fmla="*/ 308610 w 1116330"/>
                    <a:gd name="connsiteY231" fmla="*/ 118110 h 825817"/>
                    <a:gd name="connsiteX232" fmla="*/ 320040 w 1116330"/>
                    <a:gd name="connsiteY232" fmla="*/ 100965 h 825817"/>
                    <a:gd name="connsiteX233" fmla="*/ 310515 w 1116330"/>
                    <a:gd name="connsiteY233" fmla="*/ 97155 h 825817"/>
                    <a:gd name="connsiteX234" fmla="*/ 303848 w 1116330"/>
                    <a:gd name="connsiteY234" fmla="*/ 112395 h 825817"/>
                    <a:gd name="connsiteX235" fmla="*/ 302895 w 1116330"/>
                    <a:gd name="connsiteY235" fmla="*/ 97155 h 825817"/>
                    <a:gd name="connsiteX236" fmla="*/ 292417 w 1116330"/>
                    <a:gd name="connsiteY236" fmla="*/ 99060 h 825817"/>
                    <a:gd name="connsiteX237" fmla="*/ 285750 w 1116330"/>
                    <a:gd name="connsiteY237" fmla="*/ 112395 h 825817"/>
                    <a:gd name="connsiteX238" fmla="*/ 320040 w 1116330"/>
                    <a:gd name="connsiteY238" fmla="*/ 72390 h 825817"/>
                    <a:gd name="connsiteX239" fmla="*/ 326707 w 1116330"/>
                    <a:gd name="connsiteY239" fmla="*/ 86678 h 825817"/>
                    <a:gd name="connsiteX240" fmla="*/ 318135 w 1116330"/>
                    <a:gd name="connsiteY240" fmla="*/ 88583 h 825817"/>
                    <a:gd name="connsiteX241" fmla="*/ 310515 w 1116330"/>
                    <a:gd name="connsiteY241" fmla="*/ 92393 h 825817"/>
                    <a:gd name="connsiteX242" fmla="*/ 308610 w 1116330"/>
                    <a:gd name="connsiteY242" fmla="*/ 69533 h 825817"/>
                    <a:gd name="connsiteX243" fmla="*/ 294323 w 1116330"/>
                    <a:gd name="connsiteY243" fmla="*/ 57150 h 825817"/>
                    <a:gd name="connsiteX244" fmla="*/ 283845 w 1116330"/>
                    <a:gd name="connsiteY244" fmla="*/ 55245 h 825817"/>
                    <a:gd name="connsiteX245" fmla="*/ 288607 w 1116330"/>
                    <a:gd name="connsiteY245" fmla="*/ 68580 h 825817"/>
                    <a:gd name="connsiteX246" fmla="*/ 284798 w 1116330"/>
                    <a:gd name="connsiteY246" fmla="*/ 80963 h 825817"/>
                    <a:gd name="connsiteX247" fmla="*/ 292417 w 1116330"/>
                    <a:gd name="connsiteY247" fmla="*/ 84773 h 825817"/>
                    <a:gd name="connsiteX248" fmla="*/ 288607 w 1116330"/>
                    <a:gd name="connsiteY248" fmla="*/ 95250 h 825817"/>
                    <a:gd name="connsiteX249" fmla="*/ 304800 w 1116330"/>
                    <a:gd name="connsiteY249" fmla="*/ 90488 h 825817"/>
                    <a:gd name="connsiteX250" fmla="*/ 302895 w 1116330"/>
                    <a:gd name="connsiteY250" fmla="*/ 69533 h 825817"/>
                    <a:gd name="connsiteX251" fmla="*/ 294323 w 1116330"/>
                    <a:gd name="connsiteY251" fmla="*/ 67628 h 825817"/>
                    <a:gd name="connsiteX252" fmla="*/ 259080 w 1116330"/>
                    <a:gd name="connsiteY252" fmla="*/ 77153 h 825817"/>
                    <a:gd name="connsiteX253" fmla="*/ 261938 w 1116330"/>
                    <a:gd name="connsiteY253" fmla="*/ 102870 h 825817"/>
                    <a:gd name="connsiteX254" fmla="*/ 277178 w 1116330"/>
                    <a:gd name="connsiteY254" fmla="*/ 115252 h 825817"/>
                    <a:gd name="connsiteX255" fmla="*/ 282892 w 1116330"/>
                    <a:gd name="connsiteY255" fmla="*/ 97155 h 825817"/>
                    <a:gd name="connsiteX256" fmla="*/ 272415 w 1116330"/>
                    <a:gd name="connsiteY256" fmla="*/ 76200 h 825817"/>
                    <a:gd name="connsiteX257" fmla="*/ 277178 w 1116330"/>
                    <a:gd name="connsiteY257" fmla="*/ 66675 h 825817"/>
                    <a:gd name="connsiteX258" fmla="*/ 266700 w 1116330"/>
                    <a:gd name="connsiteY258" fmla="*/ 57150 h 825817"/>
                    <a:gd name="connsiteX259" fmla="*/ 258127 w 1116330"/>
                    <a:gd name="connsiteY259" fmla="*/ 58103 h 825817"/>
                    <a:gd name="connsiteX260" fmla="*/ 275273 w 1116330"/>
                    <a:gd name="connsiteY260" fmla="*/ 72390 h 825817"/>
                    <a:gd name="connsiteX261" fmla="*/ 307657 w 1116330"/>
                    <a:gd name="connsiteY261" fmla="*/ 0 h 825817"/>
                    <a:gd name="connsiteX262" fmla="*/ 296228 w 1116330"/>
                    <a:gd name="connsiteY262" fmla="*/ 0 h 825817"/>
                    <a:gd name="connsiteX263" fmla="*/ 296228 w 1116330"/>
                    <a:gd name="connsiteY263" fmla="*/ 7620 h 825817"/>
                    <a:gd name="connsiteX264" fmla="*/ 307657 w 1116330"/>
                    <a:gd name="connsiteY264" fmla="*/ 13335 h 825817"/>
                    <a:gd name="connsiteX265" fmla="*/ 299085 w 1116330"/>
                    <a:gd name="connsiteY265" fmla="*/ 309563 h 825817"/>
                    <a:gd name="connsiteX266" fmla="*/ 302895 w 1116330"/>
                    <a:gd name="connsiteY266" fmla="*/ 283845 h 825817"/>
                    <a:gd name="connsiteX267" fmla="*/ 292417 w 1116330"/>
                    <a:gd name="connsiteY267" fmla="*/ 283845 h 825817"/>
                    <a:gd name="connsiteX268" fmla="*/ 290513 w 1116330"/>
                    <a:gd name="connsiteY268" fmla="*/ 301943 h 825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1116330" h="825817">
                      <a:moveTo>
                        <a:pt x="995362" y="746760"/>
                      </a:moveTo>
                      <a:lnTo>
                        <a:pt x="1002030" y="784860"/>
                      </a:lnTo>
                      <a:lnTo>
                        <a:pt x="991553" y="825818"/>
                      </a:lnTo>
                      <a:lnTo>
                        <a:pt x="702945" y="756285"/>
                      </a:lnTo>
                      <a:lnTo>
                        <a:pt x="676275" y="765810"/>
                      </a:lnTo>
                      <a:lnTo>
                        <a:pt x="624840" y="757238"/>
                      </a:lnTo>
                      <a:lnTo>
                        <a:pt x="607695" y="748665"/>
                      </a:lnTo>
                      <a:lnTo>
                        <a:pt x="593407" y="760095"/>
                      </a:lnTo>
                      <a:lnTo>
                        <a:pt x="561975" y="756285"/>
                      </a:lnTo>
                      <a:lnTo>
                        <a:pt x="519113" y="761048"/>
                      </a:lnTo>
                      <a:lnTo>
                        <a:pt x="510540" y="767715"/>
                      </a:lnTo>
                      <a:lnTo>
                        <a:pt x="470535" y="763905"/>
                      </a:lnTo>
                      <a:lnTo>
                        <a:pt x="462915" y="748665"/>
                      </a:lnTo>
                      <a:lnTo>
                        <a:pt x="451485" y="746760"/>
                      </a:lnTo>
                      <a:lnTo>
                        <a:pt x="409575" y="759143"/>
                      </a:lnTo>
                      <a:lnTo>
                        <a:pt x="394335" y="748665"/>
                      </a:lnTo>
                      <a:lnTo>
                        <a:pt x="373380" y="756285"/>
                      </a:lnTo>
                      <a:lnTo>
                        <a:pt x="371475" y="739140"/>
                      </a:lnTo>
                      <a:lnTo>
                        <a:pt x="349567" y="727710"/>
                      </a:lnTo>
                      <a:lnTo>
                        <a:pt x="335280" y="725805"/>
                      </a:lnTo>
                      <a:lnTo>
                        <a:pt x="325755" y="715328"/>
                      </a:lnTo>
                      <a:lnTo>
                        <a:pt x="297180" y="718185"/>
                      </a:lnTo>
                      <a:lnTo>
                        <a:pt x="285750" y="710565"/>
                      </a:lnTo>
                      <a:lnTo>
                        <a:pt x="274320" y="710565"/>
                      </a:lnTo>
                      <a:lnTo>
                        <a:pt x="262890" y="719138"/>
                      </a:lnTo>
                      <a:lnTo>
                        <a:pt x="210502" y="725805"/>
                      </a:lnTo>
                      <a:lnTo>
                        <a:pt x="147638" y="685800"/>
                      </a:lnTo>
                      <a:lnTo>
                        <a:pt x="158115" y="632460"/>
                      </a:lnTo>
                      <a:lnTo>
                        <a:pt x="154305" y="593408"/>
                      </a:lnTo>
                      <a:lnTo>
                        <a:pt x="123825" y="558165"/>
                      </a:lnTo>
                      <a:lnTo>
                        <a:pt x="88582" y="559118"/>
                      </a:lnTo>
                      <a:lnTo>
                        <a:pt x="84773" y="548640"/>
                      </a:lnTo>
                      <a:lnTo>
                        <a:pt x="88582" y="537210"/>
                      </a:lnTo>
                      <a:lnTo>
                        <a:pt x="81915" y="529590"/>
                      </a:lnTo>
                      <a:lnTo>
                        <a:pt x="72390" y="530543"/>
                      </a:lnTo>
                      <a:lnTo>
                        <a:pt x="52388" y="516255"/>
                      </a:lnTo>
                      <a:lnTo>
                        <a:pt x="40957" y="520065"/>
                      </a:lnTo>
                      <a:lnTo>
                        <a:pt x="21907" y="519113"/>
                      </a:lnTo>
                      <a:lnTo>
                        <a:pt x="15240" y="504825"/>
                      </a:lnTo>
                      <a:lnTo>
                        <a:pt x="0" y="501968"/>
                      </a:lnTo>
                      <a:lnTo>
                        <a:pt x="23813" y="430530"/>
                      </a:lnTo>
                      <a:lnTo>
                        <a:pt x="17145" y="487680"/>
                      </a:lnTo>
                      <a:lnTo>
                        <a:pt x="21907" y="492443"/>
                      </a:lnTo>
                      <a:lnTo>
                        <a:pt x="21907" y="473393"/>
                      </a:lnTo>
                      <a:lnTo>
                        <a:pt x="29527" y="471488"/>
                      </a:lnTo>
                      <a:lnTo>
                        <a:pt x="40005" y="493395"/>
                      </a:lnTo>
                      <a:lnTo>
                        <a:pt x="35242" y="472440"/>
                      </a:lnTo>
                      <a:lnTo>
                        <a:pt x="46672" y="432435"/>
                      </a:lnTo>
                      <a:lnTo>
                        <a:pt x="63817" y="436245"/>
                      </a:lnTo>
                      <a:lnTo>
                        <a:pt x="53340" y="417195"/>
                      </a:lnTo>
                      <a:lnTo>
                        <a:pt x="43815" y="420053"/>
                      </a:lnTo>
                      <a:lnTo>
                        <a:pt x="29527" y="416243"/>
                      </a:lnTo>
                      <a:lnTo>
                        <a:pt x="31432" y="376238"/>
                      </a:lnTo>
                      <a:lnTo>
                        <a:pt x="33338" y="390525"/>
                      </a:lnTo>
                      <a:lnTo>
                        <a:pt x="41910" y="395288"/>
                      </a:lnTo>
                      <a:lnTo>
                        <a:pt x="47625" y="380048"/>
                      </a:lnTo>
                      <a:lnTo>
                        <a:pt x="78105" y="380048"/>
                      </a:lnTo>
                      <a:lnTo>
                        <a:pt x="57150" y="368618"/>
                      </a:lnTo>
                      <a:lnTo>
                        <a:pt x="40957" y="350520"/>
                      </a:lnTo>
                      <a:lnTo>
                        <a:pt x="27622" y="365760"/>
                      </a:lnTo>
                      <a:lnTo>
                        <a:pt x="39052" y="336233"/>
                      </a:lnTo>
                      <a:lnTo>
                        <a:pt x="36195" y="292418"/>
                      </a:lnTo>
                      <a:lnTo>
                        <a:pt x="34290" y="258128"/>
                      </a:lnTo>
                      <a:lnTo>
                        <a:pt x="42863" y="200025"/>
                      </a:lnTo>
                      <a:lnTo>
                        <a:pt x="38100" y="180975"/>
                      </a:lnTo>
                      <a:lnTo>
                        <a:pt x="24765" y="160973"/>
                      </a:lnTo>
                      <a:lnTo>
                        <a:pt x="25717" y="122873"/>
                      </a:lnTo>
                      <a:lnTo>
                        <a:pt x="29527" y="97155"/>
                      </a:lnTo>
                      <a:lnTo>
                        <a:pt x="48577" y="75248"/>
                      </a:lnTo>
                      <a:lnTo>
                        <a:pt x="41910" y="61913"/>
                      </a:lnTo>
                      <a:lnTo>
                        <a:pt x="43815" y="56198"/>
                      </a:lnTo>
                      <a:lnTo>
                        <a:pt x="52388" y="57150"/>
                      </a:lnTo>
                      <a:lnTo>
                        <a:pt x="126682" y="129540"/>
                      </a:lnTo>
                      <a:lnTo>
                        <a:pt x="171450" y="147638"/>
                      </a:lnTo>
                      <a:lnTo>
                        <a:pt x="220027" y="171450"/>
                      </a:lnTo>
                      <a:lnTo>
                        <a:pt x="250507" y="170498"/>
                      </a:lnTo>
                      <a:lnTo>
                        <a:pt x="252413" y="199073"/>
                      </a:lnTo>
                      <a:lnTo>
                        <a:pt x="261938" y="183833"/>
                      </a:lnTo>
                      <a:lnTo>
                        <a:pt x="268605" y="183833"/>
                      </a:lnTo>
                      <a:lnTo>
                        <a:pt x="274320" y="209550"/>
                      </a:lnTo>
                      <a:lnTo>
                        <a:pt x="279082" y="184785"/>
                      </a:lnTo>
                      <a:lnTo>
                        <a:pt x="292417" y="182880"/>
                      </a:lnTo>
                      <a:lnTo>
                        <a:pt x="297180" y="189548"/>
                      </a:lnTo>
                      <a:lnTo>
                        <a:pt x="286703" y="195263"/>
                      </a:lnTo>
                      <a:lnTo>
                        <a:pt x="287655" y="210503"/>
                      </a:lnTo>
                      <a:lnTo>
                        <a:pt x="294323" y="196215"/>
                      </a:lnTo>
                      <a:lnTo>
                        <a:pt x="304800" y="196215"/>
                      </a:lnTo>
                      <a:lnTo>
                        <a:pt x="300990" y="220980"/>
                      </a:lnTo>
                      <a:lnTo>
                        <a:pt x="290513" y="213360"/>
                      </a:lnTo>
                      <a:lnTo>
                        <a:pt x="294323" y="226695"/>
                      </a:lnTo>
                      <a:lnTo>
                        <a:pt x="293370" y="240983"/>
                      </a:lnTo>
                      <a:lnTo>
                        <a:pt x="285750" y="247650"/>
                      </a:lnTo>
                      <a:lnTo>
                        <a:pt x="261938" y="275273"/>
                      </a:lnTo>
                      <a:lnTo>
                        <a:pt x="273367" y="242888"/>
                      </a:lnTo>
                      <a:lnTo>
                        <a:pt x="258127" y="246698"/>
                      </a:lnTo>
                      <a:lnTo>
                        <a:pt x="254317" y="266700"/>
                      </a:lnTo>
                      <a:lnTo>
                        <a:pt x="218123" y="293370"/>
                      </a:lnTo>
                      <a:lnTo>
                        <a:pt x="214313" y="302895"/>
                      </a:lnTo>
                      <a:lnTo>
                        <a:pt x="194310" y="323850"/>
                      </a:lnTo>
                      <a:lnTo>
                        <a:pt x="193357" y="333375"/>
                      </a:lnTo>
                      <a:lnTo>
                        <a:pt x="214313" y="333375"/>
                      </a:lnTo>
                      <a:lnTo>
                        <a:pt x="237173" y="331470"/>
                      </a:lnTo>
                      <a:lnTo>
                        <a:pt x="241935" y="322898"/>
                      </a:lnTo>
                      <a:lnTo>
                        <a:pt x="204788" y="327660"/>
                      </a:lnTo>
                      <a:lnTo>
                        <a:pt x="204788" y="321945"/>
                      </a:lnTo>
                      <a:lnTo>
                        <a:pt x="229552" y="295275"/>
                      </a:lnTo>
                      <a:lnTo>
                        <a:pt x="246698" y="287655"/>
                      </a:lnTo>
                      <a:lnTo>
                        <a:pt x="264795" y="285750"/>
                      </a:lnTo>
                      <a:lnTo>
                        <a:pt x="274320" y="270510"/>
                      </a:lnTo>
                      <a:lnTo>
                        <a:pt x="302895" y="248603"/>
                      </a:lnTo>
                      <a:lnTo>
                        <a:pt x="302895" y="235268"/>
                      </a:lnTo>
                      <a:lnTo>
                        <a:pt x="313373" y="235268"/>
                      </a:lnTo>
                      <a:lnTo>
                        <a:pt x="314325" y="273368"/>
                      </a:lnTo>
                      <a:lnTo>
                        <a:pt x="300038" y="273368"/>
                      </a:lnTo>
                      <a:lnTo>
                        <a:pt x="294323" y="280988"/>
                      </a:lnTo>
                      <a:lnTo>
                        <a:pt x="283845" y="272415"/>
                      </a:lnTo>
                      <a:lnTo>
                        <a:pt x="286703" y="282893"/>
                      </a:lnTo>
                      <a:lnTo>
                        <a:pt x="286703" y="299085"/>
                      </a:lnTo>
                      <a:lnTo>
                        <a:pt x="280035" y="305753"/>
                      </a:lnTo>
                      <a:lnTo>
                        <a:pt x="277178" y="290513"/>
                      </a:lnTo>
                      <a:lnTo>
                        <a:pt x="269557" y="298133"/>
                      </a:lnTo>
                      <a:lnTo>
                        <a:pt x="276225" y="303848"/>
                      </a:lnTo>
                      <a:lnTo>
                        <a:pt x="267653" y="314325"/>
                      </a:lnTo>
                      <a:lnTo>
                        <a:pt x="280035" y="314325"/>
                      </a:lnTo>
                      <a:lnTo>
                        <a:pt x="286703" y="309563"/>
                      </a:lnTo>
                      <a:lnTo>
                        <a:pt x="287655" y="328613"/>
                      </a:lnTo>
                      <a:lnTo>
                        <a:pt x="278130" y="346710"/>
                      </a:lnTo>
                      <a:lnTo>
                        <a:pt x="269557" y="356235"/>
                      </a:lnTo>
                      <a:lnTo>
                        <a:pt x="268605" y="373380"/>
                      </a:lnTo>
                      <a:lnTo>
                        <a:pt x="259080" y="371475"/>
                      </a:lnTo>
                      <a:lnTo>
                        <a:pt x="257175" y="358140"/>
                      </a:lnTo>
                      <a:lnTo>
                        <a:pt x="265748" y="347663"/>
                      </a:lnTo>
                      <a:lnTo>
                        <a:pt x="258127" y="342900"/>
                      </a:lnTo>
                      <a:lnTo>
                        <a:pt x="250507" y="349568"/>
                      </a:lnTo>
                      <a:lnTo>
                        <a:pt x="243840" y="370523"/>
                      </a:lnTo>
                      <a:lnTo>
                        <a:pt x="236220" y="379095"/>
                      </a:lnTo>
                      <a:lnTo>
                        <a:pt x="235267" y="360045"/>
                      </a:lnTo>
                      <a:lnTo>
                        <a:pt x="242888" y="349568"/>
                      </a:lnTo>
                      <a:lnTo>
                        <a:pt x="240982" y="339090"/>
                      </a:lnTo>
                      <a:lnTo>
                        <a:pt x="229552" y="350520"/>
                      </a:lnTo>
                      <a:lnTo>
                        <a:pt x="230505" y="371475"/>
                      </a:lnTo>
                      <a:lnTo>
                        <a:pt x="224790" y="375285"/>
                      </a:lnTo>
                      <a:lnTo>
                        <a:pt x="204788" y="371475"/>
                      </a:lnTo>
                      <a:lnTo>
                        <a:pt x="192405" y="382905"/>
                      </a:lnTo>
                      <a:lnTo>
                        <a:pt x="213360" y="377190"/>
                      </a:lnTo>
                      <a:lnTo>
                        <a:pt x="211455" y="398145"/>
                      </a:lnTo>
                      <a:lnTo>
                        <a:pt x="220980" y="381000"/>
                      </a:lnTo>
                      <a:lnTo>
                        <a:pt x="224790" y="394335"/>
                      </a:lnTo>
                      <a:lnTo>
                        <a:pt x="229552" y="384810"/>
                      </a:lnTo>
                      <a:lnTo>
                        <a:pt x="236220" y="401955"/>
                      </a:lnTo>
                      <a:lnTo>
                        <a:pt x="242888" y="401955"/>
                      </a:lnTo>
                      <a:lnTo>
                        <a:pt x="249555" y="394335"/>
                      </a:lnTo>
                      <a:lnTo>
                        <a:pt x="255270" y="393383"/>
                      </a:lnTo>
                      <a:lnTo>
                        <a:pt x="274320" y="375285"/>
                      </a:lnTo>
                      <a:lnTo>
                        <a:pt x="276225" y="363855"/>
                      </a:lnTo>
                      <a:lnTo>
                        <a:pt x="283845" y="369570"/>
                      </a:lnTo>
                      <a:lnTo>
                        <a:pt x="286703" y="378143"/>
                      </a:lnTo>
                      <a:lnTo>
                        <a:pt x="293370" y="375285"/>
                      </a:lnTo>
                      <a:lnTo>
                        <a:pt x="294323" y="363855"/>
                      </a:lnTo>
                      <a:lnTo>
                        <a:pt x="306705" y="363855"/>
                      </a:lnTo>
                      <a:lnTo>
                        <a:pt x="308610" y="336233"/>
                      </a:lnTo>
                      <a:lnTo>
                        <a:pt x="307657" y="310515"/>
                      </a:lnTo>
                      <a:lnTo>
                        <a:pt x="316230" y="313373"/>
                      </a:lnTo>
                      <a:lnTo>
                        <a:pt x="309563" y="293370"/>
                      </a:lnTo>
                      <a:lnTo>
                        <a:pt x="322898" y="285750"/>
                      </a:lnTo>
                      <a:lnTo>
                        <a:pt x="324803" y="262890"/>
                      </a:lnTo>
                      <a:lnTo>
                        <a:pt x="346710" y="241935"/>
                      </a:lnTo>
                      <a:lnTo>
                        <a:pt x="356235" y="242888"/>
                      </a:lnTo>
                      <a:lnTo>
                        <a:pt x="359092" y="229553"/>
                      </a:lnTo>
                      <a:lnTo>
                        <a:pt x="347663" y="216218"/>
                      </a:lnTo>
                      <a:lnTo>
                        <a:pt x="346710" y="182880"/>
                      </a:lnTo>
                      <a:lnTo>
                        <a:pt x="339090" y="191453"/>
                      </a:lnTo>
                      <a:lnTo>
                        <a:pt x="345757" y="219075"/>
                      </a:lnTo>
                      <a:lnTo>
                        <a:pt x="340042" y="220028"/>
                      </a:lnTo>
                      <a:lnTo>
                        <a:pt x="334328" y="201930"/>
                      </a:lnTo>
                      <a:lnTo>
                        <a:pt x="328613" y="197168"/>
                      </a:lnTo>
                      <a:lnTo>
                        <a:pt x="331470" y="175260"/>
                      </a:lnTo>
                      <a:lnTo>
                        <a:pt x="348615" y="174308"/>
                      </a:lnTo>
                      <a:lnTo>
                        <a:pt x="351473" y="180975"/>
                      </a:lnTo>
                      <a:lnTo>
                        <a:pt x="354330" y="165735"/>
                      </a:lnTo>
                      <a:lnTo>
                        <a:pt x="339090" y="149543"/>
                      </a:lnTo>
                      <a:lnTo>
                        <a:pt x="333375" y="134303"/>
                      </a:lnTo>
                      <a:lnTo>
                        <a:pt x="331470" y="153353"/>
                      </a:lnTo>
                      <a:lnTo>
                        <a:pt x="340042" y="163830"/>
                      </a:lnTo>
                      <a:lnTo>
                        <a:pt x="333375" y="167640"/>
                      </a:lnTo>
                      <a:lnTo>
                        <a:pt x="323850" y="160020"/>
                      </a:lnTo>
                      <a:lnTo>
                        <a:pt x="306705" y="172403"/>
                      </a:lnTo>
                      <a:lnTo>
                        <a:pt x="320992" y="177165"/>
                      </a:lnTo>
                      <a:lnTo>
                        <a:pt x="322898" y="200025"/>
                      </a:lnTo>
                      <a:lnTo>
                        <a:pt x="320040" y="217170"/>
                      </a:lnTo>
                      <a:lnTo>
                        <a:pt x="328613" y="204788"/>
                      </a:lnTo>
                      <a:lnTo>
                        <a:pt x="341948" y="226695"/>
                      </a:lnTo>
                      <a:lnTo>
                        <a:pt x="338138" y="244793"/>
                      </a:lnTo>
                      <a:lnTo>
                        <a:pt x="323850" y="244793"/>
                      </a:lnTo>
                      <a:lnTo>
                        <a:pt x="323850" y="233363"/>
                      </a:lnTo>
                      <a:lnTo>
                        <a:pt x="309563" y="221933"/>
                      </a:lnTo>
                      <a:lnTo>
                        <a:pt x="314325" y="193358"/>
                      </a:lnTo>
                      <a:lnTo>
                        <a:pt x="296228" y="168593"/>
                      </a:lnTo>
                      <a:lnTo>
                        <a:pt x="321945" y="140018"/>
                      </a:lnTo>
                      <a:lnTo>
                        <a:pt x="327660" y="100965"/>
                      </a:lnTo>
                      <a:lnTo>
                        <a:pt x="336232" y="100965"/>
                      </a:lnTo>
                      <a:lnTo>
                        <a:pt x="349567" y="131445"/>
                      </a:lnTo>
                      <a:lnTo>
                        <a:pt x="349567" y="106680"/>
                      </a:lnTo>
                      <a:lnTo>
                        <a:pt x="360998" y="109538"/>
                      </a:lnTo>
                      <a:lnTo>
                        <a:pt x="360998" y="78105"/>
                      </a:lnTo>
                      <a:lnTo>
                        <a:pt x="352425" y="70485"/>
                      </a:lnTo>
                      <a:lnTo>
                        <a:pt x="340995" y="94298"/>
                      </a:lnTo>
                      <a:lnTo>
                        <a:pt x="331470" y="65723"/>
                      </a:lnTo>
                      <a:lnTo>
                        <a:pt x="343853" y="64770"/>
                      </a:lnTo>
                      <a:lnTo>
                        <a:pt x="329565" y="18098"/>
                      </a:lnTo>
                      <a:lnTo>
                        <a:pt x="347663" y="12383"/>
                      </a:lnTo>
                      <a:lnTo>
                        <a:pt x="589598" y="83820"/>
                      </a:lnTo>
                      <a:lnTo>
                        <a:pt x="891540" y="160020"/>
                      </a:lnTo>
                      <a:lnTo>
                        <a:pt x="1116330" y="212408"/>
                      </a:lnTo>
                      <a:close/>
                      <a:moveTo>
                        <a:pt x="245745" y="371475"/>
                      </a:moveTo>
                      <a:lnTo>
                        <a:pt x="250507" y="371475"/>
                      </a:lnTo>
                      <a:lnTo>
                        <a:pt x="251460" y="379095"/>
                      </a:lnTo>
                      <a:lnTo>
                        <a:pt x="246698" y="381953"/>
                      </a:lnTo>
                      <a:lnTo>
                        <a:pt x="247650" y="387668"/>
                      </a:lnTo>
                      <a:lnTo>
                        <a:pt x="240982" y="391478"/>
                      </a:lnTo>
                      <a:lnTo>
                        <a:pt x="239077" y="382905"/>
                      </a:lnTo>
                      <a:lnTo>
                        <a:pt x="243840" y="379095"/>
                      </a:lnTo>
                      <a:close/>
                      <a:moveTo>
                        <a:pt x="293370" y="330518"/>
                      </a:moveTo>
                      <a:lnTo>
                        <a:pt x="281940" y="348615"/>
                      </a:lnTo>
                      <a:lnTo>
                        <a:pt x="280988" y="356235"/>
                      </a:lnTo>
                      <a:lnTo>
                        <a:pt x="284798" y="358140"/>
                      </a:lnTo>
                      <a:lnTo>
                        <a:pt x="289560" y="352425"/>
                      </a:lnTo>
                      <a:lnTo>
                        <a:pt x="300038" y="353378"/>
                      </a:lnTo>
                      <a:close/>
                      <a:moveTo>
                        <a:pt x="289560" y="124777"/>
                      </a:moveTo>
                      <a:lnTo>
                        <a:pt x="294323" y="130493"/>
                      </a:lnTo>
                      <a:lnTo>
                        <a:pt x="306705" y="127635"/>
                      </a:lnTo>
                      <a:lnTo>
                        <a:pt x="308610" y="118110"/>
                      </a:lnTo>
                      <a:lnTo>
                        <a:pt x="320040" y="100965"/>
                      </a:lnTo>
                      <a:lnTo>
                        <a:pt x="310515" y="97155"/>
                      </a:lnTo>
                      <a:lnTo>
                        <a:pt x="303848" y="112395"/>
                      </a:lnTo>
                      <a:lnTo>
                        <a:pt x="302895" y="97155"/>
                      </a:lnTo>
                      <a:lnTo>
                        <a:pt x="292417" y="99060"/>
                      </a:lnTo>
                      <a:lnTo>
                        <a:pt x="285750" y="112395"/>
                      </a:lnTo>
                      <a:close/>
                      <a:moveTo>
                        <a:pt x="320040" y="72390"/>
                      </a:moveTo>
                      <a:lnTo>
                        <a:pt x="326707" y="86678"/>
                      </a:lnTo>
                      <a:lnTo>
                        <a:pt x="318135" y="88583"/>
                      </a:lnTo>
                      <a:lnTo>
                        <a:pt x="310515" y="92393"/>
                      </a:lnTo>
                      <a:lnTo>
                        <a:pt x="308610" y="69533"/>
                      </a:lnTo>
                      <a:close/>
                      <a:moveTo>
                        <a:pt x="294323" y="57150"/>
                      </a:moveTo>
                      <a:lnTo>
                        <a:pt x="283845" y="55245"/>
                      </a:lnTo>
                      <a:lnTo>
                        <a:pt x="288607" y="68580"/>
                      </a:lnTo>
                      <a:close/>
                      <a:moveTo>
                        <a:pt x="284798" y="80963"/>
                      </a:moveTo>
                      <a:lnTo>
                        <a:pt x="292417" y="84773"/>
                      </a:lnTo>
                      <a:lnTo>
                        <a:pt x="288607" y="95250"/>
                      </a:lnTo>
                      <a:lnTo>
                        <a:pt x="304800" y="90488"/>
                      </a:lnTo>
                      <a:lnTo>
                        <a:pt x="302895" y="69533"/>
                      </a:lnTo>
                      <a:lnTo>
                        <a:pt x="294323" y="67628"/>
                      </a:lnTo>
                      <a:close/>
                      <a:moveTo>
                        <a:pt x="259080" y="77153"/>
                      </a:moveTo>
                      <a:lnTo>
                        <a:pt x="261938" y="102870"/>
                      </a:lnTo>
                      <a:lnTo>
                        <a:pt x="277178" y="115252"/>
                      </a:lnTo>
                      <a:lnTo>
                        <a:pt x="282892" y="97155"/>
                      </a:lnTo>
                      <a:lnTo>
                        <a:pt x="272415" y="76200"/>
                      </a:lnTo>
                      <a:close/>
                      <a:moveTo>
                        <a:pt x="277178" y="66675"/>
                      </a:moveTo>
                      <a:lnTo>
                        <a:pt x="266700" y="57150"/>
                      </a:lnTo>
                      <a:lnTo>
                        <a:pt x="258127" y="58103"/>
                      </a:lnTo>
                      <a:lnTo>
                        <a:pt x="275273" y="72390"/>
                      </a:lnTo>
                      <a:close/>
                      <a:moveTo>
                        <a:pt x="307657" y="0"/>
                      </a:moveTo>
                      <a:lnTo>
                        <a:pt x="296228" y="0"/>
                      </a:lnTo>
                      <a:lnTo>
                        <a:pt x="296228" y="7620"/>
                      </a:lnTo>
                      <a:lnTo>
                        <a:pt x="307657" y="13335"/>
                      </a:lnTo>
                      <a:close/>
                      <a:moveTo>
                        <a:pt x="299085" y="309563"/>
                      </a:moveTo>
                      <a:lnTo>
                        <a:pt x="302895" y="283845"/>
                      </a:lnTo>
                      <a:lnTo>
                        <a:pt x="292417" y="283845"/>
                      </a:lnTo>
                      <a:lnTo>
                        <a:pt x="290513" y="301943"/>
                      </a:lnTo>
                      <a:close/>
                    </a:path>
                  </a:pathLst>
                </a:custGeom>
                <a:solidFill>
                  <a:srgbClr val="D0D0D0"/>
                </a:solidFill>
                <a:ln w="9525" cap="flat">
                  <a:noFill/>
                  <a:prstDash val="solid"/>
                  <a:miter/>
                </a:ln>
              </p:spPr>
              <p:txBody>
                <a:bodyPr rtlCol="0" anchor="ctr"/>
                <a:lstStyle/>
                <a:p>
                  <a:pPr algn="ctr"/>
                  <a:r>
                    <a:rPr lang="en-US" sz="1200" b="1">
                      <a:solidFill>
                        <a:schemeClr val="bg1"/>
                      </a:solidFill>
                      <a:latin typeface="Helvetica" panose="020B0604020202020204" pitchFamily="34" charset="0"/>
                      <a:cs typeface="Helvetica" panose="020B0604020202020204" pitchFamily="34" charset="0"/>
                    </a:rPr>
                    <a:t>WA</a:t>
                  </a:r>
                </a:p>
              </p:txBody>
            </p:sp>
            <p:sp>
              <p:nvSpPr>
                <p:cNvPr id="91" name="Freeform: Shape 90">
                  <a:extLst>
                    <a:ext uri="{FF2B5EF4-FFF2-40B4-BE49-F238E27FC236}">
                      <a16:creationId xmlns:a16="http://schemas.microsoft.com/office/drawing/2014/main" id="{D4798729-3D5C-B6E1-B5BB-8F26229C9C16}"/>
                    </a:ext>
                  </a:extLst>
                </p:cNvPr>
                <p:cNvSpPr/>
                <p:nvPr/>
              </p:nvSpPr>
              <p:spPr>
                <a:xfrm>
                  <a:off x="8190854" y="3374489"/>
                  <a:ext cx="674108" cy="666428"/>
                </a:xfrm>
                <a:custGeom>
                  <a:avLst/>
                  <a:gdLst>
                    <a:gd name="connsiteX0" fmla="*/ 135255 w 752475"/>
                    <a:gd name="connsiteY0" fmla="*/ 689610 h 743902"/>
                    <a:gd name="connsiteX1" fmla="*/ 127635 w 752475"/>
                    <a:gd name="connsiteY1" fmla="*/ 701040 h 743902"/>
                    <a:gd name="connsiteX2" fmla="*/ 141922 w 752475"/>
                    <a:gd name="connsiteY2" fmla="*/ 707707 h 743902"/>
                    <a:gd name="connsiteX3" fmla="*/ 142875 w 752475"/>
                    <a:gd name="connsiteY3" fmla="*/ 721995 h 743902"/>
                    <a:gd name="connsiteX4" fmla="*/ 184785 w 752475"/>
                    <a:gd name="connsiteY4" fmla="*/ 743903 h 743902"/>
                    <a:gd name="connsiteX5" fmla="*/ 206693 w 752475"/>
                    <a:gd name="connsiteY5" fmla="*/ 742950 h 743902"/>
                    <a:gd name="connsiteX6" fmla="*/ 224790 w 752475"/>
                    <a:gd name="connsiteY6" fmla="*/ 725805 h 743902"/>
                    <a:gd name="connsiteX7" fmla="*/ 232410 w 752475"/>
                    <a:gd name="connsiteY7" fmla="*/ 709613 h 743902"/>
                    <a:gd name="connsiteX8" fmla="*/ 260985 w 752475"/>
                    <a:gd name="connsiteY8" fmla="*/ 726757 h 743902"/>
                    <a:gd name="connsiteX9" fmla="*/ 313372 w 752475"/>
                    <a:gd name="connsiteY9" fmla="*/ 703897 h 743902"/>
                    <a:gd name="connsiteX10" fmla="*/ 318135 w 752475"/>
                    <a:gd name="connsiteY10" fmla="*/ 695325 h 743902"/>
                    <a:gd name="connsiteX11" fmla="*/ 310515 w 752475"/>
                    <a:gd name="connsiteY11" fmla="*/ 690563 h 743902"/>
                    <a:gd name="connsiteX12" fmla="*/ 316230 w 752475"/>
                    <a:gd name="connsiteY12" fmla="*/ 677228 h 743902"/>
                    <a:gd name="connsiteX13" fmla="*/ 330518 w 752475"/>
                    <a:gd name="connsiteY13" fmla="*/ 686753 h 743902"/>
                    <a:gd name="connsiteX14" fmla="*/ 371475 w 752475"/>
                    <a:gd name="connsiteY14" fmla="*/ 657225 h 743902"/>
                    <a:gd name="connsiteX15" fmla="*/ 378143 w 752475"/>
                    <a:gd name="connsiteY15" fmla="*/ 667703 h 743902"/>
                    <a:gd name="connsiteX16" fmla="*/ 400050 w 752475"/>
                    <a:gd name="connsiteY16" fmla="*/ 648653 h 743902"/>
                    <a:gd name="connsiteX17" fmla="*/ 399097 w 752475"/>
                    <a:gd name="connsiteY17" fmla="*/ 635317 h 743902"/>
                    <a:gd name="connsiteX18" fmla="*/ 413385 w 752475"/>
                    <a:gd name="connsiteY18" fmla="*/ 617220 h 743902"/>
                    <a:gd name="connsiteX19" fmla="*/ 399097 w 752475"/>
                    <a:gd name="connsiteY19" fmla="*/ 605790 h 743902"/>
                    <a:gd name="connsiteX20" fmla="*/ 408622 w 752475"/>
                    <a:gd name="connsiteY20" fmla="*/ 574357 h 743902"/>
                    <a:gd name="connsiteX21" fmla="*/ 443865 w 752475"/>
                    <a:gd name="connsiteY21" fmla="*/ 514350 h 743902"/>
                    <a:gd name="connsiteX22" fmla="*/ 440055 w 752475"/>
                    <a:gd name="connsiteY22" fmla="*/ 496253 h 743902"/>
                    <a:gd name="connsiteX23" fmla="*/ 460057 w 752475"/>
                    <a:gd name="connsiteY23" fmla="*/ 475297 h 743902"/>
                    <a:gd name="connsiteX24" fmla="*/ 456247 w 752475"/>
                    <a:gd name="connsiteY24" fmla="*/ 461010 h 743902"/>
                    <a:gd name="connsiteX25" fmla="*/ 469582 w 752475"/>
                    <a:gd name="connsiteY25" fmla="*/ 444817 h 743902"/>
                    <a:gd name="connsiteX26" fmla="*/ 470535 w 752475"/>
                    <a:gd name="connsiteY26" fmla="*/ 400050 h 743902"/>
                    <a:gd name="connsiteX27" fmla="*/ 492443 w 752475"/>
                    <a:gd name="connsiteY27" fmla="*/ 406717 h 743902"/>
                    <a:gd name="connsiteX28" fmla="*/ 504825 w 752475"/>
                    <a:gd name="connsiteY28" fmla="*/ 424815 h 743902"/>
                    <a:gd name="connsiteX29" fmla="*/ 531495 w 752475"/>
                    <a:gd name="connsiteY29" fmla="*/ 429578 h 743902"/>
                    <a:gd name="connsiteX30" fmla="*/ 543877 w 752475"/>
                    <a:gd name="connsiteY30" fmla="*/ 414338 h 743902"/>
                    <a:gd name="connsiteX31" fmla="*/ 565785 w 752475"/>
                    <a:gd name="connsiteY31" fmla="*/ 333375 h 743902"/>
                    <a:gd name="connsiteX32" fmla="*/ 588645 w 752475"/>
                    <a:gd name="connsiteY32" fmla="*/ 343853 h 743902"/>
                    <a:gd name="connsiteX33" fmla="*/ 598170 w 752475"/>
                    <a:gd name="connsiteY33" fmla="*/ 320040 h 743902"/>
                    <a:gd name="connsiteX34" fmla="*/ 606743 w 752475"/>
                    <a:gd name="connsiteY34" fmla="*/ 312420 h 743902"/>
                    <a:gd name="connsiteX35" fmla="*/ 620077 w 752475"/>
                    <a:gd name="connsiteY35" fmla="*/ 295275 h 743902"/>
                    <a:gd name="connsiteX36" fmla="*/ 628650 w 752475"/>
                    <a:gd name="connsiteY36" fmla="*/ 287655 h 743902"/>
                    <a:gd name="connsiteX37" fmla="*/ 633413 w 752475"/>
                    <a:gd name="connsiteY37" fmla="*/ 267652 h 743902"/>
                    <a:gd name="connsiteX38" fmla="*/ 644843 w 752475"/>
                    <a:gd name="connsiteY38" fmla="*/ 260032 h 743902"/>
                    <a:gd name="connsiteX39" fmla="*/ 643890 w 752475"/>
                    <a:gd name="connsiteY39" fmla="*/ 232410 h 743902"/>
                    <a:gd name="connsiteX40" fmla="*/ 651510 w 752475"/>
                    <a:gd name="connsiteY40" fmla="*/ 210502 h 743902"/>
                    <a:gd name="connsiteX41" fmla="*/ 642938 w 752475"/>
                    <a:gd name="connsiteY41" fmla="*/ 195263 h 743902"/>
                    <a:gd name="connsiteX42" fmla="*/ 644843 w 752475"/>
                    <a:gd name="connsiteY42" fmla="*/ 186690 h 743902"/>
                    <a:gd name="connsiteX43" fmla="*/ 740093 w 752475"/>
                    <a:gd name="connsiteY43" fmla="*/ 236220 h 743902"/>
                    <a:gd name="connsiteX44" fmla="*/ 744855 w 752475"/>
                    <a:gd name="connsiteY44" fmla="*/ 214313 h 743902"/>
                    <a:gd name="connsiteX45" fmla="*/ 748665 w 752475"/>
                    <a:gd name="connsiteY45" fmla="*/ 199072 h 743902"/>
                    <a:gd name="connsiteX46" fmla="*/ 752475 w 752475"/>
                    <a:gd name="connsiteY46" fmla="*/ 192405 h 743902"/>
                    <a:gd name="connsiteX47" fmla="*/ 743902 w 752475"/>
                    <a:gd name="connsiteY47" fmla="*/ 188595 h 743902"/>
                    <a:gd name="connsiteX48" fmla="*/ 745807 w 752475"/>
                    <a:gd name="connsiteY48" fmla="*/ 173355 h 743902"/>
                    <a:gd name="connsiteX49" fmla="*/ 736282 w 752475"/>
                    <a:gd name="connsiteY49" fmla="*/ 168592 h 743902"/>
                    <a:gd name="connsiteX50" fmla="*/ 734377 w 752475"/>
                    <a:gd name="connsiteY50" fmla="*/ 161925 h 743902"/>
                    <a:gd name="connsiteX51" fmla="*/ 727710 w 752475"/>
                    <a:gd name="connsiteY51" fmla="*/ 161925 h 743902"/>
                    <a:gd name="connsiteX52" fmla="*/ 720090 w 752475"/>
                    <a:gd name="connsiteY52" fmla="*/ 150495 h 743902"/>
                    <a:gd name="connsiteX53" fmla="*/ 721995 w 752475"/>
                    <a:gd name="connsiteY53" fmla="*/ 140970 h 743902"/>
                    <a:gd name="connsiteX54" fmla="*/ 697230 w 752475"/>
                    <a:gd name="connsiteY54" fmla="*/ 144780 h 743902"/>
                    <a:gd name="connsiteX55" fmla="*/ 676275 w 752475"/>
                    <a:gd name="connsiteY55" fmla="*/ 129540 h 743902"/>
                    <a:gd name="connsiteX56" fmla="*/ 662940 w 752475"/>
                    <a:gd name="connsiteY56" fmla="*/ 132397 h 743902"/>
                    <a:gd name="connsiteX57" fmla="*/ 654368 w 752475"/>
                    <a:gd name="connsiteY57" fmla="*/ 145732 h 743902"/>
                    <a:gd name="connsiteX58" fmla="*/ 641985 w 752475"/>
                    <a:gd name="connsiteY58" fmla="*/ 145732 h 743902"/>
                    <a:gd name="connsiteX59" fmla="*/ 625793 w 752475"/>
                    <a:gd name="connsiteY59" fmla="*/ 173355 h 743902"/>
                    <a:gd name="connsiteX60" fmla="*/ 594360 w 752475"/>
                    <a:gd name="connsiteY60" fmla="*/ 177165 h 743902"/>
                    <a:gd name="connsiteX61" fmla="*/ 576263 w 752475"/>
                    <a:gd name="connsiteY61" fmla="*/ 167640 h 743902"/>
                    <a:gd name="connsiteX62" fmla="*/ 551497 w 752475"/>
                    <a:gd name="connsiteY62" fmla="*/ 203835 h 743902"/>
                    <a:gd name="connsiteX63" fmla="*/ 530543 w 752475"/>
                    <a:gd name="connsiteY63" fmla="*/ 200977 h 743902"/>
                    <a:gd name="connsiteX64" fmla="*/ 501015 w 752475"/>
                    <a:gd name="connsiteY64" fmla="*/ 238125 h 743902"/>
                    <a:gd name="connsiteX65" fmla="*/ 492443 w 752475"/>
                    <a:gd name="connsiteY65" fmla="*/ 253365 h 743902"/>
                    <a:gd name="connsiteX66" fmla="*/ 475297 w 752475"/>
                    <a:gd name="connsiteY66" fmla="*/ 268605 h 743902"/>
                    <a:gd name="connsiteX67" fmla="*/ 459105 w 752475"/>
                    <a:gd name="connsiteY67" fmla="*/ 160020 h 743902"/>
                    <a:gd name="connsiteX68" fmla="*/ 293370 w 752475"/>
                    <a:gd name="connsiteY68" fmla="*/ 187642 h 743902"/>
                    <a:gd name="connsiteX69" fmla="*/ 262890 w 752475"/>
                    <a:gd name="connsiteY69" fmla="*/ 0 h 743902"/>
                    <a:gd name="connsiteX70" fmla="*/ 241935 w 752475"/>
                    <a:gd name="connsiteY70" fmla="*/ 11430 h 743902"/>
                    <a:gd name="connsiteX71" fmla="*/ 255270 w 752475"/>
                    <a:gd name="connsiteY71" fmla="*/ 31432 h 743902"/>
                    <a:gd name="connsiteX72" fmla="*/ 254318 w 752475"/>
                    <a:gd name="connsiteY72" fmla="*/ 52388 h 743902"/>
                    <a:gd name="connsiteX73" fmla="*/ 260032 w 752475"/>
                    <a:gd name="connsiteY73" fmla="*/ 71438 h 743902"/>
                    <a:gd name="connsiteX74" fmla="*/ 249555 w 752475"/>
                    <a:gd name="connsiteY74" fmla="*/ 103822 h 743902"/>
                    <a:gd name="connsiteX75" fmla="*/ 248602 w 752475"/>
                    <a:gd name="connsiteY75" fmla="*/ 155257 h 743902"/>
                    <a:gd name="connsiteX76" fmla="*/ 239077 w 752475"/>
                    <a:gd name="connsiteY76" fmla="*/ 189547 h 743902"/>
                    <a:gd name="connsiteX77" fmla="*/ 243840 w 752475"/>
                    <a:gd name="connsiteY77" fmla="*/ 200025 h 743902"/>
                    <a:gd name="connsiteX78" fmla="*/ 240030 w 752475"/>
                    <a:gd name="connsiteY78" fmla="*/ 220980 h 743902"/>
                    <a:gd name="connsiteX79" fmla="*/ 229552 w 752475"/>
                    <a:gd name="connsiteY79" fmla="*/ 225742 h 743902"/>
                    <a:gd name="connsiteX80" fmla="*/ 210502 w 752475"/>
                    <a:gd name="connsiteY80" fmla="*/ 257175 h 743902"/>
                    <a:gd name="connsiteX81" fmla="*/ 193357 w 752475"/>
                    <a:gd name="connsiteY81" fmla="*/ 276225 h 743902"/>
                    <a:gd name="connsiteX82" fmla="*/ 187643 w 752475"/>
                    <a:gd name="connsiteY82" fmla="*/ 276225 h 743902"/>
                    <a:gd name="connsiteX83" fmla="*/ 170497 w 752475"/>
                    <a:gd name="connsiteY83" fmla="*/ 292417 h 743902"/>
                    <a:gd name="connsiteX84" fmla="*/ 158115 w 752475"/>
                    <a:gd name="connsiteY84" fmla="*/ 280988 h 743902"/>
                    <a:gd name="connsiteX85" fmla="*/ 143827 w 752475"/>
                    <a:gd name="connsiteY85" fmla="*/ 298132 h 743902"/>
                    <a:gd name="connsiteX86" fmla="*/ 140970 w 752475"/>
                    <a:gd name="connsiteY86" fmla="*/ 309563 h 743902"/>
                    <a:gd name="connsiteX87" fmla="*/ 128588 w 752475"/>
                    <a:gd name="connsiteY87" fmla="*/ 309563 h 743902"/>
                    <a:gd name="connsiteX88" fmla="*/ 116205 w 752475"/>
                    <a:gd name="connsiteY88" fmla="*/ 330517 h 743902"/>
                    <a:gd name="connsiteX89" fmla="*/ 117157 w 752475"/>
                    <a:gd name="connsiteY89" fmla="*/ 350520 h 743902"/>
                    <a:gd name="connsiteX90" fmla="*/ 107632 w 752475"/>
                    <a:gd name="connsiteY90" fmla="*/ 355282 h 743902"/>
                    <a:gd name="connsiteX91" fmla="*/ 120968 w 752475"/>
                    <a:gd name="connsiteY91" fmla="*/ 365760 h 743902"/>
                    <a:gd name="connsiteX92" fmla="*/ 120968 w 752475"/>
                    <a:gd name="connsiteY92" fmla="*/ 383857 h 743902"/>
                    <a:gd name="connsiteX93" fmla="*/ 111443 w 752475"/>
                    <a:gd name="connsiteY93" fmla="*/ 385763 h 743902"/>
                    <a:gd name="connsiteX94" fmla="*/ 104775 w 752475"/>
                    <a:gd name="connsiteY94" fmla="*/ 393382 h 743902"/>
                    <a:gd name="connsiteX95" fmla="*/ 95250 w 752475"/>
                    <a:gd name="connsiteY95" fmla="*/ 398145 h 743902"/>
                    <a:gd name="connsiteX96" fmla="*/ 89535 w 752475"/>
                    <a:gd name="connsiteY96" fmla="*/ 378142 h 743902"/>
                    <a:gd name="connsiteX97" fmla="*/ 74295 w 752475"/>
                    <a:gd name="connsiteY97" fmla="*/ 373380 h 743902"/>
                    <a:gd name="connsiteX98" fmla="*/ 64770 w 752475"/>
                    <a:gd name="connsiteY98" fmla="*/ 395288 h 743902"/>
                    <a:gd name="connsiteX99" fmla="*/ 61913 w 752475"/>
                    <a:gd name="connsiteY99" fmla="*/ 416242 h 743902"/>
                    <a:gd name="connsiteX100" fmla="*/ 51435 w 752475"/>
                    <a:gd name="connsiteY100" fmla="*/ 428625 h 743902"/>
                    <a:gd name="connsiteX101" fmla="*/ 63818 w 752475"/>
                    <a:gd name="connsiteY101" fmla="*/ 462915 h 743902"/>
                    <a:gd name="connsiteX102" fmla="*/ 49530 w 752475"/>
                    <a:gd name="connsiteY102" fmla="*/ 470535 h 743902"/>
                    <a:gd name="connsiteX103" fmla="*/ 45720 w 752475"/>
                    <a:gd name="connsiteY103" fmla="*/ 503872 h 743902"/>
                    <a:gd name="connsiteX104" fmla="*/ 31432 w 752475"/>
                    <a:gd name="connsiteY104" fmla="*/ 503872 h 743902"/>
                    <a:gd name="connsiteX105" fmla="*/ 952 w 752475"/>
                    <a:gd name="connsiteY105" fmla="*/ 517207 h 743902"/>
                    <a:gd name="connsiteX106" fmla="*/ 0 w 752475"/>
                    <a:gd name="connsiteY106" fmla="*/ 527685 h 743902"/>
                    <a:gd name="connsiteX107" fmla="*/ 5715 w 752475"/>
                    <a:gd name="connsiteY107" fmla="*/ 537210 h 743902"/>
                    <a:gd name="connsiteX108" fmla="*/ 0 w 752475"/>
                    <a:gd name="connsiteY108" fmla="*/ 571500 h 743902"/>
                    <a:gd name="connsiteX109" fmla="*/ 18097 w 752475"/>
                    <a:gd name="connsiteY109" fmla="*/ 586740 h 743902"/>
                    <a:gd name="connsiteX110" fmla="*/ 25718 w 752475"/>
                    <a:gd name="connsiteY110" fmla="*/ 597217 h 743902"/>
                    <a:gd name="connsiteX111" fmla="*/ 35243 w 752475"/>
                    <a:gd name="connsiteY111" fmla="*/ 602932 h 743902"/>
                    <a:gd name="connsiteX112" fmla="*/ 34290 w 752475"/>
                    <a:gd name="connsiteY112" fmla="*/ 611505 h 743902"/>
                    <a:gd name="connsiteX113" fmla="*/ 76200 w 752475"/>
                    <a:gd name="connsiteY113" fmla="*/ 664845 h 743902"/>
                    <a:gd name="connsiteX114" fmla="*/ 89535 w 752475"/>
                    <a:gd name="connsiteY114" fmla="*/ 664845 h 743902"/>
                    <a:gd name="connsiteX115" fmla="*/ 103822 w 752475"/>
                    <a:gd name="connsiteY115" fmla="*/ 681990 h 743902"/>
                    <a:gd name="connsiteX116" fmla="*/ 115252 w 752475"/>
                    <a:gd name="connsiteY116" fmla="*/ 684847 h 743902"/>
                    <a:gd name="connsiteX117" fmla="*/ 128588 w 752475"/>
                    <a:gd name="connsiteY117" fmla="*/ 683895 h 743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752475" h="743902">
                      <a:moveTo>
                        <a:pt x="135255" y="689610"/>
                      </a:moveTo>
                      <a:lnTo>
                        <a:pt x="127635" y="701040"/>
                      </a:lnTo>
                      <a:lnTo>
                        <a:pt x="141922" y="707707"/>
                      </a:lnTo>
                      <a:lnTo>
                        <a:pt x="142875" y="721995"/>
                      </a:lnTo>
                      <a:lnTo>
                        <a:pt x="184785" y="743903"/>
                      </a:lnTo>
                      <a:lnTo>
                        <a:pt x="206693" y="742950"/>
                      </a:lnTo>
                      <a:lnTo>
                        <a:pt x="224790" y="725805"/>
                      </a:lnTo>
                      <a:lnTo>
                        <a:pt x="232410" y="709613"/>
                      </a:lnTo>
                      <a:lnTo>
                        <a:pt x="260985" y="726757"/>
                      </a:lnTo>
                      <a:lnTo>
                        <a:pt x="313372" y="703897"/>
                      </a:lnTo>
                      <a:lnTo>
                        <a:pt x="318135" y="695325"/>
                      </a:lnTo>
                      <a:lnTo>
                        <a:pt x="310515" y="690563"/>
                      </a:lnTo>
                      <a:lnTo>
                        <a:pt x="316230" y="677228"/>
                      </a:lnTo>
                      <a:lnTo>
                        <a:pt x="330518" y="686753"/>
                      </a:lnTo>
                      <a:lnTo>
                        <a:pt x="371475" y="657225"/>
                      </a:lnTo>
                      <a:lnTo>
                        <a:pt x="378143" y="667703"/>
                      </a:lnTo>
                      <a:lnTo>
                        <a:pt x="400050" y="648653"/>
                      </a:lnTo>
                      <a:lnTo>
                        <a:pt x="399097" y="635317"/>
                      </a:lnTo>
                      <a:lnTo>
                        <a:pt x="413385" y="617220"/>
                      </a:lnTo>
                      <a:lnTo>
                        <a:pt x="399097" y="605790"/>
                      </a:lnTo>
                      <a:lnTo>
                        <a:pt x="408622" y="574357"/>
                      </a:lnTo>
                      <a:lnTo>
                        <a:pt x="443865" y="514350"/>
                      </a:lnTo>
                      <a:lnTo>
                        <a:pt x="440055" y="496253"/>
                      </a:lnTo>
                      <a:lnTo>
                        <a:pt x="460057" y="475297"/>
                      </a:lnTo>
                      <a:lnTo>
                        <a:pt x="456247" y="461010"/>
                      </a:lnTo>
                      <a:lnTo>
                        <a:pt x="469582" y="444817"/>
                      </a:lnTo>
                      <a:lnTo>
                        <a:pt x="470535" y="400050"/>
                      </a:lnTo>
                      <a:lnTo>
                        <a:pt x="492443" y="406717"/>
                      </a:lnTo>
                      <a:lnTo>
                        <a:pt x="504825" y="424815"/>
                      </a:lnTo>
                      <a:lnTo>
                        <a:pt x="531495" y="429578"/>
                      </a:lnTo>
                      <a:lnTo>
                        <a:pt x="543877" y="414338"/>
                      </a:lnTo>
                      <a:lnTo>
                        <a:pt x="565785" y="333375"/>
                      </a:lnTo>
                      <a:lnTo>
                        <a:pt x="588645" y="343853"/>
                      </a:lnTo>
                      <a:lnTo>
                        <a:pt x="598170" y="320040"/>
                      </a:lnTo>
                      <a:lnTo>
                        <a:pt x="606743" y="312420"/>
                      </a:lnTo>
                      <a:lnTo>
                        <a:pt x="620077" y="295275"/>
                      </a:lnTo>
                      <a:lnTo>
                        <a:pt x="628650" y="287655"/>
                      </a:lnTo>
                      <a:lnTo>
                        <a:pt x="633413" y="267652"/>
                      </a:lnTo>
                      <a:lnTo>
                        <a:pt x="644843" y="260032"/>
                      </a:lnTo>
                      <a:lnTo>
                        <a:pt x="643890" y="232410"/>
                      </a:lnTo>
                      <a:lnTo>
                        <a:pt x="651510" y="210502"/>
                      </a:lnTo>
                      <a:lnTo>
                        <a:pt x="642938" y="195263"/>
                      </a:lnTo>
                      <a:lnTo>
                        <a:pt x="644843" y="186690"/>
                      </a:lnTo>
                      <a:lnTo>
                        <a:pt x="740093" y="236220"/>
                      </a:lnTo>
                      <a:lnTo>
                        <a:pt x="744855" y="214313"/>
                      </a:lnTo>
                      <a:lnTo>
                        <a:pt x="748665" y="199072"/>
                      </a:lnTo>
                      <a:lnTo>
                        <a:pt x="752475" y="192405"/>
                      </a:lnTo>
                      <a:lnTo>
                        <a:pt x="743902" y="188595"/>
                      </a:lnTo>
                      <a:lnTo>
                        <a:pt x="745807" y="173355"/>
                      </a:lnTo>
                      <a:lnTo>
                        <a:pt x="736282" y="168592"/>
                      </a:lnTo>
                      <a:lnTo>
                        <a:pt x="734377" y="161925"/>
                      </a:lnTo>
                      <a:lnTo>
                        <a:pt x="727710" y="161925"/>
                      </a:lnTo>
                      <a:lnTo>
                        <a:pt x="720090" y="150495"/>
                      </a:lnTo>
                      <a:lnTo>
                        <a:pt x="721995" y="140970"/>
                      </a:lnTo>
                      <a:lnTo>
                        <a:pt x="697230" y="144780"/>
                      </a:lnTo>
                      <a:lnTo>
                        <a:pt x="676275" y="129540"/>
                      </a:lnTo>
                      <a:lnTo>
                        <a:pt x="662940" y="132397"/>
                      </a:lnTo>
                      <a:lnTo>
                        <a:pt x="654368" y="145732"/>
                      </a:lnTo>
                      <a:lnTo>
                        <a:pt x="641985" y="145732"/>
                      </a:lnTo>
                      <a:lnTo>
                        <a:pt x="625793" y="173355"/>
                      </a:lnTo>
                      <a:lnTo>
                        <a:pt x="594360" y="177165"/>
                      </a:lnTo>
                      <a:lnTo>
                        <a:pt x="576263" y="167640"/>
                      </a:lnTo>
                      <a:lnTo>
                        <a:pt x="551497" y="203835"/>
                      </a:lnTo>
                      <a:lnTo>
                        <a:pt x="530543" y="200977"/>
                      </a:lnTo>
                      <a:lnTo>
                        <a:pt x="501015" y="238125"/>
                      </a:lnTo>
                      <a:lnTo>
                        <a:pt x="492443" y="253365"/>
                      </a:lnTo>
                      <a:lnTo>
                        <a:pt x="475297" y="268605"/>
                      </a:lnTo>
                      <a:lnTo>
                        <a:pt x="459105" y="160020"/>
                      </a:lnTo>
                      <a:lnTo>
                        <a:pt x="293370" y="187642"/>
                      </a:lnTo>
                      <a:lnTo>
                        <a:pt x="262890" y="0"/>
                      </a:lnTo>
                      <a:lnTo>
                        <a:pt x="241935" y="11430"/>
                      </a:lnTo>
                      <a:lnTo>
                        <a:pt x="255270" y="31432"/>
                      </a:lnTo>
                      <a:lnTo>
                        <a:pt x="254318" y="52388"/>
                      </a:lnTo>
                      <a:lnTo>
                        <a:pt x="260032" y="71438"/>
                      </a:lnTo>
                      <a:lnTo>
                        <a:pt x="249555" y="103822"/>
                      </a:lnTo>
                      <a:lnTo>
                        <a:pt x="248602" y="155257"/>
                      </a:lnTo>
                      <a:lnTo>
                        <a:pt x="239077" y="189547"/>
                      </a:lnTo>
                      <a:lnTo>
                        <a:pt x="243840" y="200025"/>
                      </a:lnTo>
                      <a:lnTo>
                        <a:pt x="240030" y="220980"/>
                      </a:lnTo>
                      <a:lnTo>
                        <a:pt x="229552" y="225742"/>
                      </a:lnTo>
                      <a:lnTo>
                        <a:pt x="210502" y="257175"/>
                      </a:lnTo>
                      <a:lnTo>
                        <a:pt x="193357" y="276225"/>
                      </a:lnTo>
                      <a:lnTo>
                        <a:pt x="187643" y="276225"/>
                      </a:lnTo>
                      <a:lnTo>
                        <a:pt x="170497" y="292417"/>
                      </a:lnTo>
                      <a:lnTo>
                        <a:pt x="158115" y="280988"/>
                      </a:lnTo>
                      <a:lnTo>
                        <a:pt x="143827" y="298132"/>
                      </a:lnTo>
                      <a:lnTo>
                        <a:pt x="140970" y="309563"/>
                      </a:lnTo>
                      <a:lnTo>
                        <a:pt x="128588" y="309563"/>
                      </a:lnTo>
                      <a:lnTo>
                        <a:pt x="116205" y="330517"/>
                      </a:lnTo>
                      <a:lnTo>
                        <a:pt x="117157" y="350520"/>
                      </a:lnTo>
                      <a:lnTo>
                        <a:pt x="107632" y="355282"/>
                      </a:lnTo>
                      <a:lnTo>
                        <a:pt x="120968" y="365760"/>
                      </a:lnTo>
                      <a:lnTo>
                        <a:pt x="120968" y="383857"/>
                      </a:lnTo>
                      <a:lnTo>
                        <a:pt x="111443" y="385763"/>
                      </a:lnTo>
                      <a:lnTo>
                        <a:pt x="104775" y="393382"/>
                      </a:lnTo>
                      <a:lnTo>
                        <a:pt x="95250" y="398145"/>
                      </a:lnTo>
                      <a:lnTo>
                        <a:pt x="89535" y="378142"/>
                      </a:lnTo>
                      <a:lnTo>
                        <a:pt x="74295" y="373380"/>
                      </a:lnTo>
                      <a:lnTo>
                        <a:pt x="64770" y="395288"/>
                      </a:lnTo>
                      <a:lnTo>
                        <a:pt x="61913" y="416242"/>
                      </a:lnTo>
                      <a:lnTo>
                        <a:pt x="51435" y="428625"/>
                      </a:lnTo>
                      <a:lnTo>
                        <a:pt x="63818" y="462915"/>
                      </a:lnTo>
                      <a:lnTo>
                        <a:pt x="49530" y="470535"/>
                      </a:lnTo>
                      <a:lnTo>
                        <a:pt x="45720" y="503872"/>
                      </a:lnTo>
                      <a:lnTo>
                        <a:pt x="31432" y="503872"/>
                      </a:lnTo>
                      <a:lnTo>
                        <a:pt x="952" y="517207"/>
                      </a:lnTo>
                      <a:lnTo>
                        <a:pt x="0" y="527685"/>
                      </a:lnTo>
                      <a:lnTo>
                        <a:pt x="5715" y="537210"/>
                      </a:lnTo>
                      <a:lnTo>
                        <a:pt x="0" y="571500"/>
                      </a:lnTo>
                      <a:lnTo>
                        <a:pt x="18097" y="586740"/>
                      </a:lnTo>
                      <a:lnTo>
                        <a:pt x="25718" y="597217"/>
                      </a:lnTo>
                      <a:lnTo>
                        <a:pt x="35243" y="602932"/>
                      </a:lnTo>
                      <a:lnTo>
                        <a:pt x="34290" y="611505"/>
                      </a:lnTo>
                      <a:lnTo>
                        <a:pt x="76200" y="664845"/>
                      </a:lnTo>
                      <a:lnTo>
                        <a:pt x="89535" y="664845"/>
                      </a:lnTo>
                      <a:lnTo>
                        <a:pt x="103822" y="681990"/>
                      </a:lnTo>
                      <a:lnTo>
                        <a:pt x="115252" y="684847"/>
                      </a:lnTo>
                      <a:lnTo>
                        <a:pt x="128588" y="683895"/>
                      </a:lnTo>
                      <a:close/>
                    </a:path>
                  </a:pathLst>
                </a:custGeom>
                <a:solidFill>
                  <a:srgbClr val="ACBDCE"/>
                </a:solidFill>
                <a:ln w="9525" cap="flat">
                  <a:no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92" name="Freeform: Shape 91">
                  <a:extLst>
                    <a:ext uri="{FF2B5EF4-FFF2-40B4-BE49-F238E27FC236}">
                      <a16:creationId xmlns:a16="http://schemas.microsoft.com/office/drawing/2014/main" id="{5BE309F5-ECA5-2180-284B-ADB9E5CB7D33}"/>
                    </a:ext>
                  </a:extLst>
                </p:cNvPr>
                <p:cNvSpPr/>
                <p:nvPr/>
              </p:nvSpPr>
              <p:spPr>
                <a:xfrm>
                  <a:off x="6649791" y="2315543"/>
                  <a:ext cx="804663" cy="861834"/>
                </a:xfrm>
                <a:custGeom>
                  <a:avLst/>
                  <a:gdLst>
                    <a:gd name="connsiteX0" fmla="*/ 784860 w 898207"/>
                    <a:gd name="connsiteY0" fmla="*/ 409575 h 962025"/>
                    <a:gd name="connsiteX1" fmla="*/ 757238 w 898207"/>
                    <a:gd name="connsiteY1" fmla="*/ 417195 h 962025"/>
                    <a:gd name="connsiteX2" fmla="*/ 759143 w 898207"/>
                    <a:gd name="connsiteY2" fmla="*/ 439103 h 962025"/>
                    <a:gd name="connsiteX3" fmla="*/ 736283 w 898207"/>
                    <a:gd name="connsiteY3" fmla="*/ 471488 h 962025"/>
                    <a:gd name="connsiteX4" fmla="*/ 734378 w 898207"/>
                    <a:gd name="connsiteY4" fmla="*/ 501015 h 962025"/>
                    <a:gd name="connsiteX5" fmla="*/ 740093 w 898207"/>
                    <a:gd name="connsiteY5" fmla="*/ 507683 h 962025"/>
                    <a:gd name="connsiteX6" fmla="*/ 747713 w 898207"/>
                    <a:gd name="connsiteY6" fmla="*/ 501015 h 962025"/>
                    <a:gd name="connsiteX7" fmla="*/ 752475 w 898207"/>
                    <a:gd name="connsiteY7" fmla="*/ 485775 h 962025"/>
                    <a:gd name="connsiteX8" fmla="*/ 771525 w 898207"/>
                    <a:gd name="connsiteY8" fmla="*/ 475297 h 962025"/>
                    <a:gd name="connsiteX9" fmla="*/ 786765 w 898207"/>
                    <a:gd name="connsiteY9" fmla="*/ 435292 h 962025"/>
                    <a:gd name="connsiteX10" fmla="*/ 820103 w 898207"/>
                    <a:gd name="connsiteY10" fmla="*/ 424815 h 962025"/>
                    <a:gd name="connsiteX11" fmla="*/ 827723 w 898207"/>
                    <a:gd name="connsiteY11" fmla="*/ 393383 h 962025"/>
                    <a:gd name="connsiteX12" fmla="*/ 834390 w 898207"/>
                    <a:gd name="connsiteY12" fmla="*/ 384810 h 962025"/>
                    <a:gd name="connsiteX13" fmla="*/ 838200 w 898207"/>
                    <a:gd name="connsiteY13" fmla="*/ 364808 h 962025"/>
                    <a:gd name="connsiteX14" fmla="*/ 855345 w 898207"/>
                    <a:gd name="connsiteY14" fmla="*/ 354330 h 962025"/>
                    <a:gd name="connsiteX15" fmla="*/ 855345 w 898207"/>
                    <a:gd name="connsiteY15" fmla="*/ 340042 h 962025"/>
                    <a:gd name="connsiteX16" fmla="*/ 864870 w 898207"/>
                    <a:gd name="connsiteY16" fmla="*/ 331470 h 962025"/>
                    <a:gd name="connsiteX17" fmla="*/ 878205 w 898207"/>
                    <a:gd name="connsiteY17" fmla="*/ 332422 h 962025"/>
                    <a:gd name="connsiteX18" fmla="*/ 878205 w 898207"/>
                    <a:gd name="connsiteY18" fmla="*/ 351472 h 962025"/>
                    <a:gd name="connsiteX19" fmla="*/ 868680 w 898207"/>
                    <a:gd name="connsiteY19" fmla="*/ 352425 h 962025"/>
                    <a:gd name="connsiteX20" fmla="*/ 873443 w 898207"/>
                    <a:gd name="connsiteY20" fmla="*/ 363855 h 962025"/>
                    <a:gd name="connsiteX21" fmla="*/ 866775 w 898207"/>
                    <a:gd name="connsiteY21" fmla="*/ 384810 h 962025"/>
                    <a:gd name="connsiteX22" fmla="*/ 861060 w 898207"/>
                    <a:gd name="connsiteY22" fmla="*/ 385763 h 962025"/>
                    <a:gd name="connsiteX23" fmla="*/ 849630 w 898207"/>
                    <a:gd name="connsiteY23" fmla="*/ 428625 h 962025"/>
                    <a:gd name="connsiteX24" fmla="*/ 842963 w 898207"/>
                    <a:gd name="connsiteY24" fmla="*/ 433388 h 962025"/>
                    <a:gd name="connsiteX25" fmla="*/ 816293 w 898207"/>
                    <a:gd name="connsiteY25" fmla="*/ 501967 h 962025"/>
                    <a:gd name="connsiteX26" fmla="*/ 813435 w 898207"/>
                    <a:gd name="connsiteY26" fmla="*/ 541972 h 962025"/>
                    <a:gd name="connsiteX27" fmla="*/ 819150 w 898207"/>
                    <a:gd name="connsiteY27" fmla="*/ 561022 h 962025"/>
                    <a:gd name="connsiteX28" fmla="*/ 820103 w 898207"/>
                    <a:gd name="connsiteY28" fmla="*/ 573405 h 962025"/>
                    <a:gd name="connsiteX29" fmla="*/ 797243 w 898207"/>
                    <a:gd name="connsiteY29" fmla="*/ 591503 h 962025"/>
                    <a:gd name="connsiteX30" fmla="*/ 800100 w 898207"/>
                    <a:gd name="connsiteY30" fmla="*/ 609600 h 962025"/>
                    <a:gd name="connsiteX31" fmla="*/ 791528 w 898207"/>
                    <a:gd name="connsiteY31" fmla="*/ 639128 h 962025"/>
                    <a:gd name="connsiteX32" fmla="*/ 794385 w 898207"/>
                    <a:gd name="connsiteY32" fmla="*/ 654368 h 962025"/>
                    <a:gd name="connsiteX33" fmla="*/ 798195 w 898207"/>
                    <a:gd name="connsiteY33" fmla="*/ 689610 h 962025"/>
                    <a:gd name="connsiteX34" fmla="*/ 787718 w 898207"/>
                    <a:gd name="connsiteY34" fmla="*/ 728663 h 962025"/>
                    <a:gd name="connsiteX35" fmla="*/ 773430 w 898207"/>
                    <a:gd name="connsiteY35" fmla="*/ 776288 h 962025"/>
                    <a:gd name="connsiteX36" fmla="*/ 782955 w 898207"/>
                    <a:gd name="connsiteY36" fmla="*/ 790575 h 962025"/>
                    <a:gd name="connsiteX37" fmla="*/ 780098 w 898207"/>
                    <a:gd name="connsiteY37" fmla="*/ 793433 h 962025"/>
                    <a:gd name="connsiteX38" fmla="*/ 787718 w 898207"/>
                    <a:gd name="connsiteY38" fmla="*/ 809625 h 962025"/>
                    <a:gd name="connsiteX39" fmla="*/ 782955 w 898207"/>
                    <a:gd name="connsiteY39" fmla="*/ 820103 h 962025"/>
                    <a:gd name="connsiteX40" fmla="*/ 793433 w 898207"/>
                    <a:gd name="connsiteY40" fmla="*/ 828675 h 962025"/>
                    <a:gd name="connsiteX41" fmla="*/ 793433 w 898207"/>
                    <a:gd name="connsiteY41" fmla="*/ 854393 h 962025"/>
                    <a:gd name="connsiteX42" fmla="*/ 805815 w 898207"/>
                    <a:gd name="connsiteY42" fmla="*/ 868680 h 962025"/>
                    <a:gd name="connsiteX43" fmla="*/ 802005 w 898207"/>
                    <a:gd name="connsiteY43" fmla="*/ 897255 h 962025"/>
                    <a:gd name="connsiteX44" fmla="*/ 804863 w 898207"/>
                    <a:gd name="connsiteY44" fmla="*/ 935355 h 962025"/>
                    <a:gd name="connsiteX45" fmla="*/ 367665 w 898207"/>
                    <a:gd name="connsiteY45" fmla="*/ 962025 h 962025"/>
                    <a:gd name="connsiteX46" fmla="*/ 355283 w 898207"/>
                    <a:gd name="connsiteY46" fmla="*/ 935355 h 962025"/>
                    <a:gd name="connsiteX47" fmla="*/ 323850 w 898207"/>
                    <a:gd name="connsiteY47" fmla="*/ 928688 h 962025"/>
                    <a:gd name="connsiteX48" fmla="*/ 298133 w 898207"/>
                    <a:gd name="connsiteY48" fmla="*/ 914400 h 962025"/>
                    <a:gd name="connsiteX49" fmla="*/ 279083 w 898207"/>
                    <a:gd name="connsiteY49" fmla="*/ 862013 h 962025"/>
                    <a:gd name="connsiteX50" fmla="*/ 280035 w 898207"/>
                    <a:gd name="connsiteY50" fmla="*/ 838200 h 962025"/>
                    <a:gd name="connsiteX51" fmla="*/ 295275 w 898207"/>
                    <a:gd name="connsiteY51" fmla="*/ 806768 h 962025"/>
                    <a:gd name="connsiteX52" fmla="*/ 289560 w 898207"/>
                    <a:gd name="connsiteY52" fmla="*/ 796290 h 962025"/>
                    <a:gd name="connsiteX53" fmla="*/ 269558 w 898207"/>
                    <a:gd name="connsiteY53" fmla="*/ 781050 h 962025"/>
                    <a:gd name="connsiteX54" fmla="*/ 267653 w 898207"/>
                    <a:gd name="connsiteY54" fmla="*/ 756285 h 962025"/>
                    <a:gd name="connsiteX55" fmla="*/ 257175 w 898207"/>
                    <a:gd name="connsiteY55" fmla="*/ 713422 h 962025"/>
                    <a:gd name="connsiteX56" fmla="*/ 255270 w 898207"/>
                    <a:gd name="connsiteY56" fmla="*/ 684847 h 962025"/>
                    <a:gd name="connsiteX57" fmla="*/ 234315 w 898207"/>
                    <a:gd name="connsiteY57" fmla="*/ 656272 h 962025"/>
                    <a:gd name="connsiteX58" fmla="*/ 207645 w 898207"/>
                    <a:gd name="connsiteY58" fmla="*/ 649605 h 962025"/>
                    <a:gd name="connsiteX59" fmla="*/ 158115 w 898207"/>
                    <a:gd name="connsiteY59" fmla="*/ 615315 h 962025"/>
                    <a:gd name="connsiteX60" fmla="*/ 152400 w 898207"/>
                    <a:gd name="connsiteY60" fmla="*/ 583883 h 962025"/>
                    <a:gd name="connsiteX61" fmla="*/ 92393 w 898207"/>
                    <a:gd name="connsiteY61" fmla="*/ 554355 h 962025"/>
                    <a:gd name="connsiteX62" fmla="*/ 90488 w 898207"/>
                    <a:gd name="connsiteY62" fmla="*/ 541972 h 962025"/>
                    <a:gd name="connsiteX63" fmla="*/ 59055 w 898207"/>
                    <a:gd name="connsiteY63" fmla="*/ 541972 h 962025"/>
                    <a:gd name="connsiteX64" fmla="*/ 38100 w 898207"/>
                    <a:gd name="connsiteY64" fmla="*/ 517208 h 962025"/>
                    <a:gd name="connsiteX65" fmla="*/ 19050 w 898207"/>
                    <a:gd name="connsiteY65" fmla="*/ 504825 h 962025"/>
                    <a:gd name="connsiteX66" fmla="*/ 25718 w 898207"/>
                    <a:gd name="connsiteY66" fmla="*/ 456247 h 962025"/>
                    <a:gd name="connsiteX67" fmla="*/ 17145 w 898207"/>
                    <a:gd name="connsiteY67" fmla="*/ 441008 h 962025"/>
                    <a:gd name="connsiteX68" fmla="*/ 21908 w 898207"/>
                    <a:gd name="connsiteY68" fmla="*/ 389572 h 962025"/>
                    <a:gd name="connsiteX69" fmla="*/ 31433 w 898207"/>
                    <a:gd name="connsiteY69" fmla="*/ 372428 h 962025"/>
                    <a:gd name="connsiteX70" fmla="*/ 28575 w 898207"/>
                    <a:gd name="connsiteY70" fmla="*/ 346710 h 962025"/>
                    <a:gd name="connsiteX71" fmla="*/ 17145 w 898207"/>
                    <a:gd name="connsiteY71" fmla="*/ 334328 h 962025"/>
                    <a:gd name="connsiteX72" fmla="*/ 0 w 898207"/>
                    <a:gd name="connsiteY72" fmla="*/ 331470 h 962025"/>
                    <a:gd name="connsiteX73" fmla="*/ 0 w 898207"/>
                    <a:gd name="connsiteY73" fmla="*/ 315278 h 962025"/>
                    <a:gd name="connsiteX74" fmla="*/ 26670 w 898207"/>
                    <a:gd name="connsiteY74" fmla="*/ 260033 h 962025"/>
                    <a:gd name="connsiteX75" fmla="*/ 82868 w 898207"/>
                    <a:gd name="connsiteY75" fmla="*/ 222885 h 962025"/>
                    <a:gd name="connsiteX76" fmla="*/ 79058 w 898207"/>
                    <a:gd name="connsiteY76" fmla="*/ 99060 h 962025"/>
                    <a:gd name="connsiteX77" fmla="*/ 87630 w 898207"/>
                    <a:gd name="connsiteY77" fmla="*/ 102870 h 962025"/>
                    <a:gd name="connsiteX78" fmla="*/ 93345 w 898207"/>
                    <a:gd name="connsiteY78" fmla="*/ 98108 h 962025"/>
                    <a:gd name="connsiteX79" fmla="*/ 94298 w 898207"/>
                    <a:gd name="connsiteY79" fmla="*/ 87630 h 962025"/>
                    <a:gd name="connsiteX80" fmla="*/ 102870 w 898207"/>
                    <a:gd name="connsiteY80" fmla="*/ 81915 h 962025"/>
                    <a:gd name="connsiteX81" fmla="*/ 116205 w 898207"/>
                    <a:gd name="connsiteY81" fmla="*/ 93345 h 962025"/>
                    <a:gd name="connsiteX82" fmla="*/ 122873 w 898207"/>
                    <a:gd name="connsiteY82" fmla="*/ 92392 h 962025"/>
                    <a:gd name="connsiteX83" fmla="*/ 147638 w 898207"/>
                    <a:gd name="connsiteY83" fmla="*/ 92392 h 962025"/>
                    <a:gd name="connsiteX84" fmla="*/ 212408 w 898207"/>
                    <a:gd name="connsiteY84" fmla="*/ 67627 h 962025"/>
                    <a:gd name="connsiteX85" fmla="*/ 215265 w 898207"/>
                    <a:gd name="connsiteY85" fmla="*/ 58102 h 962025"/>
                    <a:gd name="connsiteX86" fmla="*/ 226695 w 898207"/>
                    <a:gd name="connsiteY86" fmla="*/ 58102 h 962025"/>
                    <a:gd name="connsiteX87" fmla="*/ 233363 w 898207"/>
                    <a:gd name="connsiteY87" fmla="*/ 46673 h 962025"/>
                    <a:gd name="connsiteX88" fmla="*/ 237173 w 898207"/>
                    <a:gd name="connsiteY88" fmla="*/ 54292 h 962025"/>
                    <a:gd name="connsiteX89" fmla="*/ 254318 w 898207"/>
                    <a:gd name="connsiteY89" fmla="*/ 45720 h 962025"/>
                    <a:gd name="connsiteX90" fmla="*/ 271463 w 898207"/>
                    <a:gd name="connsiteY90" fmla="*/ 29527 h 962025"/>
                    <a:gd name="connsiteX91" fmla="*/ 274320 w 898207"/>
                    <a:gd name="connsiteY91" fmla="*/ 34290 h 962025"/>
                    <a:gd name="connsiteX92" fmla="*/ 283845 w 898207"/>
                    <a:gd name="connsiteY92" fmla="*/ 24765 h 962025"/>
                    <a:gd name="connsiteX93" fmla="*/ 304800 w 898207"/>
                    <a:gd name="connsiteY93" fmla="*/ 40005 h 962025"/>
                    <a:gd name="connsiteX94" fmla="*/ 297180 w 898207"/>
                    <a:gd name="connsiteY94" fmla="*/ 55245 h 962025"/>
                    <a:gd name="connsiteX95" fmla="*/ 285750 w 898207"/>
                    <a:gd name="connsiteY95" fmla="*/ 68580 h 962025"/>
                    <a:gd name="connsiteX96" fmla="*/ 290513 w 898207"/>
                    <a:gd name="connsiteY96" fmla="*/ 82867 h 962025"/>
                    <a:gd name="connsiteX97" fmla="*/ 277178 w 898207"/>
                    <a:gd name="connsiteY97" fmla="*/ 98108 h 962025"/>
                    <a:gd name="connsiteX98" fmla="*/ 280988 w 898207"/>
                    <a:gd name="connsiteY98" fmla="*/ 106680 h 962025"/>
                    <a:gd name="connsiteX99" fmla="*/ 302895 w 898207"/>
                    <a:gd name="connsiteY99" fmla="*/ 96202 h 962025"/>
                    <a:gd name="connsiteX100" fmla="*/ 302895 w 898207"/>
                    <a:gd name="connsiteY100" fmla="*/ 82867 h 962025"/>
                    <a:gd name="connsiteX101" fmla="*/ 334328 w 898207"/>
                    <a:gd name="connsiteY101" fmla="*/ 100965 h 962025"/>
                    <a:gd name="connsiteX102" fmla="*/ 352425 w 898207"/>
                    <a:gd name="connsiteY102" fmla="*/ 107633 h 962025"/>
                    <a:gd name="connsiteX103" fmla="*/ 370523 w 898207"/>
                    <a:gd name="connsiteY103" fmla="*/ 114300 h 962025"/>
                    <a:gd name="connsiteX104" fmla="*/ 399098 w 898207"/>
                    <a:gd name="connsiteY104" fmla="*/ 150495 h 962025"/>
                    <a:gd name="connsiteX105" fmla="*/ 561023 w 898207"/>
                    <a:gd name="connsiteY105" fmla="*/ 186690 h 962025"/>
                    <a:gd name="connsiteX106" fmla="*/ 574358 w 898207"/>
                    <a:gd name="connsiteY106" fmla="*/ 196215 h 962025"/>
                    <a:gd name="connsiteX107" fmla="*/ 612458 w 898207"/>
                    <a:gd name="connsiteY107" fmla="*/ 203835 h 962025"/>
                    <a:gd name="connsiteX108" fmla="*/ 619125 w 898207"/>
                    <a:gd name="connsiteY108" fmla="*/ 208598 h 962025"/>
                    <a:gd name="connsiteX109" fmla="*/ 645795 w 898207"/>
                    <a:gd name="connsiteY109" fmla="*/ 206692 h 962025"/>
                    <a:gd name="connsiteX110" fmla="*/ 692468 w 898207"/>
                    <a:gd name="connsiteY110" fmla="*/ 214313 h 962025"/>
                    <a:gd name="connsiteX111" fmla="*/ 705803 w 898207"/>
                    <a:gd name="connsiteY111" fmla="*/ 228600 h 962025"/>
                    <a:gd name="connsiteX112" fmla="*/ 696278 w 898207"/>
                    <a:gd name="connsiteY112" fmla="*/ 238125 h 962025"/>
                    <a:gd name="connsiteX113" fmla="*/ 703898 w 898207"/>
                    <a:gd name="connsiteY113" fmla="*/ 245745 h 962025"/>
                    <a:gd name="connsiteX114" fmla="*/ 740093 w 898207"/>
                    <a:gd name="connsiteY114" fmla="*/ 252413 h 962025"/>
                    <a:gd name="connsiteX115" fmla="*/ 751523 w 898207"/>
                    <a:gd name="connsiteY115" fmla="*/ 263842 h 962025"/>
                    <a:gd name="connsiteX116" fmla="*/ 752475 w 898207"/>
                    <a:gd name="connsiteY116" fmla="*/ 305753 h 962025"/>
                    <a:gd name="connsiteX117" fmla="*/ 740093 w 898207"/>
                    <a:gd name="connsiteY117" fmla="*/ 332422 h 962025"/>
                    <a:gd name="connsiteX118" fmla="*/ 759143 w 898207"/>
                    <a:gd name="connsiteY118" fmla="*/ 333375 h 962025"/>
                    <a:gd name="connsiteX119" fmla="*/ 768668 w 898207"/>
                    <a:gd name="connsiteY119" fmla="*/ 325755 h 962025"/>
                    <a:gd name="connsiteX120" fmla="*/ 777240 w 898207"/>
                    <a:gd name="connsiteY120" fmla="*/ 333375 h 962025"/>
                    <a:gd name="connsiteX121" fmla="*/ 766763 w 898207"/>
                    <a:gd name="connsiteY121" fmla="*/ 362903 h 962025"/>
                    <a:gd name="connsiteX122" fmla="*/ 776288 w 898207"/>
                    <a:gd name="connsiteY122" fmla="*/ 378142 h 962025"/>
                    <a:gd name="connsiteX123" fmla="*/ 787718 w 898207"/>
                    <a:gd name="connsiteY123" fmla="*/ 381000 h 962025"/>
                    <a:gd name="connsiteX124" fmla="*/ 313373 w 898207"/>
                    <a:gd name="connsiteY124" fmla="*/ 54292 h 962025"/>
                    <a:gd name="connsiteX125" fmla="*/ 308610 w 898207"/>
                    <a:gd name="connsiteY125" fmla="*/ 55245 h 962025"/>
                    <a:gd name="connsiteX126" fmla="*/ 294323 w 898207"/>
                    <a:gd name="connsiteY126" fmla="*/ 70485 h 962025"/>
                    <a:gd name="connsiteX127" fmla="*/ 296228 w 898207"/>
                    <a:gd name="connsiteY127" fmla="*/ 75248 h 962025"/>
                    <a:gd name="connsiteX128" fmla="*/ 310515 w 898207"/>
                    <a:gd name="connsiteY128" fmla="*/ 69533 h 962025"/>
                    <a:gd name="connsiteX129" fmla="*/ 310515 w 898207"/>
                    <a:gd name="connsiteY129" fmla="*/ 63817 h 962025"/>
                    <a:gd name="connsiteX130" fmla="*/ 319088 w 898207"/>
                    <a:gd name="connsiteY130" fmla="*/ 60960 h 962025"/>
                    <a:gd name="connsiteX131" fmla="*/ 328613 w 898207"/>
                    <a:gd name="connsiteY131" fmla="*/ 43815 h 962025"/>
                    <a:gd name="connsiteX132" fmla="*/ 319088 w 898207"/>
                    <a:gd name="connsiteY132" fmla="*/ 46673 h 962025"/>
                    <a:gd name="connsiteX133" fmla="*/ 317183 w 898207"/>
                    <a:gd name="connsiteY133" fmla="*/ 53340 h 962025"/>
                    <a:gd name="connsiteX134" fmla="*/ 325755 w 898207"/>
                    <a:gd name="connsiteY134" fmla="*/ 52388 h 962025"/>
                    <a:gd name="connsiteX135" fmla="*/ 316230 w 898207"/>
                    <a:gd name="connsiteY135" fmla="*/ 28575 h 962025"/>
                    <a:gd name="connsiteX136" fmla="*/ 314325 w 898207"/>
                    <a:gd name="connsiteY136" fmla="*/ 37148 h 962025"/>
                    <a:gd name="connsiteX137" fmla="*/ 330518 w 898207"/>
                    <a:gd name="connsiteY137" fmla="*/ 37148 h 962025"/>
                    <a:gd name="connsiteX138" fmla="*/ 336233 w 898207"/>
                    <a:gd name="connsiteY138" fmla="*/ 33338 h 962025"/>
                    <a:gd name="connsiteX139" fmla="*/ 337185 w 898207"/>
                    <a:gd name="connsiteY139" fmla="*/ 23813 h 962025"/>
                    <a:gd name="connsiteX140" fmla="*/ 342900 w 898207"/>
                    <a:gd name="connsiteY140" fmla="*/ 0 h 962025"/>
                    <a:gd name="connsiteX141" fmla="*/ 340043 w 898207"/>
                    <a:gd name="connsiteY141" fmla="*/ 18098 h 962025"/>
                    <a:gd name="connsiteX142" fmla="*/ 351473 w 898207"/>
                    <a:gd name="connsiteY142" fmla="*/ 13335 h 962025"/>
                    <a:gd name="connsiteX143" fmla="*/ 352425 w 898207"/>
                    <a:gd name="connsiteY143" fmla="*/ 0 h 962025"/>
                    <a:gd name="connsiteX144" fmla="*/ 898208 w 898207"/>
                    <a:gd name="connsiteY144" fmla="*/ 303847 h 962025"/>
                    <a:gd name="connsiteX145" fmla="*/ 879158 w 898207"/>
                    <a:gd name="connsiteY145" fmla="*/ 306705 h 962025"/>
                    <a:gd name="connsiteX146" fmla="*/ 875348 w 898207"/>
                    <a:gd name="connsiteY146" fmla="*/ 319088 h 962025"/>
                    <a:gd name="connsiteX147" fmla="*/ 887730 w 898207"/>
                    <a:gd name="connsiteY147" fmla="*/ 335280 h 96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898207" h="962025">
                      <a:moveTo>
                        <a:pt x="784860" y="409575"/>
                      </a:moveTo>
                      <a:lnTo>
                        <a:pt x="757238" y="417195"/>
                      </a:lnTo>
                      <a:lnTo>
                        <a:pt x="759143" y="439103"/>
                      </a:lnTo>
                      <a:lnTo>
                        <a:pt x="736283" y="471488"/>
                      </a:lnTo>
                      <a:lnTo>
                        <a:pt x="734378" y="501015"/>
                      </a:lnTo>
                      <a:lnTo>
                        <a:pt x="740093" y="507683"/>
                      </a:lnTo>
                      <a:lnTo>
                        <a:pt x="747713" y="501015"/>
                      </a:lnTo>
                      <a:lnTo>
                        <a:pt x="752475" y="485775"/>
                      </a:lnTo>
                      <a:lnTo>
                        <a:pt x="771525" y="475297"/>
                      </a:lnTo>
                      <a:lnTo>
                        <a:pt x="786765" y="435292"/>
                      </a:lnTo>
                      <a:lnTo>
                        <a:pt x="820103" y="424815"/>
                      </a:lnTo>
                      <a:lnTo>
                        <a:pt x="827723" y="393383"/>
                      </a:lnTo>
                      <a:lnTo>
                        <a:pt x="834390" y="384810"/>
                      </a:lnTo>
                      <a:lnTo>
                        <a:pt x="838200" y="364808"/>
                      </a:lnTo>
                      <a:lnTo>
                        <a:pt x="855345" y="354330"/>
                      </a:lnTo>
                      <a:lnTo>
                        <a:pt x="855345" y="340042"/>
                      </a:lnTo>
                      <a:lnTo>
                        <a:pt x="864870" y="331470"/>
                      </a:lnTo>
                      <a:lnTo>
                        <a:pt x="878205" y="332422"/>
                      </a:lnTo>
                      <a:lnTo>
                        <a:pt x="878205" y="351472"/>
                      </a:lnTo>
                      <a:lnTo>
                        <a:pt x="868680" y="352425"/>
                      </a:lnTo>
                      <a:lnTo>
                        <a:pt x="873443" y="363855"/>
                      </a:lnTo>
                      <a:lnTo>
                        <a:pt x="866775" y="384810"/>
                      </a:lnTo>
                      <a:lnTo>
                        <a:pt x="861060" y="385763"/>
                      </a:lnTo>
                      <a:lnTo>
                        <a:pt x="849630" y="428625"/>
                      </a:lnTo>
                      <a:lnTo>
                        <a:pt x="842963" y="433388"/>
                      </a:lnTo>
                      <a:lnTo>
                        <a:pt x="816293" y="501967"/>
                      </a:lnTo>
                      <a:lnTo>
                        <a:pt x="813435" y="541972"/>
                      </a:lnTo>
                      <a:lnTo>
                        <a:pt x="819150" y="561022"/>
                      </a:lnTo>
                      <a:lnTo>
                        <a:pt x="820103" y="573405"/>
                      </a:lnTo>
                      <a:lnTo>
                        <a:pt x="797243" y="591503"/>
                      </a:lnTo>
                      <a:lnTo>
                        <a:pt x="800100" y="609600"/>
                      </a:lnTo>
                      <a:lnTo>
                        <a:pt x="791528" y="639128"/>
                      </a:lnTo>
                      <a:lnTo>
                        <a:pt x="794385" y="654368"/>
                      </a:lnTo>
                      <a:lnTo>
                        <a:pt x="798195" y="689610"/>
                      </a:lnTo>
                      <a:lnTo>
                        <a:pt x="787718" y="728663"/>
                      </a:lnTo>
                      <a:lnTo>
                        <a:pt x="773430" y="776288"/>
                      </a:lnTo>
                      <a:lnTo>
                        <a:pt x="782955" y="790575"/>
                      </a:lnTo>
                      <a:lnTo>
                        <a:pt x="780098" y="793433"/>
                      </a:lnTo>
                      <a:lnTo>
                        <a:pt x="787718" y="809625"/>
                      </a:lnTo>
                      <a:lnTo>
                        <a:pt x="782955" y="820103"/>
                      </a:lnTo>
                      <a:lnTo>
                        <a:pt x="793433" y="828675"/>
                      </a:lnTo>
                      <a:lnTo>
                        <a:pt x="793433" y="854393"/>
                      </a:lnTo>
                      <a:lnTo>
                        <a:pt x="805815" y="868680"/>
                      </a:lnTo>
                      <a:lnTo>
                        <a:pt x="802005" y="897255"/>
                      </a:lnTo>
                      <a:lnTo>
                        <a:pt x="804863" y="935355"/>
                      </a:lnTo>
                      <a:lnTo>
                        <a:pt x="367665" y="962025"/>
                      </a:lnTo>
                      <a:lnTo>
                        <a:pt x="355283" y="935355"/>
                      </a:lnTo>
                      <a:lnTo>
                        <a:pt x="323850" y="928688"/>
                      </a:lnTo>
                      <a:lnTo>
                        <a:pt x="298133" y="914400"/>
                      </a:lnTo>
                      <a:lnTo>
                        <a:pt x="279083" y="862013"/>
                      </a:lnTo>
                      <a:lnTo>
                        <a:pt x="280035" y="838200"/>
                      </a:lnTo>
                      <a:lnTo>
                        <a:pt x="295275" y="806768"/>
                      </a:lnTo>
                      <a:lnTo>
                        <a:pt x="289560" y="796290"/>
                      </a:lnTo>
                      <a:lnTo>
                        <a:pt x="269558" y="781050"/>
                      </a:lnTo>
                      <a:lnTo>
                        <a:pt x="267653" y="756285"/>
                      </a:lnTo>
                      <a:lnTo>
                        <a:pt x="257175" y="713422"/>
                      </a:lnTo>
                      <a:lnTo>
                        <a:pt x="255270" y="684847"/>
                      </a:lnTo>
                      <a:lnTo>
                        <a:pt x="234315" y="656272"/>
                      </a:lnTo>
                      <a:lnTo>
                        <a:pt x="207645" y="649605"/>
                      </a:lnTo>
                      <a:lnTo>
                        <a:pt x="158115" y="615315"/>
                      </a:lnTo>
                      <a:lnTo>
                        <a:pt x="152400" y="583883"/>
                      </a:lnTo>
                      <a:lnTo>
                        <a:pt x="92393" y="554355"/>
                      </a:lnTo>
                      <a:lnTo>
                        <a:pt x="90488" y="541972"/>
                      </a:lnTo>
                      <a:lnTo>
                        <a:pt x="59055" y="541972"/>
                      </a:lnTo>
                      <a:lnTo>
                        <a:pt x="38100" y="517208"/>
                      </a:lnTo>
                      <a:lnTo>
                        <a:pt x="19050" y="504825"/>
                      </a:lnTo>
                      <a:lnTo>
                        <a:pt x="25718" y="456247"/>
                      </a:lnTo>
                      <a:lnTo>
                        <a:pt x="17145" y="441008"/>
                      </a:lnTo>
                      <a:lnTo>
                        <a:pt x="21908" y="389572"/>
                      </a:lnTo>
                      <a:lnTo>
                        <a:pt x="31433" y="372428"/>
                      </a:lnTo>
                      <a:lnTo>
                        <a:pt x="28575" y="346710"/>
                      </a:lnTo>
                      <a:lnTo>
                        <a:pt x="17145" y="334328"/>
                      </a:lnTo>
                      <a:lnTo>
                        <a:pt x="0" y="331470"/>
                      </a:lnTo>
                      <a:lnTo>
                        <a:pt x="0" y="315278"/>
                      </a:lnTo>
                      <a:lnTo>
                        <a:pt x="26670" y="260033"/>
                      </a:lnTo>
                      <a:lnTo>
                        <a:pt x="82868" y="222885"/>
                      </a:lnTo>
                      <a:lnTo>
                        <a:pt x="79058" y="99060"/>
                      </a:lnTo>
                      <a:lnTo>
                        <a:pt x="87630" y="102870"/>
                      </a:lnTo>
                      <a:lnTo>
                        <a:pt x="93345" y="98108"/>
                      </a:lnTo>
                      <a:lnTo>
                        <a:pt x="94298" y="87630"/>
                      </a:lnTo>
                      <a:lnTo>
                        <a:pt x="102870" y="81915"/>
                      </a:lnTo>
                      <a:lnTo>
                        <a:pt x="116205" y="93345"/>
                      </a:lnTo>
                      <a:lnTo>
                        <a:pt x="122873" y="92392"/>
                      </a:lnTo>
                      <a:lnTo>
                        <a:pt x="147638" y="92392"/>
                      </a:lnTo>
                      <a:lnTo>
                        <a:pt x="212408" y="67627"/>
                      </a:lnTo>
                      <a:lnTo>
                        <a:pt x="215265" y="58102"/>
                      </a:lnTo>
                      <a:lnTo>
                        <a:pt x="226695" y="58102"/>
                      </a:lnTo>
                      <a:lnTo>
                        <a:pt x="233363" y="46673"/>
                      </a:lnTo>
                      <a:lnTo>
                        <a:pt x="237173" y="54292"/>
                      </a:lnTo>
                      <a:lnTo>
                        <a:pt x="254318" y="45720"/>
                      </a:lnTo>
                      <a:lnTo>
                        <a:pt x="271463" y="29527"/>
                      </a:lnTo>
                      <a:lnTo>
                        <a:pt x="274320" y="34290"/>
                      </a:lnTo>
                      <a:lnTo>
                        <a:pt x="283845" y="24765"/>
                      </a:lnTo>
                      <a:lnTo>
                        <a:pt x="304800" y="40005"/>
                      </a:lnTo>
                      <a:lnTo>
                        <a:pt x="297180" y="55245"/>
                      </a:lnTo>
                      <a:lnTo>
                        <a:pt x="285750" y="68580"/>
                      </a:lnTo>
                      <a:lnTo>
                        <a:pt x="290513" y="82867"/>
                      </a:lnTo>
                      <a:lnTo>
                        <a:pt x="277178" y="98108"/>
                      </a:lnTo>
                      <a:lnTo>
                        <a:pt x="280988" y="106680"/>
                      </a:lnTo>
                      <a:lnTo>
                        <a:pt x="302895" y="96202"/>
                      </a:lnTo>
                      <a:lnTo>
                        <a:pt x="302895" y="82867"/>
                      </a:lnTo>
                      <a:lnTo>
                        <a:pt x="334328" y="100965"/>
                      </a:lnTo>
                      <a:lnTo>
                        <a:pt x="352425" y="107633"/>
                      </a:lnTo>
                      <a:lnTo>
                        <a:pt x="370523" y="114300"/>
                      </a:lnTo>
                      <a:lnTo>
                        <a:pt x="399098" y="150495"/>
                      </a:lnTo>
                      <a:lnTo>
                        <a:pt x="561023" y="186690"/>
                      </a:lnTo>
                      <a:lnTo>
                        <a:pt x="574358" y="196215"/>
                      </a:lnTo>
                      <a:lnTo>
                        <a:pt x="612458" y="203835"/>
                      </a:lnTo>
                      <a:lnTo>
                        <a:pt x="619125" y="208598"/>
                      </a:lnTo>
                      <a:lnTo>
                        <a:pt x="645795" y="206692"/>
                      </a:lnTo>
                      <a:lnTo>
                        <a:pt x="692468" y="214313"/>
                      </a:lnTo>
                      <a:lnTo>
                        <a:pt x="705803" y="228600"/>
                      </a:lnTo>
                      <a:lnTo>
                        <a:pt x="696278" y="238125"/>
                      </a:lnTo>
                      <a:lnTo>
                        <a:pt x="703898" y="245745"/>
                      </a:lnTo>
                      <a:lnTo>
                        <a:pt x="740093" y="252413"/>
                      </a:lnTo>
                      <a:lnTo>
                        <a:pt x="751523" y="263842"/>
                      </a:lnTo>
                      <a:lnTo>
                        <a:pt x="752475" y="305753"/>
                      </a:lnTo>
                      <a:lnTo>
                        <a:pt x="740093" y="332422"/>
                      </a:lnTo>
                      <a:lnTo>
                        <a:pt x="759143" y="333375"/>
                      </a:lnTo>
                      <a:lnTo>
                        <a:pt x="768668" y="325755"/>
                      </a:lnTo>
                      <a:lnTo>
                        <a:pt x="777240" y="333375"/>
                      </a:lnTo>
                      <a:lnTo>
                        <a:pt x="766763" y="362903"/>
                      </a:lnTo>
                      <a:lnTo>
                        <a:pt x="776288" y="378142"/>
                      </a:lnTo>
                      <a:lnTo>
                        <a:pt x="787718" y="381000"/>
                      </a:lnTo>
                      <a:close/>
                      <a:moveTo>
                        <a:pt x="313373" y="54292"/>
                      </a:moveTo>
                      <a:lnTo>
                        <a:pt x="308610" y="55245"/>
                      </a:lnTo>
                      <a:lnTo>
                        <a:pt x="294323" y="70485"/>
                      </a:lnTo>
                      <a:lnTo>
                        <a:pt x="296228" y="75248"/>
                      </a:lnTo>
                      <a:lnTo>
                        <a:pt x="310515" y="69533"/>
                      </a:lnTo>
                      <a:lnTo>
                        <a:pt x="310515" y="63817"/>
                      </a:lnTo>
                      <a:lnTo>
                        <a:pt x="319088" y="60960"/>
                      </a:lnTo>
                      <a:close/>
                      <a:moveTo>
                        <a:pt x="328613" y="43815"/>
                      </a:moveTo>
                      <a:lnTo>
                        <a:pt x="319088" y="46673"/>
                      </a:lnTo>
                      <a:lnTo>
                        <a:pt x="317183" y="53340"/>
                      </a:lnTo>
                      <a:lnTo>
                        <a:pt x="325755" y="52388"/>
                      </a:lnTo>
                      <a:close/>
                      <a:moveTo>
                        <a:pt x="316230" y="28575"/>
                      </a:moveTo>
                      <a:lnTo>
                        <a:pt x="314325" y="37148"/>
                      </a:lnTo>
                      <a:lnTo>
                        <a:pt x="330518" y="37148"/>
                      </a:lnTo>
                      <a:lnTo>
                        <a:pt x="336233" y="33338"/>
                      </a:lnTo>
                      <a:lnTo>
                        <a:pt x="337185" y="23813"/>
                      </a:lnTo>
                      <a:close/>
                      <a:moveTo>
                        <a:pt x="342900" y="0"/>
                      </a:moveTo>
                      <a:lnTo>
                        <a:pt x="340043" y="18098"/>
                      </a:lnTo>
                      <a:lnTo>
                        <a:pt x="351473" y="13335"/>
                      </a:lnTo>
                      <a:lnTo>
                        <a:pt x="352425" y="0"/>
                      </a:lnTo>
                      <a:close/>
                      <a:moveTo>
                        <a:pt x="898208" y="303847"/>
                      </a:moveTo>
                      <a:lnTo>
                        <a:pt x="879158" y="306705"/>
                      </a:lnTo>
                      <a:lnTo>
                        <a:pt x="875348" y="319088"/>
                      </a:lnTo>
                      <a:lnTo>
                        <a:pt x="887730" y="335280"/>
                      </a:lnTo>
                      <a:close/>
                    </a:path>
                  </a:pathLst>
                </a:custGeom>
                <a:solidFill>
                  <a:srgbClr val="ACBDCE"/>
                </a:solidFill>
                <a:ln w="9525" cap="flat">
                  <a:noFill/>
                  <a:prstDash val="solid"/>
                  <a:miter/>
                </a:ln>
              </p:spPr>
              <p:txBody>
                <a:bodyPr rtlCol="0" anchor="ctr"/>
                <a:lstStyle/>
                <a:p>
                  <a:pPr algn="ctr"/>
                  <a:r>
                    <a:rPr lang="en-US" sz="1200" b="1">
                      <a:solidFill>
                        <a:schemeClr val="bg1"/>
                      </a:solidFill>
                      <a:latin typeface="Helvetica" panose="020B0604020202020204" pitchFamily="34" charset="0"/>
                      <a:cs typeface="Helvetica" panose="020B0604020202020204" pitchFamily="34" charset="0"/>
                    </a:rPr>
                    <a:t>WI</a:t>
                  </a:r>
                </a:p>
              </p:txBody>
            </p:sp>
            <p:sp>
              <p:nvSpPr>
                <p:cNvPr id="93" name="Freeform: Shape 92">
                  <a:extLst>
                    <a:ext uri="{FF2B5EF4-FFF2-40B4-BE49-F238E27FC236}">
                      <a16:creationId xmlns:a16="http://schemas.microsoft.com/office/drawing/2014/main" id="{999769A8-7E1F-76D1-0A34-2066ADD75CA7}"/>
                    </a:ext>
                  </a:extLst>
                </p:cNvPr>
                <p:cNvSpPr/>
                <p:nvPr/>
              </p:nvSpPr>
              <p:spPr>
                <a:xfrm>
                  <a:off x="4129140" y="2567267"/>
                  <a:ext cx="1041880" cy="864394"/>
                </a:xfrm>
                <a:custGeom>
                  <a:avLst/>
                  <a:gdLst>
                    <a:gd name="connsiteX0" fmla="*/ 1163002 w 1163002"/>
                    <a:gd name="connsiteY0" fmla="*/ 125730 h 964882"/>
                    <a:gd name="connsiteX1" fmla="*/ 677227 w 1163002"/>
                    <a:gd name="connsiteY1" fmla="*/ 75247 h 964882"/>
                    <a:gd name="connsiteX2" fmla="*/ 131445 w 1163002"/>
                    <a:gd name="connsiteY2" fmla="*/ 0 h 964882"/>
                    <a:gd name="connsiteX3" fmla="*/ 112395 w 1163002"/>
                    <a:gd name="connsiteY3" fmla="*/ 101917 h 964882"/>
                    <a:gd name="connsiteX4" fmla="*/ 31433 w 1163002"/>
                    <a:gd name="connsiteY4" fmla="*/ 623888 h 964882"/>
                    <a:gd name="connsiteX5" fmla="*/ 0 w 1163002"/>
                    <a:gd name="connsiteY5" fmla="*/ 832485 h 964882"/>
                    <a:gd name="connsiteX6" fmla="*/ 305752 w 1163002"/>
                    <a:gd name="connsiteY6" fmla="*/ 878205 h 964882"/>
                    <a:gd name="connsiteX7" fmla="*/ 733425 w 1163002"/>
                    <a:gd name="connsiteY7" fmla="*/ 932497 h 964882"/>
                    <a:gd name="connsiteX8" fmla="*/ 1090613 w 1163002"/>
                    <a:gd name="connsiteY8" fmla="*/ 964883 h 964882"/>
                    <a:gd name="connsiteX9" fmla="*/ 1125855 w 1163002"/>
                    <a:gd name="connsiteY9" fmla="*/ 543878 h 964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3002" h="964882">
                      <a:moveTo>
                        <a:pt x="1163002" y="125730"/>
                      </a:moveTo>
                      <a:lnTo>
                        <a:pt x="677227" y="75247"/>
                      </a:lnTo>
                      <a:lnTo>
                        <a:pt x="131445" y="0"/>
                      </a:lnTo>
                      <a:lnTo>
                        <a:pt x="112395" y="101917"/>
                      </a:lnTo>
                      <a:lnTo>
                        <a:pt x="31433" y="623888"/>
                      </a:lnTo>
                      <a:lnTo>
                        <a:pt x="0" y="832485"/>
                      </a:lnTo>
                      <a:lnTo>
                        <a:pt x="305752" y="878205"/>
                      </a:lnTo>
                      <a:lnTo>
                        <a:pt x="733425" y="932497"/>
                      </a:lnTo>
                      <a:lnTo>
                        <a:pt x="1090613" y="964883"/>
                      </a:lnTo>
                      <a:lnTo>
                        <a:pt x="1125855" y="543878"/>
                      </a:lnTo>
                      <a:close/>
                    </a:path>
                  </a:pathLst>
                </a:custGeom>
                <a:solidFill>
                  <a:srgbClr val="D0D0D0"/>
                </a:solidFill>
                <a:ln w="9525" cap="flat">
                  <a:noFill/>
                  <a:prstDash val="solid"/>
                  <a:miter/>
                </a:ln>
              </p:spPr>
              <p:txBody>
                <a:bodyPr rtlCol="0" anchor="ctr"/>
                <a:lstStyle/>
                <a:p>
                  <a:pPr algn="ctr"/>
                  <a:r>
                    <a:rPr lang="en-US" sz="1200" b="1">
                      <a:solidFill>
                        <a:schemeClr val="bg1"/>
                      </a:solidFill>
                      <a:latin typeface="Helvetica" panose="020B0604020202020204" pitchFamily="34" charset="0"/>
                      <a:cs typeface="Helvetica" panose="020B0604020202020204" pitchFamily="34" charset="0"/>
                    </a:rPr>
                    <a:t>WY</a:t>
                  </a:r>
                </a:p>
              </p:txBody>
            </p:sp>
            <p:sp>
              <p:nvSpPr>
                <p:cNvPr id="94" name="Freeform: Shape 93">
                  <a:extLst>
                    <a:ext uri="{FF2B5EF4-FFF2-40B4-BE49-F238E27FC236}">
                      <a16:creationId xmlns:a16="http://schemas.microsoft.com/office/drawing/2014/main" id="{98E1F68D-77C8-786E-34B2-3C23AC60AC17}"/>
                    </a:ext>
                  </a:extLst>
                </p:cNvPr>
                <p:cNvSpPr/>
                <p:nvPr/>
              </p:nvSpPr>
              <p:spPr>
                <a:xfrm>
                  <a:off x="8964798" y="3588668"/>
                  <a:ext cx="30718" cy="37545"/>
                </a:xfrm>
                <a:custGeom>
                  <a:avLst/>
                  <a:gdLst>
                    <a:gd name="connsiteX0" fmla="*/ 34290 w 34289"/>
                    <a:gd name="connsiteY0" fmla="*/ 17145 h 41910"/>
                    <a:gd name="connsiteX1" fmla="*/ 9525 w 34289"/>
                    <a:gd name="connsiteY1" fmla="*/ 0 h 41910"/>
                    <a:gd name="connsiteX2" fmla="*/ 0 w 34289"/>
                    <a:gd name="connsiteY2" fmla="*/ 16192 h 41910"/>
                    <a:gd name="connsiteX3" fmla="*/ 4763 w 34289"/>
                    <a:gd name="connsiteY3" fmla="*/ 20003 h 41910"/>
                    <a:gd name="connsiteX4" fmla="*/ 8572 w 34289"/>
                    <a:gd name="connsiteY4" fmla="*/ 20955 h 41910"/>
                    <a:gd name="connsiteX5" fmla="*/ 14288 w 34289"/>
                    <a:gd name="connsiteY5" fmla="*/ 25717 h 41910"/>
                    <a:gd name="connsiteX6" fmla="*/ 17145 w 34289"/>
                    <a:gd name="connsiteY6" fmla="*/ 32385 h 41910"/>
                    <a:gd name="connsiteX7" fmla="*/ 16192 w 34289"/>
                    <a:gd name="connsiteY7" fmla="*/ 37148 h 41910"/>
                    <a:gd name="connsiteX8" fmla="*/ 18097 w 34289"/>
                    <a:gd name="connsiteY8" fmla="*/ 41910 h 41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289" h="41910">
                      <a:moveTo>
                        <a:pt x="34290" y="17145"/>
                      </a:moveTo>
                      <a:lnTo>
                        <a:pt x="9525" y="0"/>
                      </a:lnTo>
                      <a:lnTo>
                        <a:pt x="0" y="16192"/>
                      </a:lnTo>
                      <a:lnTo>
                        <a:pt x="4763" y="20003"/>
                      </a:lnTo>
                      <a:lnTo>
                        <a:pt x="8572" y="20955"/>
                      </a:lnTo>
                      <a:lnTo>
                        <a:pt x="14288" y="25717"/>
                      </a:lnTo>
                      <a:lnTo>
                        <a:pt x="17145" y="32385"/>
                      </a:lnTo>
                      <a:lnTo>
                        <a:pt x="16192" y="37148"/>
                      </a:lnTo>
                      <a:lnTo>
                        <a:pt x="18097" y="41910"/>
                      </a:lnTo>
                      <a:close/>
                    </a:path>
                  </a:pathLst>
                </a:custGeom>
                <a:solidFill>
                  <a:srgbClr val="D0D0D0"/>
                </a:solidFill>
                <a:ln w="9525" cap="flat">
                  <a:no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grpSp>
              <p:nvGrpSpPr>
                <p:cNvPr id="95" name="Graphic 7">
                  <a:extLst>
                    <a:ext uri="{FF2B5EF4-FFF2-40B4-BE49-F238E27FC236}">
                      <a16:creationId xmlns:a16="http://schemas.microsoft.com/office/drawing/2014/main" id="{3961FA93-BE3D-3932-6475-A1967FD1F2C7}"/>
                    </a:ext>
                  </a:extLst>
                </p:cNvPr>
                <p:cNvGrpSpPr/>
                <p:nvPr/>
              </p:nvGrpSpPr>
              <p:grpSpPr>
                <a:xfrm>
                  <a:off x="2376459" y="1688372"/>
                  <a:ext cx="7311081" cy="3927746"/>
                  <a:chOff x="1793556" y="866774"/>
                  <a:chExt cx="8161020" cy="4384357"/>
                </a:xfrm>
                <a:noFill/>
              </p:grpSpPr>
              <p:sp>
                <p:nvSpPr>
                  <p:cNvPr id="96" name="Freeform: Shape 95">
                    <a:extLst>
                      <a:ext uri="{FF2B5EF4-FFF2-40B4-BE49-F238E27FC236}">
                        <a16:creationId xmlns:a16="http://schemas.microsoft.com/office/drawing/2014/main" id="{115439DB-2A20-4E6D-3C4D-E7DBC001970B}"/>
                      </a:ext>
                    </a:extLst>
                  </p:cNvPr>
                  <p:cNvSpPr/>
                  <p:nvPr/>
                </p:nvSpPr>
                <p:spPr>
                  <a:xfrm>
                    <a:off x="7608569" y="4866321"/>
                    <a:ext cx="469582" cy="196215"/>
                  </a:xfrm>
                  <a:custGeom>
                    <a:avLst/>
                    <a:gdLst>
                      <a:gd name="connsiteX0" fmla="*/ 469582 w 469582"/>
                      <a:gd name="connsiteY0" fmla="*/ 0 h 196215"/>
                      <a:gd name="connsiteX1" fmla="*/ 4763 w 469582"/>
                      <a:gd name="connsiteY1" fmla="*/ 48578 h 196215"/>
                      <a:gd name="connsiteX2" fmla="*/ 0 w 469582"/>
                      <a:gd name="connsiteY2" fmla="*/ 76200 h 196215"/>
                      <a:gd name="connsiteX3" fmla="*/ 23813 w 469582"/>
                      <a:gd name="connsiteY3" fmla="*/ 102870 h 196215"/>
                      <a:gd name="connsiteX4" fmla="*/ 40005 w 469582"/>
                      <a:gd name="connsiteY4" fmla="*/ 109538 h 196215"/>
                      <a:gd name="connsiteX5" fmla="*/ 48578 w 469582"/>
                      <a:gd name="connsiteY5" fmla="*/ 120968 h 196215"/>
                      <a:gd name="connsiteX6" fmla="*/ 44768 w 469582"/>
                      <a:gd name="connsiteY6" fmla="*/ 190500 h 196215"/>
                      <a:gd name="connsiteX7" fmla="*/ 34290 w 469582"/>
                      <a:gd name="connsiteY7" fmla="*/ 196215 h 196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9582" h="196215">
                        <a:moveTo>
                          <a:pt x="469582" y="0"/>
                        </a:moveTo>
                        <a:lnTo>
                          <a:pt x="4763" y="48578"/>
                        </a:lnTo>
                        <a:lnTo>
                          <a:pt x="0" y="76200"/>
                        </a:lnTo>
                        <a:lnTo>
                          <a:pt x="23813" y="102870"/>
                        </a:lnTo>
                        <a:lnTo>
                          <a:pt x="40005" y="109538"/>
                        </a:lnTo>
                        <a:lnTo>
                          <a:pt x="48578" y="120968"/>
                        </a:lnTo>
                        <a:lnTo>
                          <a:pt x="44768" y="190500"/>
                        </a:lnTo>
                        <a:lnTo>
                          <a:pt x="34290" y="196215"/>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97" name="Freeform: Shape 96">
                    <a:extLst>
                      <a:ext uri="{FF2B5EF4-FFF2-40B4-BE49-F238E27FC236}">
                        <a16:creationId xmlns:a16="http://schemas.microsoft.com/office/drawing/2014/main" id="{41BDA2C4-B0F3-BAC0-0DAF-F732605CB6E6}"/>
                      </a:ext>
                    </a:extLst>
                  </p:cNvPr>
                  <p:cNvSpPr/>
                  <p:nvPr/>
                </p:nvSpPr>
                <p:spPr>
                  <a:xfrm>
                    <a:off x="7878126" y="4044314"/>
                    <a:ext cx="200025" cy="822007"/>
                  </a:xfrm>
                  <a:custGeom>
                    <a:avLst/>
                    <a:gdLst>
                      <a:gd name="connsiteX0" fmla="*/ 0 w 200025"/>
                      <a:gd name="connsiteY0" fmla="*/ 0 h 822007"/>
                      <a:gd name="connsiteX1" fmla="*/ 122873 w 200025"/>
                      <a:gd name="connsiteY1" fmla="*/ 436245 h 822007"/>
                      <a:gd name="connsiteX2" fmla="*/ 150495 w 200025"/>
                      <a:gd name="connsiteY2" fmla="*/ 494347 h 822007"/>
                      <a:gd name="connsiteX3" fmla="*/ 167640 w 200025"/>
                      <a:gd name="connsiteY3" fmla="*/ 512445 h 822007"/>
                      <a:gd name="connsiteX4" fmla="*/ 167640 w 200025"/>
                      <a:gd name="connsiteY4" fmla="*/ 542925 h 822007"/>
                      <a:gd name="connsiteX5" fmla="*/ 183833 w 200025"/>
                      <a:gd name="connsiteY5" fmla="*/ 552450 h 822007"/>
                      <a:gd name="connsiteX6" fmla="*/ 185738 w 200025"/>
                      <a:gd name="connsiteY6" fmla="*/ 562928 h 822007"/>
                      <a:gd name="connsiteX7" fmla="*/ 164783 w 200025"/>
                      <a:gd name="connsiteY7" fmla="*/ 599122 h 822007"/>
                      <a:gd name="connsiteX8" fmla="*/ 161925 w 200025"/>
                      <a:gd name="connsiteY8" fmla="*/ 634365 h 822007"/>
                      <a:gd name="connsiteX9" fmla="*/ 157163 w 200025"/>
                      <a:gd name="connsiteY9" fmla="*/ 659130 h 822007"/>
                      <a:gd name="connsiteX10" fmla="*/ 180023 w 200025"/>
                      <a:gd name="connsiteY10" fmla="*/ 713422 h 822007"/>
                      <a:gd name="connsiteX11" fmla="*/ 174308 w 200025"/>
                      <a:gd name="connsiteY11" fmla="*/ 773430 h 822007"/>
                      <a:gd name="connsiteX12" fmla="*/ 179070 w 200025"/>
                      <a:gd name="connsiteY12" fmla="*/ 786765 h 822007"/>
                      <a:gd name="connsiteX13" fmla="*/ 193358 w 200025"/>
                      <a:gd name="connsiteY13" fmla="*/ 801053 h 822007"/>
                      <a:gd name="connsiteX14" fmla="*/ 200025 w 200025"/>
                      <a:gd name="connsiteY14" fmla="*/ 822007 h 82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0025" h="822007">
                        <a:moveTo>
                          <a:pt x="0" y="0"/>
                        </a:moveTo>
                        <a:lnTo>
                          <a:pt x="122873" y="436245"/>
                        </a:lnTo>
                        <a:lnTo>
                          <a:pt x="150495" y="494347"/>
                        </a:lnTo>
                        <a:lnTo>
                          <a:pt x="167640" y="512445"/>
                        </a:lnTo>
                        <a:lnTo>
                          <a:pt x="167640" y="542925"/>
                        </a:lnTo>
                        <a:lnTo>
                          <a:pt x="183833" y="552450"/>
                        </a:lnTo>
                        <a:lnTo>
                          <a:pt x="185738" y="562928"/>
                        </a:lnTo>
                        <a:lnTo>
                          <a:pt x="164783" y="599122"/>
                        </a:lnTo>
                        <a:lnTo>
                          <a:pt x="161925" y="634365"/>
                        </a:lnTo>
                        <a:lnTo>
                          <a:pt x="157163" y="659130"/>
                        </a:lnTo>
                        <a:lnTo>
                          <a:pt x="180023" y="713422"/>
                        </a:lnTo>
                        <a:lnTo>
                          <a:pt x="174308" y="773430"/>
                        </a:lnTo>
                        <a:lnTo>
                          <a:pt x="179070" y="786765"/>
                        </a:lnTo>
                        <a:lnTo>
                          <a:pt x="193358" y="801053"/>
                        </a:lnTo>
                        <a:lnTo>
                          <a:pt x="200025" y="822007"/>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98" name="Freeform: Shape 97">
                    <a:extLst>
                      <a:ext uri="{FF2B5EF4-FFF2-40B4-BE49-F238E27FC236}">
                        <a16:creationId xmlns:a16="http://schemas.microsoft.com/office/drawing/2014/main" id="{B33BB618-18B5-8265-DEBE-7AAE3A23E7E4}"/>
                      </a:ext>
                    </a:extLst>
                  </p:cNvPr>
                  <p:cNvSpPr/>
                  <p:nvPr/>
                </p:nvSpPr>
                <p:spPr>
                  <a:xfrm>
                    <a:off x="7442834" y="4082414"/>
                    <a:ext cx="41909" cy="973454"/>
                  </a:xfrm>
                  <a:custGeom>
                    <a:avLst/>
                    <a:gdLst>
                      <a:gd name="connsiteX0" fmla="*/ 0 w 41909"/>
                      <a:gd name="connsiteY0" fmla="*/ 0 h 973454"/>
                      <a:gd name="connsiteX1" fmla="*/ 12382 w 41909"/>
                      <a:gd name="connsiteY1" fmla="*/ 19050 h 973454"/>
                      <a:gd name="connsiteX2" fmla="*/ 0 w 41909"/>
                      <a:gd name="connsiteY2" fmla="*/ 657225 h 973454"/>
                      <a:gd name="connsiteX3" fmla="*/ 41910 w 41909"/>
                      <a:gd name="connsiteY3" fmla="*/ 973455 h 973454"/>
                    </a:gdLst>
                    <a:ahLst/>
                    <a:cxnLst>
                      <a:cxn ang="0">
                        <a:pos x="connsiteX0" y="connsiteY0"/>
                      </a:cxn>
                      <a:cxn ang="0">
                        <a:pos x="connsiteX1" y="connsiteY1"/>
                      </a:cxn>
                      <a:cxn ang="0">
                        <a:pos x="connsiteX2" y="connsiteY2"/>
                      </a:cxn>
                      <a:cxn ang="0">
                        <a:pos x="connsiteX3" y="connsiteY3"/>
                      </a:cxn>
                    </a:cxnLst>
                    <a:rect l="l" t="t" r="r" b="b"/>
                    <a:pathLst>
                      <a:path w="41909" h="973454">
                        <a:moveTo>
                          <a:pt x="0" y="0"/>
                        </a:moveTo>
                        <a:lnTo>
                          <a:pt x="12382" y="19050"/>
                        </a:lnTo>
                        <a:lnTo>
                          <a:pt x="0" y="657225"/>
                        </a:lnTo>
                        <a:lnTo>
                          <a:pt x="41910" y="973455"/>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99" name="Freeform: Shape 98">
                    <a:extLst>
                      <a:ext uri="{FF2B5EF4-FFF2-40B4-BE49-F238E27FC236}">
                        <a16:creationId xmlns:a16="http://schemas.microsoft.com/office/drawing/2014/main" id="{C88E1039-420C-503D-E03C-60B9026E218D}"/>
                      </a:ext>
                    </a:extLst>
                  </p:cNvPr>
                  <p:cNvSpPr/>
                  <p:nvPr/>
                </p:nvSpPr>
                <p:spPr>
                  <a:xfrm>
                    <a:off x="7442834" y="4044314"/>
                    <a:ext cx="435292" cy="38100"/>
                  </a:xfrm>
                  <a:custGeom>
                    <a:avLst/>
                    <a:gdLst>
                      <a:gd name="connsiteX0" fmla="*/ 0 w 435292"/>
                      <a:gd name="connsiteY0" fmla="*/ 38100 h 38100"/>
                      <a:gd name="connsiteX1" fmla="*/ 435292 w 435292"/>
                      <a:gd name="connsiteY1" fmla="*/ 0 h 38100"/>
                    </a:gdLst>
                    <a:ahLst/>
                    <a:cxnLst>
                      <a:cxn ang="0">
                        <a:pos x="connsiteX0" y="connsiteY0"/>
                      </a:cxn>
                      <a:cxn ang="0">
                        <a:pos x="connsiteX1" y="connsiteY1"/>
                      </a:cxn>
                    </a:cxnLst>
                    <a:rect l="l" t="t" r="r" b="b"/>
                    <a:pathLst>
                      <a:path w="435292" h="38100">
                        <a:moveTo>
                          <a:pt x="0" y="38100"/>
                        </a:moveTo>
                        <a:lnTo>
                          <a:pt x="435292" y="0"/>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100" name="Freeform: Shape 99">
                    <a:extLst>
                      <a:ext uri="{FF2B5EF4-FFF2-40B4-BE49-F238E27FC236}">
                        <a16:creationId xmlns:a16="http://schemas.microsoft.com/office/drawing/2014/main" id="{54A42FB2-DF81-B2C4-EB36-44CA9C320F7F}"/>
                      </a:ext>
                    </a:extLst>
                  </p:cNvPr>
                  <p:cNvSpPr/>
                  <p:nvPr/>
                </p:nvSpPr>
                <p:spPr>
                  <a:xfrm>
                    <a:off x="6450329" y="4537709"/>
                    <a:ext cx="498157" cy="12382"/>
                  </a:xfrm>
                  <a:custGeom>
                    <a:avLst/>
                    <a:gdLst>
                      <a:gd name="connsiteX0" fmla="*/ 0 w 498157"/>
                      <a:gd name="connsiteY0" fmla="*/ 12383 h 12382"/>
                      <a:gd name="connsiteX1" fmla="*/ 498157 w 498157"/>
                      <a:gd name="connsiteY1" fmla="*/ 0 h 12382"/>
                    </a:gdLst>
                    <a:ahLst/>
                    <a:cxnLst>
                      <a:cxn ang="0">
                        <a:pos x="connsiteX0" y="connsiteY0"/>
                      </a:cxn>
                      <a:cxn ang="0">
                        <a:pos x="connsiteX1" y="connsiteY1"/>
                      </a:cxn>
                    </a:cxnLst>
                    <a:rect l="l" t="t" r="r" b="b"/>
                    <a:pathLst>
                      <a:path w="498157" h="12382">
                        <a:moveTo>
                          <a:pt x="0" y="12383"/>
                        </a:moveTo>
                        <a:lnTo>
                          <a:pt x="498157" y="0"/>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101" name="Freeform: Shape 100">
                    <a:extLst>
                      <a:ext uri="{FF2B5EF4-FFF2-40B4-BE49-F238E27FC236}">
                        <a16:creationId xmlns:a16="http://schemas.microsoft.com/office/drawing/2014/main" id="{E284D979-530E-40D8-D73A-916EDEF573F0}"/>
                      </a:ext>
                    </a:extLst>
                  </p:cNvPr>
                  <p:cNvSpPr/>
                  <p:nvPr/>
                </p:nvSpPr>
                <p:spPr>
                  <a:xfrm>
                    <a:off x="6334124" y="3789996"/>
                    <a:ext cx="830580" cy="107632"/>
                  </a:xfrm>
                  <a:custGeom>
                    <a:avLst/>
                    <a:gdLst>
                      <a:gd name="connsiteX0" fmla="*/ 830580 w 830580"/>
                      <a:gd name="connsiteY0" fmla="*/ 100013 h 107632"/>
                      <a:gd name="connsiteX1" fmla="*/ 723900 w 830580"/>
                      <a:gd name="connsiteY1" fmla="*/ 107633 h 107632"/>
                      <a:gd name="connsiteX2" fmla="*/ 750570 w 830580"/>
                      <a:gd name="connsiteY2" fmla="*/ 59055 h 107632"/>
                      <a:gd name="connsiteX3" fmla="*/ 766763 w 830580"/>
                      <a:gd name="connsiteY3" fmla="*/ 44768 h 107632"/>
                      <a:gd name="connsiteX4" fmla="*/ 766763 w 830580"/>
                      <a:gd name="connsiteY4" fmla="*/ 23813 h 107632"/>
                      <a:gd name="connsiteX5" fmla="*/ 751523 w 830580"/>
                      <a:gd name="connsiteY5" fmla="*/ 0 h 107632"/>
                      <a:gd name="connsiteX6" fmla="*/ 372427 w 830580"/>
                      <a:gd name="connsiteY6" fmla="*/ 19050 h 107632"/>
                      <a:gd name="connsiteX7" fmla="*/ 0 w 830580"/>
                      <a:gd name="connsiteY7" fmla="*/ 25718 h 107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0580" h="107632">
                        <a:moveTo>
                          <a:pt x="830580" y="100013"/>
                        </a:moveTo>
                        <a:lnTo>
                          <a:pt x="723900" y="107633"/>
                        </a:lnTo>
                        <a:lnTo>
                          <a:pt x="750570" y="59055"/>
                        </a:lnTo>
                        <a:lnTo>
                          <a:pt x="766763" y="44768"/>
                        </a:lnTo>
                        <a:lnTo>
                          <a:pt x="766763" y="23813"/>
                        </a:lnTo>
                        <a:lnTo>
                          <a:pt x="751523" y="0"/>
                        </a:lnTo>
                        <a:lnTo>
                          <a:pt x="372427" y="19050"/>
                        </a:lnTo>
                        <a:lnTo>
                          <a:pt x="0" y="25718"/>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102" name="Freeform: Shape 101">
                    <a:extLst>
                      <a:ext uri="{FF2B5EF4-FFF2-40B4-BE49-F238E27FC236}">
                        <a16:creationId xmlns:a16="http://schemas.microsoft.com/office/drawing/2014/main" id="{A509F06E-1E91-C1EA-412F-F284ED911AB1}"/>
                      </a:ext>
                    </a:extLst>
                  </p:cNvPr>
                  <p:cNvSpPr/>
                  <p:nvPr/>
                </p:nvSpPr>
                <p:spPr>
                  <a:xfrm>
                    <a:off x="6937056" y="4107179"/>
                    <a:ext cx="145732" cy="430529"/>
                  </a:xfrm>
                  <a:custGeom>
                    <a:avLst/>
                    <a:gdLst>
                      <a:gd name="connsiteX0" fmla="*/ 11430 w 145732"/>
                      <a:gd name="connsiteY0" fmla="*/ 430530 h 430529"/>
                      <a:gd name="connsiteX1" fmla="*/ 22860 w 145732"/>
                      <a:gd name="connsiteY1" fmla="*/ 416242 h 430529"/>
                      <a:gd name="connsiteX2" fmla="*/ 27623 w 145732"/>
                      <a:gd name="connsiteY2" fmla="*/ 387667 h 430529"/>
                      <a:gd name="connsiteX3" fmla="*/ 13335 w 145732"/>
                      <a:gd name="connsiteY3" fmla="*/ 365760 h 430529"/>
                      <a:gd name="connsiteX4" fmla="*/ 8573 w 145732"/>
                      <a:gd name="connsiteY4" fmla="*/ 344805 h 430529"/>
                      <a:gd name="connsiteX5" fmla="*/ 17145 w 145732"/>
                      <a:gd name="connsiteY5" fmla="*/ 338138 h 430529"/>
                      <a:gd name="connsiteX6" fmla="*/ 17145 w 145732"/>
                      <a:gd name="connsiteY6" fmla="*/ 330517 h 430529"/>
                      <a:gd name="connsiteX7" fmla="*/ 953 w 145732"/>
                      <a:gd name="connsiteY7" fmla="*/ 320040 h 430529"/>
                      <a:gd name="connsiteX8" fmla="*/ 0 w 145732"/>
                      <a:gd name="connsiteY8" fmla="*/ 313372 h 430529"/>
                      <a:gd name="connsiteX9" fmla="*/ 15240 w 145732"/>
                      <a:gd name="connsiteY9" fmla="*/ 304800 h 430529"/>
                      <a:gd name="connsiteX10" fmla="*/ 3810 w 145732"/>
                      <a:gd name="connsiteY10" fmla="*/ 294322 h 430529"/>
                      <a:gd name="connsiteX11" fmla="*/ 20003 w 145732"/>
                      <a:gd name="connsiteY11" fmla="*/ 226695 h 430529"/>
                      <a:gd name="connsiteX12" fmla="*/ 52388 w 145732"/>
                      <a:gd name="connsiteY12" fmla="*/ 211455 h 430529"/>
                      <a:gd name="connsiteX13" fmla="*/ 52388 w 145732"/>
                      <a:gd name="connsiteY13" fmla="*/ 203835 h 430529"/>
                      <a:gd name="connsiteX14" fmla="*/ 41910 w 145732"/>
                      <a:gd name="connsiteY14" fmla="*/ 190500 h 430529"/>
                      <a:gd name="connsiteX15" fmla="*/ 69532 w 145732"/>
                      <a:gd name="connsiteY15" fmla="*/ 139065 h 430529"/>
                      <a:gd name="connsiteX16" fmla="*/ 87630 w 145732"/>
                      <a:gd name="connsiteY16" fmla="*/ 139065 h 430529"/>
                      <a:gd name="connsiteX17" fmla="*/ 101918 w 145732"/>
                      <a:gd name="connsiteY17" fmla="*/ 127635 h 430529"/>
                      <a:gd name="connsiteX18" fmla="*/ 99060 w 145732"/>
                      <a:gd name="connsiteY18" fmla="*/ 78105 h 430529"/>
                      <a:gd name="connsiteX19" fmla="*/ 128588 w 145732"/>
                      <a:gd name="connsiteY19" fmla="*/ 35242 h 430529"/>
                      <a:gd name="connsiteX20" fmla="*/ 145732 w 145732"/>
                      <a:gd name="connsiteY20" fmla="*/ 29527 h 430529"/>
                      <a:gd name="connsiteX21" fmla="*/ 140970 w 145732"/>
                      <a:gd name="connsiteY21" fmla="*/ 0 h 430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5732" h="430529">
                        <a:moveTo>
                          <a:pt x="11430" y="430530"/>
                        </a:moveTo>
                        <a:lnTo>
                          <a:pt x="22860" y="416242"/>
                        </a:lnTo>
                        <a:lnTo>
                          <a:pt x="27623" y="387667"/>
                        </a:lnTo>
                        <a:lnTo>
                          <a:pt x="13335" y="365760"/>
                        </a:lnTo>
                        <a:lnTo>
                          <a:pt x="8573" y="344805"/>
                        </a:lnTo>
                        <a:lnTo>
                          <a:pt x="17145" y="338138"/>
                        </a:lnTo>
                        <a:lnTo>
                          <a:pt x="17145" y="330517"/>
                        </a:lnTo>
                        <a:lnTo>
                          <a:pt x="953" y="320040"/>
                        </a:lnTo>
                        <a:lnTo>
                          <a:pt x="0" y="313372"/>
                        </a:lnTo>
                        <a:lnTo>
                          <a:pt x="15240" y="304800"/>
                        </a:lnTo>
                        <a:lnTo>
                          <a:pt x="3810" y="294322"/>
                        </a:lnTo>
                        <a:lnTo>
                          <a:pt x="20003" y="226695"/>
                        </a:lnTo>
                        <a:lnTo>
                          <a:pt x="52388" y="211455"/>
                        </a:lnTo>
                        <a:lnTo>
                          <a:pt x="52388" y="203835"/>
                        </a:lnTo>
                        <a:lnTo>
                          <a:pt x="41910" y="190500"/>
                        </a:lnTo>
                        <a:lnTo>
                          <a:pt x="69532" y="139065"/>
                        </a:lnTo>
                        <a:lnTo>
                          <a:pt x="87630" y="139065"/>
                        </a:lnTo>
                        <a:lnTo>
                          <a:pt x="101918" y="127635"/>
                        </a:lnTo>
                        <a:lnTo>
                          <a:pt x="99060" y="78105"/>
                        </a:lnTo>
                        <a:lnTo>
                          <a:pt x="128588" y="35242"/>
                        </a:lnTo>
                        <a:lnTo>
                          <a:pt x="145732" y="29527"/>
                        </a:lnTo>
                        <a:lnTo>
                          <a:pt x="140970" y="0"/>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103" name="Freeform: Shape 102">
                    <a:extLst>
                      <a:ext uri="{FF2B5EF4-FFF2-40B4-BE49-F238E27FC236}">
                        <a16:creationId xmlns:a16="http://schemas.microsoft.com/office/drawing/2014/main" id="{875FA012-7340-41B9-3F55-2E8BF5830534}"/>
                      </a:ext>
                    </a:extLst>
                  </p:cNvPr>
                  <p:cNvSpPr/>
                  <p:nvPr/>
                </p:nvSpPr>
                <p:spPr>
                  <a:xfrm>
                    <a:off x="6334124" y="3815714"/>
                    <a:ext cx="39052" cy="603884"/>
                  </a:xfrm>
                  <a:custGeom>
                    <a:avLst/>
                    <a:gdLst>
                      <a:gd name="connsiteX0" fmla="*/ 32385 w 39052"/>
                      <a:gd name="connsiteY0" fmla="*/ 603885 h 603884"/>
                      <a:gd name="connsiteX1" fmla="*/ 39053 w 39052"/>
                      <a:gd name="connsiteY1" fmla="*/ 232410 h 603884"/>
                      <a:gd name="connsiteX2" fmla="*/ 0 w 39052"/>
                      <a:gd name="connsiteY2" fmla="*/ 0 h 603884"/>
                    </a:gdLst>
                    <a:ahLst/>
                    <a:cxnLst>
                      <a:cxn ang="0">
                        <a:pos x="connsiteX0" y="connsiteY0"/>
                      </a:cxn>
                      <a:cxn ang="0">
                        <a:pos x="connsiteX1" y="connsiteY1"/>
                      </a:cxn>
                      <a:cxn ang="0">
                        <a:pos x="connsiteX2" y="connsiteY2"/>
                      </a:cxn>
                    </a:cxnLst>
                    <a:rect l="l" t="t" r="r" b="b"/>
                    <a:pathLst>
                      <a:path w="39052" h="603884">
                        <a:moveTo>
                          <a:pt x="32385" y="603885"/>
                        </a:moveTo>
                        <a:lnTo>
                          <a:pt x="39053" y="232410"/>
                        </a:lnTo>
                        <a:lnTo>
                          <a:pt x="0" y="0"/>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104" name="Freeform: Shape 103">
                    <a:extLst>
                      <a:ext uri="{FF2B5EF4-FFF2-40B4-BE49-F238E27FC236}">
                        <a16:creationId xmlns:a16="http://schemas.microsoft.com/office/drawing/2014/main" id="{36CC88E8-0694-D00A-9FFA-B73E655446AB}"/>
                      </a:ext>
                    </a:extLst>
                  </p:cNvPr>
                  <p:cNvSpPr/>
                  <p:nvPr/>
                </p:nvSpPr>
                <p:spPr>
                  <a:xfrm>
                    <a:off x="7078026" y="3890009"/>
                    <a:ext cx="100965" cy="217170"/>
                  </a:xfrm>
                  <a:custGeom>
                    <a:avLst/>
                    <a:gdLst>
                      <a:gd name="connsiteX0" fmla="*/ 0 w 100965"/>
                      <a:gd name="connsiteY0" fmla="*/ 217170 h 217170"/>
                      <a:gd name="connsiteX1" fmla="*/ 15240 w 100965"/>
                      <a:gd name="connsiteY1" fmla="*/ 210503 h 217170"/>
                      <a:gd name="connsiteX2" fmla="*/ 23813 w 100965"/>
                      <a:gd name="connsiteY2" fmla="*/ 189547 h 217170"/>
                      <a:gd name="connsiteX3" fmla="*/ 35243 w 100965"/>
                      <a:gd name="connsiteY3" fmla="*/ 194310 h 217170"/>
                      <a:gd name="connsiteX4" fmla="*/ 41910 w 100965"/>
                      <a:gd name="connsiteY4" fmla="*/ 184785 h 217170"/>
                      <a:gd name="connsiteX5" fmla="*/ 34290 w 100965"/>
                      <a:gd name="connsiteY5" fmla="*/ 178118 h 217170"/>
                      <a:gd name="connsiteX6" fmla="*/ 37148 w 100965"/>
                      <a:gd name="connsiteY6" fmla="*/ 163830 h 217170"/>
                      <a:gd name="connsiteX7" fmla="*/ 26670 w 100965"/>
                      <a:gd name="connsiteY7" fmla="*/ 155258 h 217170"/>
                      <a:gd name="connsiteX8" fmla="*/ 32385 w 100965"/>
                      <a:gd name="connsiteY8" fmla="*/ 145733 h 217170"/>
                      <a:gd name="connsiteX9" fmla="*/ 31433 w 100965"/>
                      <a:gd name="connsiteY9" fmla="*/ 131445 h 217170"/>
                      <a:gd name="connsiteX10" fmla="*/ 20955 w 100965"/>
                      <a:gd name="connsiteY10" fmla="*/ 130493 h 217170"/>
                      <a:gd name="connsiteX11" fmla="*/ 28575 w 100965"/>
                      <a:gd name="connsiteY11" fmla="*/ 122872 h 217170"/>
                      <a:gd name="connsiteX12" fmla="*/ 40958 w 100965"/>
                      <a:gd name="connsiteY12" fmla="*/ 130493 h 217170"/>
                      <a:gd name="connsiteX13" fmla="*/ 43815 w 100965"/>
                      <a:gd name="connsiteY13" fmla="*/ 117158 h 217170"/>
                      <a:gd name="connsiteX14" fmla="*/ 40005 w 100965"/>
                      <a:gd name="connsiteY14" fmla="*/ 106680 h 217170"/>
                      <a:gd name="connsiteX15" fmla="*/ 40958 w 100965"/>
                      <a:gd name="connsiteY15" fmla="*/ 100013 h 217170"/>
                      <a:gd name="connsiteX16" fmla="*/ 60008 w 100965"/>
                      <a:gd name="connsiteY16" fmla="*/ 105728 h 217170"/>
                      <a:gd name="connsiteX17" fmla="*/ 56198 w 100965"/>
                      <a:gd name="connsiteY17" fmla="*/ 91440 h 217170"/>
                      <a:gd name="connsiteX18" fmla="*/ 71438 w 100965"/>
                      <a:gd name="connsiteY18" fmla="*/ 79058 h 217170"/>
                      <a:gd name="connsiteX19" fmla="*/ 66675 w 100965"/>
                      <a:gd name="connsiteY19" fmla="*/ 70485 h 217170"/>
                      <a:gd name="connsiteX20" fmla="*/ 56198 w 100965"/>
                      <a:gd name="connsiteY20" fmla="*/ 71438 h 217170"/>
                      <a:gd name="connsiteX21" fmla="*/ 50483 w 100965"/>
                      <a:gd name="connsiteY21" fmla="*/ 62865 h 217170"/>
                      <a:gd name="connsiteX22" fmla="*/ 59055 w 100965"/>
                      <a:gd name="connsiteY22" fmla="*/ 54293 h 217170"/>
                      <a:gd name="connsiteX23" fmla="*/ 74295 w 100965"/>
                      <a:gd name="connsiteY23" fmla="*/ 52388 h 217170"/>
                      <a:gd name="connsiteX24" fmla="*/ 79058 w 100965"/>
                      <a:gd name="connsiteY24" fmla="*/ 44768 h 217170"/>
                      <a:gd name="connsiteX25" fmla="*/ 92393 w 100965"/>
                      <a:gd name="connsiteY25" fmla="*/ 42863 h 217170"/>
                      <a:gd name="connsiteX26" fmla="*/ 91440 w 100965"/>
                      <a:gd name="connsiteY26" fmla="*/ 35243 h 217170"/>
                      <a:gd name="connsiteX27" fmla="*/ 82868 w 100965"/>
                      <a:gd name="connsiteY27" fmla="*/ 26670 h 217170"/>
                      <a:gd name="connsiteX28" fmla="*/ 82868 w 100965"/>
                      <a:gd name="connsiteY28" fmla="*/ 21908 h 217170"/>
                      <a:gd name="connsiteX29" fmla="*/ 97155 w 100965"/>
                      <a:gd name="connsiteY29" fmla="*/ 21908 h 217170"/>
                      <a:gd name="connsiteX30" fmla="*/ 100965 w 100965"/>
                      <a:gd name="connsiteY30" fmla="*/ 15240 h 217170"/>
                      <a:gd name="connsiteX31" fmla="*/ 87630 w 100965"/>
                      <a:gd name="connsiteY31" fmla="*/ 5715 h 217170"/>
                      <a:gd name="connsiteX32" fmla="*/ 86678 w 100965"/>
                      <a:gd name="connsiteY32" fmla="*/ 0 h 2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00965" h="217170">
                        <a:moveTo>
                          <a:pt x="0" y="217170"/>
                        </a:moveTo>
                        <a:lnTo>
                          <a:pt x="15240" y="210503"/>
                        </a:lnTo>
                        <a:lnTo>
                          <a:pt x="23813" y="189547"/>
                        </a:lnTo>
                        <a:lnTo>
                          <a:pt x="35243" y="194310"/>
                        </a:lnTo>
                        <a:lnTo>
                          <a:pt x="41910" y="184785"/>
                        </a:lnTo>
                        <a:lnTo>
                          <a:pt x="34290" y="178118"/>
                        </a:lnTo>
                        <a:lnTo>
                          <a:pt x="37148" y="163830"/>
                        </a:lnTo>
                        <a:lnTo>
                          <a:pt x="26670" y="155258"/>
                        </a:lnTo>
                        <a:lnTo>
                          <a:pt x="32385" y="145733"/>
                        </a:lnTo>
                        <a:lnTo>
                          <a:pt x="31433" y="131445"/>
                        </a:lnTo>
                        <a:lnTo>
                          <a:pt x="20955" y="130493"/>
                        </a:lnTo>
                        <a:lnTo>
                          <a:pt x="28575" y="122872"/>
                        </a:lnTo>
                        <a:lnTo>
                          <a:pt x="40958" y="130493"/>
                        </a:lnTo>
                        <a:lnTo>
                          <a:pt x="43815" y="117158"/>
                        </a:lnTo>
                        <a:lnTo>
                          <a:pt x="40005" y="106680"/>
                        </a:lnTo>
                        <a:lnTo>
                          <a:pt x="40958" y="100013"/>
                        </a:lnTo>
                        <a:lnTo>
                          <a:pt x="60008" y="105728"/>
                        </a:lnTo>
                        <a:lnTo>
                          <a:pt x="56198" y="91440"/>
                        </a:lnTo>
                        <a:lnTo>
                          <a:pt x="71438" y="79058"/>
                        </a:lnTo>
                        <a:lnTo>
                          <a:pt x="66675" y="70485"/>
                        </a:lnTo>
                        <a:lnTo>
                          <a:pt x="56198" y="71438"/>
                        </a:lnTo>
                        <a:lnTo>
                          <a:pt x="50483" y="62865"/>
                        </a:lnTo>
                        <a:lnTo>
                          <a:pt x="59055" y="54293"/>
                        </a:lnTo>
                        <a:lnTo>
                          <a:pt x="74295" y="52388"/>
                        </a:lnTo>
                        <a:lnTo>
                          <a:pt x="79058" y="44768"/>
                        </a:lnTo>
                        <a:lnTo>
                          <a:pt x="92393" y="42863"/>
                        </a:lnTo>
                        <a:lnTo>
                          <a:pt x="91440" y="35243"/>
                        </a:lnTo>
                        <a:lnTo>
                          <a:pt x="82868" y="26670"/>
                        </a:lnTo>
                        <a:lnTo>
                          <a:pt x="82868" y="21908"/>
                        </a:lnTo>
                        <a:lnTo>
                          <a:pt x="97155" y="21908"/>
                        </a:lnTo>
                        <a:lnTo>
                          <a:pt x="100965" y="15240"/>
                        </a:lnTo>
                        <a:lnTo>
                          <a:pt x="87630" y="5715"/>
                        </a:lnTo>
                        <a:lnTo>
                          <a:pt x="86678" y="0"/>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105" name="Freeform: Shape 104">
                    <a:extLst>
                      <a:ext uri="{FF2B5EF4-FFF2-40B4-BE49-F238E27FC236}">
                        <a16:creationId xmlns:a16="http://schemas.microsoft.com/office/drawing/2014/main" id="{2A490BAD-5B31-7181-682D-001AEDB811A6}"/>
                      </a:ext>
                    </a:extLst>
                  </p:cNvPr>
                  <p:cNvSpPr/>
                  <p:nvPr/>
                </p:nvSpPr>
                <p:spPr>
                  <a:xfrm>
                    <a:off x="6366509" y="4419599"/>
                    <a:ext cx="83820" cy="130492"/>
                  </a:xfrm>
                  <a:custGeom>
                    <a:avLst/>
                    <a:gdLst>
                      <a:gd name="connsiteX0" fmla="*/ 0 w 83820"/>
                      <a:gd name="connsiteY0" fmla="*/ 0 h 130492"/>
                      <a:gd name="connsiteX1" fmla="*/ 24765 w 83820"/>
                      <a:gd name="connsiteY1" fmla="*/ 21907 h 130492"/>
                      <a:gd name="connsiteX2" fmla="*/ 51435 w 83820"/>
                      <a:gd name="connsiteY2" fmla="*/ 9525 h 130492"/>
                      <a:gd name="connsiteX3" fmla="*/ 81915 w 83820"/>
                      <a:gd name="connsiteY3" fmla="*/ 17145 h 130492"/>
                      <a:gd name="connsiteX4" fmla="*/ 83820 w 83820"/>
                      <a:gd name="connsiteY4" fmla="*/ 130493 h 130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 h="130492">
                        <a:moveTo>
                          <a:pt x="0" y="0"/>
                        </a:moveTo>
                        <a:lnTo>
                          <a:pt x="24765" y="21907"/>
                        </a:lnTo>
                        <a:lnTo>
                          <a:pt x="51435" y="9525"/>
                        </a:lnTo>
                        <a:lnTo>
                          <a:pt x="81915" y="17145"/>
                        </a:lnTo>
                        <a:lnTo>
                          <a:pt x="83820" y="130493"/>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106" name="Freeform: Shape 105">
                    <a:extLst>
                      <a:ext uri="{FF2B5EF4-FFF2-40B4-BE49-F238E27FC236}">
                        <a16:creationId xmlns:a16="http://schemas.microsoft.com/office/drawing/2014/main" id="{020C4534-8DE5-A662-7EF6-362D863C59A6}"/>
                      </a:ext>
                    </a:extLst>
                  </p:cNvPr>
                  <p:cNvSpPr/>
                  <p:nvPr/>
                </p:nvSpPr>
                <p:spPr>
                  <a:xfrm>
                    <a:off x="2837496" y="3825239"/>
                    <a:ext cx="164782" cy="471487"/>
                  </a:xfrm>
                  <a:custGeom>
                    <a:avLst/>
                    <a:gdLst>
                      <a:gd name="connsiteX0" fmla="*/ 110490 w 164782"/>
                      <a:gd name="connsiteY0" fmla="*/ 0 h 471487"/>
                      <a:gd name="connsiteX1" fmla="*/ 101918 w 164782"/>
                      <a:gd name="connsiteY1" fmla="*/ 20003 h 471487"/>
                      <a:gd name="connsiteX2" fmla="*/ 114300 w 164782"/>
                      <a:gd name="connsiteY2" fmla="*/ 52388 h 471487"/>
                      <a:gd name="connsiteX3" fmla="*/ 127635 w 164782"/>
                      <a:gd name="connsiteY3" fmla="*/ 69532 h 471487"/>
                      <a:gd name="connsiteX4" fmla="*/ 139065 w 164782"/>
                      <a:gd name="connsiteY4" fmla="*/ 124778 h 471487"/>
                      <a:gd name="connsiteX5" fmla="*/ 160973 w 164782"/>
                      <a:gd name="connsiteY5" fmla="*/ 148590 h 471487"/>
                      <a:gd name="connsiteX6" fmla="*/ 164783 w 164782"/>
                      <a:gd name="connsiteY6" fmla="*/ 166688 h 471487"/>
                      <a:gd name="connsiteX7" fmla="*/ 152400 w 164782"/>
                      <a:gd name="connsiteY7" fmla="*/ 179070 h 471487"/>
                      <a:gd name="connsiteX8" fmla="*/ 106680 w 164782"/>
                      <a:gd name="connsiteY8" fmla="*/ 195263 h 471487"/>
                      <a:gd name="connsiteX9" fmla="*/ 83820 w 164782"/>
                      <a:gd name="connsiteY9" fmla="*/ 229553 h 471487"/>
                      <a:gd name="connsiteX10" fmla="*/ 68580 w 164782"/>
                      <a:gd name="connsiteY10" fmla="*/ 296228 h 471487"/>
                      <a:gd name="connsiteX11" fmla="*/ 45720 w 164782"/>
                      <a:gd name="connsiteY11" fmla="*/ 326707 h 471487"/>
                      <a:gd name="connsiteX12" fmla="*/ 30480 w 164782"/>
                      <a:gd name="connsiteY12" fmla="*/ 329565 h 471487"/>
                      <a:gd name="connsiteX13" fmla="*/ 20003 w 164782"/>
                      <a:gd name="connsiteY13" fmla="*/ 395288 h 471487"/>
                      <a:gd name="connsiteX14" fmla="*/ 30480 w 164782"/>
                      <a:gd name="connsiteY14" fmla="*/ 410528 h 471487"/>
                      <a:gd name="connsiteX15" fmla="*/ 47625 w 164782"/>
                      <a:gd name="connsiteY15" fmla="*/ 412432 h 471487"/>
                      <a:gd name="connsiteX16" fmla="*/ 57150 w 164782"/>
                      <a:gd name="connsiteY16" fmla="*/ 427672 h 471487"/>
                      <a:gd name="connsiteX17" fmla="*/ 49530 w 164782"/>
                      <a:gd name="connsiteY17" fmla="*/ 450532 h 471487"/>
                      <a:gd name="connsiteX18" fmla="*/ 20955 w 164782"/>
                      <a:gd name="connsiteY18" fmla="*/ 471488 h 471487"/>
                      <a:gd name="connsiteX19" fmla="*/ 0 w 164782"/>
                      <a:gd name="connsiteY19" fmla="*/ 470535 h 47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4782" h="471487">
                        <a:moveTo>
                          <a:pt x="110490" y="0"/>
                        </a:moveTo>
                        <a:lnTo>
                          <a:pt x="101918" y="20003"/>
                        </a:lnTo>
                        <a:lnTo>
                          <a:pt x="114300" y="52388"/>
                        </a:lnTo>
                        <a:lnTo>
                          <a:pt x="127635" y="69532"/>
                        </a:lnTo>
                        <a:lnTo>
                          <a:pt x="139065" y="124778"/>
                        </a:lnTo>
                        <a:lnTo>
                          <a:pt x="160973" y="148590"/>
                        </a:lnTo>
                        <a:lnTo>
                          <a:pt x="164783" y="166688"/>
                        </a:lnTo>
                        <a:lnTo>
                          <a:pt x="152400" y="179070"/>
                        </a:lnTo>
                        <a:lnTo>
                          <a:pt x="106680" y="195263"/>
                        </a:lnTo>
                        <a:lnTo>
                          <a:pt x="83820" y="229553"/>
                        </a:lnTo>
                        <a:lnTo>
                          <a:pt x="68580" y="296228"/>
                        </a:lnTo>
                        <a:lnTo>
                          <a:pt x="45720" y="326707"/>
                        </a:lnTo>
                        <a:lnTo>
                          <a:pt x="30480" y="329565"/>
                        </a:lnTo>
                        <a:lnTo>
                          <a:pt x="20003" y="395288"/>
                        </a:lnTo>
                        <a:lnTo>
                          <a:pt x="30480" y="410528"/>
                        </a:lnTo>
                        <a:lnTo>
                          <a:pt x="47625" y="412432"/>
                        </a:lnTo>
                        <a:lnTo>
                          <a:pt x="57150" y="427672"/>
                        </a:lnTo>
                        <a:lnTo>
                          <a:pt x="49530" y="450532"/>
                        </a:lnTo>
                        <a:lnTo>
                          <a:pt x="20955" y="471488"/>
                        </a:lnTo>
                        <a:lnTo>
                          <a:pt x="0" y="470535"/>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107" name="Freeform: Shape 106">
                    <a:extLst>
                      <a:ext uri="{FF2B5EF4-FFF2-40B4-BE49-F238E27FC236}">
                        <a16:creationId xmlns:a16="http://schemas.microsoft.com/office/drawing/2014/main" id="{1968FD0F-631C-7146-6807-0BF5830C17DA}"/>
                      </a:ext>
                    </a:extLst>
                  </p:cNvPr>
                  <p:cNvSpPr/>
                  <p:nvPr/>
                </p:nvSpPr>
                <p:spPr>
                  <a:xfrm>
                    <a:off x="3780471" y="3567112"/>
                    <a:ext cx="165735" cy="1182052"/>
                  </a:xfrm>
                  <a:custGeom>
                    <a:avLst/>
                    <a:gdLst>
                      <a:gd name="connsiteX0" fmla="*/ 165735 w 165735"/>
                      <a:gd name="connsiteY0" fmla="*/ 0 h 1182052"/>
                      <a:gd name="connsiteX1" fmla="*/ 0 w 165735"/>
                      <a:gd name="connsiteY1" fmla="*/ 1182053 h 1182052"/>
                    </a:gdLst>
                    <a:ahLst/>
                    <a:cxnLst>
                      <a:cxn ang="0">
                        <a:pos x="connsiteX0" y="connsiteY0"/>
                      </a:cxn>
                      <a:cxn ang="0">
                        <a:pos x="connsiteX1" y="connsiteY1"/>
                      </a:cxn>
                    </a:cxnLst>
                    <a:rect l="l" t="t" r="r" b="b"/>
                    <a:pathLst>
                      <a:path w="165735" h="1182052">
                        <a:moveTo>
                          <a:pt x="165735" y="0"/>
                        </a:moveTo>
                        <a:lnTo>
                          <a:pt x="0" y="1182053"/>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108" name="Freeform: Shape 107">
                    <a:extLst>
                      <a:ext uri="{FF2B5EF4-FFF2-40B4-BE49-F238E27FC236}">
                        <a16:creationId xmlns:a16="http://schemas.microsoft.com/office/drawing/2014/main" id="{76901BF5-A6F5-6DDA-0255-22B433D77601}"/>
                      </a:ext>
                    </a:extLst>
                  </p:cNvPr>
                  <p:cNvSpPr/>
                  <p:nvPr/>
                </p:nvSpPr>
                <p:spPr>
                  <a:xfrm>
                    <a:off x="2947987" y="3431856"/>
                    <a:ext cx="177165" cy="393382"/>
                  </a:xfrm>
                  <a:custGeom>
                    <a:avLst/>
                    <a:gdLst>
                      <a:gd name="connsiteX0" fmla="*/ 177165 w 177165"/>
                      <a:gd name="connsiteY0" fmla="*/ 0 h 393382"/>
                      <a:gd name="connsiteX1" fmla="*/ 144780 w 177165"/>
                      <a:gd name="connsiteY1" fmla="*/ 166688 h 393382"/>
                      <a:gd name="connsiteX2" fmla="*/ 121920 w 177165"/>
                      <a:gd name="connsiteY2" fmla="*/ 194310 h 393382"/>
                      <a:gd name="connsiteX3" fmla="*/ 102870 w 177165"/>
                      <a:gd name="connsiteY3" fmla="*/ 194310 h 393382"/>
                      <a:gd name="connsiteX4" fmla="*/ 91440 w 177165"/>
                      <a:gd name="connsiteY4" fmla="*/ 168593 h 393382"/>
                      <a:gd name="connsiteX5" fmla="*/ 56197 w 177165"/>
                      <a:gd name="connsiteY5" fmla="*/ 155258 h 393382"/>
                      <a:gd name="connsiteX6" fmla="*/ 22860 w 177165"/>
                      <a:gd name="connsiteY6" fmla="*/ 160973 h 393382"/>
                      <a:gd name="connsiteX7" fmla="*/ 13335 w 177165"/>
                      <a:gd name="connsiteY7" fmla="*/ 290513 h 393382"/>
                      <a:gd name="connsiteX8" fmla="*/ 18097 w 177165"/>
                      <a:gd name="connsiteY8" fmla="*/ 337185 h 393382"/>
                      <a:gd name="connsiteX9" fmla="*/ 13335 w 177165"/>
                      <a:gd name="connsiteY9" fmla="*/ 364808 h 393382"/>
                      <a:gd name="connsiteX10" fmla="*/ 0 w 177165"/>
                      <a:gd name="connsiteY10" fmla="*/ 393383 h 39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7165" h="393382">
                        <a:moveTo>
                          <a:pt x="177165" y="0"/>
                        </a:moveTo>
                        <a:lnTo>
                          <a:pt x="144780" y="166688"/>
                        </a:lnTo>
                        <a:lnTo>
                          <a:pt x="121920" y="194310"/>
                        </a:lnTo>
                        <a:lnTo>
                          <a:pt x="102870" y="194310"/>
                        </a:lnTo>
                        <a:lnTo>
                          <a:pt x="91440" y="168593"/>
                        </a:lnTo>
                        <a:lnTo>
                          <a:pt x="56197" y="155258"/>
                        </a:lnTo>
                        <a:lnTo>
                          <a:pt x="22860" y="160973"/>
                        </a:lnTo>
                        <a:lnTo>
                          <a:pt x="13335" y="290513"/>
                        </a:lnTo>
                        <a:lnTo>
                          <a:pt x="18097" y="337185"/>
                        </a:lnTo>
                        <a:lnTo>
                          <a:pt x="13335" y="364808"/>
                        </a:lnTo>
                        <a:lnTo>
                          <a:pt x="0" y="393383"/>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109" name="Freeform: Shape 108">
                    <a:extLst>
                      <a:ext uri="{FF2B5EF4-FFF2-40B4-BE49-F238E27FC236}">
                        <a16:creationId xmlns:a16="http://schemas.microsoft.com/office/drawing/2014/main" id="{056B0A50-CE23-33E4-CB44-340E12188A04}"/>
                      </a:ext>
                    </a:extLst>
                  </p:cNvPr>
                  <p:cNvSpPr/>
                  <p:nvPr/>
                </p:nvSpPr>
                <p:spPr>
                  <a:xfrm>
                    <a:off x="3125152" y="3431856"/>
                    <a:ext cx="821054" cy="135255"/>
                  </a:xfrm>
                  <a:custGeom>
                    <a:avLst/>
                    <a:gdLst>
                      <a:gd name="connsiteX0" fmla="*/ 0 w 821054"/>
                      <a:gd name="connsiteY0" fmla="*/ 0 h 135255"/>
                      <a:gd name="connsiteX1" fmla="*/ 440055 w 821054"/>
                      <a:gd name="connsiteY1" fmla="*/ 78105 h 135255"/>
                      <a:gd name="connsiteX2" fmla="*/ 821055 w 821054"/>
                      <a:gd name="connsiteY2" fmla="*/ 135255 h 135255"/>
                    </a:gdLst>
                    <a:ahLst/>
                    <a:cxnLst>
                      <a:cxn ang="0">
                        <a:pos x="connsiteX0" y="connsiteY0"/>
                      </a:cxn>
                      <a:cxn ang="0">
                        <a:pos x="connsiteX1" y="connsiteY1"/>
                      </a:cxn>
                      <a:cxn ang="0">
                        <a:pos x="connsiteX2" y="connsiteY2"/>
                      </a:cxn>
                    </a:cxnLst>
                    <a:rect l="l" t="t" r="r" b="b"/>
                    <a:pathLst>
                      <a:path w="821054" h="135255">
                        <a:moveTo>
                          <a:pt x="0" y="0"/>
                        </a:moveTo>
                        <a:lnTo>
                          <a:pt x="440055" y="78105"/>
                        </a:lnTo>
                        <a:lnTo>
                          <a:pt x="821055" y="135255"/>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110" name="Freeform: Shape 109">
                    <a:extLst>
                      <a:ext uri="{FF2B5EF4-FFF2-40B4-BE49-F238E27FC236}">
                        <a16:creationId xmlns:a16="http://schemas.microsoft.com/office/drawing/2014/main" id="{EF0605D3-6AD6-DFE6-C025-D382E9C38732}"/>
                      </a:ext>
                    </a:extLst>
                  </p:cNvPr>
                  <p:cNvSpPr/>
                  <p:nvPr/>
                </p:nvSpPr>
                <p:spPr>
                  <a:xfrm>
                    <a:off x="2266949" y="2190749"/>
                    <a:ext cx="681037" cy="1634490"/>
                  </a:xfrm>
                  <a:custGeom>
                    <a:avLst/>
                    <a:gdLst>
                      <a:gd name="connsiteX0" fmla="*/ 156210 w 681037"/>
                      <a:gd name="connsiteY0" fmla="*/ 0 h 1634490"/>
                      <a:gd name="connsiteX1" fmla="*/ 0 w 681037"/>
                      <a:gd name="connsiteY1" fmla="*/ 601028 h 1634490"/>
                      <a:gd name="connsiteX2" fmla="*/ 10477 w 681037"/>
                      <a:gd name="connsiteY2" fmla="*/ 634365 h 1634490"/>
                      <a:gd name="connsiteX3" fmla="*/ 681038 w 681037"/>
                      <a:gd name="connsiteY3" fmla="*/ 1634490 h 1634490"/>
                    </a:gdLst>
                    <a:ahLst/>
                    <a:cxnLst>
                      <a:cxn ang="0">
                        <a:pos x="connsiteX0" y="connsiteY0"/>
                      </a:cxn>
                      <a:cxn ang="0">
                        <a:pos x="connsiteX1" y="connsiteY1"/>
                      </a:cxn>
                      <a:cxn ang="0">
                        <a:pos x="connsiteX2" y="connsiteY2"/>
                      </a:cxn>
                      <a:cxn ang="0">
                        <a:pos x="connsiteX3" y="connsiteY3"/>
                      </a:cxn>
                    </a:cxnLst>
                    <a:rect l="l" t="t" r="r" b="b"/>
                    <a:pathLst>
                      <a:path w="681037" h="1634490">
                        <a:moveTo>
                          <a:pt x="156210" y="0"/>
                        </a:moveTo>
                        <a:lnTo>
                          <a:pt x="0" y="601028"/>
                        </a:lnTo>
                        <a:lnTo>
                          <a:pt x="10477" y="634365"/>
                        </a:lnTo>
                        <a:lnTo>
                          <a:pt x="681038" y="1634490"/>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111" name="Freeform: Shape 110">
                    <a:extLst>
                      <a:ext uri="{FF2B5EF4-FFF2-40B4-BE49-F238E27FC236}">
                        <a16:creationId xmlns:a16="http://schemas.microsoft.com/office/drawing/2014/main" id="{134C992C-B4AB-31F9-AAED-EAD943FEF437}"/>
                      </a:ext>
                    </a:extLst>
                  </p:cNvPr>
                  <p:cNvSpPr/>
                  <p:nvPr/>
                </p:nvSpPr>
                <p:spPr>
                  <a:xfrm>
                    <a:off x="1793556" y="2013584"/>
                    <a:ext cx="629602" cy="177165"/>
                  </a:xfrm>
                  <a:custGeom>
                    <a:avLst/>
                    <a:gdLst>
                      <a:gd name="connsiteX0" fmla="*/ 0 w 629602"/>
                      <a:gd name="connsiteY0" fmla="*/ 0 h 177165"/>
                      <a:gd name="connsiteX1" fmla="*/ 629603 w 629602"/>
                      <a:gd name="connsiteY1" fmla="*/ 177165 h 177165"/>
                    </a:gdLst>
                    <a:ahLst/>
                    <a:cxnLst>
                      <a:cxn ang="0">
                        <a:pos x="connsiteX0" y="connsiteY0"/>
                      </a:cxn>
                      <a:cxn ang="0">
                        <a:pos x="connsiteX1" y="connsiteY1"/>
                      </a:cxn>
                    </a:cxnLst>
                    <a:rect l="l" t="t" r="r" b="b"/>
                    <a:pathLst>
                      <a:path w="629602" h="177165">
                        <a:moveTo>
                          <a:pt x="0" y="0"/>
                        </a:moveTo>
                        <a:lnTo>
                          <a:pt x="629603" y="177165"/>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112" name="Freeform: Shape 111">
                    <a:extLst>
                      <a:ext uri="{FF2B5EF4-FFF2-40B4-BE49-F238E27FC236}">
                        <a16:creationId xmlns:a16="http://schemas.microsoft.com/office/drawing/2014/main" id="{978A45F4-BC67-64D7-9322-E41E23D74C87}"/>
                      </a:ext>
                    </a:extLst>
                  </p:cNvPr>
                  <p:cNvSpPr/>
                  <p:nvPr/>
                </p:nvSpPr>
                <p:spPr>
                  <a:xfrm>
                    <a:off x="5096827" y="3046094"/>
                    <a:ext cx="45719" cy="638175"/>
                  </a:xfrm>
                  <a:custGeom>
                    <a:avLst/>
                    <a:gdLst>
                      <a:gd name="connsiteX0" fmla="*/ 45720 w 45719"/>
                      <a:gd name="connsiteY0" fmla="*/ 0 h 638175"/>
                      <a:gd name="connsiteX1" fmla="*/ 0 w 45719"/>
                      <a:gd name="connsiteY1" fmla="*/ 638175 h 638175"/>
                    </a:gdLst>
                    <a:ahLst/>
                    <a:cxnLst>
                      <a:cxn ang="0">
                        <a:pos x="connsiteX0" y="connsiteY0"/>
                      </a:cxn>
                      <a:cxn ang="0">
                        <a:pos x="connsiteX1" y="connsiteY1"/>
                      </a:cxn>
                    </a:cxnLst>
                    <a:rect l="l" t="t" r="r" b="b"/>
                    <a:pathLst>
                      <a:path w="45719" h="638175">
                        <a:moveTo>
                          <a:pt x="45720" y="0"/>
                        </a:moveTo>
                        <a:lnTo>
                          <a:pt x="0" y="638175"/>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113" name="Freeform: Shape 112">
                    <a:extLst>
                      <a:ext uri="{FF2B5EF4-FFF2-40B4-BE49-F238E27FC236}">
                        <a16:creationId xmlns:a16="http://schemas.microsoft.com/office/drawing/2014/main" id="{79C1F2F4-D0A5-7BC5-9784-C2122B05C7E0}"/>
                      </a:ext>
                    </a:extLst>
                  </p:cNvPr>
                  <p:cNvSpPr/>
                  <p:nvPr/>
                </p:nvSpPr>
                <p:spPr>
                  <a:xfrm>
                    <a:off x="4840604" y="2812732"/>
                    <a:ext cx="315277" cy="233362"/>
                  </a:xfrm>
                  <a:custGeom>
                    <a:avLst/>
                    <a:gdLst>
                      <a:gd name="connsiteX0" fmla="*/ 0 w 315277"/>
                      <a:gd name="connsiteY0" fmla="*/ 0 h 233362"/>
                      <a:gd name="connsiteX1" fmla="*/ 315277 w 315277"/>
                      <a:gd name="connsiteY1" fmla="*/ 22860 h 233362"/>
                      <a:gd name="connsiteX2" fmla="*/ 301942 w 315277"/>
                      <a:gd name="connsiteY2" fmla="*/ 233362 h 233362"/>
                    </a:gdLst>
                    <a:ahLst/>
                    <a:cxnLst>
                      <a:cxn ang="0">
                        <a:pos x="connsiteX0" y="connsiteY0"/>
                      </a:cxn>
                      <a:cxn ang="0">
                        <a:pos x="connsiteX1" y="connsiteY1"/>
                      </a:cxn>
                      <a:cxn ang="0">
                        <a:pos x="connsiteX2" y="connsiteY2"/>
                      </a:cxn>
                    </a:cxnLst>
                    <a:rect l="l" t="t" r="r" b="b"/>
                    <a:pathLst>
                      <a:path w="315277" h="233362">
                        <a:moveTo>
                          <a:pt x="0" y="0"/>
                        </a:moveTo>
                        <a:lnTo>
                          <a:pt x="315277" y="22860"/>
                        </a:lnTo>
                        <a:lnTo>
                          <a:pt x="301942" y="233362"/>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114" name="Freeform: Shape 113">
                    <a:extLst>
                      <a:ext uri="{FF2B5EF4-FFF2-40B4-BE49-F238E27FC236}">
                        <a16:creationId xmlns:a16="http://schemas.microsoft.com/office/drawing/2014/main" id="{BC51EDCD-BF58-404E-4D2F-68F7684E86DF}"/>
                      </a:ext>
                    </a:extLst>
                  </p:cNvPr>
                  <p:cNvSpPr/>
                  <p:nvPr/>
                </p:nvSpPr>
                <p:spPr>
                  <a:xfrm>
                    <a:off x="3946207" y="3567112"/>
                    <a:ext cx="993457" cy="107632"/>
                  </a:xfrm>
                  <a:custGeom>
                    <a:avLst/>
                    <a:gdLst>
                      <a:gd name="connsiteX0" fmla="*/ 0 w 993457"/>
                      <a:gd name="connsiteY0" fmla="*/ 0 h 107632"/>
                      <a:gd name="connsiteX1" fmla="*/ 501015 w 993457"/>
                      <a:gd name="connsiteY1" fmla="*/ 61913 h 107632"/>
                      <a:gd name="connsiteX2" fmla="*/ 993458 w 993457"/>
                      <a:gd name="connsiteY2" fmla="*/ 107632 h 107632"/>
                    </a:gdLst>
                    <a:ahLst/>
                    <a:cxnLst>
                      <a:cxn ang="0">
                        <a:pos x="connsiteX0" y="connsiteY0"/>
                      </a:cxn>
                      <a:cxn ang="0">
                        <a:pos x="connsiteX1" y="connsiteY1"/>
                      </a:cxn>
                      <a:cxn ang="0">
                        <a:pos x="connsiteX2" y="connsiteY2"/>
                      </a:cxn>
                    </a:cxnLst>
                    <a:rect l="l" t="t" r="r" b="b"/>
                    <a:pathLst>
                      <a:path w="993457" h="107632">
                        <a:moveTo>
                          <a:pt x="0" y="0"/>
                        </a:moveTo>
                        <a:lnTo>
                          <a:pt x="501015" y="61913"/>
                        </a:lnTo>
                        <a:lnTo>
                          <a:pt x="993458" y="107632"/>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115" name="Freeform: Shape 114">
                    <a:extLst>
                      <a:ext uri="{FF2B5EF4-FFF2-40B4-BE49-F238E27FC236}">
                        <a16:creationId xmlns:a16="http://schemas.microsoft.com/office/drawing/2014/main" id="{8B506BB5-E59D-18C8-50F8-D0F25372A38A}"/>
                      </a:ext>
                    </a:extLst>
                  </p:cNvPr>
                  <p:cNvSpPr/>
                  <p:nvPr/>
                </p:nvSpPr>
                <p:spPr>
                  <a:xfrm>
                    <a:off x="4939664" y="3674744"/>
                    <a:ext cx="157162" cy="9525"/>
                  </a:xfrm>
                  <a:custGeom>
                    <a:avLst/>
                    <a:gdLst>
                      <a:gd name="connsiteX0" fmla="*/ 0 w 157162"/>
                      <a:gd name="connsiteY0" fmla="*/ 0 h 9525"/>
                      <a:gd name="connsiteX1" fmla="*/ 157163 w 157162"/>
                      <a:gd name="connsiteY1" fmla="*/ 9525 h 9525"/>
                    </a:gdLst>
                    <a:ahLst/>
                    <a:cxnLst>
                      <a:cxn ang="0">
                        <a:pos x="connsiteX0" y="connsiteY0"/>
                      </a:cxn>
                      <a:cxn ang="0">
                        <a:pos x="connsiteX1" y="connsiteY1"/>
                      </a:cxn>
                    </a:cxnLst>
                    <a:rect l="l" t="t" r="r" b="b"/>
                    <a:pathLst>
                      <a:path w="157162" h="9525">
                        <a:moveTo>
                          <a:pt x="0" y="0"/>
                        </a:moveTo>
                        <a:lnTo>
                          <a:pt x="157163" y="9525"/>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116" name="Freeform: Shape 115">
                    <a:extLst>
                      <a:ext uri="{FF2B5EF4-FFF2-40B4-BE49-F238E27FC236}">
                        <a16:creationId xmlns:a16="http://schemas.microsoft.com/office/drawing/2014/main" id="{BADFB7F2-CB00-C0AB-9E5B-726677D0123B}"/>
                      </a:ext>
                    </a:extLst>
                  </p:cNvPr>
                  <p:cNvSpPr/>
                  <p:nvPr/>
                </p:nvSpPr>
                <p:spPr>
                  <a:xfrm>
                    <a:off x="3946207" y="2726054"/>
                    <a:ext cx="109537" cy="841057"/>
                  </a:xfrm>
                  <a:custGeom>
                    <a:avLst/>
                    <a:gdLst>
                      <a:gd name="connsiteX0" fmla="*/ 109537 w 109537"/>
                      <a:gd name="connsiteY0" fmla="*/ 0 h 841057"/>
                      <a:gd name="connsiteX1" fmla="*/ 0 w 109537"/>
                      <a:gd name="connsiteY1" fmla="*/ 841058 h 841057"/>
                    </a:gdLst>
                    <a:ahLst/>
                    <a:cxnLst>
                      <a:cxn ang="0">
                        <a:pos x="connsiteX0" y="connsiteY0"/>
                      </a:cxn>
                      <a:cxn ang="0">
                        <a:pos x="connsiteX1" y="connsiteY1"/>
                      </a:cxn>
                    </a:cxnLst>
                    <a:rect l="l" t="t" r="r" b="b"/>
                    <a:pathLst>
                      <a:path w="109537" h="841057">
                        <a:moveTo>
                          <a:pt x="109537" y="0"/>
                        </a:moveTo>
                        <a:lnTo>
                          <a:pt x="0" y="841058"/>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117" name="Freeform: Shape 116">
                    <a:extLst>
                      <a:ext uri="{FF2B5EF4-FFF2-40B4-BE49-F238E27FC236}">
                        <a16:creationId xmlns:a16="http://schemas.microsoft.com/office/drawing/2014/main" id="{2A297FFC-4636-B4B9-E0D4-B4B86C00C20A}"/>
                      </a:ext>
                    </a:extLst>
                  </p:cNvPr>
                  <p:cNvSpPr/>
                  <p:nvPr/>
                </p:nvSpPr>
                <p:spPr>
                  <a:xfrm>
                    <a:off x="4055744" y="2726054"/>
                    <a:ext cx="784860" cy="86677"/>
                  </a:xfrm>
                  <a:custGeom>
                    <a:avLst/>
                    <a:gdLst>
                      <a:gd name="connsiteX0" fmla="*/ 0 w 784860"/>
                      <a:gd name="connsiteY0" fmla="*/ 0 h 86677"/>
                      <a:gd name="connsiteX1" fmla="*/ 427673 w 784860"/>
                      <a:gd name="connsiteY1" fmla="*/ 54292 h 86677"/>
                      <a:gd name="connsiteX2" fmla="*/ 784860 w 784860"/>
                      <a:gd name="connsiteY2" fmla="*/ 86678 h 86677"/>
                    </a:gdLst>
                    <a:ahLst/>
                    <a:cxnLst>
                      <a:cxn ang="0">
                        <a:pos x="connsiteX0" y="connsiteY0"/>
                      </a:cxn>
                      <a:cxn ang="0">
                        <a:pos x="connsiteX1" y="connsiteY1"/>
                      </a:cxn>
                      <a:cxn ang="0">
                        <a:pos x="connsiteX2" y="connsiteY2"/>
                      </a:cxn>
                    </a:cxnLst>
                    <a:rect l="l" t="t" r="r" b="b"/>
                    <a:pathLst>
                      <a:path w="784860" h="86677">
                        <a:moveTo>
                          <a:pt x="0" y="0"/>
                        </a:moveTo>
                        <a:lnTo>
                          <a:pt x="427673" y="54292"/>
                        </a:lnTo>
                        <a:lnTo>
                          <a:pt x="784860" y="86678"/>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118" name="Freeform: Shape 117">
                    <a:extLst>
                      <a:ext uri="{FF2B5EF4-FFF2-40B4-BE49-F238E27FC236}">
                        <a16:creationId xmlns:a16="http://schemas.microsoft.com/office/drawing/2014/main" id="{93B4D434-6494-FF66-D311-184C25022380}"/>
                      </a:ext>
                    </a:extLst>
                  </p:cNvPr>
                  <p:cNvSpPr/>
                  <p:nvPr/>
                </p:nvSpPr>
                <p:spPr>
                  <a:xfrm>
                    <a:off x="9565956" y="2178366"/>
                    <a:ext cx="256222" cy="58102"/>
                  </a:xfrm>
                  <a:custGeom>
                    <a:avLst/>
                    <a:gdLst>
                      <a:gd name="connsiteX0" fmla="*/ 0 w 256222"/>
                      <a:gd name="connsiteY0" fmla="*/ 58103 h 58102"/>
                      <a:gd name="connsiteX1" fmla="*/ 100013 w 256222"/>
                      <a:gd name="connsiteY1" fmla="*/ 35242 h 58102"/>
                      <a:gd name="connsiteX2" fmla="*/ 104775 w 256222"/>
                      <a:gd name="connsiteY2" fmla="*/ 41910 h 58102"/>
                      <a:gd name="connsiteX3" fmla="*/ 113348 w 256222"/>
                      <a:gd name="connsiteY3" fmla="*/ 39053 h 58102"/>
                      <a:gd name="connsiteX4" fmla="*/ 113348 w 256222"/>
                      <a:gd name="connsiteY4" fmla="*/ 32385 h 58102"/>
                      <a:gd name="connsiteX5" fmla="*/ 255270 w 256222"/>
                      <a:gd name="connsiteY5" fmla="*/ 0 h 58102"/>
                      <a:gd name="connsiteX6" fmla="*/ 256223 w 256222"/>
                      <a:gd name="connsiteY6" fmla="*/ 2858 h 58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222" h="58102">
                        <a:moveTo>
                          <a:pt x="0" y="58103"/>
                        </a:moveTo>
                        <a:lnTo>
                          <a:pt x="100013" y="35242"/>
                        </a:lnTo>
                        <a:lnTo>
                          <a:pt x="104775" y="41910"/>
                        </a:lnTo>
                        <a:lnTo>
                          <a:pt x="113348" y="39053"/>
                        </a:lnTo>
                        <a:lnTo>
                          <a:pt x="113348" y="32385"/>
                        </a:lnTo>
                        <a:lnTo>
                          <a:pt x="255270" y="0"/>
                        </a:lnTo>
                        <a:lnTo>
                          <a:pt x="256223" y="2858"/>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119" name="Freeform: Shape 118">
                    <a:extLst>
                      <a:ext uri="{FF2B5EF4-FFF2-40B4-BE49-F238E27FC236}">
                        <a16:creationId xmlns:a16="http://schemas.microsoft.com/office/drawing/2014/main" id="{4930B53A-AB7E-FCCF-A17E-1DBAEF36D95F}"/>
                      </a:ext>
                    </a:extLst>
                  </p:cNvPr>
                  <p:cNvSpPr/>
                  <p:nvPr/>
                </p:nvSpPr>
                <p:spPr>
                  <a:xfrm>
                    <a:off x="9565956" y="2236469"/>
                    <a:ext cx="43815" cy="222884"/>
                  </a:xfrm>
                  <a:custGeom>
                    <a:avLst/>
                    <a:gdLst>
                      <a:gd name="connsiteX0" fmla="*/ 26670 w 43815"/>
                      <a:gd name="connsiteY0" fmla="*/ 222885 h 222884"/>
                      <a:gd name="connsiteX1" fmla="*/ 10478 w 43815"/>
                      <a:gd name="connsiteY1" fmla="*/ 201930 h 222884"/>
                      <a:gd name="connsiteX2" fmla="*/ 43815 w 43815"/>
                      <a:gd name="connsiteY2" fmla="*/ 169545 h 222884"/>
                      <a:gd name="connsiteX3" fmla="*/ 26670 w 43815"/>
                      <a:gd name="connsiteY3" fmla="*/ 155258 h 222884"/>
                      <a:gd name="connsiteX4" fmla="*/ 0 w 43815"/>
                      <a:gd name="connsiteY4" fmla="*/ 0 h 222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15" h="222884">
                        <a:moveTo>
                          <a:pt x="26670" y="222885"/>
                        </a:moveTo>
                        <a:lnTo>
                          <a:pt x="10478" y="201930"/>
                        </a:lnTo>
                        <a:lnTo>
                          <a:pt x="43815" y="169545"/>
                        </a:lnTo>
                        <a:lnTo>
                          <a:pt x="26670" y="155258"/>
                        </a:lnTo>
                        <a:lnTo>
                          <a:pt x="0" y="0"/>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120" name="Freeform: Shape 119">
                    <a:extLst>
                      <a:ext uri="{FF2B5EF4-FFF2-40B4-BE49-F238E27FC236}">
                        <a16:creationId xmlns:a16="http://schemas.microsoft.com/office/drawing/2014/main" id="{F0943340-173D-94AD-B337-B365B04D9049}"/>
                      </a:ext>
                    </a:extLst>
                  </p:cNvPr>
                  <p:cNvSpPr/>
                  <p:nvPr/>
                </p:nvSpPr>
                <p:spPr>
                  <a:xfrm>
                    <a:off x="9822179" y="2181224"/>
                    <a:ext cx="30480" cy="144779"/>
                  </a:xfrm>
                  <a:custGeom>
                    <a:avLst/>
                    <a:gdLst>
                      <a:gd name="connsiteX0" fmla="*/ 0 w 30480"/>
                      <a:gd name="connsiteY0" fmla="*/ 0 h 144779"/>
                      <a:gd name="connsiteX1" fmla="*/ 30480 w 30480"/>
                      <a:gd name="connsiteY1" fmla="*/ 117158 h 144779"/>
                      <a:gd name="connsiteX2" fmla="*/ 26670 w 30480"/>
                      <a:gd name="connsiteY2" fmla="*/ 127635 h 144779"/>
                      <a:gd name="connsiteX3" fmla="*/ 30480 w 30480"/>
                      <a:gd name="connsiteY3" fmla="*/ 144780 h 144779"/>
                    </a:gdLst>
                    <a:ahLst/>
                    <a:cxnLst>
                      <a:cxn ang="0">
                        <a:pos x="connsiteX0" y="connsiteY0"/>
                      </a:cxn>
                      <a:cxn ang="0">
                        <a:pos x="connsiteX1" y="connsiteY1"/>
                      </a:cxn>
                      <a:cxn ang="0">
                        <a:pos x="connsiteX2" y="connsiteY2"/>
                      </a:cxn>
                      <a:cxn ang="0">
                        <a:pos x="connsiteX3" y="connsiteY3"/>
                      </a:cxn>
                    </a:cxnLst>
                    <a:rect l="l" t="t" r="r" b="b"/>
                    <a:pathLst>
                      <a:path w="30480" h="144779">
                        <a:moveTo>
                          <a:pt x="0" y="0"/>
                        </a:moveTo>
                        <a:lnTo>
                          <a:pt x="30480" y="117158"/>
                        </a:lnTo>
                        <a:lnTo>
                          <a:pt x="26670" y="127635"/>
                        </a:lnTo>
                        <a:lnTo>
                          <a:pt x="30480" y="144780"/>
                        </a:lnTo>
                      </a:path>
                    </a:pathLst>
                  </a:custGeom>
                  <a:solidFill>
                    <a:srgbClr val="00BFF2"/>
                  </a:solid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121" name="Freeform: Shape 120">
                    <a:extLst>
                      <a:ext uri="{FF2B5EF4-FFF2-40B4-BE49-F238E27FC236}">
                        <a16:creationId xmlns:a16="http://schemas.microsoft.com/office/drawing/2014/main" id="{4E95FB27-8411-4C1D-AF22-A6291FDA0936}"/>
                      </a:ext>
                    </a:extLst>
                  </p:cNvPr>
                  <p:cNvSpPr/>
                  <p:nvPr/>
                </p:nvSpPr>
                <p:spPr>
                  <a:xfrm>
                    <a:off x="9147809" y="2987991"/>
                    <a:ext cx="34289" cy="41910"/>
                  </a:xfrm>
                  <a:custGeom>
                    <a:avLst/>
                    <a:gdLst>
                      <a:gd name="connsiteX0" fmla="*/ 18097 w 34289"/>
                      <a:gd name="connsiteY0" fmla="*/ 41910 h 41910"/>
                      <a:gd name="connsiteX1" fmla="*/ 34290 w 34289"/>
                      <a:gd name="connsiteY1" fmla="*/ 17145 h 41910"/>
                      <a:gd name="connsiteX2" fmla="*/ 9525 w 34289"/>
                      <a:gd name="connsiteY2" fmla="*/ 0 h 41910"/>
                      <a:gd name="connsiteX3" fmla="*/ 0 w 34289"/>
                      <a:gd name="connsiteY3" fmla="*/ 16192 h 41910"/>
                    </a:gdLst>
                    <a:ahLst/>
                    <a:cxnLst>
                      <a:cxn ang="0">
                        <a:pos x="connsiteX0" y="connsiteY0"/>
                      </a:cxn>
                      <a:cxn ang="0">
                        <a:pos x="connsiteX1" y="connsiteY1"/>
                      </a:cxn>
                      <a:cxn ang="0">
                        <a:pos x="connsiteX2" y="connsiteY2"/>
                      </a:cxn>
                      <a:cxn ang="0">
                        <a:pos x="connsiteX3" y="connsiteY3"/>
                      </a:cxn>
                    </a:cxnLst>
                    <a:rect l="l" t="t" r="r" b="b"/>
                    <a:pathLst>
                      <a:path w="34289" h="41910">
                        <a:moveTo>
                          <a:pt x="18097" y="41910"/>
                        </a:moveTo>
                        <a:lnTo>
                          <a:pt x="34290" y="17145"/>
                        </a:lnTo>
                        <a:lnTo>
                          <a:pt x="9525" y="0"/>
                        </a:lnTo>
                        <a:lnTo>
                          <a:pt x="0" y="16192"/>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122" name="Freeform: Shape 121">
                    <a:extLst>
                      <a:ext uri="{FF2B5EF4-FFF2-40B4-BE49-F238E27FC236}">
                        <a16:creationId xmlns:a16="http://schemas.microsoft.com/office/drawing/2014/main" id="{11FDF7C4-4A0C-0FEC-2131-0DF6A0EA6EBA}"/>
                      </a:ext>
                    </a:extLst>
                  </p:cNvPr>
                  <p:cNvSpPr/>
                  <p:nvPr/>
                </p:nvSpPr>
                <p:spPr>
                  <a:xfrm>
                    <a:off x="9147809" y="3004184"/>
                    <a:ext cx="18097" cy="25717"/>
                  </a:xfrm>
                  <a:custGeom>
                    <a:avLst/>
                    <a:gdLst>
                      <a:gd name="connsiteX0" fmla="*/ 0 w 18097"/>
                      <a:gd name="connsiteY0" fmla="*/ 0 h 25717"/>
                      <a:gd name="connsiteX1" fmla="*/ 4763 w 18097"/>
                      <a:gd name="connsiteY1" fmla="*/ 3810 h 25717"/>
                      <a:gd name="connsiteX2" fmla="*/ 8572 w 18097"/>
                      <a:gd name="connsiteY2" fmla="*/ 4763 h 25717"/>
                      <a:gd name="connsiteX3" fmla="*/ 14288 w 18097"/>
                      <a:gd name="connsiteY3" fmla="*/ 9525 h 25717"/>
                      <a:gd name="connsiteX4" fmla="*/ 17145 w 18097"/>
                      <a:gd name="connsiteY4" fmla="*/ 16193 h 25717"/>
                      <a:gd name="connsiteX5" fmla="*/ 16192 w 18097"/>
                      <a:gd name="connsiteY5" fmla="*/ 20955 h 25717"/>
                      <a:gd name="connsiteX6" fmla="*/ 18097 w 18097"/>
                      <a:gd name="connsiteY6" fmla="*/ 25718 h 25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97" h="25717">
                        <a:moveTo>
                          <a:pt x="0" y="0"/>
                        </a:moveTo>
                        <a:lnTo>
                          <a:pt x="4763" y="3810"/>
                        </a:lnTo>
                        <a:lnTo>
                          <a:pt x="8572" y="4763"/>
                        </a:lnTo>
                        <a:lnTo>
                          <a:pt x="14288" y="9525"/>
                        </a:lnTo>
                        <a:lnTo>
                          <a:pt x="17145" y="16193"/>
                        </a:lnTo>
                        <a:lnTo>
                          <a:pt x="16192" y="20955"/>
                        </a:lnTo>
                        <a:lnTo>
                          <a:pt x="18097" y="25718"/>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123" name="Freeform: Shape 122">
                    <a:extLst>
                      <a:ext uri="{FF2B5EF4-FFF2-40B4-BE49-F238E27FC236}">
                        <a16:creationId xmlns:a16="http://schemas.microsoft.com/office/drawing/2014/main" id="{FC22A62C-E442-342A-20F7-F85B694E73DF}"/>
                      </a:ext>
                    </a:extLst>
                  </p:cNvPr>
                  <p:cNvSpPr/>
                  <p:nvPr/>
                </p:nvSpPr>
                <p:spPr>
                  <a:xfrm>
                    <a:off x="9319259" y="2796539"/>
                    <a:ext cx="176212" cy="258127"/>
                  </a:xfrm>
                  <a:custGeom>
                    <a:avLst/>
                    <a:gdLst>
                      <a:gd name="connsiteX0" fmla="*/ 0 w 176212"/>
                      <a:gd name="connsiteY0" fmla="*/ 0 h 258127"/>
                      <a:gd name="connsiteX1" fmla="*/ 72390 w 176212"/>
                      <a:gd name="connsiteY1" fmla="*/ 258128 h 258127"/>
                      <a:gd name="connsiteX2" fmla="*/ 176213 w 176212"/>
                      <a:gd name="connsiteY2" fmla="*/ 236220 h 258127"/>
                    </a:gdLst>
                    <a:ahLst/>
                    <a:cxnLst>
                      <a:cxn ang="0">
                        <a:pos x="connsiteX0" y="connsiteY0"/>
                      </a:cxn>
                      <a:cxn ang="0">
                        <a:pos x="connsiteX1" y="connsiteY1"/>
                      </a:cxn>
                      <a:cxn ang="0">
                        <a:pos x="connsiteX2" y="connsiteY2"/>
                      </a:cxn>
                    </a:cxnLst>
                    <a:rect l="l" t="t" r="r" b="b"/>
                    <a:pathLst>
                      <a:path w="176212" h="258127">
                        <a:moveTo>
                          <a:pt x="0" y="0"/>
                        </a:moveTo>
                        <a:lnTo>
                          <a:pt x="72390" y="258128"/>
                        </a:lnTo>
                        <a:lnTo>
                          <a:pt x="176213" y="236220"/>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124" name="Freeform: Shape 123">
                    <a:extLst>
                      <a:ext uri="{FF2B5EF4-FFF2-40B4-BE49-F238E27FC236}">
                        <a16:creationId xmlns:a16="http://schemas.microsoft.com/office/drawing/2014/main" id="{D80C921C-9562-CCD0-7342-BD74143364EA}"/>
                      </a:ext>
                    </a:extLst>
                  </p:cNvPr>
                  <p:cNvSpPr/>
                  <p:nvPr/>
                </p:nvSpPr>
                <p:spPr>
                  <a:xfrm>
                    <a:off x="9363074" y="2768916"/>
                    <a:ext cx="12382" cy="40957"/>
                  </a:xfrm>
                  <a:custGeom>
                    <a:avLst/>
                    <a:gdLst>
                      <a:gd name="connsiteX0" fmla="*/ 12382 w 12382"/>
                      <a:gd name="connsiteY0" fmla="*/ 0 h 40957"/>
                      <a:gd name="connsiteX1" fmla="*/ 2857 w 12382"/>
                      <a:gd name="connsiteY1" fmla="*/ 20955 h 40957"/>
                      <a:gd name="connsiteX2" fmla="*/ 0 w 12382"/>
                      <a:gd name="connsiteY2" fmla="*/ 40958 h 40957"/>
                    </a:gdLst>
                    <a:ahLst/>
                    <a:cxnLst>
                      <a:cxn ang="0">
                        <a:pos x="connsiteX0" y="connsiteY0"/>
                      </a:cxn>
                      <a:cxn ang="0">
                        <a:pos x="connsiteX1" y="connsiteY1"/>
                      </a:cxn>
                      <a:cxn ang="0">
                        <a:pos x="connsiteX2" y="connsiteY2"/>
                      </a:cxn>
                    </a:cxnLst>
                    <a:rect l="l" t="t" r="r" b="b"/>
                    <a:pathLst>
                      <a:path w="12382" h="40957">
                        <a:moveTo>
                          <a:pt x="12382" y="0"/>
                        </a:moveTo>
                        <a:lnTo>
                          <a:pt x="2857" y="20955"/>
                        </a:lnTo>
                        <a:lnTo>
                          <a:pt x="0" y="40958"/>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125" name="Freeform: Shape 124">
                    <a:extLst>
                      <a:ext uri="{FF2B5EF4-FFF2-40B4-BE49-F238E27FC236}">
                        <a16:creationId xmlns:a16="http://schemas.microsoft.com/office/drawing/2014/main" id="{8C16C7C2-00AC-B4DD-6550-C48E2EF57BBD}"/>
                      </a:ext>
                    </a:extLst>
                  </p:cNvPr>
                  <p:cNvSpPr/>
                  <p:nvPr/>
                </p:nvSpPr>
                <p:spPr>
                  <a:xfrm>
                    <a:off x="9319259" y="2763202"/>
                    <a:ext cx="56197" cy="33337"/>
                  </a:xfrm>
                  <a:custGeom>
                    <a:avLst/>
                    <a:gdLst>
                      <a:gd name="connsiteX0" fmla="*/ 0 w 56197"/>
                      <a:gd name="connsiteY0" fmla="*/ 33338 h 33337"/>
                      <a:gd name="connsiteX1" fmla="*/ 11430 w 56197"/>
                      <a:gd name="connsiteY1" fmla="*/ 13335 h 33337"/>
                      <a:gd name="connsiteX2" fmla="*/ 25717 w 56197"/>
                      <a:gd name="connsiteY2" fmla="*/ 2857 h 33337"/>
                      <a:gd name="connsiteX3" fmla="*/ 40957 w 56197"/>
                      <a:gd name="connsiteY3" fmla="*/ 0 h 33337"/>
                      <a:gd name="connsiteX4" fmla="*/ 56197 w 56197"/>
                      <a:gd name="connsiteY4" fmla="*/ 5715 h 33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97" h="33337">
                        <a:moveTo>
                          <a:pt x="0" y="33338"/>
                        </a:moveTo>
                        <a:lnTo>
                          <a:pt x="11430" y="13335"/>
                        </a:lnTo>
                        <a:lnTo>
                          <a:pt x="25717" y="2857"/>
                        </a:lnTo>
                        <a:lnTo>
                          <a:pt x="40957" y="0"/>
                        </a:lnTo>
                        <a:lnTo>
                          <a:pt x="56197" y="5715"/>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126" name="Freeform: Shape 125">
                    <a:extLst>
                      <a:ext uri="{FF2B5EF4-FFF2-40B4-BE49-F238E27FC236}">
                        <a16:creationId xmlns:a16="http://schemas.microsoft.com/office/drawing/2014/main" id="{A0484B0E-D3AE-B9D6-E107-86835211E8E7}"/>
                      </a:ext>
                    </a:extLst>
                  </p:cNvPr>
                  <p:cNvSpPr/>
                  <p:nvPr/>
                </p:nvSpPr>
                <p:spPr>
                  <a:xfrm>
                    <a:off x="8078151" y="4829174"/>
                    <a:ext cx="644842" cy="103822"/>
                  </a:xfrm>
                  <a:custGeom>
                    <a:avLst/>
                    <a:gdLst>
                      <a:gd name="connsiteX0" fmla="*/ 0 w 644842"/>
                      <a:gd name="connsiteY0" fmla="*/ 37147 h 103822"/>
                      <a:gd name="connsiteX1" fmla="*/ 31433 w 644842"/>
                      <a:gd name="connsiteY1" fmla="*/ 94297 h 103822"/>
                      <a:gd name="connsiteX2" fmla="*/ 508635 w 644842"/>
                      <a:gd name="connsiteY2" fmla="*/ 62865 h 103822"/>
                      <a:gd name="connsiteX3" fmla="*/ 514350 w 644842"/>
                      <a:gd name="connsiteY3" fmla="*/ 93345 h 103822"/>
                      <a:gd name="connsiteX4" fmla="*/ 523875 w 644842"/>
                      <a:gd name="connsiteY4" fmla="*/ 103822 h 103822"/>
                      <a:gd name="connsiteX5" fmla="*/ 543878 w 644842"/>
                      <a:gd name="connsiteY5" fmla="*/ 98107 h 103822"/>
                      <a:gd name="connsiteX6" fmla="*/ 548640 w 644842"/>
                      <a:gd name="connsiteY6" fmla="*/ 57150 h 103822"/>
                      <a:gd name="connsiteX7" fmla="*/ 535305 w 644842"/>
                      <a:gd name="connsiteY7" fmla="*/ 37147 h 103822"/>
                      <a:gd name="connsiteX8" fmla="*/ 535305 w 644842"/>
                      <a:gd name="connsiteY8" fmla="*/ 13335 h 103822"/>
                      <a:gd name="connsiteX9" fmla="*/ 556260 w 644842"/>
                      <a:gd name="connsiteY9" fmla="*/ 0 h 103822"/>
                      <a:gd name="connsiteX10" fmla="*/ 572453 w 644842"/>
                      <a:gd name="connsiteY10" fmla="*/ 8572 h 103822"/>
                      <a:gd name="connsiteX11" fmla="*/ 610553 w 644842"/>
                      <a:gd name="connsiteY11" fmla="*/ 15240 h 103822"/>
                      <a:gd name="connsiteX12" fmla="*/ 644843 w 644842"/>
                      <a:gd name="connsiteY12" fmla="*/ 12382 h 103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4842" h="103822">
                        <a:moveTo>
                          <a:pt x="0" y="37147"/>
                        </a:moveTo>
                        <a:lnTo>
                          <a:pt x="31433" y="94297"/>
                        </a:lnTo>
                        <a:lnTo>
                          <a:pt x="508635" y="62865"/>
                        </a:lnTo>
                        <a:lnTo>
                          <a:pt x="514350" y="93345"/>
                        </a:lnTo>
                        <a:lnTo>
                          <a:pt x="523875" y="103822"/>
                        </a:lnTo>
                        <a:lnTo>
                          <a:pt x="543878" y="98107"/>
                        </a:lnTo>
                        <a:lnTo>
                          <a:pt x="548640" y="57150"/>
                        </a:lnTo>
                        <a:lnTo>
                          <a:pt x="535305" y="37147"/>
                        </a:lnTo>
                        <a:lnTo>
                          <a:pt x="535305" y="13335"/>
                        </a:lnTo>
                        <a:lnTo>
                          <a:pt x="556260" y="0"/>
                        </a:lnTo>
                        <a:lnTo>
                          <a:pt x="572453" y="8572"/>
                        </a:lnTo>
                        <a:lnTo>
                          <a:pt x="610553" y="15240"/>
                        </a:lnTo>
                        <a:lnTo>
                          <a:pt x="644843" y="12382"/>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127" name="Freeform: Shape 126">
                    <a:extLst>
                      <a:ext uri="{FF2B5EF4-FFF2-40B4-BE49-F238E27FC236}">
                        <a16:creationId xmlns:a16="http://schemas.microsoft.com/office/drawing/2014/main" id="{61633FBB-E03A-0626-C6CD-EA4BA1DD8B7F}"/>
                      </a:ext>
                    </a:extLst>
                  </p:cNvPr>
                  <p:cNvSpPr/>
                  <p:nvPr/>
                </p:nvSpPr>
                <p:spPr>
                  <a:xfrm>
                    <a:off x="8096249" y="3988117"/>
                    <a:ext cx="203835" cy="28575"/>
                  </a:xfrm>
                  <a:custGeom>
                    <a:avLst/>
                    <a:gdLst>
                      <a:gd name="connsiteX0" fmla="*/ 0 w 203835"/>
                      <a:gd name="connsiteY0" fmla="*/ 28575 h 28575"/>
                      <a:gd name="connsiteX1" fmla="*/ 203835 w 203835"/>
                      <a:gd name="connsiteY1" fmla="*/ 0 h 28575"/>
                    </a:gdLst>
                    <a:ahLst/>
                    <a:cxnLst>
                      <a:cxn ang="0">
                        <a:pos x="connsiteX0" y="connsiteY0"/>
                      </a:cxn>
                      <a:cxn ang="0">
                        <a:pos x="connsiteX1" y="connsiteY1"/>
                      </a:cxn>
                    </a:cxnLst>
                    <a:rect l="l" t="t" r="r" b="b"/>
                    <a:pathLst>
                      <a:path w="203835" h="28575">
                        <a:moveTo>
                          <a:pt x="0" y="28575"/>
                        </a:moveTo>
                        <a:lnTo>
                          <a:pt x="203835" y="0"/>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128" name="Freeform: Shape 127">
                    <a:extLst>
                      <a:ext uri="{FF2B5EF4-FFF2-40B4-BE49-F238E27FC236}">
                        <a16:creationId xmlns:a16="http://schemas.microsoft.com/office/drawing/2014/main" id="{B291EDA4-0856-6F7F-DDBB-43DF1EAEB59C}"/>
                      </a:ext>
                    </a:extLst>
                  </p:cNvPr>
                  <p:cNvSpPr/>
                  <p:nvPr/>
                </p:nvSpPr>
                <p:spPr>
                  <a:xfrm>
                    <a:off x="8267699" y="3988117"/>
                    <a:ext cx="508635" cy="557212"/>
                  </a:xfrm>
                  <a:custGeom>
                    <a:avLst/>
                    <a:gdLst>
                      <a:gd name="connsiteX0" fmla="*/ 32385 w 508635"/>
                      <a:gd name="connsiteY0" fmla="*/ 0 h 557212"/>
                      <a:gd name="connsiteX1" fmla="*/ 31432 w 508635"/>
                      <a:gd name="connsiteY1" fmla="*/ 18097 h 557212"/>
                      <a:gd name="connsiteX2" fmla="*/ 13335 w 508635"/>
                      <a:gd name="connsiteY2" fmla="*/ 27622 h 557212"/>
                      <a:gd name="connsiteX3" fmla="*/ 0 w 508635"/>
                      <a:gd name="connsiteY3" fmla="*/ 58102 h 557212"/>
                      <a:gd name="connsiteX4" fmla="*/ 1905 w 508635"/>
                      <a:gd name="connsiteY4" fmla="*/ 70485 h 557212"/>
                      <a:gd name="connsiteX5" fmla="*/ 60007 w 508635"/>
                      <a:gd name="connsiteY5" fmla="*/ 106680 h 557212"/>
                      <a:gd name="connsiteX6" fmla="*/ 84773 w 508635"/>
                      <a:gd name="connsiteY6" fmla="*/ 103822 h 557212"/>
                      <a:gd name="connsiteX7" fmla="*/ 114300 w 508635"/>
                      <a:gd name="connsiteY7" fmla="*/ 141922 h 557212"/>
                      <a:gd name="connsiteX8" fmla="*/ 118110 w 508635"/>
                      <a:gd name="connsiteY8" fmla="*/ 158115 h 557212"/>
                      <a:gd name="connsiteX9" fmla="*/ 158115 w 508635"/>
                      <a:gd name="connsiteY9" fmla="*/ 206692 h 557212"/>
                      <a:gd name="connsiteX10" fmla="*/ 182880 w 508635"/>
                      <a:gd name="connsiteY10" fmla="*/ 222885 h 557212"/>
                      <a:gd name="connsiteX11" fmla="*/ 196215 w 508635"/>
                      <a:gd name="connsiteY11" fmla="*/ 224790 h 557212"/>
                      <a:gd name="connsiteX12" fmla="*/ 217170 w 508635"/>
                      <a:gd name="connsiteY12" fmla="*/ 240030 h 557212"/>
                      <a:gd name="connsiteX13" fmla="*/ 227648 w 508635"/>
                      <a:gd name="connsiteY13" fmla="*/ 260985 h 557212"/>
                      <a:gd name="connsiteX14" fmla="*/ 246698 w 508635"/>
                      <a:gd name="connsiteY14" fmla="*/ 276225 h 557212"/>
                      <a:gd name="connsiteX15" fmla="*/ 263843 w 508635"/>
                      <a:gd name="connsiteY15" fmla="*/ 280988 h 557212"/>
                      <a:gd name="connsiteX16" fmla="*/ 289560 w 508635"/>
                      <a:gd name="connsiteY16" fmla="*/ 306705 h 557212"/>
                      <a:gd name="connsiteX17" fmla="*/ 290513 w 508635"/>
                      <a:gd name="connsiteY17" fmla="*/ 320040 h 557212"/>
                      <a:gd name="connsiteX18" fmla="*/ 315277 w 508635"/>
                      <a:gd name="connsiteY18" fmla="*/ 346710 h 557212"/>
                      <a:gd name="connsiteX19" fmla="*/ 362902 w 508635"/>
                      <a:gd name="connsiteY19" fmla="*/ 368617 h 557212"/>
                      <a:gd name="connsiteX20" fmla="*/ 397193 w 508635"/>
                      <a:gd name="connsiteY20" fmla="*/ 432435 h 557212"/>
                      <a:gd name="connsiteX21" fmla="*/ 400050 w 508635"/>
                      <a:gd name="connsiteY21" fmla="*/ 458152 h 557212"/>
                      <a:gd name="connsiteX22" fmla="*/ 437198 w 508635"/>
                      <a:gd name="connsiteY22" fmla="*/ 478155 h 557212"/>
                      <a:gd name="connsiteX23" fmla="*/ 461010 w 508635"/>
                      <a:gd name="connsiteY23" fmla="*/ 523875 h 557212"/>
                      <a:gd name="connsiteX24" fmla="*/ 468630 w 508635"/>
                      <a:gd name="connsiteY24" fmla="*/ 553402 h 557212"/>
                      <a:gd name="connsiteX25" fmla="*/ 508635 w 508635"/>
                      <a:gd name="connsiteY25" fmla="*/ 557213 h 55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08635" h="557212">
                        <a:moveTo>
                          <a:pt x="32385" y="0"/>
                        </a:moveTo>
                        <a:lnTo>
                          <a:pt x="31432" y="18097"/>
                        </a:lnTo>
                        <a:lnTo>
                          <a:pt x="13335" y="27622"/>
                        </a:lnTo>
                        <a:lnTo>
                          <a:pt x="0" y="58102"/>
                        </a:lnTo>
                        <a:lnTo>
                          <a:pt x="1905" y="70485"/>
                        </a:lnTo>
                        <a:lnTo>
                          <a:pt x="60007" y="106680"/>
                        </a:lnTo>
                        <a:lnTo>
                          <a:pt x="84773" y="103822"/>
                        </a:lnTo>
                        <a:lnTo>
                          <a:pt x="114300" y="141922"/>
                        </a:lnTo>
                        <a:lnTo>
                          <a:pt x="118110" y="158115"/>
                        </a:lnTo>
                        <a:lnTo>
                          <a:pt x="158115" y="206692"/>
                        </a:lnTo>
                        <a:lnTo>
                          <a:pt x="182880" y="222885"/>
                        </a:lnTo>
                        <a:lnTo>
                          <a:pt x="196215" y="224790"/>
                        </a:lnTo>
                        <a:lnTo>
                          <a:pt x="217170" y="240030"/>
                        </a:lnTo>
                        <a:lnTo>
                          <a:pt x="227648" y="260985"/>
                        </a:lnTo>
                        <a:lnTo>
                          <a:pt x="246698" y="276225"/>
                        </a:lnTo>
                        <a:lnTo>
                          <a:pt x="263843" y="280988"/>
                        </a:lnTo>
                        <a:lnTo>
                          <a:pt x="289560" y="306705"/>
                        </a:lnTo>
                        <a:lnTo>
                          <a:pt x="290513" y="320040"/>
                        </a:lnTo>
                        <a:lnTo>
                          <a:pt x="315277" y="346710"/>
                        </a:lnTo>
                        <a:lnTo>
                          <a:pt x="362902" y="368617"/>
                        </a:lnTo>
                        <a:lnTo>
                          <a:pt x="397193" y="432435"/>
                        </a:lnTo>
                        <a:lnTo>
                          <a:pt x="400050" y="458152"/>
                        </a:lnTo>
                        <a:lnTo>
                          <a:pt x="437198" y="478155"/>
                        </a:lnTo>
                        <a:lnTo>
                          <a:pt x="461010" y="523875"/>
                        </a:lnTo>
                        <a:lnTo>
                          <a:pt x="468630" y="553402"/>
                        </a:lnTo>
                        <a:lnTo>
                          <a:pt x="508635" y="557213"/>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129" name="Freeform: Shape 128">
                    <a:extLst>
                      <a:ext uri="{FF2B5EF4-FFF2-40B4-BE49-F238E27FC236}">
                        <a16:creationId xmlns:a16="http://schemas.microsoft.com/office/drawing/2014/main" id="{F40A8A6D-E94B-3A2C-6E52-FC9DC80CC6EA}"/>
                      </a:ext>
                    </a:extLst>
                  </p:cNvPr>
                  <p:cNvSpPr/>
                  <p:nvPr/>
                </p:nvSpPr>
                <p:spPr>
                  <a:xfrm>
                    <a:off x="7878126" y="4016692"/>
                    <a:ext cx="218122" cy="27622"/>
                  </a:xfrm>
                  <a:custGeom>
                    <a:avLst/>
                    <a:gdLst>
                      <a:gd name="connsiteX0" fmla="*/ 0 w 218122"/>
                      <a:gd name="connsiteY0" fmla="*/ 27622 h 27622"/>
                      <a:gd name="connsiteX1" fmla="*/ 218123 w 218122"/>
                      <a:gd name="connsiteY1" fmla="*/ 0 h 27622"/>
                    </a:gdLst>
                    <a:ahLst/>
                    <a:cxnLst>
                      <a:cxn ang="0">
                        <a:pos x="connsiteX0" y="connsiteY0"/>
                      </a:cxn>
                      <a:cxn ang="0">
                        <a:pos x="connsiteX1" y="connsiteY1"/>
                      </a:cxn>
                    </a:cxnLst>
                    <a:rect l="l" t="t" r="r" b="b"/>
                    <a:pathLst>
                      <a:path w="218122" h="27622">
                        <a:moveTo>
                          <a:pt x="0" y="27622"/>
                        </a:moveTo>
                        <a:lnTo>
                          <a:pt x="218123" y="0"/>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130" name="Freeform: Shape 129">
                    <a:extLst>
                      <a:ext uri="{FF2B5EF4-FFF2-40B4-BE49-F238E27FC236}">
                        <a16:creationId xmlns:a16="http://schemas.microsoft.com/office/drawing/2014/main" id="{61CD00CE-07D8-C26F-7791-BFF7A1961C1C}"/>
                      </a:ext>
                    </a:extLst>
                  </p:cNvPr>
                  <p:cNvSpPr/>
                  <p:nvPr/>
                </p:nvSpPr>
                <p:spPr>
                  <a:xfrm>
                    <a:off x="6832281" y="2528887"/>
                    <a:ext cx="180022" cy="454342"/>
                  </a:xfrm>
                  <a:custGeom>
                    <a:avLst/>
                    <a:gdLst>
                      <a:gd name="connsiteX0" fmla="*/ 0 w 180022"/>
                      <a:gd name="connsiteY0" fmla="*/ 454342 h 454342"/>
                      <a:gd name="connsiteX1" fmla="*/ 6668 w 180022"/>
                      <a:gd name="connsiteY1" fmla="*/ 447675 h 454342"/>
                      <a:gd name="connsiteX2" fmla="*/ 7620 w 180022"/>
                      <a:gd name="connsiteY2" fmla="*/ 425767 h 454342"/>
                      <a:gd name="connsiteX3" fmla="*/ 953 w 180022"/>
                      <a:gd name="connsiteY3" fmla="*/ 417195 h 454342"/>
                      <a:gd name="connsiteX4" fmla="*/ 10478 w 180022"/>
                      <a:gd name="connsiteY4" fmla="*/ 402908 h 454342"/>
                      <a:gd name="connsiteX5" fmla="*/ 27623 w 180022"/>
                      <a:gd name="connsiteY5" fmla="*/ 397192 h 454342"/>
                      <a:gd name="connsiteX6" fmla="*/ 36195 w 180022"/>
                      <a:gd name="connsiteY6" fmla="*/ 394335 h 454342"/>
                      <a:gd name="connsiteX7" fmla="*/ 45720 w 180022"/>
                      <a:gd name="connsiteY7" fmla="*/ 382905 h 454342"/>
                      <a:gd name="connsiteX8" fmla="*/ 45720 w 180022"/>
                      <a:gd name="connsiteY8" fmla="*/ 360045 h 454342"/>
                      <a:gd name="connsiteX9" fmla="*/ 61913 w 180022"/>
                      <a:gd name="connsiteY9" fmla="*/ 337185 h 454342"/>
                      <a:gd name="connsiteX10" fmla="*/ 66675 w 180022"/>
                      <a:gd name="connsiteY10" fmla="*/ 332422 h 454342"/>
                      <a:gd name="connsiteX11" fmla="*/ 67628 w 180022"/>
                      <a:gd name="connsiteY11" fmla="*/ 299085 h 454342"/>
                      <a:gd name="connsiteX12" fmla="*/ 59055 w 180022"/>
                      <a:gd name="connsiteY12" fmla="*/ 285750 h 454342"/>
                      <a:gd name="connsiteX13" fmla="*/ 49530 w 180022"/>
                      <a:gd name="connsiteY13" fmla="*/ 282892 h 454342"/>
                      <a:gd name="connsiteX14" fmla="*/ 39053 w 180022"/>
                      <a:gd name="connsiteY14" fmla="*/ 267653 h 454342"/>
                      <a:gd name="connsiteX15" fmla="*/ 48578 w 180022"/>
                      <a:gd name="connsiteY15" fmla="*/ 229553 h 454342"/>
                      <a:gd name="connsiteX16" fmla="*/ 77153 w 180022"/>
                      <a:gd name="connsiteY16" fmla="*/ 221933 h 454342"/>
                      <a:gd name="connsiteX17" fmla="*/ 100013 w 180022"/>
                      <a:gd name="connsiteY17" fmla="*/ 221933 h 454342"/>
                      <a:gd name="connsiteX18" fmla="*/ 140018 w 180022"/>
                      <a:gd name="connsiteY18" fmla="*/ 204788 h 454342"/>
                      <a:gd name="connsiteX19" fmla="*/ 156210 w 180022"/>
                      <a:gd name="connsiteY19" fmla="*/ 183833 h 454342"/>
                      <a:gd name="connsiteX20" fmla="*/ 157163 w 180022"/>
                      <a:gd name="connsiteY20" fmla="*/ 160972 h 454342"/>
                      <a:gd name="connsiteX21" fmla="*/ 167640 w 180022"/>
                      <a:gd name="connsiteY21" fmla="*/ 148590 h 454342"/>
                      <a:gd name="connsiteX22" fmla="*/ 180023 w 180022"/>
                      <a:gd name="connsiteY22" fmla="*/ 118110 h 454342"/>
                      <a:gd name="connsiteX23" fmla="*/ 179070 w 180022"/>
                      <a:gd name="connsiteY23" fmla="*/ 93345 h 454342"/>
                      <a:gd name="connsiteX24" fmla="*/ 152400 w 180022"/>
                      <a:gd name="connsiteY24" fmla="*/ 60008 h 454342"/>
                      <a:gd name="connsiteX25" fmla="*/ 140970 w 180022"/>
                      <a:gd name="connsiteY25" fmla="*/ 60008 h 454342"/>
                      <a:gd name="connsiteX26" fmla="*/ 132398 w 180022"/>
                      <a:gd name="connsiteY26" fmla="*/ 49530 h 454342"/>
                      <a:gd name="connsiteX27" fmla="*/ 134303 w 180022"/>
                      <a:gd name="connsiteY27" fmla="*/ 34290 h 454342"/>
                      <a:gd name="connsiteX28" fmla="*/ 118110 w 180022"/>
                      <a:gd name="connsiteY28" fmla="*/ 18097 h 454342"/>
                      <a:gd name="connsiteX29" fmla="*/ 94298 w 180022"/>
                      <a:gd name="connsiteY29" fmla="*/ 5715 h 454342"/>
                      <a:gd name="connsiteX30" fmla="*/ 99060 w 180022"/>
                      <a:gd name="connsiteY30" fmla="*/ 0 h 454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0022" h="454342">
                        <a:moveTo>
                          <a:pt x="0" y="454342"/>
                        </a:moveTo>
                        <a:lnTo>
                          <a:pt x="6668" y="447675"/>
                        </a:lnTo>
                        <a:lnTo>
                          <a:pt x="7620" y="425767"/>
                        </a:lnTo>
                        <a:lnTo>
                          <a:pt x="953" y="417195"/>
                        </a:lnTo>
                        <a:lnTo>
                          <a:pt x="10478" y="402908"/>
                        </a:lnTo>
                        <a:lnTo>
                          <a:pt x="27623" y="397192"/>
                        </a:lnTo>
                        <a:lnTo>
                          <a:pt x="36195" y="394335"/>
                        </a:lnTo>
                        <a:lnTo>
                          <a:pt x="45720" y="382905"/>
                        </a:lnTo>
                        <a:lnTo>
                          <a:pt x="45720" y="360045"/>
                        </a:lnTo>
                        <a:lnTo>
                          <a:pt x="61913" y="337185"/>
                        </a:lnTo>
                        <a:lnTo>
                          <a:pt x="66675" y="332422"/>
                        </a:lnTo>
                        <a:lnTo>
                          <a:pt x="67628" y="299085"/>
                        </a:lnTo>
                        <a:lnTo>
                          <a:pt x="59055" y="285750"/>
                        </a:lnTo>
                        <a:lnTo>
                          <a:pt x="49530" y="282892"/>
                        </a:lnTo>
                        <a:lnTo>
                          <a:pt x="39053" y="267653"/>
                        </a:lnTo>
                        <a:lnTo>
                          <a:pt x="48578" y="229553"/>
                        </a:lnTo>
                        <a:lnTo>
                          <a:pt x="77153" y="221933"/>
                        </a:lnTo>
                        <a:lnTo>
                          <a:pt x="100013" y="221933"/>
                        </a:lnTo>
                        <a:lnTo>
                          <a:pt x="140018" y="204788"/>
                        </a:lnTo>
                        <a:lnTo>
                          <a:pt x="156210" y="183833"/>
                        </a:lnTo>
                        <a:lnTo>
                          <a:pt x="157163" y="160972"/>
                        </a:lnTo>
                        <a:lnTo>
                          <a:pt x="167640" y="148590"/>
                        </a:lnTo>
                        <a:lnTo>
                          <a:pt x="180023" y="118110"/>
                        </a:lnTo>
                        <a:lnTo>
                          <a:pt x="179070" y="93345"/>
                        </a:lnTo>
                        <a:lnTo>
                          <a:pt x="152400" y="60008"/>
                        </a:lnTo>
                        <a:lnTo>
                          <a:pt x="140970" y="60008"/>
                        </a:lnTo>
                        <a:lnTo>
                          <a:pt x="132398" y="49530"/>
                        </a:lnTo>
                        <a:lnTo>
                          <a:pt x="134303" y="34290"/>
                        </a:lnTo>
                        <a:lnTo>
                          <a:pt x="118110" y="18097"/>
                        </a:lnTo>
                        <a:lnTo>
                          <a:pt x="94298" y="5715"/>
                        </a:lnTo>
                        <a:lnTo>
                          <a:pt x="99060" y="0"/>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131" name="Freeform: Shape 130">
                    <a:extLst>
                      <a:ext uri="{FF2B5EF4-FFF2-40B4-BE49-F238E27FC236}">
                        <a16:creationId xmlns:a16="http://schemas.microsoft.com/office/drawing/2014/main" id="{9624A87C-59AE-9D73-6D5C-CEFB93FC6450}"/>
                      </a:ext>
                    </a:extLst>
                  </p:cNvPr>
                  <p:cNvSpPr/>
                  <p:nvPr/>
                </p:nvSpPr>
                <p:spPr>
                  <a:xfrm>
                    <a:off x="6039802" y="2323146"/>
                    <a:ext cx="791527" cy="15240"/>
                  </a:xfrm>
                  <a:custGeom>
                    <a:avLst/>
                    <a:gdLst>
                      <a:gd name="connsiteX0" fmla="*/ 0 w 791527"/>
                      <a:gd name="connsiteY0" fmla="*/ 15240 h 15240"/>
                      <a:gd name="connsiteX1" fmla="*/ 268605 w 791527"/>
                      <a:gd name="connsiteY1" fmla="*/ 15240 h 15240"/>
                      <a:gd name="connsiteX2" fmla="*/ 614362 w 791527"/>
                      <a:gd name="connsiteY2" fmla="*/ 6668 h 15240"/>
                      <a:gd name="connsiteX3" fmla="*/ 791528 w 791527"/>
                      <a:gd name="connsiteY3" fmla="*/ 0 h 15240"/>
                    </a:gdLst>
                    <a:ahLst/>
                    <a:cxnLst>
                      <a:cxn ang="0">
                        <a:pos x="connsiteX0" y="connsiteY0"/>
                      </a:cxn>
                      <a:cxn ang="0">
                        <a:pos x="connsiteX1" y="connsiteY1"/>
                      </a:cxn>
                      <a:cxn ang="0">
                        <a:pos x="connsiteX2" y="connsiteY2"/>
                      </a:cxn>
                      <a:cxn ang="0">
                        <a:pos x="connsiteX3" y="connsiteY3"/>
                      </a:cxn>
                    </a:cxnLst>
                    <a:rect l="l" t="t" r="r" b="b"/>
                    <a:pathLst>
                      <a:path w="791527" h="15240">
                        <a:moveTo>
                          <a:pt x="0" y="15240"/>
                        </a:moveTo>
                        <a:lnTo>
                          <a:pt x="268605" y="15240"/>
                        </a:lnTo>
                        <a:lnTo>
                          <a:pt x="614362" y="6668"/>
                        </a:lnTo>
                        <a:lnTo>
                          <a:pt x="791528" y="0"/>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132" name="Freeform: Shape 131">
                    <a:extLst>
                      <a:ext uri="{FF2B5EF4-FFF2-40B4-BE49-F238E27FC236}">
                        <a16:creationId xmlns:a16="http://schemas.microsoft.com/office/drawing/2014/main" id="{28C4D9FF-5B74-EAED-47F9-2BF27C1AB678}"/>
                      </a:ext>
                    </a:extLst>
                  </p:cNvPr>
                  <p:cNvSpPr/>
                  <p:nvPr/>
                </p:nvSpPr>
                <p:spPr>
                  <a:xfrm>
                    <a:off x="6143624" y="2937509"/>
                    <a:ext cx="688657" cy="45720"/>
                  </a:xfrm>
                  <a:custGeom>
                    <a:avLst/>
                    <a:gdLst>
                      <a:gd name="connsiteX0" fmla="*/ 0 w 688657"/>
                      <a:gd name="connsiteY0" fmla="*/ 18098 h 45720"/>
                      <a:gd name="connsiteX1" fmla="*/ 246697 w 688657"/>
                      <a:gd name="connsiteY1" fmla="*/ 19050 h 45720"/>
                      <a:gd name="connsiteX2" fmla="*/ 505777 w 688657"/>
                      <a:gd name="connsiteY2" fmla="*/ 7620 h 45720"/>
                      <a:gd name="connsiteX3" fmla="*/ 641985 w 688657"/>
                      <a:gd name="connsiteY3" fmla="*/ 0 h 45720"/>
                      <a:gd name="connsiteX4" fmla="*/ 658177 w 688657"/>
                      <a:gd name="connsiteY4" fmla="*/ 12383 h 45720"/>
                      <a:gd name="connsiteX5" fmla="*/ 663893 w 688657"/>
                      <a:gd name="connsiteY5" fmla="*/ 27623 h 45720"/>
                      <a:gd name="connsiteX6" fmla="*/ 674370 w 688657"/>
                      <a:gd name="connsiteY6" fmla="*/ 38100 h 45720"/>
                      <a:gd name="connsiteX7" fmla="*/ 688657 w 688657"/>
                      <a:gd name="connsiteY7" fmla="*/ 45720 h 45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8657" h="45720">
                        <a:moveTo>
                          <a:pt x="0" y="18098"/>
                        </a:moveTo>
                        <a:lnTo>
                          <a:pt x="246697" y="19050"/>
                        </a:lnTo>
                        <a:lnTo>
                          <a:pt x="505777" y="7620"/>
                        </a:lnTo>
                        <a:lnTo>
                          <a:pt x="641985" y="0"/>
                        </a:lnTo>
                        <a:lnTo>
                          <a:pt x="658177" y="12383"/>
                        </a:lnTo>
                        <a:lnTo>
                          <a:pt x="663893" y="27623"/>
                        </a:lnTo>
                        <a:lnTo>
                          <a:pt x="674370" y="38100"/>
                        </a:lnTo>
                        <a:lnTo>
                          <a:pt x="688657" y="45720"/>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133" name="Freeform: Shape 132">
                    <a:extLst>
                      <a:ext uri="{FF2B5EF4-FFF2-40B4-BE49-F238E27FC236}">
                        <a16:creationId xmlns:a16="http://schemas.microsoft.com/office/drawing/2014/main" id="{FBEE837C-FD2B-B802-7BAF-E154919A9CFE}"/>
                      </a:ext>
                    </a:extLst>
                  </p:cNvPr>
                  <p:cNvSpPr/>
                  <p:nvPr/>
                </p:nvSpPr>
                <p:spPr>
                  <a:xfrm>
                    <a:off x="6038849" y="2549841"/>
                    <a:ext cx="104775" cy="405765"/>
                  </a:xfrm>
                  <a:custGeom>
                    <a:avLst/>
                    <a:gdLst>
                      <a:gd name="connsiteX0" fmla="*/ 104775 w 104775"/>
                      <a:gd name="connsiteY0" fmla="*/ 405765 h 405765"/>
                      <a:gd name="connsiteX1" fmla="*/ 87630 w 104775"/>
                      <a:gd name="connsiteY1" fmla="*/ 363855 h 405765"/>
                      <a:gd name="connsiteX2" fmla="*/ 94297 w 104775"/>
                      <a:gd name="connsiteY2" fmla="*/ 342900 h 405765"/>
                      <a:gd name="connsiteX3" fmla="*/ 86678 w 104775"/>
                      <a:gd name="connsiteY3" fmla="*/ 311467 h 405765"/>
                      <a:gd name="connsiteX4" fmla="*/ 88582 w 104775"/>
                      <a:gd name="connsiteY4" fmla="*/ 283845 h 405765"/>
                      <a:gd name="connsiteX5" fmla="*/ 76200 w 104775"/>
                      <a:gd name="connsiteY5" fmla="*/ 277178 h 405765"/>
                      <a:gd name="connsiteX6" fmla="*/ 72390 w 104775"/>
                      <a:gd name="connsiteY6" fmla="*/ 219075 h 405765"/>
                      <a:gd name="connsiteX7" fmla="*/ 45720 w 104775"/>
                      <a:gd name="connsiteY7" fmla="*/ 171450 h 405765"/>
                      <a:gd name="connsiteX8" fmla="*/ 43815 w 104775"/>
                      <a:gd name="connsiteY8" fmla="*/ 136208 h 405765"/>
                      <a:gd name="connsiteX9" fmla="*/ 22860 w 104775"/>
                      <a:gd name="connsiteY9" fmla="*/ 95250 h 405765"/>
                      <a:gd name="connsiteX10" fmla="*/ 10478 w 104775"/>
                      <a:gd name="connsiteY10" fmla="*/ 60008 h 405765"/>
                      <a:gd name="connsiteX11" fmla="*/ 10478 w 104775"/>
                      <a:gd name="connsiteY11" fmla="*/ 46673 h 405765"/>
                      <a:gd name="connsiteX12" fmla="*/ 4763 w 104775"/>
                      <a:gd name="connsiteY12" fmla="*/ 30480 h 405765"/>
                      <a:gd name="connsiteX13" fmla="*/ 4763 w 104775"/>
                      <a:gd name="connsiteY13" fmla="*/ 8573 h 405765"/>
                      <a:gd name="connsiteX14" fmla="*/ 0 w 104775"/>
                      <a:gd name="connsiteY14" fmla="*/ 0 h 40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4775" h="405765">
                        <a:moveTo>
                          <a:pt x="104775" y="405765"/>
                        </a:moveTo>
                        <a:lnTo>
                          <a:pt x="87630" y="363855"/>
                        </a:lnTo>
                        <a:lnTo>
                          <a:pt x="94297" y="342900"/>
                        </a:lnTo>
                        <a:lnTo>
                          <a:pt x="86678" y="311467"/>
                        </a:lnTo>
                        <a:lnTo>
                          <a:pt x="88582" y="283845"/>
                        </a:lnTo>
                        <a:lnTo>
                          <a:pt x="76200" y="277178"/>
                        </a:lnTo>
                        <a:lnTo>
                          <a:pt x="72390" y="219075"/>
                        </a:lnTo>
                        <a:lnTo>
                          <a:pt x="45720" y="171450"/>
                        </a:lnTo>
                        <a:lnTo>
                          <a:pt x="43815" y="136208"/>
                        </a:lnTo>
                        <a:lnTo>
                          <a:pt x="22860" y="95250"/>
                        </a:lnTo>
                        <a:lnTo>
                          <a:pt x="10478" y="60008"/>
                        </a:lnTo>
                        <a:lnTo>
                          <a:pt x="10478" y="46673"/>
                        </a:lnTo>
                        <a:lnTo>
                          <a:pt x="4763" y="30480"/>
                        </a:lnTo>
                        <a:lnTo>
                          <a:pt x="4763" y="8573"/>
                        </a:lnTo>
                        <a:lnTo>
                          <a:pt x="0" y="0"/>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134" name="Freeform: Shape 133">
                    <a:extLst>
                      <a:ext uri="{FF2B5EF4-FFF2-40B4-BE49-F238E27FC236}">
                        <a16:creationId xmlns:a16="http://schemas.microsoft.com/office/drawing/2014/main" id="{21771399-8ABC-60E9-14BA-DA104AE85F20}"/>
                      </a:ext>
                    </a:extLst>
                  </p:cNvPr>
                  <p:cNvSpPr/>
                  <p:nvPr/>
                </p:nvSpPr>
                <p:spPr>
                  <a:xfrm>
                    <a:off x="6016942" y="2337434"/>
                    <a:ext cx="25717" cy="212407"/>
                  </a:xfrm>
                  <a:custGeom>
                    <a:avLst/>
                    <a:gdLst>
                      <a:gd name="connsiteX0" fmla="*/ 21907 w 25717"/>
                      <a:gd name="connsiteY0" fmla="*/ 212408 h 212407"/>
                      <a:gd name="connsiteX1" fmla="*/ 15240 w 25717"/>
                      <a:gd name="connsiteY1" fmla="*/ 196215 h 212407"/>
                      <a:gd name="connsiteX2" fmla="*/ 12382 w 25717"/>
                      <a:gd name="connsiteY2" fmla="*/ 183833 h 212407"/>
                      <a:gd name="connsiteX3" fmla="*/ 0 w 25717"/>
                      <a:gd name="connsiteY3" fmla="*/ 172403 h 212407"/>
                      <a:gd name="connsiteX4" fmla="*/ 9525 w 25717"/>
                      <a:gd name="connsiteY4" fmla="*/ 131445 h 212407"/>
                      <a:gd name="connsiteX5" fmla="*/ 25717 w 25717"/>
                      <a:gd name="connsiteY5" fmla="*/ 82868 h 212407"/>
                      <a:gd name="connsiteX6" fmla="*/ 19050 w 25717"/>
                      <a:gd name="connsiteY6" fmla="*/ 63818 h 212407"/>
                      <a:gd name="connsiteX7" fmla="*/ 6667 w 25717"/>
                      <a:gd name="connsiteY7" fmla="*/ 60008 h 212407"/>
                      <a:gd name="connsiteX8" fmla="*/ 2857 w 25717"/>
                      <a:gd name="connsiteY8" fmla="*/ 44768 h 212407"/>
                      <a:gd name="connsiteX9" fmla="*/ 12382 w 25717"/>
                      <a:gd name="connsiteY9" fmla="*/ 40005 h 212407"/>
                      <a:gd name="connsiteX10" fmla="*/ 13335 w 25717"/>
                      <a:gd name="connsiteY10" fmla="*/ 29528 h 212407"/>
                      <a:gd name="connsiteX11" fmla="*/ 952 w 25717"/>
                      <a:gd name="connsiteY11" fmla="*/ 15240 h 212407"/>
                      <a:gd name="connsiteX12" fmla="*/ 1905 w 25717"/>
                      <a:gd name="connsiteY12" fmla="*/ 0 h 212407"/>
                      <a:gd name="connsiteX13" fmla="*/ 22860 w 25717"/>
                      <a:gd name="connsiteY13" fmla="*/ 953 h 21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717" h="212407">
                        <a:moveTo>
                          <a:pt x="21907" y="212408"/>
                        </a:moveTo>
                        <a:lnTo>
                          <a:pt x="15240" y="196215"/>
                        </a:lnTo>
                        <a:lnTo>
                          <a:pt x="12382" y="183833"/>
                        </a:lnTo>
                        <a:lnTo>
                          <a:pt x="0" y="172403"/>
                        </a:lnTo>
                        <a:lnTo>
                          <a:pt x="9525" y="131445"/>
                        </a:lnTo>
                        <a:lnTo>
                          <a:pt x="25717" y="82868"/>
                        </a:lnTo>
                        <a:lnTo>
                          <a:pt x="19050" y="63818"/>
                        </a:lnTo>
                        <a:lnTo>
                          <a:pt x="6667" y="60008"/>
                        </a:lnTo>
                        <a:lnTo>
                          <a:pt x="2857" y="44768"/>
                        </a:lnTo>
                        <a:lnTo>
                          <a:pt x="12382" y="40005"/>
                        </a:lnTo>
                        <a:lnTo>
                          <a:pt x="13335" y="29528"/>
                        </a:lnTo>
                        <a:lnTo>
                          <a:pt x="952" y="15240"/>
                        </a:lnTo>
                        <a:lnTo>
                          <a:pt x="1905" y="0"/>
                        </a:lnTo>
                        <a:lnTo>
                          <a:pt x="22860" y="953"/>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135" name="Freeform: Shape 134">
                    <a:extLst>
                      <a:ext uri="{FF2B5EF4-FFF2-40B4-BE49-F238E27FC236}">
                        <a16:creationId xmlns:a16="http://schemas.microsoft.com/office/drawing/2014/main" id="{D5318B1B-11CF-5C90-946E-2BDC161A64DD}"/>
                      </a:ext>
                    </a:extLst>
                  </p:cNvPr>
                  <p:cNvSpPr/>
                  <p:nvPr/>
                </p:nvSpPr>
                <p:spPr>
                  <a:xfrm>
                    <a:off x="6831329" y="2323146"/>
                    <a:ext cx="100012" cy="205740"/>
                  </a:xfrm>
                  <a:custGeom>
                    <a:avLst/>
                    <a:gdLst>
                      <a:gd name="connsiteX0" fmla="*/ 100013 w 100012"/>
                      <a:gd name="connsiteY0" fmla="*/ 205740 h 205740"/>
                      <a:gd name="connsiteX1" fmla="*/ 87630 w 100012"/>
                      <a:gd name="connsiteY1" fmla="*/ 179070 h 205740"/>
                      <a:gd name="connsiteX2" fmla="*/ 56197 w 100012"/>
                      <a:gd name="connsiteY2" fmla="*/ 172403 h 205740"/>
                      <a:gd name="connsiteX3" fmla="*/ 30480 w 100012"/>
                      <a:gd name="connsiteY3" fmla="*/ 158115 h 205740"/>
                      <a:gd name="connsiteX4" fmla="*/ 11430 w 100012"/>
                      <a:gd name="connsiteY4" fmla="*/ 105728 h 205740"/>
                      <a:gd name="connsiteX5" fmla="*/ 12382 w 100012"/>
                      <a:gd name="connsiteY5" fmla="*/ 81915 h 205740"/>
                      <a:gd name="connsiteX6" fmla="*/ 27622 w 100012"/>
                      <a:gd name="connsiteY6" fmla="*/ 50483 h 205740"/>
                      <a:gd name="connsiteX7" fmla="*/ 21907 w 100012"/>
                      <a:gd name="connsiteY7" fmla="*/ 40005 h 205740"/>
                      <a:gd name="connsiteX8" fmla="*/ 1905 w 100012"/>
                      <a:gd name="connsiteY8" fmla="*/ 24765 h 205740"/>
                      <a:gd name="connsiteX9" fmla="*/ 0 w 100012"/>
                      <a:gd name="connsiteY9" fmla="*/ 0 h 20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012" h="205740">
                        <a:moveTo>
                          <a:pt x="100013" y="205740"/>
                        </a:moveTo>
                        <a:lnTo>
                          <a:pt x="87630" y="179070"/>
                        </a:lnTo>
                        <a:lnTo>
                          <a:pt x="56197" y="172403"/>
                        </a:lnTo>
                        <a:lnTo>
                          <a:pt x="30480" y="158115"/>
                        </a:lnTo>
                        <a:lnTo>
                          <a:pt x="11430" y="105728"/>
                        </a:lnTo>
                        <a:lnTo>
                          <a:pt x="12382" y="81915"/>
                        </a:lnTo>
                        <a:lnTo>
                          <a:pt x="27622" y="50483"/>
                        </a:lnTo>
                        <a:lnTo>
                          <a:pt x="21907" y="40005"/>
                        </a:lnTo>
                        <a:lnTo>
                          <a:pt x="1905" y="24765"/>
                        </a:lnTo>
                        <a:lnTo>
                          <a:pt x="0" y="0"/>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136" name="Freeform: Shape 135">
                    <a:extLst>
                      <a:ext uri="{FF2B5EF4-FFF2-40B4-BE49-F238E27FC236}">
                        <a16:creationId xmlns:a16="http://schemas.microsoft.com/office/drawing/2014/main" id="{D487F368-A51A-79BD-BB0E-98B61CE837C5}"/>
                      </a:ext>
                    </a:extLst>
                  </p:cNvPr>
                  <p:cNvSpPr/>
                  <p:nvPr/>
                </p:nvSpPr>
                <p:spPr>
                  <a:xfrm>
                    <a:off x="3281362" y="895349"/>
                    <a:ext cx="581025" cy="1054417"/>
                  </a:xfrm>
                  <a:custGeom>
                    <a:avLst/>
                    <a:gdLst>
                      <a:gd name="connsiteX0" fmla="*/ 45720 w 581025"/>
                      <a:gd name="connsiteY0" fmla="*/ 0 h 1054417"/>
                      <a:gd name="connsiteX1" fmla="*/ 0 w 581025"/>
                      <a:gd name="connsiteY1" fmla="*/ 209550 h 1054417"/>
                      <a:gd name="connsiteX2" fmla="*/ 35242 w 581025"/>
                      <a:gd name="connsiteY2" fmla="*/ 280035 h 1054417"/>
                      <a:gd name="connsiteX3" fmla="*/ 20003 w 581025"/>
                      <a:gd name="connsiteY3" fmla="*/ 325755 h 1054417"/>
                      <a:gd name="connsiteX4" fmla="*/ 54292 w 581025"/>
                      <a:gd name="connsiteY4" fmla="*/ 371475 h 1054417"/>
                      <a:gd name="connsiteX5" fmla="*/ 72390 w 581025"/>
                      <a:gd name="connsiteY5" fmla="*/ 378142 h 1054417"/>
                      <a:gd name="connsiteX6" fmla="*/ 109538 w 581025"/>
                      <a:gd name="connsiteY6" fmla="*/ 457200 h 1054417"/>
                      <a:gd name="connsiteX7" fmla="*/ 109538 w 581025"/>
                      <a:gd name="connsiteY7" fmla="*/ 477203 h 1054417"/>
                      <a:gd name="connsiteX8" fmla="*/ 131445 w 581025"/>
                      <a:gd name="connsiteY8" fmla="*/ 505778 h 1054417"/>
                      <a:gd name="connsiteX9" fmla="*/ 140017 w 581025"/>
                      <a:gd name="connsiteY9" fmla="*/ 505778 h 1054417"/>
                      <a:gd name="connsiteX10" fmla="*/ 153353 w 581025"/>
                      <a:gd name="connsiteY10" fmla="*/ 525780 h 1054417"/>
                      <a:gd name="connsiteX11" fmla="*/ 183833 w 581025"/>
                      <a:gd name="connsiteY11" fmla="*/ 525780 h 1054417"/>
                      <a:gd name="connsiteX12" fmla="*/ 183833 w 581025"/>
                      <a:gd name="connsiteY12" fmla="*/ 541020 h 1054417"/>
                      <a:gd name="connsiteX13" fmla="*/ 116205 w 581025"/>
                      <a:gd name="connsiteY13" fmla="*/ 702945 h 1054417"/>
                      <a:gd name="connsiteX14" fmla="*/ 111442 w 581025"/>
                      <a:gd name="connsiteY14" fmla="*/ 741998 h 1054417"/>
                      <a:gd name="connsiteX15" fmla="*/ 124778 w 581025"/>
                      <a:gd name="connsiteY15" fmla="*/ 746760 h 1054417"/>
                      <a:gd name="connsiteX16" fmla="*/ 140017 w 581025"/>
                      <a:gd name="connsiteY16" fmla="*/ 771525 h 1054417"/>
                      <a:gd name="connsiteX17" fmla="*/ 166688 w 581025"/>
                      <a:gd name="connsiteY17" fmla="*/ 758190 h 1054417"/>
                      <a:gd name="connsiteX18" fmla="*/ 200978 w 581025"/>
                      <a:gd name="connsiteY18" fmla="*/ 735330 h 1054417"/>
                      <a:gd name="connsiteX19" fmla="*/ 219075 w 581025"/>
                      <a:gd name="connsiteY19" fmla="*/ 753428 h 1054417"/>
                      <a:gd name="connsiteX20" fmla="*/ 223838 w 581025"/>
                      <a:gd name="connsiteY20" fmla="*/ 777240 h 1054417"/>
                      <a:gd name="connsiteX21" fmla="*/ 219075 w 581025"/>
                      <a:gd name="connsiteY21" fmla="*/ 807720 h 1054417"/>
                      <a:gd name="connsiteX22" fmla="*/ 242888 w 581025"/>
                      <a:gd name="connsiteY22" fmla="*/ 900113 h 1054417"/>
                      <a:gd name="connsiteX23" fmla="*/ 267653 w 581025"/>
                      <a:gd name="connsiteY23" fmla="*/ 933450 h 1054417"/>
                      <a:gd name="connsiteX24" fmla="*/ 289560 w 581025"/>
                      <a:gd name="connsiteY24" fmla="*/ 946785 h 1054417"/>
                      <a:gd name="connsiteX25" fmla="*/ 293370 w 581025"/>
                      <a:gd name="connsiteY25" fmla="*/ 975360 h 1054417"/>
                      <a:gd name="connsiteX26" fmla="*/ 293370 w 581025"/>
                      <a:gd name="connsiteY26" fmla="*/ 1014413 h 1054417"/>
                      <a:gd name="connsiteX27" fmla="*/ 315278 w 581025"/>
                      <a:gd name="connsiteY27" fmla="*/ 1036320 h 1054417"/>
                      <a:gd name="connsiteX28" fmla="*/ 330517 w 581025"/>
                      <a:gd name="connsiteY28" fmla="*/ 1014413 h 1054417"/>
                      <a:gd name="connsiteX29" fmla="*/ 396240 w 581025"/>
                      <a:gd name="connsiteY29" fmla="*/ 1029653 h 1054417"/>
                      <a:gd name="connsiteX30" fmla="*/ 416242 w 581025"/>
                      <a:gd name="connsiteY30" fmla="*/ 1018222 h 1054417"/>
                      <a:gd name="connsiteX31" fmla="*/ 501967 w 581025"/>
                      <a:gd name="connsiteY31" fmla="*/ 1034415 h 1054417"/>
                      <a:gd name="connsiteX32" fmla="*/ 528638 w 581025"/>
                      <a:gd name="connsiteY32" fmla="*/ 1002983 h 1054417"/>
                      <a:gd name="connsiteX33" fmla="*/ 545783 w 581025"/>
                      <a:gd name="connsiteY33" fmla="*/ 997268 h 1054417"/>
                      <a:gd name="connsiteX34" fmla="*/ 557213 w 581025"/>
                      <a:gd name="connsiteY34" fmla="*/ 1014413 h 1054417"/>
                      <a:gd name="connsiteX35" fmla="*/ 572453 w 581025"/>
                      <a:gd name="connsiteY35" fmla="*/ 1053465 h 1054417"/>
                      <a:gd name="connsiteX36" fmla="*/ 581025 w 581025"/>
                      <a:gd name="connsiteY36" fmla="*/ 1054418 h 105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81025" h="1054417">
                        <a:moveTo>
                          <a:pt x="45720" y="0"/>
                        </a:moveTo>
                        <a:lnTo>
                          <a:pt x="0" y="209550"/>
                        </a:lnTo>
                        <a:lnTo>
                          <a:pt x="35242" y="280035"/>
                        </a:lnTo>
                        <a:lnTo>
                          <a:pt x="20003" y="325755"/>
                        </a:lnTo>
                        <a:lnTo>
                          <a:pt x="54292" y="371475"/>
                        </a:lnTo>
                        <a:lnTo>
                          <a:pt x="72390" y="378142"/>
                        </a:lnTo>
                        <a:lnTo>
                          <a:pt x="109538" y="457200"/>
                        </a:lnTo>
                        <a:lnTo>
                          <a:pt x="109538" y="477203"/>
                        </a:lnTo>
                        <a:lnTo>
                          <a:pt x="131445" y="505778"/>
                        </a:lnTo>
                        <a:lnTo>
                          <a:pt x="140017" y="505778"/>
                        </a:lnTo>
                        <a:lnTo>
                          <a:pt x="153353" y="525780"/>
                        </a:lnTo>
                        <a:lnTo>
                          <a:pt x="183833" y="525780"/>
                        </a:lnTo>
                        <a:lnTo>
                          <a:pt x="183833" y="541020"/>
                        </a:lnTo>
                        <a:lnTo>
                          <a:pt x="116205" y="702945"/>
                        </a:lnTo>
                        <a:lnTo>
                          <a:pt x="111442" y="741998"/>
                        </a:lnTo>
                        <a:lnTo>
                          <a:pt x="124778" y="746760"/>
                        </a:lnTo>
                        <a:lnTo>
                          <a:pt x="140017" y="771525"/>
                        </a:lnTo>
                        <a:lnTo>
                          <a:pt x="166688" y="758190"/>
                        </a:lnTo>
                        <a:lnTo>
                          <a:pt x="200978" y="735330"/>
                        </a:lnTo>
                        <a:lnTo>
                          <a:pt x="219075" y="753428"/>
                        </a:lnTo>
                        <a:lnTo>
                          <a:pt x="223838" y="777240"/>
                        </a:lnTo>
                        <a:lnTo>
                          <a:pt x="219075" y="807720"/>
                        </a:lnTo>
                        <a:lnTo>
                          <a:pt x="242888" y="900113"/>
                        </a:lnTo>
                        <a:lnTo>
                          <a:pt x="267653" y="933450"/>
                        </a:lnTo>
                        <a:lnTo>
                          <a:pt x="289560" y="946785"/>
                        </a:lnTo>
                        <a:lnTo>
                          <a:pt x="293370" y="975360"/>
                        </a:lnTo>
                        <a:lnTo>
                          <a:pt x="293370" y="1014413"/>
                        </a:lnTo>
                        <a:lnTo>
                          <a:pt x="315278" y="1036320"/>
                        </a:lnTo>
                        <a:lnTo>
                          <a:pt x="330517" y="1014413"/>
                        </a:lnTo>
                        <a:lnTo>
                          <a:pt x="396240" y="1029653"/>
                        </a:lnTo>
                        <a:lnTo>
                          <a:pt x="416242" y="1018222"/>
                        </a:lnTo>
                        <a:lnTo>
                          <a:pt x="501967" y="1034415"/>
                        </a:lnTo>
                        <a:lnTo>
                          <a:pt x="528638" y="1002983"/>
                        </a:lnTo>
                        <a:lnTo>
                          <a:pt x="545783" y="997268"/>
                        </a:lnTo>
                        <a:lnTo>
                          <a:pt x="557213" y="1014413"/>
                        </a:lnTo>
                        <a:lnTo>
                          <a:pt x="572453" y="1053465"/>
                        </a:lnTo>
                        <a:lnTo>
                          <a:pt x="581025" y="1054418"/>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137" name="Freeform: Shape 136">
                    <a:extLst>
                      <a:ext uri="{FF2B5EF4-FFF2-40B4-BE49-F238E27FC236}">
                        <a16:creationId xmlns:a16="http://schemas.microsoft.com/office/drawing/2014/main" id="{F1F7CAC8-6754-B539-8BA7-F530E1E71CB3}"/>
                      </a:ext>
                    </a:extLst>
                  </p:cNvPr>
                  <p:cNvSpPr/>
                  <p:nvPr/>
                </p:nvSpPr>
                <p:spPr>
                  <a:xfrm>
                    <a:off x="2870834" y="2297429"/>
                    <a:ext cx="454342" cy="96202"/>
                  </a:xfrm>
                  <a:custGeom>
                    <a:avLst/>
                    <a:gdLst>
                      <a:gd name="connsiteX0" fmla="*/ 0 w 454342"/>
                      <a:gd name="connsiteY0" fmla="*/ 0 h 96202"/>
                      <a:gd name="connsiteX1" fmla="*/ 232410 w 454342"/>
                      <a:gd name="connsiteY1" fmla="*/ 51435 h 96202"/>
                      <a:gd name="connsiteX2" fmla="*/ 454343 w 454342"/>
                      <a:gd name="connsiteY2" fmla="*/ 96203 h 96202"/>
                    </a:gdLst>
                    <a:ahLst/>
                    <a:cxnLst>
                      <a:cxn ang="0">
                        <a:pos x="connsiteX0" y="connsiteY0"/>
                      </a:cxn>
                      <a:cxn ang="0">
                        <a:pos x="connsiteX1" y="connsiteY1"/>
                      </a:cxn>
                      <a:cxn ang="0">
                        <a:pos x="connsiteX2" y="connsiteY2"/>
                      </a:cxn>
                    </a:cxnLst>
                    <a:rect l="l" t="t" r="r" b="b"/>
                    <a:pathLst>
                      <a:path w="454342" h="96202">
                        <a:moveTo>
                          <a:pt x="0" y="0"/>
                        </a:moveTo>
                        <a:lnTo>
                          <a:pt x="232410" y="51435"/>
                        </a:lnTo>
                        <a:lnTo>
                          <a:pt x="454343" y="96203"/>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138" name="Freeform: Shape 137">
                    <a:extLst>
                      <a:ext uri="{FF2B5EF4-FFF2-40B4-BE49-F238E27FC236}">
                        <a16:creationId xmlns:a16="http://schemas.microsoft.com/office/drawing/2014/main" id="{E4CE66B3-DA91-F0F5-0BBD-88A473414A85}"/>
                      </a:ext>
                    </a:extLst>
                  </p:cNvPr>
                  <p:cNvSpPr/>
                  <p:nvPr/>
                </p:nvSpPr>
                <p:spPr>
                  <a:xfrm>
                    <a:off x="2870834" y="1480184"/>
                    <a:ext cx="249555" cy="817244"/>
                  </a:xfrm>
                  <a:custGeom>
                    <a:avLst/>
                    <a:gdLst>
                      <a:gd name="connsiteX0" fmla="*/ 0 w 249555"/>
                      <a:gd name="connsiteY0" fmla="*/ 817245 h 817244"/>
                      <a:gd name="connsiteX1" fmla="*/ 80963 w 249555"/>
                      <a:gd name="connsiteY1" fmla="*/ 461962 h 817244"/>
                      <a:gd name="connsiteX2" fmla="*/ 108585 w 249555"/>
                      <a:gd name="connsiteY2" fmla="*/ 406718 h 817244"/>
                      <a:gd name="connsiteX3" fmla="*/ 112395 w 249555"/>
                      <a:gd name="connsiteY3" fmla="*/ 386715 h 817244"/>
                      <a:gd name="connsiteX4" fmla="*/ 120015 w 249555"/>
                      <a:gd name="connsiteY4" fmla="*/ 378143 h 817244"/>
                      <a:gd name="connsiteX5" fmla="*/ 111443 w 249555"/>
                      <a:gd name="connsiteY5" fmla="*/ 359093 h 817244"/>
                      <a:gd name="connsiteX6" fmla="*/ 83820 w 249555"/>
                      <a:gd name="connsiteY6" fmla="*/ 347662 h 817244"/>
                      <a:gd name="connsiteX7" fmla="*/ 85725 w 249555"/>
                      <a:gd name="connsiteY7" fmla="*/ 307657 h 817244"/>
                      <a:gd name="connsiteX8" fmla="*/ 123825 w 249555"/>
                      <a:gd name="connsiteY8" fmla="*/ 252413 h 817244"/>
                      <a:gd name="connsiteX9" fmla="*/ 147638 w 249555"/>
                      <a:gd name="connsiteY9" fmla="*/ 244792 h 817244"/>
                      <a:gd name="connsiteX10" fmla="*/ 162878 w 249555"/>
                      <a:gd name="connsiteY10" fmla="*/ 222885 h 817244"/>
                      <a:gd name="connsiteX11" fmla="*/ 161925 w 249555"/>
                      <a:gd name="connsiteY11" fmla="*/ 207645 h 817244"/>
                      <a:gd name="connsiteX12" fmla="*/ 179070 w 249555"/>
                      <a:gd name="connsiteY12" fmla="*/ 192405 h 817244"/>
                      <a:gd name="connsiteX13" fmla="*/ 209550 w 249555"/>
                      <a:gd name="connsiteY13" fmla="*/ 140017 h 817244"/>
                      <a:gd name="connsiteX14" fmla="*/ 249555 w 249555"/>
                      <a:gd name="connsiteY14" fmla="*/ 94298 h 817244"/>
                      <a:gd name="connsiteX15" fmla="*/ 244793 w 249555"/>
                      <a:gd name="connsiteY15" fmla="*/ 63817 h 817244"/>
                      <a:gd name="connsiteX16" fmla="*/ 211455 w 249555"/>
                      <a:gd name="connsiteY16" fmla="*/ 34290 h 817244"/>
                      <a:gd name="connsiteX17" fmla="*/ 196215 w 249555"/>
                      <a:gd name="connsiteY17" fmla="*/ 0 h 817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9555" h="817244">
                        <a:moveTo>
                          <a:pt x="0" y="817245"/>
                        </a:moveTo>
                        <a:lnTo>
                          <a:pt x="80963" y="461962"/>
                        </a:lnTo>
                        <a:lnTo>
                          <a:pt x="108585" y="406718"/>
                        </a:lnTo>
                        <a:lnTo>
                          <a:pt x="112395" y="386715"/>
                        </a:lnTo>
                        <a:lnTo>
                          <a:pt x="120015" y="378143"/>
                        </a:lnTo>
                        <a:lnTo>
                          <a:pt x="111443" y="359093"/>
                        </a:lnTo>
                        <a:lnTo>
                          <a:pt x="83820" y="347662"/>
                        </a:lnTo>
                        <a:lnTo>
                          <a:pt x="85725" y="307657"/>
                        </a:lnTo>
                        <a:lnTo>
                          <a:pt x="123825" y="252413"/>
                        </a:lnTo>
                        <a:lnTo>
                          <a:pt x="147638" y="244792"/>
                        </a:lnTo>
                        <a:lnTo>
                          <a:pt x="162878" y="222885"/>
                        </a:lnTo>
                        <a:lnTo>
                          <a:pt x="161925" y="207645"/>
                        </a:lnTo>
                        <a:lnTo>
                          <a:pt x="179070" y="192405"/>
                        </a:lnTo>
                        <a:lnTo>
                          <a:pt x="209550" y="140017"/>
                        </a:lnTo>
                        <a:lnTo>
                          <a:pt x="249555" y="94298"/>
                        </a:lnTo>
                        <a:lnTo>
                          <a:pt x="244793" y="63817"/>
                        </a:lnTo>
                        <a:lnTo>
                          <a:pt x="211455" y="34290"/>
                        </a:lnTo>
                        <a:lnTo>
                          <a:pt x="196215" y="0"/>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139" name="Freeform: Shape 138">
                    <a:extLst>
                      <a:ext uri="{FF2B5EF4-FFF2-40B4-BE49-F238E27FC236}">
                        <a16:creationId xmlns:a16="http://schemas.microsoft.com/office/drawing/2014/main" id="{E21FE6E2-5E94-E361-0EC1-8793A8A52962}"/>
                      </a:ext>
                    </a:extLst>
                  </p:cNvPr>
                  <p:cNvSpPr/>
                  <p:nvPr/>
                </p:nvSpPr>
                <p:spPr>
                  <a:xfrm>
                    <a:off x="3325177" y="2393632"/>
                    <a:ext cx="456247" cy="78104"/>
                  </a:xfrm>
                  <a:custGeom>
                    <a:avLst/>
                    <a:gdLst>
                      <a:gd name="connsiteX0" fmla="*/ 456247 w 456247"/>
                      <a:gd name="connsiteY0" fmla="*/ 78105 h 78104"/>
                      <a:gd name="connsiteX1" fmla="*/ 0 w 456247"/>
                      <a:gd name="connsiteY1" fmla="*/ 0 h 78104"/>
                    </a:gdLst>
                    <a:ahLst/>
                    <a:cxnLst>
                      <a:cxn ang="0">
                        <a:pos x="connsiteX0" y="connsiteY0"/>
                      </a:cxn>
                      <a:cxn ang="0">
                        <a:pos x="connsiteX1" y="connsiteY1"/>
                      </a:cxn>
                    </a:cxnLst>
                    <a:rect l="l" t="t" r="r" b="b"/>
                    <a:pathLst>
                      <a:path w="456247" h="78104">
                        <a:moveTo>
                          <a:pt x="456247" y="78105"/>
                        </a:moveTo>
                        <a:lnTo>
                          <a:pt x="0" y="0"/>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140" name="Freeform: Shape 139">
                    <a:extLst>
                      <a:ext uri="{FF2B5EF4-FFF2-40B4-BE49-F238E27FC236}">
                        <a16:creationId xmlns:a16="http://schemas.microsoft.com/office/drawing/2014/main" id="{72609259-38C8-5B60-DA68-1918FD86844D}"/>
                      </a:ext>
                    </a:extLst>
                  </p:cNvPr>
                  <p:cNvSpPr/>
                  <p:nvPr/>
                </p:nvSpPr>
                <p:spPr>
                  <a:xfrm>
                    <a:off x="3067049" y="866774"/>
                    <a:ext cx="124777" cy="613410"/>
                  </a:xfrm>
                  <a:custGeom>
                    <a:avLst/>
                    <a:gdLst>
                      <a:gd name="connsiteX0" fmla="*/ 124778 w 124777"/>
                      <a:gd name="connsiteY0" fmla="*/ 0 h 613410"/>
                      <a:gd name="connsiteX1" fmla="*/ 3810 w 124777"/>
                      <a:gd name="connsiteY1" fmla="*/ 534353 h 613410"/>
                      <a:gd name="connsiteX2" fmla="*/ 10478 w 124777"/>
                      <a:gd name="connsiteY2" fmla="*/ 572453 h 613410"/>
                      <a:gd name="connsiteX3" fmla="*/ 0 w 124777"/>
                      <a:gd name="connsiteY3" fmla="*/ 613410 h 613410"/>
                    </a:gdLst>
                    <a:ahLst/>
                    <a:cxnLst>
                      <a:cxn ang="0">
                        <a:pos x="connsiteX0" y="connsiteY0"/>
                      </a:cxn>
                      <a:cxn ang="0">
                        <a:pos x="connsiteX1" y="connsiteY1"/>
                      </a:cxn>
                      <a:cxn ang="0">
                        <a:pos x="connsiteX2" y="connsiteY2"/>
                      </a:cxn>
                      <a:cxn ang="0">
                        <a:pos x="connsiteX3" y="connsiteY3"/>
                      </a:cxn>
                    </a:cxnLst>
                    <a:rect l="l" t="t" r="r" b="b"/>
                    <a:pathLst>
                      <a:path w="124777" h="613410">
                        <a:moveTo>
                          <a:pt x="124778" y="0"/>
                        </a:moveTo>
                        <a:lnTo>
                          <a:pt x="3810" y="534353"/>
                        </a:lnTo>
                        <a:lnTo>
                          <a:pt x="10478" y="572453"/>
                        </a:lnTo>
                        <a:lnTo>
                          <a:pt x="0" y="613410"/>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141" name="Freeform: Shape 140">
                    <a:extLst>
                      <a:ext uri="{FF2B5EF4-FFF2-40B4-BE49-F238E27FC236}">
                        <a16:creationId xmlns:a16="http://schemas.microsoft.com/office/drawing/2014/main" id="{9EA7BE70-A62D-4AF3-16B6-5B0B70FF41E1}"/>
                      </a:ext>
                    </a:extLst>
                  </p:cNvPr>
                  <p:cNvSpPr/>
                  <p:nvPr/>
                </p:nvSpPr>
                <p:spPr>
                  <a:xfrm>
                    <a:off x="3781424" y="1949766"/>
                    <a:ext cx="80962" cy="521970"/>
                  </a:xfrm>
                  <a:custGeom>
                    <a:avLst/>
                    <a:gdLst>
                      <a:gd name="connsiteX0" fmla="*/ 80963 w 80962"/>
                      <a:gd name="connsiteY0" fmla="*/ 0 h 521970"/>
                      <a:gd name="connsiteX1" fmla="*/ 0 w 80962"/>
                      <a:gd name="connsiteY1" fmla="*/ 521970 h 521970"/>
                    </a:gdLst>
                    <a:ahLst/>
                    <a:cxnLst>
                      <a:cxn ang="0">
                        <a:pos x="connsiteX0" y="connsiteY0"/>
                      </a:cxn>
                      <a:cxn ang="0">
                        <a:pos x="connsiteX1" y="connsiteY1"/>
                      </a:cxn>
                    </a:cxnLst>
                    <a:rect l="l" t="t" r="r" b="b"/>
                    <a:pathLst>
                      <a:path w="80962" h="521970">
                        <a:moveTo>
                          <a:pt x="80963" y="0"/>
                        </a:moveTo>
                        <a:lnTo>
                          <a:pt x="0" y="521970"/>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142" name="Freeform: Shape 141">
                    <a:extLst>
                      <a:ext uri="{FF2B5EF4-FFF2-40B4-BE49-F238E27FC236}">
                        <a16:creationId xmlns:a16="http://schemas.microsoft.com/office/drawing/2014/main" id="{5C16D84A-EDF0-C70C-7499-1DB321545C0D}"/>
                      </a:ext>
                    </a:extLst>
                  </p:cNvPr>
                  <p:cNvSpPr/>
                  <p:nvPr/>
                </p:nvSpPr>
                <p:spPr>
                  <a:xfrm>
                    <a:off x="7409497" y="2659379"/>
                    <a:ext cx="77152" cy="828675"/>
                  </a:xfrm>
                  <a:custGeom>
                    <a:avLst/>
                    <a:gdLst>
                      <a:gd name="connsiteX0" fmla="*/ 19050 w 77152"/>
                      <a:gd name="connsiteY0" fmla="*/ 0 h 828675"/>
                      <a:gd name="connsiteX1" fmla="*/ 58102 w 77152"/>
                      <a:gd name="connsiteY1" fmla="*/ 478155 h 828675"/>
                      <a:gd name="connsiteX2" fmla="*/ 48577 w 77152"/>
                      <a:gd name="connsiteY2" fmla="*/ 527685 h 828675"/>
                      <a:gd name="connsiteX3" fmla="*/ 48577 w 77152"/>
                      <a:gd name="connsiteY3" fmla="*/ 546735 h 828675"/>
                      <a:gd name="connsiteX4" fmla="*/ 71438 w 77152"/>
                      <a:gd name="connsiteY4" fmla="*/ 580073 h 828675"/>
                      <a:gd name="connsiteX5" fmla="*/ 71438 w 77152"/>
                      <a:gd name="connsiteY5" fmla="*/ 586740 h 828675"/>
                      <a:gd name="connsiteX6" fmla="*/ 68580 w 77152"/>
                      <a:gd name="connsiteY6" fmla="*/ 595313 h 828675"/>
                      <a:gd name="connsiteX7" fmla="*/ 77152 w 77152"/>
                      <a:gd name="connsiteY7" fmla="*/ 613410 h 828675"/>
                      <a:gd name="connsiteX8" fmla="*/ 74295 w 77152"/>
                      <a:gd name="connsiteY8" fmla="*/ 636270 h 828675"/>
                      <a:gd name="connsiteX9" fmla="*/ 59055 w 77152"/>
                      <a:gd name="connsiteY9" fmla="*/ 653415 h 828675"/>
                      <a:gd name="connsiteX10" fmla="*/ 46672 w 77152"/>
                      <a:gd name="connsiteY10" fmla="*/ 693420 h 828675"/>
                      <a:gd name="connsiteX11" fmla="*/ 10477 w 77152"/>
                      <a:gd name="connsiteY11" fmla="*/ 743902 h 828675"/>
                      <a:gd name="connsiteX12" fmla="*/ 9525 w 77152"/>
                      <a:gd name="connsiteY12" fmla="*/ 810577 h 828675"/>
                      <a:gd name="connsiteX13" fmla="*/ 0 w 77152"/>
                      <a:gd name="connsiteY13" fmla="*/ 810577 h 828675"/>
                      <a:gd name="connsiteX14" fmla="*/ 8572 w 77152"/>
                      <a:gd name="connsiteY14" fmla="*/ 828675 h 82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152" h="828675">
                        <a:moveTo>
                          <a:pt x="19050" y="0"/>
                        </a:moveTo>
                        <a:lnTo>
                          <a:pt x="58102" y="478155"/>
                        </a:lnTo>
                        <a:lnTo>
                          <a:pt x="48577" y="527685"/>
                        </a:lnTo>
                        <a:lnTo>
                          <a:pt x="48577" y="546735"/>
                        </a:lnTo>
                        <a:lnTo>
                          <a:pt x="71438" y="580073"/>
                        </a:lnTo>
                        <a:lnTo>
                          <a:pt x="71438" y="586740"/>
                        </a:lnTo>
                        <a:lnTo>
                          <a:pt x="68580" y="595313"/>
                        </a:lnTo>
                        <a:lnTo>
                          <a:pt x="77152" y="613410"/>
                        </a:lnTo>
                        <a:lnTo>
                          <a:pt x="74295" y="636270"/>
                        </a:lnTo>
                        <a:lnTo>
                          <a:pt x="59055" y="653415"/>
                        </a:lnTo>
                        <a:lnTo>
                          <a:pt x="46672" y="693420"/>
                        </a:lnTo>
                        <a:lnTo>
                          <a:pt x="10477" y="743902"/>
                        </a:lnTo>
                        <a:lnTo>
                          <a:pt x="9525" y="810577"/>
                        </a:lnTo>
                        <a:lnTo>
                          <a:pt x="0" y="810577"/>
                        </a:lnTo>
                        <a:lnTo>
                          <a:pt x="8572" y="828675"/>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143" name="Freeform: Shape 142">
                    <a:extLst>
                      <a:ext uri="{FF2B5EF4-FFF2-40B4-BE49-F238E27FC236}">
                        <a16:creationId xmlns:a16="http://schemas.microsoft.com/office/drawing/2014/main" id="{DFE3052A-FA11-92E0-4432-D4C3BE6E99D0}"/>
                      </a:ext>
                    </a:extLst>
                  </p:cNvPr>
                  <p:cNvSpPr/>
                  <p:nvPr/>
                </p:nvSpPr>
                <p:spPr>
                  <a:xfrm>
                    <a:off x="7239951" y="3488054"/>
                    <a:ext cx="178117" cy="188594"/>
                  </a:xfrm>
                  <a:custGeom>
                    <a:avLst/>
                    <a:gdLst>
                      <a:gd name="connsiteX0" fmla="*/ 2858 w 178117"/>
                      <a:gd name="connsiteY0" fmla="*/ 188595 h 188594"/>
                      <a:gd name="connsiteX1" fmla="*/ 0 w 178117"/>
                      <a:gd name="connsiteY1" fmla="*/ 171450 h 188594"/>
                      <a:gd name="connsiteX2" fmla="*/ 38100 w 178117"/>
                      <a:gd name="connsiteY2" fmla="*/ 136207 h 188594"/>
                      <a:gd name="connsiteX3" fmla="*/ 103823 w 178117"/>
                      <a:gd name="connsiteY3" fmla="*/ 164782 h 188594"/>
                      <a:gd name="connsiteX4" fmla="*/ 118110 w 178117"/>
                      <a:gd name="connsiteY4" fmla="*/ 161925 h 188594"/>
                      <a:gd name="connsiteX5" fmla="*/ 121920 w 178117"/>
                      <a:gd name="connsiteY5" fmla="*/ 139065 h 188594"/>
                      <a:gd name="connsiteX6" fmla="*/ 105728 w 178117"/>
                      <a:gd name="connsiteY6" fmla="*/ 121920 h 188594"/>
                      <a:gd name="connsiteX7" fmla="*/ 109538 w 178117"/>
                      <a:gd name="connsiteY7" fmla="*/ 90488 h 188594"/>
                      <a:gd name="connsiteX8" fmla="*/ 119063 w 178117"/>
                      <a:gd name="connsiteY8" fmla="*/ 85725 h 188594"/>
                      <a:gd name="connsiteX9" fmla="*/ 130493 w 178117"/>
                      <a:gd name="connsiteY9" fmla="*/ 91440 h 188594"/>
                      <a:gd name="connsiteX10" fmla="*/ 136208 w 178117"/>
                      <a:gd name="connsiteY10" fmla="*/ 80010 h 188594"/>
                      <a:gd name="connsiteX11" fmla="*/ 171450 w 178117"/>
                      <a:gd name="connsiteY11" fmla="*/ 74295 h 188594"/>
                      <a:gd name="connsiteX12" fmla="*/ 172403 w 178117"/>
                      <a:gd name="connsiteY12" fmla="*/ 65722 h 188594"/>
                      <a:gd name="connsiteX13" fmla="*/ 158115 w 178117"/>
                      <a:gd name="connsiteY13" fmla="*/ 44767 h 188594"/>
                      <a:gd name="connsiteX14" fmla="*/ 157163 w 178117"/>
                      <a:gd name="connsiteY14" fmla="*/ 34290 h 188594"/>
                      <a:gd name="connsiteX15" fmla="*/ 178118 w 178117"/>
                      <a:gd name="connsiteY15" fmla="*/ 8572 h 188594"/>
                      <a:gd name="connsiteX16" fmla="*/ 178118 w 178117"/>
                      <a:gd name="connsiteY16" fmla="*/ 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8117" h="188594">
                        <a:moveTo>
                          <a:pt x="2858" y="188595"/>
                        </a:moveTo>
                        <a:lnTo>
                          <a:pt x="0" y="171450"/>
                        </a:lnTo>
                        <a:lnTo>
                          <a:pt x="38100" y="136207"/>
                        </a:lnTo>
                        <a:lnTo>
                          <a:pt x="103823" y="164782"/>
                        </a:lnTo>
                        <a:lnTo>
                          <a:pt x="118110" y="161925"/>
                        </a:lnTo>
                        <a:lnTo>
                          <a:pt x="121920" y="139065"/>
                        </a:lnTo>
                        <a:lnTo>
                          <a:pt x="105728" y="121920"/>
                        </a:lnTo>
                        <a:lnTo>
                          <a:pt x="109538" y="90488"/>
                        </a:lnTo>
                        <a:lnTo>
                          <a:pt x="119063" y="85725"/>
                        </a:lnTo>
                        <a:lnTo>
                          <a:pt x="130493" y="91440"/>
                        </a:lnTo>
                        <a:lnTo>
                          <a:pt x="136208" y="80010"/>
                        </a:lnTo>
                        <a:lnTo>
                          <a:pt x="171450" y="74295"/>
                        </a:lnTo>
                        <a:lnTo>
                          <a:pt x="172403" y="65722"/>
                        </a:lnTo>
                        <a:lnTo>
                          <a:pt x="158115" y="44767"/>
                        </a:lnTo>
                        <a:lnTo>
                          <a:pt x="157163" y="34290"/>
                        </a:lnTo>
                        <a:lnTo>
                          <a:pt x="178118" y="8572"/>
                        </a:lnTo>
                        <a:lnTo>
                          <a:pt x="178118" y="0"/>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144" name="Freeform: Shape 143">
                    <a:extLst>
                      <a:ext uri="{FF2B5EF4-FFF2-40B4-BE49-F238E27FC236}">
                        <a16:creationId xmlns:a16="http://schemas.microsoft.com/office/drawing/2014/main" id="{64A5279A-A814-BF6F-D404-051697DFCE68}"/>
                      </a:ext>
                    </a:extLst>
                  </p:cNvPr>
                  <p:cNvSpPr/>
                  <p:nvPr/>
                </p:nvSpPr>
                <p:spPr>
                  <a:xfrm>
                    <a:off x="6818947" y="2983229"/>
                    <a:ext cx="423862" cy="693420"/>
                  </a:xfrm>
                  <a:custGeom>
                    <a:avLst/>
                    <a:gdLst>
                      <a:gd name="connsiteX0" fmla="*/ 423863 w 423862"/>
                      <a:gd name="connsiteY0" fmla="*/ 693420 h 693420"/>
                      <a:gd name="connsiteX1" fmla="*/ 397192 w 423862"/>
                      <a:gd name="connsiteY1" fmla="*/ 693420 h 693420"/>
                      <a:gd name="connsiteX2" fmla="*/ 383857 w 423862"/>
                      <a:gd name="connsiteY2" fmla="*/ 679133 h 693420"/>
                      <a:gd name="connsiteX3" fmla="*/ 366713 w 423862"/>
                      <a:gd name="connsiteY3" fmla="*/ 642938 h 693420"/>
                      <a:gd name="connsiteX4" fmla="*/ 366713 w 423862"/>
                      <a:gd name="connsiteY4" fmla="*/ 624840 h 693420"/>
                      <a:gd name="connsiteX5" fmla="*/ 374332 w 423862"/>
                      <a:gd name="connsiteY5" fmla="*/ 619125 h 693420"/>
                      <a:gd name="connsiteX6" fmla="*/ 375285 w 423862"/>
                      <a:gd name="connsiteY6" fmla="*/ 606743 h 693420"/>
                      <a:gd name="connsiteX7" fmla="*/ 359092 w 423862"/>
                      <a:gd name="connsiteY7" fmla="*/ 588645 h 693420"/>
                      <a:gd name="connsiteX8" fmla="*/ 350520 w 423862"/>
                      <a:gd name="connsiteY8" fmla="*/ 564833 h 693420"/>
                      <a:gd name="connsiteX9" fmla="*/ 324802 w 423862"/>
                      <a:gd name="connsiteY9" fmla="*/ 525780 h 693420"/>
                      <a:gd name="connsiteX10" fmla="*/ 279082 w 423862"/>
                      <a:gd name="connsiteY10" fmla="*/ 513398 h 693420"/>
                      <a:gd name="connsiteX11" fmla="*/ 208597 w 423862"/>
                      <a:gd name="connsiteY11" fmla="*/ 445770 h 693420"/>
                      <a:gd name="connsiteX12" fmla="*/ 204788 w 423862"/>
                      <a:gd name="connsiteY12" fmla="*/ 422910 h 693420"/>
                      <a:gd name="connsiteX13" fmla="*/ 231457 w 423862"/>
                      <a:gd name="connsiteY13" fmla="*/ 350520 h 693420"/>
                      <a:gd name="connsiteX14" fmla="*/ 227647 w 423862"/>
                      <a:gd name="connsiteY14" fmla="*/ 332423 h 693420"/>
                      <a:gd name="connsiteX15" fmla="*/ 239077 w 423862"/>
                      <a:gd name="connsiteY15" fmla="*/ 321945 h 693420"/>
                      <a:gd name="connsiteX16" fmla="*/ 239077 w 423862"/>
                      <a:gd name="connsiteY16" fmla="*/ 309563 h 693420"/>
                      <a:gd name="connsiteX17" fmla="*/ 212407 w 423862"/>
                      <a:gd name="connsiteY17" fmla="*/ 295275 h 693420"/>
                      <a:gd name="connsiteX18" fmla="*/ 183832 w 423862"/>
                      <a:gd name="connsiteY18" fmla="*/ 288608 h 693420"/>
                      <a:gd name="connsiteX19" fmla="*/ 151447 w 423862"/>
                      <a:gd name="connsiteY19" fmla="*/ 300038 h 693420"/>
                      <a:gd name="connsiteX20" fmla="*/ 139065 w 423862"/>
                      <a:gd name="connsiteY20" fmla="*/ 278130 h 693420"/>
                      <a:gd name="connsiteX21" fmla="*/ 144780 w 423862"/>
                      <a:gd name="connsiteY21" fmla="*/ 260033 h 693420"/>
                      <a:gd name="connsiteX22" fmla="*/ 138113 w 423862"/>
                      <a:gd name="connsiteY22" fmla="*/ 237173 h 693420"/>
                      <a:gd name="connsiteX23" fmla="*/ 56197 w 423862"/>
                      <a:gd name="connsiteY23" fmla="*/ 157163 h 693420"/>
                      <a:gd name="connsiteX24" fmla="*/ 35242 w 423862"/>
                      <a:gd name="connsiteY24" fmla="*/ 142875 h 693420"/>
                      <a:gd name="connsiteX25" fmla="*/ 11430 w 423862"/>
                      <a:gd name="connsiteY25" fmla="*/ 86677 h 693420"/>
                      <a:gd name="connsiteX26" fmla="*/ 0 w 423862"/>
                      <a:gd name="connsiteY26" fmla="*/ 35242 h 693420"/>
                      <a:gd name="connsiteX27" fmla="*/ 13335 w 423862"/>
                      <a:gd name="connsiteY27" fmla="*/ 0 h 693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23862" h="693420">
                        <a:moveTo>
                          <a:pt x="423863" y="693420"/>
                        </a:moveTo>
                        <a:lnTo>
                          <a:pt x="397192" y="693420"/>
                        </a:lnTo>
                        <a:lnTo>
                          <a:pt x="383857" y="679133"/>
                        </a:lnTo>
                        <a:lnTo>
                          <a:pt x="366713" y="642938"/>
                        </a:lnTo>
                        <a:lnTo>
                          <a:pt x="366713" y="624840"/>
                        </a:lnTo>
                        <a:lnTo>
                          <a:pt x="374332" y="619125"/>
                        </a:lnTo>
                        <a:lnTo>
                          <a:pt x="375285" y="606743"/>
                        </a:lnTo>
                        <a:lnTo>
                          <a:pt x="359092" y="588645"/>
                        </a:lnTo>
                        <a:lnTo>
                          <a:pt x="350520" y="564833"/>
                        </a:lnTo>
                        <a:lnTo>
                          <a:pt x="324802" y="525780"/>
                        </a:lnTo>
                        <a:lnTo>
                          <a:pt x="279082" y="513398"/>
                        </a:lnTo>
                        <a:lnTo>
                          <a:pt x="208597" y="445770"/>
                        </a:lnTo>
                        <a:lnTo>
                          <a:pt x="204788" y="422910"/>
                        </a:lnTo>
                        <a:lnTo>
                          <a:pt x="231457" y="350520"/>
                        </a:lnTo>
                        <a:lnTo>
                          <a:pt x="227647" y="332423"/>
                        </a:lnTo>
                        <a:lnTo>
                          <a:pt x="239077" y="321945"/>
                        </a:lnTo>
                        <a:lnTo>
                          <a:pt x="239077" y="309563"/>
                        </a:lnTo>
                        <a:lnTo>
                          <a:pt x="212407" y="295275"/>
                        </a:lnTo>
                        <a:lnTo>
                          <a:pt x="183832" y="288608"/>
                        </a:lnTo>
                        <a:lnTo>
                          <a:pt x="151447" y="300038"/>
                        </a:lnTo>
                        <a:lnTo>
                          <a:pt x="139065" y="278130"/>
                        </a:lnTo>
                        <a:lnTo>
                          <a:pt x="144780" y="260033"/>
                        </a:lnTo>
                        <a:lnTo>
                          <a:pt x="138113" y="237173"/>
                        </a:lnTo>
                        <a:lnTo>
                          <a:pt x="56197" y="157163"/>
                        </a:lnTo>
                        <a:lnTo>
                          <a:pt x="35242" y="142875"/>
                        </a:lnTo>
                        <a:lnTo>
                          <a:pt x="11430" y="86677"/>
                        </a:lnTo>
                        <a:lnTo>
                          <a:pt x="0" y="35242"/>
                        </a:lnTo>
                        <a:lnTo>
                          <a:pt x="13335" y="0"/>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145" name="Freeform: Shape 144">
                    <a:extLst>
                      <a:ext uri="{FF2B5EF4-FFF2-40B4-BE49-F238E27FC236}">
                        <a16:creationId xmlns:a16="http://schemas.microsoft.com/office/drawing/2014/main" id="{117A13F4-A5C4-6D1D-9D58-DCD55CBB6F9F}"/>
                      </a:ext>
                    </a:extLst>
                  </p:cNvPr>
                  <p:cNvSpPr/>
                  <p:nvPr/>
                </p:nvSpPr>
                <p:spPr>
                  <a:xfrm>
                    <a:off x="6931342" y="2502216"/>
                    <a:ext cx="437197" cy="26670"/>
                  </a:xfrm>
                  <a:custGeom>
                    <a:avLst/>
                    <a:gdLst>
                      <a:gd name="connsiteX0" fmla="*/ 0 w 437197"/>
                      <a:gd name="connsiteY0" fmla="*/ 26670 h 26670"/>
                      <a:gd name="connsiteX1" fmla="*/ 437197 w 437197"/>
                      <a:gd name="connsiteY1" fmla="*/ 0 h 26670"/>
                    </a:gdLst>
                    <a:ahLst/>
                    <a:cxnLst>
                      <a:cxn ang="0">
                        <a:pos x="connsiteX0" y="connsiteY0"/>
                      </a:cxn>
                      <a:cxn ang="0">
                        <a:pos x="connsiteX1" y="connsiteY1"/>
                      </a:cxn>
                    </a:cxnLst>
                    <a:rect l="l" t="t" r="r" b="b"/>
                    <a:pathLst>
                      <a:path w="437197" h="26670">
                        <a:moveTo>
                          <a:pt x="0" y="26670"/>
                        </a:moveTo>
                        <a:lnTo>
                          <a:pt x="437197" y="0"/>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146" name="Freeform: Shape 145">
                    <a:extLst>
                      <a:ext uri="{FF2B5EF4-FFF2-40B4-BE49-F238E27FC236}">
                        <a16:creationId xmlns:a16="http://schemas.microsoft.com/office/drawing/2014/main" id="{61E7DB8D-26A7-054A-6AB9-E1B62C10A0F7}"/>
                      </a:ext>
                    </a:extLst>
                  </p:cNvPr>
                  <p:cNvSpPr/>
                  <p:nvPr/>
                </p:nvSpPr>
                <p:spPr>
                  <a:xfrm>
                    <a:off x="7418069" y="3161346"/>
                    <a:ext cx="501015" cy="334327"/>
                  </a:xfrm>
                  <a:custGeom>
                    <a:avLst/>
                    <a:gdLst>
                      <a:gd name="connsiteX0" fmla="*/ 0 w 501015"/>
                      <a:gd name="connsiteY0" fmla="*/ 326708 h 334327"/>
                      <a:gd name="connsiteX1" fmla="*/ 10478 w 501015"/>
                      <a:gd name="connsiteY1" fmla="*/ 334328 h 334327"/>
                      <a:gd name="connsiteX2" fmla="*/ 16193 w 501015"/>
                      <a:gd name="connsiteY2" fmla="*/ 324803 h 334327"/>
                      <a:gd name="connsiteX3" fmla="*/ 9525 w 501015"/>
                      <a:gd name="connsiteY3" fmla="*/ 308610 h 334327"/>
                      <a:gd name="connsiteX4" fmla="*/ 53340 w 501015"/>
                      <a:gd name="connsiteY4" fmla="*/ 303847 h 334327"/>
                      <a:gd name="connsiteX5" fmla="*/ 55245 w 501015"/>
                      <a:gd name="connsiteY5" fmla="*/ 315278 h 334327"/>
                      <a:gd name="connsiteX6" fmla="*/ 65723 w 501015"/>
                      <a:gd name="connsiteY6" fmla="*/ 317183 h 334327"/>
                      <a:gd name="connsiteX7" fmla="*/ 69532 w 501015"/>
                      <a:gd name="connsiteY7" fmla="*/ 308610 h 334327"/>
                      <a:gd name="connsiteX8" fmla="*/ 63818 w 501015"/>
                      <a:gd name="connsiteY8" fmla="*/ 296228 h 334327"/>
                      <a:gd name="connsiteX9" fmla="*/ 66675 w 501015"/>
                      <a:gd name="connsiteY9" fmla="*/ 288608 h 334327"/>
                      <a:gd name="connsiteX10" fmla="*/ 79057 w 501015"/>
                      <a:gd name="connsiteY10" fmla="*/ 296228 h 334327"/>
                      <a:gd name="connsiteX11" fmla="*/ 95250 w 501015"/>
                      <a:gd name="connsiteY11" fmla="*/ 292418 h 334327"/>
                      <a:gd name="connsiteX12" fmla="*/ 111443 w 501015"/>
                      <a:gd name="connsiteY12" fmla="*/ 298133 h 334327"/>
                      <a:gd name="connsiteX13" fmla="*/ 143828 w 501015"/>
                      <a:gd name="connsiteY13" fmla="*/ 318135 h 334327"/>
                      <a:gd name="connsiteX14" fmla="*/ 160973 w 501015"/>
                      <a:gd name="connsiteY14" fmla="*/ 291465 h 334327"/>
                      <a:gd name="connsiteX15" fmla="*/ 194310 w 501015"/>
                      <a:gd name="connsiteY15" fmla="*/ 270510 h 334327"/>
                      <a:gd name="connsiteX16" fmla="*/ 222885 w 501015"/>
                      <a:gd name="connsiteY16" fmla="*/ 301943 h 334327"/>
                      <a:gd name="connsiteX17" fmla="*/ 238125 w 501015"/>
                      <a:gd name="connsiteY17" fmla="*/ 281940 h 334327"/>
                      <a:gd name="connsiteX18" fmla="*/ 240982 w 501015"/>
                      <a:gd name="connsiteY18" fmla="*/ 256222 h 334327"/>
                      <a:gd name="connsiteX19" fmla="*/ 277178 w 501015"/>
                      <a:gd name="connsiteY19" fmla="*/ 234315 h 334327"/>
                      <a:gd name="connsiteX20" fmla="*/ 279082 w 501015"/>
                      <a:gd name="connsiteY20" fmla="*/ 246697 h 334327"/>
                      <a:gd name="connsiteX21" fmla="*/ 297180 w 501015"/>
                      <a:gd name="connsiteY21" fmla="*/ 258128 h 334327"/>
                      <a:gd name="connsiteX22" fmla="*/ 325755 w 501015"/>
                      <a:gd name="connsiteY22" fmla="*/ 256222 h 334327"/>
                      <a:gd name="connsiteX23" fmla="*/ 337185 w 501015"/>
                      <a:gd name="connsiteY23" fmla="*/ 249555 h 334327"/>
                      <a:gd name="connsiteX24" fmla="*/ 338138 w 501015"/>
                      <a:gd name="connsiteY24" fmla="*/ 217170 h 334327"/>
                      <a:gd name="connsiteX25" fmla="*/ 361950 w 501015"/>
                      <a:gd name="connsiteY25" fmla="*/ 181928 h 334327"/>
                      <a:gd name="connsiteX26" fmla="*/ 405765 w 501015"/>
                      <a:gd name="connsiteY26" fmla="*/ 140018 h 334327"/>
                      <a:gd name="connsiteX27" fmla="*/ 404813 w 501015"/>
                      <a:gd name="connsiteY27" fmla="*/ 123825 h 334327"/>
                      <a:gd name="connsiteX28" fmla="*/ 416243 w 501015"/>
                      <a:gd name="connsiteY28" fmla="*/ 87630 h 334327"/>
                      <a:gd name="connsiteX29" fmla="*/ 437198 w 501015"/>
                      <a:gd name="connsiteY29" fmla="*/ 97155 h 334327"/>
                      <a:gd name="connsiteX30" fmla="*/ 501015 w 501015"/>
                      <a:gd name="connsiteY30" fmla="*/ 54293 h 334327"/>
                      <a:gd name="connsiteX31" fmla="*/ 497205 w 501015"/>
                      <a:gd name="connsiteY31" fmla="*/ 38100 h 334327"/>
                      <a:gd name="connsiteX32" fmla="*/ 482918 w 501015"/>
                      <a:gd name="connsiteY32" fmla="*/ 18097 h 334327"/>
                      <a:gd name="connsiteX33" fmla="*/ 492443 w 501015"/>
                      <a:gd name="connsiteY33" fmla="*/ 0 h 334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1015" h="334327">
                        <a:moveTo>
                          <a:pt x="0" y="326708"/>
                        </a:moveTo>
                        <a:lnTo>
                          <a:pt x="10478" y="334328"/>
                        </a:lnTo>
                        <a:lnTo>
                          <a:pt x="16193" y="324803"/>
                        </a:lnTo>
                        <a:lnTo>
                          <a:pt x="9525" y="308610"/>
                        </a:lnTo>
                        <a:lnTo>
                          <a:pt x="53340" y="303847"/>
                        </a:lnTo>
                        <a:lnTo>
                          <a:pt x="55245" y="315278"/>
                        </a:lnTo>
                        <a:lnTo>
                          <a:pt x="65723" y="317183"/>
                        </a:lnTo>
                        <a:lnTo>
                          <a:pt x="69532" y="308610"/>
                        </a:lnTo>
                        <a:lnTo>
                          <a:pt x="63818" y="296228"/>
                        </a:lnTo>
                        <a:lnTo>
                          <a:pt x="66675" y="288608"/>
                        </a:lnTo>
                        <a:lnTo>
                          <a:pt x="79057" y="296228"/>
                        </a:lnTo>
                        <a:lnTo>
                          <a:pt x="95250" y="292418"/>
                        </a:lnTo>
                        <a:lnTo>
                          <a:pt x="111443" y="298133"/>
                        </a:lnTo>
                        <a:lnTo>
                          <a:pt x="143828" y="318135"/>
                        </a:lnTo>
                        <a:lnTo>
                          <a:pt x="160973" y="291465"/>
                        </a:lnTo>
                        <a:lnTo>
                          <a:pt x="194310" y="270510"/>
                        </a:lnTo>
                        <a:lnTo>
                          <a:pt x="222885" y="301943"/>
                        </a:lnTo>
                        <a:lnTo>
                          <a:pt x="238125" y="281940"/>
                        </a:lnTo>
                        <a:lnTo>
                          <a:pt x="240982" y="256222"/>
                        </a:lnTo>
                        <a:lnTo>
                          <a:pt x="277178" y="234315"/>
                        </a:lnTo>
                        <a:lnTo>
                          <a:pt x="279082" y="246697"/>
                        </a:lnTo>
                        <a:lnTo>
                          <a:pt x="297180" y="258128"/>
                        </a:lnTo>
                        <a:lnTo>
                          <a:pt x="325755" y="256222"/>
                        </a:lnTo>
                        <a:lnTo>
                          <a:pt x="337185" y="249555"/>
                        </a:lnTo>
                        <a:lnTo>
                          <a:pt x="338138" y="217170"/>
                        </a:lnTo>
                        <a:lnTo>
                          <a:pt x="361950" y="181928"/>
                        </a:lnTo>
                        <a:lnTo>
                          <a:pt x="405765" y="140018"/>
                        </a:lnTo>
                        <a:lnTo>
                          <a:pt x="404813" y="123825"/>
                        </a:lnTo>
                        <a:lnTo>
                          <a:pt x="416243" y="87630"/>
                        </a:lnTo>
                        <a:lnTo>
                          <a:pt x="437198" y="97155"/>
                        </a:lnTo>
                        <a:lnTo>
                          <a:pt x="501015" y="54293"/>
                        </a:lnTo>
                        <a:lnTo>
                          <a:pt x="497205" y="38100"/>
                        </a:lnTo>
                        <a:lnTo>
                          <a:pt x="482918" y="18097"/>
                        </a:lnTo>
                        <a:lnTo>
                          <a:pt x="492443" y="0"/>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147" name="Freeform: Shape 146">
                    <a:extLst>
                      <a:ext uri="{FF2B5EF4-FFF2-40B4-BE49-F238E27FC236}">
                        <a16:creationId xmlns:a16="http://schemas.microsoft.com/office/drawing/2014/main" id="{D995FF5F-97E3-6DD5-79C2-5F126AAA8E36}"/>
                      </a:ext>
                    </a:extLst>
                  </p:cNvPr>
                  <p:cNvSpPr/>
                  <p:nvPr/>
                </p:nvSpPr>
                <p:spPr>
                  <a:xfrm>
                    <a:off x="7538084" y="2603182"/>
                    <a:ext cx="309562" cy="32384"/>
                  </a:xfrm>
                  <a:custGeom>
                    <a:avLst/>
                    <a:gdLst>
                      <a:gd name="connsiteX0" fmla="*/ 0 w 309562"/>
                      <a:gd name="connsiteY0" fmla="*/ 32385 h 32384"/>
                      <a:gd name="connsiteX1" fmla="*/ 308610 w 309562"/>
                      <a:gd name="connsiteY1" fmla="*/ 0 h 32384"/>
                      <a:gd name="connsiteX2" fmla="*/ 309563 w 309562"/>
                      <a:gd name="connsiteY2" fmla="*/ 13335 h 32384"/>
                    </a:gdLst>
                    <a:ahLst/>
                    <a:cxnLst>
                      <a:cxn ang="0">
                        <a:pos x="connsiteX0" y="connsiteY0"/>
                      </a:cxn>
                      <a:cxn ang="0">
                        <a:pos x="connsiteX1" y="connsiteY1"/>
                      </a:cxn>
                      <a:cxn ang="0">
                        <a:pos x="connsiteX2" y="connsiteY2"/>
                      </a:cxn>
                    </a:cxnLst>
                    <a:rect l="l" t="t" r="r" b="b"/>
                    <a:pathLst>
                      <a:path w="309562" h="32384">
                        <a:moveTo>
                          <a:pt x="0" y="32385"/>
                        </a:moveTo>
                        <a:lnTo>
                          <a:pt x="308610" y="0"/>
                        </a:lnTo>
                        <a:lnTo>
                          <a:pt x="309563" y="13335"/>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148" name="Freeform: Shape 147">
                    <a:extLst>
                      <a:ext uri="{FF2B5EF4-FFF2-40B4-BE49-F238E27FC236}">
                        <a16:creationId xmlns:a16="http://schemas.microsoft.com/office/drawing/2014/main" id="{24D89ACE-F120-713A-5200-27FB66B0207A}"/>
                      </a:ext>
                    </a:extLst>
                  </p:cNvPr>
                  <p:cNvSpPr/>
                  <p:nvPr/>
                </p:nvSpPr>
                <p:spPr>
                  <a:xfrm>
                    <a:off x="7847647" y="2616516"/>
                    <a:ext cx="62864" cy="544829"/>
                  </a:xfrm>
                  <a:custGeom>
                    <a:avLst/>
                    <a:gdLst>
                      <a:gd name="connsiteX0" fmla="*/ 62865 w 62864"/>
                      <a:gd name="connsiteY0" fmla="*/ 544830 h 544829"/>
                      <a:gd name="connsiteX1" fmla="*/ 0 w 62864"/>
                      <a:gd name="connsiteY1" fmla="*/ 0 h 544829"/>
                    </a:gdLst>
                    <a:ahLst/>
                    <a:cxnLst>
                      <a:cxn ang="0">
                        <a:pos x="connsiteX0" y="connsiteY0"/>
                      </a:cxn>
                      <a:cxn ang="0">
                        <a:pos x="connsiteX1" y="connsiteY1"/>
                      </a:cxn>
                    </a:cxnLst>
                    <a:rect l="l" t="t" r="r" b="b"/>
                    <a:pathLst>
                      <a:path w="62864" h="544829">
                        <a:moveTo>
                          <a:pt x="62865" y="544830"/>
                        </a:moveTo>
                        <a:lnTo>
                          <a:pt x="0" y="0"/>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149" name="Freeform: Shape 148">
                    <a:extLst>
                      <a:ext uri="{FF2B5EF4-FFF2-40B4-BE49-F238E27FC236}">
                        <a16:creationId xmlns:a16="http://schemas.microsoft.com/office/drawing/2014/main" id="{187F9D6A-E6B0-5C2A-F927-FA8D221735EA}"/>
                      </a:ext>
                    </a:extLst>
                  </p:cNvPr>
                  <p:cNvSpPr/>
                  <p:nvPr/>
                </p:nvSpPr>
                <p:spPr>
                  <a:xfrm>
                    <a:off x="6210299" y="3076574"/>
                    <a:ext cx="121919" cy="636269"/>
                  </a:xfrm>
                  <a:custGeom>
                    <a:avLst/>
                    <a:gdLst>
                      <a:gd name="connsiteX0" fmla="*/ 121920 w 121919"/>
                      <a:gd name="connsiteY0" fmla="*/ 636270 h 636269"/>
                      <a:gd name="connsiteX1" fmla="*/ 117157 w 121919"/>
                      <a:gd name="connsiteY1" fmla="*/ 178118 h 636269"/>
                      <a:gd name="connsiteX2" fmla="*/ 86678 w 121919"/>
                      <a:gd name="connsiteY2" fmla="*/ 171450 h 636269"/>
                      <a:gd name="connsiteX3" fmla="*/ 61913 w 121919"/>
                      <a:gd name="connsiteY3" fmla="*/ 126682 h 636269"/>
                      <a:gd name="connsiteX4" fmla="*/ 38100 w 121919"/>
                      <a:gd name="connsiteY4" fmla="*/ 102870 h 636269"/>
                      <a:gd name="connsiteX5" fmla="*/ 42863 w 121919"/>
                      <a:gd name="connsiteY5" fmla="*/ 80963 h 636269"/>
                      <a:gd name="connsiteX6" fmla="*/ 68580 w 121919"/>
                      <a:gd name="connsiteY6" fmla="*/ 56197 h 636269"/>
                      <a:gd name="connsiteX7" fmla="*/ 69532 w 121919"/>
                      <a:gd name="connsiteY7" fmla="*/ 44768 h 636269"/>
                      <a:gd name="connsiteX8" fmla="*/ 55245 w 121919"/>
                      <a:gd name="connsiteY8" fmla="*/ 24765 h 636269"/>
                      <a:gd name="connsiteX9" fmla="*/ 46672 w 121919"/>
                      <a:gd name="connsiteY9" fmla="*/ 34290 h 636269"/>
                      <a:gd name="connsiteX10" fmla="*/ 27622 w 121919"/>
                      <a:gd name="connsiteY10" fmla="*/ 28575 h 636269"/>
                      <a:gd name="connsiteX11" fmla="*/ 0 w 121919"/>
                      <a:gd name="connsiteY11" fmla="*/ 0 h 636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19" h="636269">
                        <a:moveTo>
                          <a:pt x="121920" y="636270"/>
                        </a:moveTo>
                        <a:lnTo>
                          <a:pt x="117157" y="178118"/>
                        </a:lnTo>
                        <a:lnTo>
                          <a:pt x="86678" y="171450"/>
                        </a:lnTo>
                        <a:lnTo>
                          <a:pt x="61913" y="126682"/>
                        </a:lnTo>
                        <a:lnTo>
                          <a:pt x="38100" y="102870"/>
                        </a:lnTo>
                        <a:lnTo>
                          <a:pt x="42863" y="80963"/>
                        </a:lnTo>
                        <a:lnTo>
                          <a:pt x="68580" y="56197"/>
                        </a:lnTo>
                        <a:lnTo>
                          <a:pt x="69532" y="44768"/>
                        </a:lnTo>
                        <a:lnTo>
                          <a:pt x="55245" y="24765"/>
                        </a:lnTo>
                        <a:lnTo>
                          <a:pt x="46672" y="34290"/>
                        </a:lnTo>
                        <a:lnTo>
                          <a:pt x="27622" y="28575"/>
                        </a:lnTo>
                        <a:lnTo>
                          <a:pt x="0" y="0"/>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150" name="Freeform: Shape 149">
                    <a:extLst>
                      <a:ext uri="{FF2B5EF4-FFF2-40B4-BE49-F238E27FC236}">
                        <a16:creationId xmlns:a16="http://schemas.microsoft.com/office/drawing/2014/main" id="{5EAD51C3-1451-EA77-A68C-231FC6463FBF}"/>
                      </a:ext>
                    </a:extLst>
                  </p:cNvPr>
                  <p:cNvSpPr/>
                  <p:nvPr/>
                </p:nvSpPr>
                <p:spPr>
                  <a:xfrm>
                    <a:off x="5142546" y="3046094"/>
                    <a:ext cx="1067752" cy="30480"/>
                  </a:xfrm>
                  <a:custGeom>
                    <a:avLst/>
                    <a:gdLst>
                      <a:gd name="connsiteX0" fmla="*/ 0 w 1067752"/>
                      <a:gd name="connsiteY0" fmla="*/ 0 h 30480"/>
                      <a:gd name="connsiteX1" fmla="*/ 342900 w 1067752"/>
                      <a:gd name="connsiteY1" fmla="*/ 19050 h 30480"/>
                      <a:gd name="connsiteX2" fmla="*/ 759143 w 1067752"/>
                      <a:gd name="connsiteY2" fmla="*/ 30480 h 30480"/>
                      <a:gd name="connsiteX3" fmla="*/ 1067753 w 1067752"/>
                      <a:gd name="connsiteY3" fmla="*/ 30480 h 30480"/>
                    </a:gdLst>
                    <a:ahLst/>
                    <a:cxnLst>
                      <a:cxn ang="0">
                        <a:pos x="connsiteX0" y="connsiteY0"/>
                      </a:cxn>
                      <a:cxn ang="0">
                        <a:pos x="connsiteX1" y="connsiteY1"/>
                      </a:cxn>
                      <a:cxn ang="0">
                        <a:pos x="connsiteX2" y="connsiteY2"/>
                      </a:cxn>
                      <a:cxn ang="0">
                        <a:pos x="connsiteX3" y="connsiteY3"/>
                      </a:cxn>
                    </a:cxnLst>
                    <a:rect l="l" t="t" r="r" b="b"/>
                    <a:pathLst>
                      <a:path w="1067752" h="30480">
                        <a:moveTo>
                          <a:pt x="0" y="0"/>
                        </a:moveTo>
                        <a:lnTo>
                          <a:pt x="342900" y="19050"/>
                        </a:lnTo>
                        <a:lnTo>
                          <a:pt x="759143" y="30480"/>
                        </a:lnTo>
                        <a:lnTo>
                          <a:pt x="1067753" y="30480"/>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151" name="Freeform: Shape 150">
                    <a:extLst>
                      <a:ext uri="{FF2B5EF4-FFF2-40B4-BE49-F238E27FC236}">
                        <a16:creationId xmlns:a16="http://schemas.microsoft.com/office/drawing/2014/main" id="{0E9C9E0F-862C-CFF5-7101-3B9C15E0B69F}"/>
                      </a:ext>
                    </a:extLst>
                  </p:cNvPr>
                  <p:cNvSpPr/>
                  <p:nvPr/>
                </p:nvSpPr>
                <p:spPr>
                  <a:xfrm>
                    <a:off x="5096827" y="3684269"/>
                    <a:ext cx="1235392" cy="28575"/>
                  </a:xfrm>
                  <a:custGeom>
                    <a:avLst/>
                    <a:gdLst>
                      <a:gd name="connsiteX0" fmla="*/ 0 w 1235392"/>
                      <a:gd name="connsiteY0" fmla="*/ 0 h 28575"/>
                      <a:gd name="connsiteX1" fmla="*/ 644842 w 1235392"/>
                      <a:gd name="connsiteY1" fmla="*/ 27623 h 28575"/>
                      <a:gd name="connsiteX2" fmla="*/ 1235392 w 1235392"/>
                      <a:gd name="connsiteY2" fmla="*/ 28575 h 28575"/>
                    </a:gdLst>
                    <a:ahLst/>
                    <a:cxnLst>
                      <a:cxn ang="0">
                        <a:pos x="connsiteX0" y="connsiteY0"/>
                      </a:cxn>
                      <a:cxn ang="0">
                        <a:pos x="connsiteX1" y="connsiteY1"/>
                      </a:cxn>
                      <a:cxn ang="0">
                        <a:pos x="connsiteX2" y="connsiteY2"/>
                      </a:cxn>
                    </a:cxnLst>
                    <a:rect l="l" t="t" r="r" b="b"/>
                    <a:pathLst>
                      <a:path w="1235392" h="28575">
                        <a:moveTo>
                          <a:pt x="0" y="0"/>
                        </a:moveTo>
                        <a:lnTo>
                          <a:pt x="644842" y="27623"/>
                        </a:lnTo>
                        <a:lnTo>
                          <a:pt x="1235392" y="28575"/>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152" name="Freeform: Shape 151">
                    <a:extLst>
                      <a:ext uri="{FF2B5EF4-FFF2-40B4-BE49-F238E27FC236}">
                        <a16:creationId xmlns:a16="http://schemas.microsoft.com/office/drawing/2014/main" id="{AEF3A15C-F777-4555-0022-52BDC1298CB2}"/>
                      </a:ext>
                    </a:extLst>
                  </p:cNvPr>
                  <p:cNvSpPr/>
                  <p:nvPr/>
                </p:nvSpPr>
                <p:spPr>
                  <a:xfrm>
                    <a:off x="7180897" y="3676649"/>
                    <a:ext cx="74294" cy="107632"/>
                  </a:xfrm>
                  <a:custGeom>
                    <a:avLst/>
                    <a:gdLst>
                      <a:gd name="connsiteX0" fmla="*/ 31432 w 74294"/>
                      <a:gd name="connsiteY0" fmla="*/ 104775 h 107632"/>
                      <a:gd name="connsiteX1" fmla="*/ 40957 w 74294"/>
                      <a:gd name="connsiteY1" fmla="*/ 79057 h 107632"/>
                      <a:gd name="connsiteX2" fmla="*/ 54292 w 74294"/>
                      <a:gd name="connsiteY2" fmla="*/ 87630 h 107632"/>
                      <a:gd name="connsiteX3" fmla="*/ 60960 w 74294"/>
                      <a:gd name="connsiteY3" fmla="*/ 83820 h 107632"/>
                      <a:gd name="connsiteX4" fmla="*/ 72390 w 74294"/>
                      <a:gd name="connsiteY4" fmla="*/ 44768 h 107632"/>
                      <a:gd name="connsiteX5" fmla="*/ 62865 w 74294"/>
                      <a:gd name="connsiteY5" fmla="*/ 35243 h 107632"/>
                      <a:gd name="connsiteX6" fmla="*/ 72390 w 74294"/>
                      <a:gd name="connsiteY6" fmla="*/ 16193 h 107632"/>
                      <a:gd name="connsiteX7" fmla="*/ 74295 w 74294"/>
                      <a:gd name="connsiteY7" fmla="*/ 7620 h 107632"/>
                      <a:gd name="connsiteX8" fmla="*/ 61913 w 74294"/>
                      <a:gd name="connsiteY8" fmla="*/ 0 h 107632"/>
                      <a:gd name="connsiteX9" fmla="*/ 6667 w 74294"/>
                      <a:gd name="connsiteY9" fmla="*/ 107632 h 107632"/>
                      <a:gd name="connsiteX10" fmla="*/ 0 w 74294"/>
                      <a:gd name="connsiteY10" fmla="*/ 100965 h 107632"/>
                      <a:gd name="connsiteX11" fmla="*/ 1905 w 74294"/>
                      <a:gd name="connsiteY11" fmla="*/ 91440 h 107632"/>
                      <a:gd name="connsiteX12" fmla="*/ 12382 w 74294"/>
                      <a:gd name="connsiteY12" fmla="*/ 91440 h 107632"/>
                      <a:gd name="connsiteX13" fmla="*/ 19050 w 74294"/>
                      <a:gd name="connsiteY13" fmla="*/ 98107 h 107632"/>
                      <a:gd name="connsiteX14" fmla="*/ 16192 w 74294"/>
                      <a:gd name="connsiteY14" fmla="*/ 107632 h 107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4294" h="107632">
                        <a:moveTo>
                          <a:pt x="31432" y="104775"/>
                        </a:moveTo>
                        <a:lnTo>
                          <a:pt x="40957" y="79057"/>
                        </a:lnTo>
                        <a:lnTo>
                          <a:pt x="54292" y="87630"/>
                        </a:lnTo>
                        <a:lnTo>
                          <a:pt x="60960" y="83820"/>
                        </a:lnTo>
                        <a:lnTo>
                          <a:pt x="72390" y="44768"/>
                        </a:lnTo>
                        <a:lnTo>
                          <a:pt x="62865" y="35243"/>
                        </a:lnTo>
                        <a:lnTo>
                          <a:pt x="72390" y="16193"/>
                        </a:lnTo>
                        <a:lnTo>
                          <a:pt x="74295" y="7620"/>
                        </a:lnTo>
                        <a:lnTo>
                          <a:pt x="61913" y="0"/>
                        </a:lnTo>
                        <a:moveTo>
                          <a:pt x="6667" y="107632"/>
                        </a:moveTo>
                        <a:lnTo>
                          <a:pt x="0" y="100965"/>
                        </a:lnTo>
                        <a:lnTo>
                          <a:pt x="1905" y="91440"/>
                        </a:lnTo>
                        <a:lnTo>
                          <a:pt x="12382" y="91440"/>
                        </a:lnTo>
                        <a:lnTo>
                          <a:pt x="19050" y="98107"/>
                        </a:lnTo>
                        <a:lnTo>
                          <a:pt x="16192" y="107632"/>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153" name="Freeform: Shape 152">
                    <a:extLst>
                      <a:ext uri="{FF2B5EF4-FFF2-40B4-BE49-F238E27FC236}">
                        <a16:creationId xmlns:a16="http://schemas.microsoft.com/office/drawing/2014/main" id="{AB686023-66DE-395B-4576-87BFCE2B1378}"/>
                      </a:ext>
                    </a:extLst>
                  </p:cNvPr>
                  <p:cNvSpPr/>
                  <p:nvPr/>
                </p:nvSpPr>
                <p:spPr>
                  <a:xfrm>
                    <a:off x="7910512" y="3159442"/>
                    <a:ext cx="374332" cy="106679"/>
                  </a:xfrm>
                  <a:custGeom>
                    <a:avLst/>
                    <a:gdLst>
                      <a:gd name="connsiteX0" fmla="*/ 0 w 374332"/>
                      <a:gd name="connsiteY0" fmla="*/ 1905 h 106679"/>
                      <a:gd name="connsiteX1" fmla="*/ 12382 w 374332"/>
                      <a:gd name="connsiteY1" fmla="*/ 6667 h 106679"/>
                      <a:gd name="connsiteX2" fmla="*/ 33338 w 374332"/>
                      <a:gd name="connsiteY2" fmla="*/ 7620 h 106679"/>
                      <a:gd name="connsiteX3" fmla="*/ 51435 w 374332"/>
                      <a:gd name="connsiteY3" fmla="*/ 0 h 106679"/>
                      <a:gd name="connsiteX4" fmla="*/ 79057 w 374332"/>
                      <a:gd name="connsiteY4" fmla="*/ 11430 h 106679"/>
                      <a:gd name="connsiteX5" fmla="*/ 100013 w 374332"/>
                      <a:gd name="connsiteY5" fmla="*/ 43815 h 106679"/>
                      <a:gd name="connsiteX6" fmla="*/ 100013 w 374332"/>
                      <a:gd name="connsiteY6" fmla="*/ 53340 h 106679"/>
                      <a:gd name="connsiteX7" fmla="*/ 139065 w 374332"/>
                      <a:gd name="connsiteY7" fmla="*/ 60007 h 106679"/>
                      <a:gd name="connsiteX8" fmla="*/ 160973 w 374332"/>
                      <a:gd name="connsiteY8" fmla="*/ 58102 h 106679"/>
                      <a:gd name="connsiteX9" fmla="*/ 179070 w 374332"/>
                      <a:gd name="connsiteY9" fmla="*/ 78105 h 106679"/>
                      <a:gd name="connsiteX10" fmla="*/ 200025 w 374332"/>
                      <a:gd name="connsiteY10" fmla="*/ 80010 h 106679"/>
                      <a:gd name="connsiteX11" fmla="*/ 200025 w 374332"/>
                      <a:gd name="connsiteY11" fmla="*/ 70485 h 106679"/>
                      <a:gd name="connsiteX12" fmla="*/ 218123 w 374332"/>
                      <a:gd name="connsiteY12" fmla="*/ 62865 h 106679"/>
                      <a:gd name="connsiteX13" fmla="*/ 246698 w 374332"/>
                      <a:gd name="connsiteY13" fmla="*/ 70485 h 106679"/>
                      <a:gd name="connsiteX14" fmla="*/ 258127 w 374332"/>
                      <a:gd name="connsiteY14" fmla="*/ 78105 h 106679"/>
                      <a:gd name="connsiteX15" fmla="*/ 270510 w 374332"/>
                      <a:gd name="connsiteY15" fmla="*/ 71438 h 106679"/>
                      <a:gd name="connsiteX16" fmla="*/ 279082 w 374332"/>
                      <a:gd name="connsiteY16" fmla="*/ 71438 h 106679"/>
                      <a:gd name="connsiteX17" fmla="*/ 284798 w 374332"/>
                      <a:gd name="connsiteY17" fmla="*/ 55245 h 106679"/>
                      <a:gd name="connsiteX18" fmla="*/ 317182 w 374332"/>
                      <a:gd name="connsiteY18" fmla="*/ 38100 h 106679"/>
                      <a:gd name="connsiteX19" fmla="*/ 321945 w 374332"/>
                      <a:gd name="connsiteY19" fmla="*/ 45720 h 106679"/>
                      <a:gd name="connsiteX20" fmla="*/ 329565 w 374332"/>
                      <a:gd name="connsiteY20" fmla="*/ 73342 h 106679"/>
                      <a:gd name="connsiteX21" fmla="*/ 362902 w 374332"/>
                      <a:gd name="connsiteY21" fmla="*/ 86677 h 106679"/>
                      <a:gd name="connsiteX22" fmla="*/ 374332 w 374332"/>
                      <a:gd name="connsiteY22" fmla="*/ 106680 h 106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4332" h="106679">
                        <a:moveTo>
                          <a:pt x="0" y="1905"/>
                        </a:moveTo>
                        <a:lnTo>
                          <a:pt x="12382" y="6667"/>
                        </a:lnTo>
                        <a:lnTo>
                          <a:pt x="33338" y="7620"/>
                        </a:lnTo>
                        <a:lnTo>
                          <a:pt x="51435" y="0"/>
                        </a:lnTo>
                        <a:lnTo>
                          <a:pt x="79057" y="11430"/>
                        </a:lnTo>
                        <a:lnTo>
                          <a:pt x="100013" y="43815"/>
                        </a:lnTo>
                        <a:lnTo>
                          <a:pt x="100013" y="53340"/>
                        </a:lnTo>
                        <a:lnTo>
                          <a:pt x="139065" y="60007"/>
                        </a:lnTo>
                        <a:lnTo>
                          <a:pt x="160973" y="58102"/>
                        </a:lnTo>
                        <a:lnTo>
                          <a:pt x="179070" y="78105"/>
                        </a:lnTo>
                        <a:lnTo>
                          <a:pt x="200025" y="80010"/>
                        </a:lnTo>
                        <a:lnTo>
                          <a:pt x="200025" y="70485"/>
                        </a:lnTo>
                        <a:lnTo>
                          <a:pt x="218123" y="62865"/>
                        </a:lnTo>
                        <a:lnTo>
                          <a:pt x="246698" y="70485"/>
                        </a:lnTo>
                        <a:lnTo>
                          <a:pt x="258127" y="78105"/>
                        </a:lnTo>
                        <a:lnTo>
                          <a:pt x="270510" y="71438"/>
                        </a:lnTo>
                        <a:lnTo>
                          <a:pt x="279082" y="71438"/>
                        </a:lnTo>
                        <a:lnTo>
                          <a:pt x="284798" y="55245"/>
                        </a:lnTo>
                        <a:lnTo>
                          <a:pt x="317182" y="38100"/>
                        </a:lnTo>
                        <a:lnTo>
                          <a:pt x="321945" y="45720"/>
                        </a:lnTo>
                        <a:lnTo>
                          <a:pt x="329565" y="73342"/>
                        </a:lnTo>
                        <a:lnTo>
                          <a:pt x="362902" y="86677"/>
                        </a:lnTo>
                        <a:lnTo>
                          <a:pt x="374332" y="106680"/>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154" name="Freeform: Shape 153">
                    <a:extLst>
                      <a:ext uri="{FF2B5EF4-FFF2-40B4-BE49-F238E27FC236}">
                        <a16:creationId xmlns:a16="http://schemas.microsoft.com/office/drawing/2014/main" id="{D42F6A1A-5F47-D0F6-E263-2571B73530FF}"/>
                      </a:ext>
                    </a:extLst>
                  </p:cNvPr>
                  <p:cNvSpPr/>
                  <p:nvPr/>
                </p:nvSpPr>
                <p:spPr>
                  <a:xfrm>
                    <a:off x="7187564" y="3663314"/>
                    <a:ext cx="986790" cy="120967"/>
                  </a:xfrm>
                  <a:custGeom>
                    <a:avLst/>
                    <a:gdLst>
                      <a:gd name="connsiteX0" fmla="*/ 24765 w 986790"/>
                      <a:gd name="connsiteY0" fmla="*/ 118110 h 120967"/>
                      <a:gd name="connsiteX1" fmla="*/ 246698 w 986790"/>
                      <a:gd name="connsiteY1" fmla="*/ 103822 h 120967"/>
                      <a:gd name="connsiteX2" fmla="*/ 252413 w 986790"/>
                      <a:gd name="connsiteY2" fmla="*/ 95250 h 120967"/>
                      <a:gd name="connsiteX3" fmla="*/ 240983 w 986790"/>
                      <a:gd name="connsiteY3" fmla="*/ 64770 h 120967"/>
                      <a:gd name="connsiteX4" fmla="*/ 276225 w 986790"/>
                      <a:gd name="connsiteY4" fmla="*/ 64770 h 120967"/>
                      <a:gd name="connsiteX5" fmla="*/ 282893 w 986790"/>
                      <a:gd name="connsiteY5" fmla="*/ 70485 h 120967"/>
                      <a:gd name="connsiteX6" fmla="*/ 498158 w 986790"/>
                      <a:gd name="connsiteY6" fmla="*/ 51435 h 120967"/>
                      <a:gd name="connsiteX7" fmla="*/ 522923 w 986790"/>
                      <a:gd name="connsiteY7" fmla="*/ 43815 h 120967"/>
                      <a:gd name="connsiteX8" fmla="*/ 688658 w 986790"/>
                      <a:gd name="connsiteY8" fmla="*/ 34290 h 120967"/>
                      <a:gd name="connsiteX9" fmla="*/ 738188 w 986790"/>
                      <a:gd name="connsiteY9" fmla="*/ 26670 h 120967"/>
                      <a:gd name="connsiteX10" fmla="*/ 933450 w 986790"/>
                      <a:gd name="connsiteY10" fmla="*/ 13335 h 120967"/>
                      <a:gd name="connsiteX11" fmla="*/ 986790 w 986790"/>
                      <a:gd name="connsiteY11" fmla="*/ 0 h 120967"/>
                      <a:gd name="connsiteX12" fmla="*/ 0 w 986790"/>
                      <a:gd name="connsiteY12" fmla="*/ 120967 h 120967"/>
                      <a:gd name="connsiteX13" fmla="*/ 9525 w 986790"/>
                      <a:gd name="connsiteY13" fmla="*/ 120967 h 12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86790" h="120967">
                        <a:moveTo>
                          <a:pt x="24765" y="118110"/>
                        </a:moveTo>
                        <a:lnTo>
                          <a:pt x="246698" y="103822"/>
                        </a:lnTo>
                        <a:lnTo>
                          <a:pt x="252413" y="95250"/>
                        </a:lnTo>
                        <a:lnTo>
                          <a:pt x="240983" y="64770"/>
                        </a:lnTo>
                        <a:lnTo>
                          <a:pt x="276225" y="64770"/>
                        </a:lnTo>
                        <a:lnTo>
                          <a:pt x="282893" y="70485"/>
                        </a:lnTo>
                        <a:lnTo>
                          <a:pt x="498158" y="51435"/>
                        </a:lnTo>
                        <a:lnTo>
                          <a:pt x="522923" y="43815"/>
                        </a:lnTo>
                        <a:lnTo>
                          <a:pt x="688658" y="34290"/>
                        </a:lnTo>
                        <a:lnTo>
                          <a:pt x="738188" y="26670"/>
                        </a:lnTo>
                        <a:lnTo>
                          <a:pt x="933450" y="13335"/>
                        </a:lnTo>
                        <a:lnTo>
                          <a:pt x="986790" y="0"/>
                        </a:lnTo>
                        <a:moveTo>
                          <a:pt x="0" y="120967"/>
                        </a:moveTo>
                        <a:lnTo>
                          <a:pt x="9525" y="120967"/>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155" name="Freeform: Shape 154">
                    <a:extLst>
                      <a:ext uri="{FF2B5EF4-FFF2-40B4-BE49-F238E27FC236}">
                        <a16:creationId xmlns:a16="http://schemas.microsoft.com/office/drawing/2014/main" id="{92E5B46B-BBC5-A9D4-BBC2-7DC2CDE6C59C}"/>
                      </a:ext>
                    </a:extLst>
                  </p:cNvPr>
                  <p:cNvSpPr/>
                  <p:nvPr/>
                </p:nvSpPr>
                <p:spPr>
                  <a:xfrm>
                    <a:off x="8174354" y="3432809"/>
                    <a:ext cx="238125" cy="230505"/>
                  </a:xfrm>
                  <a:custGeom>
                    <a:avLst/>
                    <a:gdLst>
                      <a:gd name="connsiteX0" fmla="*/ 0 w 238125"/>
                      <a:gd name="connsiteY0" fmla="*/ 230505 h 230505"/>
                      <a:gd name="connsiteX1" fmla="*/ 65722 w 238125"/>
                      <a:gd name="connsiteY1" fmla="*/ 190500 h 230505"/>
                      <a:gd name="connsiteX2" fmla="*/ 75247 w 238125"/>
                      <a:gd name="connsiteY2" fmla="*/ 186690 h 230505"/>
                      <a:gd name="connsiteX3" fmla="*/ 80010 w 238125"/>
                      <a:gd name="connsiteY3" fmla="*/ 168593 h 230505"/>
                      <a:gd name="connsiteX4" fmla="*/ 97155 w 238125"/>
                      <a:gd name="connsiteY4" fmla="*/ 163830 h 230505"/>
                      <a:gd name="connsiteX5" fmla="*/ 110490 w 238125"/>
                      <a:gd name="connsiteY5" fmla="*/ 150495 h 230505"/>
                      <a:gd name="connsiteX6" fmla="*/ 111443 w 238125"/>
                      <a:gd name="connsiteY6" fmla="*/ 134303 h 230505"/>
                      <a:gd name="connsiteX7" fmla="*/ 131445 w 238125"/>
                      <a:gd name="connsiteY7" fmla="*/ 121920 h 230505"/>
                      <a:gd name="connsiteX8" fmla="*/ 135255 w 238125"/>
                      <a:gd name="connsiteY8" fmla="*/ 100965 h 230505"/>
                      <a:gd name="connsiteX9" fmla="*/ 163830 w 238125"/>
                      <a:gd name="connsiteY9" fmla="*/ 72390 h 230505"/>
                      <a:gd name="connsiteX10" fmla="*/ 191452 w 238125"/>
                      <a:gd name="connsiteY10" fmla="*/ 62865 h 230505"/>
                      <a:gd name="connsiteX11" fmla="*/ 238125 w 238125"/>
                      <a:gd name="connsiteY11" fmla="*/ 0 h 230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8125" h="230505">
                        <a:moveTo>
                          <a:pt x="0" y="230505"/>
                        </a:moveTo>
                        <a:lnTo>
                          <a:pt x="65722" y="190500"/>
                        </a:lnTo>
                        <a:lnTo>
                          <a:pt x="75247" y="186690"/>
                        </a:lnTo>
                        <a:lnTo>
                          <a:pt x="80010" y="168593"/>
                        </a:lnTo>
                        <a:lnTo>
                          <a:pt x="97155" y="163830"/>
                        </a:lnTo>
                        <a:lnTo>
                          <a:pt x="110490" y="150495"/>
                        </a:lnTo>
                        <a:lnTo>
                          <a:pt x="111443" y="134303"/>
                        </a:lnTo>
                        <a:lnTo>
                          <a:pt x="131445" y="121920"/>
                        </a:lnTo>
                        <a:lnTo>
                          <a:pt x="135255" y="100965"/>
                        </a:lnTo>
                        <a:lnTo>
                          <a:pt x="163830" y="72390"/>
                        </a:lnTo>
                        <a:lnTo>
                          <a:pt x="191452" y="62865"/>
                        </a:lnTo>
                        <a:lnTo>
                          <a:pt x="238125" y="0"/>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156" name="Freeform: Shape 155">
                    <a:extLst>
                      <a:ext uri="{FF2B5EF4-FFF2-40B4-BE49-F238E27FC236}">
                        <a16:creationId xmlns:a16="http://schemas.microsoft.com/office/drawing/2014/main" id="{8DA7BD96-33AE-1B76-66AD-FD73FFEEB2F5}"/>
                      </a:ext>
                    </a:extLst>
                  </p:cNvPr>
                  <p:cNvSpPr/>
                  <p:nvPr/>
                </p:nvSpPr>
                <p:spPr>
                  <a:xfrm>
                    <a:off x="8283892" y="3266121"/>
                    <a:ext cx="128587" cy="167640"/>
                  </a:xfrm>
                  <a:custGeom>
                    <a:avLst/>
                    <a:gdLst>
                      <a:gd name="connsiteX0" fmla="*/ 952 w 128587"/>
                      <a:gd name="connsiteY0" fmla="*/ 0 h 167640"/>
                      <a:gd name="connsiteX1" fmla="*/ 0 w 128587"/>
                      <a:gd name="connsiteY1" fmla="*/ 10478 h 167640"/>
                      <a:gd name="connsiteX2" fmla="*/ 5715 w 128587"/>
                      <a:gd name="connsiteY2" fmla="*/ 20003 h 167640"/>
                      <a:gd name="connsiteX3" fmla="*/ 0 w 128587"/>
                      <a:gd name="connsiteY3" fmla="*/ 54293 h 167640"/>
                      <a:gd name="connsiteX4" fmla="*/ 18097 w 128587"/>
                      <a:gd name="connsiteY4" fmla="*/ 69533 h 167640"/>
                      <a:gd name="connsiteX5" fmla="*/ 25718 w 128587"/>
                      <a:gd name="connsiteY5" fmla="*/ 80010 h 167640"/>
                      <a:gd name="connsiteX6" fmla="*/ 35243 w 128587"/>
                      <a:gd name="connsiteY6" fmla="*/ 85725 h 167640"/>
                      <a:gd name="connsiteX7" fmla="*/ 34290 w 128587"/>
                      <a:gd name="connsiteY7" fmla="*/ 94297 h 167640"/>
                      <a:gd name="connsiteX8" fmla="*/ 76200 w 128587"/>
                      <a:gd name="connsiteY8" fmla="*/ 147638 h 167640"/>
                      <a:gd name="connsiteX9" fmla="*/ 89535 w 128587"/>
                      <a:gd name="connsiteY9" fmla="*/ 147638 h 167640"/>
                      <a:gd name="connsiteX10" fmla="*/ 103822 w 128587"/>
                      <a:gd name="connsiteY10" fmla="*/ 164783 h 167640"/>
                      <a:gd name="connsiteX11" fmla="*/ 115252 w 128587"/>
                      <a:gd name="connsiteY11" fmla="*/ 167640 h 167640"/>
                      <a:gd name="connsiteX12" fmla="*/ 128588 w 128587"/>
                      <a:gd name="connsiteY12" fmla="*/ 166688 h 16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587" h="167640">
                        <a:moveTo>
                          <a:pt x="952" y="0"/>
                        </a:moveTo>
                        <a:lnTo>
                          <a:pt x="0" y="10478"/>
                        </a:lnTo>
                        <a:lnTo>
                          <a:pt x="5715" y="20003"/>
                        </a:lnTo>
                        <a:lnTo>
                          <a:pt x="0" y="54293"/>
                        </a:lnTo>
                        <a:lnTo>
                          <a:pt x="18097" y="69533"/>
                        </a:lnTo>
                        <a:lnTo>
                          <a:pt x="25718" y="80010"/>
                        </a:lnTo>
                        <a:lnTo>
                          <a:pt x="35243" y="85725"/>
                        </a:lnTo>
                        <a:lnTo>
                          <a:pt x="34290" y="94297"/>
                        </a:lnTo>
                        <a:lnTo>
                          <a:pt x="76200" y="147638"/>
                        </a:lnTo>
                        <a:lnTo>
                          <a:pt x="89535" y="147638"/>
                        </a:lnTo>
                        <a:lnTo>
                          <a:pt x="103822" y="164783"/>
                        </a:lnTo>
                        <a:lnTo>
                          <a:pt x="115252" y="167640"/>
                        </a:lnTo>
                        <a:lnTo>
                          <a:pt x="128588" y="166688"/>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157" name="Freeform: Shape 156">
                    <a:extLst>
                      <a:ext uri="{FF2B5EF4-FFF2-40B4-BE49-F238E27FC236}">
                        <a16:creationId xmlns:a16="http://schemas.microsoft.com/office/drawing/2014/main" id="{31DABD94-121E-4822-0143-294E156A929A}"/>
                      </a:ext>
                    </a:extLst>
                  </p:cNvPr>
                  <p:cNvSpPr/>
                  <p:nvPr/>
                </p:nvSpPr>
                <p:spPr>
                  <a:xfrm>
                    <a:off x="6889431" y="4537709"/>
                    <a:ext cx="383857" cy="577215"/>
                  </a:xfrm>
                  <a:custGeom>
                    <a:avLst/>
                    <a:gdLst>
                      <a:gd name="connsiteX0" fmla="*/ 59055 w 383857"/>
                      <a:gd name="connsiteY0" fmla="*/ 0 h 577215"/>
                      <a:gd name="connsiteX1" fmla="*/ 53340 w 383857"/>
                      <a:gd name="connsiteY1" fmla="*/ 13335 h 577215"/>
                      <a:gd name="connsiteX2" fmla="*/ 68580 w 383857"/>
                      <a:gd name="connsiteY2" fmla="*/ 80963 h 577215"/>
                      <a:gd name="connsiteX3" fmla="*/ 80010 w 383857"/>
                      <a:gd name="connsiteY3" fmla="*/ 90488 h 577215"/>
                      <a:gd name="connsiteX4" fmla="*/ 75248 w 383857"/>
                      <a:gd name="connsiteY4" fmla="*/ 106680 h 577215"/>
                      <a:gd name="connsiteX5" fmla="*/ 98107 w 383857"/>
                      <a:gd name="connsiteY5" fmla="*/ 130493 h 577215"/>
                      <a:gd name="connsiteX6" fmla="*/ 98107 w 383857"/>
                      <a:gd name="connsiteY6" fmla="*/ 161925 h 577215"/>
                      <a:gd name="connsiteX7" fmla="*/ 79057 w 383857"/>
                      <a:gd name="connsiteY7" fmla="*/ 161925 h 577215"/>
                      <a:gd name="connsiteX8" fmla="*/ 96203 w 383857"/>
                      <a:gd name="connsiteY8" fmla="*/ 185738 h 577215"/>
                      <a:gd name="connsiteX9" fmla="*/ 39053 w 383857"/>
                      <a:gd name="connsiteY9" fmla="*/ 265747 h 577215"/>
                      <a:gd name="connsiteX10" fmla="*/ 16193 w 383857"/>
                      <a:gd name="connsiteY10" fmla="*/ 311468 h 577215"/>
                      <a:gd name="connsiteX11" fmla="*/ 0 w 383857"/>
                      <a:gd name="connsiteY11" fmla="*/ 424815 h 577215"/>
                      <a:gd name="connsiteX12" fmla="*/ 342900 w 383857"/>
                      <a:gd name="connsiteY12" fmla="*/ 405765 h 577215"/>
                      <a:gd name="connsiteX13" fmla="*/ 341948 w 383857"/>
                      <a:gd name="connsiteY13" fmla="*/ 419100 h 577215"/>
                      <a:gd name="connsiteX14" fmla="*/ 332423 w 383857"/>
                      <a:gd name="connsiteY14" fmla="*/ 432435 h 577215"/>
                      <a:gd name="connsiteX15" fmla="*/ 323850 w 383857"/>
                      <a:gd name="connsiteY15" fmla="*/ 476250 h 577215"/>
                      <a:gd name="connsiteX16" fmla="*/ 369570 w 383857"/>
                      <a:gd name="connsiteY16" fmla="*/ 541020 h 577215"/>
                      <a:gd name="connsiteX17" fmla="*/ 366713 w 383857"/>
                      <a:gd name="connsiteY17" fmla="*/ 553403 h 577215"/>
                      <a:gd name="connsiteX18" fmla="*/ 378143 w 383857"/>
                      <a:gd name="connsiteY18" fmla="*/ 570547 h 577215"/>
                      <a:gd name="connsiteX19" fmla="*/ 383857 w 383857"/>
                      <a:gd name="connsiteY19" fmla="*/ 577215 h 577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3857" h="577215">
                        <a:moveTo>
                          <a:pt x="59055" y="0"/>
                        </a:moveTo>
                        <a:lnTo>
                          <a:pt x="53340" y="13335"/>
                        </a:lnTo>
                        <a:lnTo>
                          <a:pt x="68580" y="80963"/>
                        </a:lnTo>
                        <a:lnTo>
                          <a:pt x="80010" y="90488"/>
                        </a:lnTo>
                        <a:lnTo>
                          <a:pt x="75248" y="106680"/>
                        </a:lnTo>
                        <a:lnTo>
                          <a:pt x="98107" y="130493"/>
                        </a:lnTo>
                        <a:lnTo>
                          <a:pt x="98107" y="161925"/>
                        </a:lnTo>
                        <a:lnTo>
                          <a:pt x="79057" y="161925"/>
                        </a:lnTo>
                        <a:lnTo>
                          <a:pt x="96203" y="185738"/>
                        </a:lnTo>
                        <a:lnTo>
                          <a:pt x="39053" y="265747"/>
                        </a:lnTo>
                        <a:lnTo>
                          <a:pt x="16193" y="311468"/>
                        </a:lnTo>
                        <a:lnTo>
                          <a:pt x="0" y="424815"/>
                        </a:lnTo>
                        <a:lnTo>
                          <a:pt x="342900" y="405765"/>
                        </a:lnTo>
                        <a:lnTo>
                          <a:pt x="341948" y="419100"/>
                        </a:lnTo>
                        <a:lnTo>
                          <a:pt x="332423" y="432435"/>
                        </a:lnTo>
                        <a:lnTo>
                          <a:pt x="323850" y="476250"/>
                        </a:lnTo>
                        <a:lnTo>
                          <a:pt x="369570" y="541020"/>
                        </a:lnTo>
                        <a:lnTo>
                          <a:pt x="366713" y="553403"/>
                        </a:lnTo>
                        <a:lnTo>
                          <a:pt x="378143" y="570547"/>
                        </a:lnTo>
                        <a:lnTo>
                          <a:pt x="383857" y="577215"/>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158" name="Freeform: Shape 157">
                    <a:extLst>
                      <a:ext uri="{FF2B5EF4-FFF2-40B4-BE49-F238E27FC236}">
                        <a16:creationId xmlns:a16="http://schemas.microsoft.com/office/drawing/2014/main" id="{747BA1BE-9CE1-6A7F-5514-BEC57661DD53}"/>
                      </a:ext>
                    </a:extLst>
                  </p:cNvPr>
                  <p:cNvSpPr/>
                  <p:nvPr/>
                </p:nvSpPr>
                <p:spPr>
                  <a:xfrm>
                    <a:off x="6450329" y="4550092"/>
                    <a:ext cx="96202" cy="701039"/>
                  </a:xfrm>
                  <a:custGeom>
                    <a:avLst/>
                    <a:gdLst>
                      <a:gd name="connsiteX0" fmla="*/ 0 w 96202"/>
                      <a:gd name="connsiteY0" fmla="*/ 0 h 701039"/>
                      <a:gd name="connsiteX1" fmla="*/ 4763 w 96202"/>
                      <a:gd name="connsiteY1" fmla="*/ 189547 h 701039"/>
                      <a:gd name="connsiteX2" fmla="*/ 11430 w 96202"/>
                      <a:gd name="connsiteY2" fmla="*/ 221932 h 701039"/>
                      <a:gd name="connsiteX3" fmla="*/ 36195 w 96202"/>
                      <a:gd name="connsiteY3" fmla="*/ 248602 h 701039"/>
                      <a:gd name="connsiteX4" fmla="*/ 42863 w 96202"/>
                      <a:gd name="connsiteY4" fmla="*/ 300038 h 701039"/>
                      <a:gd name="connsiteX5" fmla="*/ 79057 w 96202"/>
                      <a:gd name="connsiteY5" fmla="*/ 343852 h 701039"/>
                      <a:gd name="connsiteX6" fmla="*/ 86677 w 96202"/>
                      <a:gd name="connsiteY6" fmla="*/ 384810 h 701039"/>
                      <a:gd name="connsiteX7" fmla="*/ 96202 w 96202"/>
                      <a:gd name="connsiteY7" fmla="*/ 384810 h 701039"/>
                      <a:gd name="connsiteX8" fmla="*/ 95250 w 96202"/>
                      <a:gd name="connsiteY8" fmla="*/ 454342 h 701039"/>
                      <a:gd name="connsiteX9" fmla="*/ 63818 w 96202"/>
                      <a:gd name="connsiteY9" fmla="*/ 515302 h 701039"/>
                      <a:gd name="connsiteX10" fmla="*/ 76200 w 96202"/>
                      <a:gd name="connsiteY10" fmla="*/ 537210 h 701039"/>
                      <a:gd name="connsiteX11" fmla="*/ 63818 w 96202"/>
                      <a:gd name="connsiteY11" fmla="*/ 551497 h 701039"/>
                      <a:gd name="connsiteX12" fmla="*/ 70485 w 96202"/>
                      <a:gd name="connsiteY12" fmla="*/ 580072 h 701039"/>
                      <a:gd name="connsiteX13" fmla="*/ 69532 w 96202"/>
                      <a:gd name="connsiteY13" fmla="*/ 621030 h 701039"/>
                      <a:gd name="connsiteX14" fmla="*/ 48577 w 96202"/>
                      <a:gd name="connsiteY14" fmla="*/ 654367 h 701039"/>
                      <a:gd name="connsiteX15" fmla="*/ 47625 w 96202"/>
                      <a:gd name="connsiteY15" fmla="*/ 661988 h 701039"/>
                      <a:gd name="connsiteX16" fmla="*/ 31432 w 96202"/>
                      <a:gd name="connsiteY16" fmla="*/ 673417 h 701039"/>
                      <a:gd name="connsiteX17" fmla="*/ 40957 w 96202"/>
                      <a:gd name="connsiteY17" fmla="*/ 690563 h 701039"/>
                      <a:gd name="connsiteX18" fmla="*/ 52388 w 96202"/>
                      <a:gd name="connsiteY18" fmla="*/ 701040 h 70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6202" h="701039">
                        <a:moveTo>
                          <a:pt x="0" y="0"/>
                        </a:moveTo>
                        <a:lnTo>
                          <a:pt x="4763" y="189547"/>
                        </a:lnTo>
                        <a:lnTo>
                          <a:pt x="11430" y="221932"/>
                        </a:lnTo>
                        <a:lnTo>
                          <a:pt x="36195" y="248602"/>
                        </a:lnTo>
                        <a:lnTo>
                          <a:pt x="42863" y="300038"/>
                        </a:lnTo>
                        <a:lnTo>
                          <a:pt x="79057" y="343852"/>
                        </a:lnTo>
                        <a:lnTo>
                          <a:pt x="86677" y="384810"/>
                        </a:lnTo>
                        <a:lnTo>
                          <a:pt x="96202" y="384810"/>
                        </a:lnTo>
                        <a:lnTo>
                          <a:pt x="95250" y="454342"/>
                        </a:lnTo>
                        <a:lnTo>
                          <a:pt x="63818" y="515302"/>
                        </a:lnTo>
                        <a:lnTo>
                          <a:pt x="76200" y="537210"/>
                        </a:lnTo>
                        <a:lnTo>
                          <a:pt x="63818" y="551497"/>
                        </a:lnTo>
                        <a:lnTo>
                          <a:pt x="70485" y="580072"/>
                        </a:lnTo>
                        <a:lnTo>
                          <a:pt x="69532" y="621030"/>
                        </a:lnTo>
                        <a:lnTo>
                          <a:pt x="48577" y="654367"/>
                        </a:lnTo>
                        <a:lnTo>
                          <a:pt x="47625" y="661988"/>
                        </a:lnTo>
                        <a:lnTo>
                          <a:pt x="31432" y="673417"/>
                        </a:lnTo>
                        <a:lnTo>
                          <a:pt x="40957" y="690563"/>
                        </a:lnTo>
                        <a:lnTo>
                          <a:pt x="52388" y="701040"/>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159" name="Freeform: Shape 158">
                    <a:extLst>
                      <a:ext uri="{FF2B5EF4-FFF2-40B4-BE49-F238E27FC236}">
                        <a16:creationId xmlns:a16="http://schemas.microsoft.com/office/drawing/2014/main" id="{DFEAE551-0D5C-1F99-80FB-B3713E41C630}"/>
                      </a:ext>
                    </a:extLst>
                  </p:cNvPr>
                  <p:cNvSpPr/>
                  <p:nvPr/>
                </p:nvSpPr>
                <p:spPr>
                  <a:xfrm>
                    <a:off x="9682162" y="1965007"/>
                    <a:ext cx="239077" cy="93345"/>
                  </a:xfrm>
                  <a:custGeom>
                    <a:avLst/>
                    <a:gdLst>
                      <a:gd name="connsiteX0" fmla="*/ 0 w 239077"/>
                      <a:gd name="connsiteY0" fmla="*/ 93345 h 93345"/>
                      <a:gd name="connsiteX1" fmla="*/ 175260 w 239077"/>
                      <a:gd name="connsiteY1" fmla="*/ 57150 h 93345"/>
                      <a:gd name="connsiteX2" fmla="*/ 184785 w 239077"/>
                      <a:gd name="connsiteY2" fmla="*/ 42863 h 93345"/>
                      <a:gd name="connsiteX3" fmla="*/ 187643 w 239077"/>
                      <a:gd name="connsiteY3" fmla="*/ 26670 h 93345"/>
                      <a:gd name="connsiteX4" fmla="*/ 205740 w 239077"/>
                      <a:gd name="connsiteY4" fmla="*/ 20955 h 93345"/>
                      <a:gd name="connsiteX5" fmla="*/ 210502 w 239077"/>
                      <a:gd name="connsiteY5" fmla="*/ 10477 h 93345"/>
                      <a:gd name="connsiteX6" fmla="*/ 226695 w 239077"/>
                      <a:gd name="connsiteY6" fmla="*/ 0 h 93345"/>
                      <a:gd name="connsiteX7" fmla="*/ 239077 w 239077"/>
                      <a:gd name="connsiteY7" fmla="*/ 2858 h 93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9077" h="93345">
                        <a:moveTo>
                          <a:pt x="0" y="93345"/>
                        </a:moveTo>
                        <a:lnTo>
                          <a:pt x="175260" y="57150"/>
                        </a:lnTo>
                        <a:lnTo>
                          <a:pt x="184785" y="42863"/>
                        </a:lnTo>
                        <a:lnTo>
                          <a:pt x="187643" y="26670"/>
                        </a:lnTo>
                        <a:lnTo>
                          <a:pt x="205740" y="20955"/>
                        </a:lnTo>
                        <a:lnTo>
                          <a:pt x="210502" y="10477"/>
                        </a:lnTo>
                        <a:lnTo>
                          <a:pt x="226695" y="0"/>
                        </a:lnTo>
                        <a:lnTo>
                          <a:pt x="239077" y="2858"/>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160" name="Freeform: Shape 159">
                    <a:extLst>
                      <a:ext uri="{FF2B5EF4-FFF2-40B4-BE49-F238E27FC236}">
                        <a16:creationId xmlns:a16="http://schemas.microsoft.com/office/drawing/2014/main" id="{41CB334C-F0FD-12F4-347E-20DEF462DE0A}"/>
                      </a:ext>
                    </a:extLst>
                  </p:cNvPr>
                  <p:cNvSpPr/>
                  <p:nvPr/>
                </p:nvSpPr>
                <p:spPr>
                  <a:xfrm>
                    <a:off x="9559289" y="2084069"/>
                    <a:ext cx="6667" cy="152400"/>
                  </a:xfrm>
                  <a:custGeom>
                    <a:avLst/>
                    <a:gdLst>
                      <a:gd name="connsiteX0" fmla="*/ 6668 w 6667"/>
                      <a:gd name="connsiteY0" fmla="*/ 152400 h 152400"/>
                      <a:gd name="connsiteX1" fmla="*/ 0 w 6667"/>
                      <a:gd name="connsiteY1" fmla="*/ 142875 h 152400"/>
                      <a:gd name="connsiteX2" fmla="*/ 4763 w 6667"/>
                      <a:gd name="connsiteY2" fmla="*/ 0 h 152400"/>
                    </a:gdLst>
                    <a:ahLst/>
                    <a:cxnLst>
                      <a:cxn ang="0">
                        <a:pos x="connsiteX0" y="connsiteY0"/>
                      </a:cxn>
                      <a:cxn ang="0">
                        <a:pos x="connsiteX1" y="connsiteY1"/>
                      </a:cxn>
                      <a:cxn ang="0">
                        <a:pos x="connsiteX2" y="connsiteY2"/>
                      </a:cxn>
                    </a:cxnLst>
                    <a:rect l="l" t="t" r="r" b="b"/>
                    <a:pathLst>
                      <a:path w="6667" h="152400">
                        <a:moveTo>
                          <a:pt x="6668" y="152400"/>
                        </a:moveTo>
                        <a:lnTo>
                          <a:pt x="0" y="142875"/>
                        </a:lnTo>
                        <a:lnTo>
                          <a:pt x="4763" y="0"/>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161" name="Freeform: Shape 160">
                    <a:extLst>
                      <a:ext uri="{FF2B5EF4-FFF2-40B4-BE49-F238E27FC236}">
                        <a16:creationId xmlns:a16="http://schemas.microsoft.com/office/drawing/2014/main" id="{EE839532-6CE0-45A9-06D2-F4D8D19CAC06}"/>
                      </a:ext>
                    </a:extLst>
                  </p:cNvPr>
                  <p:cNvSpPr/>
                  <p:nvPr/>
                </p:nvSpPr>
                <p:spPr>
                  <a:xfrm>
                    <a:off x="9822179" y="2162174"/>
                    <a:ext cx="132397" cy="97154"/>
                  </a:xfrm>
                  <a:custGeom>
                    <a:avLst/>
                    <a:gdLst>
                      <a:gd name="connsiteX0" fmla="*/ 0 w 132397"/>
                      <a:gd name="connsiteY0" fmla="*/ 19050 h 97154"/>
                      <a:gd name="connsiteX1" fmla="*/ 61913 w 132397"/>
                      <a:gd name="connsiteY1" fmla="*/ 0 h 97154"/>
                      <a:gd name="connsiteX2" fmla="*/ 68580 w 132397"/>
                      <a:gd name="connsiteY2" fmla="*/ 24765 h 97154"/>
                      <a:gd name="connsiteX3" fmla="*/ 76200 w 132397"/>
                      <a:gd name="connsiteY3" fmla="*/ 24765 h 97154"/>
                      <a:gd name="connsiteX4" fmla="*/ 81915 w 132397"/>
                      <a:gd name="connsiteY4" fmla="*/ 45720 h 97154"/>
                      <a:gd name="connsiteX5" fmla="*/ 106680 w 132397"/>
                      <a:gd name="connsiteY5" fmla="*/ 58103 h 97154"/>
                      <a:gd name="connsiteX6" fmla="*/ 119063 w 132397"/>
                      <a:gd name="connsiteY6" fmla="*/ 68580 h 97154"/>
                      <a:gd name="connsiteX7" fmla="*/ 132397 w 132397"/>
                      <a:gd name="connsiteY7" fmla="*/ 97155 h 9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397" h="97154">
                        <a:moveTo>
                          <a:pt x="0" y="19050"/>
                        </a:moveTo>
                        <a:lnTo>
                          <a:pt x="61913" y="0"/>
                        </a:lnTo>
                        <a:lnTo>
                          <a:pt x="68580" y="24765"/>
                        </a:lnTo>
                        <a:lnTo>
                          <a:pt x="76200" y="24765"/>
                        </a:lnTo>
                        <a:lnTo>
                          <a:pt x="81915" y="45720"/>
                        </a:lnTo>
                        <a:lnTo>
                          <a:pt x="106680" y="58103"/>
                        </a:lnTo>
                        <a:lnTo>
                          <a:pt x="119063" y="68580"/>
                        </a:lnTo>
                        <a:lnTo>
                          <a:pt x="132397" y="97155"/>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162" name="Freeform: Shape 161">
                    <a:extLst>
                      <a:ext uri="{FF2B5EF4-FFF2-40B4-BE49-F238E27FC236}">
                        <a16:creationId xmlns:a16="http://schemas.microsoft.com/office/drawing/2014/main" id="{E46E0B75-28A5-96FD-60F3-8B82FF93A419}"/>
                      </a:ext>
                    </a:extLst>
                  </p:cNvPr>
                  <p:cNvSpPr/>
                  <p:nvPr/>
                </p:nvSpPr>
                <p:spPr>
                  <a:xfrm>
                    <a:off x="9564051" y="2058352"/>
                    <a:ext cx="118110" cy="25717"/>
                  </a:xfrm>
                  <a:custGeom>
                    <a:avLst/>
                    <a:gdLst>
                      <a:gd name="connsiteX0" fmla="*/ 0 w 118110"/>
                      <a:gd name="connsiteY0" fmla="*/ 25717 h 25717"/>
                      <a:gd name="connsiteX1" fmla="*/ 118110 w 118110"/>
                      <a:gd name="connsiteY1" fmla="*/ 0 h 25717"/>
                    </a:gdLst>
                    <a:ahLst/>
                    <a:cxnLst>
                      <a:cxn ang="0">
                        <a:pos x="connsiteX0" y="connsiteY0"/>
                      </a:cxn>
                      <a:cxn ang="0">
                        <a:pos x="connsiteX1" y="connsiteY1"/>
                      </a:cxn>
                    </a:cxnLst>
                    <a:rect l="l" t="t" r="r" b="b"/>
                    <a:pathLst>
                      <a:path w="118110" h="25717">
                        <a:moveTo>
                          <a:pt x="0" y="25717"/>
                        </a:moveTo>
                        <a:lnTo>
                          <a:pt x="118110" y="0"/>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163" name="Freeform: Shape 162">
                    <a:extLst>
                      <a:ext uri="{FF2B5EF4-FFF2-40B4-BE49-F238E27FC236}">
                        <a16:creationId xmlns:a16="http://schemas.microsoft.com/office/drawing/2014/main" id="{BC5F0B4C-0C0D-4141-E579-B95E564EB717}"/>
                      </a:ext>
                    </a:extLst>
                  </p:cNvPr>
                  <p:cNvSpPr/>
                  <p:nvPr/>
                </p:nvSpPr>
                <p:spPr>
                  <a:xfrm>
                    <a:off x="8742997" y="2796539"/>
                    <a:ext cx="576262" cy="112394"/>
                  </a:xfrm>
                  <a:custGeom>
                    <a:avLst/>
                    <a:gdLst>
                      <a:gd name="connsiteX0" fmla="*/ 0 w 576262"/>
                      <a:gd name="connsiteY0" fmla="*/ 112395 h 112394"/>
                      <a:gd name="connsiteX1" fmla="*/ 576263 w 576262"/>
                      <a:gd name="connsiteY1" fmla="*/ 0 h 112394"/>
                    </a:gdLst>
                    <a:ahLst/>
                    <a:cxnLst>
                      <a:cxn ang="0">
                        <a:pos x="connsiteX0" y="connsiteY0"/>
                      </a:cxn>
                      <a:cxn ang="0">
                        <a:pos x="connsiteX1" y="connsiteY1"/>
                      </a:cxn>
                    </a:cxnLst>
                    <a:rect l="l" t="t" r="r" b="b"/>
                    <a:pathLst>
                      <a:path w="576262" h="112394">
                        <a:moveTo>
                          <a:pt x="0" y="112395"/>
                        </a:moveTo>
                        <a:lnTo>
                          <a:pt x="576263" y="0"/>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164" name="Freeform: Shape 163">
                    <a:extLst>
                      <a:ext uri="{FF2B5EF4-FFF2-40B4-BE49-F238E27FC236}">
                        <a16:creationId xmlns:a16="http://schemas.microsoft.com/office/drawing/2014/main" id="{38EC3408-CB8A-6E4B-C725-F879BB00435C}"/>
                      </a:ext>
                    </a:extLst>
                  </p:cNvPr>
                  <p:cNvSpPr/>
                  <p:nvPr/>
                </p:nvSpPr>
                <p:spPr>
                  <a:xfrm>
                    <a:off x="9036367" y="2941319"/>
                    <a:ext cx="448627" cy="229552"/>
                  </a:xfrm>
                  <a:custGeom>
                    <a:avLst/>
                    <a:gdLst>
                      <a:gd name="connsiteX0" fmla="*/ 330518 w 448627"/>
                      <a:gd name="connsiteY0" fmla="*/ 228600 h 229552"/>
                      <a:gd name="connsiteX1" fmla="*/ 322897 w 448627"/>
                      <a:gd name="connsiteY1" fmla="*/ 229552 h 229552"/>
                      <a:gd name="connsiteX2" fmla="*/ 448627 w 448627"/>
                      <a:gd name="connsiteY2" fmla="*/ 188595 h 229552"/>
                      <a:gd name="connsiteX3" fmla="*/ 442913 w 448627"/>
                      <a:gd name="connsiteY3" fmla="*/ 191452 h 229552"/>
                      <a:gd name="connsiteX4" fmla="*/ 430530 w 448627"/>
                      <a:gd name="connsiteY4" fmla="*/ 193358 h 229552"/>
                      <a:gd name="connsiteX5" fmla="*/ 386715 w 448627"/>
                      <a:gd name="connsiteY5" fmla="*/ 208598 h 229552"/>
                      <a:gd name="connsiteX6" fmla="*/ 380047 w 448627"/>
                      <a:gd name="connsiteY6" fmla="*/ 216217 h 229552"/>
                      <a:gd name="connsiteX7" fmla="*/ 111443 w 448627"/>
                      <a:gd name="connsiteY7" fmla="*/ 62865 h 229552"/>
                      <a:gd name="connsiteX8" fmla="*/ 105727 w 448627"/>
                      <a:gd name="connsiteY8" fmla="*/ 57150 h 229552"/>
                      <a:gd name="connsiteX9" fmla="*/ 96202 w 448627"/>
                      <a:gd name="connsiteY9" fmla="*/ 57150 h 229552"/>
                      <a:gd name="connsiteX10" fmla="*/ 90488 w 448627"/>
                      <a:gd name="connsiteY10" fmla="*/ 56197 h 229552"/>
                      <a:gd name="connsiteX11" fmla="*/ 86677 w 448627"/>
                      <a:gd name="connsiteY11" fmla="*/ 52388 h 229552"/>
                      <a:gd name="connsiteX12" fmla="*/ 87630 w 448627"/>
                      <a:gd name="connsiteY12" fmla="*/ 47625 h 229552"/>
                      <a:gd name="connsiteX13" fmla="*/ 71438 w 448627"/>
                      <a:gd name="connsiteY13" fmla="*/ 41910 h 229552"/>
                      <a:gd name="connsiteX14" fmla="*/ 63818 w 448627"/>
                      <a:gd name="connsiteY14" fmla="*/ 44767 h 229552"/>
                      <a:gd name="connsiteX15" fmla="*/ 52388 w 448627"/>
                      <a:gd name="connsiteY15" fmla="*/ 43815 h 229552"/>
                      <a:gd name="connsiteX16" fmla="*/ 45720 w 448627"/>
                      <a:gd name="connsiteY16" fmla="*/ 37147 h 229552"/>
                      <a:gd name="connsiteX17" fmla="*/ 40957 w 448627"/>
                      <a:gd name="connsiteY17" fmla="*/ 35242 h 229552"/>
                      <a:gd name="connsiteX18" fmla="*/ 39052 w 448627"/>
                      <a:gd name="connsiteY18" fmla="*/ 28575 h 229552"/>
                      <a:gd name="connsiteX19" fmla="*/ 44768 w 448627"/>
                      <a:gd name="connsiteY19" fmla="*/ 20955 h 229552"/>
                      <a:gd name="connsiteX20" fmla="*/ 44768 w 448627"/>
                      <a:gd name="connsiteY20" fmla="*/ 12383 h 229552"/>
                      <a:gd name="connsiteX21" fmla="*/ 33338 w 448627"/>
                      <a:gd name="connsiteY21" fmla="*/ 10477 h 229552"/>
                      <a:gd name="connsiteX22" fmla="*/ 23813 w 448627"/>
                      <a:gd name="connsiteY22" fmla="*/ 1905 h 229552"/>
                      <a:gd name="connsiteX23" fmla="*/ 15240 w 448627"/>
                      <a:gd name="connsiteY23" fmla="*/ 2858 h 229552"/>
                      <a:gd name="connsiteX24" fmla="*/ 0 w 448627"/>
                      <a:gd name="connsiteY24" fmla="*/ 0 h 229552"/>
                      <a:gd name="connsiteX25" fmla="*/ 110490 w 448627"/>
                      <a:gd name="connsiteY25" fmla="*/ 128587 h 229552"/>
                      <a:gd name="connsiteX26" fmla="*/ 113347 w 448627"/>
                      <a:gd name="connsiteY26" fmla="*/ 124777 h 229552"/>
                      <a:gd name="connsiteX27" fmla="*/ 106680 w 448627"/>
                      <a:gd name="connsiteY27" fmla="*/ 115252 h 229552"/>
                      <a:gd name="connsiteX28" fmla="*/ 116205 w 448627"/>
                      <a:gd name="connsiteY28" fmla="*/ 114300 h 229552"/>
                      <a:gd name="connsiteX29" fmla="*/ 125730 w 448627"/>
                      <a:gd name="connsiteY29" fmla="*/ 105727 h 229552"/>
                      <a:gd name="connsiteX30" fmla="*/ 129540 w 448627"/>
                      <a:gd name="connsiteY30" fmla="*/ 88583 h 229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48627" h="229552">
                        <a:moveTo>
                          <a:pt x="330518" y="228600"/>
                        </a:moveTo>
                        <a:lnTo>
                          <a:pt x="322897" y="229552"/>
                        </a:lnTo>
                        <a:moveTo>
                          <a:pt x="448627" y="188595"/>
                        </a:moveTo>
                        <a:lnTo>
                          <a:pt x="442913" y="191452"/>
                        </a:lnTo>
                        <a:moveTo>
                          <a:pt x="430530" y="193358"/>
                        </a:moveTo>
                        <a:lnTo>
                          <a:pt x="386715" y="208598"/>
                        </a:lnTo>
                        <a:lnTo>
                          <a:pt x="380047" y="216217"/>
                        </a:lnTo>
                        <a:moveTo>
                          <a:pt x="111443" y="62865"/>
                        </a:moveTo>
                        <a:lnTo>
                          <a:pt x="105727" y="57150"/>
                        </a:lnTo>
                        <a:lnTo>
                          <a:pt x="96202" y="57150"/>
                        </a:lnTo>
                        <a:lnTo>
                          <a:pt x="90488" y="56197"/>
                        </a:lnTo>
                        <a:lnTo>
                          <a:pt x="86677" y="52388"/>
                        </a:lnTo>
                        <a:lnTo>
                          <a:pt x="87630" y="47625"/>
                        </a:lnTo>
                        <a:lnTo>
                          <a:pt x="71438" y="41910"/>
                        </a:lnTo>
                        <a:lnTo>
                          <a:pt x="63818" y="44767"/>
                        </a:lnTo>
                        <a:lnTo>
                          <a:pt x="52388" y="43815"/>
                        </a:lnTo>
                        <a:lnTo>
                          <a:pt x="45720" y="37147"/>
                        </a:lnTo>
                        <a:lnTo>
                          <a:pt x="40957" y="35242"/>
                        </a:lnTo>
                        <a:lnTo>
                          <a:pt x="39052" y="28575"/>
                        </a:lnTo>
                        <a:lnTo>
                          <a:pt x="44768" y="20955"/>
                        </a:lnTo>
                        <a:lnTo>
                          <a:pt x="44768" y="12383"/>
                        </a:lnTo>
                        <a:lnTo>
                          <a:pt x="33338" y="10477"/>
                        </a:lnTo>
                        <a:lnTo>
                          <a:pt x="23813" y="1905"/>
                        </a:lnTo>
                        <a:lnTo>
                          <a:pt x="15240" y="2858"/>
                        </a:lnTo>
                        <a:lnTo>
                          <a:pt x="0" y="0"/>
                        </a:lnTo>
                        <a:moveTo>
                          <a:pt x="110490" y="128587"/>
                        </a:moveTo>
                        <a:lnTo>
                          <a:pt x="113347" y="124777"/>
                        </a:lnTo>
                        <a:lnTo>
                          <a:pt x="106680" y="115252"/>
                        </a:lnTo>
                        <a:lnTo>
                          <a:pt x="116205" y="114300"/>
                        </a:lnTo>
                        <a:lnTo>
                          <a:pt x="125730" y="105727"/>
                        </a:lnTo>
                        <a:lnTo>
                          <a:pt x="129540" y="88583"/>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165" name="Freeform: Shape 164">
                    <a:extLst>
                      <a:ext uri="{FF2B5EF4-FFF2-40B4-BE49-F238E27FC236}">
                        <a16:creationId xmlns:a16="http://schemas.microsoft.com/office/drawing/2014/main" id="{FB2ABF03-33A1-9D8B-10E4-E6C55050306D}"/>
                      </a:ext>
                    </a:extLst>
                  </p:cNvPr>
                  <p:cNvSpPr/>
                  <p:nvPr/>
                </p:nvSpPr>
                <p:spPr>
                  <a:xfrm>
                    <a:off x="8742997" y="2878454"/>
                    <a:ext cx="293369" cy="139065"/>
                  </a:xfrm>
                  <a:custGeom>
                    <a:avLst/>
                    <a:gdLst>
                      <a:gd name="connsiteX0" fmla="*/ 0 w 293369"/>
                      <a:gd name="connsiteY0" fmla="*/ 30480 h 139065"/>
                      <a:gd name="connsiteX1" fmla="*/ 16192 w 293369"/>
                      <a:gd name="connsiteY1" fmla="*/ 139065 h 139065"/>
                      <a:gd name="connsiteX2" fmla="*/ 33338 w 293369"/>
                      <a:gd name="connsiteY2" fmla="*/ 123825 h 139065"/>
                      <a:gd name="connsiteX3" fmla="*/ 41910 w 293369"/>
                      <a:gd name="connsiteY3" fmla="*/ 108585 h 139065"/>
                      <a:gd name="connsiteX4" fmla="*/ 71438 w 293369"/>
                      <a:gd name="connsiteY4" fmla="*/ 71438 h 139065"/>
                      <a:gd name="connsiteX5" fmla="*/ 92392 w 293369"/>
                      <a:gd name="connsiteY5" fmla="*/ 74295 h 139065"/>
                      <a:gd name="connsiteX6" fmla="*/ 117157 w 293369"/>
                      <a:gd name="connsiteY6" fmla="*/ 38100 h 139065"/>
                      <a:gd name="connsiteX7" fmla="*/ 135255 w 293369"/>
                      <a:gd name="connsiteY7" fmla="*/ 47625 h 139065"/>
                      <a:gd name="connsiteX8" fmla="*/ 166688 w 293369"/>
                      <a:gd name="connsiteY8" fmla="*/ 43815 h 139065"/>
                      <a:gd name="connsiteX9" fmla="*/ 182880 w 293369"/>
                      <a:gd name="connsiteY9" fmla="*/ 16192 h 139065"/>
                      <a:gd name="connsiteX10" fmla="*/ 195263 w 293369"/>
                      <a:gd name="connsiteY10" fmla="*/ 16192 h 139065"/>
                      <a:gd name="connsiteX11" fmla="*/ 203835 w 293369"/>
                      <a:gd name="connsiteY11" fmla="*/ 2858 h 139065"/>
                      <a:gd name="connsiteX12" fmla="*/ 217170 w 293369"/>
                      <a:gd name="connsiteY12" fmla="*/ 0 h 139065"/>
                      <a:gd name="connsiteX13" fmla="*/ 238125 w 293369"/>
                      <a:gd name="connsiteY13" fmla="*/ 15240 h 139065"/>
                      <a:gd name="connsiteX14" fmla="*/ 262890 w 293369"/>
                      <a:gd name="connsiteY14" fmla="*/ 11430 h 139065"/>
                      <a:gd name="connsiteX15" fmla="*/ 260985 w 293369"/>
                      <a:gd name="connsiteY15" fmla="*/ 20955 h 139065"/>
                      <a:gd name="connsiteX16" fmla="*/ 268605 w 293369"/>
                      <a:gd name="connsiteY16" fmla="*/ 32385 h 139065"/>
                      <a:gd name="connsiteX17" fmla="*/ 275272 w 293369"/>
                      <a:gd name="connsiteY17" fmla="*/ 32385 h 139065"/>
                      <a:gd name="connsiteX18" fmla="*/ 277177 w 293369"/>
                      <a:gd name="connsiteY18" fmla="*/ 39053 h 139065"/>
                      <a:gd name="connsiteX19" fmla="*/ 286702 w 293369"/>
                      <a:gd name="connsiteY19" fmla="*/ 43815 h 139065"/>
                      <a:gd name="connsiteX20" fmla="*/ 284797 w 293369"/>
                      <a:gd name="connsiteY20" fmla="*/ 59055 h 139065"/>
                      <a:gd name="connsiteX21" fmla="*/ 293370 w 293369"/>
                      <a:gd name="connsiteY21" fmla="*/ 62865 h 139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3369" h="139065">
                        <a:moveTo>
                          <a:pt x="0" y="30480"/>
                        </a:moveTo>
                        <a:lnTo>
                          <a:pt x="16192" y="139065"/>
                        </a:lnTo>
                        <a:lnTo>
                          <a:pt x="33338" y="123825"/>
                        </a:lnTo>
                        <a:lnTo>
                          <a:pt x="41910" y="108585"/>
                        </a:lnTo>
                        <a:lnTo>
                          <a:pt x="71438" y="71438"/>
                        </a:lnTo>
                        <a:lnTo>
                          <a:pt x="92392" y="74295"/>
                        </a:lnTo>
                        <a:lnTo>
                          <a:pt x="117157" y="38100"/>
                        </a:lnTo>
                        <a:lnTo>
                          <a:pt x="135255" y="47625"/>
                        </a:lnTo>
                        <a:lnTo>
                          <a:pt x="166688" y="43815"/>
                        </a:lnTo>
                        <a:lnTo>
                          <a:pt x="182880" y="16192"/>
                        </a:lnTo>
                        <a:lnTo>
                          <a:pt x="195263" y="16192"/>
                        </a:lnTo>
                        <a:lnTo>
                          <a:pt x="203835" y="2858"/>
                        </a:lnTo>
                        <a:lnTo>
                          <a:pt x="217170" y="0"/>
                        </a:lnTo>
                        <a:lnTo>
                          <a:pt x="238125" y="15240"/>
                        </a:lnTo>
                        <a:lnTo>
                          <a:pt x="262890" y="11430"/>
                        </a:lnTo>
                        <a:lnTo>
                          <a:pt x="260985" y="20955"/>
                        </a:lnTo>
                        <a:lnTo>
                          <a:pt x="268605" y="32385"/>
                        </a:lnTo>
                        <a:lnTo>
                          <a:pt x="275272" y="32385"/>
                        </a:lnTo>
                        <a:lnTo>
                          <a:pt x="277177" y="39053"/>
                        </a:lnTo>
                        <a:lnTo>
                          <a:pt x="286702" y="43815"/>
                        </a:lnTo>
                        <a:lnTo>
                          <a:pt x="284797" y="59055"/>
                        </a:lnTo>
                        <a:lnTo>
                          <a:pt x="293370" y="62865"/>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166" name="Freeform: Shape 165">
                    <a:extLst>
                      <a:ext uri="{FF2B5EF4-FFF2-40B4-BE49-F238E27FC236}">
                        <a16:creationId xmlns:a16="http://schemas.microsoft.com/office/drawing/2014/main" id="{1088471D-59C3-E71F-74BF-8FF84D746ADB}"/>
                      </a:ext>
                    </a:extLst>
                  </p:cNvPr>
                  <p:cNvSpPr/>
                  <p:nvPr/>
                </p:nvSpPr>
                <p:spPr>
                  <a:xfrm>
                    <a:off x="9749789" y="1480184"/>
                    <a:ext cx="179070" cy="441960"/>
                  </a:xfrm>
                  <a:custGeom>
                    <a:avLst/>
                    <a:gdLst>
                      <a:gd name="connsiteX0" fmla="*/ 179070 w 179070"/>
                      <a:gd name="connsiteY0" fmla="*/ 441960 h 441960"/>
                      <a:gd name="connsiteX1" fmla="*/ 157163 w 179070"/>
                      <a:gd name="connsiteY1" fmla="*/ 428625 h 441960"/>
                      <a:gd name="connsiteX2" fmla="*/ 149543 w 179070"/>
                      <a:gd name="connsiteY2" fmla="*/ 407670 h 441960"/>
                      <a:gd name="connsiteX3" fmla="*/ 119063 w 179070"/>
                      <a:gd name="connsiteY3" fmla="*/ 388620 h 441960"/>
                      <a:gd name="connsiteX4" fmla="*/ 113348 w 179070"/>
                      <a:gd name="connsiteY4" fmla="*/ 350520 h 441960"/>
                      <a:gd name="connsiteX5" fmla="*/ 0 w 179070"/>
                      <a:gd name="connsiteY5" fmla="*/ 0 h 44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070" h="441960">
                        <a:moveTo>
                          <a:pt x="179070" y="441960"/>
                        </a:moveTo>
                        <a:lnTo>
                          <a:pt x="157163" y="428625"/>
                        </a:lnTo>
                        <a:lnTo>
                          <a:pt x="149543" y="407670"/>
                        </a:lnTo>
                        <a:lnTo>
                          <a:pt x="119063" y="388620"/>
                        </a:lnTo>
                        <a:lnTo>
                          <a:pt x="113348" y="350520"/>
                        </a:lnTo>
                        <a:lnTo>
                          <a:pt x="0" y="0"/>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167" name="Freeform: Shape 166">
                    <a:extLst>
                      <a:ext uri="{FF2B5EF4-FFF2-40B4-BE49-F238E27FC236}">
                        <a16:creationId xmlns:a16="http://schemas.microsoft.com/office/drawing/2014/main" id="{0293A4B5-FD12-441F-4840-8348C54F9E9B}"/>
                      </a:ext>
                    </a:extLst>
                  </p:cNvPr>
                  <p:cNvSpPr/>
                  <p:nvPr/>
                </p:nvSpPr>
                <p:spPr>
                  <a:xfrm>
                    <a:off x="7847647" y="2583179"/>
                    <a:ext cx="203834" cy="33337"/>
                  </a:xfrm>
                  <a:custGeom>
                    <a:avLst/>
                    <a:gdLst>
                      <a:gd name="connsiteX0" fmla="*/ 0 w 203834"/>
                      <a:gd name="connsiteY0" fmla="*/ 33338 h 33337"/>
                      <a:gd name="connsiteX1" fmla="*/ 203835 w 203834"/>
                      <a:gd name="connsiteY1" fmla="*/ 0 h 33337"/>
                    </a:gdLst>
                    <a:ahLst/>
                    <a:cxnLst>
                      <a:cxn ang="0">
                        <a:pos x="connsiteX0" y="connsiteY0"/>
                      </a:cxn>
                      <a:cxn ang="0">
                        <a:pos x="connsiteX1" y="connsiteY1"/>
                      </a:cxn>
                    </a:cxnLst>
                    <a:rect l="l" t="t" r="r" b="b"/>
                    <a:pathLst>
                      <a:path w="203834" h="33337">
                        <a:moveTo>
                          <a:pt x="0" y="33338"/>
                        </a:moveTo>
                        <a:lnTo>
                          <a:pt x="203835" y="0"/>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168" name="Freeform: Shape 167">
                    <a:extLst>
                      <a:ext uri="{FF2B5EF4-FFF2-40B4-BE49-F238E27FC236}">
                        <a16:creationId xmlns:a16="http://schemas.microsoft.com/office/drawing/2014/main" id="{437D31A6-82CC-7E8B-F87A-7DEDC02247ED}"/>
                      </a:ext>
                    </a:extLst>
                  </p:cNvPr>
                  <p:cNvSpPr/>
                  <p:nvPr/>
                </p:nvSpPr>
                <p:spPr>
                  <a:xfrm>
                    <a:off x="6916101" y="1674494"/>
                    <a:ext cx="435292" cy="273367"/>
                  </a:xfrm>
                  <a:custGeom>
                    <a:avLst/>
                    <a:gdLst>
                      <a:gd name="connsiteX0" fmla="*/ 0 w 435292"/>
                      <a:gd name="connsiteY0" fmla="*/ 0 h 273367"/>
                      <a:gd name="connsiteX1" fmla="*/ 18098 w 435292"/>
                      <a:gd name="connsiteY1" fmla="*/ 6667 h 273367"/>
                      <a:gd name="connsiteX2" fmla="*/ 46673 w 435292"/>
                      <a:gd name="connsiteY2" fmla="*/ 42863 h 273367"/>
                      <a:gd name="connsiteX3" fmla="*/ 208598 w 435292"/>
                      <a:gd name="connsiteY3" fmla="*/ 79057 h 273367"/>
                      <a:gd name="connsiteX4" fmla="*/ 221933 w 435292"/>
                      <a:gd name="connsiteY4" fmla="*/ 88582 h 273367"/>
                      <a:gd name="connsiteX5" fmla="*/ 260033 w 435292"/>
                      <a:gd name="connsiteY5" fmla="*/ 96202 h 273367"/>
                      <a:gd name="connsiteX6" fmla="*/ 266700 w 435292"/>
                      <a:gd name="connsiteY6" fmla="*/ 100965 h 273367"/>
                      <a:gd name="connsiteX7" fmla="*/ 293370 w 435292"/>
                      <a:gd name="connsiteY7" fmla="*/ 99060 h 273367"/>
                      <a:gd name="connsiteX8" fmla="*/ 340043 w 435292"/>
                      <a:gd name="connsiteY8" fmla="*/ 106680 h 273367"/>
                      <a:gd name="connsiteX9" fmla="*/ 353378 w 435292"/>
                      <a:gd name="connsiteY9" fmla="*/ 120967 h 273367"/>
                      <a:gd name="connsiteX10" fmla="*/ 343853 w 435292"/>
                      <a:gd name="connsiteY10" fmla="*/ 130492 h 273367"/>
                      <a:gd name="connsiteX11" fmla="*/ 351473 w 435292"/>
                      <a:gd name="connsiteY11" fmla="*/ 138113 h 273367"/>
                      <a:gd name="connsiteX12" fmla="*/ 387668 w 435292"/>
                      <a:gd name="connsiteY12" fmla="*/ 144780 h 273367"/>
                      <a:gd name="connsiteX13" fmla="*/ 399098 w 435292"/>
                      <a:gd name="connsiteY13" fmla="*/ 156210 h 273367"/>
                      <a:gd name="connsiteX14" fmla="*/ 400050 w 435292"/>
                      <a:gd name="connsiteY14" fmla="*/ 198120 h 273367"/>
                      <a:gd name="connsiteX15" fmla="*/ 387668 w 435292"/>
                      <a:gd name="connsiteY15" fmla="*/ 224790 h 273367"/>
                      <a:gd name="connsiteX16" fmla="*/ 406718 w 435292"/>
                      <a:gd name="connsiteY16" fmla="*/ 225742 h 273367"/>
                      <a:gd name="connsiteX17" fmla="*/ 416243 w 435292"/>
                      <a:gd name="connsiteY17" fmla="*/ 218122 h 273367"/>
                      <a:gd name="connsiteX18" fmla="*/ 424815 w 435292"/>
                      <a:gd name="connsiteY18" fmla="*/ 225742 h 273367"/>
                      <a:gd name="connsiteX19" fmla="*/ 414338 w 435292"/>
                      <a:gd name="connsiteY19" fmla="*/ 255270 h 273367"/>
                      <a:gd name="connsiteX20" fmla="*/ 423863 w 435292"/>
                      <a:gd name="connsiteY20" fmla="*/ 270510 h 273367"/>
                      <a:gd name="connsiteX21" fmla="*/ 435293 w 435292"/>
                      <a:gd name="connsiteY21" fmla="*/ 273367 h 273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5292" h="273367">
                        <a:moveTo>
                          <a:pt x="0" y="0"/>
                        </a:moveTo>
                        <a:lnTo>
                          <a:pt x="18098" y="6667"/>
                        </a:lnTo>
                        <a:lnTo>
                          <a:pt x="46673" y="42863"/>
                        </a:lnTo>
                        <a:lnTo>
                          <a:pt x="208598" y="79057"/>
                        </a:lnTo>
                        <a:lnTo>
                          <a:pt x="221933" y="88582"/>
                        </a:lnTo>
                        <a:lnTo>
                          <a:pt x="260033" y="96202"/>
                        </a:lnTo>
                        <a:lnTo>
                          <a:pt x="266700" y="100965"/>
                        </a:lnTo>
                        <a:lnTo>
                          <a:pt x="293370" y="99060"/>
                        </a:lnTo>
                        <a:lnTo>
                          <a:pt x="340043" y="106680"/>
                        </a:lnTo>
                        <a:lnTo>
                          <a:pt x="353378" y="120967"/>
                        </a:lnTo>
                        <a:lnTo>
                          <a:pt x="343853" y="130492"/>
                        </a:lnTo>
                        <a:lnTo>
                          <a:pt x="351473" y="138113"/>
                        </a:lnTo>
                        <a:lnTo>
                          <a:pt x="387668" y="144780"/>
                        </a:lnTo>
                        <a:lnTo>
                          <a:pt x="399098" y="156210"/>
                        </a:lnTo>
                        <a:lnTo>
                          <a:pt x="400050" y="198120"/>
                        </a:lnTo>
                        <a:lnTo>
                          <a:pt x="387668" y="224790"/>
                        </a:lnTo>
                        <a:lnTo>
                          <a:pt x="406718" y="225742"/>
                        </a:lnTo>
                        <a:lnTo>
                          <a:pt x="416243" y="218122"/>
                        </a:lnTo>
                        <a:lnTo>
                          <a:pt x="424815" y="225742"/>
                        </a:lnTo>
                        <a:lnTo>
                          <a:pt x="414338" y="255270"/>
                        </a:lnTo>
                        <a:lnTo>
                          <a:pt x="423863" y="270510"/>
                        </a:lnTo>
                        <a:lnTo>
                          <a:pt x="435293" y="273367"/>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169" name="Freeform: Shape 168">
                    <a:extLst>
                      <a:ext uri="{FF2B5EF4-FFF2-40B4-BE49-F238E27FC236}">
                        <a16:creationId xmlns:a16="http://schemas.microsoft.com/office/drawing/2014/main" id="{14B3EF09-D51B-4BC1-FA18-59B8D70F375A}"/>
                      </a:ext>
                    </a:extLst>
                  </p:cNvPr>
                  <p:cNvSpPr/>
                  <p:nvPr/>
                </p:nvSpPr>
                <p:spPr>
                  <a:xfrm>
                    <a:off x="5932169" y="1188719"/>
                    <a:ext cx="93345" cy="639127"/>
                  </a:xfrm>
                  <a:custGeom>
                    <a:avLst/>
                    <a:gdLst>
                      <a:gd name="connsiteX0" fmla="*/ 0 w 93345"/>
                      <a:gd name="connsiteY0" fmla="*/ 0 h 639127"/>
                      <a:gd name="connsiteX1" fmla="*/ 22860 w 93345"/>
                      <a:gd name="connsiteY1" fmla="*/ 69532 h 639127"/>
                      <a:gd name="connsiteX2" fmla="*/ 12383 w 93345"/>
                      <a:gd name="connsiteY2" fmla="*/ 96203 h 639127"/>
                      <a:gd name="connsiteX3" fmla="*/ 20003 w 93345"/>
                      <a:gd name="connsiteY3" fmla="*/ 109538 h 639127"/>
                      <a:gd name="connsiteX4" fmla="*/ 17145 w 93345"/>
                      <a:gd name="connsiteY4" fmla="*/ 158115 h 639127"/>
                      <a:gd name="connsiteX5" fmla="*/ 12383 w 93345"/>
                      <a:gd name="connsiteY5" fmla="*/ 168593 h 639127"/>
                      <a:gd name="connsiteX6" fmla="*/ 38100 w 93345"/>
                      <a:gd name="connsiteY6" fmla="*/ 255270 h 639127"/>
                      <a:gd name="connsiteX7" fmla="*/ 50483 w 93345"/>
                      <a:gd name="connsiteY7" fmla="*/ 279083 h 639127"/>
                      <a:gd name="connsiteX8" fmla="*/ 57150 w 93345"/>
                      <a:gd name="connsiteY8" fmla="*/ 412433 h 639127"/>
                      <a:gd name="connsiteX9" fmla="*/ 66675 w 93345"/>
                      <a:gd name="connsiteY9" fmla="*/ 438150 h 639127"/>
                      <a:gd name="connsiteX10" fmla="*/ 62865 w 93345"/>
                      <a:gd name="connsiteY10" fmla="*/ 493395 h 639127"/>
                      <a:gd name="connsiteX11" fmla="*/ 90488 w 93345"/>
                      <a:gd name="connsiteY11" fmla="*/ 563880 h 639127"/>
                      <a:gd name="connsiteX12" fmla="*/ 93345 w 93345"/>
                      <a:gd name="connsiteY12" fmla="*/ 619125 h 639127"/>
                      <a:gd name="connsiteX13" fmla="*/ 92393 w 93345"/>
                      <a:gd name="connsiteY13" fmla="*/ 639127 h 639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3345" h="639127">
                        <a:moveTo>
                          <a:pt x="0" y="0"/>
                        </a:moveTo>
                        <a:lnTo>
                          <a:pt x="22860" y="69532"/>
                        </a:lnTo>
                        <a:lnTo>
                          <a:pt x="12383" y="96203"/>
                        </a:lnTo>
                        <a:lnTo>
                          <a:pt x="20003" y="109538"/>
                        </a:lnTo>
                        <a:lnTo>
                          <a:pt x="17145" y="158115"/>
                        </a:lnTo>
                        <a:lnTo>
                          <a:pt x="12383" y="168593"/>
                        </a:lnTo>
                        <a:lnTo>
                          <a:pt x="38100" y="255270"/>
                        </a:lnTo>
                        <a:lnTo>
                          <a:pt x="50483" y="279083"/>
                        </a:lnTo>
                        <a:lnTo>
                          <a:pt x="57150" y="412433"/>
                        </a:lnTo>
                        <a:lnTo>
                          <a:pt x="66675" y="438150"/>
                        </a:lnTo>
                        <a:lnTo>
                          <a:pt x="62865" y="493395"/>
                        </a:lnTo>
                        <a:lnTo>
                          <a:pt x="90488" y="563880"/>
                        </a:lnTo>
                        <a:lnTo>
                          <a:pt x="93345" y="619125"/>
                        </a:lnTo>
                        <a:lnTo>
                          <a:pt x="92393" y="639127"/>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170" name="Freeform: Shape 169">
                    <a:extLst>
                      <a:ext uri="{FF2B5EF4-FFF2-40B4-BE49-F238E27FC236}">
                        <a16:creationId xmlns:a16="http://schemas.microsoft.com/office/drawing/2014/main" id="{9D2A9156-B9C3-8B8B-388F-956C1FEFDFCE}"/>
                      </a:ext>
                    </a:extLst>
                  </p:cNvPr>
                  <p:cNvSpPr/>
                  <p:nvPr/>
                </p:nvSpPr>
                <p:spPr>
                  <a:xfrm>
                    <a:off x="5982652" y="1827846"/>
                    <a:ext cx="59054" cy="510540"/>
                  </a:xfrm>
                  <a:custGeom>
                    <a:avLst/>
                    <a:gdLst>
                      <a:gd name="connsiteX0" fmla="*/ 57150 w 59054"/>
                      <a:gd name="connsiteY0" fmla="*/ 510540 h 510540"/>
                      <a:gd name="connsiteX1" fmla="*/ 59055 w 59054"/>
                      <a:gd name="connsiteY1" fmla="*/ 134303 h 510540"/>
                      <a:gd name="connsiteX2" fmla="*/ 44767 w 59054"/>
                      <a:gd name="connsiteY2" fmla="*/ 116205 h 510540"/>
                      <a:gd name="connsiteX3" fmla="*/ 20003 w 59054"/>
                      <a:gd name="connsiteY3" fmla="*/ 110490 h 510540"/>
                      <a:gd name="connsiteX4" fmla="*/ 16192 w 59054"/>
                      <a:gd name="connsiteY4" fmla="*/ 93345 h 510540"/>
                      <a:gd name="connsiteX5" fmla="*/ 0 w 59054"/>
                      <a:gd name="connsiteY5" fmla="*/ 69533 h 510540"/>
                      <a:gd name="connsiteX6" fmla="*/ 2857 w 59054"/>
                      <a:gd name="connsiteY6" fmla="*/ 58103 h 510540"/>
                      <a:gd name="connsiteX7" fmla="*/ 32385 w 59054"/>
                      <a:gd name="connsiteY7" fmla="*/ 40005 h 510540"/>
                      <a:gd name="connsiteX8" fmla="*/ 40957 w 59054"/>
                      <a:gd name="connsiteY8" fmla="*/ 20955 h 510540"/>
                      <a:gd name="connsiteX9" fmla="*/ 41910 w 59054"/>
                      <a:gd name="connsiteY9" fmla="*/ 0 h 51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054" h="510540">
                        <a:moveTo>
                          <a:pt x="57150" y="510540"/>
                        </a:moveTo>
                        <a:lnTo>
                          <a:pt x="59055" y="134303"/>
                        </a:lnTo>
                        <a:lnTo>
                          <a:pt x="44767" y="116205"/>
                        </a:lnTo>
                        <a:lnTo>
                          <a:pt x="20003" y="110490"/>
                        </a:lnTo>
                        <a:lnTo>
                          <a:pt x="16192" y="93345"/>
                        </a:lnTo>
                        <a:lnTo>
                          <a:pt x="0" y="69533"/>
                        </a:lnTo>
                        <a:lnTo>
                          <a:pt x="2857" y="58103"/>
                        </a:lnTo>
                        <a:lnTo>
                          <a:pt x="32385" y="40005"/>
                        </a:lnTo>
                        <a:lnTo>
                          <a:pt x="40957" y="20955"/>
                        </a:lnTo>
                        <a:lnTo>
                          <a:pt x="41910" y="0"/>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171" name="Freeform: Shape 170">
                    <a:extLst>
                      <a:ext uri="{FF2B5EF4-FFF2-40B4-BE49-F238E27FC236}">
                        <a16:creationId xmlns:a16="http://schemas.microsoft.com/office/drawing/2014/main" id="{664C01B8-5435-ABC2-872D-7FBF512E5A31}"/>
                      </a:ext>
                    </a:extLst>
                  </p:cNvPr>
                  <p:cNvSpPr/>
                  <p:nvPr/>
                </p:nvSpPr>
                <p:spPr>
                  <a:xfrm>
                    <a:off x="6563676" y="1648776"/>
                    <a:ext cx="267652" cy="674369"/>
                  </a:xfrm>
                  <a:custGeom>
                    <a:avLst/>
                    <a:gdLst>
                      <a:gd name="connsiteX0" fmla="*/ 267653 w 267652"/>
                      <a:gd name="connsiteY0" fmla="*/ 674370 h 674369"/>
                      <a:gd name="connsiteX1" fmla="*/ 257175 w 267652"/>
                      <a:gd name="connsiteY1" fmla="*/ 631507 h 674369"/>
                      <a:gd name="connsiteX2" fmla="*/ 255270 w 267652"/>
                      <a:gd name="connsiteY2" fmla="*/ 602932 h 674369"/>
                      <a:gd name="connsiteX3" fmla="*/ 234315 w 267652"/>
                      <a:gd name="connsiteY3" fmla="*/ 574357 h 674369"/>
                      <a:gd name="connsiteX4" fmla="*/ 207645 w 267652"/>
                      <a:gd name="connsiteY4" fmla="*/ 567690 h 674369"/>
                      <a:gd name="connsiteX5" fmla="*/ 158115 w 267652"/>
                      <a:gd name="connsiteY5" fmla="*/ 533400 h 674369"/>
                      <a:gd name="connsiteX6" fmla="*/ 152400 w 267652"/>
                      <a:gd name="connsiteY6" fmla="*/ 501968 h 674369"/>
                      <a:gd name="connsiteX7" fmla="*/ 92393 w 267652"/>
                      <a:gd name="connsiteY7" fmla="*/ 472440 h 674369"/>
                      <a:gd name="connsiteX8" fmla="*/ 90488 w 267652"/>
                      <a:gd name="connsiteY8" fmla="*/ 460057 h 674369"/>
                      <a:gd name="connsiteX9" fmla="*/ 59055 w 267652"/>
                      <a:gd name="connsiteY9" fmla="*/ 460057 h 674369"/>
                      <a:gd name="connsiteX10" fmla="*/ 38100 w 267652"/>
                      <a:gd name="connsiteY10" fmla="*/ 435293 h 674369"/>
                      <a:gd name="connsiteX11" fmla="*/ 19050 w 267652"/>
                      <a:gd name="connsiteY11" fmla="*/ 422910 h 674369"/>
                      <a:gd name="connsiteX12" fmla="*/ 25718 w 267652"/>
                      <a:gd name="connsiteY12" fmla="*/ 374332 h 674369"/>
                      <a:gd name="connsiteX13" fmla="*/ 17145 w 267652"/>
                      <a:gd name="connsiteY13" fmla="*/ 359093 h 674369"/>
                      <a:gd name="connsiteX14" fmla="*/ 21908 w 267652"/>
                      <a:gd name="connsiteY14" fmla="*/ 307657 h 674369"/>
                      <a:gd name="connsiteX15" fmla="*/ 31433 w 267652"/>
                      <a:gd name="connsiteY15" fmla="*/ 290513 h 674369"/>
                      <a:gd name="connsiteX16" fmla="*/ 28575 w 267652"/>
                      <a:gd name="connsiteY16" fmla="*/ 264795 h 674369"/>
                      <a:gd name="connsiteX17" fmla="*/ 17145 w 267652"/>
                      <a:gd name="connsiteY17" fmla="*/ 252413 h 674369"/>
                      <a:gd name="connsiteX18" fmla="*/ 0 w 267652"/>
                      <a:gd name="connsiteY18" fmla="*/ 249555 h 674369"/>
                      <a:gd name="connsiteX19" fmla="*/ 0 w 267652"/>
                      <a:gd name="connsiteY19" fmla="*/ 233363 h 674369"/>
                      <a:gd name="connsiteX20" fmla="*/ 26670 w 267652"/>
                      <a:gd name="connsiteY20" fmla="*/ 178118 h 674369"/>
                      <a:gd name="connsiteX21" fmla="*/ 82868 w 267652"/>
                      <a:gd name="connsiteY21" fmla="*/ 140970 h 674369"/>
                      <a:gd name="connsiteX22" fmla="*/ 79058 w 267652"/>
                      <a:gd name="connsiteY22" fmla="*/ 17145 h 674369"/>
                      <a:gd name="connsiteX23" fmla="*/ 87630 w 267652"/>
                      <a:gd name="connsiteY23" fmla="*/ 20955 h 674369"/>
                      <a:gd name="connsiteX24" fmla="*/ 93345 w 267652"/>
                      <a:gd name="connsiteY24" fmla="*/ 16193 h 674369"/>
                      <a:gd name="connsiteX25" fmla="*/ 94298 w 267652"/>
                      <a:gd name="connsiteY25" fmla="*/ 5715 h 674369"/>
                      <a:gd name="connsiteX26" fmla="*/ 102870 w 267652"/>
                      <a:gd name="connsiteY26" fmla="*/ 0 h 674369"/>
                      <a:gd name="connsiteX27" fmla="*/ 116205 w 267652"/>
                      <a:gd name="connsiteY27" fmla="*/ 11430 h 674369"/>
                      <a:gd name="connsiteX28" fmla="*/ 122873 w 267652"/>
                      <a:gd name="connsiteY28" fmla="*/ 10477 h 67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67652" h="674369">
                        <a:moveTo>
                          <a:pt x="267653" y="674370"/>
                        </a:moveTo>
                        <a:lnTo>
                          <a:pt x="257175" y="631507"/>
                        </a:lnTo>
                        <a:lnTo>
                          <a:pt x="255270" y="602932"/>
                        </a:lnTo>
                        <a:lnTo>
                          <a:pt x="234315" y="574357"/>
                        </a:lnTo>
                        <a:lnTo>
                          <a:pt x="207645" y="567690"/>
                        </a:lnTo>
                        <a:lnTo>
                          <a:pt x="158115" y="533400"/>
                        </a:lnTo>
                        <a:lnTo>
                          <a:pt x="152400" y="501968"/>
                        </a:lnTo>
                        <a:lnTo>
                          <a:pt x="92393" y="472440"/>
                        </a:lnTo>
                        <a:lnTo>
                          <a:pt x="90488" y="460057"/>
                        </a:lnTo>
                        <a:lnTo>
                          <a:pt x="59055" y="460057"/>
                        </a:lnTo>
                        <a:lnTo>
                          <a:pt x="38100" y="435293"/>
                        </a:lnTo>
                        <a:lnTo>
                          <a:pt x="19050" y="422910"/>
                        </a:lnTo>
                        <a:lnTo>
                          <a:pt x="25718" y="374332"/>
                        </a:lnTo>
                        <a:lnTo>
                          <a:pt x="17145" y="359093"/>
                        </a:lnTo>
                        <a:lnTo>
                          <a:pt x="21908" y="307657"/>
                        </a:lnTo>
                        <a:lnTo>
                          <a:pt x="31433" y="290513"/>
                        </a:lnTo>
                        <a:lnTo>
                          <a:pt x="28575" y="264795"/>
                        </a:lnTo>
                        <a:lnTo>
                          <a:pt x="17145" y="252413"/>
                        </a:lnTo>
                        <a:lnTo>
                          <a:pt x="0" y="249555"/>
                        </a:lnTo>
                        <a:lnTo>
                          <a:pt x="0" y="233363"/>
                        </a:lnTo>
                        <a:lnTo>
                          <a:pt x="26670" y="178118"/>
                        </a:lnTo>
                        <a:lnTo>
                          <a:pt x="82868" y="140970"/>
                        </a:lnTo>
                        <a:lnTo>
                          <a:pt x="79058" y="17145"/>
                        </a:lnTo>
                        <a:lnTo>
                          <a:pt x="87630" y="20955"/>
                        </a:lnTo>
                        <a:lnTo>
                          <a:pt x="93345" y="16193"/>
                        </a:lnTo>
                        <a:lnTo>
                          <a:pt x="94298" y="5715"/>
                        </a:lnTo>
                        <a:lnTo>
                          <a:pt x="102870" y="0"/>
                        </a:lnTo>
                        <a:lnTo>
                          <a:pt x="116205" y="11430"/>
                        </a:lnTo>
                        <a:lnTo>
                          <a:pt x="122873" y="10477"/>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172" name="Freeform: Shape 171">
                    <a:extLst>
                      <a:ext uri="{FF2B5EF4-FFF2-40B4-BE49-F238E27FC236}">
                        <a16:creationId xmlns:a16="http://schemas.microsoft.com/office/drawing/2014/main" id="{035154C1-71A4-72C7-C171-75B2724D9028}"/>
                      </a:ext>
                    </a:extLst>
                  </p:cNvPr>
                  <p:cNvSpPr/>
                  <p:nvPr/>
                </p:nvSpPr>
                <p:spPr>
                  <a:xfrm>
                    <a:off x="6143624" y="2955607"/>
                    <a:ext cx="66675" cy="120967"/>
                  </a:xfrm>
                  <a:custGeom>
                    <a:avLst/>
                    <a:gdLst>
                      <a:gd name="connsiteX0" fmla="*/ 66675 w 66675"/>
                      <a:gd name="connsiteY0" fmla="*/ 120967 h 120967"/>
                      <a:gd name="connsiteX1" fmla="*/ 29528 w 66675"/>
                      <a:gd name="connsiteY1" fmla="*/ 60960 h 120967"/>
                      <a:gd name="connsiteX2" fmla="*/ 9525 w 66675"/>
                      <a:gd name="connsiteY2" fmla="*/ 25717 h 120967"/>
                      <a:gd name="connsiteX3" fmla="*/ 12382 w 66675"/>
                      <a:gd name="connsiteY3" fmla="*/ 12383 h 120967"/>
                      <a:gd name="connsiteX4" fmla="*/ 0 w 66675"/>
                      <a:gd name="connsiteY4" fmla="*/ 0 h 120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120967">
                        <a:moveTo>
                          <a:pt x="66675" y="120967"/>
                        </a:moveTo>
                        <a:lnTo>
                          <a:pt x="29528" y="60960"/>
                        </a:lnTo>
                        <a:lnTo>
                          <a:pt x="9525" y="25717"/>
                        </a:lnTo>
                        <a:lnTo>
                          <a:pt x="12382" y="12383"/>
                        </a:lnTo>
                        <a:lnTo>
                          <a:pt x="0" y="0"/>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173" name="Freeform: Shape 172">
                    <a:extLst>
                      <a:ext uri="{FF2B5EF4-FFF2-40B4-BE49-F238E27FC236}">
                        <a16:creationId xmlns:a16="http://schemas.microsoft.com/office/drawing/2014/main" id="{3196CA90-19B1-318B-4CA6-95736D5EE34F}"/>
                      </a:ext>
                    </a:extLst>
                  </p:cNvPr>
                  <p:cNvSpPr/>
                  <p:nvPr/>
                </p:nvSpPr>
                <p:spPr>
                  <a:xfrm>
                    <a:off x="6332219" y="3712844"/>
                    <a:ext cx="1905" cy="102870"/>
                  </a:xfrm>
                  <a:custGeom>
                    <a:avLst/>
                    <a:gdLst>
                      <a:gd name="connsiteX0" fmla="*/ 0 w 1905"/>
                      <a:gd name="connsiteY0" fmla="*/ 0 h 102870"/>
                      <a:gd name="connsiteX1" fmla="*/ 1905 w 1905"/>
                      <a:gd name="connsiteY1" fmla="*/ 102870 h 102870"/>
                    </a:gdLst>
                    <a:ahLst/>
                    <a:cxnLst>
                      <a:cxn ang="0">
                        <a:pos x="connsiteX0" y="connsiteY0"/>
                      </a:cxn>
                      <a:cxn ang="0">
                        <a:pos x="connsiteX1" y="connsiteY1"/>
                      </a:cxn>
                    </a:cxnLst>
                    <a:rect l="l" t="t" r="r" b="b"/>
                    <a:pathLst>
                      <a:path w="1905" h="102870">
                        <a:moveTo>
                          <a:pt x="0" y="0"/>
                        </a:moveTo>
                        <a:lnTo>
                          <a:pt x="1905" y="102870"/>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174" name="Freeform: Shape 173">
                    <a:extLst>
                      <a:ext uri="{FF2B5EF4-FFF2-40B4-BE49-F238E27FC236}">
                        <a16:creationId xmlns:a16="http://schemas.microsoft.com/office/drawing/2014/main" id="{3953BF1F-3A53-6184-B45A-F9C07BE91A9A}"/>
                      </a:ext>
                    </a:extLst>
                  </p:cNvPr>
                  <p:cNvSpPr/>
                  <p:nvPr/>
                </p:nvSpPr>
                <p:spPr>
                  <a:xfrm>
                    <a:off x="7164704" y="3781424"/>
                    <a:ext cx="47625" cy="108584"/>
                  </a:xfrm>
                  <a:custGeom>
                    <a:avLst/>
                    <a:gdLst>
                      <a:gd name="connsiteX0" fmla="*/ 0 w 47625"/>
                      <a:gd name="connsiteY0" fmla="*/ 108585 h 108584"/>
                      <a:gd name="connsiteX1" fmla="*/ 9525 w 47625"/>
                      <a:gd name="connsiteY1" fmla="*/ 89535 h 108584"/>
                      <a:gd name="connsiteX2" fmla="*/ 20955 w 47625"/>
                      <a:gd name="connsiteY2" fmla="*/ 84772 h 108584"/>
                      <a:gd name="connsiteX3" fmla="*/ 20955 w 47625"/>
                      <a:gd name="connsiteY3" fmla="*/ 78105 h 108584"/>
                      <a:gd name="connsiteX4" fmla="*/ 9525 w 47625"/>
                      <a:gd name="connsiteY4" fmla="*/ 67628 h 108584"/>
                      <a:gd name="connsiteX5" fmla="*/ 3810 w 47625"/>
                      <a:gd name="connsiteY5" fmla="*/ 58103 h 108584"/>
                      <a:gd name="connsiteX6" fmla="*/ 20002 w 47625"/>
                      <a:gd name="connsiteY6" fmla="*/ 60007 h 108584"/>
                      <a:gd name="connsiteX7" fmla="*/ 27622 w 47625"/>
                      <a:gd name="connsiteY7" fmla="*/ 53340 h 108584"/>
                      <a:gd name="connsiteX8" fmla="*/ 14288 w 47625"/>
                      <a:gd name="connsiteY8" fmla="*/ 39053 h 108584"/>
                      <a:gd name="connsiteX9" fmla="*/ 27622 w 47625"/>
                      <a:gd name="connsiteY9" fmla="*/ 34290 h 108584"/>
                      <a:gd name="connsiteX10" fmla="*/ 28575 w 47625"/>
                      <a:gd name="connsiteY10" fmla="*/ 24765 h 108584"/>
                      <a:gd name="connsiteX11" fmla="*/ 22860 w 47625"/>
                      <a:gd name="connsiteY11" fmla="*/ 15240 h 108584"/>
                      <a:gd name="connsiteX12" fmla="*/ 22860 w 47625"/>
                      <a:gd name="connsiteY12" fmla="*/ 2857 h 108584"/>
                      <a:gd name="connsiteX13" fmla="*/ 32385 w 47625"/>
                      <a:gd name="connsiteY13" fmla="*/ 2857 h 108584"/>
                      <a:gd name="connsiteX14" fmla="*/ 40005 w 47625"/>
                      <a:gd name="connsiteY14" fmla="*/ 9525 h 108584"/>
                      <a:gd name="connsiteX15" fmla="*/ 47625 w 47625"/>
                      <a:gd name="connsiteY15" fmla="*/ 0 h 108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625" h="108584">
                        <a:moveTo>
                          <a:pt x="0" y="108585"/>
                        </a:moveTo>
                        <a:lnTo>
                          <a:pt x="9525" y="89535"/>
                        </a:lnTo>
                        <a:lnTo>
                          <a:pt x="20955" y="84772"/>
                        </a:lnTo>
                        <a:lnTo>
                          <a:pt x="20955" y="78105"/>
                        </a:lnTo>
                        <a:lnTo>
                          <a:pt x="9525" y="67628"/>
                        </a:lnTo>
                        <a:lnTo>
                          <a:pt x="3810" y="58103"/>
                        </a:lnTo>
                        <a:lnTo>
                          <a:pt x="20002" y="60007"/>
                        </a:lnTo>
                        <a:lnTo>
                          <a:pt x="27622" y="53340"/>
                        </a:lnTo>
                        <a:lnTo>
                          <a:pt x="14288" y="39053"/>
                        </a:lnTo>
                        <a:lnTo>
                          <a:pt x="27622" y="34290"/>
                        </a:lnTo>
                        <a:lnTo>
                          <a:pt x="28575" y="24765"/>
                        </a:lnTo>
                        <a:lnTo>
                          <a:pt x="22860" y="15240"/>
                        </a:lnTo>
                        <a:lnTo>
                          <a:pt x="22860" y="2857"/>
                        </a:lnTo>
                        <a:moveTo>
                          <a:pt x="32385" y="2857"/>
                        </a:moveTo>
                        <a:lnTo>
                          <a:pt x="40005" y="9525"/>
                        </a:lnTo>
                        <a:lnTo>
                          <a:pt x="47625" y="0"/>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175" name="Freeform: Shape 174">
                    <a:extLst>
                      <a:ext uri="{FF2B5EF4-FFF2-40B4-BE49-F238E27FC236}">
                        <a16:creationId xmlns:a16="http://schemas.microsoft.com/office/drawing/2014/main" id="{6FD22E4E-1FC8-FE34-3A7D-76E325B73B59}"/>
                      </a:ext>
                    </a:extLst>
                  </p:cNvPr>
                  <p:cNvSpPr/>
                  <p:nvPr/>
                </p:nvSpPr>
                <p:spPr>
                  <a:xfrm>
                    <a:off x="7078026" y="4082414"/>
                    <a:ext cx="364807" cy="24765"/>
                  </a:xfrm>
                  <a:custGeom>
                    <a:avLst/>
                    <a:gdLst>
                      <a:gd name="connsiteX0" fmla="*/ 0 w 364807"/>
                      <a:gd name="connsiteY0" fmla="*/ 24765 h 24765"/>
                      <a:gd name="connsiteX1" fmla="*/ 364808 w 364807"/>
                      <a:gd name="connsiteY1" fmla="*/ 0 h 24765"/>
                    </a:gdLst>
                    <a:ahLst/>
                    <a:cxnLst>
                      <a:cxn ang="0">
                        <a:pos x="connsiteX0" y="connsiteY0"/>
                      </a:cxn>
                      <a:cxn ang="0">
                        <a:pos x="connsiteX1" y="connsiteY1"/>
                      </a:cxn>
                    </a:cxnLst>
                    <a:rect l="l" t="t" r="r" b="b"/>
                    <a:pathLst>
                      <a:path w="364807" h="24765">
                        <a:moveTo>
                          <a:pt x="0" y="24765"/>
                        </a:moveTo>
                        <a:lnTo>
                          <a:pt x="364808" y="0"/>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176" name="Freeform: Shape 175">
                    <a:extLst>
                      <a:ext uri="{FF2B5EF4-FFF2-40B4-BE49-F238E27FC236}">
                        <a16:creationId xmlns:a16="http://schemas.microsoft.com/office/drawing/2014/main" id="{F1EEAED3-782D-452B-C6E0-9AF80AA605CB}"/>
                      </a:ext>
                    </a:extLst>
                  </p:cNvPr>
                  <p:cNvSpPr/>
                  <p:nvPr/>
                </p:nvSpPr>
                <p:spPr>
                  <a:xfrm>
                    <a:off x="4932044" y="1141094"/>
                    <a:ext cx="49530" cy="635317"/>
                  </a:xfrm>
                  <a:custGeom>
                    <a:avLst/>
                    <a:gdLst>
                      <a:gd name="connsiteX0" fmla="*/ 49530 w 49530"/>
                      <a:gd name="connsiteY0" fmla="*/ 0 h 635317"/>
                      <a:gd name="connsiteX1" fmla="*/ 0 w 49530"/>
                      <a:gd name="connsiteY1" fmla="*/ 635318 h 635317"/>
                    </a:gdLst>
                    <a:ahLst/>
                    <a:cxnLst>
                      <a:cxn ang="0">
                        <a:pos x="connsiteX0" y="connsiteY0"/>
                      </a:cxn>
                      <a:cxn ang="0">
                        <a:pos x="connsiteX1" y="connsiteY1"/>
                      </a:cxn>
                    </a:cxnLst>
                    <a:rect l="l" t="t" r="r" b="b"/>
                    <a:pathLst>
                      <a:path w="49530" h="635317">
                        <a:moveTo>
                          <a:pt x="49530" y="0"/>
                        </a:moveTo>
                        <a:lnTo>
                          <a:pt x="0" y="635318"/>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177" name="Freeform: Shape 176">
                    <a:extLst>
                      <a:ext uri="{FF2B5EF4-FFF2-40B4-BE49-F238E27FC236}">
                        <a16:creationId xmlns:a16="http://schemas.microsoft.com/office/drawing/2014/main" id="{C0F318F2-DA06-F02A-460A-ABCA83DEBC40}"/>
                      </a:ext>
                    </a:extLst>
                  </p:cNvPr>
                  <p:cNvSpPr/>
                  <p:nvPr/>
                </p:nvSpPr>
                <p:spPr>
                  <a:xfrm>
                    <a:off x="4912994" y="1776412"/>
                    <a:ext cx="19050" cy="197167"/>
                  </a:xfrm>
                  <a:custGeom>
                    <a:avLst/>
                    <a:gdLst>
                      <a:gd name="connsiteX0" fmla="*/ 19050 w 19050"/>
                      <a:gd name="connsiteY0" fmla="*/ 0 h 197167"/>
                      <a:gd name="connsiteX1" fmla="*/ 0 w 19050"/>
                      <a:gd name="connsiteY1" fmla="*/ 197167 h 197167"/>
                    </a:gdLst>
                    <a:ahLst/>
                    <a:cxnLst>
                      <a:cxn ang="0">
                        <a:pos x="connsiteX0" y="connsiteY0"/>
                      </a:cxn>
                      <a:cxn ang="0">
                        <a:pos x="connsiteX1" y="connsiteY1"/>
                      </a:cxn>
                    </a:cxnLst>
                    <a:rect l="l" t="t" r="r" b="b"/>
                    <a:pathLst>
                      <a:path w="19050" h="197167">
                        <a:moveTo>
                          <a:pt x="19050" y="0"/>
                        </a:moveTo>
                        <a:lnTo>
                          <a:pt x="0" y="197167"/>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178" name="Freeform: Shape 177">
                    <a:extLst>
                      <a:ext uri="{FF2B5EF4-FFF2-40B4-BE49-F238E27FC236}">
                        <a16:creationId xmlns:a16="http://schemas.microsoft.com/office/drawing/2014/main" id="{0C23CC68-A533-3BCD-64FF-C0A673424C91}"/>
                      </a:ext>
                    </a:extLst>
                  </p:cNvPr>
                  <p:cNvSpPr/>
                  <p:nvPr/>
                </p:nvSpPr>
                <p:spPr>
                  <a:xfrm>
                    <a:off x="3862387" y="1847849"/>
                    <a:ext cx="1050607" cy="125729"/>
                  </a:xfrm>
                  <a:custGeom>
                    <a:avLst/>
                    <a:gdLst>
                      <a:gd name="connsiteX0" fmla="*/ 1050607 w 1050607"/>
                      <a:gd name="connsiteY0" fmla="*/ 125730 h 125729"/>
                      <a:gd name="connsiteX1" fmla="*/ 564832 w 1050607"/>
                      <a:gd name="connsiteY1" fmla="*/ 75247 h 125729"/>
                      <a:gd name="connsiteX2" fmla="*/ 19050 w 1050607"/>
                      <a:gd name="connsiteY2" fmla="*/ 0 h 125729"/>
                      <a:gd name="connsiteX3" fmla="*/ 0 w 1050607"/>
                      <a:gd name="connsiteY3" fmla="*/ 101917 h 125729"/>
                    </a:gdLst>
                    <a:ahLst/>
                    <a:cxnLst>
                      <a:cxn ang="0">
                        <a:pos x="connsiteX0" y="connsiteY0"/>
                      </a:cxn>
                      <a:cxn ang="0">
                        <a:pos x="connsiteX1" y="connsiteY1"/>
                      </a:cxn>
                      <a:cxn ang="0">
                        <a:pos x="connsiteX2" y="connsiteY2"/>
                      </a:cxn>
                      <a:cxn ang="0">
                        <a:pos x="connsiteX3" y="connsiteY3"/>
                      </a:cxn>
                    </a:cxnLst>
                    <a:rect l="l" t="t" r="r" b="b"/>
                    <a:pathLst>
                      <a:path w="1050607" h="125729">
                        <a:moveTo>
                          <a:pt x="1050607" y="125730"/>
                        </a:moveTo>
                        <a:lnTo>
                          <a:pt x="564832" y="75247"/>
                        </a:lnTo>
                        <a:lnTo>
                          <a:pt x="19050" y="0"/>
                        </a:lnTo>
                        <a:lnTo>
                          <a:pt x="0" y="101917"/>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179" name="Freeform: Shape 178">
                    <a:extLst>
                      <a:ext uri="{FF2B5EF4-FFF2-40B4-BE49-F238E27FC236}">
                        <a16:creationId xmlns:a16="http://schemas.microsoft.com/office/drawing/2014/main" id="{FD62FD26-4370-83BD-359C-2EBD881D8AE9}"/>
                      </a:ext>
                    </a:extLst>
                  </p:cNvPr>
                  <p:cNvSpPr/>
                  <p:nvPr/>
                </p:nvSpPr>
                <p:spPr>
                  <a:xfrm>
                    <a:off x="8300084" y="3907154"/>
                    <a:ext cx="818197" cy="196214"/>
                  </a:xfrm>
                  <a:custGeom>
                    <a:avLst/>
                    <a:gdLst>
                      <a:gd name="connsiteX0" fmla="*/ 0 w 818197"/>
                      <a:gd name="connsiteY0" fmla="*/ 80963 h 196214"/>
                      <a:gd name="connsiteX1" fmla="*/ 41910 w 818197"/>
                      <a:gd name="connsiteY1" fmla="*/ 62865 h 196214"/>
                      <a:gd name="connsiteX2" fmla="*/ 54292 w 818197"/>
                      <a:gd name="connsiteY2" fmla="*/ 61913 h 196214"/>
                      <a:gd name="connsiteX3" fmla="*/ 123825 w 818197"/>
                      <a:gd name="connsiteY3" fmla="*/ 20955 h 196214"/>
                      <a:gd name="connsiteX4" fmla="*/ 344805 w 818197"/>
                      <a:gd name="connsiteY4" fmla="*/ 0 h 196214"/>
                      <a:gd name="connsiteX5" fmla="*/ 348615 w 818197"/>
                      <a:gd name="connsiteY5" fmla="*/ 4763 h 196214"/>
                      <a:gd name="connsiteX6" fmla="*/ 346710 w 818197"/>
                      <a:gd name="connsiteY6" fmla="*/ 18097 h 196214"/>
                      <a:gd name="connsiteX7" fmla="*/ 353377 w 818197"/>
                      <a:gd name="connsiteY7" fmla="*/ 20955 h 196214"/>
                      <a:gd name="connsiteX8" fmla="*/ 364807 w 818197"/>
                      <a:gd name="connsiteY8" fmla="*/ 6667 h 196214"/>
                      <a:gd name="connsiteX9" fmla="*/ 396240 w 818197"/>
                      <a:gd name="connsiteY9" fmla="*/ 35242 h 196214"/>
                      <a:gd name="connsiteX10" fmla="*/ 397192 w 818197"/>
                      <a:gd name="connsiteY10" fmla="*/ 60007 h 196214"/>
                      <a:gd name="connsiteX11" fmla="*/ 584835 w 818197"/>
                      <a:gd name="connsiteY11" fmla="*/ 33338 h 196214"/>
                      <a:gd name="connsiteX12" fmla="*/ 818197 w 818197"/>
                      <a:gd name="connsiteY12" fmla="*/ 196215 h 196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8197" h="196214">
                        <a:moveTo>
                          <a:pt x="0" y="80963"/>
                        </a:moveTo>
                        <a:lnTo>
                          <a:pt x="41910" y="62865"/>
                        </a:lnTo>
                        <a:lnTo>
                          <a:pt x="54292" y="61913"/>
                        </a:lnTo>
                        <a:lnTo>
                          <a:pt x="123825" y="20955"/>
                        </a:lnTo>
                        <a:lnTo>
                          <a:pt x="344805" y="0"/>
                        </a:lnTo>
                        <a:lnTo>
                          <a:pt x="348615" y="4763"/>
                        </a:lnTo>
                        <a:lnTo>
                          <a:pt x="346710" y="18097"/>
                        </a:lnTo>
                        <a:lnTo>
                          <a:pt x="353377" y="20955"/>
                        </a:lnTo>
                        <a:lnTo>
                          <a:pt x="364807" y="6667"/>
                        </a:lnTo>
                        <a:lnTo>
                          <a:pt x="396240" y="35242"/>
                        </a:lnTo>
                        <a:lnTo>
                          <a:pt x="397192" y="60007"/>
                        </a:lnTo>
                        <a:lnTo>
                          <a:pt x="584835" y="33338"/>
                        </a:lnTo>
                        <a:lnTo>
                          <a:pt x="818197" y="196215"/>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180" name="Freeform: Shape 179">
                    <a:extLst>
                      <a:ext uri="{FF2B5EF4-FFF2-40B4-BE49-F238E27FC236}">
                        <a16:creationId xmlns:a16="http://schemas.microsoft.com/office/drawing/2014/main" id="{B7BD0105-0143-7BBE-E3F2-9B1A6FF6E327}"/>
                      </a:ext>
                    </a:extLst>
                  </p:cNvPr>
                  <p:cNvSpPr/>
                  <p:nvPr/>
                </p:nvSpPr>
                <p:spPr>
                  <a:xfrm>
                    <a:off x="8096249" y="3624262"/>
                    <a:ext cx="396239" cy="392430"/>
                  </a:xfrm>
                  <a:custGeom>
                    <a:avLst/>
                    <a:gdLst>
                      <a:gd name="connsiteX0" fmla="*/ 396240 w 396239"/>
                      <a:gd name="connsiteY0" fmla="*/ 0 h 392430"/>
                      <a:gd name="connsiteX1" fmla="*/ 396240 w 396239"/>
                      <a:gd name="connsiteY1" fmla="*/ 49530 h 392430"/>
                      <a:gd name="connsiteX2" fmla="*/ 381952 w 396239"/>
                      <a:gd name="connsiteY2" fmla="*/ 48578 h 392430"/>
                      <a:gd name="connsiteX3" fmla="*/ 368618 w 396239"/>
                      <a:gd name="connsiteY3" fmla="*/ 60007 h 392430"/>
                      <a:gd name="connsiteX4" fmla="*/ 345757 w 396239"/>
                      <a:gd name="connsiteY4" fmla="*/ 109538 h 392430"/>
                      <a:gd name="connsiteX5" fmla="*/ 320993 w 396239"/>
                      <a:gd name="connsiteY5" fmla="*/ 99060 h 392430"/>
                      <a:gd name="connsiteX6" fmla="*/ 287655 w 396239"/>
                      <a:gd name="connsiteY6" fmla="*/ 122872 h 392430"/>
                      <a:gd name="connsiteX7" fmla="*/ 280988 w 396239"/>
                      <a:gd name="connsiteY7" fmla="*/ 142875 h 392430"/>
                      <a:gd name="connsiteX8" fmla="*/ 266700 w 396239"/>
                      <a:gd name="connsiteY8" fmla="*/ 154305 h 392430"/>
                      <a:gd name="connsiteX9" fmla="*/ 259080 w 396239"/>
                      <a:gd name="connsiteY9" fmla="*/ 146685 h 392430"/>
                      <a:gd name="connsiteX10" fmla="*/ 258127 w 396239"/>
                      <a:gd name="connsiteY10" fmla="*/ 132397 h 392430"/>
                      <a:gd name="connsiteX11" fmla="*/ 250507 w 396239"/>
                      <a:gd name="connsiteY11" fmla="*/ 130493 h 392430"/>
                      <a:gd name="connsiteX12" fmla="*/ 212407 w 396239"/>
                      <a:gd name="connsiteY12" fmla="*/ 161925 h 392430"/>
                      <a:gd name="connsiteX13" fmla="*/ 206693 w 396239"/>
                      <a:gd name="connsiteY13" fmla="*/ 194310 h 392430"/>
                      <a:gd name="connsiteX14" fmla="*/ 161925 w 396239"/>
                      <a:gd name="connsiteY14" fmla="*/ 217170 h 392430"/>
                      <a:gd name="connsiteX15" fmla="*/ 157163 w 396239"/>
                      <a:gd name="connsiteY15" fmla="*/ 228600 h 392430"/>
                      <a:gd name="connsiteX16" fmla="*/ 126682 w 396239"/>
                      <a:gd name="connsiteY16" fmla="*/ 253365 h 392430"/>
                      <a:gd name="connsiteX17" fmla="*/ 92393 w 396239"/>
                      <a:gd name="connsiteY17" fmla="*/ 258128 h 392430"/>
                      <a:gd name="connsiteX18" fmla="*/ 48577 w 396239"/>
                      <a:gd name="connsiteY18" fmla="*/ 286703 h 392430"/>
                      <a:gd name="connsiteX19" fmla="*/ 40957 w 396239"/>
                      <a:gd name="connsiteY19" fmla="*/ 325755 h 392430"/>
                      <a:gd name="connsiteX20" fmla="*/ 28575 w 396239"/>
                      <a:gd name="connsiteY20" fmla="*/ 334328 h 392430"/>
                      <a:gd name="connsiteX21" fmla="*/ 14288 w 396239"/>
                      <a:gd name="connsiteY21" fmla="*/ 333375 h 392430"/>
                      <a:gd name="connsiteX22" fmla="*/ 952 w 396239"/>
                      <a:gd name="connsiteY22" fmla="*/ 345757 h 392430"/>
                      <a:gd name="connsiteX23" fmla="*/ 0 w 396239"/>
                      <a:gd name="connsiteY23" fmla="*/ 392430 h 392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6239" h="392430">
                        <a:moveTo>
                          <a:pt x="396240" y="0"/>
                        </a:moveTo>
                        <a:lnTo>
                          <a:pt x="396240" y="49530"/>
                        </a:lnTo>
                        <a:lnTo>
                          <a:pt x="381952" y="48578"/>
                        </a:lnTo>
                        <a:lnTo>
                          <a:pt x="368618" y="60007"/>
                        </a:lnTo>
                        <a:lnTo>
                          <a:pt x="345757" y="109538"/>
                        </a:lnTo>
                        <a:lnTo>
                          <a:pt x="320993" y="99060"/>
                        </a:lnTo>
                        <a:lnTo>
                          <a:pt x="287655" y="122872"/>
                        </a:lnTo>
                        <a:lnTo>
                          <a:pt x="280988" y="142875"/>
                        </a:lnTo>
                        <a:lnTo>
                          <a:pt x="266700" y="154305"/>
                        </a:lnTo>
                        <a:lnTo>
                          <a:pt x="259080" y="146685"/>
                        </a:lnTo>
                        <a:lnTo>
                          <a:pt x="258127" y="132397"/>
                        </a:lnTo>
                        <a:lnTo>
                          <a:pt x="250507" y="130493"/>
                        </a:lnTo>
                        <a:lnTo>
                          <a:pt x="212407" y="161925"/>
                        </a:lnTo>
                        <a:lnTo>
                          <a:pt x="206693" y="194310"/>
                        </a:lnTo>
                        <a:lnTo>
                          <a:pt x="161925" y="217170"/>
                        </a:lnTo>
                        <a:lnTo>
                          <a:pt x="157163" y="228600"/>
                        </a:lnTo>
                        <a:lnTo>
                          <a:pt x="126682" y="253365"/>
                        </a:lnTo>
                        <a:lnTo>
                          <a:pt x="92393" y="258128"/>
                        </a:lnTo>
                        <a:lnTo>
                          <a:pt x="48577" y="286703"/>
                        </a:lnTo>
                        <a:lnTo>
                          <a:pt x="40957" y="325755"/>
                        </a:lnTo>
                        <a:lnTo>
                          <a:pt x="28575" y="334328"/>
                        </a:lnTo>
                        <a:lnTo>
                          <a:pt x="14288" y="333375"/>
                        </a:lnTo>
                        <a:lnTo>
                          <a:pt x="952" y="345757"/>
                        </a:lnTo>
                        <a:lnTo>
                          <a:pt x="0" y="392430"/>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181" name="Freeform: Shape 180">
                    <a:extLst>
                      <a:ext uri="{FF2B5EF4-FFF2-40B4-BE49-F238E27FC236}">
                        <a16:creationId xmlns:a16="http://schemas.microsoft.com/office/drawing/2014/main" id="{B3BDEEC2-4E8B-4E8B-297C-D225B9832D9A}"/>
                      </a:ext>
                    </a:extLst>
                  </p:cNvPr>
                  <p:cNvSpPr/>
                  <p:nvPr/>
                </p:nvSpPr>
                <p:spPr>
                  <a:xfrm>
                    <a:off x="8492489" y="3463289"/>
                    <a:ext cx="932497" cy="160972"/>
                  </a:xfrm>
                  <a:custGeom>
                    <a:avLst/>
                    <a:gdLst>
                      <a:gd name="connsiteX0" fmla="*/ 0 w 932497"/>
                      <a:gd name="connsiteY0" fmla="*/ 160972 h 160972"/>
                      <a:gd name="connsiteX1" fmla="*/ 280035 w 932497"/>
                      <a:gd name="connsiteY1" fmla="*/ 127635 h 160972"/>
                      <a:gd name="connsiteX2" fmla="*/ 655320 w 932497"/>
                      <a:gd name="connsiteY2" fmla="*/ 58103 h 160972"/>
                      <a:gd name="connsiteX3" fmla="*/ 932498 w 932497"/>
                      <a:gd name="connsiteY3" fmla="*/ 0 h 160972"/>
                    </a:gdLst>
                    <a:ahLst/>
                    <a:cxnLst>
                      <a:cxn ang="0">
                        <a:pos x="connsiteX0" y="connsiteY0"/>
                      </a:cxn>
                      <a:cxn ang="0">
                        <a:pos x="connsiteX1" y="connsiteY1"/>
                      </a:cxn>
                      <a:cxn ang="0">
                        <a:pos x="connsiteX2" y="connsiteY2"/>
                      </a:cxn>
                      <a:cxn ang="0">
                        <a:pos x="connsiteX3" y="connsiteY3"/>
                      </a:cxn>
                    </a:cxnLst>
                    <a:rect l="l" t="t" r="r" b="b"/>
                    <a:pathLst>
                      <a:path w="932497" h="160972">
                        <a:moveTo>
                          <a:pt x="0" y="160972"/>
                        </a:moveTo>
                        <a:lnTo>
                          <a:pt x="280035" y="127635"/>
                        </a:lnTo>
                        <a:lnTo>
                          <a:pt x="655320" y="58103"/>
                        </a:lnTo>
                        <a:lnTo>
                          <a:pt x="932498" y="0"/>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182" name="Freeform: Shape 181">
                    <a:extLst>
                      <a:ext uri="{FF2B5EF4-FFF2-40B4-BE49-F238E27FC236}">
                        <a16:creationId xmlns:a16="http://schemas.microsoft.com/office/drawing/2014/main" id="{B5C1098F-725C-887A-4ECD-10917B11598A}"/>
                      </a:ext>
                    </a:extLst>
                  </p:cNvPr>
                  <p:cNvSpPr/>
                  <p:nvPr/>
                </p:nvSpPr>
                <p:spPr>
                  <a:xfrm>
                    <a:off x="4932044" y="1776412"/>
                    <a:ext cx="1092517" cy="51434"/>
                  </a:xfrm>
                  <a:custGeom>
                    <a:avLst/>
                    <a:gdLst>
                      <a:gd name="connsiteX0" fmla="*/ 0 w 1092517"/>
                      <a:gd name="connsiteY0" fmla="*/ 0 h 51434"/>
                      <a:gd name="connsiteX1" fmla="*/ 373380 w 1092517"/>
                      <a:gd name="connsiteY1" fmla="*/ 27623 h 51434"/>
                      <a:gd name="connsiteX2" fmla="*/ 811530 w 1092517"/>
                      <a:gd name="connsiteY2" fmla="*/ 47625 h 51434"/>
                      <a:gd name="connsiteX3" fmla="*/ 1092518 w 1092517"/>
                      <a:gd name="connsiteY3" fmla="*/ 51435 h 51434"/>
                    </a:gdLst>
                    <a:ahLst/>
                    <a:cxnLst>
                      <a:cxn ang="0">
                        <a:pos x="connsiteX0" y="connsiteY0"/>
                      </a:cxn>
                      <a:cxn ang="0">
                        <a:pos x="connsiteX1" y="connsiteY1"/>
                      </a:cxn>
                      <a:cxn ang="0">
                        <a:pos x="connsiteX2" y="connsiteY2"/>
                      </a:cxn>
                      <a:cxn ang="0">
                        <a:pos x="connsiteX3" y="connsiteY3"/>
                      </a:cxn>
                    </a:cxnLst>
                    <a:rect l="l" t="t" r="r" b="b"/>
                    <a:pathLst>
                      <a:path w="1092517" h="51434">
                        <a:moveTo>
                          <a:pt x="0" y="0"/>
                        </a:moveTo>
                        <a:lnTo>
                          <a:pt x="373380" y="27623"/>
                        </a:lnTo>
                        <a:lnTo>
                          <a:pt x="811530" y="47625"/>
                        </a:lnTo>
                        <a:lnTo>
                          <a:pt x="1092518" y="51435"/>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183" name="Freeform: Shape 182">
                    <a:extLst>
                      <a:ext uri="{FF2B5EF4-FFF2-40B4-BE49-F238E27FC236}">
                        <a16:creationId xmlns:a16="http://schemas.microsoft.com/office/drawing/2014/main" id="{53F0DB8E-9A07-F214-9DE7-306EF27EBB47}"/>
                      </a:ext>
                    </a:extLst>
                  </p:cNvPr>
                  <p:cNvSpPr/>
                  <p:nvPr/>
                </p:nvSpPr>
                <p:spPr>
                  <a:xfrm>
                    <a:off x="4875846" y="2391727"/>
                    <a:ext cx="1163002" cy="160019"/>
                  </a:xfrm>
                  <a:custGeom>
                    <a:avLst/>
                    <a:gdLst>
                      <a:gd name="connsiteX0" fmla="*/ 0 w 1163002"/>
                      <a:gd name="connsiteY0" fmla="*/ 0 h 160019"/>
                      <a:gd name="connsiteX1" fmla="*/ 486728 w 1163002"/>
                      <a:gd name="connsiteY1" fmla="*/ 33338 h 160019"/>
                      <a:gd name="connsiteX2" fmla="*/ 848678 w 1163002"/>
                      <a:gd name="connsiteY2" fmla="*/ 48577 h 160019"/>
                      <a:gd name="connsiteX3" fmla="*/ 881063 w 1163002"/>
                      <a:gd name="connsiteY3" fmla="*/ 79057 h 160019"/>
                      <a:gd name="connsiteX4" fmla="*/ 897255 w 1163002"/>
                      <a:gd name="connsiteY4" fmla="*/ 80963 h 160019"/>
                      <a:gd name="connsiteX5" fmla="*/ 917258 w 1163002"/>
                      <a:gd name="connsiteY5" fmla="*/ 100013 h 160019"/>
                      <a:gd name="connsiteX6" fmla="*/ 934403 w 1163002"/>
                      <a:gd name="connsiteY6" fmla="*/ 99060 h 160019"/>
                      <a:gd name="connsiteX7" fmla="*/ 951547 w 1163002"/>
                      <a:gd name="connsiteY7" fmla="*/ 80010 h 160019"/>
                      <a:gd name="connsiteX8" fmla="*/ 965835 w 1163002"/>
                      <a:gd name="connsiteY8" fmla="*/ 85725 h 160019"/>
                      <a:gd name="connsiteX9" fmla="*/ 975360 w 1163002"/>
                      <a:gd name="connsiteY9" fmla="*/ 79057 h 160019"/>
                      <a:gd name="connsiteX10" fmla="*/ 982028 w 1163002"/>
                      <a:gd name="connsiteY10" fmla="*/ 83820 h 160019"/>
                      <a:gd name="connsiteX11" fmla="*/ 990600 w 1163002"/>
                      <a:gd name="connsiteY11" fmla="*/ 80010 h 160019"/>
                      <a:gd name="connsiteX12" fmla="*/ 997268 w 1163002"/>
                      <a:gd name="connsiteY12" fmla="*/ 83820 h 160019"/>
                      <a:gd name="connsiteX13" fmla="*/ 1005840 w 1163002"/>
                      <a:gd name="connsiteY13" fmla="*/ 80010 h 160019"/>
                      <a:gd name="connsiteX14" fmla="*/ 1015365 w 1163002"/>
                      <a:gd name="connsiteY14" fmla="*/ 84772 h 160019"/>
                      <a:gd name="connsiteX15" fmla="*/ 1028700 w 1163002"/>
                      <a:gd name="connsiteY15" fmla="*/ 79057 h 160019"/>
                      <a:gd name="connsiteX16" fmla="*/ 1047750 w 1163002"/>
                      <a:gd name="connsiteY16" fmla="*/ 84772 h 160019"/>
                      <a:gd name="connsiteX17" fmla="*/ 1053465 w 1163002"/>
                      <a:gd name="connsiteY17" fmla="*/ 95250 h 160019"/>
                      <a:gd name="connsiteX18" fmla="*/ 1111568 w 1163002"/>
                      <a:gd name="connsiteY18" fmla="*/ 116205 h 160019"/>
                      <a:gd name="connsiteX19" fmla="*/ 1122998 w 1163002"/>
                      <a:gd name="connsiteY19" fmla="*/ 128588 h 160019"/>
                      <a:gd name="connsiteX20" fmla="*/ 1131570 w 1163002"/>
                      <a:gd name="connsiteY20" fmla="*/ 153352 h 160019"/>
                      <a:gd name="connsiteX21" fmla="*/ 1148715 w 1163002"/>
                      <a:gd name="connsiteY21" fmla="*/ 160020 h 160019"/>
                      <a:gd name="connsiteX22" fmla="*/ 1163003 w 1163002"/>
                      <a:gd name="connsiteY22" fmla="*/ 158115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63002" h="160019">
                        <a:moveTo>
                          <a:pt x="0" y="0"/>
                        </a:moveTo>
                        <a:lnTo>
                          <a:pt x="486728" y="33338"/>
                        </a:lnTo>
                        <a:lnTo>
                          <a:pt x="848678" y="48577"/>
                        </a:lnTo>
                        <a:lnTo>
                          <a:pt x="881063" y="79057"/>
                        </a:lnTo>
                        <a:lnTo>
                          <a:pt x="897255" y="80963"/>
                        </a:lnTo>
                        <a:lnTo>
                          <a:pt x="917258" y="100013"/>
                        </a:lnTo>
                        <a:lnTo>
                          <a:pt x="934403" y="99060"/>
                        </a:lnTo>
                        <a:lnTo>
                          <a:pt x="951547" y="80010"/>
                        </a:lnTo>
                        <a:lnTo>
                          <a:pt x="965835" y="85725"/>
                        </a:lnTo>
                        <a:lnTo>
                          <a:pt x="975360" y="79057"/>
                        </a:lnTo>
                        <a:lnTo>
                          <a:pt x="982028" y="83820"/>
                        </a:lnTo>
                        <a:lnTo>
                          <a:pt x="990600" y="80010"/>
                        </a:lnTo>
                        <a:lnTo>
                          <a:pt x="997268" y="83820"/>
                        </a:lnTo>
                        <a:lnTo>
                          <a:pt x="1005840" y="80010"/>
                        </a:lnTo>
                        <a:lnTo>
                          <a:pt x="1015365" y="84772"/>
                        </a:lnTo>
                        <a:lnTo>
                          <a:pt x="1028700" y="79057"/>
                        </a:lnTo>
                        <a:lnTo>
                          <a:pt x="1047750" y="84772"/>
                        </a:lnTo>
                        <a:lnTo>
                          <a:pt x="1053465" y="95250"/>
                        </a:lnTo>
                        <a:lnTo>
                          <a:pt x="1111568" y="116205"/>
                        </a:lnTo>
                        <a:lnTo>
                          <a:pt x="1122998" y="128588"/>
                        </a:lnTo>
                        <a:lnTo>
                          <a:pt x="1131570" y="153352"/>
                        </a:lnTo>
                        <a:lnTo>
                          <a:pt x="1148715" y="160020"/>
                        </a:lnTo>
                        <a:lnTo>
                          <a:pt x="1163003" y="158115"/>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184" name="Freeform: Shape 183">
                    <a:extLst>
                      <a:ext uri="{FF2B5EF4-FFF2-40B4-BE49-F238E27FC236}">
                        <a16:creationId xmlns:a16="http://schemas.microsoft.com/office/drawing/2014/main" id="{6D8F1C36-A4C3-F6BD-1C0B-3E9B4F4A15E7}"/>
                      </a:ext>
                    </a:extLst>
                  </p:cNvPr>
                  <p:cNvSpPr/>
                  <p:nvPr/>
                </p:nvSpPr>
                <p:spPr>
                  <a:xfrm>
                    <a:off x="4840604" y="2391727"/>
                    <a:ext cx="35242" cy="421004"/>
                  </a:xfrm>
                  <a:custGeom>
                    <a:avLst/>
                    <a:gdLst>
                      <a:gd name="connsiteX0" fmla="*/ 0 w 35242"/>
                      <a:gd name="connsiteY0" fmla="*/ 421005 h 421004"/>
                      <a:gd name="connsiteX1" fmla="*/ 35242 w 35242"/>
                      <a:gd name="connsiteY1" fmla="*/ 0 h 421004"/>
                    </a:gdLst>
                    <a:ahLst/>
                    <a:cxnLst>
                      <a:cxn ang="0">
                        <a:pos x="connsiteX0" y="connsiteY0"/>
                      </a:cxn>
                      <a:cxn ang="0">
                        <a:pos x="connsiteX1" y="connsiteY1"/>
                      </a:cxn>
                    </a:cxnLst>
                    <a:rect l="l" t="t" r="r" b="b"/>
                    <a:pathLst>
                      <a:path w="35242" h="421004">
                        <a:moveTo>
                          <a:pt x="0" y="421005"/>
                        </a:moveTo>
                        <a:lnTo>
                          <a:pt x="35242" y="0"/>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185" name="Freeform: Shape 184">
                    <a:extLst>
                      <a:ext uri="{FF2B5EF4-FFF2-40B4-BE49-F238E27FC236}">
                        <a16:creationId xmlns:a16="http://schemas.microsoft.com/office/drawing/2014/main" id="{A22BF455-9258-97AD-DE3A-027B2AD76B3D}"/>
                      </a:ext>
                    </a:extLst>
                  </p:cNvPr>
                  <p:cNvSpPr/>
                  <p:nvPr/>
                </p:nvSpPr>
                <p:spPr>
                  <a:xfrm>
                    <a:off x="9652634" y="1558289"/>
                    <a:ext cx="68579" cy="500062"/>
                  </a:xfrm>
                  <a:custGeom>
                    <a:avLst/>
                    <a:gdLst>
                      <a:gd name="connsiteX0" fmla="*/ 47625 w 68579"/>
                      <a:gd name="connsiteY0" fmla="*/ 0 h 500062"/>
                      <a:gd name="connsiteX1" fmla="*/ 59055 w 68579"/>
                      <a:gd name="connsiteY1" fmla="*/ 21908 h 500062"/>
                      <a:gd name="connsiteX2" fmla="*/ 48577 w 68579"/>
                      <a:gd name="connsiteY2" fmla="*/ 55245 h 500062"/>
                      <a:gd name="connsiteX3" fmla="*/ 68580 w 68579"/>
                      <a:gd name="connsiteY3" fmla="*/ 81915 h 500062"/>
                      <a:gd name="connsiteX4" fmla="*/ 64770 w 68579"/>
                      <a:gd name="connsiteY4" fmla="*/ 98108 h 500062"/>
                      <a:gd name="connsiteX5" fmla="*/ 65722 w 68579"/>
                      <a:gd name="connsiteY5" fmla="*/ 110490 h 500062"/>
                      <a:gd name="connsiteX6" fmla="*/ 55245 w 68579"/>
                      <a:gd name="connsiteY6" fmla="*/ 130493 h 500062"/>
                      <a:gd name="connsiteX7" fmla="*/ 41910 w 68579"/>
                      <a:gd name="connsiteY7" fmla="*/ 134302 h 500062"/>
                      <a:gd name="connsiteX8" fmla="*/ 36195 w 68579"/>
                      <a:gd name="connsiteY8" fmla="*/ 146685 h 500062"/>
                      <a:gd name="connsiteX9" fmla="*/ 16192 w 68579"/>
                      <a:gd name="connsiteY9" fmla="*/ 156210 h 500062"/>
                      <a:gd name="connsiteX10" fmla="*/ 9525 w 68579"/>
                      <a:gd name="connsiteY10" fmla="*/ 170498 h 500062"/>
                      <a:gd name="connsiteX11" fmla="*/ 22860 w 68579"/>
                      <a:gd name="connsiteY11" fmla="*/ 202883 h 500062"/>
                      <a:gd name="connsiteX12" fmla="*/ 18097 w 68579"/>
                      <a:gd name="connsiteY12" fmla="*/ 226695 h 500062"/>
                      <a:gd name="connsiteX13" fmla="*/ 22860 w 68579"/>
                      <a:gd name="connsiteY13" fmla="*/ 240983 h 500062"/>
                      <a:gd name="connsiteX14" fmla="*/ 13335 w 68579"/>
                      <a:gd name="connsiteY14" fmla="*/ 259080 h 500062"/>
                      <a:gd name="connsiteX15" fmla="*/ 17145 w 68579"/>
                      <a:gd name="connsiteY15" fmla="*/ 277178 h 500062"/>
                      <a:gd name="connsiteX16" fmla="*/ 4763 w 68579"/>
                      <a:gd name="connsiteY16" fmla="*/ 295275 h 500062"/>
                      <a:gd name="connsiteX17" fmla="*/ 6667 w 68579"/>
                      <a:gd name="connsiteY17" fmla="*/ 316230 h 500062"/>
                      <a:gd name="connsiteX18" fmla="*/ 0 w 68579"/>
                      <a:gd name="connsiteY18" fmla="*/ 326707 h 500062"/>
                      <a:gd name="connsiteX19" fmla="*/ 6667 w 68579"/>
                      <a:gd name="connsiteY19" fmla="*/ 369570 h 500062"/>
                      <a:gd name="connsiteX20" fmla="*/ 13335 w 68579"/>
                      <a:gd name="connsiteY20" fmla="*/ 383857 h 500062"/>
                      <a:gd name="connsiteX21" fmla="*/ 8572 w 68579"/>
                      <a:gd name="connsiteY21" fmla="*/ 408623 h 500062"/>
                      <a:gd name="connsiteX22" fmla="*/ 17145 w 68579"/>
                      <a:gd name="connsiteY22" fmla="*/ 425768 h 500062"/>
                      <a:gd name="connsiteX23" fmla="*/ 15240 w 68579"/>
                      <a:gd name="connsiteY23" fmla="*/ 449580 h 500062"/>
                      <a:gd name="connsiteX24" fmla="*/ 10477 w 68579"/>
                      <a:gd name="connsiteY24" fmla="*/ 461963 h 500062"/>
                      <a:gd name="connsiteX25" fmla="*/ 9525 w 68579"/>
                      <a:gd name="connsiteY25" fmla="*/ 475298 h 500062"/>
                      <a:gd name="connsiteX26" fmla="*/ 29527 w 68579"/>
                      <a:gd name="connsiteY26" fmla="*/ 500063 h 50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8579" h="500062">
                        <a:moveTo>
                          <a:pt x="47625" y="0"/>
                        </a:moveTo>
                        <a:lnTo>
                          <a:pt x="59055" y="21908"/>
                        </a:lnTo>
                        <a:lnTo>
                          <a:pt x="48577" y="55245"/>
                        </a:lnTo>
                        <a:lnTo>
                          <a:pt x="68580" y="81915"/>
                        </a:lnTo>
                        <a:lnTo>
                          <a:pt x="64770" y="98108"/>
                        </a:lnTo>
                        <a:lnTo>
                          <a:pt x="65722" y="110490"/>
                        </a:lnTo>
                        <a:lnTo>
                          <a:pt x="55245" y="130493"/>
                        </a:lnTo>
                        <a:lnTo>
                          <a:pt x="41910" y="134302"/>
                        </a:lnTo>
                        <a:lnTo>
                          <a:pt x="36195" y="146685"/>
                        </a:lnTo>
                        <a:lnTo>
                          <a:pt x="16192" y="156210"/>
                        </a:lnTo>
                        <a:lnTo>
                          <a:pt x="9525" y="170498"/>
                        </a:lnTo>
                        <a:lnTo>
                          <a:pt x="22860" y="202883"/>
                        </a:lnTo>
                        <a:lnTo>
                          <a:pt x="18097" y="226695"/>
                        </a:lnTo>
                        <a:lnTo>
                          <a:pt x="22860" y="240983"/>
                        </a:lnTo>
                        <a:lnTo>
                          <a:pt x="13335" y="259080"/>
                        </a:lnTo>
                        <a:lnTo>
                          <a:pt x="17145" y="277178"/>
                        </a:lnTo>
                        <a:lnTo>
                          <a:pt x="4763" y="295275"/>
                        </a:lnTo>
                        <a:lnTo>
                          <a:pt x="6667" y="316230"/>
                        </a:lnTo>
                        <a:lnTo>
                          <a:pt x="0" y="326707"/>
                        </a:lnTo>
                        <a:lnTo>
                          <a:pt x="6667" y="369570"/>
                        </a:lnTo>
                        <a:lnTo>
                          <a:pt x="13335" y="383857"/>
                        </a:lnTo>
                        <a:lnTo>
                          <a:pt x="8572" y="408623"/>
                        </a:lnTo>
                        <a:lnTo>
                          <a:pt x="17145" y="425768"/>
                        </a:lnTo>
                        <a:lnTo>
                          <a:pt x="15240" y="449580"/>
                        </a:lnTo>
                        <a:lnTo>
                          <a:pt x="10477" y="461963"/>
                        </a:lnTo>
                        <a:lnTo>
                          <a:pt x="9525" y="475298"/>
                        </a:lnTo>
                        <a:lnTo>
                          <a:pt x="29527" y="500063"/>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186" name="Freeform: Shape 185">
                    <a:extLst>
                      <a:ext uri="{FF2B5EF4-FFF2-40B4-BE49-F238E27FC236}">
                        <a16:creationId xmlns:a16="http://schemas.microsoft.com/office/drawing/2014/main" id="{5C673A91-01FE-7B97-DDE4-293BB957A1C4}"/>
                      </a:ext>
                    </a:extLst>
                  </p:cNvPr>
                  <p:cNvSpPr/>
                  <p:nvPr/>
                </p:nvSpPr>
                <p:spPr>
                  <a:xfrm>
                    <a:off x="9414509" y="2419349"/>
                    <a:ext cx="139064" cy="102870"/>
                  </a:xfrm>
                  <a:custGeom>
                    <a:avLst/>
                    <a:gdLst>
                      <a:gd name="connsiteX0" fmla="*/ 0 w 139064"/>
                      <a:gd name="connsiteY0" fmla="*/ 0 h 102870"/>
                      <a:gd name="connsiteX1" fmla="*/ 139065 w 139064"/>
                      <a:gd name="connsiteY1" fmla="*/ 46672 h 102870"/>
                      <a:gd name="connsiteX2" fmla="*/ 135255 w 139064"/>
                      <a:gd name="connsiteY2" fmla="*/ 102870 h 102870"/>
                    </a:gdLst>
                    <a:ahLst/>
                    <a:cxnLst>
                      <a:cxn ang="0">
                        <a:pos x="connsiteX0" y="connsiteY0"/>
                      </a:cxn>
                      <a:cxn ang="0">
                        <a:pos x="connsiteX1" y="connsiteY1"/>
                      </a:cxn>
                      <a:cxn ang="0">
                        <a:pos x="connsiteX2" y="connsiteY2"/>
                      </a:cxn>
                    </a:cxnLst>
                    <a:rect l="l" t="t" r="r" b="b"/>
                    <a:pathLst>
                      <a:path w="139064" h="102870">
                        <a:moveTo>
                          <a:pt x="0" y="0"/>
                        </a:moveTo>
                        <a:lnTo>
                          <a:pt x="139065" y="46672"/>
                        </a:lnTo>
                        <a:lnTo>
                          <a:pt x="135255" y="102870"/>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187" name="Freeform: Shape 186">
                    <a:extLst>
                      <a:ext uri="{FF2B5EF4-FFF2-40B4-BE49-F238E27FC236}">
                        <a16:creationId xmlns:a16="http://schemas.microsoft.com/office/drawing/2014/main" id="{4C3F1966-F9B2-9887-FBEF-887383784C98}"/>
                      </a:ext>
                    </a:extLst>
                  </p:cNvPr>
                  <p:cNvSpPr/>
                  <p:nvPr/>
                </p:nvSpPr>
                <p:spPr>
                  <a:xfrm>
                    <a:off x="9367837" y="2419349"/>
                    <a:ext cx="100012" cy="349567"/>
                  </a:xfrm>
                  <a:custGeom>
                    <a:avLst/>
                    <a:gdLst>
                      <a:gd name="connsiteX0" fmla="*/ 7620 w 100012"/>
                      <a:gd name="connsiteY0" fmla="*/ 349567 h 349567"/>
                      <a:gd name="connsiteX1" fmla="*/ 20955 w 100012"/>
                      <a:gd name="connsiteY1" fmla="*/ 333375 h 349567"/>
                      <a:gd name="connsiteX2" fmla="*/ 36195 w 100012"/>
                      <a:gd name="connsiteY2" fmla="*/ 327660 h 349567"/>
                      <a:gd name="connsiteX3" fmla="*/ 53340 w 100012"/>
                      <a:gd name="connsiteY3" fmla="*/ 299085 h 349567"/>
                      <a:gd name="connsiteX4" fmla="*/ 68580 w 100012"/>
                      <a:gd name="connsiteY4" fmla="*/ 277178 h 349567"/>
                      <a:gd name="connsiteX5" fmla="*/ 100013 w 100012"/>
                      <a:gd name="connsiteY5" fmla="*/ 252413 h 349567"/>
                      <a:gd name="connsiteX6" fmla="*/ 60007 w 100012"/>
                      <a:gd name="connsiteY6" fmla="*/ 221933 h 349567"/>
                      <a:gd name="connsiteX7" fmla="*/ 40005 w 100012"/>
                      <a:gd name="connsiteY7" fmla="*/ 211455 h 349567"/>
                      <a:gd name="connsiteX8" fmla="*/ 30480 w 100012"/>
                      <a:gd name="connsiteY8" fmla="*/ 184785 h 349567"/>
                      <a:gd name="connsiteX9" fmla="*/ 4763 w 100012"/>
                      <a:gd name="connsiteY9" fmla="*/ 176213 h 349567"/>
                      <a:gd name="connsiteX10" fmla="*/ 0 w 100012"/>
                      <a:gd name="connsiteY10" fmla="*/ 141922 h 349567"/>
                      <a:gd name="connsiteX11" fmla="*/ 9525 w 100012"/>
                      <a:gd name="connsiteY11" fmla="*/ 132397 h 349567"/>
                      <a:gd name="connsiteX12" fmla="*/ 16193 w 100012"/>
                      <a:gd name="connsiteY12" fmla="*/ 113347 h 349567"/>
                      <a:gd name="connsiteX13" fmla="*/ 1905 w 100012"/>
                      <a:gd name="connsiteY13" fmla="*/ 96203 h 349567"/>
                      <a:gd name="connsiteX14" fmla="*/ 30480 w 100012"/>
                      <a:gd name="connsiteY14" fmla="*/ 44767 h 349567"/>
                      <a:gd name="connsiteX15" fmla="*/ 29527 w 100012"/>
                      <a:gd name="connsiteY15" fmla="*/ 23813 h 349567"/>
                      <a:gd name="connsiteX16" fmla="*/ 46673 w 100012"/>
                      <a:gd name="connsiteY16" fmla="*/ 0 h 349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12" h="349567">
                        <a:moveTo>
                          <a:pt x="7620" y="349567"/>
                        </a:moveTo>
                        <a:lnTo>
                          <a:pt x="20955" y="333375"/>
                        </a:lnTo>
                        <a:lnTo>
                          <a:pt x="36195" y="327660"/>
                        </a:lnTo>
                        <a:lnTo>
                          <a:pt x="53340" y="299085"/>
                        </a:lnTo>
                        <a:lnTo>
                          <a:pt x="68580" y="277178"/>
                        </a:lnTo>
                        <a:lnTo>
                          <a:pt x="100013" y="252413"/>
                        </a:lnTo>
                        <a:lnTo>
                          <a:pt x="60007" y="221933"/>
                        </a:lnTo>
                        <a:lnTo>
                          <a:pt x="40005" y="211455"/>
                        </a:lnTo>
                        <a:lnTo>
                          <a:pt x="30480" y="184785"/>
                        </a:lnTo>
                        <a:lnTo>
                          <a:pt x="4763" y="176213"/>
                        </a:lnTo>
                        <a:lnTo>
                          <a:pt x="0" y="141922"/>
                        </a:lnTo>
                        <a:lnTo>
                          <a:pt x="9525" y="132397"/>
                        </a:lnTo>
                        <a:lnTo>
                          <a:pt x="16193" y="113347"/>
                        </a:lnTo>
                        <a:lnTo>
                          <a:pt x="1905" y="96203"/>
                        </a:lnTo>
                        <a:lnTo>
                          <a:pt x="30480" y="44767"/>
                        </a:lnTo>
                        <a:lnTo>
                          <a:pt x="29527" y="23813"/>
                        </a:lnTo>
                        <a:lnTo>
                          <a:pt x="46673" y="0"/>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188" name="Freeform: Shape 187">
                    <a:extLst>
                      <a:ext uri="{FF2B5EF4-FFF2-40B4-BE49-F238E27FC236}">
                        <a16:creationId xmlns:a16="http://schemas.microsoft.com/office/drawing/2014/main" id="{A63DBD82-107A-5A98-E4BD-55724DD497B4}"/>
                      </a:ext>
                    </a:extLst>
                  </p:cNvPr>
                  <p:cNvSpPr/>
                  <p:nvPr/>
                </p:nvSpPr>
                <p:spPr>
                  <a:xfrm>
                    <a:off x="4933949" y="3674744"/>
                    <a:ext cx="5715" cy="100965"/>
                  </a:xfrm>
                  <a:custGeom>
                    <a:avLst/>
                    <a:gdLst>
                      <a:gd name="connsiteX0" fmla="*/ 5715 w 5715"/>
                      <a:gd name="connsiteY0" fmla="*/ 0 h 100965"/>
                      <a:gd name="connsiteX1" fmla="*/ 0 w 5715"/>
                      <a:gd name="connsiteY1" fmla="*/ 100965 h 100965"/>
                    </a:gdLst>
                    <a:ahLst/>
                    <a:cxnLst>
                      <a:cxn ang="0">
                        <a:pos x="connsiteX0" y="connsiteY0"/>
                      </a:cxn>
                      <a:cxn ang="0">
                        <a:pos x="connsiteX1" y="connsiteY1"/>
                      </a:cxn>
                    </a:cxnLst>
                    <a:rect l="l" t="t" r="r" b="b"/>
                    <a:pathLst>
                      <a:path w="5715" h="100965">
                        <a:moveTo>
                          <a:pt x="5715" y="0"/>
                        </a:moveTo>
                        <a:lnTo>
                          <a:pt x="0" y="100965"/>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189" name="Freeform: Shape 188">
                    <a:extLst>
                      <a:ext uri="{FF2B5EF4-FFF2-40B4-BE49-F238E27FC236}">
                        <a16:creationId xmlns:a16="http://schemas.microsoft.com/office/drawing/2014/main" id="{8DAEBD1A-D2EC-1378-EB36-4FAFF75F547A}"/>
                      </a:ext>
                    </a:extLst>
                  </p:cNvPr>
                  <p:cNvSpPr/>
                  <p:nvPr/>
                </p:nvSpPr>
                <p:spPr>
                  <a:xfrm>
                    <a:off x="4217669" y="3775709"/>
                    <a:ext cx="716280" cy="945832"/>
                  </a:xfrm>
                  <a:custGeom>
                    <a:avLst/>
                    <a:gdLst>
                      <a:gd name="connsiteX0" fmla="*/ 19050 w 716280"/>
                      <a:gd name="connsiteY0" fmla="*/ 936308 h 945832"/>
                      <a:gd name="connsiteX1" fmla="*/ 0 w 716280"/>
                      <a:gd name="connsiteY1" fmla="*/ 915353 h 945832"/>
                      <a:gd name="connsiteX2" fmla="*/ 2858 w 716280"/>
                      <a:gd name="connsiteY2" fmla="*/ 886778 h 945832"/>
                      <a:gd name="connsiteX3" fmla="*/ 330518 w 716280"/>
                      <a:gd name="connsiteY3" fmla="*/ 921068 h 945832"/>
                      <a:gd name="connsiteX4" fmla="*/ 633413 w 716280"/>
                      <a:gd name="connsiteY4" fmla="*/ 945833 h 945832"/>
                      <a:gd name="connsiteX5" fmla="*/ 708660 w 716280"/>
                      <a:gd name="connsiteY5" fmla="*/ 0 h 945832"/>
                      <a:gd name="connsiteX6" fmla="*/ 716280 w 716280"/>
                      <a:gd name="connsiteY6" fmla="*/ 0 h 94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6280" h="945832">
                        <a:moveTo>
                          <a:pt x="19050" y="936308"/>
                        </a:moveTo>
                        <a:lnTo>
                          <a:pt x="0" y="915353"/>
                        </a:lnTo>
                        <a:lnTo>
                          <a:pt x="2858" y="886778"/>
                        </a:lnTo>
                        <a:lnTo>
                          <a:pt x="330518" y="921068"/>
                        </a:lnTo>
                        <a:lnTo>
                          <a:pt x="633413" y="945833"/>
                        </a:lnTo>
                        <a:lnTo>
                          <a:pt x="708660" y="0"/>
                        </a:lnTo>
                        <a:lnTo>
                          <a:pt x="716280" y="0"/>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190" name="Freeform: Shape 189">
                    <a:extLst>
                      <a:ext uri="{FF2B5EF4-FFF2-40B4-BE49-F238E27FC236}">
                        <a16:creationId xmlns:a16="http://schemas.microsoft.com/office/drawing/2014/main" id="{FF2A1077-8C43-D8A6-8E24-C5F1F544BB8D}"/>
                      </a:ext>
                    </a:extLst>
                  </p:cNvPr>
                  <p:cNvSpPr/>
                  <p:nvPr/>
                </p:nvSpPr>
                <p:spPr>
                  <a:xfrm>
                    <a:off x="2423159" y="2190749"/>
                    <a:ext cx="447674" cy="106679"/>
                  </a:xfrm>
                  <a:custGeom>
                    <a:avLst/>
                    <a:gdLst>
                      <a:gd name="connsiteX0" fmla="*/ 0 w 447674"/>
                      <a:gd name="connsiteY0" fmla="*/ 0 h 106679"/>
                      <a:gd name="connsiteX1" fmla="*/ 447675 w 447674"/>
                      <a:gd name="connsiteY1" fmla="*/ 106680 h 106679"/>
                    </a:gdLst>
                    <a:ahLst/>
                    <a:cxnLst>
                      <a:cxn ang="0">
                        <a:pos x="connsiteX0" y="connsiteY0"/>
                      </a:cxn>
                      <a:cxn ang="0">
                        <a:pos x="connsiteX1" y="connsiteY1"/>
                      </a:cxn>
                    </a:cxnLst>
                    <a:rect l="l" t="t" r="r" b="b"/>
                    <a:pathLst>
                      <a:path w="447674" h="106679">
                        <a:moveTo>
                          <a:pt x="0" y="0"/>
                        </a:moveTo>
                        <a:lnTo>
                          <a:pt x="447675" y="106680"/>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191" name="Freeform: Shape 190">
                    <a:extLst>
                      <a:ext uri="{FF2B5EF4-FFF2-40B4-BE49-F238E27FC236}">
                        <a16:creationId xmlns:a16="http://schemas.microsoft.com/office/drawing/2014/main" id="{6CDCC7A9-7D5C-C0AB-0DCB-E62323705BC1}"/>
                      </a:ext>
                    </a:extLst>
                  </p:cNvPr>
                  <p:cNvSpPr/>
                  <p:nvPr/>
                </p:nvSpPr>
                <p:spPr>
                  <a:xfrm>
                    <a:off x="3125152" y="2393632"/>
                    <a:ext cx="200025" cy="1038224"/>
                  </a:xfrm>
                  <a:custGeom>
                    <a:avLst/>
                    <a:gdLst>
                      <a:gd name="connsiteX0" fmla="*/ 200025 w 200025"/>
                      <a:gd name="connsiteY0" fmla="*/ 0 h 1038224"/>
                      <a:gd name="connsiteX1" fmla="*/ 0 w 200025"/>
                      <a:gd name="connsiteY1" fmla="*/ 1038225 h 1038224"/>
                    </a:gdLst>
                    <a:ahLst/>
                    <a:cxnLst>
                      <a:cxn ang="0">
                        <a:pos x="connsiteX0" y="connsiteY0"/>
                      </a:cxn>
                      <a:cxn ang="0">
                        <a:pos x="connsiteX1" y="connsiteY1"/>
                      </a:cxn>
                    </a:cxnLst>
                    <a:rect l="l" t="t" r="r" b="b"/>
                    <a:pathLst>
                      <a:path w="200025" h="1038224">
                        <a:moveTo>
                          <a:pt x="200025" y="0"/>
                        </a:moveTo>
                        <a:lnTo>
                          <a:pt x="0" y="1038225"/>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192" name="Freeform: Shape 191">
                    <a:extLst>
                      <a:ext uri="{FF2B5EF4-FFF2-40B4-BE49-F238E27FC236}">
                        <a16:creationId xmlns:a16="http://schemas.microsoft.com/office/drawing/2014/main" id="{E557F994-1566-B174-7A15-855F18F6EF30}"/>
                      </a:ext>
                    </a:extLst>
                  </p:cNvPr>
                  <p:cNvSpPr/>
                  <p:nvPr/>
                </p:nvSpPr>
                <p:spPr>
                  <a:xfrm>
                    <a:off x="8605837" y="2310764"/>
                    <a:ext cx="808672" cy="132397"/>
                  </a:xfrm>
                  <a:custGeom>
                    <a:avLst/>
                    <a:gdLst>
                      <a:gd name="connsiteX0" fmla="*/ 808673 w 808672"/>
                      <a:gd name="connsiteY0" fmla="*/ 108585 h 132397"/>
                      <a:gd name="connsiteX1" fmla="*/ 793432 w 808672"/>
                      <a:gd name="connsiteY1" fmla="*/ 98107 h 132397"/>
                      <a:gd name="connsiteX2" fmla="*/ 775335 w 808672"/>
                      <a:gd name="connsiteY2" fmla="*/ 100965 h 132397"/>
                      <a:gd name="connsiteX3" fmla="*/ 746760 w 808672"/>
                      <a:gd name="connsiteY3" fmla="*/ 80010 h 132397"/>
                      <a:gd name="connsiteX4" fmla="*/ 718185 w 808672"/>
                      <a:gd name="connsiteY4" fmla="*/ 24765 h 132397"/>
                      <a:gd name="connsiteX5" fmla="*/ 699135 w 808672"/>
                      <a:gd name="connsiteY5" fmla="*/ 24765 h 132397"/>
                      <a:gd name="connsiteX6" fmla="*/ 695325 w 808672"/>
                      <a:gd name="connsiteY6" fmla="*/ 10477 h 132397"/>
                      <a:gd name="connsiteX7" fmla="*/ 679132 w 808672"/>
                      <a:gd name="connsiteY7" fmla="*/ 0 h 132397"/>
                      <a:gd name="connsiteX8" fmla="*/ 7620 w 808672"/>
                      <a:gd name="connsiteY8" fmla="*/ 132397 h 132397"/>
                      <a:gd name="connsiteX9" fmla="*/ 0 w 808672"/>
                      <a:gd name="connsiteY9" fmla="*/ 75247 h 13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8672" h="132397">
                        <a:moveTo>
                          <a:pt x="808673" y="108585"/>
                        </a:moveTo>
                        <a:lnTo>
                          <a:pt x="793432" y="98107"/>
                        </a:lnTo>
                        <a:lnTo>
                          <a:pt x="775335" y="100965"/>
                        </a:lnTo>
                        <a:lnTo>
                          <a:pt x="746760" y="80010"/>
                        </a:lnTo>
                        <a:lnTo>
                          <a:pt x="718185" y="24765"/>
                        </a:lnTo>
                        <a:lnTo>
                          <a:pt x="699135" y="24765"/>
                        </a:lnTo>
                        <a:lnTo>
                          <a:pt x="695325" y="10477"/>
                        </a:lnTo>
                        <a:lnTo>
                          <a:pt x="679132" y="0"/>
                        </a:lnTo>
                        <a:lnTo>
                          <a:pt x="7620" y="132397"/>
                        </a:lnTo>
                        <a:lnTo>
                          <a:pt x="0" y="75247"/>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193" name="Freeform: Shape 192">
                    <a:extLst>
                      <a:ext uri="{FF2B5EF4-FFF2-40B4-BE49-F238E27FC236}">
                        <a16:creationId xmlns:a16="http://schemas.microsoft.com/office/drawing/2014/main" id="{FDB54330-1989-28CE-3AF7-2344F83C3C56}"/>
                      </a:ext>
                    </a:extLst>
                  </p:cNvPr>
                  <p:cNvSpPr/>
                  <p:nvPr/>
                </p:nvSpPr>
                <p:spPr>
                  <a:xfrm>
                    <a:off x="9440226" y="1624012"/>
                    <a:ext cx="123825" cy="460057"/>
                  </a:xfrm>
                  <a:custGeom>
                    <a:avLst/>
                    <a:gdLst>
                      <a:gd name="connsiteX0" fmla="*/ 123825 w 123825"/>
                      <a:gd name="connsiteY0" fmla="*/ 460058 h 460057"/>
                      <a:gd name="connsiteX1" fmla="*/ 113348 w 123825"/>
                      <a:gd name="connsiteY1" fmla="*/ 450533 h 460057"/>
                      <a:gd name="connsiteX2" fmla="*/ 118110 w 123825"/>
                      <a:gd name="connsiteY2" fmla="*/ 431483 h 460057"/>
                      <a:gd name="connsiteX3" fmla="*/ 89535 w 123825"/>
                      <a:gd name="connsiteY3" fmla="*/ 296228 h 460057"/>
                      <a:gd name="connsiteX4" fmla="*/ 71438 w 123825"/>
                      <a:gd name="connsiteY4" fmla="*/ 281940 h 460057"/>
                      <a:gd name="connsiteX5" fmla="*/ 62865 w 123825"/>
                      <a:gd name="connsiteY5" fmla="*/ 297180 h 460057"/>
                      <a:gd name="connsiteX6" fmla="*/ 54293 w 123825"/>
                      <a:gd name="connsiteY6" fmla="*/ 276225 h 460057"/>
                      <a:gd name="connsiteX7" fmla="*/ 61913 w 123825"/>
                      <a:gd name="connsiteY7" fmla="*/ 259080 h 460057"/>
                      <a:gd name="connsiteX8" fmla="*/ 32385 w 123825"/>
                      <a:gd name="connsiteY8" fmla="*/ 195263 h 460057"/>
                      <a:gd name="connsiteX9" fmla="*/ 35243 w 123825"/>
                      <a:gd name="connsiteY9" fmla="*/ 159067 h 460057"/>
                      <a:gd name="connsiteX10" fmla="*/ 39053 w 123825"/>
                      <a:gd name="connsiteY10" fmla="*/ 149542 h 460057"/>
                      <a:gd name="connsiteX11" fmla="*/ 33338 w 123825"/>
                      <a:gd name="connsiteY11" fmla="*/ 130492 h 460057"/>
                      <a:gd name="connsiteX12" fmla="*/ 37148 w 123825"/>
                      <a:gd name="connsiteY12" fmla="*/ 109538 h 460057"/>
                      <a:gd name="connsiteX13" fmla="*/ 16193 w 123825"/>
                      <a:gd name="connsiteY13" fmla="*/ 87630 h 460057"/>
                      <a:gd name="connsiteX14" fmla="*/ 11430 w 123825"/>
                      <a:gd name="connsiteY14" fmla="*/ 57150 h 460057"/>
                      <a:gd name="connsiteX15" fmla="*/ 15240 w 123825"/>
                      <a:gd name="connsiteY15" fmla="*/ 42863 h 460057"/>
                      <a:gd name="connsiteX16" fmla="*/ 1905 w 123825"/>
                      <a:gd name="connsiteY16" fmla="*/ 34290 h 460057"/>
                      <a:gd name="connsiteX17" fmla="*/ 7620 w 123825"/>
                      <a:gd name="connsiteY17" fmla="*/ 16192 h 460057"/>
                      <a:gd name="connsiteX18" fmla="*/ 0 w 123825"/>
                      <a:gd name="connsiteY18" fmla="*/ 0 h 46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3825" h="460057">
                        <a:moveTo>
                          <a:pt x="123825" y="460058"/>
                        </a:moveTo>
                        <a:lnTo>
                          <a:pt x="113348" y="450533"/>
                        </a:lnTo>
                        <a:lnTo>
                          <a:pt x="118110" y="431483"/>
                        </a:lnTo>
                        <a:lnTo>
                          <a:pt x="89535" y="296228"/>
                        </a:lnTo>
                        <a:lnTo>
                          <a:pt x="71438" y="281940"/>
                        </a:lnTo>
                        <a:lnTo>
                          <a:pt x="62865" y="297180"/>
                        </a:lnTo>
                        <a:lnTo>
                          <a:pt x="54293" y="276225"/>
                        </a:lnTo>
                        <a:lnTo>
                          <a:pt x="61913" y="259080"/>
                        </a:lnTo>
                        <a:lnTo>
                          <a:pt x="32385" y="195263"/>
                        </a:lnTo>
                        <a:lnTo>
                          <a:pt x="35243" y="159067"/>
                        </a:lnTo>
                        <a:lnTo>
                          <a:pt x="39053" y="149542"/>
                        </a:lnTo>
                        <a:lnTo>
                          <a:pt x="33338" y="130492"/>
                        </a:lnTo>
                        <a:lnTo>
                          <a:pt x="37148" y="109538"/>
                        </a:lnTo>
                        <a:lnTo>
                          <a:pt x="16193" y="87630"/>
                        </a:lnTo>
                        <a:lnTo>
                          <a:pt x="11430" y="57150"/>
                        </a:lnTo>
                        <a:lnTo>
                          <a:pt x="15240" y="42863"/>
                        </a:lnTo>
                        <a:lnTo>
                          <a:pt x="1905" y="34290"/>
                        </a:lnTo>
                        <a:lnTo>
                          <a:pt x="7620" y="16192"/>
                        </a:lnTo>
                        <a:lnTo>
                          <a:pt x="0" y="0"/>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194" name="Freeform: Shape 193">
                    <a:extLst>
                      <a:ext uri="{FF2B5EF4-FFF2-40B4-BE49-F238E27FC236}">
                        <a16:creationId xmlns:a16="http://schemas.microsoft.com/office/drawing/2014/main" id="{44E033AB-BCAE-C409-640B-CEF8D32CE091}"/>
                      </a:ext>
                    </a:extLst>
                  </p:cNvPr>
                  <p:cNvSpPr/>
                  <p:nvPr/>
                </p:nvSpPr>
                <p:spPr>
                  <a:xfrm>
                    <a:off x="8500109" y="2464116"/>
                    <a:ext cx="46672" cy="284797"/>
                  </a:xfrm>
                  <a:custGeom>
                    <a:avLst/>
                    <a:gdLst>
                      <a:gd name="connsiteX0" fmla="*/ 46672 w 46672"/>
                      <a:gd name="connsiteY0" fmla="*/ 284798 h 284797"/>
                      <a:gd name="connsiteX1" fmla="*/ 0 w 46672"/>
                      <a:gd name="connsiteY1" fmla="*/ 0 h 284797"/>
                    </a:gdLst>
                    <a:ahLst/>
                    <a:cxnLst>
                      <a:cxn ang="0">
                        <a:pos x="connsiteX0" y="connsiteY0"/>
                      </a:cxn>
                      <a:cxn ang="0">
                        <a:pos x="connsiteX1" y="connsiteY1"/>
                      </a:cxn>
                    </a:cxnLst>
                    <a:rect l="l" t="t" r="r" b="b"/>
                    <a:pathLst>
                      <a:path w="46672" h="284797">
                        <a:moveTo>
                          <a:pt x="46672" y="284798"/>
                        </a:moveTo>
                        <a:lnTo>
                          <a:pt x="0" y="0"/>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195" name="Freeform: Shape 194">
                    <a:extLst>
                      <a:ext uri="{FF2B5EF4-FFF2-40B4-BE49-F238E27FC236}">
                        <a16:creationId xmlns:a16="http://schemas.microsoft.com/office/drawing/2014/main" id="{ED6E1157-B6C7-9A1D-1C78-291D41E1B99B}"/>
                      </a:ext>
                    </a:extLst>
                  </p:cNvPr>
                  <p:cNvSpPr/>
                  <p:nvPr/>
                </p:nvSpPr>
                <p:spPr>
                  <a:xfrm>
                    <a:off x="8284844" y="2748914"/>
                    <a:ext cx="261937" cy="517207"/>
                  </a:xfrm>
                  <a:custGeom>
                    <a:avLst/>
                    <a:gdLst>
                      <a:gd name="connsiteX0" fmla="*/ 0 w 261937"/>
                      <a:gd name="connsiteY0" fmla="*/ 517207 h 517207"/>
                      <a:gd name="connsiteX1" fmla="*/ 30480 w 261937"/>
                      <a:gd name="connsiteY1" fmla="*/ 503872 h 517207"/>
                      <a:gd name="connsiteX2" fmla="*/ 44768 w 261937"/>
                      <a:gd name="connsiteY2" fmla="*/ 503872 h 517207"/>
                      <a:gd name="connsiteX3" fmla="*/ 48578 w 261937"/>
                      <a:gd name="connsiteY3" fmla="*/ 470535 h 517207"/>
                      <a:gd name="connsiteX4" fmla="*/ 62865 w 261937"/>
                      <a:gd name="connsiteY4" fmla="*/ 462915 h 517207"/>
                      <a:gd name="connsiteX5" fmla="*/ 50482 w 261937"/>
                      <a:gd name="connsiteY5" fmla="*/ 428625 h 517207"/>
                      <a:gd name="connsiteX6" fmla="*/ 60960 w 261937"/>
                      <a:gd name="connsiteY6" fmla="*/ 416242 h 517207"/>
                      <a:gd name="connsiteX7" fmla="*/ 63818 w 261937"/>
                      <a:gd name="connsiteY7" fmla="*/ 395288 h 517207"/>
                      <a:gd name="connsiteX8" fmla="*/ 73343 w 261937"/>
                      <a:gd name="connsiteY8" fmla="*/ 373380 h 517207"/>
                      <a:gd name="connsiteX9" fmla="*/ 88582 w 261937"/>
                      <a:gd name="connsiteY9" fmla="*/ 378142 h 517207"/>
                      <a:gd name="connsiteX10" fmla="*/ 94298 w 261937"/>
                      <a:gd name="connsiteY10" fmla="*/ 398145 h 517207"/>
                      <a:gd name="connsiteX11" fmla="*/ 103823 w 261937"/>
                      <a:gd name="connsiteY11" fmla="*/ 393382 h 517207"/>
                      <a:gd name="connsiteX12" fmla="*/ 110490 w 261937"/>
                      <a:gd name="connsiteY12" fmla="*/ 385763 h 517207"/>
                      <a:gd name="connsiteX13" fmla="*/ 120015 w 261937"/>
                      <a:gd name="connsiteY13" fmla="*/ 383857 h 517207"/>
                      <a:gd name="connsiteX14" fmla="*/ 120015 w 261937"/>
                      <a:gd name="connsiteY14" fmla="*/ 365760 h 517207"/>
                      <a:gd name="connsiteX15" fmla="*/ 106680 w 261937"/>
                      <a:gd name="connsiteY15" fmla="*/ 355282 h 517207"/>
                      <a:gd name="connsiteX16" fmla="*/ 116205 w 261937"/>
                      <a:gd name="connsiteY16" fmla="*/ 350520 h 517207"/>
                      <a:gd name="connsiteX17" fmla="*/ 115253 w 261937"/>
                      <a:gd name="connsiteY17" fmla="*/ 330517 h 517207"/>
                      <a:gd name="connsiteX18" fmla="*/ 127635 w 261937"/>
                      <a:gd name="connsiteY18" fmla="*/ 309563 h 517207"/>
                      <a:gd name="connsiteX19" fmla="*/ 140018 w 261937"/>
                      <a:gd name="connsiteY19" fmla="*/ 309563 h 517207"/>
                      <a:gd name="connsiteX20" fmla="*/ 142875 w 261937"/>
                      <a:gd name="connsiteY20" fmla="*/ 298132 h 517207"/>
                      <a:gd name="connsiteX21" fmla="*/ 157163 w 261937"/>
                      <a:gd name="connsiteY21" fmla="*/ 280988 h 517207"/>
                      <a:gd name="connsiteX22" fmla="*/ 169545 w 261937"/>
                      <a:gd name="connsiteY22" fmla="*/ 292417 h 517207"/>
                      <a:gd name="connsiteX23" fmla="*/ 186690 w 261937"/>
                      <a:gd name="connsiteY23" fmla="*/ 276225 h 517207"/>
                      <a:gd name="connsiteX24" fmla="*/ 192405 w 261937"/>
                      <a:gd name="connsiteY24" fmla="*/ 276225 h 517207"/>
                      <a:gd name="connsiteX25" fmla="*/ 209550 w 261937"/>
                      <a:gd name="connsiteY25" fmla="*/ 257175 h 517207"/>
                      <a:gd name="connsiteX26" fmla="*/ 228600 w 261937"/>
                      <a:gd name="connsiteY26" fmla="*/ 225742 h 517207"/>
                      <a:gd name="connsiteX27" fmla="*/ 239078 w 261937"/>
                      <a:gd name="connsiteY27" fmla="*/ 220980 h 517207"/>
                      <a:gd name="connsiteX28" fmla="*/ 242888 w 261937"/>
                      <a:gd name="connsiteY28" fmla="*/ 200025 h 517207"/>
                      <a:gd name="connsiteX29" fmla="*/ 238125 w 261937"/>
                      <a:gd name="connsiteY29" fmla="*/ 189547 h 517207"/>
                      <a:gd name="connsiteX30" fmla="*/ 247650 w 261937"/>
                      <a:gd name="connsiteY30" fmla="*/ 155257 h 517207"/>
                      <a:gd name="connsiteX31" fmla="*/ 248603 w 261937"/>
                      <a:gd name="connsiteY31" fmla="*/ 103822 h 517207"/>
                      <a:gd name="connsiteX32" fmla="*/ 259080 w 261937"/>
                      <a:gd name="connsiteY32" fmla="*/ 71438 h 517207"/>
                      <a:gd name="connsiteX33" fmla="*/ 253365 w 261937"/>
                      <a:gd name="connsiteY33" fmla="*/ 52388 h 517207"/>
                      <a:gd name="connsiteX34" fmla="*/ 254318 w 261937"/>
                      <a:gd name="connsiteY34" fmla="*/ 31432 h 517207"/>
                      <a:gd name="connsiteX35" fmla="*/ 240982 w 261937"/>
                      <a:gd name="connsiteY35" fmla="*/ 11430 h 517207"/>
                      <a:gd name="connsiteX36" fmla="*/ 261938 w 261937"/>
                      <a:gd name="connsiteY36" fmla="*/ 0 h 51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61937" h="517207">
                        <a:moveTo>
                          <a:pt x="0" y="517207"/>
                        </a:moveTo>
                        <a:lnTo>
                          <a:pt x="30480" y="503872"/>
                        </a:lnTo>
                        <a:lnTo>
                          <a:pt x="44768" y="503872"/>
                        </a:lnTo>
                        <a:lnTo>
                          <a:pt x="48578" y="470535"/>
                        </a:lnTo>
                        <a:lnTo>
                          <a:pt x="62865" y="462915"/>
                        </a:lnTo>
                        <a:lnTo>
                          <a:pt x="50482" y="428625"/>
                        </a:lnTo>
                        <a:lnTo>
                          <a:pt x="60960" y="416242"/>
                        </a:lnTo>
                        <a:lnTo>
                          <a:pt x="63818" y="395288"/>
                        </a:lnTo>
                        <a:lnTo>
                          <a:pt x="73343" y="373380"/>
                        </a:lnTo>
                        <a:lnTo>
                          <a:pt x="88582" y="378142"/>
                        </a:lnTo>
                        <a:lnTo>
                          <a:pt x="94298" y="398145"/>
                        </a:lnTo>
                        <a:lnTo>
                          <a:pt x="103823" y="393382"/>
                        </a:lnTo>
                        <a:lnTo>
                          <a:pt x="110490" y="385763"/>
                        </a:lnTo>
                        <a:lnTo>
                          <a:pt x="120015" y="383857"/>
                        </a:lnTo>
                        <a:lnTo>
                          <a:pt x="120015" y="365760"/>
                        </a:lnTo>
                        <a:lnTo>
                          <a:pt x="106680" y="355282"/>
                        </a:lnTo>
                        <a:lnTo>
                          <a:pt x="116205" y="350520"/>
                        </a:lnTo>
                        <a:lnTo>
                          <a:pt x="115253" y="330517"/>
                        </a:lnTo>
                        <a:lnTo>
                          <a:pt x="127635" y="309563"/>
                        </a:lnTo>
                        <a:lnTo>
                          <a:pt x="140018" y="309563"/>
                        </a:lnTo>
                        <a:lnTo>
                          <a:pt x="142875" y="298132"/>
                        </a:lnTo>
                        <a:lnTo>
                          <a:pt x="157163" y="280988"/>
                        </a:lnTo>
                        <a:lnTo>
                          <a:pt x="169545" y="292417"/>
                        </a:lnTo>
                        <a:lnTo>
                          <a:pt x="186690" y="276225"/>
                        </a:lnTo>
                        <a:lnTo>
                          <a:pt x="192405" y="276225"/>
                        </a:lnTo>
                        <a:lnTo>
                          <a:pt x="209550" y="257175"/>
                        </a:lnTo>
                        <a:lnTo>
                          <a:pt x="228600" y="225742"/>
                        </a:lnTo>
                        <a:lnTo>
                          <a:pt x="239078" y="220980"/>
                        </a:lnTo>
                        <a:lnTo>
                          <a:pt x="242888" y="200025"/>
                        </a:lnTo>
                        <a:lnTo>
                          <a:pt x="238125" y="189547"/>
                        </a:lnTo>
                        <a:lnTo>
                          <a:pt x="247650" y="155257"/>
                        </a:lnTo>
                        <a:lnTo>
                          <a:pt x="248603" y="103822"/>
                        </a:lnTo>
                        <a:lnTo>
                          <a:pt x="259080" y="71438"/>
                        </a:lnTo>
                        <a:lnTo>
                          <a:pt x="253365" y="52388"/>
                        </a:lnTo>
                        <a:lnTo>
                          <a:pt x="254318" y="31432"/>
                        </a:lnTo>
                        <a:lnTo>
                          <a:pt x="240982" y="11430"/>
                        </a:lnTo>
                        <a:lnTo>
                          <a:pt x="261938" y="0"/>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196" name="Freeform: Shape 195">
                    <a:extLst>
                      <a:ext uri="{FF2B5EF4-FFF2-40B4-BE49-F238E27FC236}">
                        <a16:creationId xmlns:a16="http://schemas.microsoft.com/office/drawing/2014/main" id="{6177E35E-0FAC-F07F-03EA-7CB14845E8DB}"/>
                      </a:ext>
                    </a:extLst>
                  </p:cNvPr>
                  <p:cNvSpPr/>
                  <p:nvPr/>
                </p:nvSpPr>
                <p:spPr>
                  <a:xfrm>
                    <a:off x="4933949" y="3775709"/>
                    <a:ext cx="1432559" cy="643890"/>
                  </a:xfrm>
                  <a:custGeom>
                    <a:avLst/>
                    <a:gdLst>
                      <a:gd name="connsiteX0" fmla="*/ 0 w 1432559"/>
                      <a:gd name="connsiteY0" fmla="*/ 0 h 643890"/>
                      <a:gd name="connsiteX1" fmla="*/ 501015 w 1432559"/>
                      <a:gd name="connsiteY1" fmla="*/ 30480 h 643890"/>
                      <a:gd name="connsiteX2" fmla="*/ 487680 w 1432559"/>
                      <a:gd name="connsiteY2" fmla="*/ 437197 h 643890"/>
                      <a:gd name="connsiteX3" fmla="*/ 513397 w 1432559"/>
                      <a:gd name="connsiteY3" fmla="*/ 449580 h 643890"/>
                      <a:gd name="connsiteX4" fmla="*/ 537210 w 1432559"/>
                      <a:gd name="connsiteY4" fmla="*/ 478155 h 643890"/>
                      <a:gd name="connsiteX5" fmla="*/ 551497 w 1432559"/>
                      <a:gd name="connsiteY5" fmla="*/ 481013 h 643890"/>
                      <a:gd name="connsiteX6" fmla="*/ 561975 w 1432559"/>
                      <a:gd name="connsiteY6" fmla="*/ 471488 h 643890"/>
                      <a:gd name="connsiteX7" fmla="*/ 573405 w 1432559"/>
                      <a:gd name="connsiteY7" fmla="*/ 475297 h 643890"/>
                      <a:gd name="connsiteX8" fmla="*/ 586740 w 1432559"/>
                      <a:gd name="connsiteY8" fmla="*/ 484822 h 643890"/>
                      <a:gd name="connsiteX9" fmla="*/ 597218 w 1432559"/>
                      <a:gd name="connsiteY9" fmla="*/ 470535 h 643890"/>
                      <a:gd name="connsiteX10" fmla="*/ 619125 w 1432559"/>
                      <a:gd name="connsiteY10" fmla="*/ 486728 h 643890"/>
                      <a:gd name="connsiteX11" fmla="*/ 623888 w 1432559"/>
                      <a:gd name="connsiteY11" fmla="*/ 514350 h 643890"/>
                      <a:gd name="connsiteX12" fmla="*/ 635318 w 1432559"/>
                      <a:gd name="connsiteY12" fmla="*/ 521018 h 643890"/>
                      <a:gd name="connsiteX13" fmla="*/ 657225 w 1432559"/>
                      <a:gd name="connsiteY13" fmla="*/ 520065 h 643890"/>
                      <a:gd name="connsiteX14" fmla="*/ 690563 w 1432559"/>
                      <a:gd name="connsiteY14" fmla="*/ 538163 h 643890"/>
                      <a:gd name="connsiteX15" fmla="*/ 709613 w 1432559"/>
                      <a:gd name="connsiteY15" fmla="*/ 537210 h 643890"/>
                      <a:gd name="connsiteX16" fmla="*/ 722947 w 1432559"/>
                      <a:gd name="connsiteY16" fmla="*/ 533400 h 643890"/>
                      <a:gd name="connsiteX17" fmla="*/ 744855 w 1432559"/>
                      <a:gd name="connsiteY17" fmla="*/ 554355 h 643890"/>
                      <a:gd name="connsiteX18" fmla="*/ 763905 w 1432559"/>
                      <a:gd name="connsiteY18" fmla="*/ 532447 h 643890"/>
                      <a:gd name="connsiteX19" fmla="*/ 797243 w 1432559"/>
                      <a:gd name="connsiteY19" fmla="*/ 542925 h 643890"/>
                      <a:gd name="connsiteX20" fmla="*/ 815340 w 1432559"/>
                      <a:gd name="connsiteY20" fmla="*/ 571500 h 643890"/>
                      <a:gd name="connsiteX21" fmla="*/ 837247 w 1432559"/>
                      <a:gd name="connsiteY21" fmla="*/ 570547 h 643890"/>
                      <a:gd name="connsiteX22" fmla="*/ 830580 w 1432559"/>
                      <a:gd name="connsiteY22" fmla="*/ 590550 h 643890"/>
                      <a:gd name="connsiteX23" fmla="*/ 852488 w 1432559"/>
                      <a:gd name="connsiteY23" fmla="*/ 601028 h 643890"/>
                      <a:gd name="connsiteX24" fmla="*/ 881063 w 1432559"/>
                      <a:gd name="connsiteY24" fmla="*/ 576263 h 643890"/>
                      <a:gd name="connsiteX25" fmla="*/ 905828 w 1432559"/>
                      <a:gd name="connsiteY25" fmla="*/ 592455 h 643890"/>
                      <a:gd name="connsiteX26" fmla="*/ 918210 w 1432559"/>
                      <a:gd name="connsiteY26" fmla="*/ 587693 h 643890"/>
                      <a:gd name="connsiteX27" fmla="*/ 919163 w 1432559"/>
                      <a:gd name="connsiteY27" fmla="*/ 601980 h 643890"/>
                      <a:gd name="connsiteX28" fmla="*/ 935355 w 1432559"/>
                      <a:gd name="connsiteY28" fmla="*/ 613410 h 643890"/>
                      <a:gd name="connsiteX29" fmla="*/ 957263 w 1432559"/>
                      <a:gd name="connsiteY29" fmla="*/ 589597 h 643890"/>
                      <a:gd name="connsiteX30" fmla="*/ 968693 w 1432559"/>
                      <a:gd name="connsiteY30" fmla="*/ 596265 h 643890"/>
                      <a:gd name="connsiteX31" fmla="*/ 965835 w 1432559"/>
                      <a:gd name="connsiteY31" fmla="*/ 615315 h 643890"/>
                      <a:gd name="connsiteX32" fmla="*/ 975360 w 1432559"/>
                      <a:gd name="connsiteY32" fmla="*/ 632460 h 643890"/>
                      <a:gd name="connsiteX33" fmla="*/ 986790 w 1432559"/>
                      <a:gd name="connsiteY33" fmla="*/ 624840 h 643890"/>
                      <a:gd name="connsiteX34" fmla="*/ 1010603 w 1432559"/>
                      <a:gd name="connsiteY34" fmla="*/ 584835 h 643890"/>
                      <a:gd name="connsiteX35" fmla="*/ 1027747 w 1432559"/>
                      <a:gd name="connsiteY35" fmla="*/ 603885 h 643890"/>
                      <a:gd name="connsiteX36" fmla="*/ 1046797 w 1432559"/>
                      <a:gd name="connsiteY36" fmla="*/ 608647 h 643890"/>
                      <a:gd name="connsiteX37" fmla="*/ 1066800 w 1432559"/>
                      <a:gd name="connsiteY37" fmla="*/ 601980 h 643890"/>
                      <a:gd name="connsiteX38" fmla="*/ 1085850 w 1432559"/>
                      <a:gd name="connsiteY38" fmla="*/ 619125 h 643890"/>
                      <a:gd name="connsiteX39" fmla="*/ 1097280 w 1432559"/>
                      <a:gd name="connsiteY39" fmla="*/ 618172 h 643890"/>
                      <a:gd name="connsiteX40" fmla="*/ 1109663 w 1432559"/>
                      <a:gd name="connsiteY40" fmla="*/ 629603 h 643890"/>
                      <a:gd name="connsiteX41" fmla="*/ 1143953 w 1432559"/>
                      <a:gd name="connsiteY41" fmla="*/ 621030 h 643890"/>
                      <a:gd name="connsiteX42" fmla="*/ 1149668 w 1432559"/>
                      <a:gd name="connsiteY42" fmla="*/ 604838 h 643890"/>
                      <a:gd name="connsiteX43" fmla="*/ 1184910 w 1432559"/>
                      <a:gd name="connsiteY43" fmla="*/ 601980 h 643890"/>
                      <a:gd name="connsiteX44" fmla="*/ 1200150 w 1432559"/>
                      <a:gd name="connsiteY44" fmla="*/ 608647 h 643890"/>
                      <a:gd name="connsiteX45" fmla="*/ 1247775 w 1432559"/>
                      <a:gd name="connsiteY45" fmla="*/ 584835 h 643890"/>
                      <a:gd name="connsiteX46" fmla="*/ 1253490 w 1432559"/>
                      <a:gd name="connsiteY46" fmla="*/ 599122 h 643890"/>
                      <a:gd name="connsiteX47" fmla="*/ 1302068 w 1432559"/>
                      <a:gd name="connsiteY47" fmla="*/ 596265 h 643890"/>
                      <a:gd name="connsiteX48" fmla="*/ 1306830 w 1432559"/>
                      <a:gd name="connsiteY48" fmla="*/ 581025 h 643890"/>
                      <a:gd name="connsiteX49" fmla="*/ 1327785 w 1432559"/>
                      <a:gd name="connsiteY49" fmla="*/ 589597 h 643890"/>
                      <a:gd name="connsiteX50" fmla="*/ 1371600 w 1432559"/>
                      <a:gd name="connsiteY50" fmla="*/ 625793 h 643890"/>
                      <a:gd name="connsiteX51" fmla="*/ 1432560 w 1432559"/>
                      <a:gd name="connsiteY51" fmla="*/ 643890 h 64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432559" h="643890">
                        <a:moveTo>
                          <a:pt x="0" y="0"/>
                        </a:moveTo>
                        <a:lnTo>
                          <a:pt x="501015" y="30480"/>
                        </a:lnTo>
                        <a:lnTo>
                          <a:pt x="487680" y="437197"/>
                        </a:lnTo>
                        <a:lnTo>
                          <a:pt x="513397" y="449580"/>
                        </a:lnTo>
                        <a:lnTo>
                          <a:pt x="537210" y="478155"/>
                        </a:lnTo>
                        <a:lnTo>
                          <a:pt x="551497" y="481013"/>
                        </a:lnTo>
                        <a:lnTo>
                          <a:pt x="561975" y="471488"/>
                        </a:lnTo>
                        <a:lnTo>
                          <a:pt x="573405" y="475297"/>
                        </a:lnTo>
                        <a:lnTo>
                          <a:pt x="586740" y="484822"/>
                        </a:lnTo>
                        <a:lnTo>
                          <a:pt x="597218" y="470535"/>
                        </a:lnTo>
                        <a:lnTo>
                          <a:pt x="619125" y="486728"/>
                        </a:lnTo>
                        <a:lnTo>
                          <a:pt x="623888" y="514350"/>
                        </a:lnTo>
                        <a:lnTo>
                          <a:pt x="635318" y="521018"/>
                        </a:lnTo>
                        <a:lnTo>
                          <a:pt x="657225" y="520065"/>
                        </a:lnTo>
                        <a:lnTo>
                          <a:pt x="690563" y="538163"/>
                        </a:lnTo>
                        <a:lnTo>
                          <a:pt x="709613" y="537210"/>
                        </a:lnTo>
                        <a:lnTo>
                          <a:pt x="722947" y="533400"/>
                        </a:lnTo>
                        <a:lnTo>
                          <a:pt x="744855" y="554355"/>
                        </a:lnTo>
                        <a:lnTo>
                          <a:pt x="763905" y="532447"/>
                        </a:lnTo>
                        <a:lnTo>
                          <a:pt x="797243" y="542925"/>
                        </a:lnTo>
                        <a:lnTo>
                          <a:pt x="815340" y="571500"/>
                        </a:lnTo>
                        <a:lnTo>
                          <a:pt x="837247" y="570547"/>
                        </a:lnTo>
                        <a:lnTo>
                          <a:pt x="830580" y="590550"/>
                        </a:lnTo>
                        <a:lnTo>
                          <a:pt x="852488" y="601028"/>
                        </a:lnTo>
                        <a:lnTo>
                          <a:pt x="881063" y="576263"/>
                        </a:lnTo>
                        <a:lnTo>
                          <a:pt x="905828" y="592455"/>
                        </a:lnTo>
                        <a:lnTo>
                          <a:pt x="918210" y="587693"/>
                        </a:lnTo>
                        <a:lnTo>
                          <a:pt x="919163" y="601980"/>
                        </a:lnTo>
                        <a:lnTo>
                          <a:pt x="935355" y="613410"/>
                        </a:lnTo>
                        <a:lnTo>
                          <a:pt x="957263" y="589597"/>
                        </a:lnTo>
                        <a:lnTo>
                          <a:pt x="968693" y="596265"/>
                        </a:lnTo>
                        <a:lnTo>
                          <a:pt x="965835" y="615315"/>
                        </a:lnTo>
                        <a:lnTo>
                          <a:pt x="975360" y="632460"/>
                        </a:lnTo>
                        <a:lnTo>
                          <a:pt x="986790" y="624840"/>
                        </a:lnTo>
                        <a:lnTo>
                          <a:pt x="1010603" y="584835"/>
                        </a:lnTo>
                        <a:lnTo>
                          <a:pt x="1027747" y="603885"/>
                        </a:lnTo>
                        <a:lnTo>
                          <a:pt x="1046797" y="608647"/>
                        </a:lnTo>
                        <a:lnTo>
                          <a:pt x="1066800" y="601980"/>
                        </a:lnTo>
                        <a:lnTo>
                          <a:pt x="1085850" y="619125"/>
                        </a:lnTo>
                        <a:lnTo>
                          <a:pt x="1097280" y="618172"/>
                        </a:lnTo>
                        <a:lnTo>
                          <a:pt x="1109663" y="629603"/>
                        </a:lnTo>
                        <a:lnTo>
                          <a:pt x="1143953" y="621030"/>
                        </a:lnTo>
                        <a:lnTo>
                          <a:pt x="1149668" y="604838"/>
                        </a:lnTo>
                        <a:lnTo>
                          <a:pt x="1184910" y="601980"/>
                        </a:lnTo>
                        <a:lnTo>
                          <a:pt x="1200150" y="608647"/>
                        </a:lnTo>
                        <a:lnTo>
                          <a:pt x="1247775" y="584835"/>
                        </a:lnTo>
                        <a:lnTo>
                          <a:pt x="1253490" y="599122"/>
                        </a:lnTo>
                        <a:lnTo>
                          <a:pt x="1302068" y="596265"/>
                        </a:lnTo>
                        <a:lnTo>
                          <a:pt x="1306830" y="581025"/>
                        </a:lnTo>
                        <a:lnTo>
                          <a:pt x="1327785" y="589597"/>
                        </a:lnTo>
                        <a:lnTo>
                          <a:pt x="1371600" y="625793"/>
                        </a:lnTo>
                        <a:lnTo>
                          <a:pt x="1432560" y="643890"/>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197" name="Freeform: Shape 196">
                    <a:extLst>
                      <a:ext uri="{FF2B5EF4-FFF2-40B4-BE49-F238E27FC236}">
                        <a16:creationId xmlns:a16="http://schemas.microsoft.com/office/drawing/2014/main" id="{A5012A7D-EA73-35F9-2BBF-9AC688DFEA6B}"/>
                      </a:ext>
                    </a:extLst>
                  </p:cNvPr>
                  <p:cNvSpPr/>
                  <p:nvPr/>
                </p:nvSpPr>
                <p:spPr>
                  <a:xfrm>
                    <a:off x="2147887" y="1183956"/>
                    <a:ext cx="919162" cy="296227"/>
                  </a:xfrm>
                  <a:custGeom>
                    <a:avLst/>
                    <a:gdLst>
                      <a:gd name="connsiteX0" fmla="*/ 919163 w 919162"/>
                      <a:gd name="connsiteY0" fmla="*/ 296228 h 296227"/>
                      <a:gd name="connsiteX1" fmla="*/ 630555 w 919162"/>
                      <a:gd name="connsiteY1" fmla="*/ 226695 h 296227"/>
                      <a:gd name="connsiteX2" fmla="*/ 603885 w 919162"/>
                      <a:gd name="connsiteY2" fmla="*/ 236220 h 296227"/>
                      <a:gd name="connsiteX3" fmla="*/ 552450 w 919162"/>
                      <a:gd name="connsiteY3" fmla="*/ 227647 h 296227"/>
                      <a:gd name="connsiteX4" fmla="*/ 535305 w 919162"/>
                      <a:gd name="connsiteY4" fmla="*/ 219075 h 296227"/>
                      <a:gd name="connsiteX5" fmla="*/ 521017 w 919162"/>
                      <a:gd name="connsiteY5" fmla="*/ 230505 h 296227"/>
                      <a:gd name="connsiteX6" fmla="*/ 489585 w 919162"/>
                      <a:gd name="connsiteY6" fmla="*/ 226695 h 296227"/>
                      <a:gd name="connsiteX7" fmla="*/ 446723 w 919162"/>
                      <a:gd name="connsiteY7" fmla="*/ 231458 h 296227"/>
                      <a:gd name="connsiteX8" fmla="*/ 438150 w 919162"/>
                      <a:gd name="connsiteY8" fmla="*/ 238125 h 296227"/>
                      <a:gd name="connsiteX9" fmla="*/ 398145 w 919162"/>
                      <a:gd name="connsiteY9" fmla="*/ 234315 h 296227"/>
                      <a:gd name="connsiteX10" fmla="*/ 390525 w 919162"/>
                      <a:gd name="connsiteY10" fmla="*/ 219075 h 296227"/>
                      <a:gd name="connsiteX11" fmla="*/ 379095 w 919162"/>
                      <a:gd name="connsiteY11" fmla="*/ 217170 h 296227"/>
                      <a:gd name="connsiteX12" fmla="*/ 337185 w 919162"/>
                      <a:gd name="connsiteY12" fmla="*/ 229553 h 296227"/>
                      <a:gd name="connsiteX13" fmla="*/ 321945 w 919162"/>
                      <a:gd name="connsiteY13" fmla="*/ 219075 h 296227"/>
                      <a:gd name="connsiteX14" fmla="*/ 300990 w 919162"/>
                      <a:gd name="connsiteY14" fmla="*/ 226695 h 296227"/>
                      <a:gd name="connsiteX15" fmla="*/ 299085 w 919162"/>
                      <a:gd name="connsiteY15" fmla="*/ 209550 h 296227"/>
                      <a:gd name="connsiteX16" fmla="*/ 277178 w 919162"/>
                      <a:gd name="connsiteY16" fmla="*/ 198120 h 296227"/>
                      <a:gd name="connsiteX17" fmla="*/ 262890 w 919162"/>
                      <a:gd name="connsiteY17" fmla="*/ 196215 h 296227"/>
                      <a:gd name="connsiteX18" fmla="*/ 253365 w 919162"/>
                      <a:gd name="connsiteY18" fmla="*/ 185738 h 296227"/>
                      <a:gd name="connsiteX19" fmla="*/ 224790 w 919162"/>
                      <a:gd name="connsiteY19" fmla="*/ 188595 h 296227"/>
                      <a:gd name="connsiteX20" fmla="*/ 213360 w 919162"/>
                      <a:gd name="connsiteY20" fmla="*/ 180975 h 296227"/>
                      <a:gd name="connsiteX21" fmla="*/ 201930 w 919162"/>
                      <a:gd name="connsiteY21" fmla="*/ 180975 h 296227"/>
                      <a:gd name="connsiteX22" fmla="*/ 190500 w 919162"/>
                      <a:gd name="connsiteY22" fmla="*/ 189547 h 296227"/>
                      <a:gd name="connsiteX23" fmla="*/ 138113 w 919162"/>
                      <a:gd name="connsiteY23" fmla="*/ 196215 h 296227"/>
                      <a:gd name="connsiteX24" fmla="*/ 75248 w 919162"/>
                      <a:gd name="connsiteY24" fmla="*/ 156210 h 296227"/>
                      <a:gd name="connsiteX25" fmla="*/ 85725 w 919162"/>
                      <a:gd name="connsiteY25" fmla="*/ 102870 h 296227"/>
                      <a:gd name="connsiteX26" fmla="*/ 81915 w 919162"/>
                      <a:gd name="connsiteY26" fmla="*/ 63818 h 296227"/>
                      <a:gd name="connsiteX27" fmla="*/ 51435 w 919162"/>
                      <a:gd name="connsiteY27" fmla="*/ 28575 h 296227"/>
                      <a:gd name="connsiteX28" fmla="*/ 16192 w 919162"/>
                      <a:gd name="connsiteY28" fmla="*/ 29528 h 296227"/>
                      <a:gd name="connsiteX29" fmla="*/ 12383 w 919162"/>
                      <a:gd name="connsiteY29" fmla="*/ 19050 h 296227"/>
                      <a:gd name="connsiteX30" fmla="*/ 16192 w 919162"/>
                      <a:gd name="connsiteY30" fmla="*/ 7620 h 296227"/>
                      <a:gd name="connsiteX31" fmla="*/ 9525 w 919162"/>
                      <a:gd name="connsiteY31" fmla="*/ 0 h 296227"/>
                      <a:gd name="connsiteX32" fmla="*/ 0 w 919162"/>
                      <a:gd name="connsiteY32" fmla="*/ 953 h 296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9162" h="296227">
                        <a:moveTo>
                          <a:pt x="919163" y="296228"/>
                        </a:moveTo>
                        <a:lnTo>
                          <a:pt x="630555" y="226695"/>
                        </a:lnTo>
                        <a:lnTo>
                          <a:pt x="603885" y="236220"/>
                        </a:lnTo>
                        <a:lnTo>
                          <a:pt x="552450" y="227647"/>
                        </a:lnTo>
                        <a:lnTo>
                          <a:pt x="535305" y="219075"/>
                        </a:lnTo>
                        <a:lnTo>
                          <a:pt x="521017" y="230505"/>
                        </a:lnTo>
                        <a:lnTo>
                          <a:pt x="489585" y="226695"/>
                        </a:lnTo>
                        <a:lnTo>
                          <a:pt x="446723" y="231458"/>
                        </a:lnTo>
                        <a:lnTo>
                          <a:pt x="438150" y="238125"/>
                        </a:lnTo>
                        <a:lnTo>
                          <a:pt x="398145" y="234315"/>
                        </a:lnTo>
                        <a:lnTo>
                          <a:pt x="390525" y="219075"/>
                        </a:lnTo>
                        <a:lnTo>
                          <a:pt x="379095" y="217170"/>
                        </a:lnTo>
                        <a:lnTo>
                          <a:pt x="337185" y="229553"/>
                        </a:lnTo>
                        <a:lnTo>
                          <a:pt x="321945" y="219075"/>
                        </a:lnTo>
                        <a:lnTo>
                          <a:pt x="300990" y="226695"/>
                        </a:lnTo>
                        <a:lnTo>
                          <a:pt x="299085" y="209550"/>
                        </a:lnTo>
                        <a:lnTo>
                          <a:pt x="277178" y="198120"/>
                        </a:lnTo>
                        <a:lnTo>
                          <a:pt x="262890" y="196215"/>
                        </a:lnTo>
                        <a:lnTo>
                          <a:pt x="253365" y="185738"/>
                        </a:lnTo>
                        <a:lnTo>
                          <a:pt x="224790" y="188595"/>
                        </a:lnTo>
                        <a:lnTo>
                          <a:pt x="213360" y="180975"/>
                        </a:lnTo>
                        <a:lnTo>
                          <a:pt x="201930" y="180975"/>
                        </a:lnTo>
                        <a:lnTo>
                          <a:pt x="190500" y="189547"/>
                        </a:lnTo>
                        <a:lnTo>
                          <a:pt x="138113" y="196215"/>
                        </a:lnTo>
                        <a:lnTo>
                          <a:pt x="75248" y="156210"/>
                        </a:lnTo>
                        <a:lnTo>
                          <a:pt x="85725" y="102870"/>
                        </a:lnTo>
                        <a:lnTo>
                          <a:pt x="81915" y="63818"/>
                        </a:lnTo>
                        <a:lnTo>
                          <a:pt x="51435" y="28575"/>
                        </a:lnTo>
                        <a:lnTo>
                          <a:pt x="16192" y="29528"/>
                        </a:lnTo>
                        <a:lnTo>
                          <a:pt x="12383" y="19050"/>
                        </a:lnTo>
                        <a:lnTo>
                          <a:pt x="16192" y="7620"/>
                        </a:lnTo>
                        <a:lnTo>
                          <a:pt x="9525" y="0"/>
                        </a:lnTo>
                        <a:lnTo>
                          <a:pt x="0" y="953"/>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198" name="Freeform: Shape 197">
                    <a:extLst>
                      <a:ext uri="{FF2B5EF4-FFF2-40B4-BE49-F238E27FC236}">
                        <a16:creationId xmlns:a16="http://schemas.microsoft.com/office/drawing/2014/main" id="{E0EC1F1F-214B-4993-F6D7-B1D52C439C71}"/>
                      </a:ext>
                    </a:extLst>
                  </p:cNvPr>
                  <p:cNvSpPr/>
                  <p:nvPr/>
                </p:nvSpPr>
                <p:spPr>
                  <a:xfrm>
                    <a:off x="8546781" y="2748914"/>
                    <a:ext cx="196215" cy="187642"/>
                  </a:xfrm>
                  <a:custGeom>
                    <a:avLst/>
                    <a:gdLst>
                      <a:gd name="connsiteX0" fmla="*/ 0 w 196215"/>
                      <a:gd name="connsiteY0" fmla="*/ 0 h 187642"/>
                      <a:gd name="connsiteX1" fmla="*/ 30480 w 196215"/>
                      <a:gd name="connsiteY1" fmla="*/ 187642 h 187642"/>
                      <a:gd name="connsiteX2" fmla="*/ 196215 w 196215"/>
                      <a:gd name="connsiteY2" fmla="*/ 160020 h 187642"/>
                    </a:gdLst>
                    <a:ahLst/>
                    <a:cxnLst>
                      <a:cxn ang="0">
                        <a:pos x="connsiteX0" y="connsiteY0"/>
                      </a:cxn>
                      <a:cxn ang="0">
                        <a:pos x="connsiteX1" y="connsiteY1"/>
                      </a:cxn>
                      <a:cxn ang="0">
                        <a:pos x="connsiteX2" y="connsiteY2"/>
                      </a:cxn>
                    </a:cxnLst>
                    <a:rect l="l" t="t" r="r" b="b"/>
                    <a:pathLst>
                      <a:path w="196215" h="187642">
                        <a:moveTo>
                          <a:pt x="0" y="0"/>
                        </a:moveTo>
                        <a:lnTo>
                          <a:pt x="30480" y="187642"/>
                        </a:lnTo>
                        <a:lnTo>
                          <a:pt x="196215" y="160020"/>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199" name="Freeform: Shape 198">
                    <a:extLst>
                      <a:ext uri="{FF2B5EF4-FFF2-40B4-BE49-F238E27FC236}">
                        <a16:creationId xmlns:a16="http://schemas.microsoft.com/office/drawing/2014/main" id="{DB32C75C-26DB-117E-01F6-68CFFAF7179F}"/>
                      </a:ext>
                    </a:extLst>
                  </p:cNvPr>
                  <p:cNvSpPr/>
                  <p:nvPr/>
                </p:nvSpPr>
                <p:spPr>
                  <a:xfrm>
                    <a:off x="4875846" y="1973579"/>
                    <a:ext cx="37147" cy="418147"/>
                  </a:xfrm>
                  <a:custGeom>
                    <a:avLst/>
                    <a:gdLst>
                      <a:gd name="connsiteX0" fmla="*/ 0 w 37147"/>
                      <a:gd name="connsiteY0" fmla="*/ 418148 h 418147"/>
                      <a:gd name="connsiteX1" fmla="*/ 37147 w 37147"/>
                      <a:gd name="connsiteY1" fmla="*/ 0 h 418147"/>
                    </a:gdLst>
                    <a:ahLst/>
                    <a:cxnLst>
                      <a:cxn ang="0">
                        <a:pos x="connsiteX0" y="connsiteY0"/>
                      </a:cxn>
                      <a:cxn ang="0">
                        <a:pos x="connsiteX1" y="connsiteY1"/>
                      </a:cxn>
                    </a:cxnLst>
                    <a:rect l="l" t="t" r="r" b="b"/>
                    <a:pathLst>
                      <a:path w="37147" h="418147">
                        <a:moveTo>
                          <a:pt x="0" y="418148"/>
                        </a:moveTo>
                        <a:lnTo>
                          <a:pt x="37147" y="0"/>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200" name="Freeform: Shape 199">
                    <a:extLst>
                      <a:ext uri="{FF2B5EF4-FFF2-40B4-BE49-F238E27FC236}">
                        <a16:creationId xmlns:a16="http://schemas.microsoft.com/office/drawing/2014/main" id="{1163CDC7-30C5-3876-1B92-370616BFA553}"/>
                      </a:ext>
                    </a:extLst>
                  </p:cNvPr>
                  <p:cNvSpPr/>
                  <p:nvPr/>
                </p:nvSpPr>
                <p:spPr>
                  <a:xfrm>
                    <a:off x="8174354" y="3617594"/>
                    <a:ext cx="320992" cy="45720"/>
                  </a:xfrm>
                  <a:custGeom>
                    <a:avLst/>
                    <a:gdLst>
                      <a:gd name="connsiteX0" fmla="*/ 0 w 320992"/>
                      <a:gd name="connsiteY0" fmla="*/ 45720 h 45720"/>
                      <a:gd name="connsiteX1" fmla="*/ 275272 w 320992"/>
                      <a:gd name="connsiteY1" fmla="*/ 14288 h 45720"/>
                      <a:gd name="connsiteX2" fmla="*/ 277177 w 320992"/>
                      <a:gd name="connsiteY2" fmla="*/ 4763 h 45720"/>
                      <a:gd name="connsiteX3" fmla="*/ 320993 w 320992"/>
                      <a:gd name="connsiteY3" fmla="*/ 0 h 45720"/>
                      <a:gd name="connsiteX4" fmla="*/ 318135 w 320992"/>
                      <a:gd name="connsiteY4" fmla="*/ 6668 h 45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992" h="45720">
                        <a:moveTo>
                          <a:pt x="0" y="45720"/>
                        </a:moveTo>
                        <a:lnTo>
                          <a:pt x="275272" y="14288"/>
                        </a:lnTo>
                        <a:lnTo>
                          <a:pt x="277177" y="4763"/>
                        </a:lnTo>
                        <a:lnTo>
                          <a:pt x="320993" y="0"/>
                        </a:lnTo>
                        <a:lnTo>
                          <a:pt x="318135" y="6668"/>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201" name="Freeform: Shape 200">
                    <a:extLst>
                      <a:ext uri="{FF2B5EF4-FFF2-40B4-BE49-F238E27FC236}">
                        <a16:creationId xmlns:a16="http://schemas.microsoft.com/office/drawing/2014/main" id="{C9AF5A47-1062-7D87-4076-86CFC927970A}"/>
                      </a:ext>
                    </a:extLst>
                  </p:cNvPr>
                  <p:cNvSpPr/>
                  <p:nvPr/>
                </p:nvSpPr>
                <p:spPr>
                  <a:xfrm>
                    <a:off x="3749991" y="2471737"/>
                    <a:ext cx="305752" cy="254317"/>
                  </a:xfrm>
                  <a:custGeom>
                    <a:avLst/>
                    <a:gdLst>
                      <a:gd name="connsiteX0" fmla="*/ 31433 w 305752"/>
                      <a:gd name="connsiteY0" fmla="*/ 0 h 254317"/>
                      <a:gd name="connsiteX1" fmla="*/ 0 w 305752"/>
                      <a:gd name="connsiteY1" fmla="*/ 208597 h 254317"/>
                      <a:gd name="connsiteX2" fmla="*/ 305752 w 305752"/>
                      <a:gd name="connsiteY2" fmla="*/ 254317 h 254317"/>
                    </a:gdLst>
                    <a:ahLst/>
                    <a:cxnLst>
                      <a:cxn ang="0">
                        <a:pos x="connsiteX0" y="connsiteY0"/>
                      </a:cxn>
                      <a:cxn ang="0">
                        <a:pos x="connsiteX1" y="connsiteY1"/>
                      </a:cxn>
                      <a:cxn ang="0">
                        <a:pos x="connsiteX2" y="connsiteY2"/>
                      </a:cxn>
                    </a:cxnLst>
                    <a:rect l="l" t="t" r="r" b="b"/>
                    <a:pathLst>
                      <a:path w="305752" h="254317">
                        <a:moveTo>
                          <a:pt x="31433" y="0"/>
                        </a:moveTo>
                        <a:lnTo>
                          <a:pt x="0" y="208597"/>
                        </a:lnTo>
                        <a:lnTo>
                          <a:pt x="305752" y="254317"/>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sp>
                <p:nvSpPr>
                  <p:cNvPr id="202" name="Freeform: Shape 201">
                    <a:extLst>
                      <a:ext uri="{FF2B5EF4-FFF2-40B4-BE49-F238E27FC236}">
                        <a16:creationId xmlns:a16="http://schemas.microsoft.com/office/drawing/2014/main" id="{7938ADCF-51BE-393E-36A8-023171960444}"/>
                      </a:ext>
                    </a:extLst>
                  </p:cNvPr>
                  <p:cNvSpPr/>
                  <p:nvPr/>
                </p:nvSpPr>
                <p:spPr>
                  <a:xfrm>
                    <a:off x="8411526" y="2935604"/>
                    <a:ext cx="624840" cy="557212"/>
                  </a:xfrm>
                  <a:custGeom>
                    <a:avLst/>
                    <a:gdLst>
                      <a:gd name="connsiteX0" fmla="*/ 953 w 624840"/>
                      <a:gd name="connsiteY0" fmla="*/ 497205 h 557212"/>
                      <a:gd name="connsiteX1" fmla="*/ 7620 w 624840"/>
                      <a:gd name="connsiteY1" fmla="*/ 502920 h 557212"/>
                      <a:gd name="connsiteX2" fmla="*/ 0 w 624840"/>
                      <a:gd name="connsiteY2" fmla="*/ 514350 h 557212"/>
                      <a:gd name="connsiteX3" fmla="*/ 14288 w 624840"/>
                      <a:gd name="connsiteY3" fmla="*/ 521017 h 557212"/>
                      <a:gd name="connsiteX4" fmla="*/ 15240 w 624840"/>
                      <a:gd name="connsiteY4" fmla="*/ 535305 h 557212"/>
                      <a:gd name="connsiteX5" fmla="*/ 57150 w 624840"/>
                      <a:gd name="connsiteY5" fmla="*/ 557213 h 557212"/>
                      <a:gd name="connsiteX6" fmla="*/ 79058 w 624840"/>
                      <a:gd name="connsiteY6" fmla="*/ 556260 h 557212"/>
                      <a:gd name="connsiteX7" fmla="*/ 97155 w 624840"/>
                      <a:gd name="connsiteY7" fmla="*/ 539115 h 557212"/>
                      <a:gd name="connsiteX8" fmla="*/ 104775 w 624840"/>
                      <a:gd name="connsiteY8" fmla="*/ 522923 h 557212"/>
                      <a:gd name="connsiteX9" fmla="*/ 133350 w 624840"/>
                      <a:gd name="connsiteY9" fmla="*/ 540068 h 557212"/>
                      <a:gd name="connsiteX10" fmla="*/ 185738 w 624840"/>
                      <a:gd name="connsiteY10" fmla="*/ 517208 h 557212"/>
                      <a:gd name="connsiteX11" fmla="*/ 190500 w 624840"/>
                      <a:gd name="connsiteY11" fmla="*/ 508635 h 557212"/>
                      <a:gd name="connsiteX12" fmla="*/ 182880 w 624840"/>
                      <a:gd name="connsiteY12" fmla="*/ 503873 h 557212"/>
                      <a:gd name="connsiteX13" fmla="*/ 188595 w 624840"/>
                      <a:gd name="connsiteY13" fmla="*/ 490538 h 557212"/>
                      <a:gd name="connsiteX14" fmla="*/ 202883 w 624840"/>
                      <a:gd name="connsiteY14" fmla="*/ 500063 h 557212"/>
                      <a:gd name="connsiteX15" fmla="*/ 243840 w 624840"/>
                      <a:gd name="connsiteY15" fmla="*/ 470535 h 557212"/>
                      <a:gd name="connsiteX16" fmla="*/ 250508 w 624840"/>
                      <a:gd name="connsiteY16" fmla="*/ 481013 h 557212"/>
                      <a:gd name="connsiteX17" fmla="*/ 272415 w 624840"/>
                      <a:gd name="connsiteY17" fmla="*/ 461963 h 557212"/>
                      <a:gd name="connsiteX18" fmla="*/ 271463 w 624840"/>
                      <a:gd name="connsiteY18" fmla="*/ 448627 h 557212"/>
                      <a:gd name="connsiteX19" fmla="*/ 285750 w 624840"/>
                      <a:gd name="connsiteY19" fmla="*/ 430530 h 557212"/>
                      <a:gd name="connsiteX20" fmla="*/ 271463 w 624840"/>
                      <a:gd name="connsiteY20" fmla="*/ 419100 h 557212"/>
                      <a:gd name="connsiteX21" fmla="*/ 280988 w 624840"/>
                      <a:gd name="connsiteY21" fmla="*/ 387667 h 557212"/>
                      <a:gd name="connsiteX22" fmla="*/ 316230 w 624840"/>
                      <a:gd name="connsiteY22" fmla="*/ 327660 h 557212"/>
                      <a:gd name="connsiteX23" fmla="*/ 312420 w 624840"/>
                      <a:gd name="connsiteY23" fmla="*/ 309563 h 557212"/>
                      <a:gd name="connsiteX24" fmla="*/ 332423 w 624840"/>
                      <a:gd name="connsiteY24" fmla="*/ 288608 h 557212"/>
                      <a:gd name="connsiteX25" fmla="*/ 328613 w 624840"/>
                      <a:gd name="connsiteY25" fmla="*/ 274320 h 557212"/>
                      <a:gd name="connsiteX26" fmla="*/ 341948 w 624840"/>
                      <a:gd name="connsiteY26" fmla="*/ 258127 h 557212"/>
                      <a:gd name="connsiteX27" fmla="*/ 342900 w 624840"/>
                      <a:gd name="connsiteY27" fmla="*/ 213360 h 557212"/>
                      <a:gd name="connsiteX28" fmla="*/ 364808 w 624840"/>
                      <a:gd name="connsiteY28" fmla="*/ 220027 h 557212"/>
                      <a:gd name="connsiteX29" fmla="*/ 377190 w 624840"/>
                      <a:gd name="connsiteY29" fmla="*/ 238125 h 557212"/>
                      <a:gd name="connsiteX30" fmla="*/ 403860 w 624840"/>
                      <a:gd name="connsiteY30" fmla="*/ 242888 h 557212"/>
                      <a:gd name="connsiteX31" fmla="*/ 416243 w 624840"/>
                      <a:gd name="connsiteY31" fmla="*/ 227648 h 557212"/>
                      <a:gd name="connsiteX32" fmla="*/ 438150 w 624840"/>
                      <a:gd name="connsiteY32" fmla="*/ 146685 h 557212"/>
                      <a:gd name="connsiteX33" fmla="*/ 461010 w 624840"/>
                      <a:gd name="connsiteY33" fmla="*/ 157163 h 557212"/>
                      <a:gd name="connsiteX34" fmla="*/ 470535 w 624840"/>
                      <a:gd name="connsiteY34" fmla="*/ 133350 h 557212"/>
                      <a:gd name="connsiteX35" fmla="*/ 479108 w 624840"/>
                      <a:gd name="connsiteY35" fmla="*/ 125730 h 557212"/>
                      <a:gd name="connsiteX36" fmla="*/ 492443 w 624840"/>
                      <a:gd name="connsiteY36" fmla="*/ 108585 h 557212"/>
                      <a:gd name="connsiteX37" fmla="*/ 501015 w 624840"/>
                      <a:gd name="connsiteY37" fmla="*/ 100965 h 557212"/>
                      <a:gd name="connsiteX38" fmla="*/ 505778 w 624840"/>
                      <a:gd name="connsiteY38" fmla="*/ 80963 h 557212"/>
                      <a:gd name="connsiteX39" fmla="*/ 517208 w 624840"/>
                      <a:gd name="connsiteY39" fmla="*/ 73342 h 557212"/>
                      <a:gd name="connsiteX40" fmla="*/ 516255 w 624840"/>
                      <a:gd name="connsiteY40" fmla="*/ 45720 h 557212"/>
                      <a:gd name="connsiteX41" fmla="*/ 523875 w 624840"/>
                      <a:gd name="connsiteY41" fmla="*/ 23813 h 557212"/>
                      <a:gd name="connsiteX42" fmla="*/ 515303 w 624840"/>
                      <a:gd name="connsiteY42" fmla="*/ 8573 h 557212"/>
                      <a:gd name="connsiteX43" fmla="*/ 517208 w 624840"/>
                      <a:gd name="connsiteY43" fmla="*/ 0 h 557212"/>
                      <a:gd name="connsiteX44" fmla="*/ 612458 w 624840"/>
                      <a:gd name="connsiteY44" fmla="*/ 49530 h 557212"/>
                      <a:gd name="connsiteX45" fmla="*/ 617220 w 624840"/>
                      <a:gd name="connsiteY45" fmla="*/ 27623 h 557212"/>
                      <a:gd name="connsiteX46" fmla="*/ 621030 w 624840"/>
                      <a:gd name="connsiteY46" fmla="*/ 12383 h 557212"/>
                      <a:gd name="connsiteX47" fmla="*/ 624840 w 624840"/>
                      <a:gd name="connsiteY47" fmla="*/ 5715 h 55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24840" h="557212">
                        <a:moveTo>
                          <a:pt x="953" y="497205"/>
                        </a:moveTo>
                        <a:lnTo>
                          <a:pt x="7620" y="502920"/>
                        </a:lnTo>
                        <a:lnTo>
                          <a:pt x="0" y="514350"/>
                        </a:lnTo>
                        <a:lnTo>
                          <a:pt x="14288" y="521017"/>
                        </a:lnTo>
                        <a:lnTo>
                          <a:pt x="15240" y="535305"/>
                        </a:lnTo>
                        <a:lnTo>
                          <a:pt x="57150" y="557213"/>
                        </a:lnTo>
                        <a:lnTo>
                          <a:pt x="79058" y="556260"/>
                        </a:lnTo>
                        <a:lnTo>
                          <a:pt x="97155" y="539115"/>
                        </a:lnTo>
                        <a:lnTo>
                          <a:pt x="104775" y="522923"/>
                        </a:lnTo>
                        <a:lnTo>
                          <a:pt x="133350" y="540068"/>
                        </a:lnTo>
                        <a:lnTo>
                          <a:pt x="185738" y="517208"/>
                        </a:lnTo>
                        <a:lnTo>
                          <a:pt x="190500" y="508635"/>
                        </a:lnTo>
                        <a:lnTo>
                          <a:pt x="182880" y="503873"/>
                        </a:lnTo>
                        <a:lnTo>
                          <a:pt x="188595" y="490538"/>
                        </a:lnTo>
                        <a:lnTo>
                          <a:pt x="202883" y="500063"/>
                        </a:lnTo>
                        <a:lnTo>
                          <a:pt x="243840" y="470535"/>
                        </a:lnTo>
                        <a:lnTo>
                          <a:pt x="250508" y="481013"/>
                        </a:lnTo>
                        <a:lnTo>
                          <a:pt x="272415" y="461963"/>
                        </a:lnTo>
                        <a:lnTo>
                          <a:pt x="271463" y="448627"/>
                        </a:lnTo>
                        <a:lnTo>
                          <a:pt x="285750" y="430530"/>
                        </a:lnTo>
                        <a:lnTo>
                          <a:pt x="271463" y="419100"/>
                        </a:lnTo>
                        <a:lnTo>
                          <a:pt x="280988" y="387667"/>
                        </a:lnTo>
                        <a:lnTo>
                          <a:pt x="316230" y="327660"/>
                        </a:lnTo>
                        <a:lnTo>
                          <a:pt x="312420" y="309563"/>
                        </a:lnTo>
                        <a:lnTo>
                          <a:pt x="332423" y="288608"/>
                        </a:lnTo>
                        <a:lnTo>
                          <a:pt x="328613" y="274320"/>
                        </a:lnTo>
                        <a:lnTo>
                          <a:pt x="341948" y="258127"/>
                        </a:lnTo>
                        <a:lnTo>
                          <a:pt x="342900" y="213360"/>
                        </a:lnTo>
                        <a:lnTo>
                          <a:pt x="364808" y="220027"/>
                        </a:lnTo>
                        <a:lnTo>
                          <a:pt x="377190" y="238125"/>
                        </a:lnTo>
                        <a:lnTo>
                          <a:pt x="403860" y="242888"/>
                        </a:lnTo>
                        <a:lnTo>
                          <a:pt x="416243" y="227648"/>
                        </a:lnTo>
                        <a:lnTo>
                          <a:pt x="438150" y="146685"/>
                        </a:lnTo>
                        <a:lnTo>
                          <a:pt x="461010" y="157163"/>
                        </a:lnTo>
                        <a:lnTo>
                          <a:pt x="470535" y="133350"/>
                        </a:lnTo>
                        <a:lnTo>
                          <a:pt x="479108" y="125730"/>
                        </a:lnTo>
                        <a:lnTo>
                          <a:pt x="492443" y="108585"/>
                        </a:lnTo>
                        <a:lnTo>
                          <a:pt x="501015" y="100965"/>
                        </a:lnTo>
                        <a:lnTo>
                          <a:pt x="505778" y="80963"/>
                        </a:lnTo>
                        <a:lnTo>
                          <a:pt x="517208" y="73342"/>
                        </a:lnTo>
                        <a:lnTo>
                          <a:pt x="516255" y="45720"/>
                        </a:lnTo>
                        <a:lnTo>
                          <a:pt x="523875" y="23813"/>
                        </a:lnTo>
                        <a:lnTo>
                          <a:pt x="515303" y="8573"/>
                        </a:lnTo>
                        <a:lnTo>
                          <a:pt x="517208" y="0"/>
                        </a:lnTo>
                        <a:lnTo>
                          <a:pt x="612458" y="49530"/>
                        </a:lnTo>
                        <a:lnTo>
                          <a:pt x="617220" y="27623"/>
                        </a:lnTo>
                        <a:lnTo>
                          <a:pt x="621030" y="12383"/>
                        </a:lnTo>
                        <a:lnTo>
                          <a:pt x="624840" y="5715"/>
                        </a:lnTo>
                      </a:path>
                    </a:pathLst>
                  </a:custGeom>
                  <a:noFill/>
                  <a:ln w="9525" cap="flat">
                    <a:solidFill>
                      <a:srgbClr val="FFFFFF"/>
                    </a:solidFill>
                    <a:prstDash val="solid"/>
                    <a:miter/>
                  </a:ln>
                </p:spPr>
                <p:txBody>
                  <a:bodyPr rtlCol="0" anchor="ctr"/>
                  <a:lstStyle/>
                  <a:p>
                    <a:pPr algn="ctr"/>
                    <a:endParaRPr lang="en-US" sz="1200" b="1">
                      <a:solidFill>
                        <a:schemeClr val="bg1"/>
                      </a:solidFill>
                      <a:latin typeface="Helvetica" panose="020B0604020202020204" pitchFamily="34" charset="0"/>
                      <a:cs typeface="Helvetica" panose="020B0604020202020204" pitchFamily="34" charset="0"/>
                    </a:endParaRPr>
                  </a:p>
                </p:txBody>
              </p:sp>
            </p:grpSp>
          </p:grpSp>
          <p:sp>
            <p:nvSpPr>
              <p:cNvPr id="17" name="TextBox 16">
                <a:extLst>
                  <a:ext uri="{FF2B5EF4-FFF2-40B4-BE49-F238E27FC236}">
                    <a16:creationId xmlns:a16="http://schemas.microsoft.com/office/drawing/2014/main" id="{CF542A0B-621D-6E3E-9D05-3D8E1B8086EB}"/>
                  </a:ext>
                </a:extLst>
              </p:cNvPr>
              <p:cNvSpPr txBox="1"/>
              <p:nvPr/>
            </p:nvSpPr>
            <p:spPr>
              <a:xfrm>
                <a:off x="3565108" y="2567267"/>
                <a:ext cx="387397" cy="276999"/>
              </a:xfrm>
              <a:prstGeom prst="rect">
                <a:avLst/>
              </a:prstGeom>
              <a:noFill/>
            </p:spPr>
            <p:txBody>
              <a:bodyPr wrap="square" rtlCol="0">
                <a:spAutoFit/>
              </a:bodyPr>
              <a:lstStyle/>
              <a:p>
                <a:pPr algn="ctr"/>
                <a:r>
                  <a:rPr lang="en-US" sz="1200" b="1">
                    <a:solidFill>
                      <a:schemeClr val="bg1"/>
                    </a:solidFill>
                    <a:latin typeface="Helvetica" panose="020B0604020202020204" pitchFamily="34" charset="0"/>
                    <a:cs typeface="Helvetica" panose="020B0604020202020204" pitchFamily="34" charset="0"/>
                  </a:rPr>
                  <a:t>ID</a:t>
                </a:r>
              </a:p>
            </p:txBody>
          </p:sp>
          <p:sp>
            <p:nvSpPr>
              <p:cNvPr id="18" name="TextBox 17">
                <a:extLst>
                  <a:ext uri="{FF2B5EF4-FFF2-40B4-BE49-F238E27FC236}">
                    <a16:creationId xmlns:a16="http://schemas.microsoft.com/office/drawing/2014/main" id="{66798C56-B5E5-5C6C-5B67-18E98D1BCA8E}"/>
                  </a:ext>
                </a:extLst>
              </p:cNvPr>
              <p:cNvSpPr txBox="1"/>
              <p:nvPr/>
            </p:nvSpPr>
            <p:spPr>
              <a:xfrm>
                <a:off x="2527380" y="3671014"/>
                <a:ext cx="474206" cy="276999"/>
              </a:xfrm>
              <a:prstGeom prst="rect">
                <a:avLst/>
              </a:prstGeom>
              <a:noFill/>
            </p:spPr>
            <p:txBody>
              <a:bodyPr wrap="square" rtlCol="0">
                <a:spAutoFit/>
              </a:bodyPr>
              <a:lstStyle/>
              <a:p>
                <a:pPr algn="ctr"/>
                <a:r>
                  <a:rPr lang="en-US" sz="1200" b="1">
                    <a:solidFill>
                      <a:schemeClr val="bg1"/>
                    </a:solidFill>
                    <a:latin typeface="Helvetica" panose="020B0604020202020204" pitchFamily="34" charset="0"/>
                    <a:cs typeface="Helvetica" panose="020B0604020202020204" pitchFamily="34" charset="0"/>
                  </a:rPr>
                  <a:t>CA</a:t>
                </a:r>
              </a:p>
            </p:txBody>
          </p:sp>
          <p:sp>
            <p:nvSpPr>
              <p:cNvPr id="19" name="TextBox 18">
                <a:extLst>
                  <a:ext uri="{FF2B5EF4-FFF2-40B4-BE49-F238E27FC236}">
                    <a16:creationId xmlns:a16="http://schemas.microsoft.com/office/drawing/2014/main" id="{D20294AD-E0AA-DCCB-B841-880298666F7C}"/>
                  </a:ext>
                </a:extLst>
              </p:cNvPr>
              <p:cNvSpPr txBox="1"/>
              <p:nvPr/>
            </p:nvSpPr>
            <p:spPr>
              <a:xfrm>
                <a:off x="4238786" y="5980426"/>
                <a:ext cx="474206" cy="276999"/>
              </a:xfrm>
              <a:prstGeom prst="rect">
                <a:avLst/>
              </a:prstGeom>
              <a:noFill/>
            </p:spPr>
            <p:txBody>
              <a:bodyPr wrap="square" rtlCol="0">
                <a:spAutoFit/>
              </a:bodyPr>
              <a:lstStyle/>
              <a:p>
                <a:r>
                  <a:rPr lang="en-US" sz="1200" b="1">
                    <a:solidFill>
                      <a:srgbClr val="1B1464"/>
                    </a:solidFill>
                    <a:latin typeface="Helvetica" panose="020B0604020202020204" pitchFamily="34" charset="0"/>
                    <a:cs typeface="Helvetica" panose="020B0604020202020204" pitchFamily="34" charset="0"/>
                  </a:rPr>
                  <a:t>HI</a:t>
                </a:r>
              </a:p>
            </p:txBody>
          </p:sp>
          <p:sp>
            <p:nvSpPr>
              <p:cNvPr id="20" name="TextBox 19">
                <a:extLst>
                  <a:ext uri="{FF2B5EF4-FFF2-40B4-BE49-F238E27FC236}">
                    <a16:creationId xmlns:a16="http://schemas.microsoft.com/office/drawing/2014/main" id="{52CBE4B2-4ECE-995B-4FAC-8B2551DA410C}"/>
                  </a:ext>
                </a:extLst>
              </p:cNvPr>
              <p:cNvSpPr txBox="1"/>
              <p:nvPr/>
            </p:nvSpPr>
            <p:spPr>
              <a:xfrm>
                <a:off x="5760455" y="4384106"/>
                <a:ext cx="474206" cy="276999"/>
              </a:xfrm>
              <a:prstGeom prst="rect">
                <a:avLst/>
              </a:prstGeom>
              <a:noFill/>
            </p:spPr>
            <p:txBody>
              <a:bodyPr wrap="square" rtlCol="0">
                <a:spAutoFit/>
              </a:bodyPr>
              <a:lstStyle/>
              <a:p>
                <a:pPr algn="ctr"/>
                <a:r>
                  <a:rPr lang="en-US" sz="1200" b="1">
                    <a:solidFill>
                      <a:schemeClr val="bg1"/>
                    </a:solidFill>
                    <a:latin typeface="Helvetica" panose="020B0604020202020204" pitchFamily="34" charset="0"/>
                    <a:cs typeface="Helvetica" panose="020B0604020202020204" pitchFamily="34" charset="0"/>
                  </a:rPr>
                  <a:t>OK</a:t>
                </a:r>
              </a:p>
            </p:txBody>
          </p:sp>
          <p:sp>
            <p:nvSpPr>
              <p:cNvPr id="21" name="TextBox 20">
                <a:extLst>
                  <a:ext uri="{FF2B5EF4-FFF2-40B4-BE49-F238E27FC236}">
                    <a16:creationId xmlns:a16="http://schemas.microsoft.com/office/drawing/2014/main" id="{FA07178F-9F93-2A9B-25AC-D8F1B74EF919}"/>
                  </a:ext>
                </a:extLst>
              </p:cNvPr>
              <p:cNvSpPr txBox="1"/>
              <p:nvPr/>
            </p:nvSpPr>
            <p:spPr>
              <a:xfrm>
                <a:off x="7606909" y="3913630"/>
                <a:ext cx="474206" cy="276999"/>
              </a:xfrm>
              <a:prstGeom prst="rect">
                <a:avLst/>
              </a:prstGeom>
              <a:noFill/>
            </p:spPr>
            <p:txBody>
              <a:bodyPr wrap="square" rtlCol="0">
                <a:spAutoFit/>
              </a:bodyPr>
              <a:lstStyle/>
              <a:p>
                <a:pPr algn="ctr"/>
                <a:r>
                  <a:rPr lang="en-US" sz="1200" b="1">
                    <a:solidFill>
                      <a:schemeClr val="bg1"/>
                    </a:solidFill>
                    <a:latin typeface="Helvetica" panose="020B0604020202020204" pitchFamily="34" charset="0"/>
                    <a:cs typeface="Helvetica" panose="020B0604020202020204" pitchFamily="34" charset="0"/>
                  </a:rPr>
                  <a:t>KY</a:t>
                </a:r>
              </a:p>
            </p:txBody>
          </p:sp>
          <p:sp>
            <p:nvSpPr>
              <p:cNvPr id="22" name="TextBox 21">
                <a:extLst>
                  <a:ext uri="{FF2B5EF4-FFF2-40B4-BE49-F238E27FC236}">
                    <a16:creationId xmlns:a16="http://schemas.microsoft.com/office/drawing/2014/main" id="{D2784B42-89C5-8556-2B64-3BFBD12ECE9F}"/>
                  </a:ext>
                </a:extLst>
              </p:cNvPr>
              <p:cNvSpPr txBox="1"/>
              <p:nvPr/>
            </p:nvSpPr>
            <p:spPr>
              <a:xfrm>
                <a:off x="8365041" y="5546070"/>
                <a:ext cx="474206" cy="276999"/>
              </a:xfrm>
              <a:prstGeom prst="rect">
                <a:avLst/>
              </a:prstGeom>
              <a:noFill/>
            </p:spPr>
            <p:txBody>
              <a:bodyPr wrap="square" rtlCol="0">
                <a:spAutoFit/>
              </a:bodyPr>
              <a:lstStyle/>
              <a:p>
                <a:pPr algn="ctr"/>
                <a:r>
                  <a:rPr lang="en-US" sz="1200" b="1">
                    <a:solidFill>
                      <a:schemeClr val="bg1"/>
                    </a:solidFill>
                    <a:latin typeface="Helvetica" panose="020B0604020202020204" pitchFamily="34" charset="0"/>
                    <a:cs typeface="Helvetica" panose="020B0604020202020204" pitchFamily="34" charset="0"/>
                  </a:rPr>
                  <a:t>FL</a:t>
                </a:r>
              </a:p>
            </p:txBody>
          </p:sp>
          <p:sp>
            <p:nvSpPr>
              <p:cNvPr id="23" name="TextBox 22">
                <a:extLst>
                  <a:ext uri="{FF2B5EF4-FFF2-40B4-BE49-F238E27FC236}">
                    <a16:creationId xmlns:a16="http://schemas.microsoft.com/office/drawing/2014/main" id="{61A58BDA-FE6D-888C-9603-7E1DD4BEC504}"/>
                  </a:ext>
                </a:extLst>
              </p:cNvPr>
              <p:cNvSpPr txBox="1"/>
              <p:nvPr/>
            </p:nvSpPr>
            <p:spPr>
              <a:xfrm>
                <a:off x="6567135" y="5187224"/>
                <a:ext cx="474206" cy="276999"/>
              </a:xfrm>
              <a:prstGeom prst="rect">
                <a:avLst/>
              </a:prstGeom>
              <a:noFill/>
            </p:spPr>
            <p:txBody>
              <a:bodyPr wrap="square" rtlCol="0">
                <a:spAutoFit/>
              </a:bodyPr>
              <a:lstStyle/>
              <a:p>
                <a:pPr algn="ctr"/>
                <a:r>
                  <a:rPr lang="en-US" sz="1200" b="1">
                    <a:solidFill>
                      <a:schemeClr val="bg1"/>
                    </a:solidFill>
                    <a:latin typeface="Helvetica" panose="020B0604020202020204" pitchFamily="34" charset="0"/>
                    <a:cs typeface="Helvetica" panose="020B0604020202020204" pitchFamily="34" charset="0"/>
                  </a:rPr>
                  <a:t>LA</a:t>
                </a:r>
              </a:p>
            </p:txBody>
          </p:sp>
          <p:sp>
            <p:nvSpPr>
              <p:cNvPr id="24" name="TextBox 23">
                <a:extLst>
                  <a:ext uri="{FF2B5EF4-FFF2-40B4-BE49-F238E27FC236}">
                    <a16:creationId xmlns:a16="http://schemas.microsoft.com/office/drawing/2014/main" id="{B8807497-4C82-715E-B1A2-C89B9010E9A2}"/>
                  </a:ext>
                </a:extLst>
              </p:cNvPr>
              <p:cNvSpPr txBox="1"/>
              <p:nvPr/>
            </p:nvSpPr>
            <p:spPr>
              <a:xfrm>
                <a:off x="8233518" y="3602680"/>
                <a:ext cx="474206" cy="276999"/>
              </a:xfrm>
              <a:prstGeom prst="rect">
                <a:avLst/>
              </a:prstGeom>
              <a:noFill/>
            </p:spPr>
            <p:txBody>
              <a:bodyPr wrap="square" rtlCol="0">
                <a:spAutoFit/>
              </a:bodyPr>
              <a:lstStyle/>
              <a:p>
                <a:pPr algn="ctr"/>
                <a:r>
                  <a:rPr lang="en-US" sz="1200" b="1">
                    <a:solidFill>
                      <a:schemeClr val="bg1"/>
                    </a:solidFill>
                    <a:latin typeface="Helvetica" panose="020B0604020202020204" pitchFamily="34" charset="0"/>
                    <a:cs typeface="Helvetica" panose="020B0604020202020204" pitchFamily="34" charset="0"/>
                  </a:rPr>
                  <a:t>WV</a:t>
                </a:r>
              </a:p>
            </p:txBody>
          </p:sp>
          <p:sp>
            <p:nvSpPr>
              <p:cNvPr id="25" name="TextBox 24">
                <a:extLst>
                  <a:ext uri="{FF2B5EF4-FFF2-40B4-BE49-F238E27FC236}">
                    <a16:creationId xmlns:a16="http://schemas.microsoft.com/office/drawing/2014/main" id="{C7D28AE5-F025-DCBF-6ABC-A7CA2F06D797}"/>
                  </a:ext>
                </a:extLst>
              </p:cNvPr>
              <p:cNvSpPr txBox="1"/>
              <p:nvPr/>
            </p:nvSpPr>
            <p:spPr>
              <a:xfrm>
                <a:off x="8603226" y="3748305"/>
                <a:ext cx="474206" cy="276999"/>
              </a:xfrm>
              <a:prstGeom prst="rect">
                <a:avLst/>
              </a:prstGeom>
              <a:noFill/>
            </p:spPr>
            <p:txBody>
              <a:bodyPr wrap="square" rtlCol="0">
                <a:spAutoFit/>
              </a:bodyPr>
              <a:lstStyle/>
              <a:p>
                <a:pPr algn="ctr"/>
                <a:r>
                  <a:rPr lang="en-US" sz="1200" b="1">
                    <a:solidFill>
                      <a:schemeClr val="bg1"/>
                    </a:solidFill>
                    <a:latin typeface="Helvetica" panose="020B0604020202020204" pitchFamily="34" charset="0"/>
                    <a:cs typeface="Helvetica" panose="020B0604020202020204" pitchFamily="34" charset="0"/>
                  </a:rPr>
                  <a:t>VA</a:t>
                </a:r>
              </a:p>
            </p:txBody>
          </p:sp>
          <p:sp>
            <p:nvSpPr>
              <p:cNvPr id="27" name="TextBox 26">
                <a:extLst>
                  <a:ext uri="{FF2B5EF4-FFF2-40B4-BE49-F238E27FC236}">
                    <a16:creationId xmlns:a16="http://schemas.microsoft.com/office/drawing/2014/main" id="{161144B4-C789-82FC-AB87-FECEC64D0EC9}"/>
                  </a:ext>
                </a:extLst>
              </p:cNvPr>
              <p:cNvSpPr txBox="1"/>
              <p:nvPr/>
            </p:nvSpPr>
            <p:spPr>
              <a:xfrm>
                <a:off x="9305056" y="3679544"/>
                <a:ext cx="426550" cy="230832"/>
              </a:xfrm>
              <a:prstGeom prst="rect">
                <a:avLst/>
              </a:prstGeom>
              <a:noFill/>
            </p:spPr>
            <p:txBody>
              <a:bodyPr wrap="square" rtlCol="0">
                <a:spAutoFit/>
              </a:bodyPr>
              <a:lstStyle/>
              <a:p>
                <a:pPr algn="ctr"/>
                <a:r>
                  <a:rPr lang="en-US" sz="900" b="1">
                    <a:solidFill>
                      <a:srgbClr val="1B1464"/>
                    </a:solidFill>
                    <a:latin typeface="Helvetica" panose="020B0604020202020204" pitchFamily="34" charset="0"/>
                    <a:cs typeface="Helvetica" panose="020B0604020202020204" pitchFamily="34" charset="0"/>
                  </a:rPr>
                  <a:t>MD</a:t>
                </a:r>
              </a:p>
            </p:txBody>
          </p:sp>
          <p:cxnSp>
            <p:nvCxnSpPr>
              <p:cNvPr id="28" name="Straight Connector 27">
                <a:extLst>
                  <a:ext uri="{FF2B5EF4-FFF2-40B4-BE49-F238E27FC236}">
                    <a16:creationId xmlns:a16="http://schemas.microsoft.com/office/drawing/2014/main" id="{3CCC7381-4190-77B2-BC9B-451522ED008A}"/>
                  </a:ext>
                </a:extLst>
              </p:cNvPr>
              <p:cNvCxnSpPr>
                <a:cxnSpLocks/>
              </p:cNvCxnSpPr>
              <p:nvPr/>
            </p:nvCxnSpPr>
            <p:spPr>
              <a:xfrm>
                <a:off x="9249069" y="3681251"/>
                <a:ext cx="167978" cy="101969"/>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23ACEBE-97B0-F4D5-A1C3-236A5F0F2467}"/>
                  </a:ext>
                </a:extLst>
              </p:cNvPr>
              <p:cNvSpPr txBox="1"/>
              <p:nvPr/>
            </p:nvSpPr>
            <p:spPr>
              <a:xfrm>
                <a:off x="9259545" y="3492428"/>
                <a:ext cx="426550" cy="230832"/>
              </a:xfrm>
              <a:prstGeom prst="rect">
                <a:avLst/>
              </a:prstGeom>
              <a:noFill/>
            </p:spPr>
            <p:txBody>
              <a:bodyPr wrap="square" rtlCol="0">
                <a:spAutoFit/>
              </a:bodyPr>
              <a:lstStyle/>
              <a:p>
                <a:pPr algn="ctr"/>
                <a:r>
                  <a:rPr lang="en-US" sz="900" b="1">
                    <a:solidFill>
                      <a:srgbClr val="1B1464"/>
                    </a:solidFill>
                    <a:latin typeface="Helvetica" panose="020B0604020202020204" pitchFamily="34" charset="0"/>
                    <a:cs typeface="Helvetica" panose="020B0604020202020204" pitchFamily="34" charset="0"/>
                  </a:rPr>
                  <a:t>DE</a:t>
                </a:r>
              </a:p>
            </p:txBody>
          </p:sp>
          <p:cxnSp>
            <p:nvCxnSpPr>
              <p:cNvPr id="30" name="Straight Connector 29">
                <a:extLst>
                  <a:ext uri="{FF2B5EF4-FFF2-40B4-BE49-F238E27FC236}">
                    <a16:creationId xmlns:a16="http://schemas.microsoft.com/office/drawing/2014/main" id="{1616FDD3-6763-4832-7081-D4B9D076824F}"/>
                  </a:ext>
                </a:extLst>
              </p:cNvPr>
              <p:cNvCxnSpPr>
                <a:cxnSpLocks/>
              </p:cNvCxnSpPr>
              <p:nvPr/>
            </p:nvCxnSpPr>
            <p:spPr>
              <a:xfrm>
                <a:off x="9203558" y="3526578"/>
                <a:ext cx="167978" cy="101969"/>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9F14EB32-DC65-579B-549A-71912D4F93AD}"/>
                  </a:ext>
                </a:extLst>
              </p:cNvPr>
              <p:cNvSpPr txBox="1"/>
              <p:nvPr/>
            </p:nvSpPr>
            <p:spPr>
              <a:xfrm>
                <a:off x="9335224" y="3279327"/>
                <a:ext cx="426550" cy="230832"/>
              </a:xfrm>
              <a:prstGeom prst="rect">
                <a:avLst/>
              </a:prstGeom>
              <a:noFill/>
            </p:spPr>
            <p:txBody>
              <a:bodyPr wrap="square" rtlCol="0">
                <a:spAutoFit/>
              </a:bodyPr>
              <a:lstStyle/>
              <a:p>
                <a:pPr algn="ctr"/>
                <a:r>
                  <a:rPr lang="en-US" sz="900" b="1">
                    <a:solidFill>
                      <a:srgbClr val="1B1464"/>
                    </a:solidFill>
                    <a:latin typeface="Helvetica" panose="020B0604020202020204" pitchFamily="34" charset="0"/>
                    <a:cs typeface="Helvetica" panose="020B0604020202020204" pitchFamily="34" charset="0"/>
                  </a:rPr>
                  <a:t>NJ</a:t>
                </a:r>
              </a:p>
            </p:txBody>
          </p:sp>
          <p:cxnSp>
            <p:nvCxnSpPr>
              <p:cNvPr id="32" name="Straight Connector 31">
                <a:extLst>
                  <a:ext uri="{FF2B5EF4-FFF2-40B4-BE49-F238E27FC236}">
                    <a16:creationId xmlns:a16="http://schemas.microsoft.com/office/drawing/2014/main" id="{017FB133-5EF6-42CE-B872-3004974DB2FC}"/>
                  </a:ext>
                </a:extLst>
              </p:cNvPr>
              <p:cNvCxnSpPr>
                <a:cxnSpLocks/>
              </p:cNvCxnSpPr>
              <p:nvPr/>
            </p:nvCxnSpPr>
            <p:spPr>
              <a:xfrm>
                <a:off x="9287162" y="3285139"/>
                <a:ext cx="167978" cy="101969"/>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52280875-12D4-79C7-E1F8-F5D5DE9BE3AC}"/>
                  </a:ext>
                </a:extLst>
              </p:cNvPr>
              <p:cNvSpPr txBox="1"/>
              <p:nvPr/>
            </p:nvSpPr>
            <p:spPr>
              <a:xfrm>
                <a:off x="9468023" y="3057967"/>
                <a:ext cx="426550" cy="230832"/>
              </a:xfrm>
              <a:prstGeom prst="rect">
                <a:avLst/>
              </a:prstGeom>
              <a:noFill/>
            </p:spPr>
            <p:txBody>
              <a:bodyPr wrap="square" rtlCol="0">
                <a:spAutoFit/>
              </a:bodyPr>
              <a:lstStyle/>
              <a:p>
                <a:pPr algn="ctr"/>
                <a:r>
                  <a:rPr lang="en-US" sz="900" b="1">
                    <a:solidFill>
                      <a:srgbClr val="1B1464"/>
                    </a:solidFill>
                    <a:latin typeface="Helvetica" panose="020B0604020202020204" pitchFamily="34" charset="0"/>
                    <a:cs typeface="Helvetica" panose="020B0604020202020204" pitchFamily="34" charset="0"/>
                  </a:rPr>
                  <a:t>CT</a:t>
                </a:r>
              </a:p>
            </p:txBody>
          </p:sp>
          <p:cxnSp>
            <p:nvCxnSpPr>
              <p:cNvPr id="34" name="Straight Connector 33">
                <a:extLst>
                  <a:ext uri="{FF2B5EF4-FFF2-40B4-BE49-F238E27FC236}">
                    <a16:creationId xmlns:a16="http://schemas.microsoft.com/office/drawing/2014/main" id="{BB80AD10-C5C9-00D2-CAB0-50A2286295BA}"/>
                  </a:ext>
                </a:extLst>
              </p:cNvPr>
              <p:cNvCxnSpPr>
                <a:cxnSpLocks/>
              </p:cNvCxnSpPr>
              <p:nvPr/>
            </p:nvCxnSpPr>
            <p:spPr>
              <a:xfrm>
                <a:off x="9439354" y="3012690"/>
                <a:ext cx="167978" cy="101969"/>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B57E0C2A-113F-4D20-EECF-7F5F4E0621B7}"/>
                  </a:ext>
                </a:extLst>
              </p:cNvPr>
              <p:cNvSpPr txBox="1"/>
              <p:nvPr/>
            </p:nvSpPr>
            <p:spPr>
              <a:xfrm>
                <a:off x="9674096" y="2984672"/>
                <a:ext cx="426550" cy="230832"/>
              </a:xfrm>
              <a:prstGeom prst="rect">
                <a:avLst/>
              </a:prstGeom>
              <a:noFill/>
            </p:spPr>
            <p:txBody>
              <a:bodyPr wrap="square" rtlCol="0">
                <a:spAutoFit/>
              </a:bodyPr>
              <a:lstStyle/>
              <a:p>
                <a:pPr algn="ctr"/>
                <a:r>
                  <a:rPr lang="en-US" sz="900" b="1">
                    <a:solidFill>
                      <a:srgbClr val="1B1464"/>
                    </a:solidFill>
                    <a:latin typeface="Helvetica" panose="020B0604020202020204" pitchFamily="34" charset="0"/>
                    <a:cs typeface="Helvetica" panose="020B0604020202020204" pitchFamily="34" charset="0"/>
                  </a:rPr>
                  <a:t>RI</a:t>
                </a:r>
              </a:p>
            </p:txBody>
          </p:sp>
          <p:cxnSp>
            <p:nvCxnSpPr>
              <p:cNvPr id="36" name="Straight Connector 35">
                <a:extLst>
                  <a:ext uri="{FF2B5EF4-FFF2-40B4-BE49-F238E27FC236}">
                    <a16:creationId xmlns:a16="http://schemas.microsoft.com/office/drawing/2014/main" id="{4A857858-3826-4BF8-7654-265C6016F7D5}"/>
                  </a:ext>
                </a:extLst>
              </p:cNvPr>
              <p:cNvCxnSpPr>
                <a:cxnSpLocks/>
              </p:cNvCxnSpPr>
              <p:nvPr/>
            </p:nvCxnSpPr>
            <p:spPr>
              <a:xfrm>
                <a:off x="9632997" y="2955255"/>
                <a:ext cx="167978" cy="101969"/>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D36AD87C-3776-CA27-A096-893DE0CB70C7}"/>
                  </a:ext>
                </a:extLst>
              </p:cNvPr>
              <p:cNvSpPr txBox="1"/>
              <p:nvPr/>
            </p:nvSpPr>
            <p:spPr>
              <a:xfrm>
                <a:off x="9331867" y="2689364"/>
                <a:ext cx="474206" cy="230832"/>
              </a:xfrm>
              <a:prstGeom prst="rect">
                <a:avLst/>
              </a:prstGeom>
              <a:noFill/>
            </p:spPr>
            <p:txBody>
              <a:bodyPr wrap="square" rtlCol="0">
                <a:spAutoFit/>
              </a:bodyPr>
              <a:lstStyle/>
              <a:p>
                <a:pPr algn="ctr"/>
                <a:r>
                  <a:rPr lang="en-US" sz="900" b="1">
                    <a:solidFill>
                      <a:schemeClr val="bg1"/>
                    </a:solidFill>
                    <a:latin typeface="Helvetica" panose="020B0604020202020204" pitchFamily="34" charset="0"/>
                    <a:cs typeface="Helvetica" panose="020B0604020202020204" pitchFamily="34" charset="0"/>
                  </a:rPr>
                  <a:t>MA</a:t>
                </a:r>
              </a:p>
            </p:txBody>
          </p:sp>
          <p:sp>
            <p:nvSpPr>
              <p:cNvPr id="38" name="TextBox 37">
                <a:extLst>
                  <a:ext uri="{FF2B5EF4-FFF2-40B4-BE49-F238E27FC236}">
                    <a16:creationId xmlns:a16="http://schemas.microsoft.com/office/drawing/2014/main" id="{A975A946-4715-0CAB-A5B1-EF369004B98E}"/>
                  </a:ext>
                </a:extLst>
              </p:cNvPr>
              <p:cNvSpPr txBox="1"/>
              <p:nvPr/>
            </p:nvSpPr>
            <p:spPr>
              <a:xfrm>
                <a:off x="9108198" y="2343656"/>
                <a:ext cx="474206" cy="230832"/>
              </a:xfrm>
              <a:prstGeom prst="rect">
                <a:avLst/>
              </a:prstGeom>
              <a:noFill/>
            </p:spPr>
            <p:txBody>
              <a:bodyPr wrap="square" rtlCol="0">
                <a:spAutoFit/>
              </a:bodyPr>
              <a:lstStyle/>
              <a:p>
                <a:pPr algn="ctr"/>
                <a:r>
                  <a:rPr lang="en-US" sz="900" b="1">
                    <a:solidFill>
                      <a:schemeClr val="bg1"/>
                    </a:solidFill>
                    <a:latin typeface="Helvetica" panose="020B0604020202020204" pitchFamily="34" charset="0"/>
                    <a:cs typeface="Helvetica" panose="020B0604020202020204" pitchFamily="34" charset="0"/>
                  </a:rPr>
                  <a:t>VT</a:t>
                </a:r>
              </a:p>
            </p:txBody>
          </p:sp>
          <p:sp>
            <p:nvSpPr>
              <p:cNvPr id="39" name="TextBox 38">
                <a:extLst>
                  <a:ext uri="{FF2B5EF4-FFF2-40B4-BE49-F238E27FC236}">
                    <a16:creationId xmlns:a16="http://schemas.microsoft.com/office/drawing/2014/main" id="{217E772F-CA38-D42D-42EB-52CC3DF71903}"/>
                  </a:ext>
                </a:extLst>
              </p:cNvPr>
              <p:cNvSpPr txBox="1"/>
              <p:nvPr/>
            </p:nvSpPr>
            <p:spPr>
              <a:xfrm>
                <a:off x="9287422" y="2506026"/>
                <a:ext cx="474206" cy="230832"/>
              </a:xfrm>
              <a:prstGeom prst="rect">
                <a:avLst/>
              </a:prstGeom>
              <a:noFill/>
            </p:spPr>
            <p:txBody>
              <a:bodyPr wrap="square" rtlCol="0">
                <a:spAutoFit/>
              </a:bodyPr>
              <a:lstStyle/>
              <a:p>
                <a:pPr algn="ctr"/>
                <a:r>
                  <a:rPr lang="en-US" sz="900" b="1">
                    <a:solidFill>
                      <a:schemeClr val="bg1"/>
                    </a:solidFill>
                    <a:latin typeface="Helvetica" panose="020B0604020202020204" pitchFamily="34" charset="0"/>
                    <a:cs typeface="Helvetica" panose="020B0604020202020204" pitchFamily="34" charset="0"/>
                  </a:rPr>
                  <a:t>NH</a:t>
                </a:r>
              </a:p>
            </p:txBody>
          </p:sp>
          <p:sp>
            <p:nvSpPr>
              <p:cNvPr id="40" name="TextBox 39">
                <a:extLst>
                  <a:ext uri="{FF2B5EF4-FFF2-40B4-BE49-F238E27FC236}">
                    <a16:creationId xmlns:a16="http://schemas.microsoft.com/office/drawing/2014/main" id="{685692F9-A0E5-0811-C267-D52D9E824A30}"/>
                  </a:ext>
                </a:extLst>
              </p:cNvPr>
              <p:cNvSpPr txBox="1"/>
              <p:nvPr/>
            </p:nvSpPr>
            <p:spPr>
              <a:xfrm>
                <a:off x="6192720" y="2352294"/>
                <a:ext cx="474206" cy="276999"/>
              </a:xfrm>
              <a:prstGeom prst="rect">
                <a:avLst/>
              </a:prstGeom>
              <a:noFill/>
            </p:spPr>
            <p:txBody>
              <a:bodyPr wrap="square" rtlCol="0">
                <a:spAutoFit/>
              </a:bodyPr>
              <a:lstStyle/>
              <a:p>
                <a:pPr algn="ctr"/>
                <a:r>
                  <a:rPr lang="en-US" sz="1200" b="1">
                    <a:solidFill>
                      <a:schemeClr val="bg1"/>
                    </a:solidFill>
                    <a:latin typeface="Helvetica" panose="020B0604020202020204" pitchFamily="34" charset="0"/>
                    <a:cs typeface="Helvetica" panose="020B0604020202020204" pitchFamily="34" charset="0"/>
                  </a:rPr>
                  <a:t>MN</a:t>
                </a:r>
              </a:p>
            </p:txBody>
          </p:sp>
          <p:sp>
            <p:nvSpPr>
              <p:cNvPr id="41" name="TextBox 40">
                <a:extLst>
                  <a:ext uri="{FF2B5EF4-FFF2-40B4-BE49-F238E27FC236}">
                    <a16:creationId xmlns:a16="http://schemas.microsoft.com/office/drawing/2014/main" id="{C6117337-282E-EC1D-061F-A54F5E26835B}"/>
                  </a:ext>
                </a:extLst>
              </p:cNvPr>
              <p:cNvSpPr txBox="1"/>
              <p:nvPr/>
            </p:nvSpPr>
            <p:spPr>
              <a:xfrm>
                <a:off x="2764483" y="5397665"/>
                <a:ext cx="474206" cy="276999"/>
              </a:xfrm>
              <a:prstGeom prst="rect">
                <a:avLst/>
              </a:prstGeom>
              <a:noFill/>
            </p:spPr>
            <p:txBody>
              <a:bodyPr wrap="square" rtlCol="0">
                <a:spAutoFit/>
              </a:bodyPr>
              <a:lstStyle/>
              <a:p>
                <a:pPr algn="ctr"/>
                <a:r>
                  <a:rPr lang="en-US" sz="1200" b="1">
                    <a:solidFill>
                      <a:schemeClr val="bg1"/>
                    </a:solidFill>
                    <a:latin typeface="Helvetica" panose="020B0604020202020204" pitchFamily="34" charset="0"/>
                    <a:cs typeface="Helvetica" panose="020B0604020202020204" pitchFamily="34" charset="0"/>
                  </a:rPr>
                  <a:t>AK</a:t>
                </a:r>
              </a:p>
            </p:txBody>
          </p:sp>
          <p:cxnSp>
            <p:nvCxnSpPr>
              <p:cNvPr id="42" name="Straight Connector 41">
                <a:extLst>
                  <a:ext uri="{FF2B5EF4-FFF2-40B4-BE49-F238E27FC236}">
                    <a16:creationId xmlns:a16="http://schemas.microsoft.com/office/drawing/2014/main" id="{29BB84A3-ACA6-F11D-5BDF-D5805BE8CE0B}"/>
                  </a:ext>
                </a:extLst>
              </p:cNvPr>
              <p:cNvCxnSpPr>
                <a:cxnSpLocks/>
                <a:endCxn id="54" idx="6"/>
              </p:cNvCxnSpPr>
              <p:nvPr/>
            </p:nvCxnSpPr>
            <p:spPr>
              <a:xfrm>
                <a:off x="4524127" y="6119634"/>
                <a:ext cx="187392" cy="11010"/>
              </a:xfrm>
              <a:prstGeom prst="line">
                <a:avLst/>
              </a:prstGeom>
              <a:ln>
                <a:solidFill>
                  <a:srgbClr val="1B1464"/>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55A3C011-72C6-6829-FE88-4B45F8988CA5}"/>
                  </a:ext>
                </a:extLst>
              </p:cNvPr>
              <p:cNvSpPr txBox="1"/>
              <p:nvPr/>
            </p:nvSpPr>
            <p:spPr>
              <a:xfrm>
                <a:off x="7546863" y="2830082"/>
                <a:ext cx="474206" cy="276999"/>
              </a:xfrm>
              <a:prstGeom prst="rect">
                <a:avLst/>
              </a:prstGeom>
              <a:noFill/>
            </p:spPr>
            <p:txBody>
              <a:bodyPr wrap="square" rtlCol="0">
                <a:spAutoFit/>
              </a:bodyPr>
              <a:lstStyle/>
              <a:p>
                <a:pPr algn="ctr"/>
                <a:r>
                  <a:rPr lang="en-US" sz="1200" b="1">
                    <a:solidFill>
                      <a:schemeClr val="bg1"/>
                    </a:solidFill>
                    <a:latin typeface="Helvetica" panose="020B0604020202020204" pitchFamily="34" charset="0"/>
                    <a:cs typeface="Helvetica" panose="020B0604020202020204" pitchFamily="34" charset="0"/>
                  </a:rPr>
                  <a:t>MI</a:t>
                </a:r>
              </a:p>
            </p:txBody>
          </p:sp>
        </p:grpSp>
        <p:sp>
          <p:nvSpPr>
            <p:cNvPr id="206" name="TextBox 205">
              <a:extLst>
                <a:ext uri="{FF2B5EF4-FFF2-40B4-BE49-F238E27FC236}">
                  <a16:creationId xmlns:a16="http://schemas.microsoft.com/office/drawing/2014/main" id="{FFB8D33D-F1E4-8825-262E-BEF7CE47922F}"/>
                </a:ext>
              </a:extLst>
            </p:cNvPr>
            <p:cNvSpPr txBox="1"/>
            <p:nvPr/>
          </p:nvSpPr>
          <p:spPr>
            <a:xfrm>
              <a:off x="7240789" y="3604288"/>
              <a:ext cx="457240" cy="276999"/>
            </a:xfrm>
            <a:prstGeom prst="rect">
              <a:avLst/>
            </a:prstGeom>
            <a:noFill/>
          </p:spPr>
          <p:txBody>
            <a:bodyPr wrap="square" rtlCol="0">
              <a:spAutoFit/>
            </a:bodyPr>
            <a:lstStyle/>
            <a:p>
              <a:pPr algn="ctr"/>
              <a:r>
                <a:rPr lang="en-US" sz="1200" b="1">
                  <a:solidFill>
                    <a:schemeClr val="bg1"/>
                  </a:solidFill>
                  <a:latin typeface="Helvetica" panose="020B0604020202020204" pitchFamily="34" charset="0"/>
                  <a:cs typeface="Helvetica" panose="020B0604020202020204" pitchFamily="34" charset="0"/>
                </a:rPr>
                <a:t>IL</a:t>
              </a:r>
            </a:p>
          </p:txBody>
        </p:sp>
      </p:grpSp>
      <p:sp>
        <p:nvSpPr>
          <p:cNvPr id="204" name="Rectangle: Rounded Corners 203">
            <a:extLst>
              <a:ext uri="{FF2B5EF4-FFF2-40B4-BE49-F238E27FC236}">
                <a16:creationId xmlns:a16="http://schemas.microsoft.com/office/drawing/2014/main" id="{273CF8FB-BAFB-9FD1-F25A-E4C10780D4D4}"/>
              </a:ext>
            </a:extLst>
          </p:cNvPr>
          <p:cNvSpPr/>
          <p:nvPr/>
        </p:nvSpPr>
        <p:spPr>
          <a:xfrm>
            <a:off x="88966" y="1835252"/>
            <a:ext cx="2487242" cy="2746860"/>
          </a:xfrm>
          <a:prstGeom prst="roundRect">
            <a:avLst>
              <a:gd name="adj" fmla="val 8866"/>
            </a:avLst>
          </a:prstGeom>
          <a:solidFill>
            <a:schemeClr val="bg1"/>
          </a:solidFill>
          <a:ln w="19050">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92B821F-AFA8-E06A-1DEB-C127DF9C87A6}"/>
              </a:ext>
            </a:extLst>
          </p:cNvPr>
          <p:cNvSpPr/>
          <p:nvPr/>
        </p:nvSpPr>
        <p:spPr>
          <a:xfrm>
            <a:off x="163271" y="2236044"/>
            <a:ext cx="246603" cy="214645"/>
          </a:xfrm>
          <a:prstGeom prst="rect">
            <a:avLst/>
          </a:prstGeom>
          <a:solidFill>
            <a:srgbClr val="ED3C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25D1C1A-8606-B796-2493-4C19A075F675}"/>
              </a:ext>
            </a:extLst>
          </p:cNvPr>
          <p:cNvSpPr txBox="1"/>
          <p:nvPr/>
        </p:nvSpPr>
        <p:spPr>
          <a:xfrm>
            <a:off x="377611" y="2192379"/>
            <a:ext cx="2455662" cy="492443"/>
          </a:xfrm>
          <a:prstGeom prst="rect">
            <a:avLst/>
          </a:prstGeom>
          <a:noFill/>
        </p:spPr>
        <p:txBody>
          <a:bodyPr wrap="square" rtlCol="0">
            <a:spAutoFit/>
          </a:bodyPr>
          <a:lstStyle/>
          <a:p>
            <a:r>
              <a:rPr lang="en-US" sz="1400">
                <a:solidFill>
                  <a:srgbClr val="1B1464"/>
                </a:solidFill>
                <a:latin typeface="Helvetica" panose="020B0604020202020204" pitchFamily="34" charset="0"/>
                <a:cs typeface="Helvetica" panose="020B0604020202020204" pitchFamily="34" charset="0"/>
              </a:rPr>
              <a:t>=Law Passed</a:t>
            </a:r>
            <a:r>
              <a:rPr lang="en-US" sz="1400" dirty="0">
                <a:solidFill>
                  <a:srgbClr val="1B1464"/>
                </a:solidFill>
                <a:latin typeface="Helvetica" panose="020B0604020202020204" pitchFamily="34" charset="0"/>
                <a:cs typeface="Helvetica" panose="020B0604020202020204" pitchFamily="34" charset="0"/>
              </a:rPr>
              <a:t> &amp; Signed</a:t>
            </a:r>
            <a:endParaRPr lang="en-US" sz="1400">
              <a:solidFill>
                <a:srgbClr val="1B1464"/>
              </a:solidFill>
              <a:latin typeface="Helvetica" panose="020B0604020202020204" pitchFamily="34" charset="0"/>
              <a:cs typeface="Helvetica" panose="020B0604020202020204" pitchFamily="34" charset="0"/>
            </a:endParaRPr>
          </a:p>
          <a:p>
            <a:r>
              <a:rPr lang="en-US" sz="1200">
                <a:solidFill>
                  <a:srgbClr val="1B1464"/>
                </a:solidFill>
                <a:latin typeface="Helvetica" panose="020B0604020202020204" pitchFamily="34" charset="0"/>
                <a:cs typeface="Helvetica" panose="020B0604020202020204" pitchFamily="34" charset="0"/>
              </a:rPr>
              <a:t>  </a:t>
            </a:r>
            <a:r>
              <a:rPr lang="en-US" sz="1000">
                <a:solidFill>
                  <a:srgbClr val="1B1464"/>
                </a:solidFill>
                <a:latin typeface="Helvetica" panose="020B0604020202020204" pitchFamily="34" charset="0"/>
                <a:cs typeface="Helvetica" panose="020B0604020202020204" pitchFamily="34" charset="0"/>
              </a:rPr>
              <a:t>(19 states)</a:t>
            </a:r>
            <a:endParaRPr lang="en-US" sz="1200">
              <a:solidFill>
                <a:srgbClr val="1B1464"/>
              </a:solidFill>
              <a:latin typeface="Helvetica" panose="020B0604020202020204" pitchFamily="34" charset="0"/>
              <a:cs typeface="Helvetica" panose="020B0604020202020204" pitchFamily="34" charset="0"/>
            </a:endParaRPr>
          </a:p>
        </p:txBody>
      </p:sp>
      <p:sp>
        <p:nvSpPr>
          <p:cNvPr id="9" name="Rectangle 8">
            <a:extLst>
              <a:ext uri="{FF2B5EF4-FFF2-40B4-BE49-F238E27FC236}">
                <a16:creationId xmlns:a16="http://schemas.microsoft.com/office/drawing/2014/main" id="{F240D280-8E47-778A-C01C-981E0E0056CF}"/>
              </a:ext>
            </a:extLst>
          </p:cNvPr>
          <p:cNvSpPr/>
          <p:nvPr/>
        </p:nvSpPr>
        <p:spPr>
          <a:xfrm>
            <a:off x="163271" y="2785277"/>
            <a:ext cx="246603" cy="214645"/>
          </a:xfrm>
          <a:prstGeom prst="rect">
            <a:avLst/>
          </a:prstGeom>
          <a:solidFill>
            <a:srgbClr val="4EBE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54BD3E1-4483-D191-F5F5-EAF5B91683D2}"/>
              </a:ext>
            </a:extLst>
          </p:cNvPr>
          <p:cNvSpPr txBox="1"/>
          <p:nvPr/>
        </p:nvSpPr>
        <p:spPr>
          <a:xfrm>
            <a:off x="377611" y="2741612"/>
            <a:ext cx="2192842" cy="461665"/>
          </a:xfrm>
          <a:prstGeom prst="rect">
            <a:avLst/>
          </a:prstGeom>
          <a:noFill/>
        </p:spPr>
        <p:txBody>
          <a:bodyPr wrap="square" rtlCol="0">
            <a:spAutoFit/>
          </a:bodyPr>
          <a:lstStyle/>
          <a:p>
            <a:r>
              <a:rPr lang="en-US" sz="1400">
                <a:solidFill>
                  <a:srgbClr val="1B1464"/>
                </a:solidFill>
                <a:latin typeface="Helvetica" panose="020B0604020202020204" pitchFamily="34" charset="0"/>
                <a:cs typeface="Helvetica" panose="020B0604020202020204" pitchFamily="34" charset="0"/>
              </a:rPr>
              <a:t>=Active Bill</a:t>
            </a:r>
            <a:r>
              <a:rPr lang="en-US" sz="1400" dirty="0">
                <a:solidFill>
                  <a:srgbClr val="1B1464"/>
                </a:solidFill>
                <a:latin typeface="Helvetica" panose="020B0604020202020204" pitchFamily="34" charset="0"/>
                <a:cs typeface="Helvetica" panose="020B0604020202020204" pitchFamily="34" charset="0"/>
              </a:rPr>
              <a:t> In Committee</a:t>
            </a:r>
            <a:endParaRPr lang="en-US" sz="1400">
              <a:solidFill>
                <a:srgbClr val="1B1464"/>
              </a:solidFill>
              <a:latin typeface="Helvetica" panose="020B0604020202020204" pitchFamily="34" charset="0"/>
              <a:cs typeface="Helvetica" panose="020B0604020202020204" pitchFamily="34" charset="0"/>
            </a:endParaRPr>
          </a:p>
          <a:p>
            <a:r>
              <a:rPr lang="en-US" sz="1000">
                <a:solidFill>
                  <a:srgbClr val="1B1464"/>
                </a:solidFill>
                <a:latin typeface="Helvetica" panose="020B0604020202020204" pitchFamily="34" charset="0"/>
                <a:cs typeface="Helvetica" panose="020B0604020202020204" pitchFamily="34" charset="0"/>
              </a:rPr>
              <a:t>  (6 states)</a:t>
            </a:r>
          </a:p>
        </p:txBody>
      </p:sp>
      <p:sp>
        <p:nvSpPr>
          <p:cNvPr id="12" name="Rectangle 11">
            <a:extLst>
              <a:ext uri="{FF2B5EF4-FFF2-40B4-BE49-F238E27FC236}">
                <a16:creationId xmlns:a16="http://schemas.microsoft.com/office/drawing/2014/main" id="{5B3D8824-016A-8D80-B4E2-BC9DDDFAFD9B}"/>
              </a:ext>
            </a:extLst>
          </p:cNvPr>
          <p:cNvSpPr/>
          <p:nvPr/>
        </p:nvSpPr>
        <p:spPr>
          <a:xfrm>
            <a:off x="152133" y="3306441"/>
            <a:ext cx="246603" cy="214645"/>
          </a:xfrm>
          <a:prstGeom prst="rect">
            <a:avLst/>
          </a:prstGeom>
          <a:solidFill>
            <a:srgbClr val="ACB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9DF7BE1-B010-72BF-C6E9-3B4DB5770B1A}"/>
              </a:ext>
            </a:extLst>
          </p:cNvPr>
          <p:cNvSpPr txBox="1"/>
          <p:nvPr/>
        </p:nvSpPr>
        <p:spPr>
          <a:xfrm>
            <a:off x="366473" y="3262776"/>
            <a:ext cx="2455662" cy="469359"/>
          </a:xfrm>
          <a:prstGeom prst="rect">
            <a:avLst/>
          </a:prstGeom>
          <a:noFill/>
        </p:spPr>
        <p:txBody>
          <a:bodyPr wrap="square" rtlCol="0">
            <a:spAutoFit/>
          </a:bodyPr>
          <a:lstStyle/>
          <a:p>
            <a:r>
              <a:rPr lang="en-US" sz="1400">
                <a:solidFill>
                  <a:srgbClr val="1B1464"/>
                </a:solidFill>
                <a:latin typeface="Helvetica" panose="020B0604020202020204" pitchFamily="34" charset="0"/>
                <a:cs typeface="Helvetica" panose="020B0604020202020204" pitchFamily="34" charset="0"/>
              </a:rPr>
              <a:t>=Inactive Bill</a:t>
            </a:r>
          </a:p>
          <a:p>
            <a:r>
              <a:rPr lang="en-US" sz="1000">
                <a:solidFill>
                  <a:srgbClr val="1B1464"/>
                </a:solidFill>
                <a:latin typeface="Helvetica" panose="020B0604020202020204" pitchFamily="34" charset="0"/>
                <a:cs typeface="Helvetica" panose="020B0604020202020204" pitchFamily="34" charset="0"/>
              </a:rPr>
              <a:t>  (9 states)</a:t>
            </a:r>
          </a:p>
        </p:txBody>
      </p:sp>
      <p:sp>
        <p:nvSpPr>
          <p:cNvPr id="203" name="TextBox 202">
            <a:extLst>
              <a:ext uri="{FF2B5EF4-FFF2-40B4-BE49-F238E27FC236}">
                <a16:creationId xmlns:a16="http://schemas.microsoft.com/office/drawing/2014/main" id="{DF42F725-763B-AF83-6089-887BBBC36AF0}"/>
              </a:ext>
            </a:extLst>
          </p:cNvPr>
          <p:cNvSpPr txBox="1"/>
          <p:nvPr/>
        </p:nvSpPr>
        <p:spPr>
          <a:xfrm>
            <a:off x="88964" y="1848984"/>
            <a:ext cx="2381114" cy="338554"/>
          </a:xfrm>
          <a:prstGeom prst="rect">
            <a:avLst/>
          </a:prstGeom>
          <a:noFill/>
        </p:spPr>
        <p:txBody>
          <a:bodyPr wrap="square" rtlCol="0">
            <a:spAutoFit/>
          </a:bodyPr>
          <a:lstStyle/>
          <a:p>
            <a:pPr algn="ctr"/>
            <a:r>
              <a:rPr lang="en-US" sz="1600" b="1" u="sng">
                <a:solidFill>
                  <a:srgbClr val="1B1464"/>
                </a:solidFill>
                <a:latin typeface="Helvetica" panose="020B0604020202020204" pitchFamily="34" charset="0"/>
                <a:cs typeface="Helvetica" panose="020B0604020202020204" pitchFamily="34" charset="0"/>
              </a:rPr>
              <a:t>Legend</a:t>
            </a:r>
          </a:p>
        </p:txBody>
      </p:sp>
      <p:sp>
        <p:nvSpPr>
          <p:cNvPr id="208" name="Rectangle 207">
            <a:extLst>
              <a:ext uri="{FF2B5EF4-FFF2-40B4-BE49-F238E27FC236}">
                <a16:creationId xmlns:a16="http://schemas.microsoft.com/office/drawing/2014/main" id="{444C9275-BD7E-CB33-8699-CB58D172F7AF}"/>
              </a:ext>
            </a:extLst>
          </p:cNvPr>
          <p:cNvSpPr/>
          <p:nvPr/>
        </p:nvSpPr>
        <p:spPr>
          <a:xfrm>
            <a:off x="152133" y="3822054"/>
            <a:ext cx="246603" cy="214645"/>
          </a:xfrm>
          <a:prstGeom prst="rect">
            <a:avLst/>
          </a:prstGeom>
          <a:solidFill>
            <a:srgbClr val="D0D0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TextBox 208">
            <a:extLst>
              <a:ext uri="{FF2B5EF4-FFF2-40B4-BE49-F238E27FC236}">
                <a16:creationId xmlns:a16="http://schemas.microsoft.com/office/drawing/2014/main" id="{E7A48727-2FA7-3038-509C-73514092E1C8}"/>
              </a:ext>
            </a:extLst>
          </p:cNvPr>
          <p:cNvSpPr txBox="1"/>
          <p:nvPr/>
        </p:nvSpPr>
        <p:spPr>
          <a:xfrm>
            <a:off x="366472" y="3771245"/>
            <a:ext cx="2133315" cy="707886"/>
          </a:xfrm>
          <a:prstGeom prst="rect">
            <a:avLst/>
          </a:prstGeom>
          <a:noFill/>
        </p:spPr>
        <p:txBody>
          <a:bodyPr wrap="square" rtlCol="0">
            <a:spAutoFit/>
          </a:bodyPr>
          <a:lstStyle/>
          <a:p>
            <a:r>
              <a:rPr lang="en-US" sz="1400" dirty="0">
                <a:solidFill>
                  <a:srgbClr val="1B1464"/>
                </a:solidFill>
                <a:latin typeface="Helvetica" panose="020B0604020202020204" pitchFamily="34" charset="0"/>
                <a:cs typeface="Helvetica" panose="020B0604020202020204" pitchFamily="34" charset="0"/>
              </a:rPr>
              <a:t>=No Comprehensive Bill   </a:t>
            </a:r>
            <a:r>
              <a:rPr lang="en-US" sz="1400" dirty="0">
                <a:solidFill>
                  <a:schemeClr val="bg1"/>
                </a:solidFill>
                <a:latin typeface="Helvetica" panose="020B0604020202020204" pitchFamily="34" charset="0"/>
                <a:cs typeface="Helvetica" panose="020B0604020202020204" pitchFamily="34" charset="0"/>
              </a:rPr>
              <a:t>..</a:t>
            </a:r>
            <a:r>
              <a:rPr lang="en-US" sz="1400" dirty="0">
                <a:solidFill>
                  <a:srgbClr val="1B1464"/>
                </a:solidFill>
                <a:latin typeface="Helvetica" panose="020B0604020202020204" pitchFamily="34" charset="0"/>
                <a:cs typeface="Helvetica" panose="020B0604020202020204" pitchFamily="34" charset="0"/>
              </a:rPr>
              <a:t>Introduced Yet</a:t>
            </a:r>
          </a:p>
          <a:p>
            <a:r>
              <a:rPr lang="en-US" sz="1200" dirty="0">
                <a:solidFill>
                  <a:srgbClr val="1B1464"/>
                </a:solidFill>
                <a:latin typeface="Helvetica" panose="020B0604020202020204" pitchFamily="34" charset="0"/>
                <a:cs typeface="Helvetica" panose="020B0604020202020204" pitchFamily="34" charset="0"/>
              </a:rPr>
              <a:t>  </a:t>
            </a:r>
            <a:r>
              <a:rPr lang="en-US" sz="1000" dirty="0">
                <a:solidFill>
                  <a:srgbClr val="1B1464"/>
                </a:solidFill>
                <a:latin typeface="Helvetica" panose="020B0604020202020204" pitchFamily="34" charset="0"/>
                <a:cs typeface="Helvetica" panose="020B0604020202020204" pitchFamily="34" charset="0"/>
              </a:rPr>
              <a:t>(16 states)</a:t>
            </a:r>
            <a:endParaRPr lang="en-US" sz="1200" dirty="0">
              <a:solidFill>
                <a:srgbClr val="1B1464"/>
              </a:solidFill>
              <a:latin typeface="Helvetica" panose="020B0604020202020204" pitchFamily="34" charset="0"/>
              <a:cs typeface="Helvetica" panose="020B0604020202020204" pitchFamily="34" charset="0"/>
            </a:endParaRPr>
          </a:p>
        </p:txBody>
      </p:sp>
      <p:sp>
        <p:nvSpPr>
          <p:cNvPr id="3" name="Rectangle 2">
            <a:extLst>
              <a:ext uri="{FF2B5EF4-FFF2-40B4-BE49-F238E27FC236}">
                <a16:creationId xmlns:a16="http://schemas.microsoft.com/office/drawing/2014/main" id="{035ED1B6-2C7A-95ED-0A82-98068B9B8D70}"/>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26992003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928E986-00C2-5EFB-16C4-8049ABFFD9BD}"/>
              </a:ext>
            </a:extLst>
          </p:cNvPr>
          <p:cNvSpPr/>
          <p:nvPr/>
        </p:nvSpPr>
        <p:spPr>
          <a:xfrm>
            <a:off x="-11443" y="1685013"/>
            <a:ext cx="12203441"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F3B08D31-8CD1-811E-0850-AF65E55C9EAD}"/>
              </a:ext>
            </a:extLst>
          </p:cNvPr>
          <p:cNvSpPr txBox="1"/>
          <p:nvPr/>
        </p:nvSpPr>
        <p:spPr>
          <a:xfrm>
            <a:off x="472837" y="6333597"/>
            <a:ext cx="1169764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IAPP, ‘US State Privacy Legislation Tracker 2024’, as of 7/8/24. *Nielsen Universe Estimates, January 1, 2024, Total U.S. HHs.</a:t>
            </a:r>
          </a:p>
        </p:txBody>
      </p:sp>
      <p:sp>
        <p:nvSpPr>
          <p:cNvPr id="26" name="Rectangle 25">
            <a:extLst>
              <a:ext uri="{FF2B5EF4-FFF2-40B4-BE49-F238E27FC236}">
                <a16:creationId xmlns:a16="http://schemas.microsoft.com/office/drawing/2014/main" id="{A9C445BF-5591-D09A-A8BC-6A2DB67D3CAE}"/>
              </a:ext>
            </a:extLst>
          </p:cNvPr>
          <p:cNvSpPr/>
          <p:nvPr/>
        </p:nvSpPr>
        <p:spPr>
          <a:xfrm>
            <a:off x="164752" y="345173"/>
            <a:ext cx="11989500" cy="892552"/>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a:ea typeface="+mn-ea"/>
                <a:cs typeface="Helvetica"/>
              </a:rPr>
              <a:t>Data privacy regulations through state legislations now collectively </a:t>
            </a:r>
            <a:r>
              <a:rPr lang="en-US" sz="2600" b="1">
                <a:solidFill>
                  <a:srgbClr val="1B1464"/>
                </a:solidFill>
                <a:latin typeface="Helvetica"/>
                <a:cs typeface="Helvetica"/>
              </a:rPr>
              <a:t>cover over 40% of total U.S. HHs, a significant increase in just the last two years</a:t>
            </a:r>
            <a:endParaRPr kumimoji="0" lang="en-US" sz="2600" b="1" i="0" u="none" strike="noStrike" kern="1200" cap="none" spc="0" normalizeH="0" baseline="0" noProof="0">
              <a:ln>
                <a:noFill/>
              </a:ln>
              <a:solidFill>
                <a:srgbClr val="1B1464"/>
              </a:solidFill>
              <a:effectLst/>
              <a:uLnTx/>
              <a:uFillTx/>
              <a:latin typeface="Helvetica"/>
              <a:ea typeface="+mn-ea"/>
              <a:cs typeface="Helvetica"/>
            </a:endParaRPr>
          </a:p>
        </p:txBody>
      </p:sp>
      <p:sp>
        <p:nvSpPr>
          <p:cNvPr id="4" name="TextBox 3">
            <a:extLst>
              <a:ext uri="{FF2B5EF4-FFF2-40B4-BE49-F238E27FC236}">
                <a16:creationId xmlns:a16="http://schemas.microsoft.com/office/drawing/2014/main" id="{4EECE67E-2570-77C8-4DCD-E83C5B83F9CE}"/>
              </a:ext>
            </a:extLst>
          </p:cNvPr>
          <p:cNvSpPr txBox="1"/>
          <p:nvPr/>
        </p:nvSpPr>
        <p:spPr>
          <a:xfrm>
            <a:off x="0" y="1716839"/>
            <a:ext cx="12192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Calibri" panose="020F0502020204030204" pitchFamily="34" charset="0"/>
                <a:cs typeface="+mn-cs"/>
              </a:rPr>
              <a:t>% of Total U.S. HH </a:t>
            </a:r>
            <a:r>
              <a:rPr lang="en-US" sz="1600" b="1" u="sng">
                <a:solidFill>
                  <a:srgbClr val="1B1464"/>
                </a:solidFill>
                <a:latin typeface="Helvetica" panose="020B0403020202020204" pitchFamily="34" charset="0"/>
                <a:ea typeface="Calibri" panose="020F0502020204030204" pitchFamily="34" charset="0"/>
              </a:rPr>
              <a:t>Population in </a:t>
            </a:r>
            <a:r>
              <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Calibri" panose="020F0502020204030204" pitchFamily="34" charset="0"/>
                <a:cs typeface="+mn-cs"/>
              </a:rPr>
              <a:t>States That Have Signed Laws on Data Privacy</a:t>
            </a:r>
            <a:endParaRPr kumimoji="0" lang="en-US" sz="1200" b="0" i="0" u="sng" strike="noStrike" kern="1200" cap="none" spc="0" normalizeH="0" baseline="0" noProof="0">
              <a:ln>
                <a:noFill/>
              </a:ln>
              <a:solidFill>
                <a:srgbClr val="1B1464"/>
              </a:solidFill>
              <a:effectLst/>
              <a:uLnTx/>
              <a:uFillTx/>
              <a:latin typeface="Helvetica" panose="020B0403020202020204" pitchFamily="34" charset="0"/>
              <a:ea typeface="Calibri" panose="020F0502020204030204" pitchFamily="34" charset="0"/>
              <a:cs typeface="+mn-cs"/>
            </a:endParaRPr>
          </a:p>
        </p:txBody>
      </p:sp>
      <p:pic>
        <p:nvPicPr>
          <p:cNvPr id="2" name="Picture 1">
            <a:extLst>
              <a:ext uri="{FF2B5EF4-FFF2-40B4-BE49-F238E27FC236}">
                <a16:creationId xmlns:a16="http://schemas.microsoft.com/office/drawing/2014/main" id="{887F38A2-6DBF-BCC9-2642-5CF6885948D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5" name="Slide Number Placeholder 5">
            <a:extLst>
              <a:ext uri="{FF2B5EF4-FFF2-40B4-BE49-F238E27FC236}">
                <a16:creationId xmlns:a16="http://schemas.microsoft.com/office/drawing/2014/main" id="{D1829505-9D86-5608-AB6A-768E9BCFEEDC}"/>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3" name="Rectangle 2">
            <a:extLst>
              <a:ext uri="{FF2B5EF4-FFF2-40B4-BE49-F238E27FC236}">
                <a16:creationId xmlns:a16="http://schemas.microsoft.com/office/drawing/2014/main" id="{035ED1B6-2C7A-95ED-0A82-98068B9B8D70}"/>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graphicFrame>
        <p:nvGraphicFramePr>
          <p:cNvPr id="221" name="Chart 220">
            <a:extLst>
              <a:ext uri="{FF2B5EF4-FFF2-40B4-BE49-F238E27FC236}">
                <a16:creationId xmlns:a16="http://schemas.microsoft.com/office/drawing/2014/main" id="{F7953C88-9D14-AD39-C0CD-3C56423E7FE8}"/>
              </a:ext>
            </a:extLst>
          </p:cNvPr>
          <p:cNvGraphicFramePr/>
          <p:nvPr>
            <p:extLst>
              <p:ext uri="{D42A27DB-BD31-4B8C-83A1-F6EECF244321}">
                <p14:modId xmlns:p14="http://schemas.microsoft.com/office/powerpoint/2010/main" val="33370030"/>
              </p:ext>
            </p:extLst>
          </p:nvPr>
        </p:nvGraphicFramePr>
        <p:xfrm>
          <a:off x="1892854" y="2166730"/>
          <a:ext cx="8533296" cy="3857907"/>
        </p:xfrm>
        <a:graphic>
          <a:graphicData uri="http://schemas.openxmlformats.org/drawingml/2006/chart">
            <c:chart xmlns:c="http://schemas.openxmlformats.org/drawingml/2006/chart" xmlns:r="http://schemas.openxmlformats.org/officeDocument/2006/relationships" r:id="rId4"/>
          </a:graphicData>
        </a:graphic>
      </p:graphicFrame>
      <p:sp>
        <p:nvSpPr>
          <p:cNvPr id="222" name="TextBox 221">
            <a:extLst>
              <a:ext uri="{FF2B5EF4-FFF2-40B4-BE49-F238E27FC236}">
                <a16:creationId xmlns:a16="http://schemas.microsoft.com/office/drawing/2014/main" id="{F657B3ED-125B-C945-BE68-1B3DA3666BE4}"/>
              </a:ext>
            </a:extLst>
          </p:cNvPr>
          <p:cNvSpPr txBox="1"/>
          <p:nvPr/>
        </p:nvSpPr>
        <p:spPr>
          <a:xfrm>
            <a:off x="472837" y="5966987"/>
            <a:ext cx="1293013" cy="307777"/>
          </a:xfrm>
          <a:prstGeom prst="rect">
            <a:avLst/>
          </a:prstGeom>
          <a:solidFill>
            <a:schemeClr val="bg1"/>
          </a:solidFill>
          <a:ln>
            <a:solidFill>
              <a:srgbClr val="1B1464"/>
            </a:solidFill>
          </a:ln>
        </p:spPr>
        <p:txBody>
          <a:bodyPr wrap="square" rtlCol="0">
            <a:spAutoFit/>
          </a:bodyPr>
          <a:lstStyle/>
          <a:p>
            <a:pPr algn="r"/>
            <a:r>
              <a:rPr lang="en-US" sz="1400" b="1">
                <a:solidFill>
                  <a:srgbClr val="1B1464"/>
                </a:solidFill>
                <a:latin typeface="Helvetica" panose="020B0403020202020204" pitchFamily="34" charset="0"/>
              </a:rPr>
              <a:t># of states:</a:t>
            </a:r>
          </a:p>
        </p:txBody>
      </p:sp>
      <p:sp>
        <p:nvSpPr>
          <p:cNvPr id="223" name="TextBox 222">
            <a:extLst>
              <a:ext uri="{FF2B5EF4-FFF2-40B4-BE49-F238E27FC236}">
                <a16:creationId xmlns:a16="http://schemas.microsoft.com/office/drawing/2014/main" id="{E67EFD6D-9025-B0C5-5F6B-1A782D9693A7}"/>
              </a:ext>
            </a:extLst>
          </p:cNvPr>
          <p:cNvSpPr txBox="1"/>
          <p:nvPr/>
        </p:nvSpPr>
        <p:spPr>
          <a:xfrm>
            <a:off x="2579897" y="5966987"/>
            <a:ext cx="487945" cy="307777"/>
          </a:xfrm>
          <a:prstGeom prst="rect">
            <a:avLst/>
          </a:prstGeom>
          <a:solidFill>
            <a:schemeClr val="bg1"/>
          </a:solidFill>
          <a:ln>
            <a:solidFill>
              <a:srgbClr val="1B1464"/>
            </a:solidFill>
          </a:ln>
        </p:spPr>
        <p:txBody>
          <a:bodyPr wrap="square" rtlCol="0">
            <a:spAutoFit/>
          </a:bodyPr>
          <a:lstStyle/>
          <a:p>
            <a:pPr algn="ctr"/>
            <a:r>
              <a:rPr lang="en-US" sz="1400" b="1">
                <a:solidFill>
                  <a:srgbClr val="1B1464"/>
                </a:solidFill>
                <a:latin typeface="Helvetica" panose="020B0403020202020204" pitchFamily="34" charset="0"/>
              </a:rPr>
              <a:t>1</a:t>
            </a:r>
          </a:p>
        </p:txBody>
      </p:sp>
      <p:sp>
        <p:nvSpPr>
          <p:cNvPr id="224" name="TextBox 223">
            <a:extLst>
              <a:ext uri="{FF2B5EF4-FFF2-40B4-BE49-F238E27FC236}">
                <a16:creationId xmlns:a16="http://schemas.microsoft.com/office/drawing/2014/main" id="{F7BF2F35-D62E-9529-E066-BDBDCDA348F6}"/>
              </a:ext>
            </a:extLst>
          </p:cNvPr>
          <p:cNvSpPr txBox="1"/>
          <p:nvPr/>
        </p:nvSpPr>
        <p:spPr>
          <a:xfrm>
            <a:off x="4246809" y="5966987"/>
            <a:ext cx="487945" cy="307777"/>
          </a:xfrm>
          <a:prstGeom prst="rect">
            <a:avLst/>
          </a:prstGeom>
          <a:solidFill>
            <a:schemeClr val="bg1"/>
          </a:solidFill>
          <a:ln>
            <a:solidFill>
              <a:srgbClr val="1B1464"/>
            </a:solidFill>
          </a:ln>
        </p:spPr>
        <p:txBody>
          <a:bodyPr wrap="square" rtlCol="0">
            <a:spAutoFit/>
          </a:bodyPr>
          <a:lstStyle/>
          <a:p>
            <a:pPr algn="ctr"/>
            <a:r>
              <a:rPr lang="en-US" sz="1400" b="1">
                <a:solidFill>
                  <a:srgbClr val="1B1464"/>
                </a:solidFill>
                <a:latin typeface="Helvetica" panose="020B0403020202020204" pitchFamily="34" charset="0"/>
              </a:rPr>
              <a:t>3</a:t>
            </a:r>
          </a:p>
        </p:txBody>
      </p:sp>
      <p:sp>
        <p:nvSpPr>
          <p:cNvPr id="225" name="TextBox 224">
            <a:extLst>
              <a:ext uri="{FF2B5EF4-FFF2-40B4-BE49-F238E27FC236}">
                <a16:creationId xmlns:a16="http://schemas.microsoft.com/office/drawing/2014/main" id="{6AC46B88-AA55-3E65-7468-5BA08CBA8E47}"/>
              </a:ext>
            </a:extLst>
          </p:cNvPr>
          <p:cNvSpPr txBox="1"/>
          <p:nvPr/>
        </p:nvSpPr>
        <p:spPr>
          <a:xfrm>
            <a:off x="5887137" y="5966987"/>
            <a:ext cx="487945" cy="307777"/>
          </a:xfrm>
          <a:prstGeom prst="rect">
            <a:avLst/>
          </a:prstGeom>
          <a:solidFill>
            <a:schemeClr val="bg1"/>
          </a:solidFill>
          <a:ln>
            <a:solidFill>
              <a:srgbClr val="1B1464"/>
            </a:solidFill>
          </a:ln>
        </p:spPr>
        <p:txBody>
          <a:bodyPr wrap="square" rtlCol="0">
            <a:spAutoFit/>
          </a:bodyPr>
          <a:lstStyle/>
          <a:p>
            <a:pPr algn="ctr"/>
            <a:r>
              <a:rPr lang="en-US" sz="1400" b="1">
                <a:solidFill>
                  <a:srgbClr val="1B1464"/>
                </a:solidFill>
                <a:latin typeface="Helvetica" panose="020B0403020202020204" pitchFamily="34" charset="0"/>
              </a:rPr>
              <a:t>5</a:t>
            </a:r>
          </a:p>
        </p:txBody>
      </p:sp>
      <p:sp>
        <p:nvSpPr>
          <p:cNvPr id="226" name="TextBox 225">
            <a:extLst>
              <a:ext uri="{FF2B5EF4-FFF2-40B4-BE49-F238E27FC236}">
                <a16:creationId xmlns:a16="http://schemas.microsoft.com/office/drawing/2014/main" id="{2F5C43D8-A945-6BE0-6505-5A215E945FDD}"/>
              </a:ext>
            </a:extLst>
          </p:cNvPr>
          <p:cNvSpPr txBox="1"/>
          <p:nvPr/>
        </p:nvSpPr>
        <p:spPr>
          <a:xfrm>
            <a:off x="7565481" y="5966987"/>
            <a:ext cx="487945" cy="307777"/>
          </a:xfrm>
          <a:prstGeom prst="rect">
            <a:avLst/>
          </a:prstGeom>
          <a:solidFill>
            <a:schemeClr val="bg1"/>
          </a:solidFill>
          <a:ln>
            <a:solidFill>
              <a:srgbClr val="1B1464"/>
            </a:solidFill>
          </a:ln>
        </p:spPr>
        <p:txBody>
          <a:bodyPr wrap="square" rtlCol="0">
            <a:spAutoFit/>
          </a:bodyPr>
          <a:lstStyle/>
          <a:p>
            <a:pPr algn="ctr"/>
            <a:r>
              <a:rPr lang="en-US" sz="1400" b="1">
                <a:solidFill>
                  <a:srgbClr val="1B1464"/>
                </a:solidFill>
                <a:latin typeface="Helvetica" panose="020B0403020202020204" pitchFamily="34" charset="0"/>
              </a:rPr>
              <a:t>12</a:t>
            </a:r>
          </a:p>
        </p:txBody>
      </p:sp>
      <p:sp>
        <p:nvSpPr>
          <p:cNvPr id="227" name="TextBox 226">
            <a:extLst>
              <a:ext uri="{FF2B5EF4-FFF2-40B4-BE49-F238E27FC236}">
                <a16:creationId xmlns:a16="http://schemas.microsoft.com/office/drawing/2014/main" id="{2EA3B933-8278-0BAF-9EA8-D459A27855F2}"/>
              </a:ext>
            </a:extLst>
          </p:cNvPr>
          <p:cNvSpPr txBox="1"/>
          <p:nvPr/>
        </p:nvSpPr>
        <p:spPr>
          <a:xfrm>
            <a:off x="9207673" y="5966987"/>
            <a:ext cx="487945" cy="307777"/>
          </a:xfrm>
          <a:prstGeom prst="rect">
            <a:avLst/>
          </a:prstGeom>
          <a:solidFill>
            <a:schemeClr val="bg1"/>
          </a:solidFill>
          <a:ln>
            <a:solidFill>
              <a:srgbClr val="1B1464"/>
            </a:solidFill>
          </a:ln>
        </p:spPr>
        <p:txBody>
          <a:bodyPr wrap="square" rtlCol="0">
            <a:spAutoFit/>
          </a:bodyPr>
          <a:lstStyle/>
          <a:p>
            <a:pPr algn="ctr"/>
            <a:r>
              <a:rPr lang="en-US" sz="1400" b="1">
                <a:solidFill>
                  <a:srgbClr val="1B1464"/>
                </a:solidFill>
                <a:latin typeface="Helvetica" panose="020B0403020202020204" pitchFamily="34" charset="0"/>
              </a:rPr>
              <a:t>19</a:t>
            </a:r>
          </a:p>
        </p:txBody>
      </p:sp>
      <p:sp>
        <p:nvSpPr>
          <p:cNvPr id="6" name="TextBox 5">
            <a:extLst>
              <a:ext uri="{FF2B5EF4-FFF2-40B4-BE49-F238E27FC236}">
                <a16:creationId xmlns:a16="http://schemas.microsoft.com/office/drawing/2014/main" id="{05DF1873-295C-E5C3-5B9E-F4806149657C}"/>
              </a:ext>
            </a:extLst>
          </p:cNvPr>
          <p:cNvSpPr txBox="1"/>
          <p:nvPr/>
        </p:nvSpPr>
        <p:spPr>
          <a:xfrm>
            <a:off x="217422" y="2365564"/>
            <a:ext cx="2671277" cy="954107"/>
          </a:xfrm>
          <a:prstGeom prst="rect">
            <a:avLst/>
          </a:prstGeom>
          <a:solidFill>
            <a:srgbClr val="1B1464"/>
          </a:solidFill>
          <a:ln w="28575">
            <a:solidFill>
              <a:srgbClr val="1B1464"/>
            </a:solidFill>
          </a:ln>
        </p:spPr>
        <p:txBody>
          <a:bodyPr wrap="square" rtlCol="0">
            <a:spAutoFit/>
          </a:bodyPr>
          <a:lstStyle/>
          <a:p>
            <a:endParaRPr lang="en-US" sz="400">
              <a:solidFill>
                <a:schemeClr val="bg1"/>
              </a:solidFill>
              <a:latin typeface="Helvetica" panose="020B0403020202020204" pitchFamily="34" charset="0"/>
            </a:endParaRPr>
          </a:p>
          <a:p>
            <a:r>
              <a:rPr lang="en-US" sz="1200" b="1">
                <a:solidFill>
                  <a:schemeClr val="bg1"/>
                </a:solidFill>
                <a:latin typeface="Helvetica" panose="020B0403020202020204" pitchFamily="34" charset="0"/>
              </a:rPr>
              <a:t>This patchwork of regulations makes measurement, and abiding by all the separate state laws, more challenging for brands. </a:t>
            </a:r>
          </a:p>
          <a:p>
            <a:endParaRPr lang="en-US" sz="400">
              <a:solidFill>
                <a:schemeClr val="bg1"/>
              </a:solidFill>
              <a:latin typeface="Helvetica" panose="020B0403020202020204" pitchFamily="34" charset="0"/>
            </a:endParaRPr>
          </a:p>
        </p:txBody>
      </p:sp>
    </p:spTree>
    <p:extLst>
      <p:ext uri="{BB962C8B-B14F-4D97-AF65-F5344CB8AC3E}">
        <p14:creationId xmlns:p14="http://schemas.microsoft.com/office/powerpoint/2010/main" val="4263838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B23521F-669D-4631-A3C5-6E3FEC62A492}"/>
              </a:ext>
            </a:extLst>
          </p:cNvPr>
          <p:cNvSpPr/>
          <p:nvPr/>
        </p:nvSpPr>
        <p:spPr>
          <a:xfrm>
            <a:off x="-11443" y="1685013"/>
            <a:ext cx="12203441"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49DF06DB-0E04-43EB-906B-75F674482CF9}"/>
              </a:ext>
            </a:extLst>
          </p:cNvPr>
          <p:cNvSpPr/>
          <p:nvPr/>
        </p:nvSpPr>
        <p:spPr>
          <a:xfrm>
            <a:off x="363489" y="6331982"/>
            <a:ext cx="11896471" cy="215444"/>
          </a:xfrm>
          <a:prstGeom prst="rect">
            <a:avLst/>
          </a:prstGeom>
        </p:spPr>
        <p:txBody>
          <a:bodyPr wrap="square">
            <a:sp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Source: Morning Consult, ‘More Than Half of Voters Back a National Data Privacy Law’, 1/1/22, Data reflect poll conducted Jan 8-9 2022, among a representative sample of 2,000 registered voters, with an unweighted margin of error of +/-2 percentage points.</a:t>
            </a:r>
          </a:p>
        </p:txBody>
      </p:sp>
      <p:sp>
        <p:nvSpPr>
          <p:cNvPr id="24" name="TextBox 23">
            <a:extLst>
              <a:ext uri="{FF2B5EF4-FFF2-40B4-BE49-F238E27FC236}">
                <a16:creationId xmlns:a16="http://schemas.microsoft.com/office/drawing/2014/main" id="{A671F24C-A73C-4EEF-86FA-989884607FA5}"/>
              </a:ext>
            </a:extLst>
          </p:cNvPr>
          <p:cNvSpPr txBox="1"/>
          <p:nvPr/>
        </p:nvSpPr>
        <p:spPr>
          <a:xfrm>
            <a:off x="139148" y="399818"/>
            <a:ext cx="11734103"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The desire for federal regulation on data privacy is one of the few issues in the U.S. that receives relatively equal bi-partisan voter support</a:t>
            </a:r>
          </a:p>
        </p:txBody>
      </p:sp>
      <p:pic>
        <p:nvPicPr>
          <p:cNvPr id="19" name="Picture 18">
            <a:extLst>
              <a:ext uri="{FF2B5EF4-FFF2-40B4-BE49-F238E27FC236}">
                <a16:creationId xmlns:a16="http://schemas.microsoft.com/office/drawing/2014/main" id="{7AE22543-E599-476E-9EEF-B74D5816E2EF}"/>
              </a:ext>
            </a:extLst>
          </p:cNvPr>
          <p:cNvPicPr>
            <a:picLocks noChangeAspect="1"/>
          </p:cNvPicPr>
          <p:nvPr/>
        </p:nvPicPr>
        <p:blipFill rotWithShape="1">
          <a:blip r:embed="rId3">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28" name="Slide Number Placeholder 5">
            <a:extLst>
              <a:ext uri="{FF2B5EF4-FFF2-40B4-BE49-F238E27FC236}">
                <a16:creationId xmlns:a16="http://schemas.microsoft.com/office/drawing/2014/main" id="{2BEBD979-FF93-4C8D-8980-9DD23C77CF4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graphicFrame>
        <p:nvGraphicFramePr>
          <p:cNvPr id="4" name="Chart 3">
            <a:extLst>
              <a:ext uri="{FF2B5EF4-FFF2-40B4-BE49-F238E27FC236}">
                <a16:creationId xmlns:a16="http://schemas.microsoft.com/office/drawing/2014/main" id="{5CB25319-57A9-413C-A8AB-CCC138DA467A}"/>
              </a:ext>
            </a:extLst>
          </p:cNvPr>
          <p:cNvGraphicFramePr/>
          <p:nvPr>
            <p:extLst>
              <p:ext uri="{D42A27DB-BD31-4B8C-83A1-F6EECF244321}">
                <p14:modId xmlns:p14="http://schemas.microsoft.com/office/powerpoint/2010/main" val="2553812887"/>
              </p:ext>
            </p:extLst>
          </p:nvPr>
        </p:nvGraphicFramePr>
        <p:xfrm>
          <a:off x="546751" y="1870511"/>
          <a:ext cx="11127089" cy="4438173"/>
        </p:xfrm>
        <a:graphic>
          <a:graphicData uri="http://schemas.openxmlformats.org/drawingml/2006/chart">
            <c:chart xmlns:c="http://schemas.openxmlformats.org/drawingml/2006/chart" xmlns:r="http://schemas.openxmlformats.org/officeDocument/2006/relationships" r:id="rId4"/>
          </a:graphicData>
        </a:graphic>
      </p:graphicFrame>
      <p:cxnSp>
        <p:nvCxnSpPr>
          <p:cNvPr id="6" name="Straight Connector 5">
            <a:extLst>
              <a:ext uri="{FF2B5EF4-FFF2-40B4-BE49-F238E27FC236}">
                <a16:creationId xmlns:a16="http://schemas.microsoft.com/office/drawing/2014/main" id="{1F5079C6-541C-4009-B5CB-C2ABEE25D949}"/>
              </a:ext>
            </a:extLst>
          </p:cNvPr>
          <p:cNvCxnSpPr>
            <a:cxnSpLocks/>
          </p:cNvCxnSpPr>
          <p:nvPr/>
        </p:nvCxnSpPr>
        <p:spPr>
          <a:xfrm>
            <a:off x="1270849" y="3606800"/>
            <a:ext cx="9955951" cy="0"/>
          </a:xfrm>
          <a:prstGeom prst="line">
            <a:avLst/>
          </a:prstGeom>
          <a:ln w="19050">
            <a:solidFill>
              <a:srgbClr val="ED3C8D"/>
            </a:solidFill>
            <a:prstDash val="lgDash"/>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AC74FF4C-D5B7-DCD9-54E7-BC7C081F523F}"/>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26623854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blue scale with a white background&#10;&#10;Description automatically generated with medium confidence">
            <a:extLst>
              <a:ext uri="{FF2B5EF4-FFF2-40B4-BE49-F238E27FC236}">
                <a16:creationId xmlns:a16="http://schemas.microsoft.com/office/drawing/2014/main" id="{FEED05AD-F071-9464-1D61-FF27564B16C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821241" y="1685012"/>
            <a:ext cx="5381518" cy="5172987"/>
          </a:xfrm>
          <a:prstGeom prst="rect">
            <a:avLst/>
          </a:prstGeom>
        </p:spPr>
      </p:pic>
      <p:sp>
        <p:nvSpPr>
          <p:cNvPr id="10" name="Rectangle 9">
            <a:extLst>
              <a:ext uri="{FF2B5EF4-FFF2-40B4-BE49-F238E27FC236}">
                <a16:creationId xmlns:a16="http://schemas.microsoft.com/office/drawing/2014/main" id="{CB23521F-669D-4631-A3C5-6E3FEC62A492}"/>
              </a:ext>
            </a:extLst>
          </p:cNvPr>
          <p:cNvSpPr/>
          <p:nvPr/>
        </p:nvSpPr>
        <p:spPr>
          <a:xfrm>
            <a:off x="0" y="1685013"/>
            <a:ext cx="682124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A671F24C-A73C-4EEF-86FA-989884607FA5}"/>
              </a:ext>
            </a:extLst>
          </p:cNvPr>
          <p:cNvSpPr txBox="1"/>
          <p:nvPr/>
        </p:nvSpPr>
        <p:spPr>
          <a:xfrm>
            <a:off x="139148" y="399818"/>
            <a:ext cx="11213031" cy="892552"/>
          </a:xfrm>
          <a:prstGeom prst="rect">
            <a:avLst/>
          </a:prstGeom>
          <a:noFill/>
        </p:spPr>
        <p:txBody>
          <a:bodyPr wrap="square" lIns="91440" tIns="45720" rIns="91440" bIns="45720" rtlCol="0" anchor="t">
            <a:spAutoFit/>
          </a:bodyPr>
          <a:lstStyle/>
          <a:p>
            <a:pPr>
              <a:defRPr/>
            </a:pPr>
            <a:r>
              <a:rPr kumimoji="0" lang="en-US" sz="2600" b="1" i="0" u="none" strike="noStrike" kern="1200" cap="none" spc="0" normalizeH="0" baseline="0" noProof="0">
                <a:ln>
                  <a:noFill/>
                </a:ln>
                <a:solidFill>
                  <a:srgbClr val="1B1464"/>
                </a:solidFill>
                <a:effectLst/>
                <a:uLnTx/>
                <a:uFillTx/>
                <a:latin typeface="Helvetica"/>
                <a:cs typeface="Helvetica"/>
              </a:rPr>
              <a:t>Not only do consumers agree there should be a federal privacy law, but most marketers are </a:t>
            </a:r>
            <a:r>
              <a:rPr lang="en-US" sz="2600" b="1">
                <a:solidFill>
                  <a:srgbClr val="1B1464"/>
                </a:solidFill>
                <a:latin typeface="Helvetica"/>
                <a:cs typeface="Helvetica"/>
              </a:rPr>
              <a:t>also in support of federal-level regulation</a:t>
            </a:r>
            <a:endParaRPr kumimoji="0" lang="en-US" sz="2600" b="1" i="0" u="none" strike="noStrike" kern="1200" cap="none" spc="0" normalizeH="0" baseline="0" noProof="0">
              <a:ln>
                <a:noFill/>
              </a:ln>
              <a:solidFill>
                <a:srgbClr val="1B1464"/>
              </a:solidFill>
              <a:effectLst/>
              <a:uLnTx/>
              <a:uFillTx/>
              <a:latin typeface="Helvetica"/>
              <a:cs typeface="Helvetica"/>
            </a:endParaRPr>
          </a:p>
        </p:txBody>
      </p:sp>
      <p:pic>
        <p:nvPicPr>
          <p:cNvPr id="19" name="Picture 18">
            <a:extLst>
              <a:ext uri="{FF2B5EF4-FFF2-40B4-BE49-F238E27FC236}">
                <a16:creationId xmlns:a16="http://schemas.microsoft.com/office/drawing/2014/main" id="{7AE22543-E599-476E-9EEF-B74D5816E2EF}"/>
              </a:ext>
            </a:extLst>
          </p:cNvPr>
          <p:cNvPicPr>
            <a:picLocks noChangeAspect="1"/>
          </p:cNvPicPr>
          <p:nvPr/>
        </p:nvPicPr>
        <p:blipFill rotWithShape="1">
          <a:blip r:embed="rId4">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28" name="Slide Number Placeholder 5">
            <a:extLst>
              <a:ext uri="{FF2B5EF4-FFF2-40B4-BE49-F238E27FC236}">
                <a16:creationId xmlns:a16="http://schemas.microsoft.com/office/drawing/2014/main" id="{2BEBD979-FF93-4C8D-8980-9DD23C77CF4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 name="Rectangle 1">
            <a:extLst>
              <a:ext uri="{FF2B5EF4-FFF2-40B4-BE49-F238E27FC236}">
                <a16:creationId xmlns:a16="http://schemas.microsoft.com/office/drawing/2014/main" id="{AC74FF4C-D5B7-DCD9-54E7-BC7C081F523F}"/>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graphicFrame>
        <p:nvGraphicFramePr>
          <p:cNvPr id="14" name="Chart 13">
            <a:extLst>
              <a:ext uri="{FF2B5EF4-FFF2-40B4-BE49-F238E27FC236}">
                <a16:creationId xmlns:a16="http://schemas.microsoft.com/office/drawing/2014/main" id="{7F83270B-867F-C469-5404-2567C900BB09}"/>
              </a:ext>
            </a:extLst>
          </p:cNvPr>
          <p:cNvGraphicFramePr/>
          <p:nvPr>
            <p:extLst>
              <p:ext uri="{D42A27DB-BD31-4B8C-83A1-F6EECF244321}">
                <p14:modId xmlns:p14="http://schemas.microsoft.com/office/powerpoint/2010/main" val="683014996"/>
              </p:ext>
            </p:extLst>
          </p:nvPr>
        </p:nvGraphicFramePr>
        <p:xfrm>
          <a:off x="543932" y="2465693"/>
          <a:ext cx="5733377" cy="3611623"/>
        </p:xfrm>
        <a:graphic>
          <a:graphicData uri="http://schemas.openxmlformats.org/drawingml/2006/chart">
            <c:chart xmlns:c="http://schemas.openxmlformats.org/drawingml/2006/chart" xmlns:r="http://schemas.openxmlformats.org/officeDocument/2006/relationships" r:id="rId5"/>
          </a:graphicData>
        </a:graphic>
      </p:graphicFrame>
      <p:sp>
        <p:nvSpPr>
          <p:cNvPr id="15" name="Rectangle 14">
            <a:extLst>
              <a:ext uri="{FF2B5EF4-FFF2-40B4-BE49-F238E27FC236}">
                <a16:creationId xmlns:a16="http://schemas.microsoft.com/office/drawing/2014/main" id="{42FD4BE0-6887-E05B-FA57-E5BDE06DEB93}"/>
              </a:ext>
            </a:extLst>
          </p:cNvPr>
          <p:cNvSpPr/>
          <p:nvPr/>
        </p:nvSpPr>
        <p:spPr>
          <a:xfrm>
            <a:off x="483208" y="6304981"/>
            <a:ext cx="5612792" cy="215444"/>
          </a:xfrm>
          <a:prstGeom prst="rect">
            <a:avLst/>
          </a:prstGeom>
        </p:spPr>
        <p:txBody>
          <a:bodyPr wrap="square">
            <a:sp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Source: eMarketer, ‘Lawmakers address ad industry concerns in updated privacy rights legislation‘, May 2024.</a:t>
            </a:r>
          </a:p>
        </p:txBody>
      </p:sp>
      <p:sp>
        <p:nvSpPr>
          <p:cNvPr id="16" name="TextBox 15">
            <a:extLst>
              <a:ext uri="{FF2B5EF4-FFF2-40B4-BE49-F238E27FC236}">
                <a16:creationId xmlns:a16="http://schemas.microsoft.com/office/drawing/2014/main" id="{AE06D203-6047-FF34-C74D-CEE4F075F3C0}"/>
              </a:ext>
            </a:extLst>
          </p:cNvPr>
          <p:cNvSpPr txBox="1"/>
          <p:nvPr/>
        </p:nvSpPr>
        <p:spPr>
          <a:xfrm>
            <a:off x="0" y="1782966"/>
            <a:ext cx="6821240" cy="584775"/>
          </a:xfrm>
          <a:prstGeom prst="rect">
            <a:avLst/>
          </a:prstGeom>
          <a:noFill/>
        </p:spPr>
        <p:txBody>
          <a:bodyPr wrap="square" rtlCol="0">
            <a:spAutoFit/>
          </a:bodyPr>
          <a:lstStyle/>
          <a:p>
            <a:pPr algn="ctr"/>
            <a:r>
              <a:rPr lang="en-US" sz="1600" b="1">
                <a:solidFill>
                  <a:srgbClr val="1B1464"/>
                </a:solidFill>
                <a:latin typeface="Helvetica" panose="020B0604020202020204" pitchFamily="34" charset="0"/>
                <a:cs typeface="Helvetica" panose="020B0604020202020204" pitchFamily="34" charset="0"/>
              </a:rPr>
              <a:t>What level of regulatory approach do U.S. marketing</a:t>
            </a:r>
            <a:br>
              <a:rPr lang="en-US" sz="1600" b="1">
                <a:solidFill>
                  <a:srgbClr val="1B1464"/>
                </a:solidFill>
                <a:latin typeface="Helvetica" panose="020B0604020202020204" pitchFamily="34" charset="0"/>
                <a:cs typeface="Helvetica" panose="020B0604020202020204" pitchFamily="34" charset="0"/>
              </a:rPr>
            </a:br>
            <a:r>
              <a:rPr lang="en-US" sz="1600" b="1">
                <a:solidFill>
                  <a:srgbClr val="1B1464"/>
                </a:solidFill>
                <a:latin typeface="Helvetica" panose="020B0604020202020204" pitchFamily="34" charset="0"/>
                <a:cs typeface="Helvetica" panose="020B0604020202020204" pitchFamily="34" charset="0"/>
              </a:rPr>
              <a:t>professionals want to see around data privacy?</a:t>
            </a:r>
          </a:p>
        </p:txBody>
      </p:sp>
    </p:spTree>
    <p:extLst>
      <p:ext uri="{BB962C8B-B14F-4D97-AF65-F5344CB8AC3E}">
        <p14:creationId xmlns:p14="http://schemas.microsoft.com/office/powerpoint/2010/main" val="22734173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B23521F-669D-4631-A3C5-6E3FEC62A492}"/>
              </a:ext>
            </a:extLst>
          </p:cNvPr>
          <p:cNvSpPr>
            <a:spLocks noGrp="1" noRot="1" noMove="1" noResize="1" noEditPoints="1" noAdjustHandles="1" noChangeArrowheads="1" noChangeShapeType="1"/>
          </p:cNvSpPr>
          <p:nvPr/>
        </p:nvSpPr>
        <p:spPr>
          <a:xfrm>
            <a:off x="-11443" y="1685013"/>
            <a:ext cx="12203441"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CC46D1C6-6133-52E4-1766-462D02171C32}"/>
              </a:ext>
            </a:extLst>
          </p:cNvPr>
          <p:cNvSpPr/>
          <p:nvPr/>
        </p:nvSpPr>
        <p:spPr>
          <a:xfrm>
            <a:off x="3229488" y="4000394"/>
            <a:ext cx="2683104" cy="2404607"/>
          </a:xfrm>
          <a:prstGeom prst="rect">
            <a:avLst/>
          </a:prstGeom>
          <a:solidFill>
            <a:schemeClr val="bg1"/>
          </a:solidFill>
          <a:ln w="28575">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hlinkClick r:id="rId3"/>
            <a:extLst>
              <a:ext uri="{FF2B5EF4-FFF2-40B4-BE49-F238E27FC236}">
                <a16:creationId xmlns:a16="http://schemas.microsoft.com/office/drawing/2014/main" id="{DAA30045-4F94-DCD3-9A61-723C1BD8990D}"/>
              </a:ext>
            </a:extLst>
          </p:cNvPr>
          <p:cNvSpPr/>
          <p:nvPr/>
        </p:nvSpPr>
        <p:spPr>
          <a:xfrm>
            <a:off x="187210" y="3994134"/>
            <a:ext cx="2683104" cy="2419419"/>
          </a:xfrm>
          <a:prstGeom prst="rect">
            <a:avLst/>
          </a:prstGeom>
          <a:solidFill>
            <a:schemeClr val="bg1"/>
          </a:solidFill>
          <a:ln w="28575">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hlinkClick r:id="rId4"/>
            <a:extLst>
              <a:ext uri="{FF2B5EF4-FFF2-40B4-BE49-F238E27FC236}">
                <a16:creationId xmlns:a16="http://schemas.microsoft.com/office/drawing/2014/main" id="{93E3351C-037A-C56D-026B-596C92179B34}"/>
              </a:ext>
            </a:extLst>
          </p:cNvPr>
          <p:cNvSpPr/>
          <p:nvPr/>
        </p:nvSpPr>
        <p:spPr>
          <a:xfrm>
            <a:off x="6286657" y="4003037"/>
            <a:ext cx="2683104" cy="2398350"/>
          </a:xfrm>
          <a:prstGeom prst="rect">
            <a:avLst/>
          </a:prstGeom>
          <a:solidFill>
            <a:schemeClr val="bg1"/>
          </a:solidFill>
          <a:ln w="28575">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A671F24C-A73C-4EEF-86FA-989884607FA5}"/>
              </a:ext>
            </a:extLst>
          </p:cNvPr>
          <p:cNvSpPr txBox="1"/>
          <p:nvPr/>
        </p:nvSpPr>
        <p:spPr>
          <a:xfrm>
            <a:off x="139148" y="399818"/>
            <a:ext cx="12031333"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B1464"/>
                </a:solidFill>
                <a:latin typeface="Helvetica" panose="020B0403020202020204" pitchFamily="34" charset="0"/>
              </a:rPr>
              <a:t>Ad industry support for a federal bill on data privacy is driven by the desire to standardize and simplify the ability to conduct business in the U.S.</a:t>
            </a:r>
          </a:p>
        </p:txBody>
      </p:sp>
      <p:pic>
        <p:nvPicPr>
          <p:cNvPr id="19" name="Picture 18">
            <a:extLst>
              <a:ext uri="{FF2B5EF4-FFF2-40B4-BE49-F238E27FC236}">
                <a16:creationId xmlns:a16="http://schemas.microsoft.com/office/drawing/2014/main" id="{7AE22543-E599-476E-9EEF-B74D5816E2EF}"/>
              </a:ext>
            </a:extLst>
          </p:cNvPr>
          <p:cNvPicPr>
            <a:picLocks noChangeAspect="1"/>
          </p:cNvPicPr>
          <p:nvPr/>
        </p:nvPicPr>
        <p:blipFill rotWithShape="1">
          <a:blip r:embed="rId5">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28" name="Slide Number Placeholder 5">
            <a:extLst>
              <a:ext uri="{FF2B5EF4-FFF2-40B4-BE49-F238E27FC236}">
                <a16:creationId xmlns:a16="http://schemas.microsoft.com/office/drawing/2014/main" id="{2BEBD979-FF93-4C8D-8980-9DD23C77CF4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 name="Rectangle 1">
            <a:extLst>
              <a:ext uri="{FF2B5EF4-FFF2-40B4-BE49-F238E27FC236}">
                <a16:creationId xmlns:a16="http://schemas.microsoft.com/office/drawing/2014/main" id="{AC74FF4C-D5B7-DCD9-54E7-BC7C081F523F}"/>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6" name="TextBox 5">
            <a:extLst>
              <a:ext uri="{FF2B5EF4-FFF2-40B4-BE49-F238E27FC236}">
                <a16:creationId xmlns:a16="http://schemas.microsoft.com/office/drawing/2014/main" id="{AD078F14-10E9-B16A-2C77-3E22D7D73DD6}"/>
              </a:ext>
            </a:extLst>
          </p:cNvPr>
          <p:cNvSpPr txBox="1"/>
          <p:nvPr/>
        </p:nvSpPr>
        <p:spPr>
          <a:xfrm>
            <a:off x="3229488" y="4079273"/>
            <a:ext cx="2683104" cy="1815882"/>
          </a:xfrm>
          <a:prstGeom prst="rect">
            <a:avLst/>
          </a:prstGeom>
          <a:noFill/>
        </p:spPr>
        <p:txBody>
          <a:bodyPr wrap="square">
            <a:spAutoFit/>
          </a:bodyPr>
          <a:lstStyle/>
          <a:p>
            <a:pPr algn="ctr"/>
            <a:r>
              <a:rPr lang="en-US" sz="1400" b="1" i="0">
                <a:solidFill>
                  <a:srgbClr val="1B1464"/>
                </a:solidFill>
                <a:effectLst/>
                <a:latin typeface="Helvetica" panose="020B0604020202020204" pitchFamily="34" charset="0"/>
                <a:cs typeface="Helvetica" panose="020B0604020202020204" pitchFamily="34" charset="0"/>
              </a:rPr>
              <a:t>Opt-out provisions </a:t>
            </a:r>
            <a:r>
              <a:rPr lang="en-US" sz="1400" b="0" i="0">
                <a:solidFill>
                  <a:srgbClr val="1B1464"/>
                </a:solidFill>
                <a:effectLst/>
                <a:latin typeface="Helvetica" panose="020B0604020202020204" pitchFamily="34" charset="0"/>
                <a:cs typeface="Helvetica" panose="020B0604020202020204" pitchFamily="34" charset="0"/>
              </a:rPr>
              <a:t>that appear in various state bills are becoming common across the US and EU, suggesting that platforms and data brokers will soon have to make the ability to opt out prominently accessible.</a:t>
            </a:r>
          </a:p>
        </p:txBody>
      </p:sp>
      <p:sp>
        <p:nvSpPr>
          <p:cNvPr id="9" name="TextBox 8">
            <a:extLst>
              <a:ext uri="{FF2B5EF4-FFF2-40B4-BE49-F238E27FC236}">
                <a16:creationId xmlns:a16="http://schemas.microsoft.com/office/drawing/2014/main" id="{65546FEE-1181-7C08-0BEA-44C9D23659EC}"/>
              </a:ext>
            </a:extLst>
          </p:cNvPr>
          <p:cNvSpPr txBox="1"/>
          <p:nvPr/>
        </p:nvSpPr>
        <p:spPr>
          <a:xfrm>
            <a:off x="6286657" y="4079273"/>
            <a:ext cx="2683104" cy="1384995"/>
          </a:xfrm>
          <a:prstGeom prst="rect">
            <a:avLst/>
          </a:prstGeom>
          <a:noFill/>
        </p:spPr>
        <p:txBody>
          <a:bodyPr wrap="square">
            <a:spAutoFit/>
          </a:bodyPr>
          <a:lstStyle/>
          <a:p>
            <a:pPr algn="ctr"/>
            <a:r>
              <a:rPr lang="en-US" sz="1400" b="1" i="0">
                <a:solidFill>
                  <a:srgbClr val="1B1464"/>
                </a:solidFill>
                <a:effectLst/>
                <a:latin typeface="Helvetica" panose="020B0604020202020204" pitchFamily="34" charset="0"/>
                <a:cs typeface="Helvetica" panose="020B0604020202020204" pitchFamily="34" charset="0"/>
              </a:rPr>
              <a:t>“Delete my data” </a:t>
            </a:r>
            <a:r>
              <a:rPr lang="en-US" sz="1400" b="0" i="0">
                <a:solidFill>
                  <a:srgbClr val="1B1464"/>
                </a:solidFill>
                <a:effectLst/>
                <a:latin typeface="Helvetica" panose="020B0604020202020204" pitchFamily="34" charset="0"/>
                <a:cs typeface="Helvetica" panose="020B0604020202020204" pitchFamily="34" charset="0"/>
              </a:rPr>
              <a:t>clauses that first appeared in California’s 2023 privacy bill are also becoming the norm, increasing transparency between the </a:t>
            </a:r>
            <a:br>
              <a:rPr lang="en-US" sz="1400" b="0" i="0">
                <a:solidFill>
                  <a:srgbClr val="1B1464"/>
                </a:solidFill>
                <a:effectLst/>
                <a:latin typeface="Helvetica" panose="020B0604020202020204" pitchFamily="34" charset="0"/>
                <a:cs typeface="Helvetica" panose="020B0604020202020204" pitchFamily="34" charset="0"/>
              </a:rPr>
            </a:br>
            <a:r>
              <a:rPr lang="en-US" sz="1400" b="0" i="0">
                <a:solidFill>
                  <a:srgbClr val="1B1464"/>
                </a:solidFill>
                <a:effectLst/>
                <a:latin typeface="Helvetica" panose="020B0604020202020204" pitchFamily="34" charset="0"/>
                <a:cs typeface="Helvetica" panose="020B0604020202020204" pitchFamily="34" charset="0"/>
              </a:rPr>
              <a:t>ad industry and consumers.</a:t>
            </a:r>
          </a:p>
        </p:txBody>
      </p:sp>
      <p:sp>
        <p:nvSpPr>
          <p:cNvPr id="17" name="TextBox 16">
            <a:extLst>
              <a:ext uri="{FF2B5EF4-FFF2-40B4-BE49-F238E27FC236}">
                <a16:creationId xmlns:a16="http://schemas.microsoft.com/office/drawing/2014/main" id="{DFD153D5-D06C-CC1F-F68F-60BAA0B528CE}"/>
              </a:ext>
            </a:extLst>
          </p:cNvPr>
          <p:cNvSpPr txBox="1"/>
          <p:nvPr/>
        </p:nvSpPr>
        <p:spPr>
          <a:xfrm>
            <a:off x="187210" y="4079273"/>
            <a:ext cx="2683104" cy="954107"/>
          </a:xfrm>
          <a:prstGeom prst="rect">
            <a:avLst/>
          </a:prstGeom>
          <a:noFill/>
        </p:spPr>
        <p:txBody>
          <a:bodyPr wrap="square">
            <a:spAutoFit/>
          </a:bodyPr>
          <a:lstStyle/>
          <a:p>
            <a:pPr algn="ctr"/>
            <a:r>
              <a:rPr lang="en-US" sz="1400" b="0" i="0">
                <a:solidFill>
                  <a:srgbClr val="1B1464"/>
                </a:solidFill>
                <a:effectLst/>
                <a:latin typeface="Helvetica" panose="020B0604020202020204" pitchFamily="34" charset="0"/>
                <a:cs typeface="Helvetica" panose="020B0604020202020204" pitchFamily="34" charset="0"/>
              </a:rPr>
              <a:t>APRA is </a:t>
            </a:r>
            <a:r>
              <a:rPr lang="en-US" sz="1400" b="1" i="0">
                <a:solidFill>
                  <a:srgbClr val="1B1464"/>
                </a:solidFill>
                <a:effectLst/>
                <a:latin typeface="Helvetica" panose="020B0604020202020204" pitchFamily="34" charset="0"/>
                <a:cs typeface="Helvetica" panose="020B0604020202020204" pitchFamily="34" charset="0"/>
              </a:rPr>
              <a:t>“</a:t>
            </a:r>
            <a:r>
              <a:rPr lang="en-US" sz="1400" b="1">
                <a:solidFill>
                  <a:srgbClr val="1B1464"/>
                </a:solidFill>
                <a:latin typeface="Helvetica" panose="020B0604020202020204" pitchFamily="34" charset="0"/>
                <a:cs typeface="Helvetica" panose="020B0604020202020204" pitchFamily="34" charset="0"/>
              </a:rPr>
              <a:t>c</a:t>
            </a:r>
            <a:r>
              <a:rPr lang="en-US" sz="1400" b="1" i="0">
                <a:solidFill>
                  <a:srgbClr val="1B1464"/>
                </a:solidFill>
                <a:effectLst/>
                <a:latin typeface="Helvetica" panose="020B0604020202020204" pitchFamily="34" charset="0"/>
                <a:cs typeface="Helvetica" panose="020B0604020202020204" pitchFamily="34" charset="0"/>
              </a:rPr>
              <a:t>omplementary” to other bills on child safety and privacy </a:t>
            </a:r>
            <a:r>
              <a:rPr lang="en-US" sz="1400" b="0" i="0">
                <a:solidFill>
                  <a:srgbClr val="1B1464"/>
                </a:solidFill>
                <a:effectLst/>
                <a:latin typeface="Helvetica" panose="020B0604020202020204" pitchFamily="34" charset="0"/>
                <a:cs typeface="Helvetica" panose="020B0604020202020204" pitchFamily="34" charset="0"/>
              </a:rPr>
              <a:t>that are expected to be taken up in the Senate.</a:t>
            </a:r>
            <a:endParaRPr lang="en-US" sz="1400">
              <a:solidFill>
                <a:srgbClr val="1B1464"/>
              </a:solidFill>
              <a:latin typeface="Helvetica" panose="020B0604020202020204" pitchFamily="34" charset="0"/>
              <a:cs typeface="Helvetica" panose="020B0604020202020204" pitchFamily="34" charset="0"/>
            </a:endParaRPr>
          </a:p>
        </p:txBody>
      </p:sp>
      <p:sp>
        <p:nvSpPr>
          <p:cNvPr id="4" name="TextBox 3">
            <a:extLst>
              <a:ext uri="{FF2B5EF4-FFF2-40B4-BE49-F238E27FC236}">
                <a16:creationId xmlns:a16="http://schemas.microsoft.com/office/drawing/2014/main" id="{4E311CE7-8C24-8389-2948-7504574E9947}"/>
              </a:ext>
            </a:extLst>
          </p:cNvPr>
          <p:cNvSpPr txBox="1"/>
          <p:nvPr/>
        </p:nvSpPr>
        <p:spPr>
          <a:xfrm>
            <a:off x="-5722" y="1709056"/>
            <a:ext cx="12192000"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u="sng">
                <a:solidFill>
                  <a:srgbClr val="1B1464"/>
                </a:solidFill>
                <a:latin typeface="Helvetica"/>
                <a:ea typeface="Calibri" panose="020F0502020204030204" pitchFamily="34" charset="0"/>
                <a:cs typeface="Helvetica"/>
              </a:rPr>
              <a:t>Four</a:t>
            </a:r>
            <a:r>
              <a:rPr kumimoji="0" lang="en-US" sz="2400" b="1" i="0" u="sng" strike="noStrike" kern="1200" cap="none" spc="0" normalizeH="0" baseline="0" noProof="0">
                <a:ln>
                  <a:noFill/>
                </a:ln>
                <a:solidFill>
                  <a:srgbClr val="1B1464"/>
                </a:solidFill>
                <a:effectLst/>
                <a:uLnTx/>
                <a:uFillTx/>
                <a:latin typeface="Helvetica"/>
                <a:ea typeface="Calibri" panose="020F0502020204030204" pitchFamily="34" charset="0"/>
                <a:cs typeface="Helvetica"/>
              </a:rPr>
              <a:t> Key Marketer Implications in APRA (Delete Act)</a:t>
            </a:r>
            <a:endParaRPr kumimoji="0" lang="en-US" b="0" i="0" u="sng" strike="noStrike" kern="1200" cap="none" spc="0" normalizeH="0" baseline="0" noProof="0">
              <a:ln>
                <a:noFill/>
              </a:ln>
              <a:solidFill>
                <a:srgbClr val="1B1464"/>
              </a:solidFill>
              <a:effectLst/>
              <a:uLnTx/>
              <a:uFillTx/>
              <a:latin typeface="Helvetica"/>
              <a:ea typeface="Calibri" panose="020F0502020204030204" pitchFamily="34" charset="0"/>
              <a:cs typeface="Helvetica"/>
            </a:endParaRPr>
          </a:p>
        </p:txBody>
      </p:sp>
      <p:sp>
        <p:nvSpPr>
          <p:cNvPr id="14" name="TextBox 13">
            <a:extLst>
              <a:ext uri="{FF2B5EF4-FFF2-40B4-BE49-F238E27FC236}">
                <a16:creationId xmlns:a16="http://schemas.microsoft.com/office/drawing/2014/main" id="{5D3229D7-2B55-DD4D-FB1A-C7225ACC34CB}"/>
              </a:ext>
            </a:extLst>
          </p:cNvPr>
          <p:cNvSpPr txBox="1"/>
          <p:nvPr/>
        </p:nvSpPr>
        <p:spPr>
          <a:xfrm>
            <a:off x="187210" y="3505666"/>
            <a:ext cx="2683105" cy="461665"/>
          </a:xfrm>
          <a:prstGeom prst="rect">
            <a:avLst/>
          </a:prstGeom>
          <a:noFill/>
        </p:spPr>
        <p:txBody>
          <a:bodyPr wrap="square">
            <a:spAutoFit/>
          </a:bodyPr>
          <a:lstStyle/>
          <a:p>
            <a:pPr algn="ctr"/>
            <a:r>
              <a:rPr lang="en-US" sz="2400" b="1" i="0">
                <a:solidFill>
                  <a:srgbClr val="1B1464"/>
                </a:solidFill>
                <a:effectLst/>
                <a:latin typeface="Helvetica" panose="020B0604020202020204" pitchFamily="34" charset="0"/>
                <a:cs typeface="Helvetica" panose="020B0604020202020204" pitchFamily="34" charset="0"/>
              </a:rPr>
              <a:t>Child Safety</a:t>
            </a:r>
            <a:endParaRPr lang="en-US" sz="2400" b="1">
              <a:solidFill>
                <a:srgbClr val="1B1464"/>
              </a:solidFill>
              <a:latin typeface="Helvetica" panose="020B0604020202020204" pitchFamily="34" charset="0"/>
              <a:cs typeface="Helvetica" panose="020B0604020202020204" pitchFamily="34" charset="0"/>
            </a:endParaRPr>
          </a:p>
        </p:txBody>
      </p:sp>
      <p:sp>
        <p:nvSpPr>
          <p:cNvPr id="18" name="TextBox 17">
            <a:extLst>
              <a:ext uri="{FF2B5EF4-FFF2-40B4-BE49-F238E27FC236}">
                <a16:creationId xmlns:a16="http://schemas.microsoft.com/office/drawing/2014/main" id="{AB5AC538-8DB5-3D05-C839-7C584ABA4A87}"/>
              </a:ext>
            </a:extLst>
          </p:cNvPr>
          <p:cNvSpPr txBox="1"/>
          <p:nvPr/>
        </p:nvSpPr>
        <p:spPr>
          <a:xfrm>
            <a:off x="3229488" y="3505666"/>
            <a:ext cx="2683105" cy="461665"/>
          </a:xfrm>
          <a:prstGeom prst="rect">
            <a:avLst/>
          </a:prstGeom>
          <a:noFill/>
        </p:spPr>
        <p:txBody>
          <a:bodyPr wrap="square">
            <a:spAutoFit/>
          </a:bodyPr>
          <a:lstStyle/>
          <a:p>
            <a:pPr algn="ctr"/>
            <a:r>
              <a:rPr lang="en-US" sz="2400" b="1">
                <a:solidFill>
                  <a:srgbClr val="1B1464"/>
                </a:solidFill>
                <a:latin typeface="Helvetica" panose="020B0604020202020204" pitchFamily="34" charset="0"/>
                <a:cs typeface="Helvetica" panose="020B0604020202020204" pitchFamily="34" charset="0"/>
              </a:rPr>
              <a:t>Data Opt-Outs</a:t>
            </a:r>
          </a:p>
        </p:txBody>
      </p:sp>
      <p:sp>
        <p:nvSpPr>
          <p:cNvPr id="20" name="TextBox 19">
            <a:extLst>
              <a:ext uri="{FF2B5EF4-FFF2-40B4-BE49-F238E27FC236}">
                <a16:creationId xmlns:a16="http://schemas.microsoft.com/office/drawing/2014/main" id="{27C446B5-AAF4-4DD8-6961-26B3413CA3CB}"/>
              </a:ext>
            </a:extLst>
          </p:cNvPr>
          <p:cNvSpPr txBox="1"/>
          <p:nvPr/>
        </p:nvSpPr>
        <p:spPr>
          <a:xfrm>
            <a:off x="5857667" y="3505666"/>
            <a:ext cx="3541085" cy="461665"/>
          </a:xfrm>
          <a:prstGeom prst="rect">
            <a:avLst/>
          </a:prstGeom>
          <a:noFill/>
        </p:spPr>
        <p:txBody>
          <a:bodyPr wrap="square">
            <a:spAutoFit/>
          </a:bodyPr>
          <a:lstStyle/>
          <a:p>
            <a:pPr algn="ctr"/>
            <a:r>
              <a:rPr lang="en-US" sz="2400" b="1">
                <a:solidFill>
                  <a:srgbClr val="1B1464"/>
                </a:solidFill>
                <a:latin typeface="Helvetica" panose="020B0604020202020204" pitchFamily="34" charset="0"/>
                <a:cs typeface="Helvetica" panose="020B0604020202020204" pitchFamily="34" charset="0"/>
              </a:rPr>
              <a:t>Delete My Data</a:t>
            </a:r>
          </a:p>
        </p:txBody>
      </p:sp>
      <p:pic>
        <p:nvPicPr>
          <p:cNvPr id="22" name="Picture 21" descr="A logo of a baby&#10;&#10;Description automatically generated">
            <a:extLst>
              <a:ext uri="{FF2B5EF4-FFF2-40B4-BE49-F238E27FC236}">
                <a16:creationId xmlns:a16="http://schemas.microsoft.com/office/drawing/2014/main" id="{D3A96F99-6AB5-AA38-83B8-A73E2A3650F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26947" y="2314638"/>
            <a:ext cx="1105117" cy="1105117"/>
          </a:xfrm>
          <a:prstGeom prst="rect">
            <a:avLst/>
          </a:prstGeom>
        </p:spPr>
      </p:pic>
      <p:pic>
        <p:nvPicPr>
          <p:cNvPr id="25" name="Picture 24" descr="A hand pointing at a tick and cross&#10;&#10;Description automatically generated">
            <a:extLst>
              <a:ext uri="{FF2B5EF4-FFF2-40B4-BE49-F238E27FC236}">
                <a16:creationId xmlns:a16="http://schemas.microsoft.com/office/drawing/2014/main" id="{E14E4C80-A5DB-185D-8808-8DD5294E8EEB}"/>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069225" y="2325990"/>
            <a:ext cx="1105117" cy="1105117"/>
          </a:xfrm>
          <a:prstGeom prst="rect">
            <a:avLst/>
          </a:prstGeom>
        </p:spPr>
      </p:pic>
      <p:pic>
        <p:nvPicPr>
          <p:cNvPr id="27" name="Picture 26" descr="A blue folder with a red x&#10;&#10;Description automatically generated">
            <a:extLst>
              <a:ext uri="{FF2B5EF4-FFF2-40B4-BE49-F238E27FC236}">
                <a16:creationId xmlns:a16="http://schemas.microsoft.com/office/drawing/2014/main" id="{D6570D6D-9761-5736-2AA8-453FB3E07004}"/>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7126394" y="2343592"/>
            <a:ext cx="1105117" cy="1105117"/>
          </a:xfrm>
          <a:prstGeom prst="rect">
            <a:avLst/>
          </a:prstGeom>
        </p:spPr>
      </p:pic>
      <p:sp>
        <p:nvSpPr>
          <p:cNvPr id="3" name="Rectangle 2">
            <a:hlinkClick r:id="rId4"/>
            <a:extLst>
              <a:ext uri="{FF2B5EF4-FFF2-40B4-BE49-F238E27FC236}">
                <a16:creationId xmlns:a16="http://schemas.microsoft.com/office/drawing/2014/main" id="{4C6B17AD-005E-4873-0766-00B02B956ABE}"/>
              </a:ext>
            </a:extLst>
          </p:cNvPr>
          <p:cNvSpPr/>
          <p:nvPr/>
        </p:nvSpPr>
        <p:spPr>
          <a:xfrm>
            <a:off x="9331210" y="4003037"/>
            <a:ext cx="2683104" cy="2398350"/>
          </a:xfrm>
          <a:prstGeom prst="rect">
            <a:avLst/>
          </a:prstGeom>
          <a:solidFill>
            <a:schemeClr val="bg1"/>
          </a:solidFill>
          <a:ln w="28575">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BEBDF83-E612-0D99-BBFC-2D018ADB50F3}"/>
              </a:ext>
            </a:extLst>
          </p:cNvPr>
          <p:cNvSpPr txBox="1"/>
          <p:nvPr/>
        </p:nvSpPr>
        <p:spPr>
          <a:xfrm>
            <a:off x="9331210" y="4079273"/>
            <a:ext cx="2683104" cy="2031325"/>
          </a:xfrm>
          <a:prstGeom prst="rect">
            <a:avLst/>
          </a:prstGeom>
          <a:noFill/>
        </p:spPr>
        <p:txBody>
          <a:bodyPr wrap="square" lIns="91440" tIns="45720" rIns="91440" bIns="45720" anchor="t">
            <a:spAutoFit/>
          </a:bodyPr>
          <a:lstStyle/>
          <a:p>
            <a:pPr algn="ctr"/>
            <a:r>
              <a:rPr lang="en-US" sz="1400" i="0">
                <a:solidFill>
                  <a:srgbClr val="1B1464"/>
                </a:solidFill>
                <a:effectLst/>
                <a:latin typeface="Helvetica"/>
                <a:cs typeface="Helvetica"/>
              </a:rPr>
              <a:t>The ANA and 4As </a:t>
            </a:r>
            <a:r>
              <a:rPr lang="en-US" sz="1400">
                <a:solidFill>
                  <a:srgbClr val="1B1464"/>
                </a:solidFill>
                <a:latin typeface="Helvetica"/>
                <a:cs typeface="Helvetica"/>
              </a:rPr>
              <a:t>support federal legislation but have</a:t>
            </a:r>
            <a:r>
              <a:rPr lang="en-US" sz="1400" i="0">
                <a:solidFill>
                  <a:srgbClr val="1B1464"/>
                </a:solidFill>
                <a:effectLst/>
                <a:latin typeface="Helvetica"/>
                <a:cs typeface="Helvetica"/>
              </a:rPr>
              <a:t> expressed concern in an open letter to congress that provisions in the </a:t>
            </a:r>
            <a:r>
              <a:rPr lang="en-US" sz="1400" b="1" i="0">
                <a:solidFill>
                  <a:srgbClr val="1B1464"/>
                </a:solidFill>
                <a:effectLst/>
                <a:latin typeface="Helvetica"/>
                <a:cs typeface="Helvetica"/>
              </a:rPr>
              <a:t>APRA could inhibit advertisers to activate targeted ads</a:t>
            </a:r>
            <a:r>
              <a:rPr lang="en-US" sz="1400" i="0">
                <a:solidFill>
                  <a:srgbClr val="1B1464"/>
                </a:solidFill>
                <a:effectLst/>
                <a:latin typeface="Helvetica"/>
                <a:cs typeface="Helvetica"/>
              </a:rPr>
              <a:t>, which has implications for advertisers </a:t>
            </a:r>
            <a:br>
              <a:rPr lang="en-US" sz="1400" i="0">
                <a:solidFill>
                  <a:srgbClr val="1B1464"/>
                </a:solidFill>
                <a:effectLst/>
                <a:latin typeface="Helvetica"/>
                <a:cs typeface="Helvetica"/>
              </a:rPr>
            </a:br>
            <a:r>
              <a:rPr lang="en-US" sz="1400" i="0">
                <a:solidFill>
                  <a:srgbClr val="1B1464"/>
                </a:solidFill>
                <a:effectLst/>
                <a:latin typeface="Helvetica"/>
                <a:cs typeface="Helvetica"/>
              </a:rPr>
              <a:t>and consumers.</a:t>
            </a:r>
          </a:p>
        </p:txBody>
      </p:sp>
      <p:sp>
        <p:nvSpPr>
          <p:cNvPr id="8" name="TextBox 7">
            <a:extLst>
              <a:ext uri="{FF2B5EF4-FFF2-40B4-BE49-F238E27FC236}">
                <a16:creationId xmlns:a16="http://schemas.microsoft.com/office/drawing/2014/main" id="{485DD5DC-DED8-E14B-B8D5-10C86D21C103}"/>
              </a:ext>
            </a:extLst>
          </p:cNvPr>
          <p:cNvSpPr txBox="1"/>
          <p:nvPr/>
        </p:nvSpPr>
        <p:spPr>
          <a:xfrm>
            <a:off x="9331210" y="3505666"/>
            <a:ext cx="2683104" cy="461665"/>
          </a:xfrm>
          <a:prstGeom prst="rect">
            <a:avLst/>
          </a:prstGeom>
          <a:noFill/>
        </p:spPr>
        <p:txBody>
          <a:bodyPr wrap="square">
            <a:spAutoFit/>
          </a:bodyPr>
          <a:lstStyle/>
          <a:p>
            <a:pPr algn="ctr"/>
            <a:r>
              <a:rPr lang="en-US" sz="2400" b="1">
                <a:solidFill>
                  <a:srgbClr val="1B1464"/>
                </a:solidFill>
                <a:latin typeface="Helvetica" panose="020B0604020202020204" pitchFamily="34" charset="0"/>
                <a:cs typeface="Helvetica" panose="020B0604020202020204" pitchFamily="34" charset="0"/>
              </a:rPr>
              <a:t>Targeted Ads</a:t>
            </a:r>
          </a:p>
        </p:txBody>
      </p:sp>
      <p:sp>
        <p:nvSpPr>
          <p:cNvPr id="15" name="TextBox 14">
            <a:extLst>
              <a:ext uri="{FF2B5EF4-FFF2-40B4-BE49-F238E27FC236}">
                <a16:creationId xmlns:a16="http://schemas.microsoft.com/office/drawing/2014/main" id="{7CC0097A-E3D0-7BCE-5860-AE261FCACE6A}"/>
              </a:ext>
            </a:extLst>
          </p:cNvPr>
          <p:cNvSpPr txBox="1"/>
          <p:nvPr/>
        </p:nvSpPr>
        <p:spPr>
          <a:xfrm>
            <a:off x="9331210" y="6085893"/>
            <a:ext cx="2683104" cy="276999"/>
          </a:xfrm>
          <a:prstGeom prst="rect">
            <a:avLst/>
          </a:prstGeom>
          <a:noFill/>
        </p:spPr>
        <p:txBody>
          <a:bodyPr wrap="square">
            <a:spAutoFit/>
          </a:bodyPr>
          <a:lstStyle/>
          <a:p>
            <a:pPr algn="ctr"/>
            <a:r>
              <a:rPr lang="en-US" sz="1200">
                <a:solidFill>
                  <a:srgbClr val="ED3C8D"/>
                </a:solidFill>
                <a:latin typeface="Helvetica" pitchFamily="2" charset="0"/>
                <a:hlinkClick r:id="rId9">
                  <a:extLst>
                    <a:ext uri="{A12FA001-AC4F-418D-AE19-62706E023703}">
                      <ahyp:hlinkClr xmlns:ahyp="http://schemas.microsoft.com/office/drawing/2018/hyperlinkcolor" val="tx"/>
                    </a:ext>
                  </a:extLst>
                </a:hlinkClick>
              </a:rPr>
              <a:t>Read the ANA &amp; 4A's Letter</a:t>
            </a:r>
            <a:endParaRPr lang="en-US" sz="1200">
              <a:solidFill>
                <a:srgbClr val="ED3C8D"/>
              </a:solidFill>
              <a:latin typeface="Helvetica" pitchFamily="2" charset="0"/>
            </a:endParaRPr>
          </a:p>
        </p:txBody>
      </p:sp>
      <p:pic>
        <p:nvPicPr>
          <p:cNvPr id="16" name="Picture 15" descr="A blue and white target with a pink arrow&#10;&#10;Description automatically generated">
            <a:extLst>
              <a:ext uri="{FF2B5EF4-FFF2-40B4-BE49-F238E27FC236}">
                <a16:creationId xmlns:a16="http://schemas.microsoft.com/office/drawing/2014/main" id="{C21B18EF-1156-6D0B-6302-B9CA77CCFCB2}"/>
              </a:ext>
            </a:extLst>
          </p:cNvPr>
          <p:cNvPicPr>
            <a:picLocks noChangeAspect="1"/>
          </p:cNvPicPr>
          <p:nvPr/>
        </p:nvPicPr>
        <p:blipFill>
          <a:blip r:embed="rId10"/>
          <a:stretch>
            <a:fillRect/>
          </a:stretch>
        </p:blipFill>
        <p:spPr>
          <a:xfrm>
            <a:off x="10170947" y="2323883"/>
            <a:ext cx="1105117" cy="1105117"/>
          </a:xfrm>
          <a:prstGeom prst="rect">
            <a:avLst/>
          </a:prstGeom>
        </p:spPr>
      </p:pic>
    </p:spTree>
    <p:extLst>
      <p:ext uri="{BB962C8B-B14F-4D97-AF65-F5344CB8AC3E}">
        <p14:creationId xmlns:p14="http://schemas.microsoft.com/office/powerpoint/2010/main" val="39313359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D93CAFF-A820-DA8A-7ECE-F544D8258DA2}"/>
              </a:ext>
            </a:extLst>
          </p:cNvPr>
          <p:cNvSpPr/>
          <p:nvPr/>
        </p:nvSpPr>
        <p:spPr>
          <a:xfrm>
            <a:off x="-9078" y="1"/>
            <a:ext cx="12192000" cy="6858000"/>
          </a:xfrm>
          <a:prstGeom prst="rect">
            <a:avLst/>
          </a:prstGeom>
          <a:solidFill>
            <a:srgbClr val="1B1464"/>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CBDB492-9443-3D4A-8E9D-B3CECB95DCD7}"/>
              </a:ext>
            </a:extLst>
          </p:cNvPr>
          <p:cNvSpPr/>
          <p:nvPr/>
        </p:nvSpPr>
        <p:spPr>
          <a:xfrm>
            <a:off x="180409" y="330744"/>
            <a:ext cx="11846937" cy="892552"/>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00BFF2"/>
                </a:solidFill>
                <a:effectLst/>
                <a:uLnTx/>
                <a:uFillTx/>
                <a:latin typeface="Helvetica"/>
                <a:ea typeface="+mn-ea"/>
                <a:cs typeface="Helvetica"/>
              </a:rPr>
              <a:t>Increased regulations and fines are illuminating ‘Big Techs’ failures to protect and safely handle consumer data</a:t>
            </a:r>
            <a:endParaRPr kumimoji="0" lang="en-US" sz="1800" b="0" i="0" u="none" strike="noStrike" kern="1200" cap="none" spc="0" normalizeH="0" baseline="0" noProof="0">
              <a:ln>
                <a:noFill/>
              </a:ln>
              <a:solidFill>
                <a:prstClr val="black"/>
              </a:solidFill>
              <a:effectLst/>
              <a:uLnTx/>
              <a:uFillTx/>
              <a:latin typeface="Helvetica"/>
              <a:ea typeface="+mn-ea"/>
              <a:cs typeface="Helvetica"/>
            </a:endParaRPr>
          </a:p>
        </p:txBody>
      </p:sp>
      <p:sp>
        <p:nvSpPr>
          <p:cNvPr id="28" name="TextBox 27">
            <a:extLst>
              <a:ext uri="{FF2B5EF4-FFF2-40B4-BE49-F238E27FC236}">
                <a16:creationId xmlns:a16="http://schemas.microsoft.com/office/drawing/2014/main" id="{B1090EA5-9E24-420F-B356-BFA5C7B32400}"/>
              </a:ext>
            </a:extLst>
          </p:cNvPr>
          <p:cNvSpPr txBox="1"/>
          <p:nvPr/>
        </p:nvSpPr>
        <p:spPr>
          <a:xfrm>
            <a:off x="196646" y="6213751"/>
            <a:ext cx="11771078"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1B1464"/>
                </a:solidFill>
                <a:effectLst/>
                <a:uLnTx/>
                <a:uFillTx/>
                <a:latin typeface="Helvetica" panose="020B0403020202020204" pitchFamily="34" charset="0"/>
                <a:ea typeface="+mn-ea"/>
                <a:cs typeface="+mn-cs"/>
              </a:rPr>
              <a:t>Click through a box above to be brought directly to the appropriate section</a:t>
            </a:r>
          </a:p>
        </p:txBody>
      </p:sp>
      <p:sp>
        <p:nvSpPr>
          <p:cNvPr id="21" name="Rectangle 20">
            <a:extLst>
              <a:ext uri="{FF2B5EF4-FFF2-40B4-BE49-F238E27FC236}">
                <a16:creationId xmlns:a16="http://schemas.microsoft.com/office/drawing/2014/main" id="{079D04CA-35FF-4320-A06E-87F2D7AC5E31}"/>
              </a:ext>
            </a:extLst>
          </p:cNvPr>
          <p:cNvSpPr/>
          <p:nvPr/>
        </p:nvSpPr>
        <p:spPr>
          <a:xfrm>
            <a:off x="9395555" y="3020770"/>
            <a:ext cx="2234147" cy="2810342"/>
          </a:xfrm>
          <a:prstGeom prst="rect">
            <a:avLst/>
          </a:prstGeom>
          <a:solidFill>
            <a:srgbClr val="E2E8F1"/>
          </a:solidFill>
          <a:ln w="57150">
            <a:solidFill>
              <a:srgbClr val="D0D0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26" name="TextBox 25">
            <a:extLst>
              <a:ext uri="{FF2B5EF4-FFF2-40B4-BE49-F238E27FC236}">
                <a16:creationId xmlns:a16="http://schemas.microsoft.com/office/drawing/2014/main" id="{E19C2C8D-1398-4F10-A589-3ACAB67B7712}"/>
              </a:ext>
            </a:extLst>
          </p:cNvPr>
          <p:cNvSpPr txBox="1"/>
          <p:nvPr/>
        </p:nvSpPr>
        <p:spPr>
          <a:xfrm>
            <a:off x="9401689" y="3066876"/>
            <a:ext cx="436418" cy="52322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800" b="1" i="0" u="none" strike="noStrike" cap="none" spc="0" normalizeH="0" baseline="0">
                <a:ln>
                  <a:noFill/>
                </a:ln>
                <a:solidFill>
                  <a:schemeClr val="bg1">
                    <a:lumMod val="85000"/>
                  </a:schemeClr>
                </a:solidFill>
                <a:effectLst/>
                <a:uLnTx/>
                <a:uFillTx/>
                <a:latin typeface="Helvetica"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D0D0D0"/>
                </a:solidFill>
                <a:effectLst/>
                <a:uLnTx/>
                <a:uFillTx/>
                <a:latin typeface="Helvetica" pitchFamily="2" charset="0"/>
                <a:ea typeface="+mn-ea"/>
                <a:cs typeface="+mn-cs"/>
              </a:rPr>
              <a:t>4</a:t>
            </a:r>
          </a:p>
        </p:txBody>
      </p:sp>
      <p:sp>
        <p:nvSpPr>
          <p:cNvPr id="31" name="TextBox 30">
            <a:extLst>
              <a:ext uri="{FF2B5EF4-FFF2-40B4-BE49-F238E27FC236}">
                <a16:creationId xmlns:a16="http://schemas.microsoft.com/office/drawing/2014/main" id="{D0BAD055-91AD-4520-994B-4F672A06C61C}"/>
              </a:ext>
            </a:extLst>
          </p:cNvPr>
          <p:cNvSpPr txBox="1"/>
          <p:nvPr/>
        </p:nvSpPr>
        <p:spPr>
          <a:xfrm>
            <a:off x="9428268" y="3620359"/>
            <a:ext cx="220143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0D0D0"/>
                </a:solidFill>
                <a:effectLst/>
                <a:uLnTx/>
                <a:uFillTx/>
                <a:latin typeface="Helvetica" panose="020B0403020202020204" pitchFamily="34" charset="0"/>
                <a:ea typeface="+mn-ea"/>
                <a:cs typeface="+mn-cs"/>
              </a:rPr>
              <a:t>In which ways is multiscreen TV held to higher standards?</a:t>
            </a:r>
          </a:p>
        </p:txBody>
      </p:sp>
      <p:sp>
        <p:nvSpPr>
          <p:cNvPr id="19" name="Rectangle 18">
            <a:hlinkClick r:id="" action="ppaction://noaction"/>
            <a:extLst>
              <a:ext uri="{FF2B5EF4-FFF2-40B4-BE49-F238E27FC236}">
                <a16:creationId xmlns:a16="http://schemas.microsoft.com/office/drawing/2014/main" id="{2F88C82D-7CF0-438E-BB5E-A33A77D936B6}"/>
              </a:ext>
            </a:extLst>
          </p:cNvPr>
          <p:cNvSpPr/>
          <p:nvPr/>
        </p:nvSpPr>
        <p:spPr>
          <a:xfrm>
            <a:off x="3521269" y="3020770"/>
            <a:ext cx="2234147" cy="2810342"/>
          </a:xfrm>
          <a:prstGeom prst="rect">
            <a:avLst/>
          </a:prstGeom>
          <a:solidFill>
            <a:srgbClr val="E2E8F1"/>
          </a:solidFill>
          <a:ln w="57150">
            <a:solidFill>
              <a:srgbClr val="ACBD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23" name="TextBox 22">
            <a:extLst>
              <a:ext uri="{FF2B5EF4-FFF2-40B4-BE49-F238E27FC236}">
                <a16:creationId xmlns:a16="http://schemas.microsoft.com/office/drawing/2014/main" id="{7463450E-C761-4861-8D01-CDB4E291AF7B}"/>
              </a:ext>
            </a:extLst>
          </p:cNvPr>
          <p:cNvSpPr txBox="1"/>
          <p:nvPr/>
        </p:nvSpPr>
        <p:spPr>
          <a:xfrm>
            <a:off x="3535263" y="3066876"/>
            <a:ext cx="4364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D0D0D0"/>
                </a:solidFill>
                <a:effectLst/>
                <a:uLnTx/>
                <a:uFillTx/>
                <a:latin typeface="Helvetica" pitchFamily="2" charset="0"/>
                <a:ea typeface="+mn-ea"/>
                <a:cs typeface="+mn-cs"/>
              </a:rPr>
              <a:t>2</a:t>
            </a:r>
          </a:p>
        </p:txBody>
      </p:sp>
      <p:sp>
        <p:nvSpPr>
          <p:cNvPr id="5" name="TextBox 4">
            <a:hlinkClick r:id="" action="ppaction://noaction"/>
            <a:extLst>
              <a:ext uri="{FF2B5EF4-FFF2-40B4-BE49-F238E27FC236}">
                <a16:creationId xmlns:a16="http://schemas.microsoft.com/office/drawing/2014/main" id="{20325821-D3C3-47B3-BC5B-D972B60A7668}"/>
              </a:ext>
            </a:extLst>
          </p:cNvPr>
          <p:cNvSpPr txBox="1"/>
          <p:nvPr/>
        </p:nvSpPr>
        <p:spPr>
          <a:xfrm>
            <a:off x="3551188" y="3620359"/>
            <a:ext cx="2158664"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0D0D0"/>
                </a:solidFill>
                <a:effectLst/>
                <a:uLnTx/>
                <a:uFillTx/>
                <a:latin typeface="Helvetica" panose="020B0403020202020204" pitchFamily="34" charset="0"/>
                <a:ea typeface="+mn-ea"/>
                <a:cs typeface="+mn-cs"/>
              </a:rPr>
              <a:t>What is the current momentum of data privacy regulation and legislation?</a:t>
            </a:r>
          </a:p>
        </p:txBody>
      </p:sp>
      <p:sp>
        <p:nvSpPr>
          <p:cNvPr id="3" name="Rectangle 2">
            <a:extLst>
              <a:ext uri="{FF2B5EF4-FFF2-40B4-BE49-F238E27FC236}">
                <a16:creationId xmlns:a16="http://schemas.microsoft.com/office/drawing/2014/main" id="{04D51C8E-7DBD-468F-8413-E52C3CC99149}"/>
              </a:ext>
            </a:extLst>
          </p:cNvPr>
          <p:cNvSpPr/>
          <p:nvPr/>
        </p:nvSpPr>
        <p:spPr>
          <a:xfrm>
            <a:off x="581746" y="3020770"/>
            <a:ext cx="2234147" cy="2810342"/>
          </a:xfrm>
          <a:prstGeom prst="rect">
            <a:avLst/>
          </a:prstGeom>
          <a:solidFill>
            <a:srgbClr val="E2E8F1"/>
          </a:solidFill>
          <a:ln w="57150">
            <a:solidFill>
              <a:srgbClr val="ACBD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22" name="TextBox 21">
            <a:extLst>
              <a:ext uri="{FF2B5EF4-FFF2-40B4-BE49-F238E27FC236}">
                <a16:creationId xmlns:a16="http://schemas.microsoft.com/office/drawing/2014/main" id="{9FC49F6C-5188-457F-BE6C-625753CA72DF}"/>
              </a:ext>
            </a:extLst>
          </p:cNvPr>
          <p:cNvSpPr txBox="1"/>
          <p:nvPr/>
        </p:nvSpPr>
        <p:spPr>
          <a:xfrm>
            <a:off x="559381" y="3066876"/>
            <a:ext cx="436418" cy="52322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800" b="1" i="0" u="none" strike="noStrike" cap="none" spc="0" normalizeH="0" baseline="0">
                <a:ln>
                  <a:noFill/>
                </a:ln>
                <a:solidFill>
                  <a:schemeClr val="bg1">
                    <a:lumMod val="85000"/>
                  </a:schemeClr>
                </a:solidFill>
                <a:effectLst/>
                <a:uLnTx/>
                <a:uFillTx/>
                <a:latin typeface="Helvetica"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D0D0D0"/>
                </a:solidFill>
                <a:effectLst/>
                <a:uLnTx/>
                <a:uFillTx/>
                <a:latin typeface="Helvetica" pitchFamily="2" charset="0"/>
                <a:ea typeface="+mn-ea"/>
                <a:cs typeface="+mn-cs"/>
              </a:rPr>
              <a:t>1</a:t>
            </a:r>
          </a:p>
        </p:txBody>
      </p:sp>
      <p:sp>
        <p:nvSpPr>
          <p:cNvPr id="7" name="TextBox 6">
            <a:extLst>
              <a:ext uri="{FF2B5EF4-FFF2-40B4-BE49-F238E27FC236}">
                <a16:creationId xmlns:a16="http://schemas.microsoft.com/office/drawing/2014/main" id="{47C2C805-4308-9886-56D3-9EB5BCD97D00}"/>
              </a:ext>
            </a:extLst>
          </p:cNvPr>
          <p:cNvSpPr txBox="1"/>
          <p:nvPr/>
        </p:nvSpPr>
        <p:spPr>
          <a:xfrm>
            <a:off x="609058" y="3620359"/>
            <a:ext cx="216475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0D0D0"/>
                </a:solidFill>
                <a:effectLst/>
                <a:uLnTx/>
                <a:uFillTx/>
                <a:latin typeface="Helvetica" panose="020B0403020202020204" pitchFamily="34" charset="0"/>
                <a:ea typeface="+mn-ea"/>
                <a:cs typeface="+mn-cs"/>
              </a:rPr>
              <a:t>What is data privacy &amp; security and why is it important?</a:t>
            </a:r>
          </a:p>
        </p:txBody>
      </p:sp>
      <p:sp>
        <p:nvSpPr>
          <p:cNvPr id="20" name="Rectangle 19">
            <a:extLst>
              <a:ext uri="{FF2B5EF4-FFF2-40B4-BE49-F238E27FC236}">
                <a16:creationId xmlns:a16="http://schemas.microsoft.com/office/drawing/2014/main" id="{B796AA46-05F7-4348-A8B5-A2211DF268D5}"/>
              </a:ext>
            </a:extLst>
          </p:cNvPr>
          <p:cNvSpPr/>
          <p:nvPr/>
        </p:nvSpPr>
        <p:spPr>
          <a:xfrm>
            <a:off x="6457993" y="3020770"/>
            <a:ext cx="2234147" cy="2810342"/>
          </a:xfrm>
          <a:prstGeom prst="rect">
            <a:avLst/>
          </a:prstGeom>
          <a:solidFill>
            <a:srgbClr val="00BFF2"/>
          </a:solidFill>
          <a:ln w="57150">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24" name="TextBox 23">
            <a:extLst>
              <a:ext uri="{FF2B5EF4-FFF2-40B4-BE49-F238E27FC236}">
                <a16:creationId xmlns:a16="http://schemas.microsoft.com/office/drawing/2014/main" id="{0FD4F9FF-9CE9-415E-823F-6DE0CB1EC38F}"/>
              </a:ext>
            </a:extLst>
          </p:cNvPr>
          <p:cNvSpPr txBox="1"/>
          <p:nvPr/>
        </p:nvSpPr>
        <p:spPr>
          <a:xfrm>
            <a:off x="6433746" y="3066876"/>
            <a:ext cx="436418" cy="52322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800" b="1" i="0" u="none" strike="noStrike" cap="none" spc="0" normalizeH="0" baseline="0">
                <a:ln>
                  <a:noFill/>
                </a:ln>
                <a:solidFill>
                  <a:schemeClr val="bg1">
                    <a:lumMod val="85000"/>
                  </a:schemeClr>
                </a:solidFill>
                <a:effectLst/>
                <a:uLnTx/>
                <a:uFillTx/>
                <a:latin typeface="Helvetica"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bg1"/>
                </a:solidFill>
                <a:effectLst/>
                <a:uLnTx/>
                <a:uFillTx/>
                <a:latin typeface="Helvetica" pitchFamily="2" charset="0"/>
                <a:ea typeface="+mn-ea"/>
                <a:cs typeface="+mn-cs"/>
              </a:rPr>
              <a:t>3</a:t>
            </a:r>
          </a:p>
        </p:txBody>
      </p:sp>
      <p:sp>
        <p:nvSpPr>
          <p:cNvPr id="9" name="TextBox 8">
            <a:extLst>
              <a:ext uri="{FF2B5EF4-FFF2-40B4-BE49-F238E27FC236}">
                <a16:creationId xmlns:a16="http://schemas.microsoft.com/office/drawing/2014/main" id="{348066F1-5946-304E-2953-6223BEAD0FA4}"/>
              </a:ext>
            </a:extLst>
          </p:cNvPr>
          <p:cNvSpPr txBox="1"/>
          <p:nvPr/>
        </p:nvSpPr>
        <p:spPr>
          <a:xfrm>
            <a:off x="6500733" y="3620359"/>
            <a:ext cx="2147716"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bg1"/>
                </a:solidFill>
                <a:effectLst/>
                <a:uLnTx/>
                <a:uFillTx/>
                <a:latin typeface="Helvetica" panose="020B0403020202020204" pitchFamily="34" charset="0"/>
                <a:ea typeface="+mn-ea"/>
                <a:cs typeface="+mn-cs"/>
              </a:rPr>
              <a:t>How has </a:t>
            </a:r>
            <a:br>
              <a:rPr kumimoji="0" lang="en-US" sz="1800" b="1" i="0" u="none" strike="noStrike" kern="1200" cap="none" spc="0" normalizeH="0" baseline="0" noProof="0">
                <a:ln>
                  <a:noFill/>
                </a:ln>
                <a:solidFill>
                  <a:schemeClr val="bg1"/>
                </a:solidFill>
                <a:effectLst/>
                <a:uLnTx/>
                <a:uFillTx/>
                <a:latin typeface="Helvetica" panose="020B0403020202020204" pitchFamily="34" charset="0"/>
                <a:ea typeface="+mn-ea"/>
                <a:cs typeface="+mn-cs"/>
              </a:rPr>
            </a:br>
            <a:r>
              <a:rPr kumimoji="0" lang="en-US" sz="1800" b="1" i="0" u="none" strike="noStrike" kern="1200" cap="none" spc="0" normalizeH="0" baseline="0" noProof="0">
                <a:ln>
                  <a:noFill/>
                </a:ln>
                <a:solidFill>
                  <a:schemeClr val="bg1"/>
                </a:solidFill>
                <a:effectLst/>
                <a:uLnTx/>
                <a:uFillTx/>
                <a:latin typeface="Helvetica" panose="020B0403020202020204" pitchFamily="34" charset="0"/>
                <a:ea typeface="+mn-ea"/>
                <a:cs typeface="+mn-cs"/>
              </a:rPr>
              <a:t>‘Big Tech’ failed consumers on data privacy &amp; security?</a:t>
            </a:r>
          </a:p>
        </p:txBody>
      </p:sp>
      <p:pic>
        <p:nvPicPr>
          <p:cNvPr id="8" name="Picture 7">
            <a:extLst>
              <a:ext uri="{FF2B5EF4-FFF2-40B4-BE49-F238E27FC236}">
                <a16:creationId xmlns:a16="http://schemas.microsoft.com/office/drawing/2014/main" id="{ADFA4A15-8B59-3200-8CFF-A8F0E95B5D4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1" name="Slide Number Placeholder 5">
            <a:extLst>
              <a:ext uri="{FF2B5EF4-FFF2-40B4-BE49-F238E27FC236}">
                <a16:creationId xmlns:a16="http://schemas.microsoft.com/office/drawing/2014/main" id="{91E73866-504F-04A5-035A-24F9950479C1}"/>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7A06C223-CE87-E045-8EBF-684F20A328C3}"/>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39994764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B1464"/>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1E2D1E-B258-02AD-287D-E7D2B6E72A7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358581" y="1"/>
            <a:ext cx="2833418" cy="1649895"/>
          </a:xfrm>
          <a:prstGeom prst="rect">
            <a:avLst/>
          </a:prstGeom>
        </p:spPr>
      </p:pic>
      <p:grpSp>
        <p:nvGrpSpPr>
          <p:cNvPr id="40" name="Group 39">
            <a:extLst>
              <a:ext uri="{FF2B5EF4-FFF2-40B4-BE49-F238E27FC236}">
                <a16:creationId xmlns:a16="http://schemas.microsoft.com/office/drawing/2014/main" id="{7B146417-3A42-4BC1-8172-E26106665BDB}"/>
              </a:ext>
            </a:extLst>
          </p:cNvPr>
          <p:cNvGrpSpPr/>
          <p:nvPr/>
        </p:nvGrpSpPr>
        <p:grpSpPr>
          <a:xfrm>
            <a:off x="1269437" y="1947774"/>
            <a:ext cx="9395131" cy="2394649"/>
            <a:chOff x="2465707" y="1659890"/>
            <a:chExt cx="9138574" cy="3059400"/>
          </a:xfrm>
        </p:grpSpPr>
        <p:sp>
          <p:nvSpPr>
            <p:cNvPr id="41" name="Speech Bubble: Rectangle 40">
              <a:extLst>
                <a:ext uri="{FF2B5EF4-FFF2-40B4-BE49-F238E27FC236}">
                  <a16:creationId xmlns:a16="http://schemas.microsoft.com/office/drawing/2014/main" id="{811FC3E0-9FD1-4B00-BC70-E13698D7C6F1}"/>
                </a:ext>
              </a:extLst>
            </p:cNvPr>
            <p:cNvSpPr/>
            <p:nvPr/>
          </p:nvSpPr>
          <p:spPr>
            <a:xfrm>
              <a:off x="2465707" y="1659890"/>
              <a:ext cx="9138574" cy="3059400"/>
            </a:xfrm>
            <a:prstGeom prst="wedgeRectCallout">
              <a:avLst>
                <a:gd name="adj1" fmla="val -10809"/>
                <a:gd name="adj2" fmla="val 60978"/>
              </a:avLst>
            </a:prstGeom>
            <a:solidFill>
              <a:schemeClr val="bg1"/>
            </a:solidFill>
            <a:ln w="38100">
              <a:solidFill>
                <a:srgbClr val="00BFF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D8F0AEF1-89D6-4008-A26D-954198072C0E}"/>
                </a:ext>
              </a:extLst>
            </p:cNvPr>
            <p:cNvSpPr/>
            <p:nvPr/>
          </p:nvSpPr>
          <p:spPr>
            <a:xfrm>
              <a:off x="2465707" y="1881003"/>
              <a:ext cx="8984008" cy="2611848"/>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2000">
                  <a:solidFill>
                    <a:srgbClr val="1B1464"/>
                  </a:solidFill>
                  <a:latin typeface="Helvetica" panose="020B0403020202020204" pitchFamily="34" charset="0"/>
                </a:rPr>
                <a:t>“This landmark legislation (referencing the </a:t>
              </a:r>
              <a:r>
                <a:rPr lang="en-US" sz="2000" i="1">
                  <a:solidFill>
                    <a:srgbClr val="1B1464"/>
                  </a:solidFill>
                  <a:latin typeface="Helvetica" panose="020B0403020202020204" pitchFamily="34" charset="0"/>
                </a:rPr>
                <a:t>American Privacy Rights Act</a:t>
              </a:r>
              <a:r>
                <a:rPr lang="en-US" sz="2000">
                  <a:solidFill>
                    <a:srgbClr val="1B1464"/>
                  </a:solidFill>
                  <a:latin typeface="Helvetica" panose="020B0403020202020204" pitchFamily="34" charset="0"/>
                </a:rPr>
                <a:t>) gives Americans the right to control where their information goes and who can sell it.  </a:t>
              </a:r>
              <a:r>
                <a:rPr lang="en-US" sz="2000" b="1">
                  <a:solidFill>
                    <a:srgbClr val="00BFF2"/>
                  </a:solidFill>
                  <a:latin typeface="Helvetica" panose="020B0403020202020204" pitchFamily="34" charset="0"/>
                </a:rPr>
                <a:t>It reins in Big Tech by prohibiting them from tracking, predicting, and manipulating people’s behaviors for profit without their knowledge and consent.</a:t>
              </a:r>
              <a:r>
                <a:rPr lang="en-US" sz="2000">
                  <a:solidFill>
                    <a:srgbClr val="1B1464"/>
                  </a:solidFill>
                  <a:latin typeface="Helvetica" panose="020B0403020202020204" pitchFamily="34" charset="0"/>
                </a:rPr>
                <a:t> Americans overwhelmingly want these rights, and they are looking to us, their elected representatives, to act.”</a:t>
              </a:r>
            </a:p>
          </p:txBody>
        </p:sp>
      </p:grpSp>
      <p:sp>
        <p:nvSpPr>
          <p:cNvPr id="44" name="Rectangle 43">
            <a:extLst>
              <a:ext uri="{FF2B5EF4-FFF2-40B4-BE49-F238E27FC236}">
                <a16:creationId xmlns:a16="http://schemas.microsoft.com/office/drawing/2014/main" id="{CBF5CF3F-5006-499F-A465-F6611C56541B}"/>
              </a:ext>
            </a:extLst>
          </p:cNvPr>
          <p:cNvSpPr/>
          <p:nvPr/>
        </p:nvSpPr>
        <p:spPr>
          <a:xfrm>
            <a:off x="901394" y="4920740"/>
            <a:ext cx="9905383" cy="707886"/>
          </a:xfrm>
          <a:prstGeom prst="rect">
            <a:avLst/>
          </a:prstGeom>
        </p:spPr>
        <p:txBody>
          <a:bodyPr wrap="square">
            <a:spAutoFit/>
          </a:bodyPr>
          <a:lstStyle/>
          <a:p>
            <a:pPr algn="ctr" defTabSz="457109">
              <a:defRPr/>
            </a:pPr>
            <a:r>
              <a:rPr kumimoji="0" lang="en-US" sz="2000" b="1" i="0" u="none" strike="noStrike" kern="0" cap="none" spc="0" normalizeH="0" baseline="0" noProof="0">
                <a:ln>
                  <a:noFill/>
                </a:ln>
                <a:solidFill>
                  <a:srgbClr val="00BFF2"/>
                </a:solidFill>
                <a:effectLst/>
                <a:uLnTx/>
                <a:uFillTx/>
                <a:latin typeface="Helvetica" panose="020B0604020202020204" pitchFamily="34" charset="0"/>
                <a:ea typeface="Open Sans" panose="020B0606030504020204" pitchFamily="34" charset="0"/>
                <a:cs typeface="Helvetica" panose="020B0604020202020204" pitchFamily="34" charset="0"/>
              </a:rPr>
              <a:t>Rep. Cathy McMorris Rodgers</a:t>
            </a:r>
            <a:br>
              <a:rPr kumimoji="0" lang="en-US" sz="2000" b="1" i="0" u="none" strike="noStrike" kern="0" cap="none" spc="0" normalizeH="0" baseline="0" noProof="0">
                <a:ln>
                  <a:noFill/>
                </a:ln>
                <a:solidFill>
                  <a:prstClr val="white"/>
                </a:solidFill>
                <a:effectLst/>
                <a:uLnTx/>
                <a:uFillTx/>
                <a:latin typeface="Helvetica" panose="020B0604020202020204" pitchFamily="34" charset="0"/>
                <a:ea typeface="Open Sans" panose="020B0606030504020204" pitchFamily="34" charset="0"/>
                <a:cs typeface="Helvetica" panose="020B0604020202020204" pitchFamily="34" charset="0"/>
              </a:rPr>
            </a:br>
            <a:r>
              <a:rPr kumimoji="0" lang="en-US" sz="2000" b="0" i="0" u="none" strike="noStrike" kern="0" cap="none" spc="0" normalizeH="0" baseline="0" noProof="0">
                <a:ln>
                  <a:noFill/>
                </a:ln>
                <a:solidFill>
                  <a:prstClr val="white"/>
                </a:solidFill>
                <a:effectLst/>
                <a:uLnTx/>
                <a:uFillTx/>
                <a:latin typeface="Helvetica" panose="020B0604020202020204" pitchFamily="34" charset="0"/>
                <a:ea typeface="Open Sans" panose="020B0606030504020204" pitchFamily="34" charset="0"/>
                <a:cs typeface="Helvetica" panose="020B0604020202020204" pitchFamily="34" charset="0"/>
              </a:rPr>
              <a:t>House Energy and Commerce Committee Chair, (R-Wash.)</a:t>
            </a:r>
          </a:p>
        </p:txBody>
      </p:sp>
      <p:sp>
        <p:nvSpPr>
          <p:cNvPr id="4" name="TextBox 3">
            <a:extLst>
              <a:ext uri="{FF2B5EF4-FFF2-40B4-BE49-F238E27FC236}">
                <a16:creationId xmlns:a16="http://schemas.microsoft.com/office/drawing/2014/main" id="{FF70E0CE-3823-5B82-EAE9-B9347DC14863}"/>
              </a:ext>
            </a:extLst>
          </p:cNvPr>
          <p:cNvSpPr txBox="1"/>
          <p:nvPr/>
        </p:nvSpPr>
        <p:spPr>
          <a:xfrm>
            <a:off x="126264" y="255260"/>
            <a:ext cx="10680515" cy="8925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00BFF2"/>
                </a:solidFill>
                <a:effectLst/>
                <a:uLnTx/>
                <a:uFillTx/>
                <a:latin typeface="Helvetica" panose="020B0604020202020204" pitchFamily="34" charset="0"/>
                <a:ea typeface="+mn-ea"/>
                <a:cs typeface="+mn-cs"/>
              </a:rPr>
              <a:t>Increased data privacy legislation will help protect some consumer data being tracked and used by ‘Big Tech’</a:t>
            </a:r>
            <a:endParaRPr kumimoji="0" lang="en-US" sz="2600" b="1" i="0" u="none" strike="noStrike" kern="1200" cap="none" spc="0" normalizeH="0" baseline="0" noProof="0">
              <a:ln>
                <a:noFill/>
              </a:ln>
              <a:solidFill>
                <a:srgbClr val="00BFF2"/>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9C0BF679-455F-C0BC-50B0-ED32B759830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7" name="Slide Number Placeholder 5">
            <a:extLst>
              <a:ext uri="{FF2B5EF4-FFF2-40B4-BE49-F238E27FC236}">
                <a16:creationId xmlns:a16="http://schemas.microsoft.com/office/drawing/2014/main" id="{F1AE05C3-3B46-F1F2-A836-9A303083EFCB}"/>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8" name="Rectangle 7">
            <a:extLst>
              <a:ext uri="{FF2B5EF4-FFF2-40B4-BE49-F238E27FC236}">
                <a16:creationId xmlns:a16="http://schemas.microsoft.com/office/drawing/2014/main" id="{DF6ECDC0-B4BD-BC69-D959-009BAEACFAAE}"/>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
        <p:nvSpPr>
          <p:cNvPr id="10" name="TextBox 9">
            <a:extLst>
              <a:ext uri="{FF2B5EF4-FFF2-40B4-BE49-F238E27FC236}">
                <a16:creationId xmlns:a16="http://schemas.microsoft.com/office/drawing/2014/main" id="{54857B87-4C2F-6A38-7764-6ED9C08B77A9}"/>
              </a:ext>
            </a:extLst>
          </p:cNvPr>
          <p:cNvSpPr txBox="1"/>
          <p:nvPr/>
        </p:nvSpPr>
        <p:spPr>
          <a:xfrm>
            <a:off x="626745" y="6336425"/>
            <a:ext cx="10680515" cy="215444"/>
          </a:xfrm>
          <a:prstGeom prst="rect">
            <a:avLst/>
          </a:prstGeom>
          <a:noFill/>
        </p:spPr>
        <p:txBody>
          <a:bodyPr wrap="square" rtlCol="0">
            <a:spAutoFit/>
          </a:bodyPr>
          <a:lstStyle/>
          <a:p>
            <a:pPr>
              <a:defRPr/>
            </a:pPr>
            <a:r>
              <a:rPr kumimoji="0" lang="en-US" sz="8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Source: EnergyCmmerce.House.gov; ‘</a:t>
            </a:r>
            <a:r>
              <a:rPr kumimoji="0" lang="en-US" sz="800" b="0" i="1"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Committee Chairs Rodgers, Cantwell Unveil Historic Draft Comprehensive Data Privacy Legislation,’ </a:t>
            </a:r>
            <a:r>
              <a:rPr kumimoji="0" lang="en-US" sz="8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April,7 2024.</a:t>
            </a:r>
            <a:endParaRPr lang="en-US" sz="800">
              <a:solidFill>
                <a:prstClr val="white"/>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7431388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2040AD-0236-E588-3A40-533BEC8B4141}"/>
            </a:ext>
          </a:extLst>
        </p:cNvPr>
        <p:cNvGrpSpPr/>
        <p:nvPr/>
      </p:nvGrpSpPr>
      <p:grpSpPr>
        <a:xfrm>
          <a:off x="0" y="0"/>
          <a:ext cx="0" cy="0"/>
          <a:chOff x="0" y="0"/>
          <a:chExt cx="0" cy="0"/>
        </a:xfrm>
      </p:grpSpPr>
      <p:pic>
        <p:nvPicPr>
          <p:cNvPr id="5" name="Picture 4" descr="A person signing a document&#10;&#10;Description automatically generated">
            <a:extLst>
              <a:ext uri="{FF2B5EF4-FFF2-40B4-BE49-F238E27FC236}">
                <a16:creationId xmlns:a16="http://schemas.microsoft.com/office/drawing/2014/main" id="{D48211BF-8A85-F071-3B5D-5E37ABA0967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1520" y="0"/>
            <a:ext cx="4696713" cy="6858000"/>
          </a:xfrm>
          <a:prstGeom prst="rect">
            <a:avLst/>
          </a:prstGeom>
        </p:spPr>
      </p:pic>
      <p:sp>
        <p:nvSpPr>
          <p:cNvPr id="4" name="TextBox 3">
            <a:extLst>
              <a:ext uri="{FF2B5EF4-FFF2-40B4-BE49-F238E27FC236}">
                <a16:creationId xmlns:a16="http://schemas.microsoft.com/office/drawing/2014/main" id="{C1A78658-3DFE-337E-79FD-AD5A1730B0F6}"/>
              </a:ext>
            </a:extLst>
          </p:cNvPr>
          <p:cNvSpPr txBox="1"/>
          <p:nvPr/>
        </p:nvSpPr>
        <p:spPr>
          <a:xfrm>
            <a:off x="4831729" y="1157513"/>
            <a:ext cx="7168714" cy="5201424"/>
          </a:xfrm>
          <a:prstGeom prst="rect">
            <a:avLst/>
          </a:prstGeom>
          <a:noFill/>
        </p:spPr>
        <p:txBody>
          <a:bodyPr wrap="square" rtlCol="0">
            <a:spAutoFit/>
          </a:bodyPr>
          <a:lstStyle/>
          <a:p>
            <a:r>
              <a:rPr lang="en-US" sz="1500">
                <a:solidFill>
                  <a:srgbClr val="1F1A62"/>
                </a:solidFill>
                <a:latin typeface="Helvetica" pitchFamily="2" charset="0"/>
              </a:rPr>
              <a:t>Data is the fuel that powers the advertising economy and is considered one </a:t>
            </a:r>
            <a:br>
              <a:rPr lang="en-US" sz="1500">
                <a:solidFill>
                  <a:srgbClr val="1F1A62"/>
                </a:solidFill>
                <a:latin typeface="Helvetica" pitchFamily="2" charset="0"/>
              </a:rPr>
            </a:br>
            <a:r>
              <a:rPr lang="en-US" sz="1500">
                <a:solidFill>
                  <a:srgbClr val="1F1A62"/>
                </a:solidFill>
                <a:latin typeface="Helvetica" pitchFamily="2" charset="0"/>
              </a:rPr>
              <a:t>of the most important assets a business can hold. </a:t>
            </a:r>
            <a:r>
              <a:rPr lang="en-US" sz="1500" b="1">
                <a:solidFill>
                  <a:srgbClr val="1F1A62"/>
                </a:solidFill>
                <a:latin typeface="Helvetica" pitchFamily="2" charset="0"/>
              </a:rPr>
              <a:t>The right data leveraged in</a:t>
            </a:r>
            <a:br>
              <a:rPr lang="en-US" sz="1500" b="1">
                <a:solidFill>
                  <a:srgbClr val="1F1A62"/>
                </a:solidFill>
                <a:latin typeface="Helvetica" pitchFamily="2" charset="0"/>
              </a:rPr>
            </a:br>
            <a:r>
              <a:rPr lang="en-US" sz="1500" b="1">
                <a:solidFill>
                  <a:srgbClr val="1F1A62"/>
                </a:solidFill>
                <a:latin typeface="Helvetica" pitchFamily="2" charset="0"/>
              </a:rPr>
              <a:t> the right way enables a better understanding of customers</a:t>
            </a:r>
            <a:r>
              <a:rPr lang="en-US" sz="1500">
                <a:solidFill>
                  <a:srgbClr val="1F1A62"/>
                </a:solidFill>
                <a:latin typeface="Helvetica" pitchFamily="2" charset="0"/>
              </a:rPr>
              <a:t>, as well as how </a:t>
            </a:r>
            <a:br>
              <a:rPr lang="en-US" sz="1500">
                <a:solidFill>
                  <a:srgbClr val="1F1A62"/>
                </a:solidFill>
                <a:latin typeface="Helvetica" pitchFamily="2" charset="0"/>
              </a:rPr>
            </a:br>
            <a:r>
              <a:rPr lang="en-US" sz="1500">
                <a:solidFill>
                  <a:srgbClr val="1F1A62"/>
                </a:solidFill>
                <a:latin typeface="Helvetica" pitchFamily="2" charset="0"/>
              </a:rPr>
              <a:t>to serve them more effectively and efficiently. </a:t>
            </a:r>
          </a:p>
          <a:p>
            <a:endParaRPr lang="en-US" sz="1600">
              <a:solidFill>
                <a:srgbClr val="1F1A62"/>
              </a:solidFill>
              <a:latin typeface="Helvetica" pitchFamily="2" charset="0"/>
            </a:endParaRPr>
          </a:p>
          <a:p>
            <a:r>
              <a:rPr lang="en-US" sz="1500">
                <a:solidFill>
                  <a:srgbClr val="1F1A62"/>
                </a:solidFill>
                <a:latin typeface="Helvetica" pitchFamily="2" charset="0"/>
              </a:rPr>
              <a:t>As the creation and collection of data expands, </a:t>
            </a:r>
            <a:r>
              <a:rPr lang="en-US" sz="1500" b="1">
                <a:solidFill>
                  <a:srgbClr val="1F1A62"/>
                </a:solidFill>
                <a:latin typeface="Helvetica" pitchFamily="2" charset="0"/>
              </a:rPr>
              <a:t>businesses have an inherent responsibility</a:t>
            </a:r>
            <a:r>
              <a:rPr lang="en-US" sz="1500">
                <a:solidFill>
                  <a:srgbClr val="1F1A62"/>
                </a:solidFill>
                <a:latin typeface="Helvetica" pitchFamily="2" charset="0"/>
              </a:rPr>
              <a:t> in maintaining the standards of how they collect, process and store personal data. </a:t>
            </a:r>
          </a:p>
          <a:p>
            <a:pPr rtl="0">
              <a:spcBef>
                <a:spcPts val="0"/>
              </a:spcBef>
              <a:spcAft>
                <a:spcPts val="0"/>
              </a:spcAft>
            </a:pPr>
            <a:endParaRPr lang="en-US" sz="1600">
              <a:solidFill>
                <a:srgbClr val="1F1A62"/>
              </a:solidFill>
              <a:latin typeface="Helvetica" pitchFamily="2" charset="0"/>
            </a:endParaRPr>
          </a:p>
          <a:p>
            <a:pPr rtl="0">
              <a:spcBef>
                <a:spcPts val="0"/>
              </a:spcBef>
              <a:spcAft>
                <a:spcPts val="0"/>
              </a:spcAft>
            </a:pPr>
            <a:r>
              <a:rPr lang="en-US" sz="1500">
                <a:solidFill>
                  <a:srgbClr val="1F1A62"/>
                </a:solidFill>
                <a:latin typeface="Helvetica" pitchFamily="2" charset="0"/>
              </a:rPr>
              <a:t>Consumers are particularly concerned about the practices of ‘Big Tech’ and social media platforms, with </a:t>
            </a:r>
            <a:r>
              <a:rPr lang="en-US" sz="1500" b="1">
                <a:solidFill>
                  <a:srgbClr val="1F1A62"/>
                </a:solidFill>
                <a:latin typeface="Helvetica" pitchFamily="2" charset="0"/>
              </a:rPr>
              <a:t>77% of Americans having little or no trust in leaders of social media companies</a:t>
            </a:r>
            <a:r>
              <a:rPr lang="en-US" sz="1500">
                <a:solidFill>
                  <a:srgbClr val="1F1A62"/>
                </a:solidFill>
                <a:latin typeface="Helvetica" pitchFamily="2" charset="0"/>
              </a:rPr>
              <a:t> to publicly admit mistakes and take responsibility for data misuse.</a:t>
            </a:r>
          </a:p>
          <a:p>
            <a:pPr rtl="0">
              <a:spcBef>
                <a:spcPts val="0"/>
              </a:spcBef>
              <a:spcAft>
                <a:spcPts val="0"/>
              </a:spcAft>
            </a:pPr>
            <a:endParaRPr lang="en-US" sz="1400">
              <a:solidFill>
                <a:srgbClr val="1F1A62"/>
              </a:solidFill>
              <a:latin typeface="Helvetica" pitchFamily="2" charset="0"/>
            </a:endParaRPr>
          </a:p>
          <a:p>
            <a:pPr rtl="0">
              <a:spcBef>
                <a:spcPts val="0"/>
              </a:spcBef>
              <a:spcAft>
                <a:spcPts val="0"/>
              </a:spcAft>
            </a:pPr>
            <a:r>
              <a:rPr lang="en-US" sz="1500">
                <a:solidFill>
                  <a:srgbClr val="1F1A62"/>
                </a:solidFill>
                <a:latin typeface="Helvetica" pitchFamily="2" charset="0"/>
              </a:rPr>
              <a:t>Consumer concern has been accompanied by a </a:t>
            </a:r>
            <a:r>
              <a:rPr lang="en-US" sz="1500" b="1">
                <a:solidFill>
                  <a:srgbClr val="1B1464"/>
                </a:solidFill>
                <a:latin typeface="Helvetica" pitchFamily="2" charset="0"/>
              </a:rPr>
              <a:t>surge in state level legislation </a:t>
            </a:r>
            <a:r>
              <a:rPr lang="en-US" sz="1500">
                <a:solidFill>
                  <a:srgbClr val="1F1A62"/>
                </a:solidFill>
                <a:latin typeface="Helvetica" pitchFamily="2" charset="0"/>
              </a:rPr>
              <a:t>with federal laws being discussed as well. At their core, </a:t>
            </a:r>
            <a:r>
              <a:rPr lang="en-US" sz="1500" b="1">
                <a:solidFill>
                  <a:srgbClr val="1F1A62"/>
                </a:solidFill>
                <a:latin typeface="Helvetica" pitchFamily="2" charset="0"/>
              </a:rPr>
              <a:t>these laws are focused on giving consumers more authority </a:t>
            </a:r>
            <a:r>
              <a:rPr lang="en-US" sz="1500">
                <a:solidFill>
                  <a:srgbClr val="1F1A62"/>
                </a:solidFill>
                <a:latin typeface="Helvetica" pitchFamily="2" charset="0"/>
              </a:rPr>
              <a:t>in how their data is collected and used </a:t>
            </a:r>
            <a:br>
              <a:rPr lang="en-US" sz="1500">
                <a:solidFill>
                  <a:srgbClr val="1F1A62"/>
                </a:solidFill>
                <a:latin typeface="Helvetica" pitchFamily="2" charset="0"/>
              </a:rPr>
            </a:br>
            <a:r>
              <a:rPr lang="en-US" sz="1500">
                <a:solidFill>
                  <a:srgbClr val="1F1A62"/>
                </a:solidFill>
                <a:latin typeface="Helvetica" pitchFamily="2" charset="0"/>
              </a:rPr>
              <a:t>by the companies they share it with.</a:t>
            </a:r>
          </a:p>
          <a:p>
            <a:endParaRPr lang="en-US" sz="1600">
              <a:solidFill>
                <a:srgbClr val="1F1A62"/>
              </a:solidFill>
              <a:latin typeface="Helvetica" pitchFamily="2" charset="0"/>
              <a:cs typeface="Calibri" panose="020F0502020204030204" pitchFamily="34" charset="0"/>
            </a:endParaRPr>
          </a:p>
          <a:p>
            <a:r>
              <a:rPr lang="en-US" sz="1500">
                <a:solidFill>
                  <a:srgbClr val="1F1A62"/>
                </a:solidFill>
                <a:latin typeface="Helvetica" pitchFamily="2" charset="0"/>
                <a:cs typeface="Calibri" panose="020F0502020204030204" pitchFamily="34" charset="0"/>
              </a:rPr>
              <a:t>In the first piece of our three-part series, we seek to drive </a:t>
            </a:r>
            <a:r>
              <a:rPr lang="en-US" sz="1500" b="1">
                <a:solidFill>
                  <a:srgbClr val="00BFF2"/>
                </a:solidFill>
                <a:latin typeface="Helvetica" pitchFamily="2" charset="0"/>
                <a:cs typeface="Calibri" panose="020F0502020204030204" pitchFamily="34" charset="0"/>
              </a:rPr>
              <a:t>UNDERSTANDING </a:t>
            </a:r>
            <a:r>
              <a:rPr lang="en-US" sz="1500" b="1">
                <a:solidFill>
                  <a:srgbClr val="1F1A62"/>
                </a:solidFill>
                <a:latin typeface="Helvetica" pitchFamily="2" charset="0"/>
                <a:cs typeface="Calibri" panose="020F0502020204030204" pitchFamily="34" charset="0"/>
              </a:rPr>
              <a:t>on the Momentum of Data Privacy Legislation, and how the shortcomings </a:t>
            </a:r>
            <a:br>
              <a:rPr lang="en-US" sz="1500" b="1">
                <a:solidFill>
                  <a:srgbClr val="1F1A62"/>
                </a:solidFill>
                <a:latin typeface="Helvetica" pitchFamily="2" charset="0"/>
                <a:cs typeface="Calibri" panose="020F0502020204030204" pitchFamily="34" charset="0"/>
              </a:rPr>
            </a:br>
            <a:r>
              <a:rPr lang="en-US" sz="1500" b="1">
                <a:solidFill>
                  <a:srgbClr val="1F1A62"/>
                </a:solidFill>
                <a:latin typeface="Helvetica" pitchFamily="2" charset="0"/>
                <a:cs typeface="Calibri" panose="020F0502020204030204" pitchFamily="34" charset="0"/>
              </a:rPr>
              <a:t>of ‘Big Tech’ </a:t>
            </a:r>
            <a:r>
              <a:rPr lang="en-US" sz="1500">
                <a:solidFill>
                  <a:srgbClr val="1F1A62"/>
                </a:solidFill>
                <a:latin typeface="Helvetica" pitchFamily="2" charset="0"/>
                <a:cs typeface="Calibri" panose="020F0502020204030204" pitchFamily="34" charset="0"/>
              </a:rPr>
              <a:t>have played a role in the need for further regulation.</a:t>
            </a:r>
          </a:p>
        </p:txBody>
      </p:sp>
      <p:pic>
        <p:nvPicPr>
          <p:cNvPr id="20" name="Picture 19">
            <a:extLst>
              <a:ext uri="{FF2B5EF4-FFF2-40B4-BE49-F238E27FC236}">
                <a16:creationId xmlns:a16="http://schemas.microsoft.com/office/drawing/2014/main" id="{175E9E98-AF65-6661-BF9C-AE426CAAA8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72956" y="0"/>
            <a:ext cx="1019044" cy="593387"/>
          </a:xfrm>
          <a:prstGeom prst="rect">
            <a:avLst/>
          </a:prstGeom>
        </p:spPr>
      </p:pic>
      <p:sp>
        <p:nvSpPr>
          <p:cNvPr id="8" name="TextBox 7">
            <a:extLst>
              <a:ext uri="{FF2B5EF4-FFF2-40B4-BE49-F238E27FC236}">
                <a16:creationId xmlns:a16="http://schemas.microsoft.com/office/drawing/2014/main" id="{03D5A568-8D0C-C1C8-F626-7CE29DEB58F2}"/>
              </a:ext>
            </a:extLst>
          </p:cNvPr>
          <p:cNvSpPr txBox="1"/>
          <p:nvPr/>
        </p:nvSpPr>
        <p:spPr>
          <a:xfrm>
            <a:off x="4831729" y="111043"/>
            <a:ext cx="7295176"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00BFF2"/>
                </a:solidFill>
                <a:effectLst/>
                <a:uLnTx/>
                <a:uFillTx/>
                <a:latin typeface="Helvetica" panose="020B0604020202020204" pitchFamily="2" charset="0"/>
                <a:ea typeface="+mn-ea"/>
                <a:cs typeface="+mn-cs"/>
              </a:rPr>
              <a:t>Understanding data privacy &amp; security </a:t>
            </a:r>
            <a:r>
              <a:rPr lang="en-US" sz="2600" b="1">
                <a:solidFill>
                  <a:srgbClr val="00BFF2"/>
                </a:solidFill>
                <a:latin typeface="Helvetica" panose="020B0604020202020204" pitchFamily="2" charset="0"/>
              </a:rPr>
              <a:t>is</a:t>
            </a:r>
            <a:r>
              <a:rPr kumimoji="0" lang="en-US" sz="2600" b="1" i="0" u="none" strike="noStrike" kern="1200" cap="none" spc="0" normalizeH="0" baseline="0" noProof="0">
                <a:ln>
                  <a:noFill/>
                </a:ln>
                <a:solidFill>
                  <a:srgbClr val="00BFF2"/>
                </a:solidFill>
                <a:effectLst/>
                <a:uLnTx/>
                <a:uFillTx/>
                <a:latin typeface="Helvetica" panose="020B0604020202020204" pitchFamily="2" charset="0"/>
                <a:ea typeface="+mn-ea"/>
                <a:cs typeface="+mn-cs"/>
              </a:rPr>
              <a:t> crucial for brands to forge consumer trust.</a:t>
            </a:r>
          </a:p>
        </p:txBody>
      </p:sp>
      <p:pic>
        <p:nvPicPr>
          <p:cNvPr id="2" name="Picture 1">
            <a:extLst>
              <a:ext uri="{FF2B5EF4-FFF2-40B4-BE49-F238E27FC236}">
                <a16:creationId xmlns:a16="http://schemas.microsoft.com/office/drawing/2014/main" id="{4A3F563B-B10D-C93B-B765-E62D3F0083AA}"/>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7" name="Slide Number Placeholder 5">
            <a:extLst>
              <a:ext uri="{FF2B5EF4-FFF2-40B4-BE49-F238E27FC236}">
                <a16:creationId xmlns:a16="http://schemas.microsoft.com/office/drawing/2014/main" id="{6B297BB9-107A-3046-AF2E-FA0C7E7FB9D7}"/>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BD0FBBCB-AD4E-74F8-550D-7FFEE7A1969B}"/>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23090131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B2F7D516-5ACE-D6FB-DA3B-35B0AC65B6D7}"/>
              </a:ext>
            </a:extLst>
          </p:cNvPr>
          <p:cNvSpPr/>
          <p:nvPr/>
        </p:nvSpPr>
        <p:spPr>
          <a:xfrm>
            <a:off x="-10760" y="1682916"/>
            <a:ext cx="4024617" cy="5172987"/>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80446E27-F3B6-5A36-90F5-155E8E262FA5}"/>
              </a:ext>
            </a:extLst>
          </p:cNvPr>
          <p:cNvSpPr/>
          <p:nvPr/>
        </p:nvSpPr>
        <p:spPr>
          <a:xfrm>
            <a:off x="4013856" y="1685013"/>
            <a:ext cx="8178143"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F3B08D31-8CD1-811E-0850-AF65E55C9EAD}"/>
              </a:ext>
            </a:extLst>
          </p:cNvPr>
          <p:cNvSpPr txBox="1"/>
          <p:nvPr/>
        </p:nvSpPr>
        <p:spPr>
          <a:xfrm>
            <a:off x="4007709" y="6205470"/>
            <a:ext cx="816277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a:t>
            </a:r>
            <a:r>
              <a:rPr lang="en-US" sz="800">
                <a:solidFill>
                  <a:srgbClr val="1B1464"/>
                </a:solidFill>
                <a:latin typeface="Helvetica" panose="020B0604020202020204" pitchFamily="34" charset="0"/>
                <a:cs typeface="Helvetica" panose="020B0604020202020204" pitchFamily="34" charset="0"/>
              </a:rPr>
              <a:t>Pew Research Center, ‘How Americans View Data Privacy’, October 2023. *eMarketer Forecast, May 2024, social networks users - Internet users of any age who use a social network via any device at least once per month (2019 – 206.2MM vs. 2023 – 228.0MM).</a:t>
            </a:r>
            <a:endPar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sp>
        <p:nvSpPr>
          <p:cNvPr id="26" name="Rectangle 25">
            <a:extLst>
              <a:ext uri="{FF2B5EF4-FFF2-40B4-BE49-F238E27FC236}">
                <a16:creationId xmlns:a16="http://schemas.microsoft.com/office/drawing/2014/main" id="{A9C445BF-5591-D09A-A8BC-6A2DB67D3CAE}"/>
              </a:ext>
            </a:extLst>
          </p:cNvPr>
          <p:cNvSpPr/>
          <p:nvPr/>
        </p:nvSpPr>
        <p:spPr>
          <a:xfrm>
            <a:off x="136188" y="370201"/>
            <a:ext cx="12055811" cy="892552"/>
          </a:xfrm>
          <a:prstGeom prst="rect">
            <a:avLst/>
          </a:prstGeom>
        </p:spPr>
        <p:txBody>
          <a:bodyPr wrap="square" lIns="91440" tIns="45720" rIns="91440" bIns="45720" anchor="t">
            <a:spAutoFit/>
          </a:bodyPr>
          <a:lstStyle/>
          <a:p>
            <a:pPr>
              <a:defRPr/>
            </a:pPr>
            <a:r>
              <a:rPr lang="en-US" sz="2600" b="1">
                <a:solidFill>
                  <a:srgbClr val="1B1464"/>
                </a:solidFill>
                <a:latin typeface="Helvetica"/>
                <a:cs typeface="Helvetica"/>
              </a:rPr>
              <a:t>Americans are concerned with how ‘Big Tech’ walled gardens and social media companies are handling their data</a:t>
            </a:r>
            <a:endParaRPr kumimoji="0" lang="en-US" sz="2600" b="1" i="0" u="none" strike="noStrike" kern="1200" cap="none" spc="0" normalizeH="0" baseline="0" noProof="0">
              <a:ln>
                <a:noFill/>
              </a:ln>
              <a:solidFill>
                <a:srgbClr val="1B1464"/>
              </a:solidFill>
              <a:effectLst/>
              <a:uLnTx/>
              <a:uFillTx/>
              <a:latin typeface="Helvetica"/>
              <a:cs typeface="Helvetica"/>
            </a:endParaRPr>
          </a:p>
        </p:txBody>
      </p:sp>
      <p:pic>
        <p:nvPicPr>
          <p:cNvPr id="2" name="Picture 1">
            <a:extLst>
              <a:ext uri="{FF2B5EF4-FFF2-40B4-BE49-F238E27FC236}">
                <a16:creationId xmlns:a16="http://schemas.microsoft.com/office/drawing/2014/main" id="{887F38A2-6DBF-BCC9-2642-5CF6885948D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5" name="Slide Number Placeholder 5">
            <a:extLst>
              <a:ext uri="{FF2B5EF4-FFF2-40B4-BE49-F238E27FC236}">
                <a16:creationId xmlns:a16="http://schemas.microsoft.com/office/drawing/2014/main" id="{D1829505-9D86-5608-AB6A-768E9BCFEEDC}"/>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Rectangle 5">
            <a:extLst>
              <a:ext uri="{FF2B5EF4-FFF2-40B4-BE49-F238E27FC236}">
                <a16:creationId xmlns:a16="http://schemas.microsoft.com/office/drawing/2014/main" id="{6AE45E87-4CA7-6346-1EA7-25070CF8055E}"/>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
        <p:nvSpPr>
          <p:cNvPr id="14" name="TextBox 13">
            <a:extLst>
              <a:ext uri="{FF2B5EF4-FFF2-40B4-BE49-F238E27FC236}">
                <a16:creationId xmlns:a16="http://schemas.microsoft.com/office/drawing/2014/main" id="{E2167F7C-D4AD-88D8-1A90-9748BE289B61}"/>
              </a:ext>
            </a:extLst>
          </p:cNvPr>
          <p:cNvSpPr txBox="1"/>
          <p:nvPr/>
        </p:nvSpPr>
        <p:spPr>
          <a:xfrm>
            <a:off x="-4613" y="2435258"/>
            <a:ext cx="4012322" cy="1446550"/>
          </a:xfrm>
          <a:prstGeom prst="rect">
            <a:avLst/>
          </a:prstGeom>
          <a:noFill/>
        </p:spPr>
        <p:txBody>
          <a:bodyPr wrap="square" rtlCol="0">
            <a:spAutoFit/>
          </a:bodyPr>
          <a:lstStyle/>
          <a:p>
            <a:pPr algn="ctr"/>
            <a:r>
              <a:rPr lang="en-US" sz="8800" b="1">
                <a:ln w="19050">
                  <a:solidFill>
                    <a:srgbClr val="1F1A62"/>
                  </a:solidFill>
                </a:ln>
                <a:solidFill>
                  <a:srgbClr val="FFE600"/>
                </a:solidFill>
                <a:latin typeface="Helvetica" panose="020B0604020202020204" pitchFamily="34" charset="0"/>
                <a:cs typeface="Helvetica" panose="020B0604020202020204" pitchFamily="34" charset="0"/>
              </a:rPr>
              <a:t>81%</a:t>
            </a:r>
          </a:p>
        </p:txBody>
      </p:sp>
      <p:sp>
        <p:nvSpPr>
          <p:cNvPr id="18" name="TextBox 17">
            <a:extLst>
              <a:ext uri="{FF2B5EF4-FFF2-40B4-BE49-F238E27FC236}">
                <a16:creationId xmlns:a16="http://schemas.microsoft.com/office/drawing/2014/main" id="{CF1B13E9-92A6-B3F7-DAC5-90A20EAFC816}"/>
              </a:ext>
            </a:extLst>
          </p:cNvPr>
          <p:cNvSpPr txBox="1"/>
          <p:nvPr/>
        </p:nvSpPr>
        <p:spPr>
          <a:xfrm>
            <a:off x="145653" y="3970306"/>
            <a:ext cx="3711790" cy="1569660"/>
          </a:xfrm>
          <a:prstGeom prst="rect">
            <a:avLst/>
          </a:prstGeom>
          <a:noFill/>
        </p:spPr>
        <p:txBody>
          <a:bodyPr wrap="square" rtlCol="0">
            <a:spAutoFit/>
          </a:bodyPr>
          <a:lstStyle/>
          <a:p>
            <a:pPr algn="ctr"/>
            <a:r>
              <a:rPr lang="en-US" sz="2400">
                <a:solidFill>
                  <a:schemeClr val="bg1"/>
                </a:solidFill>
                <a:latin typeface="Helvetica" panose="020B0604020202020204" pitchFamily="34" charset="0"/>
                <a:cs typeface="Helvetica" panose="020B0604020202020204" pitchFamily="34" charset="0"/>
              </a:rPr>
              <a:t>of U.S. adults are </a:t>
            </a:r>
            <a:r>
              <a:rPr lang="en-US" sz="2400" b="1">
                <a:solidFill>
                  <a:srgbClr val="FFE600"/>
                </a:solidFill>
                <a:latin typeface="Helvetica" panose="020B0604020202020204" pitchFamily="34" charset="0"/>
                <a:cs typeface="Helvetica" panose="020B0604020202020204" pitchFamily="34" charset="0"/>
              </a:rPr>
              <a:t>concerned</a:t>
            </a:r>
            <a:r>
              <a:rPr lang="en-US" sz="2400">
                <a:solidFill>
                  <a:srgbClr val="1F1A62"/>
                </a:solidFill>
                <a:latin typeface="Helvetica" panose="020B0604020202020204" pitchFamily="34" charset="0"/>
                <a:cs typeface="Helvetica" panose="020B0604020202020204" pitchFamily="34" charset="0"/>
              </a:rPr>
              <a:t> </a:t>
            </a:r>
            <a:r>
              <a:rPr lang="en-US" sz="2400">
                <a:solidFill>
                  <a:schemeClr val="bg1"/>
                </a:solidFill>
                <a:latin typeface="Helvetica" panose="020B0604020202020204" pitchFamily="34" charset="0"/>
                <a:cs typeface="Helvetica" panose="020B0604020202020204" pitchFamily="34" charset="0"/>
              </a:rPr>
              <a:t>about how </a:t>
            </a:r>
            <a:r>
              <a:rPr lang="en-US" sz="2400" b="1">
                <a:solidFill>
                  <a:srgbClr val="FFE600"/>
                </a:solidFill>
                <a:latin typeface="Helvetica" panose="020B0604020202020204" pitchFamily="34" charset="0"/>
                <a:cs typeface="Helvetica" panose="020B0604020202020204" pitchFamily="34" charset="0"/>
              </a:rPr>
              <a:t>companies use the data </a:t>
            </a:r>
            <a:r>
              <a:rPr lang="en-US" sz="2400">
                <a:solidFill>
                  <a:schemeClr val="bg1"/>
                </a:solidFill>
                <a:latin typeface="Helvetica" panose="020B0604020202020204" pitchFamily="34" charset="0"/>
                <a:cs typeface="Helvetica" panose="020B0604020202020204" pitchFamily="34" charset="0"/>
              </a:rPr>
              <a:t>they collect about them</a:t>
            </a:r>
          </a:p>
        </p:txBody>
      </p:sp>
      <p:sp>
        <p:nvSpPr>
          <p:cNvPr id="22" name="Rectangle: Rounded Corners 21">
            <a:extLst>
              <a:ext uri="{FF2B5EF4-FFF2-40B4-BE49-F238E27FC236}">
                <a16:creationId xmlns:a16="http://schemas.microsoft.com/office/drawing/2014/main" id="{46B34F65-2C3C-4508-57D3-1F9FCF1B265F}"/>
              </a:ext>
            </a:extLst>
          </p:cNvPr>
          <p:cNvSpPr/>
          <p:nvPr/>
        </p:nvSpPr>
        <p:spPr>
          <a:xfrm>
            <a:off x="4164292" y="2940906"/>
            <a:ext cx="3878515" cy="2726415"/>
          </a:xfrm>
          <a:prstGeom prst="roundRect">
            <a:avLst>
              <a:gd name="adj" fmla="val 7630"/>
            </a:avLst>
          </a:prstGeom>
          <a:solidFill>
            <a:schemeClr val="bg1"/>
          </a:solidFill>
          <a:ln w="28575">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3CE51ABA-AD7C-A002-155B-B35C8435EEA3}"/>
              </a:ext>
            </a:extLst>
          </p:cNvPr>
          <p:cNvSpPr txBox="1"/>
          <p:nvPr/>
        </p:nvSpPr>
        <p:spPr>
          <a:xfrm>
            <a:off x="4164291" y="4343883"/>
            <a:ext cx="3878516" cy="1323439"/>
          </a:xfrm>
          <a:prstGeom prst="rect">
            <a:avLst/>
          </a:prstGeom>
          <a:noFill/>
        </p:spPr>
        <p:txBody>
          <a:bodyPr wrap="square" rtlCol="0">
            <a:spAutoFit/>
          </a:bodyPr>
          <a:lstStyle/>
          <a:p>
            <a:pPr algn="ctr"/>
            <a:r>
              <a:rPr lang="en-US" sz="8000" b="1">
                <a:ln w="19050">
                  <a:solidFill>
                    <a:srgbClr val="1F1A62"/>
                  </a:solidFill>
                </a:ln>
                <a:solidFill>
                  <a:srgbClr val="ED3C8D"/>
                </a:solidFill>
                <a:latin typeface="Helvetica" panose="020B0604020202020204" pitchFamily="34" charset="0"/>
                <a:cs typeface="Helvetica" panose="020B0604020202020204" pitchFamily="34" charset="0"/>
              </a:rPr>
              <a:t>77%</a:t>
            </a:r>
          </a:p>
        </p:txBody>
      </p:sp>
      <p:sp>
        <p:nvSpPr>
          <p:cNvPr id="24" name="TextBox 23">
            <a:extLst>
              <a:ext uri="{FF2B5EF4-FFF2-40B4-BE49-F238E27FC236}">
                <a16:creationId xmlns:a16="http://schemas.microsoft.com/office/drawing/2014/main" id="{4382E799-2E66-9EBA-BE91-A28841CD910D}"/>
              </a:ext>
            </a:extLst>
          </p:cNvPr>
          <p:cNvSpPr txBox="1"/>
          <p:nvPr/>
        </p:nvSpPr>
        <p:spPr>
          <a:xfrm>
            <a:off x="4195777" y="3006632"/>
            <a:ext cx="3777218" cy="1323439"/>
          </a:xfrm>
          <a:prstGeom prst="rect">
            <a:avLst/>
          </a:prstGeom>
          <a:noFill/>
        </p:spPr>
        <p:txBody>
          <a:bodyPr wrap="square" rtlCol="0">
            <a:spAutoFit/>
          </a:bodyPr>
          <a:lstStyle/>
          <a:p>
            <a:pPr algn="ctr"/>
            <a:r>
              <a:rPr lang="en-US" sz="2000" b="1">
                <a:solidFill>
                  <a:srgbClr val="ED3C8D"/>
                </a:solidFill>
                <a:latin typeface="Helvetica" panose="020B0604020202020204" pitchFamily="34" charset="0"/>
                <a:cs typeface="Helvetica" panose="020B0604020202020204" pitchFamily="34" charset="0"/>
              </a:rPr>
              <a:t>Publicly admit mistakes and take responsibility </a:t>
            </a:r>
            <a:r>
              <a:rPr lang="en-US" sz="2000">
                <a:solidFill>
                  <a:srgbClr val="1F1A62"/>
                </a:solidFill>
                <a:latin typeface="Helvetica" panose="020B0604020202020204" pitchFamily="34" charset="0"/>
                <a:cs typeface="Helvetica" panose="020B0604020202020204" pitchFamily="34" charset="0"/>
              </a:rPr>
              <a:t>when they misuse or compromise users’ personal data</a:t>
            </a:r>
          </a:p>
        </p:txBody>
      </p:sp>
      <p:sp>
        <p:nvSpPr>
          <p:cNvPr id="30" name="TextBox 29">
            <a:extLst>
              <a:ext uri="{FF2B5EF4-FFF2-40B4-BE49-F238E27FC236}">
                <a16:creationId xmlns:a16="http://schemas.microsoft.com/office/drawing/2014/main" id="{0D1BC952-AFC6-DED4-F1D1-D58667A93CCB}"/>
              </a:ext>
            </a:extLst>
          </p:cNvPr>
          <p:cNvSpPr txBox="1"/>
          <p:nvPr/>
        </p:nvSpPr>
        <p:spPr>
          <a:xfrm>
            <a:off x="4093723" y="1856865"/>
            <a:ext cx="8018409" cy="769441"/>
          </a:xfrm>
          <a:prstGeom prst="rect">
            <a:avLst/>
          </a:prstGeom>
          <a:noFill/>
        </p:spPr>
        <p:txBody>
          <a:bodyPr wrap="square">
            <a:spAutoFit/>
          </a:bodyPr>
          <a:lstStyle/>
          <a:p>
            <a:pPr algn="ctr"/>
            <a:r>
              <a:rPr lang="en-US" sz="2200" b="1">
                <a:solidFill>
                  <a:srgbClr val="1F1A62"/>
                </a:solidFill>
                <a:latin typeface="Helvetica" panose="020B0604020202020204" pitchFamily="34" charset="0"/>
                <a:cs typeface="Helvetica" panose="020B0604020202020204" pitchFamily="34" charset="0"/>
              </a:rPr>
              <a:t>% of U.S. adults who have little or no trust that leaders </a:t>
            </a:r>
            <a:br>
              <a:rPr lang="en-US" sz="2200" b="1">
                <a:solidFill>
                  <a:srgbClr val="1F1A62"/>
                </a:solidFill>
                <a:latin typeface="Helvetica" panose="020B0604020202020204" pitchFamily="34" charset="0"/>
                <a:cs typeface="Helvetica" panose="020B0604020202020204" pitchFamily="34" charset="0"/>
              </a:rPr>
            </a:br>
            <a:r>
              <a:rPr lang="en-US" sz="2200" b="1">
                <a:solidFill>
                  <a:srgbClr val="1F1A62"/>
                </a:solidFill>
                <a:latin typeface="Helvetica" panose="020B0604020202020204" pitchFamily="34" charset="0"/>
                <a:cs typeface="Helvetica" panose="020B0604020202020204" pitchFamily="34" charset="0"/>
              </a:rPr>
              <a:t>of social media companies will…</a:t>
            </a:r>
            <a:endParaRPr lang="en-US" sz="2200" b="1"/>
          </a:p>
        </p:txBody>
      </p:sp>
      <p:sp>
        <p:nvSpPr>
          <p:cNvPr id="32" name="Rectangle: Rounded Corners 31">
            <a:extLst>
              <a:ext uri="{FF2B5EF4-FFF2-40B4-BE49-F238E27FC236}">
                <a16:creationId xmlns:a16="http://schemas.microsoft.com/office/drawing/2014/main" id="{310E677B-1E74-5F8E-8F51-C637A6F21707}"/>
              </a:ext>
            </a:extLst>
          </p:cNvPr>
          <p:cNvSpPr/>
          <p:nvPr/>
        </p:nvSpPr>
        <p:spPr>
          <a:xfrm>
            <a:off x="8178146" y="2940906"/>
            <a:ext cx="3878515" cy="2726415"/>
          </a:xfrm>
          <a:prstGeom prst="roundRect">
            <a:avLst>
              <a:gd name="adj" fmla="val 7630"/>
            </a:avLst>
          </a:prstGeom>
          <a:solidFill>
            <a:schemeClr val="bg1"/>
          </a:solidFill>
          <a:ln w="28575">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FB5C2804-EBFD-EB31-47D9-60DAB305A087}"/>
              </a:ext>
            </a:extLst>
          </p:cNvPr>
          <p:cNvSpPr txBox="1"/>
          <p:nvPr/>
        </p:nvSpPr>
        <p:spPr>
          <a:xfrm>
            <a:off x="8178145" y="4343883"/>
            <a:ext cx="3878516" cy="1323439"/>
          </a:xfrm>
          <a:prstGeom prst="rect">
            <a:avLst/>
          </a:prstGeom>
          <a:noFill/>
        </p:spPr>
        <p:txBody>
          <a:bodyPr wrap="square" rtlCol="0">
            <a:spAutoFit/>
          </a:bodyPr>
          <a:lstStyle/>
          <a:p>
            <a:pPr algn="ctr"/>
            <a:r>
              <a:rPr lang="en-US" sz="8000" b="1">
                <a:ln w="19050">
                  <a:solidFill>
                    <a:srgbClr val="1F1A62"/>
                  </a:solidFill>
                </a:ln>
                <a:solidFill>
                  <a:srgbClr val="00BFF2"/>
                </a:solidFill>
                <a:latin typeface="Helvetica" panose="020B0604020202020204" pitchFamily="34" charset="0"/>
                <a:cs typeface="Helvetica" panose="020B0604020202020204" pitchFamily="34" charset="0"/>
              </a:rPr>
              <a:t>76%</a:t>
            </a:r>
          </a:p>
        </p:txBody>
      </p:sp>
      <p:sp>
        <p:nvSpPr>
          <p:cNvPr id="34" name="TextBox 33">
            <a:extLst>
              <a:ext uri="{FF2B5EF4-FFF2-40B4-BE49-F238E27FC236}">
                <a16:creationId xmlns:a16="http://schemas.microsoft.com/office/drawing/2014/main" id="{ECC04C90-D2A9-14E6-30B7-E58F28FD4E01}"/>
              </a:ext>
            </a:extLst>
          </p:cNvPr>
          <p:cNvSpPr txBox="1"/>
          <p:nvPr/>
        </p:nvSpPr>
        <p:spPr>
          <a:xfrm>
            <a:off x="8189524" y="3006632"/>
            <a:ext cx="3777218" cy="707886"/>
          </a:xfrm>
          <a:prstGeom prst="rect">
            <a:avLst/>
          </a:prstGeom>
          <a:noFill/>
        </p:spPr>
        <p:txBody>
          <a:bodyPr wrap="square" rtlCol="0">
            <a:spAutoFit/>
          </a:bodyPr>
          <a:lstStyle/>
          <a:p>
            <a:pPr algn="ctr"/>
            <a:r>
              <a:rPr lang="en-US" sz="2000" b="1">
                <a:solidFill>
                  <a:srgbClr val="00BFF2"/>
                </a:solidFill>
                <a:latin typeface="Helvetica" panose="020B0604020202020204" pitchFamily="34" charset="0"/>
                <a:cs typeface="Helvetica" panose="020B0604020202020204" pitchFamily="34" charset="0"/>
              </a:rPr>
              <a:t>Not sell users’ personal data to others</a:t>
            </a:r>
            <a:r>
              <a:rPr lang="en-US" sz="2000">
                <a:solidFill>
                  <a:srgbClr val="00BFF2"/>
                </a:solidFill>
                <a:latin typeface="Helvetica" panose="020B0604020202020204" pitchFamily="34" charset="0"/>
                <a:cs typeface="Helvetica" panose="020B0604020202020204" pitchFamily="34" charset="0"/>
              </a:rPr>
              <a:t> </a:t>
            </a:r>
            <a:r>
              <a:rPr lang="en-US" sz="2000">
                <a:solidFill>
                  <a:srgbClr val="1F1A62"/>
                </a:solidFill>
                <a:latin typeface="Helvetica" panose="020B0604020202020204" pitchFamily="34" charset="0"/>
                <a:cs typeface="Helvetica" panose="020B0604020202020204" pitchFamily="34" charset="0"/>
              </a:rPr>
              <a:t>without their consent</a:t>
            </a:r>
          </a:p>
        </p:txBody>
      </p:sp>
      <p:sp>
        <p:nvSpPr>
          <p:cNvPr id="3" name="Rectangle 2">
            <a:extLst>
              <a:ext uri="{FF2B5EF4-FFF2-40B4-BE49-F238E27FC236}">
                <a16:creationId xmlns:a16="http://schemas.microsoft.com/office/drawing/2014/main" id="{788A0AC7-C762-A784-E4CA-F8116A114137}"/>
              </a:ext>
            </a:extLst>
          </p:cNvPr>
          <p:cNvSpPr/>
          <p:nvPr/>
        </p:nvSpPr>
        <p:spPr>
          <a:xfrm>
            <a:off x="145652" y="1318034"/>
            <a:ext cx="11966479" cy="276999"/>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lang="en-US" sz="1200">
                <a:solidFill>
                  <a:srgbClr val="002060"/>
                </a:solidFill>
                <a:latin typeface="Helvetica" panose="020B0604020202020204" pitchFamily="34" charset="0"/>
                <a:ea typeface="Calibri" panose="020F0502020204030204" pitchFamily="34" charset="0"/>
              </a:rPr>
              <a:t>Even though</a:t>
            </a:r>
            <a:r>
              <a:rPr kumimoji="0" lang="en-US" sz="1200" b="0" i="0" u="none" strike="noStrike" kern="1200" cap="none" spc="0" normalizeH="0" baseline="0" noProof="0">
                <a:ln>
                  <a:noFill/>
                </a:ln>
                <a:solidFill>
                  <a:srgbClr val="002060"/>
                </a:solidFill>
                <a:effectLst/>
                <a:uLnTx/>
                <a:uFillTx/>
                <a:latin typeface="Helvetica" panose="020B0604020202020204" pitchFamily="34" charset="0"/>
                <a:ea typeface="Calibri" panose="020F0502020204030204" pitchFamily="34" charset="0"/>
                <a:cs typeface="+mn-cs"/>
              </a:rPr>
              <a:t> people don’t trust social media platforms to use their data responsibility, the total number of social network users has increased 11% since 2019 in the U.S.*</a:t>
            </a:r>
            <a:endParaRPr kumimoji="0" lang="en-US" sz="1200" b="0" i="0" u="none" strike="noStrike" kern="1200" cap="none" spc="0" normalizeH="0" baseline="0" noProof="0">
              <a:ln>
                <a:noFill/>
              </a:ln>
              <a:solidFill>
                <a:srgbClr val="1F1A62"/>
              </a:solidFill>
              <a:effectLst/>
              <a:uLnTx/>
              <a:uFillTx/>
              <a:latin typeface="Helvetica" pitchFamily="2" charset="0"/>
              <a:ea typeface="+mn-ea"/>
              <a:cs typeface="+mn-cs"/>
            </a:endParaRPr>
          </a:p>
        </p:txBody>
      </p:sp>
    </p:spTree>
    <p:extLst>
      <p:ext uri="{BB962C8B-B14F-4D97-AF65-F5344CB8AC3E}">
        <p14:creationId xmlns:p14="http://schemas.microsoft.com/office/powerpoint/2010/main" val="30626789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0446E27-F3B6-5A36-90F5-155E8E262FA5}"/>
              </a:ext>
            </a:extLst>
          </p:cNvPr>
          <p:cNvSpPr/>
          <p:nvPr/>
        </p:nvSpPr>
        <p:spPr>
          <a:xfrm>
            <a:off x="0" y="168501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Rounded Corners 27">
            <a:hlinkClick r:id="rId3"/>
            <a:extLst>
              <a:ext uri="{FF2B5EF4-FFF2-40B4-BE49-F238E27FC236}">
                <a16:creationId xmlns:a16="http://schemas.microsoft.com/office/drawing/2014/main" id="{1778DAF0-553F-F117-D894-F82640B57F61}"/>
              </a:ext>
            </a:extLst>
          </p:cNvPr>
          <p:cNvSpPr/>
          <p:nvPr/>
        </p:nvSpPr>
        <p:spPr>
          <a:xfrm>
            <a:off x="64553" y="3328933"/>
            <a:ext cx="4013357" cy="1144019"/>
          </a:xfrm>
          <a:prstGeom prst="round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9C445BF-5591-D09A-A8BC-6A2DB67D3CAE}"/>
              </a:ext>
            </a:extLst>
          </p:cNvPr>
          <p:cNvSpPr/>
          <p:nvPr/>
        </p:nvSpPr>
        <p:spPr>
          <a:xfrm>
            <a:off x="136187" y="369486"/>
            <a:ext cx="12055811" cy="892552"/>
          </a:xfrm>
          <a:prstGeom prst="rect">
            <a:avLst/>
          </a:prstGeom>
        </p:spPr>
        <p:txBody>
          <a:bodyPr wrap="square" lIns="91440" tIns="45720" rIns="91440" bIns="45720" anchor="t">
            <a:spAutoFit/>
          </a:bodyPr>
          <a:lstStyle/>
          <a:p>
            <a:pPr>
              <a:defRPr/>
            </a:pPr>
            <a:r>
              <a:rPr lang="en-US" sz="2600" b="1">
                <a:solidFill>
                  <a:srgbClr val="1B1464"/>
                </a:solidFill>
                <a:latin typeface="Helvetica"/>
                <a:cs typeface="Helvetica"/>
              </a:rPr>
              <a:t>Despite increased regulations in the U.S. and abroad, ‘Big Tech’ platforms continue to commit privacy violations while putting consumer data at risk</a:t>
            </a:r>
          </a:p>
        </p:txBody>
      </p:sp>
      <p:pic>
        <p:nvPicPr>
          <p:cNvPr id="2" name="Picture 1">
            <a:extLst>
              <a:ext uri="{FF2B5EF4-FFF2-40B4-BE49-F238E27FC236}">
                <a16:creationId xmlns:a16="http://schemas.microsoft.com/office/drawing/2014/main" id="{887F38A2-6DBF-BCC9-2642-5CF6885948D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6" name="Rectangle 5">
            <a:extLst>
              <a:ext uri="{FF2B5EF4-FFF2-40B4-BE49-F238E27FC236}">
                <a16:creationId xmlns:a16="http://schemas.microsoft.com/office/drawing/2014/main" id="{6AE45E87-4CA7-6346-1EA7-25070CF8055E}"/>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
        <p:nvSpPr>
          <p:cNvPr id="10" name="TextBox 9">
            <a:hlinkClick r:id="rId5"/>
            <a:extLst>
              <a:ext uri="{FF2B5EF4-FFF2-40B4-BE49-F238E27FC236}">
                <a16:creationId xmlns:a16="http://schemas.microsoft.com/office/drawing/2014/main" id="{E96A4939-4633-5D92-64AE-38DFED113164}"/>
              </a:ext>
            </a:extLst>
          </p:cNvPr>
          <p:cNvSpPr txBox="1"/>
          <p:nvPr/>
        </p:nvSpPr>
        <p:spPr>
          <a:xfrm>
            <a:off x="74964" y="3758760"/>
            <a:ext cx="4013357" cy="646331"/>
          </a:xfrm>
          <a:prstGeom prst="rect">
            <a:avLst/>
          </a:prstGeom>
          <a:noFill/>
        </p:spPr>
        <p:txBody>
          <a:bodyPr wrap="square">
            <a:spAutoFit/>
          </a:bodyPr>
          <a:lstStyle/>
          <a:p>
            <a:pPr algn="ctr"/>
            <a:r>
              <a:rPr lang="en-US" b="1" i="0">
                <a:solidFill>
                  <a:srgbClr val="111111"/>
                </a:solidFill>
                <a:effectLst/>
                <a:highlight>
                  <a:srgbClr val="FFFFFF"/>
                </a:highlight>
                <a:latin typeface="LabGrotesque"/>
              </a:rPr>
              <a:t>Meta hit with a record-breaking $1.3 billion fine over data privacy breaches</a:t>
            </a:r>
          </a:p>
        </p:txBody>
      </p:sp>
      <p:grpSp>
        <p:nvGrpSpPr>
          <p:cNvPr id="24" name="Group 23">
            <a:extLst>
              <a:ext uri="{FF2B5EF4-FFF2-40B4-BE49-F238E27FC236}">
                <a16:creationId xmlns:a16="http://schemas.microsoft.com/office/drawing/2014/main" id="{1423B5F8-6297-25BE-698E-431D0018B9DD}"/>
              </a:ext>
            </a:extLst>
          </p:cNvPr>
          <p:cNvGrpSpPr/>
          <p:nvPr/>
        </p:nvGrpSpPr>
        <p:grpSpPr>
          <a:xfrm>
            <a:off x="64552" y="1773727"/>
            <a:ext cx="4412281" cy="1457469"/>
            <a:chOff x="-3111500" y="2552700"/>
            <a:chExt cx="4450159" cy="1469981"/>
          </a:xfrm>
        </p:grpSpPr>
        <p:sp>
          <p:nvSpPr>
            <p:cNvPr id="23" name="Rectangle: Rounded Corners 22">
              <a:hlinkClick r:id="rId3"/>
              <a:extLst>
                <a:ext uri="{FF2B5EF4-FFF2-40B4-BE49-F238E27FC236}">
                  <a16:creationId xmlns:a16="http://schemas.microsoft.com/office/drawing/2014/main" id="{2237D46C-0547-2C18-3A0E-ED5F05D3B38B}"/>
                </a:ext>
              </a:extLst>
            </p:cNvPr>
            <p:cNvSpPr/>
            <p:nvPr/>
          </p:nvSpPr>
          <p:spPr>
            <a:xfrm>
              <a:off x="-3111500" y="2552700"/>
              <a:ext cx="4450159" cy="1469981"/>
            </a:xfrm>
            <a:prstGeom prst="round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hlinkClick r:id="rId3"/>
              <a:extLst>
                <a:ext uri="{FF2B5EF4-FFF2-40B4-BE49-F238E27FC236}">
                  <a16:creationId xmlns:a16="http://schemas.microsoft.com/office/drawing/2014/main" id="{BCAC936D-4628-8D69-75D0-58521D609C26}"/>
                </a:ext>
              </a:extLst>
            </p:cNvPr>
            <p:cNvSpPr txBox="1"/>
            <p:nvPr/>
          </p:nvSpPr>
          <p:spPr>
            <a:xfrm>
              <a:off x="-3111499" y="3030474"/>
              <a:ext cx="4435754" cy="877163"/>
            </a:xfrm>
            <a:prstGeom prst="rect">
              <a:avLst/>
            </a:prstGeom>
            <a:noFill/>
          </p:spPr>
          <p:txBody>
            <a:bodyPr wrap="square">
              <a:spAutoFit/>
            </a:bodyPr>
            <a:lstStyle/>
            <a:p>
              <a:pPr algn="ctr"/>
              <a:r>
                <a:rPr lang="en-US" sz="1700" b="1" i="0">
                  <a:effectLst/>
                  <a:latin typeface="Oswald" panose="00000500000000000000" pitchFamily="2" charset="0"/>
                </a:rPr>
                <a:t>The Incognito Mode Myth Has Fully Unraveled</a:t>
              </a:r>
            </a:p>
            <a:p>
              <a:pPr algn="ctr"/>
              <a:r>
                <a:rPr lang="en-US" sz="1100" b="1" i="0">
                  <a:effectLst/>
                  <a:latin typeface="Apercu"/>
                </a:rPr>
                <a:t>To settle a years-long lawsuit, Google has agreed to delete “billions of data records” collected from users of “Incognito mode,” illuminating the pitfalls of relying on Chrome to protect your privacy.</a:t>
              </a:r>
            </a:p>
          </p:txBody>
        </p:sp>
        <p:pic>
          <p:nvPicPr>
            <p:cNvPr id="19" name="Picture 18">
              <a:extLst>
                <a:ext uri="{FF2B5EF4-FFF2-40B4-BE49-F238E27FC236}">
                  <a16:creationId xmlns:a16="http://schemas.microsoft.com/office/drawing/2014/main" id="{B6C0BE59-B0EF-0100-7264-5F9B3E24AB3B}"/>
                </a:ext>
              </a:extLst>
            </p:cNvPr>
            <p:cNvPicPr>
              <a:picLocks noChangeAspect="1"/>
            </p:cNvPicPr>
            <p:nvPr/>
          </p:nvPicPr>
          <p:blipFill>
            <a:blip r:embed="rId6"/>
            <a:stretch>
              <a:fillRect/>
            </a:stretch>
          </p:blipFill>
          <p:spPr>
            <a:xfrm>
              <a:off x="-2939415" y="2606178"/>
              <a:ext cx="1190625" cy="476250"/>
            </a:xfrm>
            <a:prstGeom prst="rect">
              <a:avLst/>
            </a:prstGeom>
          </p:spPr>
        </p:pic>
        <p:sp>
          <p:nvSpPr>
            <p:cNvPr id="22" name="TextBox 21">
              <a:extLst>
                <a:ext uri="{FF2B5EF4-FFF2-40B4-BE49-F238E27FC236}">
                  <a16:creationId xmlns:a16="http://schemas.microsoft.com/office/drawing/2014/main" id="{E69B481B-9F3D-8193-1612-6E594F4CE4AD}"/>
                </a:ext>
              </a:extLst>
            </p:cNvPr>
            <p:cNvSpPr txBox="1"/>
            <p:nvPr/>
          </p:nvSpPr>
          <p:spPr>
            <a:xfrm>
              <a:off x="272479" y="2666405"/>
              <a:ext cx="1031167" cy="276999"/>
            </a:xfrm>
            <a:prstGeom prst="rect">
              <a:avLst/>
            </a:prstGeom>
            <a:noFill/>
          </p:spPr>
          <p:txBody>
            <a:bodyPr wrap="square" rtlCol="0">
              <a:spAutoFit/>
            </a:bodyPr>
            <a:lstStyle/>
            <a:p>
              <a:r>
                <a:rPr lang="en-US" sz="1200">
                  <a:solidFill>
                    <a:srgbClr val="1F1A62"/>
                  </a:solidFill>
                  <a:latin typeface="Helvetica" panose="020B0604020202020204" pitchFamily="34" charset="0"/>
                  <a:cs typeface="Helvetica" panose="020B0604020202020204" pitchFamily="34" charset="0"/>
                </a:rPr>
                <a:t>April 1,2024</a:t>
              </a:r>
            </a:p>
          </p:txBody>
        </p:sp>
      </p:grpSp>
      <p:sp>
        <p:nvSpPr>
          <p:cNvPr id="25" name="TextBox 24">
            <a:extLst>
              <a:ext uri="{FF2B5EF4-FFF2-40B4-BE49-F238E27FC236}">
                <a16:creationId xmlns:a16="http://schemas.microsoft.com/office/drawing/2014/main" id="{4EF95B5F-1C0E-4556-ABC0-142529CBA106}"/>
              </a:ext>
            </a:extLst>
          </p:cNvPr>
          <p:cNvSpPr txBox="1"/>
          <p:nvPr/>
        </p:nvSpPr>
        <p:spPr>
          <a:xfrm>
            <a:off x="2907203" y="3419402"/>
            <a:ext cx="1115906" cy="276999"/>
          </a:xfrm>
          <a:prstGeom prst="rect">
            <a:avLst/>
          </a:prstGeom>
          <a:noFill/>
        </p:spPr>
        <p:txBody>
          <a:bodyPr wrap="square" rtlCol="0">
            <a:spAutoFit/>
          </a:bodyPr>
          <a:lstStyle/>
          <a:p>
            <a:r>
              <a:rPr lang="en-US" sz="1200">
                <a:solidFill>
                  <a:srgbClr val="1F1A62"/>
                </a:solidFill>
                <a:latin typeface="Helvetica" panose="020B0604020202020204" pitchFamily="34" charset="0"/>
                <a:cs typeface="Helvetica" panose="020B0604020202020204" pitchFamily="34" charset="0"/>
              </a:rPr>
              <a:t>May 22, 2023</a:t>
            </a:r>
          </a:p>
        </p:txBody>
      </p:sp>
      <p:pic>
        <p:nvPicPr>
          <p:cNvPr id="27" name="Picture 14" descr="Business Insider Logo: valor, história, PNG">
            <a:extLst>
              <a:ext uri="{FF2B5EF4-FFF2-40B4-BE49-F238E27FC236}">
                <a16:creationId xmlns:a16="http://schemas.microsoft.com/office/drawing/2014/main" id="{3C438740-D461-17F9-9B18-11EF53D49F9D}"/>
              </a:ext>
            </a:extLst>
          </p:cNvPr>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a:stretch/>
        </p:blipFill>
        <p:spPr bwMode="auto">
          <a:xfrm>
            <a:off x="210172" y="3419402"/>
            <a:ext cx="991175" cy="326841"/>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Rounded Corners 45">
            <a:hlinkClick r:id="rId8"/>
            <a:extLst>
              <a:ext uri="{FF2B5EF4-FFF2-40B4-BE49-F238E27FC236}">
                <a16:creationId xmlns:a16="http://schemas.microsoft.com/office/drawing/2014/main" id="{3E3F7FD4-62D4-3A19-21B0-B1C6CBC78D7C}"/>
              </a:ext>
            </a:extLst>
          </p:cNvPr>
          <p:cNvSpPr/>
          <p:nvPr/>
        </p:nvSpPr>
        <p:spPr>
          <a:xfrm>
            <a:off x="8539433" y="5433244"/>
            <a:ext cx="3496551" cy="107538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hlinkClick r:id="rId8"/>
            <a:extLst>
              <a:ext uri="{FF2B5EF4-FFF2-40B4-BE49-F238E27FC236}">
                <a16:creationId xmlns:a16="http://schemas.microsoft.com/office/drawing/2014/main" id="{6668262E-68CF-452A-7F73-AABD14AA01F2}"/>
              </a:ext>
            </a:extLst>
          </p:cNvPr>
          <p:cNvSpPr txBox="1"/>
          <p:nvPr/>
        </p:nvSpPr>
        <p:spPr>
          <a:xfrm>
            <a:off x="8548307" y="5718845"/>
            <a:ext cx="3506285" cy="830997"/>
          </a:xfrm>
          <a:prstGeom prst="rect">
            <a:avLst/>
          </a:prstGeom>
          <a:noFill/>
        </p:spPr>
        <p:txBody>
          <a:bodyPr wrap="square" rtlCol="0">
            <a:spAutoFit/>
          </a:bodyPr>
          <a:lstStyle/>
          <a:p>
            <a:r>
              <a:rPr lang="en-US" sz="1600" i="0">
                <a:solidFill>
                  <a:srgbClr val="000000"/>
                </a:solidFill>
                <a:effectLst/>
                <a:latin typeface="aktiv-grotesk"/>
              </a:rPr>
              <a:t>News publisher files class action antitrust suit against Google, citing AI’s harms to their bottom line</a:t>
            </a:r>
          </a:p>
        </p:txBody>
      </p:sp>
      <p:sp>
        <p:nvSpPr>
          <p:cNvPr id="48" name="TextBox 47">
            <a:extLst>
              <a:ext uri="{FF2B5EF4-FFF2-40B4-BE49-F238E27FC236}">
                <a16:creationId xmlns:a16="http://schemas.microsoft.com/office/drawing/2014/main" id="{FBDC6A10-111B-4ABF-BFF2-19B0166DB3D9}"/>
              </a:ext>
            </a:extLst>
          </p:cNvPr>
          <p:cNvSpPr txBox="1"/>
          <p:nvPr/>
        </p:nvSpPr>
        <p:spPr>
          <a:xfrm>
            <a:off x="10488631" y="5493613"/>
            <a:ext cx="1544295" cy="276999"/>
          </a:xfrm>
          <a:prstGeom prst="rect">
            <a:avLst/>
          </a:prstGeom>
          <a:noFill/>
        </p:spPr>
        <p:txBody>
          <a:bodyPr wrap="square" rtlCol="0">
            <a:spAutoFit/>
          </a:bodyPr>
          <a:lstStyle/>
          <a:p>
            <a:r>
              <a:rPr lang="en-US" sz="1200">
                <a:solidFill>
                  <a:srgbClr val="002060"/>
                </a:solidFill>
                <a:latin typeface="Helvetica" panose="020B0604020202020204" pitchFamily="34" charset="0"/>
                <a:cs typeface="Helvetica" panose="020B0604020202020204" pitchFamily="34" charset="0"/>
              </a:rPr>
              <a:t>December 15, 2023</a:t>
            </a:r>
          </a:p>
        </p:txBody>
      </p:sp>
      <p:pic>
        <p:nvPicPr>
          <p:cNvPr id="49" name="Picture 48">
            <a:extLst>
              <a:ext uri="{FF2B5EF4-FFF2-40B4-BE49-F238E27FC236}">
                <a16:creationId xmlns:a16="http://schemas.microsoft.com/office/drawing/2014/main" id="{E7416948-3EAB-483D-AE7C-16ED42EF81DB}"/>
              </a:ext>
            </a:extLst>
          </p:cNvPr>
          <p:cNvPicPr>
            <a:picLocks noChangeAspect="1"/>
          </p:cNvPicPr>
          <p:nvPr/>
        </p:nvPicPr>
        <p:blipFill>
          <a:blip r:embed="rId9"/>
          <a:stretch>
            <a:fillRect/>
          </a:stretch>
        </p:blipFill>
        <p:spPr>
          <a:xfrm>
            <a:off x="8647247" y="5481659"/>
            <a:ext cx="686984" cy="346379"/>
          </a:xfrm>
          <a:prstGeom prst="rect">
            <a:avLst/>
          </a:prstGeom>
        </p:spPr>
      </p:pic>
      <p:sp>
        <p:nvSpPr>
          <p:cNvPr id="50" name="Rectangle: Rounded Corners 49">
            <a:hlinkClick r:id="rId10"/>
            <a:extLst>
              <a:ext uri="{FF2B5EF4-FFF2-40B4-BE49-F238E27FC236}">
                <a16:creationId xmlns:a16="http://schemas.microsoft.com/office/drawing/2014/main" id="{F22C7DE7-39FB-37BA-B5A5-13DEAE4E8DE5}"/>
              </a:ext>
            </a:extLst>
          </p:cNvPr>
          <p:cNvSpPr/>
          <p:nvPr/>
        </p:nvSpPr>
        <p:spPr>
          <a:xfrm>
            <a:off x="4139300" y="3271755"/>
            <a:ext cx="3364219" cy="1248135"/>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5" name="Group 1034">
            <a:extLst>
              <a:ext uri="{FF2B5EF4-FFF2-40B4-BE49-F238E27FC236}">
                <a16:creationId xmlns:a16="http://schemas.microsoft.com/office/drawing/2014/main" id="{B762CF9E-66C3-C5A4-1F8E-1358B1A325E2}"/>
              </a:ext>
            </a:extLst>
          </p:cNvPr>
          <p:cNvGrpSpPr/>
          <p:nvPr/>
        </p:nvGrpSpPr>
        <p:grpSpPr>
          <a:xfrm>
            <a:off x="4100396" y="4570037"/>
            <a:ext cx="3380119" cy="1118828"/>
            <a:chOff x="4011190" y="4570037"/>
            <a:chExt cx="3380119" cy="1118828"/>
          </a:xfrm>
        </p:grpSpPr>
        <p:sp>
          <p:nvSpPr>
            <p:cNvPr id="51" name="Rectangle: Rounded Corners 50">
              <a:hlinkClick r:id="rId11"/>
              <a:extLst>
                <a:ext uri="{FF2B5EF4-FFF2-40B4-BE49-F238E27FC236}">
                  <a16:creationId xmlns:a16="http://schemas.microsoft.com/office/drawing/2014/main" id="{CBAFE665-2B2E-204D-58A5-5DB5379D3882}"/>
                </a:ext>
              </a:extLst>
            </p:cNvPr>
            <p:cNvSpPr/>
            <p:nvPr/>
          </p:nvSpPr>
          <p:spPr>
            <a:xfrm>
              <a:off x="4011190" y="4570037"/>
              <a:ext cx="3368678" cy="105013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hlinkClick r:id="rId11"/>
              <a:extLst>
                <a:ext uri="{FF2B5EF4-FFF2-40B4-BE49-F238E27FC236}">
                  <a16:creationId xmlns:a16="http://schemas.microsoft.com/office/drawing/2014/main" id="{D9065038-B810-6DB9-B7D2-09D2AC1A454D}"/>
                </a:ext>
              </a:extLst>
            </p:cNvPr>
            <p:cNvSpPr txBox="1"/>
            <p:nvPr/>
          </p:nvSpPr>
          <p:spPr>
            <a:xfrm>
              <a:off x="4022631" y="4857868"/>
              <a:ext cx="3345323" cy="830997"/>
            </a:xfrm>
            <a:prstGeom prst="rect">
              <a:avLst/>
            </a:prstGeom>
            <a:noFill/>
          </p:spPr>
          <p:txBody>
            <a:bodyPr wrap="square">
              <a:spAutoFit/>
            </a:bodyPr>
            <a:lstStyle/>
            <a:p>
              <a:r>
                <a:rPr lang="en-US" sz="1600" b="1">
                  <a:solidFill>
                    <a:srgbClr val="282828"/>
                  </a:solidFill>
                  <a:effectLst/>
                  <a:latin typeface="Guardian Egyp"/>
                </a:rPr>
                <a:t>Google agrees to settle $5 billion lawsuit accusing it of tracking Incognito users</a:t>
              </a:r>
            </a:p>
          </p:txBody>
        </p:sp>
        <p:sp>
          <p:nvSpPr>
            <p:cNvPr id="53" name="TextBox 52">
              <a:extLst>
                <a:ext uri="{FF2B5EF4-FFF2-40B4-BE49-F238E27FC236}">
                  <a16:creationId xmlns:a16="http://schemas.microsoft.com/office/drawing/2014/main" id="{DCE3D9FF-9160-EFFF-38BF-110420F860A5}"/>
                </a:ext>
              </a:extLst>
            </p:cNvPr>
            <p:cNvSpPr txBox="1"/>
            <p:nvPr/>
          </p:nvSpPr>
          <p:spPr>
            <a:xfrm>
              <a:off x="5800726" y="4627662"/>
              <a:ext cx="1590583" cy="276999"/>
            </a:xfrm>
            <a:prstGeom prst="rect">
              <a:avLst/>
            </a:prstGeom>
            <a:noFill/>
          </p:spPr>
          <p:txBody>
            <a:bodyPr wrap="square" rtlCol="0">
              <a:spAutoFit/>
            </a:bodyPr>
            <a:lstStyle/>
            <a:p>
              <a:r>
                <a:rPr lang="en-US" sz="1200">
                  <a:solidFill>
                    <a:srgbClr val="002060"/>
                  </a:solidFill>
                  <a:latin typeface="Helvetica" panose="020B0604020202020204" pitchFamily="34" charset="0"/>
                  <a:cs typeface="Helvetica" panose="020B0604020202020204" pitchFamily="34" charset="0"/>
                </a:rPr>
                <a:t>December 28, 2023</a:t>
              </a:r>
            </a:p>
          </p:txBody>
        </p:sp>
        <p:pic>
          <p:nvPicPr>
            <p:cNvPr id="54" name="Picture 2" descr="Engadget">
              <a:extLst>
                <a:ext uri="{FF2B5EF4-FFF2-40B4-BE49-F238E27FC236}">
                  <a16:creationId xmlns:a16="http://schemas.microsoft.com/office/drawing/2014/main" id="{C0775A8A-C816-092A-90DA-87D007492F7E}"/>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4093691" y="4652440"/>
              <a:ext cx="792106" cy="253474"/>
            </a:xfrm>
            <a:prstGeom prst="rect">
              <a:avLst/>
            </a:prstGeom>
            <a:noFill/>
            <a:extLst>
              <a:ext uri="{909E8E84-426E-40DD-AFC4-6F175D3DCCD1}">
                <a14:hiddenFill xmlns:a14="http://schemas.microsoft.com/office/drawing/2010/main">
                  <a:solidFill>
                    <a:srgbClr val="FFFFFF"/>
                  </a:solidFill>
                </a14:hiddenFill>
              </a:ext>
            </a:extLst>
          </p:spPr>
        </p:pic>
      </p:grpSp>
      <p:sp>
        <p:nvSpPr>
          <p:cNvPr id="57" name="TextBox 56">
            <a:extLst>
              <a:ext uri="{FF2B5EF4-FFF2-40B4-BE49-F238E27FC236}">
                <a16:creationId xmlns:a16="http://schemas.microsoft.com/office/drawing/2014/main" id="{AD356F39-AD9D-58BE-43C1-A6AD63D29638}"/>
              </a:ext>
            </a:extLst>
          </p:cNvPr>
          <p:cNvSpPr txBox="1"/>
          <p:nvPr/>
        </p:nvSpPr>
        <p:spPr>
          <a:xfrm>
            <a:off x="5904415" y="3366621"/>
            <a:ext cx="1523166" cy="276999"/>
          </a:xfrm>
          <a:prstGeom prst="rect">
            <a:avLst/>
          </a:prstGeom>
          <a:noFill/>
        </p:spPr>
        <p:txBody>
          <a:bodyPr wrap="square" rtlCol="0">
            <a:spAutoFit/>
          </a:bodyPr>
          <a:lstStyle/>
          <a:p>
            <a:pPr algn="r"/>
            <a:r>
              <a:rPr lang="en-US" sz="1200">
                <a:solidFill>
                  <a:srgbClr val="002060"/>
                </a:solidFill>
                <a:latin typeface="Helvetica" panose="020B0604020202020204" pitchFamily="34" charset="0"/>
                <a:cs typeface="Helvetica" panose="020B0604020202020204" pitchFamily="34" charset="0"/>
              </a:rPr>
              <a:t>March 17, 2018</a:t>
            </a:r>
          </a:p>
        </p:txBody>
      </p:sp>
      <p:sp>
        <p:nvSpPr>
          <p:cNvPr id="62" name="Rectangle: Rounded Corners 61">
            <a:hlinkClick r:id="rId13"/>
            <a:extLst>
              <a:ext uri="{FF2B5EF4-FFF2-40B4-BE49-F238E27FC236}">
                <a16:creationId xmlns:a16="http://schemas.microsoft.com/office/drawing/2014/main" id="{EF9FC859-E235-B006-2626-CCB3D86143D3}"/>
              </a:ext>
            </a:extLst>
          </p:cNvPr>
          <p:cNvSpPr/>
          <p:nvPr/>
        </p:nvSpPr>
        <p:spPr>
          <a:xfrm>
            <a:off x="3553352" y="5685166"/>
            <a:ext cx="4937879" cy="802588"/>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hlinkClick r:id="rId13"/>
            <a:extLst>
              <a:ext uri="{FF2B5EF4-FFF2-40B4-BE49-F238E27FC236}">
                <a16:creationId xmlns:a16="http://schemas.microsoft.com/office/drawing/2014/main" id="{A95096FA-9669-B8E8-3209-AAE45F24B474}"/>
              </a:ext>
            </a:extLst>
          </p:cNvPr>
          <p:cNvSpPr txBox="1"/>
          <p:nvPr/>
        </p:nvSpPr>
        <p:spPr>
          <a:xfrm>
            <a:off x="3512832" y="5884537"/>
            <a:ext cx="5080000" cy="646331"/>
          </a:xfrm>
          <a:prstGeom prst="rect">
            <a:avLst/>
          </a:prstGeom>
          <a:noFill/>
        </p:spPr>
        <p:txBody>
          <a:bodyPr wrap="square">
            <a:spAutoFit/>
          </a:bodyPr>
          <a:lstStyle/>
          <a:p>
            <a:pPr algn="l" fontAlgn="base"/>
            <a:r>
              <a:rPr lang="en-US" b="1" i="0">
                <a:solidFill>
                  <a:srgbClr val="333333"/>
                </a:solidFill>
                <a:effectLst/>
                <a:latin typeface="NPRSans"/>
              </a:rPr>
              <a:t>Google pays nearly $392 million to settle sweeping location-tracking case</a:t>
            </a:r>
          </a:p>
        </p:txBody>
      </p:sp>
      <p:pic>
        <p:nvPicPr>
          <p:cNvPr id="2048" name="Picture 2047">
            <a:extLst>
              <a:ext uri="{FF2B5EF4-FFF2-40B4-BE49-F238E27FC236}">
                <a16:creationId xmlns:a16="http://schemas.microsoft.com/office/drawing/2014/main" id="{10D0D133-56D5-A7AE-CA6D-828540FC2FED}"/>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3637968" y="5744559"/>
            <a:ext cx="606542" cy="198137"/>
          </a:xfrm>
          <a:prstGeom prst="rect">
            <a:avLst/>
          </a:prstGeom>
        </p:spPr>
      </p:pic>
      <p:sp>
        <p:nvSpPr>
          <p:cNvPr id="2049" name="TextBox 2048">
            <a:extLst>
              <a:ext uri="{FF2B5EF4-FFF2-40B4-BE49-F238E27FC236}">
                <a16:creationId xmlns:a16="http://schemas.microsoft.com/office/drawing/2014/main" id="{FF304414-2E33-928B-02E0-19FAA697B4D4}"/>
              </a:ext>
            </a:extLst>
          </p:cNvPr>
          <p:cNvSpPr txBox="1"/>
          <p:nvPr/>
        </p:nvSpPr>
        <p:spPr>
          <a:xfrm>
            <a:off x="6977988" y="5716737"/>
            <a:ext cx="1541439" cy="276999"/>
          </a:xfrm>
          <a:prstGeom prst="rect">
            <a:avLst/>
          </a:prstGeom>
          <a:noFill/>
        </p:spPr>
        <p:txBody>
          <a:bodyPr wrap="square" rtlCol="0">
            <a:spAutoFit/>
          </a:bodyPr>
          <a:lstStyle/>
          <a:p>
            <a:r>
              <a:rPr lang="en-US" sz="1200">
                <a:solidFill>
                  <a:srgbClr val="002060"/>
                </a:solidFill>
                <a:latin typeface="Helvetica" panose="020B0604020202020204" pitchFamily="34" charset="0"/>
                <a:cs typeface="Helvetica" panose="020B0604020202020204" pitchFamily="34" charset="0"/>
              </a:rPr>
              <a:t>November 14, 2022</a:t>
            </a:r>
          </a:p>
        </p:txBody>
      </p:sp>
      <p:sp>
        <p:nvSpPr>
          <p:cNvPr id="2050" name="Rectangle: Rounded Corners 2049">
            <a:hlinkClick r:id="rId15"/>
            <a:extLst>
              <a:ext uri="{FF2B5EF4-FFF2-40B4-BE49-F238E27FC236}">
                <a16:creationId xmlns:a16="http://schemas.microsoft.com/office/drawing/2014/main" id="{25028C60-EDB8-83D4-2996-CA9148B4A889}"/>
              </a:ext>
            </a:extLst>
          </p:cNvPr>
          <p:cNvSpPr/>
          <p:nvPr/>
        </p:nvSpPr>
        <p:spPr>
          <a:xfrm>
            <a:off x="7549577" y="2918948"/>
            <a:ext cx="4556426" cy="919825"/>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b="0" i="0">
              <a:solidFill>
                <a:srgbClr val="000000"/>
              </a:solidFill>
              <a:effectLst/>
              <a:latin typeface="Open Sans" panose="020B0606030504020204" pitchFamily="34" charset="0"/>
            </a:endParaRPr>
          </a:p>
        </p:txBody>
      </p:sp>
      <p:sp>
        <p:nvSpPr>
          <p:cNvPr id="2051" name="TextBox 2050">
            <a:hlinkClick r:id="rId15"/>
            <a:extLst>
              <a:ext uri="{FF2B5EF4-FFF2-40B4-BE49-F238E27FC236}">
                <a16:creationId xmlns:a16="http://schemas.microsoft.com/office/drawing/2014/main" id="{0230E9AE-1F6D-4775-050D-198747FD5B22}"/>
              </a:ext>
            </a:extLst>
          </p:cNvPr>
          <p:cNvSpPr txBox="1"/>
          <p:nvPr/>
        </p:nvSpPr>
        <p:spPr>
          <a:xfrm>
            <a:off x="7570036" y="3249991"/>
            <a:ext cx="4532701" cy="584775"/>
          </a:xfrm>
          <a:prstGeom prst="rect">
            <a:avLst/>
          </a:prstGeom>
          <a:noFill/>
        </p:spPr>
        <p:txBody>
          <a:bodyPr wrap="square" rtlCol="0">
            <a:spAutoFit/>
          </a:bodyPr>
          <a:lstStyle/>
          <a:p>
            <a:r>
              <a:rPr lang="en-US" sz="1600" b="1" i="0">
                <a:solidFill>
                  <a:srgbClr val="000000"/>
                </a:solidFill>
                <a:effectLst/>
                <a:latin typeface="Proxima Nova"/>
              </a:rPr>
              <a:t>Facebook parent Meta agrees to pay $725 million to settle privacy lawsuit</a:t>
            </a:r>
          </a:p>
        </p:txBody>
      </p:sp>
      <p:sp>
        <p:nvSpPr>
          <p:cNvPr id="2052" name="TextBox 2051">
            <a:extLst>
              <a:ext uri="{FF2B5EF4-FFF2-40B4-BE49-F238E27FC236}">
                <a16:creationId xmlns:a16="http://schemas.microsoft.com/office/drawing/2014/main" id="{D705A015-6A97-0C1B-1A14-CDB9E1394BAB}"/>
              </a:ext>
            </a:extLst>
          </p:cNvPr>
          <p:cNvSpPr txBox="1"/>
          <p:nvPr/>
        </p:nvSpPr>
        <p:spPr>
          <a:xfrm>
            <a:off x="10586204" y="2993071"/>
            <a:ext cx="1540258" cy="276999"/>
          </a:xfrm>
          <a:prstGeom prst="rect">
            <a:avLst/>
          </a:prstGeom>
          <a:noFill/>
        </p:spPr>
        <p:txBody>
          <a:bodyPr wrap="square" rtlCol="0">
            <a:spAutoFit/>
          </a:bodyPr>
          <a:lstStyle/>
          <a:p>
            <a:r>
              <a:rPr lang="en-US" sz="1200">
                <a:solidFill>
                  <a:srgbClr val="002060"/>
                </a:solidFill>
                <a:latin typeface="Helvetica" panose="020B0604020202020204" pitchFamily="34" charset="0"/>
                <a:cs typeface="Helvetica" panose="020B0604020202020204" pitchFamily="34" charset="0"/>
              </a:rPr>
              <a:t>December 23, 2022</a:t>
            </a:r>
          </a:p>
        </p:txBody>
      </p:sp>
      <p:pic>
        <p:nvPicPr>
          <p:cNvPr id="2053" name="Picture 2" descr="Doug Melville • Simon &amp; Schuster Speakers Bureau">
            <a:extLst>
              <a:ext uri="{FF2B5EF4-FFF2-40B4-BE49-F238E27FC236}">
                <a16:creationId xmlns:a16="http://schemas.microsoft.com/office/drawing/2014/main" id="{8EF5B6DD-543D-C348-1C5F-7CB179CA2232}"/>
              </a:ext>
            </a:extLst>
          </p:cNvPr>
          <p:cNvPicPr>
            <a:picLocks noChangeAspect="1" noChangeArrowheads="1"/>
          </p:cNvPicPr>
          <p:nvPr/>
        </p:nvPicPr>
        <p:blipFill>
          <a:blip r:embed="rId16" cstate="hqprint">
            <a:extLst>
              <a:ext uri="{28A0092B-C50C-407E-A947-70E740481C1C}">
                <a14:useLocalDpi xmlns:a14="http://schemas.microsoft.com/office/drawing/2010/main"/>
              </a:ext>
            </a:extLst>
          </a:blip>
          <a:srcRect/>
          <a:stretch>
            <a:fillRect/>
          </a:stretch>
        </p:blipFill>
        <p:spPr bwMode="auto">
          <a:xfrm>
            <a:off x="7684023" y="3001239"/>
            <a:ext cx="1307355" cy="204785"/>
          </a:xfrm>
          <a:prstGeom prst="rect">
            <a:avLst/>
          </a:prstGeom>
          <a:noFill/>
          <a:extLst>
            <a:ext uri="{909E8E84-426E-40DD-AFC4-6F175D3DCCD1}">
              <a14:hiddenFill xmlns:a14="http://schemas.microsoft.com/office/drawing/2010/main">
                <a:solidFill>
                  <a:srgbClr val="FFFFFF"/>
                </a:solidFill>
              </a14:hiddenFill>
            </a:ext>
          </a:extLst>
        </p:spPr>
      </p:pic>
      <p:sp>
        <p:nvSpPr>
          <p:cNvPr id="2055" name="Rectangle: Rounded Corners 2054">
            <a:hlinkClick r:id="rId17"/>
            <a:extLst>
              <a:ext uri="{FF2B5EF4-FFF2-40B4-BE49-F238E27FC236}">
                <a16:creationId xmlns:a16="http://schemas.microsoft.com/office/drawing/2014/main" id="{3D561B0C-0051-846D-E5C3-523D3694B844}"/>
              </a:ext>
            </a:extLst>
          </p:cNvPr>
          <p:cNvSpPr/>
          <p:nvPr/>
        </p:nvSpPr>
        <p:spPr>
          <a:xfrm>
            <a:off x="4530512" y="1759821"/>
            <a:ext cx="2790850" cy="1457469"/>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8" name="TextBox 2057">
            <a:extLst>
              <a:ext uri="{FF2B5EF4-FFF2-40B4-BE49-F238E27FC236}">
                <a16:creationId xmlns:a16="http://schemas.microsoft.com/office/drawing/2014/main" id="{EE581C13-A7CE-71C2-8348-808BDF9FC49A}"/>
              </a:ext>
            </a:extLst>
          </p:cNvPr>
          <p:cNvSpPr txBox="1"/>
          <p:nvPr/>
        </p:nvSpPr>
        <p:spPr>
          <a:xfrm>
            <a:off x="6001158" y="1838953"/>
            <a:ext cx="1266940" cy="276999"/>
          </a:xfrm>
          <a:prstGeom prst="rect">
            <a:avLst/>
          </a:prstGeom>
          <a:noFill/>
        </p:spPr>
        <p:txBody>
          <a:bodyPr wrap="square" rtlCol="0">
            <a:spAutoFit/>
          </a:bodyPr>
          <a:lstStyle/>
          <a:p>
            <a:pPr algn="r"/>
            <a:r>
              <a:rPr lang="en-US" sz="1200">
                <a:solidFill>
                  <a:srgbClr val="1B1464"/>
                </a:solidFill>
                <a:latin typeface="Helvetica" panose="020B0604020202020204" pitchFamily="34" charset="0"/>
                <a:cs typeface="Helvetica" panose="020B0604020202020204" pitchFamily="34" charset="0"/>
              </a:rPr>
              <a:t>May 13, 2024</a:t>
            </a:r>
          </a:p>
        </p:txBody>
      </p:sp>
      <p:pic>
        <p:nvPicPr>
          <p:cNvPr id="16" name="Picture 15">
            <a:extLst>
              <a:ext uri="{FF2B5EF4-FFF2-40B4-BE49-F238E27FC236}">
                <a16:creationId xmlns:a16="http://schemas.microsoft.com/office/drawing/2014/main" id="{FAAED0A0-6D25-DFA5-33D3-B6AF8142E418}"/>
              </a:ext>
            </a:extLst>
          </p:cNvPr>
          <p:cNvPicPr>
            <a:picLocks noChangeAspect="1"/>
          </p:cNvPicPr>
          <p:nvPr/>
        </p:nvPicPr>
        <p:blipFill>
          <a:blip r:embed="rId18"/>
          <a:stretch>
            <a:fillRect/>
          </a:stretch>
        </p:blipFill>
        <p:spPr>
          <a:xfrm>
            <a:off x="4196871" y="3757674"/>
            <a:ext cx="3221725" cy="641085"/>
          </a:xfrm>
          <a:prstGeom prst="rect">
            <a:avLst/>
          </a:prstGeom>
        </p:spPr>
      </p:pic>
      <p:pic>
        <p:nvPicPr>
          <p:cNvPr id="1026" name="Picture 2">
            <a:extLst>
              <a:ext uri="{FF2B5EF4-FFF2-40B4-BE49-F238E27FC236}">
                <a16:creationId xmlns:a16="http://schemas.microsoft.com/office/drawing/2014/main" id="{3BAD1D3F-99F1-FEE7-F2E8-14824ED12471}"/>
              </a:ext>
            </a:extLst>
          </p:cNvPr>
          <p:cNvPicPr>
            <a:picLocks noChangeAspect="1" noChangeArrowheads="1"/>
          </p:cNvPicPr>
          <p:nvPr/>
        </p:nvPicPr>
        <p:blipFill>
          <a:blip r:embed="rId19" cstate="hqprint">
            <a:extLst>
              <a:ext uri="{28A0092B-C50C-407E-A947-70E740481C1C}">
                <a14:useLocalDpi xmlns:a14="http://schemas.microsoft.com/office/drawing/2010/main"/>
              </a:ext>
            </a:extLst>
          </a:blip>
          <a:srcRect/>
          <a:stretch>
            <a:fillRect/>
          </a:stretch>
        </p:blipFill>
        <p:spPr bwMode="auto">
          <a:xfrm>
            <a:off x="4236213" y="3374809"/>
            <a:ext cx="930147" cy="305931"/>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EE9D033E-5122-1306-A9ED-F6AF7BCB814C}"/>
              </a:ext>
            </a:extLst>
          </p:cNvPr>
          <p:cNvGrpSpPr/>
          <p:nvPr/>
        </p:nvGrpSpPr>
        <p:grpSpPr>
          <a:xfrm>
            <a:off x="101281" y="4561535"/>
            <a:ext cx="3891301" cy="915239"/>
            <a:chOff x="133773" y="3415215"/>
            <a:chExt cx="6790332" cy="1597094"/>
          </a:xfrm>
          <a:solidFill>
            <a:srgbClr val="ED3C8D"/>
          </a:solidFill>
        </p:grpSpPr>
        <p:grpSp>
          <p:nvGrpSpPr>
            <p:cNvPr id="18" name="Group 17">
              <a:extLst>
                <a:ext uri="{FF2B5EF4-FFF2-40B4-BE49-F238E27FC236}">
                  <a16:creationId xmlns:a16="http://schemas.microsoft.com/office/drawing/2014/main" id="{3D8C4152-F7F0-26D9-0E8D-BC794607C1EC}"/>
                </a:ext>
              </a:extLst>
            </p:cNvPr>
            <p:cNvGrpSpPr/>
            <p:nvPr/>
          </p:nvGrpSpPr>
          <p:grpSpPr>
            <a:xfrm>
              <a:off x="133775" y="3415215"/>
              <a:ext cx="6790330" cy="1597094"/>
              <a:chOff x="133775" y="3396361"/>
              <a:chExt cx="6790330" cy="1597094"/>
            </a:xfrm>
            <a:grpFill/>
          </p:grpSpPr>
          <p:sp>
            <p:nvSpPr>
              <p:cNvPr id="21" name="Rectangle: Rounded Corners 20">
                <a:hlinkClick r:id="rId20"/>
                <a:extLst>
                  <a:ext uri="{FF2B5EF4-FFF2-40B4-BE49-F238E27FC236}">
                    <a16:creationId xmlns:a16="http://schemas.microsoft.com/office/drawing/2014/main" id="{2F7B083F-B713-E77B-16F7-06E5F484C8D5}"/>
                  </a:ext>
                </a:extLst>
              </p:cNvPr>
              <p:cNvSpPr/>
              <p:nvPr/>
            </p:nvSpPr>
            <p:spPr>
              <a:xfrm>
                <a:off x="133775" y="3396361"/>
                <a:ext cx="6790330" cy="1597094"/>
              </a:xfrm>
              <a:prstGeom prst="round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6">
                <a:extLst>
                  <a:ext uri="{FF2B5EF4-FFF2-40B4-BE49-F238E27FC236}">
                    <a16:creationId xmlns:a16="http://schemas.microsoft.com/office/drawing/2014/main" id="{F7FBBE17-BE28-EA05-8314-5EF6943C1C62}"/>
                  </a:ext>
                </a:extLst>
              </p:cNvPr>
              <p:cNvPicPr>
                <a:picLocks noChangeAspect="1" noChangeArrowheads="1"/>
              </p:cNvPicPr>
              <p:nvPr/>
            </p:nvPicPr>
            <p:blipFill>
              <a:blip r:embed="rId21" cstate="hqprint">
                <a:extLst>
                  <a:ext uri="{28A0092B-C50C-407E-A947-70E740481C1C}">
                    <a14:useLocalDpi xmlns:a14="http://schemas.microsoft.com/office/drawing/2010/main"/>
                  </a:ext>
                </a:extLst>
              </a:blip>
              <a:srcRect/>
              <a:stretch>
                <a:fillRect/>
              </a:stretch>
            </p:blipFill>
            <p:spPr bwMode="auto">
              <a:xfrm>
                <a:off x="230107" y="3525677"/>
                <a:ext cx="700214" cy="350107"/>
              </a:xfrm>
              <a:prstGeom prst="rect">
                <a:avLst/>
              </a:prstGeom>
              <a:noFill/>
            </p:spPr>
          </p:pic>
          <p:sp>
            <p:nvSpPr>
              <p:cNvPr id="30" name="TextBox 29">
                <a:extLst>
                  <a:ext uri="{FF2B5EF4-FFF2-40B4-BE49-F238E27FC236}">
                    <a16:creationId xmlns:a16="http://schemas.microsoft.com/office/drawing/2014/main" id="{AAB46A69-C91E-D888-32C4-2D736AB28CAE}"/>
                  </a:ext>
                </a:extLst>
              </p:cNvPr>
              <p:cNvSpPr txBox="1"/>
              <p:nvPr/>
            </p:nvSpPr>
            <p:spPr>
              <a:xfrm>
                <a:off x="4933133" y="3517853"/>
                <a:ext cx="1898291" cy="483364"/>
              </a:xfrm>
              <a:prstGeom prst="rect">
                <a:avLst/>
              </a:prstGeom>
              <a:solidFill>
                <a:schemeClr val="bg1"/>
              </a:solidFill>
            </p:spPr>
            <p:txBody>
              <a:bodyPr wrap="square" rtlCol="0">
                <a:spAutoFit/>
              </a:bodyPr>
              <a:lstStyle/>
              <a:p>
                <a:r>
                  <a:rPr lang="en-US" sz="1200">
                    <a:solidFill>
                      <a:srgbClr val="1B1464"/>
                    </a:solidFill>
                    <a:latin typeface="Helvetica" panose="020B0604020202020204" pitchFamily="34" charset="0"/>
                    <a:cs typeface="Helvetica" panose="020B0604020202020204" pitchFamily="34" charset="0"/>
                  </a:rPr>
                  <a:t>April 4, 2023</a:t>
                </a:r>
              </a:p>
            </p:txBody>
          </p:sp>
        </p:grpSp>
        <p:pic>
          <p:nvPicPr>
            <p:cNvPr id="20" name="Picture 19">
              <a:hlinkClick r:id="rId20"/>
              <a:extLst>
                <a:ext uri="{FF2B5EF4-FFF2-40B4-BE49-F238E27FC236}">
                  <a16:creationId xmlns:a16="http://schemas.microsoft.com/office/drawing/2014/main" id="{D81C13B2-0280-00E6-0975-77923E48B7D1}"/>
                </a:ext>
              </a:extLst>
            </p:cNvPr>
            <p:cNvPicPr>
              <a:picLocks noChangeAspect="1"/>
            </p:cNvPicPr>
            <p:nvPr/>
          </p:nvPicPr>
          <p:blipFill>
            <a:blip r:embed="rId22">
              <a:clrChange>
                <a:clrFrom>
                  <a:srgbClr val="FFFFFF"/>
                </a:clrFrom>
                <a:clrTo>
                  <a:srgbClr val="FFFFFF">
                    <a:alpha val="0"/>
                  </a:srgbClr>
                </a:clrTo>
              </a:clrChange>
            </a:blip>
            <a:stretch>
              <a:fillRect/>
            </a:stretch>
          </p:blipFill>
          <p:spPr>
            <a:xfrm>
              <a:off x="133773" y="4011486"/>
              <a:ext cx="6790332" cy="927870"/>
            </a:xfrm>
            <a:prstGeom prst="rect">
              <a:avLst/>
            </a:prstGeom>
            <a:noFill/>
          </p:spPr>
        </p:pic>
      </p:grpSp>
      <p:grpSp>
        <p:nvGrpSpPr>
          <p:cNvPr id="31" name="Group 30">
            <a:extLst>
              <a:ext uri="{FF2B5EF4-FFF2-40B4-BE49-F238E27FC236}">
                <a16:creationId xmlns:a16="http://schemas.microsoft.com/office/drawing/2014/main" id="{0322FE0E-E827-CB4F-45F9-C2CBF43D6976}"/>
              </a:ext>
            </a:extLst>
          </p:cNvPr>
          <p:cNvGrpSpPr/>
          <p:nvPr/>
        </p:nvGrpSpPr>
        <p:grpSpPr>
          <a:xfrm>
            <a:off x="7379868" y="1746955"/>
            <a:ext cx="4765056" cy="1139003"/>
            <a:chOff x="5804439" y="3406057"/>
            <a:chExt cx="7429224" cy="1775826"/>
          </a:xfrm>
        </p:grpSpPr>
        <p:grpSp>
          <p:nvGrpSpPr>
            <p:cNvPr id="1024" name="Group 1023">
              <a:extLst>
                <a:ext uri="{FF2B5EF4-FFF2-40B4-BE49-F238E27FC236}">
                  <a16:creationId xmlns:a16="http://schemas.microsoft.com/office/drawing/2014/main" id="{33535423-95E6-DCDE-B4C3-6CC8127BE014}"/>
                </a:ext>
              </a:extLst>
            </p:cNvPr>
            <p:cNvGrpSpPr/>
            <p:nvPr/>
          </p:nvGrpSpPr>
          <p:grpSpPr>
            <a:xfrm>
              <a:off x="5804439" y="3406057"/>
              <a:ext cx="7429224" cy="1737189"/>
              <a:chOff x="5408510" y="3406057"/>
              <a:chExt cx="7429224" cy="1737189"/>
            </a:xfrm>
          </p:grpSpPr>
          <p:sp>
            <p:nvSpPr>
              <p:cNvPr id="1027" name="Rectangle: Rounded Corners 1026">
                <a:hlinkClick r:id="rId23"/>
                <a:extLst>
                  <a:ext uri="{FF2B5EF4-FFF2-40B4-BE49-F238E27FC236}">
                    <a16:creationId xmlns:a16="http://schemas.microsoft.com/office/drawing/2014/main" id="{9B7EEB1F-31D1-D62A-2817-63453BE9BDF4}"/>
                  </a:ext>
                </a:extLst>
              </p:cNvPr>
              <p:cNvSpPr/>
              <p:nvPr/>
            </p:nvSpPr>
            <p:spPr>
              <a:xfrm>
                <a:off x="5408510" y="3406057"/>
                <a:ext cx="7429224" cy="1737189"/>
              </a:xfrm>
              <a:prstGeom prst="round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8">
                <a:extLst>
                  <a:ext uri="{FF2B5EF4-FFF2-40B4-BE49-F238E27FC236}">
                    <a16:creationId xmlns:a16="http://schemas.microsoft.com/office/drawing/2014/main" id="{E8CCF2DD-23A2-6AE0-0A7C-E7150CB7EC30}"/>
                  </a:ext>
                </a:extLst>
              </p:cNvPr>
              <p:cNvPicPr>
                <a:picLocks noChangeAspect="1" noChangeArrowheads="1"/>
              </p:cNvPicPr>
              <p:nvPr/>
            </p:nvPicPr>
            <p:blipFill>
              <a:blip r:embed="rId24" cstate="hqprint">
                <a:extLst>
                  <a:ext uri="{28A0092B-C50C-407E-A947-70E740481C1C}">
                    <a14:useLocalDpi xmlns:a14="http://schemas.microsoft.com/office/drawing/2010/main"/>
                  </a:ext>
                </a:extLst>
              </a:blip>
              <a:srcRect/>
              <a:stretch>
                <a:fillRect/>
              </a:stretch>
            </p:blipFill>
            <p:spPr bwMode="auto">
              <a:xfrm>
                <a:off x="5587342" y="3534552"/>
                <a:ext cx="2451607" cy="208770"/>
              </a:xfrm>
              <a:prstGeom prst="rect">
                <a:avLst/>
              </a:prstGeom>
              <a:noFill/>
              <a:extLst>
                <a:ext uri="{909E8E84-426E-40DD-AFC4-6F175D3DCCD1}">
                  <a14:hiddenFill xmlns:a14="http://schemas.microsoft.com/office/drawing/2010/main">
                    <a:solidFill>
                      <a:srgbClr val="FFFFFF"/>
                    </a:solidFill>
                  </a14:hiddenFill>
                </a:ext>
              </a:extLst>
            </p:spPr>
          </p:pic>
          <p:sp>
            <p:nvSpPr>
              <p:cNvPr id="1029" name="TextBox 1028">
                <a:extLst>
                  <a:ext uri="{FF2B5EF4-FFF2-40B4-BE49-F238E27FC236}">
                    <a16:creationId xmlns:a16="http://schemas.microsoft.com/office/drawing/2014/main" id="{878E3037-5D0B-6A00-7271-DD49D801CC28}"/>
                  </a:ext>
                </a:extLst>
              </p:cNvPr>
              <p:cNvSpPr txBox="1"/>
              <p:nvPr/>
            </p:nvSpPr>
            <p:spPr>
              <a:xfrm>
                <a:off x="10313856" y="3447797"/>
                <a:ext cx="2451607" cy="431871"/>
              </a:xfrm>
              <a:prstGeom prst="rect">
                <a:avLst/>
              </a:prstGeom>
              <a:noFill/>
            </p:spPr>
            <p:txBody>
              <a:bodyPr wrap="square" rtlCol="0">
                <a:spAutoFit/>
              </a:bodyPr>
              <a:lstStyle/>
              <a:p>
                <a:r>
                  <a:rPr lang="en-US" sz="1200">
                    <a:solidFill>
                      <a:srgbClr val="1B1464"/>
                    </a:solidFill>
                    <a:latin typeface="Helvetica" panose="020B0604020202020204" pitchFamily="34" charset="0"/>
                    <a:cs typeface="Helvetica" panose="020B0604020202020204" pitchFamily="34" charset="0"/>
                  </a:rPr>
                  <a:t>September 5, 2022</a:t>
                </a:r>
              </a:p>
            </p:txBody>
          </p:sp>
        </p:grpSp>
        <p:pic>
          <p:nvPicPr>
            <p:cNvPr id="1025" name="Picture 1024">
              <a:hlinkClick r:id="rId23"/>
              <a:extLst>
                <a:ext uri="{FF2B5EF4-FFF2-40B4-BE49-F238E27FC236}">
                  <a16:creationId xmlns:a16="http://schemas.microsoft.com/office/drawing/2014/main" id="{B4CD79ED-FD07-0B54-2194-3625FEBB0B48}"/>
                </a:ext>
              </a:extLst>
            </p:cNvPr>
            <p:cNvPicPr>
              <a:picLocks noChangeAspect="1"/>
            </p:cNvPicPr>
            <p:nvPr/>
          </p:nvPicPr>
          <p:blipFill>
            <a:blip r:embed="rId25">
              <a:clrChange>
                <a:clrFrom>
                  <a:srgbClr val="FFFFFF"/>
                </a:clrFrom>
                <a:clrTo>
                  <a:srgbClr val="FFFFFF">
                    <a:alpha val="0"/>
                  </a:srgbClr>
                </a:clrTo>
              </a:clrChange>
            </a:blip>
            <a:stretch>
              <a:fillRect/>
            </a:stretch>
          </p:blipFill>
          <p:spPr>
            <a:xfrm>
              <a:off x="5949951" y="3818475"/>
              <a:ext cx="7180613" cy="1363408"/>
            </a:xfrm>
            <a:prstGeom prst="rect">
              <a:avLst/>
            </a:prstGeom>
          </p:spPr>
        </p:pic>
      </p:grpSp>
      <p:grpSp>
        <p:nvGrpSpPr>
          <p:cNvPr id="1036" name="Group 1035">
            <a:extLst>
              <a:ext uri="{FF2B5EF4-FFF2-40B4-BE49-F238E27FC236}">
                <a16:creationId xmlns:a16="http://schemas.microsoft.com/office/drawing/2014/main" id="{7DC741DD-F269-FB21-11C7-057D1BDA6E06}"/>
              </a:ext>
            </a:extLst>
          </p:cNvPr>
          <p:cNvGrpSpPr/>
          <p:nvPr/>
        </p:nvGrpSpPr>
        <p:grpSpPr>
          <a:xfrm>
            <a:off x="236637" y="5579791"/>
            <a:ext cx="3241750" cy="839533"/>
            <a:chOff x="1287940" y="-4648807"/>
            <a:chExt cx="4847550" cy="1255395"/>
          </a:xfrm>
        </p:grpSpPr>
        <p:sp>
          <p:nvSpPr>
            <p:cNvPr id="1030" name="Rectangle: Rounded Corners 1029">
              <a:hlinkClick r:id="rId26"/>
              <a:extLst>
                <a:ext uri="{FF2B5EF4-FFF2-40B4-BE49-F238E27FC236}">
                  <a16:creationId xmlns:a16="http://schemas.microsoft.com/office/drawing/2014/main" id="{F5BD4C6C-C636-697D-27F9-BD3D4B2265F0}"/>
                </a:ext>
              </a:extLst>
            </p:cNvPr>
            <p:cNvSpPr/>
            <p:nvPr/>
          </p:nvSpPr>
          <p:spPr>
            <a:xfrm>
              <a:off x="1287940" y="-4648807"/>
              <a:ext cx="4847550" cy="1255395"/>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1" name="TextBox 1030">
              <a:hlinkClick r:id="rId26"/>
              <a:extLst>
                <a:ext uri="{FF2B5EF4-FFF2-40B4-BE49-F238E27FC236}">
                  <a16:creationId xmlns:a16="http://schemas.microsoft.com/office/drawing/2014/main" id="{8B2DDCC5-4DAF-62FB-E5DA-8CF9B71020C8}"/>
                </a:ext>
              </a:extLst>
            </p:cNvPr>
            <p:cNvSpPr txBox="1"/>
            <p:nvPr/>
          </p:nvSpPr>
          <p:spPr>
            <a:xfrm>
              <a:off x="1287940" y="-4320219"/>
              <a:ext cx="4847550" cy="874443"/>
            </a:xfrm>
            <a:prstGeom prst="rect">
              <a:avLst/>
            </a:prstGeom>
            <a:noFill/>
          </p:spPr>
          <p:txBody>
            <a:bodyPr wrap="square" rtlCol="0">
              <a:spAutoFit/>
            </a:bodyPr>
            <a:lstStyle/>
            <a:p>
              <a:pPr algn="ctr"/>
              <a:r>
                <a:rPr lang="en-US" sz="1600" b="1" i="0">
                  <a:solidFill>
                    <a:srgbClr val="000000"/>
                  </a:solidFill>
                  <a:effectLst/>
                  <a:latin typeface="BWHaasGroteskWeb"/>
                </a:rPr>
                <a:t>Meta Sued by California, States Over Harmful Youth Marketing</a:t>
              </a:r>
            </a:p>
          </p:txBody>
        </p:sp>
        <p:sp>
          <p:nvSpPr>
            <p:cNvPr id="1032" name="TextBox 1031">
              <a:extLst>
                <a:ext uri="{FF2B5EF4-FFF2-40B4-BE49-F238E27FC236}">
                  <a16:creationId xmlns:a16="http://schemas.microsoft.com/office/drawing/2014/main" id="{C2638148-3E51-092A-968C-F584D42918C0}"/>
                </a:ext>
              </a:extLst>
            </p:cNvPr>
            <p:cNvSpPr txBox="1"/>
            <p:nvPr/>
          </p:nvSpPr>
          <p:spPr>
            <a:xfrm>
              <a:off x="3871073" y="-4631404"/>
              <a:ext cx="2202783" cy="414210"/>
            </a:xfrm>
            <a:prstGeom prst="rect">
              <a:avLst/>
            </a:prstGeom>
            <a:noFill/>
          </p:spPr>
          <p:txBody>
            <a:bodyPr wrap="square" rtlCol="0">
              <a:spAutoFit/>
            </a:bodyPr>
            <a:lstStyle/>
            <a:p>
              <a:pPr algn="r"/>
              <a:r>
                <a:rPr lang="en-US" sz="1200">
                  <a:solidFill>
                    <a:srgbClr val="1B1464"/>
                  </a:solidFill>
                  <a:latin typeface="Helvetica" panose="020B0604020202020204" pitchFamily="34" charset="0"/>
                  <a:cs typeface="Helvetica" panose="020B0604020202020204" pitchFamily="34" charset="0"/>
                </a:rPr>
                <a:t>October 24, 2023</a:t>
              </a:r>
            </a:p>
          </p:txBody>
        </p:sp>
        <p:pic>
          <p:nvPicPr>
            <p:cNvPr id="1033" name="Picture 4" descr="Bloomberg.com SVG Vector Logos - Vector Logo Zone">
              <a:extLst>
                <a:ext uri="{FF2B5EF4-FFF2-40B4-BE49-F238E27FC236}">
                  <a16:creationId xmlns:a16="http://schemas.microsoft.com/office/drawing/2014/main" id="{54536283-DD9F-6472-B18E-A7EB7838C723}"/>
                </a:ext>
              </a:extLst>
            </p:cNvPr>
            <p:cNvPicPr>
              <a:picLocks noChangeAspect="1" noChangeArrowheads="1"/>
            </p:cNvPicPr>
            <p:nvPr/>
          </p:nvPicPr>
          <p:blipFill rotWithShape="1">
            <a:blip r:embed="rId27" cstate="hqprint">
              <a:extLst>
                <a:ext uri="{28A0092B-C50C-407E-A947-70E740481C1C}">
                  <a14:useLocalDpi xmlns:a14="http://schemas.microsoft.com/office/drawing/2010/main"/>
                </a:ext>
              </a:extLst>
            </a:blip>
            <a:srcRect l="7409" t="31816" r="7411" b="32993"/>
            <a:stretch/>
          </p:blipFill>
          <p:spPr bwMode="auto">
            <a:xfrm>
              <a:off x="1397467" y="-4592130"/>
              <a:ext cx="1288690" cy="266198"/>
            </a:xfrm>
            <a:prstGeom prst="rect">
              <a:avLst/>
            </a:prstGeom>
            <a:noFill/>
            <a:extLst>
              <a:ext uri="{909E8E84-426E-40DD-AFC4-6F175D3DCCD1}">
                <a14:hiddenFill xmlns:a14="http://schemas.microsoft.com/office/drawing/2010/main">
                  <a:solidFill>
                    <a:srgbClr val="FFFFFF"/>
                  </a:solidFill>
                </a14:hiddenFill>
              </a:ext>
            </a:extLst>
          </p:spPr>
        </p:pic>
      </p:grpSp>
      <p:pic>
        <p:nvPicPr>
          <p:cNvPr id="1038" name="Picture 1037">
            <a:extLst>
              <a:ext uri="{FF2B5EF4-FFF2-40B4-BE49-F238E27FC236}">
                <a16:creationId xmlns:a16="http://schemas.microsoft.com/office/drawing/2014/main" id="{852821CD-C12A-53D5-C61C-AA26F09CCD7A}"/>
              </a:ext>
            </a:extLst>
          </p:cNvPr>
          <p:cNvPicPr>
            <a:picLocks noChangeAspect="1"/>
          </p:cNvPicPr>
          <p:nvPr/>
        </p:nvPicPr>
        <p:blipFill>
          <a:blip r:embed="rId28"/>
          <a:stretch>
            <a:fillRect/>
          </a:stretch>
        </p:blipFill>
        <p:spPr>
          <a:xfrm>
            <a:off x="4592271" y="2255130"/>
            <a:ext cx="2666774" cy="884167"/>
          </a:xfrm>
          <a:prstGeom prst="rect">
            <a:avLst/>
          </a:prstGeom>
        </p:spPr>
      </p:pic>
      <p:pic>
        <p:nvPicPr>
          <p:cNvPr id="1039" name="Picture 12" descr="New York Times (NYT) Logo, symbol, meaning, history, PNG, brand">
            <a:extLst>
              <a:ext uri="{FF2B5EF4-FFF2-40B4-BE49-F238E27FC236}">
                <a16:creationId xmlns:a16="http://schemas.microsoft.com/office/drawing/2014/main" id="{C5FF19EF-7915-CFDC-0508-77DF86B8A8CB}"/>
              </a:ext>
            </a:extLst>
          </p:cNvPr>
          <p:cNvPicPr>
            <a:picLocks noChangeAspect="1" noChangeArrowheads="1"/>
          </p:cNvPicPr>
          <p:nvPr/>
        </p:nvPicPr>
        <p:blipFill rotWithShape="1">
          <a:blip r:embed="rId29">
            <a:extLst>
              <a:ext uri="{28A0092B-C50C-407E-A947-70E740481C1C}">
                <a14:useLocalDpi xmlns:a14="http://schemas.microsoft.com/office/drawing/2010/main"/>
              </a:ext>
            </a:extLst>
          </a:blip>
          <a:srcRect/>
          <a:stretch/>
        </p:blipFill>
        <p:spPr bwMode="auto">
          <a:xfrm>
            <a:off x="4666789" y="1881199"/>
            <a:ext cx="1334369" cy="223131"/>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76CD0CF1-1A31-8F4E-42B4-4B4E98A6F411}"/>
              </a:ext>
            </a:extLst>
          </p:cNvPr>
          <p:cNvGrpSpPr/>
          <p:nvPr/>
        </p:nvGrpSpPr>
        <p:grpSpPr>
          <a:xfrm>
            <a:off x="7617918" y="3906198"/>
            <a:ext cx="4450895" cy="1475385"/>
            <a:chOff x="7741105" y="-2320392"/>
            <a:chExt cx="4450895" cy="1475385"/>
          </a:xfrm>
        </p:grpSpPr>
        <p:grpSp>
          <p:nvGrpSpPr>
            <p:cNvPr id="5" name="Group 4">
              <a:extLst>
                <a:ext uri="{FF2B5EF4-FFF2-40B4-BE49-F238E27FC236}">
                  <a16:creationId xmlns:a16="http://schemas.microsoft.com/office/drawing/2014/main" id="{C0E94BB7-37A4-7EED-F8E8-8E0F21ABDC39}"/>
                </a:ext>
              </a:extLst>
            </p:cNvPr>
            <p:cNvGrpSpPr/>
            <p:nvPr/>
          </p:nvGrpSpPr>
          <p:grpSpPr>
            <a:xfrm>
              <a:off x="7741105" y="-2320392"/>
              <a:ext cx="4450895" cy="1475385"/>
              <a:chOff x="-2765600" y="2915056"/>
              <a:chExt cx="3724759" cy="1107624"/>
            </a:xfrm>
          </p:grpSpPr>
          <p:sp>
            <p:nvSpPr>
              <p:cNvPr id="7" name="Rectangle: Rounded Corners 22">
                <a:hlinkClick r:id="rId3"/>
                <a:extLst>
                  <a:ext uri="{FF2B5EF4-FFF2-40B4-BE49-F238E27FC236}">
                    <a16:creationId xmlns:a16="http://schemas.microsoft.com/office/drawing/2014/main" id="{E1658153-7B57-8BD9-A534-759EC6E93569}"/>
                  </a:ext>
                </a:extLst>
              </p:cNvPr>
              <p:cNvSpPr/>
              <p:nvPr/>
            </p:nvSpPr>
            <p:spPr>
              <a:xfrm>
                <a:off x="-2765600" y="2915056"/>
                <a:ext cx="3724759" cy="1107624"/>
              </a:xfrm>
              <a:prstGeom prst="round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A4AC666-55B2-6BED-5230-84B6042B4AC6}"/>
                  </a:ext>
                </a:extLst>
              </p:cNvPr>
              <p:cNvSpPr txBox="1"/>
              <p:nvPr/>
            </p:nvSpPr>
            <p:spPr>
              <a:xfrm>
                <a:off x="-250609" y="3000666"/>
                <a:ext cx="1031167" cy="207953"/>
              </a:xfrm>
              <a:prstGeom prst="rect">
                <a:avLst/>
              </a:prstGeom>
              <a:noFill/>
            </p:spPr>
            <p:txBody>
              <a:bodyPr wrap="square" rtlCol="0">
                <a:spAutoFit/>
              </a:bodyPr>
              <a:lstStyle/>
              <a:p>
                <a:r>
                  <a:rPr lang="en-US" sz="1200">
                    <a:solidFill>
                      <a:srgbClr val="1F1A62"/>
                    </a:solidFill>
                    <a:latin typeface="Helvetica" panose="020B0604020202020204" pitchFamily="34" charset="0"/>
                    <a:cs typeface="Helvetica" panose="020B0604020202020204" pitchFamily="34" charset="0"/>
                  </a:rPr>
                  <a:t>June 3, 2024</a:t>
                </a:r>
              </a:p>
            </p:txBody>
          </p:sp>
        </p:grpSp>
        <p:pic>
          <p:nvPicPr>
            <p:cNvPr id="3" name="Picture 2">
              <a:extLst>
                <a:ext uri="{FF2B5EF4-FFF2-40B4-BE49-F238E27FC236}">
                  <a16:creationId xmlns:a16="http://schemas.microsoft.com/office/drawing/2014/main" id="{070185B3-883C-165E-9E0E-E0A8E7D8C288}"/>
                </a:ext>
              </a:extLst>
            </p:cNvPr>
            <p:cNvPicPr>
              <a:picLocks noChangeAspect="1"/>
            </p:cNvPicPr>
            <p:nvPr/>
          </p:nvPicPr>
          <p:blipFill>
            <a:blip r:embed="rId30"/>
            <a:stretch>
              <a:fillRect/>
            </a:stretch>
          </p:blipFill>
          <p:spPr>
            <a:xfrm>
              <a:off x="8011172" y="-1803061"/>
              <a:ext cx="4086355" cy="914939"/>
            </a:xfrm>
            <a:prstGeom prst="rect">
              <a:avLst/>
            </a:prstGeom>
          </p:spPr>
        </p:pic>
        <p:pic>
          <p:nvPicPr>
            <p:cNvPr id="4" name="Picture 14" descr="Business Insider Logo: valor, história, PNG">
              <a:extLst>
                <a:ext uri="{FF2B5EF4-FFF2-40B4-BE49-F238E27FC236}">
                  <a16:creationId xmlns:a16="http://schemas.microsoft.com/office/drawing/2014/main" id="{F65DD145-0054-F315-BE52-4C5A5AE5426B}"/>
                </a:ext>
              </a:extLst>
            </p:cNvPr>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a:stretch/>
          </p:blipFill>
          <p:spPr bwMode="auto">
            <a:xfrm>
              <a:off x="8057033" y="-2181589"/>
              <a:ext cx="991175" cy="326841"/>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Rectangle 7">
            <a:extLst>
              <a:ext uri="{FF2B5EF4-FFF2-40B4-BE49-F238E27FC236}">
                <a16:creationId xmlns:a16="http://schemas.microsoft.com/office/drawing/2014/main" id="{A00E110C-E0ED-B566-0926-BAEBEE8E5DC9}"/>
              </a:ext>
            </a:extLst>
          </p:cNvPr>
          <p:cNvSpPr/>
          <p:nvPr/>
        </p:nvSpPr>
        <p:spPr>
          <a:xfrm>
            <a:off x="145652" y="1318034"/>
            <a:ext cx="11966479" cy="276999"/>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31"/>
              </a:buBlip>
              <a:tabLst/>
              <a:defRPr/>
            </a:pPr>
            <a:r>
              <a:rPr lang="en-US" sz="1200">
                <a:solidFill>
                  <a:srgbClr val="002060"/>
                </a:solidFill>
                <a:latin typeface="Helvetica" panose="020B0604020202020204" pitchFamily="34" charset="0"/>
                <a:ea typeface="Calibri" panose="020F0502020204030204" pitchFamily="34" charset="0"/>
              </a:rPr>
              <a:t>Standardized legislation and regulation at the federal level is seen as a way to better rein in the systemic data privacy abuses caused by ‘Big Tech’ platforms</a:t>
            </a:r>
            <a:endParaRPr kumimoji="0" lang="en-US" sz="1200" b="0" i="0" u="none" strike="noStrike" kern="1200" cap="none" spc="0" normalizeH="0" baseline="0" noProof="0">
              <a:ln>
                <a:noFill/>
              </a:ln>
              <a:solidFill>
                <a:srgbClr val="1F1A62"/>
              </a:solidFill>
              <a:effectLst/>
              <a:uLnTx/>
              <a:uFillTx/>
              <a:latin typeface="Helvetica" pitchFamily="2" charset="0"/>
              <a:ea typeface="+mn-ea"/>
              <a:cs typeface="+mn-cs"/>
            </a:endParaRPr>
          </a:p>
        </p:txBody>
      </p:sp>
    </p:spTree>
    <p:extLst>
      <p:ext uri="{BB962C8B-B14F-4D97-AF65-F5344CB8AC3E}">
        <p14:creationId xmlns:p14="http://schemas.microsoft.com/office/powerpoint/2010/main" val="21794072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A87D52-1760-6E34-38C9-5645B85F6D80}"/>
              </a:ext>
            </a:extLst>
          </p:cNvPr>
          <p:cNvSpPr>
            <a:spLocks/>
          </p:cNvSpPr>
          <p:nvPr/>
        </p:nvSpPr>
        <p:spPr>
          <a:xfrm>
            <a:off x="0" y="169616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A6B0F0E1-28BF-FD09-2199-9A32F40B572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7" name="Slide Number Placeholder 5">
            <a:extLst>
              <a:ext uri="{FF2B5EF4-FFF2-40B4-BE49-F238E27FC236}">
                <a16:creationId xmlns:a16="http://schemas.microsoft.com/office/drawing/2014/main" id="{5053AA46-CE7E-60CA-E1DE-2AA45BF8D12B}"/>
              </a:ext>
            </a:extLst>
          </p:cNvPr>
          <p:cNvSpPr txBox="1">
            <a:spLocks/>
          </p:cNvSpPr>
          <p:nvPr/>
        </p:nvSpPr>
        <p:spPr>
          <a:xfrm>
            <a:off x="503714"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8" name="Rectangle 7">
            <a:extLst>
              <a:ext uri="{FF2B5EF4-FFF2-40B4-BE49-F238E27FC236}">
                <a16:creationId xmlns:a16="http://schemas.microsoft.com/office/drawing/2014/main" id="{B45202BF-2BFD-021F-D3E9-9D4559F9784B}"/>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graphicFrame>
        <p:nvGraphicFramePr>
          <p:cNvPr id="51" name="Chart 50">
            <a:extLst>
              <a:ext uri="{FF2B5EF4-FFF2-40B4-BE49-F238E27FC236}">
                <a16:creationId xmlns:a16="http://schemas.microsoft.com/office/drawing/2014/main" id="{BE59FCAC-676F-6E17-6A94-BF664D66C395}"/>
              </a:ext>
            </a:extLst>
          </p:cNvPr>
          <p:cNvGraphicFramePr/>
          <p:nvPr>
            <p:extLst>
              <p:ext uri="{D42A27DB-BD31-4B8C-83A1-F6EECF244321}">
                <p14:modId xmlns:p14="http://schemas.microsoft.com/office/powerpoint/2010/main" val="629041534"/>
              </p:ext>
            </p:extLst>
          </p:nvPr>
        </p:nvGraphicFramePr>
        <p:xfrm>
          <a:off x="1606305" y="6130979"/>
          <a:ext cx="8128000" cy="322964"/>
        </p:xfrm>
        <a:graphic>
          <a:graphicData uri="http://schemas.openxmlformats.org/drawingml/2006/chart">
            <c:chart xmlns:c="http://schemas.openxmlformats.org/drawingml/2006/chart" xmlns:r="http://schemas.openxmlformats.org/officeDocument/2006/relationships" r:id="rId4"/>
          </a:graphicData>
        </a:graphic>
      </p:graphicFrame>
      <p:sp>
        <p:nvSpPr>
          <p:cNvPr id="9" name="Rectangle 8">
            <a:extLst>
              <a:ext uri="{FF2B5EF4-FFF2-40B4-BE49-F238E27FC236}">
                <a16:creationId xmlns:a16="http://schemas.microsoft.com/office/drawing/2014/main" id="{FF7A1309-2B97-402F-143D-0C61E2B14DF4}"/>
              </a:ext>
            </a:extLst>
          </p:cNvPr>
          <p:cNvSpPr/>
          <p:nvPr/>
        </p:nvSpPr>
        <p:spPr>
          <a:xfrm>
            <a:off x="166600" y="426697"/>
            <a:ext cx="11740056"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B1464"/>
                </a:solidFill>
                <a:latin typeface="Helvetica" pitchFamily="2" charset="0"/>
              </a:rPr>
              <a:t>‘Big Tech’ platforms, and some brands that shared data with them, have incurred hundreds of millions of dollars in fines due to data misuse</a:t>
            </a:r>
          </a:p>
        </p:txBody>
      </p:sp>
      <p:sp>
        <p:nvSpPr>
          <p:cNvPr id="23" name="Rectangle: Rounded Corners 22">
            <a:extLst>
              <a:ext uri="{FF2B5EF4-FFF2-40B4-BE49-F238E27FC236}">
                <a16:creationId xmlns:a16="http://schemas.microsoft.com/office/drawing/2014/main" id="{3645CEE3-284C-CF4E-7C9D-0B4D6550EA00}"/>
              </a:ext>
            </a:extLst>
          </p:cNvPr>
          <p:cNvSpPr/>
          <p:nvPr/>
        </p:nvSpPr>
        <p:spPr>
          <a:xfrm>
            <a:off x="6132378" y="2118316"/>
            <a:ext cx="2308131" cy="1694420"/>
          </a:xfrm>
          <a:prstGeom prst="roundRect">
            <a:avLst>
              <a:gd name="adj" fmla="val 9540"/>
            </a:avLst>
          </a:prstGeom>
          <a:solidFill>
            <a:schemeClr val="bg1"/>
          </a:solidFill>
          <a:ln w="28575">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sng" strike="noStrike" kern="1200" cap="none" spc="0" normalizeH="0" baseline="0" noProof="0">
              <a:ln>
                <a:noFill/>
              </a:ln>
              <a:solidFill>
                <a:srgbClr val="1F1A62"/>
              </a:solidFill>
              <a:effectLst/>
              <a:uLnTx/>
              <a:uFillTx/>
              <a:latin typeface="Helvetica" panose="020B0604020202020204"/>
              <a:ea typeface="+mn-ea"/>
              <a:cs typeface="Helvetica" panose="020B0604020202020204"/>
            </a:endParaRPr>
          </a:p>
        </p:txBody>
      </p:sp>
      <p:sp>
        <p:nvSpPr>
          <p:cNvPr id="24" name="TextBox 23">
            <a:extLst>
              <a:ext uri="{FF2B5EF4-FFF2-40B4-BE49-F238E27FC236}">
                <a16:creationId xmlns:a16="http://schemas.microsoft.com/office/drawing/2014/main" id="{FB049D4C-E76C-2BC9-5CA8-B5F4A11E9DC3}"/>
              </a:ext>
            </a:extLst>
          </p:cNvPr>
          <p:cNvSpPr txBox="1"/>
          <p:nvPr/>
        </p:nvSpPr>
        <p:spPr>
          <a:xfrm>
            <a:off x="6191005" y="2152118"/>
            <a:ext cx="2190877"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a:ln>
                  <a:noFill/>
                </a:ln>
                <a:solidFill>
                  <a:srgbClr val="1F1A62"/>
                </a:solidFill>
                <a:effectLst/>
                <a:uLnTx/>
                <a:uFillTx/>
                <a:latin typeface="Helvetica" panose="020B0604020202020204"/>
                <a:ea typeface="+mn-ea"/>
                <a:cs typeface="Helvetica" panose="020B0604020202020204"/>
              </a:rPr>
              <a:t>Google</a:t>
            </a:r>
            <a:endParaRPr kumimoji="0" lang="en-US" sz="300" b="0" i="0" u="sng" strike="noStrike" kern="1200" cap="none" spc="0" normalizeH="0" baseline="0" noProof="0">
              <a:ln>
                <a:noFill/>
              </a:ln>
              <a:solidFill>
                <a:srgbClr val="1F1A62"/>
              </a:solidFill>
              <a:effectLst/>
              <a:uLnTx/>
              <a:uFillTx/>
              <a:latin typeface="Helvetica" panose="020B0604020202020204"/>
              <a:ea typeface="+mn-ea"/>
              <a:cs typeface="Helvetica" panose="020B06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a:ln>
                <a:noFill/>
              </a:ln>
              <a:solidFill>
                <a:srgbClr val="E84A99"/>
              </a:solidFill>
              <a:effectLst/>
              <a:uLnTx/>
              <a:uFillTx/>
              <a:latin typeface="Helvetica" panose="020B0604020202020204"/>
              <a:ea typeface="+mn-ea"/>
              <a:cs typeface="Helvetica" panose="020B06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a:solidFill>
                  <a:srgbClr val="E84A99"/>
                </a:solidFill>
                <a:latin typeface="Helvetica" panose="020B0604020202020204"/>
                <a:cs typeface="Helvetica" panose="020B0604020202020204"/>
              </a:rPr>
              <a:t>$155MM</a:t>
            </a:r>
            <a:br>
              <a:rPr lang="en-US" sz="1400" b="1">
                <a:solidFill>
                  <a:srgbClr val="E84A99"/>
                </a:solidFill>
                <a:latin typeface="Helvetica" panose="020B0604020202020204"/>
                <a:cs typeface="Helvetica" panose="020B0604020202020204"/>
              </a:rPr>
            </a:br>
            <a:r>
              <a:rPr lang="en-US" sz="1100">
                <a:solidFill>
                  <a:srgbClr val="1F1A62"/>
                </a:solidFill>
                <a:latin typeface="Helvetica" panose="020B0604020202020204"/>
                <a:cs typeface="Helvetica" panose="020B0604020202020204"/>
              </a:rPr>
              <a:t>in settlements over </a:t>
            </a:r>
            <a:br>
              <a:rPr lang="en-US" sz="1100">
                <a:solidFill>
                  <a:srgbClr val="1F1A62"/>
                </a:solidFill>
                <a:latin typeface="Helvetica" panose="020B0604020202020204"/>
                <a:cs typeface="Helvetica" panose="020B0604020202020204"/>
              </a:rPr>
            </a:br>
            <a:r>
              <a:rPr lang="en-US" sz="1100">
                <a:solidFill>
                  <a:srgbClr val="1F1A62"/>
                </a:solidFill>
                <a:latin typeface="Helvetica" panose="020B0604020202020204"/>
                <a:cs typeface="Helvetica" panose="020B0604020202020204"/>
              </a:rPr>
              <a:t>location tracking</a:t>
            </a:r>
            <a:endParaRPr kumimoji="0" lang="en-US" sz="1200" i="0" u="none" strike="noStrike" kern="1200" cap="none" spc="0" normalizeH="0" baseline="0" noProof="0">
              <a:ln>
                <a:noFill/>
              </a:ln>
              <a:solidFill>
                <a:srgbClr val="1F1A62"/>
              </a:solidFill>
              <a:effectLst/>
              <a:uLnTx/>
              <a:uFillTx/>
              <a:latin typeface="Helvetica" panose="020B0604020202020204"/>
              <a:ea typeface="+mn-ea"/>
              <a:cs typeface="Helvetica" panose="020B0604020202020204"/>
            </a:endParaRPr>
          </a:p>
        </p:txBody>
      </p:sp>
      <p:sp>
        <p:nvSpPr>
          <p:cNvPr id="35" name="Rectangle: Rounded Corners 34">
            <a:extLst>
              <a:ext uri="{FF2B5EF4-FFF2-40B4-BE49-F238E27FC236}">
                <a16:creationId xmlns:a16="http://schemas.microsoft.com/office/drawing/2014/main" id="{CEC959B5-A060-8D6F-8317-F2FD71D62034}"/>
              </a:ext>
            </a:extLst>
          </p:cNvPr>
          <p:cNvSpPr/>
          <p:nvPr/>
        </p:nvSpPr>
        <p:spPr>
          <a:xfrm>
            <a:off x="3682479" y="4278978"/>
            <a:ext cx="2308131" cy="1694420"/>
          </a:xfrm>
          <a:prstGeom prst="roundRect">
            <a:avLst>
              <a:gd name="adj" fmla="val 9540"/>
            </a:avLst>
          </a:prstGeom>
          <a:solidFill>
            <a:schemeClr val="bg1"/>
          </a:solidFill>
          <a:ln w="28575">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sng" strike="noStrike" kern="1200" cap="none" spc="0" normalizeH="0" baseline="0" noProof="0">
              <a:ln>
                <a:noFill/>
              </a:ln>
              <a:solidFill>
                <a:srgbClr val="1F1A62"/>
              </a:solidFill>
              <a:effectLst/>
              <a:uLnTx/>
              <a:uFillTx/>
              <a:latin typeface="Helvetica" panose="020B0604020202020204"/>
              <a:ea typeface="+mn-ea"/>
              <a:cs typeface="Helvetica" panose="020B0604020202020204"/>
            </a:endParaRPr>
          </a:p>
        </p:txBody>
      </p:sp>
      <p:sp>
        <p:nvSpPr>
          <p:cNvPr id="36" name="TextBox 35">
            <a:extLst>
              <a:ext uri="{FF2B5EF4-FFF2-40B4-BE49-F238E27FC236}">
                <a16:creationId xmlns:a16="http://schemas.microsoft.com/office/drawing/2014/main" id="{C49D8A3A-6D91-9B01-FF2F-67771B11CC96}"/>
              </a:ext>
            </a:extLst>
          </p:cNvPr>
          <p:cNvSpPr txBox="1"/>
          <p:nvPr/>
        </p:nvSpPr>
        <p:spPr>
          <a:xfrm>
            <a:off x="3741106" y="4266468"/>
            <a:ext cx="2190877"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a:ln>
                  <a:noFill/>
                </a:ln>
                <a:solidFill>
                  <a:srgbClr val="1F1A62"/>
                </a:solidFill>
                <a:effectLst/>
                <a:uLnTx/>
                <a:uFillTx/>
                <a:latin typeface="Helvetica" panose="020B0604020202020204"/>
                <a:ea typeface="+mn-ea"/>
                <a:cs typeface="Helvetica" panose="020B0604020202020204"/>
              </a:rPr>
              <a:t>TikTok</a:t>
            </a:r>
            <a:endParaRPr kumimoji="0" lang="en-US" sz="300" b="0" i="0" u="sng" strike="noStrike" kern="1200" cap="none" spc="0" normalizeH="0" baseline="0" noProof="0">
              <a:ln>
                <a:noFill/>
              </a:ln>
              <a:solidFill>
                <a:srgbClr val="1F1A62"/>
              </a:solidFill>
              <a:effectLst/>
              <a:uLnTx/>
              <a:uFillTx/>
              <a:latin typeface="Helvetica" panose="020B0604020202020204"/>
              <a:ea typeface="+mn-ea"/>
              <a:cs typeface="Helvetica" panose="020B06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a:ln>
                <a:noFill/>
              </a:ln>
              <a:solidFill>
                <a:srgbClr val="E84A99"/>
              </a:solidFill>
              <a:effectLst/>
              <a:uLnTx/>
              <a:uFillTx/>
              <a:latin typeface="Helvetica" panose="020B0604020202020204"/>
              <a:ea typeface="+mn-ea"/>
              <a:cs typeface="Helvetica" panose="020B06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a:solidFill>
                  <a:srgbClr val="00BFF2"/>
                </a:solidFill>
                <a:latin typeface="Helvetica" panose="020B0604020202020204"/>
                <a:cs typeface="Helvetica" panose="020B0604020202020204"/>
              </a:rPr>
              <a:t>$16MM</a:t>
            </a:r>
            <a:br>
              <a:rPr lang="en-US" sz="1400" b="1">
                <a:solidFill>
                  <a:srgbClr val="E84A99"/>
                </a:solidFill>
                <a:latin typeface="Helvetica" panose="020B0604020202020204"/>
                <a:cs typeface="Helvetica" panose="020B0604020202020204"/>
              </a:rPr>
            </a:br>
            <a:r>
              <a:rPr lang="en-US" sz="1100">
                <a:solidFill>
                  <a:srgbClr val="1F1A62"/>
                </a:solidFill>
                <a:latin typeface="Helvetica" panose="020B0604020202020204"/>
                <a:cs typeface="Helvetica" panose="020B0604020202020204"/>
              </a:rPr>
              <a:t>UK fine for misusing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a:solidFill>
                  <a:srgbClr val="1F1A62"/>
                </a:solidFill>
                <a:latin typeface="Helvetica" panose="020B0604020202020204"/>
                <a:cs typeface="Helvetica" panose="020B0604020202020204"/>
              </a:rPr>
              <a:t>children’s data</a:t>
            </a:r>
            <a:endParaRPr kumimoji="0" lang="en-US" sz="1200" i="0" u="none" strike="noStrike" kern="1200" cap="none" spc="0" normalizeH="0" baseline="0" noProof="0">
              <a:ln>
                <a:noFill/>
              </a:ln>
              <a:solidFill>
                <a:srgbClr val="1F1A62"/>
              </a:solidFill>
              <a:effectLst/>
              <a:uLnTx/>
              <a:uFillTx/>
              <a:latin typeface="Helvetica" panose="020B0604020202020204"/>
              <a:ea typeface="+mn-ea"/>
              <a:cs typeface="Helvetica" panose="020B0604020202020204"/>
            </a:endParaRPr>
          </a:p>
        </p:txBody>
      </p:sp>
      <p:sp>
        <p:nvSpPr>
          <p:cNvPr id="2" name="Rectangle: Rounded Corners 1">
            <a:extLst>
              <a:ext uri="{FF2B5EF4-FFF2-40B4-BE49-F238E27FC236}">
                <a16:creationId xmlns:a16="http://schemas.microsoft.com/office/drawing/2014/main" id="{4092B291-2BDC-5577-C303-4513F714D348}"/>
              </a:ext>
            </a:extLst>
          </p:cNvPr>
          <p:cNvSpPr/>
          <p:nvPr/>
        </p:nvSpPr>
        <p:spPr>
          <a:xfrm>
            <a:off x="3683498" y="2118316"/>
            <a:ext cx="2308131" cy="1694420"/>
          </a:xfrm>
          <a:prstGeom prst="roundRect">
            <a:avLst>
              <a:gd name="adj" fmla="val 9540"/>
            </a:avLst>
          </a:prstGeom>
          <a:solidFill>
            <a:schemeClr val="bg1"/>
          </a:solidFill>
          <a:ln w="28575">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sng" strike="noStrike" kern="1200" cap="none" spc="0" normalizeH="0" baseline="0" noProof="0">
              <a:ln>
                <a:noFill/>
              </a:ln>
              <a:solidFill>
                <a:srgbClr val="1F1A62"/>
              </a:solidFill>
              <a:effectLst/>
              <a:uLnTx/>
              <a:uFillTx/>
              <a:latin typeface="Helvetica" panose="020B0604020202020204"/>
              <a:ea typeface="+mn-ea"/>
              <a:cs typeface="Helvetica" panose="020B0604020202020204"/>
            </a:endParaRPr>
          </a:p>
        </p:txBody>
      </p:sp>
      <p:sp>
        <p:nvSpPr>
          <p:cNvPr id="3" name="TextBox 2">
            <a:extLst>
              <a:ext uri="{FF2B5EF4-FFF2-40B4-BE49-F238E27FC236}">
                <a16:creationId xmlns:a16="http://schemas.microsoft.com/office/drawing/2014/main" id="{7207EBB5-5F9C-139C-1AEC-86759A153FE7}"/>
              </a:ext>
            </a:extLst>
          </p:cNvPr>
          <p:cNvSpPr txBox="1"/>
          <p:nvPr/>
        </p:nvSpPr>
        <p:spPr>
          <a:xfrm>
            <a:off x="3711747" y="2152118"/>
            <a:ext cx="2251633" cy="15234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a:ln>
                  <a:noFill/>
                </a:ln>
                <a:solidFill>
                  <a:srgbClr val="1F1A62"/>
                </a:solidFill>
                <a:effectLst/>
                <a:uLnTx/>
                <a:uFillTx/>
                <a:latin typeface="Helvetica" panose="020B0604020202020204"/>
                <a:ea typeface="+mn-ea"/>
                <a:cs typeface="Helvetica" panose="020B0604020202020204"/>
              </a:rPr>
              <a:t>TikTok</a:t>
            </a:r>
            <a:endParaRPr kumimoji="0" lang="en-US" sz="300" b="0" i="0" u="sng" strike="noStrike" kern="1200" cap="none" spc="0" normalizeH="0" baseline="0" noProof="0">
              <a:ln>
                <a:noFill/>
              </a:ln>
              <a:solidFill>
                <a:srgbClr val="1F1A62"/>
              </a:solidFill>
              <a:effectLst/>
              <a:uLnTx/>
              <a:uFillTx/>
              <a:latin typeface="Helvetica" panose="020B0604020202020204"/>
              <a:ea typeface="+mn-ea"/>
              <a:cs typeface="Helvetica" panose="020B06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a:ln>
                <a:noFill/>
              </a:ln>
              <a:solidFill>
                <a:srgbClr val="E84A99"/>
              </a:solidFill>
              <a:effectLst/>
              <a:uLnTx/>
              <a:uFillTx/>
              <a:latin typeface="Helvetica" panose="020B0604020202020204"/>
              <a:ea typeface="+mn-ea"/>
              <a:cs typeface="Helvetica" panose="020B06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a:solidFill>
                  <a:srgbClr val="00BFF2"/>
                </a:solidFill>
                <a:latin typeface="Helvetica" panose="020B0604020202020204"/>
                <a:cs typeface="Helvetica" panose="020B0604020202020204"/>
              </a:rPr>
              <a:t>$367MM</a:t>
            </a:r>
            <a:br>
              <a:rPr lang="en-US" sz="1400" b="1">
                <a:solidFill>
                  <a:srgbClr val="E84A99"/>
                </a:solidFill>
                <a:latin typeface="Helvetica" panose="020B0604020202020204"/>
                <a:cs typeface="Helvetica" panose="020B0604020202020204"/>
              </a:rPr>
            </a:br>
            <a:r>
              <a:rPr lang="en-US" sz="1100">
                <a:solidFill>
                  <a:srgbClr val="1F1A62"/>
                </a:solidFill>
                <a:latin typeface="Helvetica" panose="020B0604020202020204"/>
                <a:cs typeface="Helvetica" panose="020B0604020202020204"/>
              </a:rPr>
              <a:t>fine by Irish Data Protection Commission for allegedly mishandling children's data</a:t>
            </a:r>
            <a:endParaRPr kumimoji="0" lang="en-US" sz="1200" i="0" u="none" strike="noStrike" kern="1200" cap="none" spc="0" normalizeH="0" baseline="0" noProof="0">
              <a:ln>
                <a:noFill/>
              </a:ln>
              <a:solidFill>
                <a:srgbClr val="1F1A62"/>
              </a:solidFill>
              <a:effectLst/>
              <a:uLnTx/>
              <a:uFillTx/>
              <a:latin typeface="Helvetica" panose="020B0604020202020204"/>
              <a:ea typeface="+mn-ea"/>
              <a:cs typeface="Helvetica" panose="020B0604020202020204"/>
            </a:endParaRPr>
          </a:p>
        </p:txBody>
      </p:sp>
      <p:sp>
        <p:nvSpPr>
          <p:cNvPr id="20" name="Rectangle: Rounded Corners 19">
            <a:extLst>
              <a:ext uri="{FF2B5EF4-FFF2-40B4-BE49-F238E27FC236}">
                <a16:creationId xmlns:a16="http://schemas.microsoft.com/office/drawing/2014/main" id="{608E18AB-473A-5455-FD69-AA667F03399A}"/>
              </a:ext>
            </a:extLst>
          </p:cNvPr>
          <p:cNvSpPr/>
          <p:nvPr/>
        </p:nvSpPr>
        <p:spPr>
          <a:xfrm>
            <a:off x="1233599" y="4278978"/>
            <a:ext cx="2308130" cy="1694420"/>
          </a:xfrm>
          <a:prstGeom prst="roundRect">
            <a:avLst>
              <a:gd name="adj" fmla="val 9540"/>
            </a:avLst>
          </a:prstGeom>
          <a:solidFill>
            <a:schemeClr val="bg1"/>
          </a:solidFill>
          <a:ln w="28575">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sng" strike="noStrike" kern="1200" cap="none" spc="0" normalizeH="0" baseline="0" noProof="0">
              <a:ln>
                <a:noFill/>
              </a:ln>
              <a:solidFill>
                <a:srgbClr val="1F1A62"/>
              </a:solidFill>
              <a:effectLst/>
              <a:uLnTx/>
              <a:uFillTx/>
              <a:latin typeface="Helvetica" panose="020B0604020202020204"/>
              <a:ea typeface="+mn-ea"/>
              <a:cs typeface="Helvetica" panose="020B0604020202020204"/>
            </a:endParaRPr>
          </a:p>
        </p:txBody>
      </p:sp>
      <p:sp>
        <p:nvSpPr>
          <p:cNvPr id="15" name="TextBox 14">
            <a:extLst>
              <a:ext uri="{FF2B5EF4-FFF2-40B4-BE49-F238E27FC236}">
                <a16:creationId xmlns:a16="http://schemas.microsoft.com/office/drawing/2014/main" id="{1A03EDF1-D152-940C-DDB8-ACBB532676D5}"/>
              </a:ext>
            </a:extLst>
          </p:cNvPr>
          <p:cNvSpPr txBox="1"/>
          <p:nvPr/>
        </p:nvSpPr>
        <p:spPr>
          <a:xfrm>
            <a:off x="1292226" y="4266468"/>
            <a:ext cx="2190877" cy="14896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a:ln>
                  <a:noFill/>
                </a:ln>
                <a:solidFill>
                  <a:srgbClr val="1F1A62"/>
                </a:solidFill>
                <a:effectLst/>
                <a:uLnTx/>
                <a:uFillTx/>
                <a:latin typeface="Helvetica" panose="020B0604020202020204"/>
                <a:ea typeface="+mn-ea"/>
                <a:cs typeface="Helvetica" panose="020B0604020202020204"/>
              </a:rPr>
              <a:t>British Airways</a:t>
            </a:r>
            <a:endParaRPr kumimoji="0" lang="en-US" sz="300" b="0" i="0" u="sng" strike="noStrike" kern="1200" cap="none" spc="0" normalizeH="0" baseline="0" noProof="0">
              <a:ln>
                <a:noFill/>
              </a:ln>
              <a:solidFill>
                <a:srgbClr val="1F1A62"/>
              </a:solidFill>
              <a:effectLst/>
              <a:uLnTx/>
              <a:uFillTx/>
              <a:latin typeface="Helvetica" panose="020B0604020202020204"/>
              <a:ea typeface="+mn-ea"/>
              <a:cs typeface="Helvetica" panose="020B06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a:ln>
                <a:noFill/>
              </a:ln>
              <a:solidFill>
                <a:srgbClr val="E84A99"/>
              </a:solidFill>
              <a:effectLst/>
              <a:uLnTx/>
              <a:uFillTx/>
              <a:latin typeface="Helvetica" panose="020B0604020202020204"/>
              <a:ea typeface="+mn-ea"/>
              <a:cs typeface="Helvetica" panose="020B06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a:solidFill>
                  <a:srgbClr val="E84A99"/>
                </a:solidFill>
                <a:latin typeface="Helvetica" panose="020B0604020202020204"/>
                <a:cs typeface="Helvetica" panose="020B0604020202020204"/>
              </a:rPr>
              <a:t>£20MM</a:t>
            </a:r>
            <a:br>
              <a:rPr lang="en-US" sz="1400" b="1">
                <a:solidFill>
                  <a:srgbClr val="E84A99"/>
                </a:solidFill>
                <a:latin typeface="Helvetica" panose="020B0604020202020204"/>
                <a:cs typeface="Helvetica" panose="020B0604020202020204"/>
              </a:rPr>
            </a:br>
            <a:r>
              <a:rPr lang="en-US" sz="1100">
                <a:solidFill>
                  <a:srgbClr val="1F1A62"/>
                </a:solidFill>
                <a:latin typeface="Helvetica" panose="020B0604020202020204"/>
                <a:cs typeface="Helvetica" panose="020B0604020202020204"/>
              </a:rPr>
              <a:t>over breached data, some of which was shared with Google and Facebook </a:t>
            </a:r>
            <a:endParaRPr kumimoji="0" lang="en-US" sz="1200" i="0" u="none" strike="noStrike" kern="1200" cap="none" spc="0" normalizeH="0" baseline="0" noProof="0">
              <a:ln>
                <a:noFill/>
              </a:ln>
              <a:solidFill>
                <a:srgbClr val="1F1A62"/>
              </a:solidFill>
              <a:effectLst/>
              <a:uLnTx/>
              <a:uFillTx/>
              <a:latin typeface="Helvetica" panose="020B0604020202020204"/>
              <a:ea typeface="+mn-ea"/>
              <a:cs typeface="Helvetica" panose="020B0604020202020204"/>
            </a:endParaRPr>
          </a:p>
        </p:txBody>
      </p:sp>
      <p:sp>
        <p:nvSpPr>
          <p:cNvPr id="26" name="Rectangle: Rounded Corners 25">
            <a:extLst>
              <a:ext uri="{FF2B5EF4-FFF2-40B4-BE49-F238E27FC236}">
                <a16:creationId xmlns:a16="http://schemas.microsoft.com/office/drawing/2014/main" id="{F41D5AF6-F2C2-68E8-C914-145B23A27283}"/>
              </a:ext>
            </a:extLst>
          </p:cNvPr>
          <p:cNvSpPr/>
          <p:nvPr/>
        </p:nvSpPr>
        <p:spPr>
          <a:xfrm>
            <a:off x="6131359" y="4258412"/>
            <a:ext cx="2308131" cy="1694420"/>
          </a:xfrm>
          <a:prstGeom prst="roundRect">
            <a:avLst>
              <a:gd name="adj" fmla="val 9540"/>
            </a:avLst>
          </a:prstGeom>
          <a:solidFill>
            <a:schemeClr val="bg1"/>
          </a:solidFill>
          <a:ln w="28575">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sng" strike="noStrike" kern="1200" cap="none" spc="0" normalizeH="0" baseline="0" noProof="0">
              <a:ln>
                <a:noFill/>
              </a:ln>
              <a:solidFill>
                <a:srgbClr val="1F1A62"/>
              </a:solidFill>
              <a:effectLst/>
              <a:uLnTx/>
              <a:uFillTx/>
              <a:latin typeface="Helvetica" panose="020B0604020202020204"/>
              <a:ea typeface="+mn-ea"/>
              <a:cs typeface="Helvetica" panose="020B0604020202020204"/>
            </a:endParaRPr>
          </a:p>
        </p:txBody>
      </p:sp>
      <p:sp>
        <p:nvSpPr>
          <p:cNvPr id="27" name="TextBox 26">
            <a:extLst>
              <a:ext uri="{FF2B5EF4-FFF2-40B4-BE49-F238E27FC236}">
                <a16:creationId xmlns:a16="http://schemas.microsoft.com/office/drawing/2014/main" id="{3B6CBEB5-3BE4-D6BA-6E90-9AC1BA54B83C}"/>
              </a:ext>
            </a:extLst>
          </p:cNvPr>
          <p:cNvSpPr txBox="1"/>
          <p:nvPr/>
        </p:nvSpPr>
        <p:spPr>
          <a:xfrm>
            <a:off x="6189986" y="4266468"/>
            <a:ext cx="2190877" cy="16927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a:ln>
                  <a:noFill/>
                </a:ln>
                <a:solidFill>
                  <a:srgbClr val="1F1A62"/>
                </a:solidFill>
                <a:effectLst/>
                <a:uLnTx/>
                <a:uFillTx/>
                <a:latin typeface="Helvetica" panose="020B0604020202020204"/>
                <a:ea typeface="+mn-ea"/>
                <a:cs typeface="Helvetica" panose="020B0604020202020204"/>
              </a:rPr>
              <a:t>BetterHelp</a:t>
            </a:r>
            <a:endParaRPr kumimoji="0" lang="en-US" sz="300" b="0" i="0" u="sng" strike="noStrike" kern="1200" cap="none" spc="0" normalizeH="0" baseline="0" noProof="0">
              <a:ln>
                <a:noFill/>
              </a:ln>
              <a:solidFill>
                <a:srgbClr val="1F1A62"/>
              </a:solidFill>
              <a:effectLst/>
              <a:uLnTx/>
              <a:uFillTx/>
              <a:latin typeface="Helvetica" panose="020B0604020202020204"/>
              <a:ea typeface="+mn-ea"/>
              <a:cs typeface="Helvetica" panose="020B06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a:ln>
                <a:noFill/>
              </a:ln>
              <a:solidFill>
                <a:srgbClr val="E84A99"/>
              </a:solidFill>
              <a:effectLst/>
              <a:uLnTx/>
              <a:uFillTx/>
              <a:latin typeface="Helvetica" panose="020B0604020202020204"/>
              <a:ea typeface="+mn-ea"/>
              <a:cs typeface="Helvetica" panose="020B06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a:solidFill>
                  <a:srgbClr val="E84A99"/>
                </a:solidFill>
                <a:latin typeface="Helvetica" panose="020B0604020202020204"/>
                <a:cs typeface="Helvetica" panose="020B0604020202020204"/>
              </a:rPr>
              <a:t>$8MM</a:t>
            </a:r>
            <a:br>
              <a:rPr lang="en-US" sz="1400" b="1">
                <a:solidFill>
                  <a:srgbClr val="E84A99"/>
                </a:solidFill>
                <a:latin typeface="Helvetica" panose="020B0604020202020204"/>
                <a:cs typeface="Helvetica" panose="020B0604020202020204"/>
              </a:rPr>
            </a:br>
            <a:r>
              <a:rPr lang="en-US" sz="1100">
                <a:solidFill>
                  <a:srgbClr val="1F1A62"/>
                </a:solidFill>
                <a:latin typeface="Helvetica" panose="020B0604020202020204"/>
                <a:cs typeface="Helvetica" panose="020B0604020202020204"/>
              </a:rPr>
              <a:t>to online therapy users for alleged data misuse, including sharing metadata with Facebook and Google</a:t>
            </a:r>
            <a:endParaRPr kumimoji="0" lang="en-US" sz="1200" i="0" u="none" strike="noStrike" kern="1200" cap="none" spc="0" normalizeH="0" baseline="0" noProof="0">
              <a:ln>
                <a:noFill/>
              </a:ln>
              <a:solidFill>
                <a:srgbClr val="1F1A62"/>
              </a:solidFill>
              <a:effectLst/>
              <a:uLnTx/>
              <a:uFillTx/>
              <a:latin typeface="Helvetica" panose="020B0604020202020204"/>
              <a:ea typeface="+mn-ea"/>
              <a:cs typeface="Helvetica" panose="020B0604020202020204"/>
            </a:endParaRPr>
          </a:p>
        </p:txBody>
      </p:sp>
      <p:sp>
        <p:nvSpPr>
          <p:cNvPr id="11" name="Rectangle: Rounded Corners 10">
            <a:extLst>
              <a:ext uri="{FF2B5EF4-FFF2-40B4-BE49-F238E27FC236}">
                <a16:creationId xmlns:a16="http://schemas.microsoft.com/office/drawing/2014/main" id="{FA8F63D5-B988-122C-D41F-14EFADF2F6E2}"/>
              </a:ext>
            </a:extLst>
          </p:cNvPr>
          <p:cNvSpPr/>
          <p:nvPr/>
        </p:nvSpPr>
        <p:spPr>
          <a:xfrm>
            <a:off x="8581258" y="2118316"/>
            <a:ext cx="2308131" cy="1694420"/>
          </a:xfrm>
          <a:prstGeom prst="roundRect">
            <a:avLst>
              <a:gd name="adj" fmla="val 9540"/>
            </a:avLst>
          </a:prstGeom>
          <a:solidFill>
            <a:schemeClr val="bg1"/>
          </a:solidFill>
          <a:ln w="28575">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sng" strike="noStrike" kern="1200" cap="none" spc="0" normalizeH="0" baseline="0" noProof="0">
              <a:ln>
                <a:noFill/>
              </a:ln>
              <a:solidFill>
                <a:srgbClr val="1F1A62"/>
              </a:solidFill>
              <a:effectLst/>
              <a:uLnTx/>
              <a:uFillTx/>
              <a:latin typeface="Helvetica" panose="020B0604020202020204"/>
              <a:ea typeface="+mn-ea"/>
              <a:cs typeface="Helvetica" panose="020B0604020202020204"/>
            </a:endParaRPr>
          </a:p>
        </p:txBody>
      </p:sp>
      <p:sp>
        <p:nvSpPr>
          <p:cNvPr id="12" name="TextBox 11">
            <a:extLst>
              <a:ext uri="{FF2B5EF4-FFF2-40B4-BE49-F238E27FC236}">
                <a16:creationId xmlns:a16="http://schemas.microsoft.com/office/drawing/2014/main" id="{0B3FBDE1-2157-E750-BC5D-A53B2E6D3BAC}"/>
              </a:ext>
            </a:extLst>
          </p:cNvPr>
          <p:cNvSpPr txBox="1"/>
          <p:nvPr/>
        </p:nvSpPr>
        <p:spPr>
          <a:xfrm>
            <a:off x="8639885" y="2152118"/>
            <a:ext cx="2190877"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a:ln>
                  <a:noFill/>
                </a:ln>
                <a:solidFill>
                  <a:srgbClr val="1F1A62"/>
                </a:solidFill>
                <a:effectLst/>
                <a:uLnTx/>
                <a:uFillTx/>
                <a:latin typeface="Helvetica" panose="020B0604020202020204"/>
                <a:ea typeface="+mn-ea"/>
                <a:cs typeface="Helvetica" panose="020B0604020202020204"/>
              </a:rPr>
              <a:t>Twitter</a:t>
            </a:r>
            <a:endParaRPr kumimoji="0" lang="en-US" sz="300" b="0" i="0" u="sng" strike="noStrike" kern="1200" cap="none" spc="0" normalizeH="0" baseline="0" noProof="0">
              <a:ln>
                <a:noFill/>
              </a:ln>
              <a:solidFill>
                <a:srgbClr val="1F1A62"/>
              </a:solidFill>
              <a:effectLst/>
              <a:uLnTx/>
              <a:uFillTx/>
              <a:latin typeface="Helvetica" panose="020B0604020202020204"/>
              <a:ea typeface="+mn-ea"/>
              <a:cs typeface="Helvetica" panose="020B06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a:ln>
                <a:noFill/>
              </a:ln>
              <a:solidFill>
                <a:srgbClr val="E84A99"/>
              </a:solidFill>
              <a:effectLst/>
              <a:uLnTx/>
              <a:uFillTx/>
              <a:latin typeface="Helvetica" panose="020B0604020202020204"/>
              <a:ea typeface="+mn-ea"/>
              <a:cs typeface="Helvetica" panose="020B06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a:solidFill>
                  <a:srgbClr val="E84A99"/>
                </a:solidFill>
                <a:latin typeface="Helvetica" panose="020B0604020202020204"/>
                <a:cs typeface="Helvetica" panose="020B0604020202020204"/>
              </a:rPr>
              <a:t>$150MM</a:t>
            </a:r>
            <a:br>
              <a:rPr lang="en-US" sz="1400" b="1">
                <a:solidFill>
                  <a:srgbClr val="E84A99"/>
                </a:solidFill>
                <a:latin typeface="Helvetica" panose="020B0604020202020204"/>
                <a:cs typeface="Helvetica" panose="020B0604020202020204"/>
              </a:rPr>
            </a:br>
            <a:r>
              <a:rPr lang="en-US" sz="1100">
                <a:solidFill>
                  <a:srgbClr val="1F1A62"/>
                </a:solidFill>
                <a:latin typeface="Helvetica" panose="020B0604020202020204"/>
                <a:cs typeface="Helvetica" panose="020B0604020202020204"/>
              </a:rPr>
              <a:t>fine for allegedly breaking privacy promises</a:t>
            </a:r>
            <a:endParaRPr kumimoji="0" lang="en-US" sz="1200" i="0" u="none" strike="noStrike" kern="1200" cap="none" spc="0" normalizeH="0" baseline="0" noProof="0">
              <a:ln>
                <a:noFill/>
              </a:ln>
              <a:solidFill>
                <a:srgbClr val="1F1A62"/>
              </a:solidFill>
              <a:effectLst/>
              <a:uLnTx/>
              <a:uFillTx/>
              <a:latin typeface="Helvetica" panose="020B0604020202020204"/>
              <a:ea typeface="+mn-ea"/>
              <a:cs typeface="Helvetica" panose="020B0604020202020204"/>
            </a:endParaRPr>
          </a:p>
        </p:txBody>
      </p:sp>
      <p:sp>
        <p:nvSpPr>
          <p:cNvPr id="38" name="Rectangle: Rounded Corners 37">
            <a:extLst>
              <a:ext uri="{FF2B5EF4-FFF2-40B4-BE49-F238E27FC236}">
                <a16:creationId xmlns:a16="http://schemas.microsoft.com/office/drawing/2014/main" id="{988AD8A2-A76D-0CB9-CDA1-63800A973C2B}"/>
              </a:ext>
            </a:extLst>
          </p:cNvPr>
          <p:cNvSpPr/>
          <p:nvPr/>
        </p:nvSpPr>
        <p:spPr>
          <a:xfrm>
            <a:off x="1234618" y="2118316"/>
            <a:ext cx="2308131" cy="1694420"/>
          </a:xfrm>
          <a:prstGeom prst="roundRect">
            <a:avLst>
              <a:gd name="adj" fmla="val 9540"/>
            </a:avLst>
          </a:prstGeom>
          <a:solidFill>
            <a:schemeClr val="bg1"/>
          </a:solidFill>
          <a:ln w="28575">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sng" strike="noStrike" kern="1200" cap="none" spc="0" normalizeH="0" baseline="0" noProof="0">
              <a:ln>
                <a:noFill/>
              </a:ln>
              <a:solidFill>
                <a:srgbClr val="1F1A62"/>
              </a:solidFill>
              <a:effectLst/>
              <a:uLnTx/>
              <a:uFillTx/>
              <a:latin typeface="Helvetica" panose="020B0604020202020204"/>
              <a:ea typeface="+mn-ea"/>
              <a:cs typeface="Helvetica" panose="020B0604020202020204"/>
            </a:endParaRPr>
          </a:p>
        </p:txBody>
      </p:sp>
      <p:sp>
        <p:nvSpPr>
          <p:cNvPr id="39" name="TextBox 38">
            <a:extLst>
              <a:ext uri="{FF2B5EF4-FFF2-40B4-BE49-F238E27FC236}">
                <a16:creationId xmlns:a16="http://schemas.microsoft.com/office/drawing/2014/main" id="{A31FCE34-8095-14A7-640F-C5E3DA3A16D0}"/>
              </a:ext>
            </a:extLst>
          </p:cNvPr>
          <p:cNvSpPr txBox="1"/>
          <p:nvPr/>
        </p:nvSpPr>
        <p:spPr>
          <a:xfrm>
            <a:off x="1293245" y="2152118"/>
            <a:ext cx="2190877"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a:ln>
                  <a:noFill/>
                </a:ln>
                <a:solidFill>
                  <a:srgbClr val="1F1A62"/>
                </a:solidFill>
                <a:effectLst/>
                <a:uLnTx/>
                <a:uFillTx/>
                <a:latin typeface="Helvetica" panose="020B0604020202020204"/>
                <a:ea typeface="+mn-ea"/>
                <a:cs typeface="Helvetica" panose="020B0604020202020204"/>
              </a:rPr>
              <a:t>Instagram</a:t>
            </a:r>
            <a:endParaRPr kumimoji="0" lang="en-US" sz="300" b="0" i="0" u="sng" strike="noStrike" kern="1200" cap="none" spc="0" normalizeH="0" baseline="0" noProof="0">
              <a:ln>
                <a:noFill/>
              </a:ln>
              <a:solidFill>
                <a:srgbClr val="1F1A62"/>
              </a:solidFill>
              <a:effectLst/>
              <a:uLnTx/>
              <a:uFillTx/>
              <a:latin typeface="Helvetica" panose="020B0604020202020204"/>
              <a:ea typeface="+mn-ea"/>
              <a:cs typeface="Helvetica" panose="020B06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a:ln>
                <a:noFill/>
              </a:ln>
              <a:solidFill>
                <a:srgbClr val="E84A99"/>
              </a:solidFill>
              <a:effectLst/>
              <a:uLnTx/>
              <a:uFillTx/>
              <a:latin typeface="Helvetica" panose="020B0604020202020204"/>
              <a:ea typeface="+mn-ea"/>
              <a:cs typeface="Helvetica" panose="020B06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a:solidFill>
                  <a:srgbClr val="00BFF2"/>
                </a:solidFill>
                <a:latin typeface="Helvetica" panose="020B0604020202020204"/>
                <a:cs typeface="Helvetica" panose="020B0604020202020204"/>
              </a:rPr>
              <a:t>$402MM</a:t>
            </a:r>
            <a:br>
              <a:rPr lang="en-US" sz="1400" b="1">
                <a:solidFill>
                  <a:srgbClr val="E84A99"/>
                </a:solidFill>
                <a:latin typeface="Helvetica" panose="020B0604020202020204"/>
                <a:cs typeface="Helvetica" panose="020B0604020202020204"/>
              </a:rPr>
            </a:br>
            <a:r>
              <a:rPr lang="en-US" sz="1100">
                <a:solidFill>
                  <a:srgbClr val="1F1A62"/>
                </a:solidFill>
                <a:latin typeface="Helvetica" panose="020B0604020202020204"/>
                <a:cs typeface="Helvetica" panose="020B0604020202020204"/>
              </a:rPr>
              <a:t>in EU for allegedly mishandling children’s data</a:t>
            </a:r>
            <a:endParaRPr kumimoji="0" lang="en-US" sz="1200" i="0" u="none" strike="noStrike" kern="1200" cap="none" spc="0" normalizeH="0" baseline="0" noProof="0">
              <a:ln>
                <a:noFill/>
              </a:ln>
              <a:solidFill>
                <a:srgbClr val="1F1A62"/>
              </a:solidFill>
              <a:effectLst/>
              <a:uLnTx/>
              <a:uFillTx/>
              <a:latin typeface="Helvetica" panose="020B0604020202020204"/>
              <a:ea typeface="+mn-ea"/>
              <a:cs typeface="Helvetica" panose="020B0604020202020204"/>
            </a:endParaRPr>
          </a:p>
        </p:txBody>
      </p:sp>
      <p:sp>
        <p:nvSpPr>
          <p:cNvPr id="17" name="Rectangle: Rounded Corners 16">
            <a:extLst>
              <a:ext uri="{FF2B5EF4-FFF2-40B4-BE49-F238E27FC236}">
                <a16:creationId xmlns:a16="http://schemas.microsoft.com/office/drawing/2014/main" id="{8FBF6A57-54F3-419E-2069-FB8680FB8DB0}"/>
              </a:ext>
            </a:extLst>
          </p:cNvPr>
          <p:cNvSpPr/>
          <p:nvPr/>
        </p:nvSpPr>
        <p:spPr>
          <a:xfrm>
            <a:off x="8580240" y="4278978"/>
            <a:ext cx="2308130" cy="1694420"/>
          </a:xfrm>
          <a:prstGeom prst="roundRect">
            <a:avLst>
              <a:gd name="adj" fmla="val 9540"/>
            </a:avLst>
          </a:prstGeom>
          <a:solidFill>
            <a:schemeClr val="bg1"/>
          </a:solidFill>
          <a:ln w="28575">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sng" strike="noStrike" kern="1200" cap="none" spc="0" normalizeH="0" baseline="0" noProof="0">
              <a:ln>
                <a:noFill/>
              </a:ln>
              <a:solidFill>
                <a:srgbClr val="1F1A62"/>
              </a:solidFill>
              <a:effectLst/>
              <a:uLnTx/>
              <a:uFillTx/>
              <a:latin typeface="Helvetica" panose="020B0604020202020204"/>
              <a:ea typeface="+mn-ea"/>
              <a:cs typeface="Helvetica" panose="020B0604020202020204"/>
            </a:endParaRPr>
          </a:p>
        </p:txBody>
      </p:sp>
      <p:sp>
        <p:nvSpPr>
          <p:cNvPr id="18" name="TextBox 17">
            <a:extLst>
              <a:ext uri="{FF2B5EF4-FFF2-40B4-BE49-F238E27FC236}">
                <a16:creationId xmlns:a16="http://schemas.microsoft.com/office/drawing/2014/main" id="{99EBDBF9-9DEC-4BBF-6CA4-01FA8FBE481C}"/>
              </a:ext>
            </a:extLst>
          </p:cNvPr>
          <p:cNvSpPr txBox="1"/>
          <p:nvPr/>
        </p:nvSpPr>
        <p:spPr>
          <a:xfrm>
            <a:off x="8638867" y="4266468"/>
            <a:ext cx="2190876"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a:ln>
                  <a:noFill/>
                </a:ln>
                <a:solidFill>
                  <a:srgbClr val="1F1A62"/>
                </a:solidFill>
                <a:effectLst/>
                <a:uLnTx/>
                <a:uFillTx/>
                <a:latin typeface="Helvetica" panose="020B0604020202020204"/>
                <a:ea typeface="+mn-ea"/>
                <a:cs typeface="Helvetica" panose="020B0604020202020204"/>
              </a:rPr>
              <a:t>GoodRx</a:t>
            </a:r>
            <a:endParaRPr kumimoji="0" lang="en-US" sz="300" b="0" i="0" u="sng" strike="noStrike" kern="1200" cap="none" spc="0" normalizeH="0" baseline="0" noProof="0">
              <a:ln>
                <a:noFill/>
              </a:ln>
              <a:solidFill>
                <a:srgbClr val="1F1A62"/>
              </a:solidFill>
              <a:effectLst/>
              <a:uLnTx/>
              <a:uFillTx/>
              <a:latin typeface="Helvetica" panose="020B0604020202020204"/>
              <a:ea typeface="+mn-ea"/>
              <a:cs typeface="Helvetica" panose="020B06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a:ln>
                <a:noFill/>
              </a:ln>
              <a:solidFill>
                <a:srgbClr val="E84A99"/>
              </a:solidFill>
              <a:effectLst/>
              <a:uLnTx/>
              <a:uFillTx/>
              <a:latin typeface="Helvetica" panose="020B0604020202020204"/>
              <a:ea typeface="+mn-ea"/>
              <a:cs typeface="Helvetica" panose="020B06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a:solidFill>
                  <a:srgbClr val="E84A99"/>
                </a:solidFill>
                <a:latin typeface="Helvetica" panose="020B0604020202020204"/>
                <a:cs typeface="Helvetica" panose="020B0604020202020204"/>
              </a:rPr>
              <a:t>$2MM</a:t>
            </a:r>
            <a:br>
              <a:rPr lang="en-US" sz="1400" b="1">
                <a:solidFill>
                  <a:srgbClr val="E84A99"/>
                </a:solidFill>
                <a:latin typeface="Helvetica" panose="020B0604020202020204"/>
                <a:cs typeface="Helvetica" panose="020B0604020202020204"/>
              </a:rPr>
            </a:br>
            <a:r>
              <a:rPr lang="en-US" sz="1100">
                <a:solidFill>
                  <a:srgbClr val="1F1A62"/>
                </a:solidFill>
                <a:latin typeface="Helvetica" panose="020B0604020202020204"/>
                <a:cs typeface="Helvetica" panose="020B0604020202020204"/>
              </a:rPr>
              <a:t>for sharing user’s health data with Google and Facebook</a:t>
            </a:r>
            <a:endParaRPr kumimoji="0" lang="en-US" sz="1200" i="0" u="none" strike="noStrike" kern="1200" cap="none" spc="0" normalizeH="0" baseline="0" noProof="0">
              <a:ln>
                <a:noFill/>
              </a:ln>
              <a:solidFill>
                <a:srgbClr val="1F1A62"/>
              </a:solidFill>
              <a:effectLst/>
              <a:uLnTx/>
              <a:uFillTx/>
              <a:latin typeface="Helvetica" panose="020B0604020202020204"/>
              <a:ea typeface="+mn-ea"/>
              <a:cs typeface="Helvetica" panose="020B0604020202020204"/>
            </a:endParaRPr>
          </a:p>
        </p:txBody>
      </p:sp>
    </p:spTree>
    <p:extLst>
      <p:ext uri="{BB962C8B-B14F-4D97-AF65-F5344CB8AC3E}">
        <p14:creationId xmlns:p14="http://schemas.microsoft.com/office/powerpoint/2010/main" val="17428490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D93CAFF-A820-DA8A-7ECE-F544D8258DA2}"/>
              </a:ext>
            </a:extLst>
          </p:cNvPr>
          <p:cNvSpPr/>
          <p:nvPr/>
        </p:nvSpPr>
        <p:spPr>
          <a:xfrm>
            <a:off x="-9078" y="1"/>
            <a:ext cx="12192000" cy="6858000"/>
          </a:xfrm>
          <a:prstGeom prst="rect">
            <a:avLst/>
          </a:prstGeom>
          <a:solidFill>
            <a:srgbClr val="1B1464"/>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CBDB492-9443-3D4A-8E9D-B3CECB95DCD7}"/>
              </a:ext>
            </a:extLst>
          </p:cNvPr>
          <p:cNvSpPr/>
          <p:nvPr/>
        </p:nvSpPr>
        <p:spPr>
          <a:xfrm>
            <a:off x="180409" y="330744"/>
            <a:ext cx="11846937" cy="892552"/>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00BFF2"/>
                </a:solidFill>
                <a:latin typeface="Helvetica"/>
                <a:cs typeface="Helvetica"/>
              </a:rPr>
              <a:t>Conversely, decades</a:t>
            </a:r>
            <a:r>
              <a:rPr kumimoji="0" lang="en-US" sz="2600" b="1" i="0" u="none" strike="noStrike" kern="1200" cap="none" spc="0" normalizeH="0" baseline="0" noProof="0">
                <a:ln>
                  <a:noFill/>
                </a:ln>
                <a:solidFill>
                  <a:srgbClr val="00BFF2"/>
                </a:solidFill>
                <a:effectLst/>
                <a:uLnTx/>
                <a:uFillTx/>
                <a:latin typeface="Helvetica"/>
                <a:ea typeface="+mn-ea"/>
                <a:cs typeface="Helvetica"/>
              </a:rPr>
              <a:t> of federal regulation have created a safe and secure environment with multiscreen TV for consumers and advertisers</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B1090EA5-9E24-420F-B356-BFA5C7B32400}"/>
              </a:ext>
            </a:extLst>
          </p:cNvPr>
          <p:cNvSpPr txBox="1"/>
          <p:nvPr/>
        </p:nvSpPr>
        <p:spPr>
          <a:xfrm>
            <a:off x="196646" y="6213751"/>
            <a:ext cx="11771078"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1B1464"/>
                </a:solidFill>
                <a:effectLst/>
                <a:uLnTx/>
                <a:uFillTx/>
                <a:latin typeface="Helvetica" panose="020B0403020202020204" pitchFamily="34" charset="0"/>
                <a:ea typeface="+mn-ea"/>
                <a:cs typeface="+mn-cs"/>
              </a:rPr>
              <a:t>Click through a box above to be brought directly to the appropriate section</a:t>
            </a:r>
          </a:p>
        </p:txBody>
      </p:sp>
      <p:sp>
        <p:nvSpPr>
          <p:cNvPr id="21" name="Rectangle 20">
            <a:extLst>
              <a:ext uri="{FF2B5EF4-FFF2-40B4-BE49-F238E27FC236}">
                <a16:creationId xmlns:a16="http://schemas.microsoft.com/office/drawing/2014/main" id="{079D04CA-35FF-4320-A06E-87F2D7AC5E31}"/>
              </a:ext>
            </a:extLst>
          </p:cNvPr>
          <p:cNvSpPr/>
          <p:nvPr/>
        </p:nvSpPr>
        <p:spPr>
          <a:xfrm>
            <a:off x="9395555" y="3020770"/>
            <a:ext cx="2234147" cy="2810342"/>
          </a:xfrm>
          <a:prstGeom prst="rect">
            <a:avLst/>
          </a:prstGeom>
          <a:solidFill>
            <a:srgbClr val="00BFF2"/>
          </a:solidFill>
          <a:ln w="57150">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26" name="TextBox 25">
            <a:extLst>
              <a:ext uri="{FF2B5EF4-FFF2-40B4-BE49-F238E27FC236}">
                <a16:creationId xmlns:a16="http://schemas.microsoft.com/office/drawing/2014/main" id="{E19C2C8D-1398-4F10-A589-3ACAB67B7712}"/>
              </a:ext>
            </a:extLst>
          </p:cNvPr>
          <p:cNvSpPr txBox="1"/>
          <p:nvPr/>
        </p:nvSpPr>
        <p:spPr>
          <a:xfrm>
            <a:off x="9401689" y="3066876"/>
            <a:ext cx="436418" cy="52322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800" b="1" i="0" u="none" strike="noStrike" cap="none" spc="0" normalizeH="0" baseline="0">
                <a:ln>
                  <a:noFill/>
                </a:ln>
                <a:solidFill>
                  <a:schemeClr val="bg1">
                    <a:lumMod val="85000"/>
                  </a:schemeClr>
                </a:solidFill>
                <a:effectLst/>
                <a:uLnTx/>
                <a:uFillTx/>
                <a:latin typeface="Helvetica"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bg1"/>
                </a:solidFill>
                <a:effectLst/>
                <a:uLnTx/>
                <a:uFillTx/>
                <a:latin typeface="Helvetica" pitchFamily="2" charset="0"/>
                <a:ea typeface="+mn-ea"/>
                <a:cs typeface="+mn-cs"/>
              </a:rPr>
              <a:t>4</a:t>
            </a:r>
          </a:p>
        </p:txBody>
      </p:sp>
      <p:sp>
        <p:nvSpPr>
          <p:cNvPr id="31" name="TextBox 30">
            <a:extLst>
              <a:ext uri="{FF2B5EF4-FFF2-40B4-BE49-F238E27FC236}">
                <a16:creationId xmlns:a16="http://schemas.microsoft.com/office/drawing/2014/main" id="{D0BAD055-91AD-4520-994B-4F672A06C61C}"/>
              </a:ext>
            </a:extLst>
          </p:cNvPr>
          <p:cNvSpPr txBox="1"/>
          <p:nvPr/>
        </p:nvSpPr>
        <p:spPr>
          <a:xfrm>
            <a:off x="9428268" y="3620359"/>
            <a:ext cx="220143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bg1"/>
                </a:solidFill>
                <a:effectLst/>
                <a:uLnTx/>
                <a:uFillTx/>
                <a:latin typeface="Helvetica" panose="020B0403020202020204" pitchFamily="34" charset="0"/>
                <a:ea typeface="+mn-ea"/>
                <a:cs typeface="+mn-cs"/>
              </a:rPr>
              <a:t>In which ways is multiscreen TV held to higher standards?</a:t>
            </a:r>
          </a:p>
        </p:txBody>
      </p:sp>
      <p:sp>
        <p:nvSpPr>
          <p:cNvPr id="19" name="Rectangle 18">
            <a:hlinkClick r:id="" action="ppaction://noaction"/>
            <a:extLst>
              <a:ext uri="{FF2B5EF4-FFF2-40B4-BE49-F238E27FC236}">
                <a16:creationId xmlns:a16="http://schemas.microsoft.com/office/drawing/2014/main" id="{2F88C82D-7CF0-438E-BB5E-A33A77D936B6}"/>
              </a:ext>
            </a:extLst>
          </p:cNvPr>
          <p:cNvSpPr/>
          <p:nvPr/>
        </p:nvSpPr>
        <p:spPr>
          <a:xfrm>
            <a:off x="3521269" y="3020770"/>
            <a:ext cx="2234147" cy="2810342"/>
          </a:xfrm>
          <a:prstGeom prst="rect">
            <a:avLst/>
          </a:prstGeom>
          <a:solidFill>
            <a:srgbClr val="E2E8F1"/>
          </a:solidFill>
          <a:ln w="57150">
            <a:solidFill>
              <a:srgbClr val="ACBD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23" name="TextBox 22">
            <a:extLst>
              <a:ext uri="{FF2B5EF4-FFF2-40B4-BE49-F238E27FC236}">
                <a16:creationId xmlns:a16="http://schemas.microsoft.com/office/drawing/2014/main" id="{7463450E-C761-4861-8D01-CDB4E291AF7B}"/>
              </a:ext>
            </a:extLst>
          </p:cNvPr>
          <p:cNvSpPr txBox="1"/>
          <p:nvPr/>
        </p:nvSpPr>
        <p:spPr>
          <a:xfrm>
            <a:off x="3535263" y="3066876"/>
            <a:ext cx="4364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D0D0D0"/>
                </a:solidFill>
                <a:effectLst/>
                <a:uLnTx/>
                <a:uFillTx/>
                <a:latin typeface="Helvetica" pitchFamily="2" charset="0"/>
                <a:ea typeface="+mn-ea"/>
                <a:cs typeface="+mn-cs"/>
              </a:rPr>
              <a:t>2</a:t>
            </a:r>
          </a:p>
        </p:txBody>
      </p:sp>
      <p:sp>
        <p:nvSpPr>
          <p:cNvPr id="5" name="TextBox 4">
            <a:hlinkClick r:id="" action="ppaction://noaction"/>
            <a:extLst>
              <a:ext uri="{FF2B5EF4-FFF2-40B4-BE49-F238E27FC236}">
                <a16:creationId xmlns:a16="http://schemas.microsoft.com/office/drawing/2014/main" id="{20325821-D3C3-47B3-BC5B-D972B60A7668}"/>
              </a:ext>
            </a:extLst>
          </p:cNvPr>
          <p:cNvSpPr txBox="1"/>
          <p:nvPr/>
        </p:nvSpPr>
        <p:spPr>
          <a:xfrm>
            <a:off x="3551188" y="3620359"/>
            <a:ext cx="2158664"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0D0D0"/>
                </a:solidFill>
                <a:effectLst/>
                <a:uLnTx/>
                <a:uFillTx/>
                <a:latin typeface="Helvetica" panose="020B0403020202020204" pitchFamily="34" charset="0"/>
                <a:ea typeface="+mn-ea"/>
                <a:cs typeface="+mn-cs"/>
              </a:rPr>
              <a:t>What is the current momentum of data privacy regulation and legislation?</a:t>
            </a:r>
          </a:p>
        </p:txBody>
      </p:sp>
      <p:sp>
        <p:nvSpPr>
          <p:cNvPr id="3" name="Rectangle 2">
            <a:extLst>
              <a:ext uri="{FF2B5EF4-FFF2-40B4-BE49-F238E27FC236}">
                <a16:creationId xmlns:a16="http://schemas.microsoft.com/office/drawing/2014/main" id="{04D51C8E-7DBD-468F-8413-E52C3CC99149}"/>
              </a:ext>
            </a:extLst>
          </p:cNvPr>
          <p:cNvSpPr/>
          <p:nvPr/>
        </p:nvSpPr>
        <p:spPr>
          <a:xfrm>
            <a:off x="581746" y="3020770"/>
            <a:ext cx="2234147" cy="2810342"/>
          </a:xfrm>
          <a:prstGeom prst="rect">
            <a:avLst/>
          </a:prstGeom>
          <a:solidFill>
            <a:srgbClr val="E2E8F1"/>
          </a:solidFill>
          <a:ln w="57150">
            <a:solidFill>
              <a:srgbClr val="ACBD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22" name="TextBox 21">
            <a:extLst>
              <a:ext uri="{FF2B5EF4-FFF2-40B4-BE49-F238E27FC236}">
                <a16:creationId xmlns:a16="http://schemas.microsoft.com/office/drawing/2014/main" id="{9FC49F6C-5188-457F-BE6C-625753CA72DF}"/>
              </a:ext>
            </a:extLst>
          </p:cNvPr>
          <p:cNvSpPr txBox="1"/>
          <p:nvPr/>
        </p:nvSpPr>
        <p:spPr>
          <a:xfrm>
            <a:off x="559381" y="3066876"/>
            <a:ext cx="436418" cy="52322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800" b="1" i="0" u="none" strike="noStrike" cap="none" spc="0" normalizeH="0" baseline="0">
                <a:ln>
                  <a:noFill/>
                </a:ln>
                <a:solidFill>
                  <a:schemeClr val="bg1">
                    <a:lumMod val="85000"/>
                  </a:schemeClr>
                </a:solidFill>
                <a:effectLst/>
                <a:uLnTx/>
                <a:uFillTx/>
                <a:latin typeface="Helvetica"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D0D0D0"/>
                </a:solidFill>
                <a:effectLst/>
                <a:uLnTx/>
                <a:uFillTx/>
                <a:latin typeface="Helvetica" pitchFamily="2" charset="0"/>
                <a:ea typeface="+mn-ea"/>
                <a:cs typeface="+mn-cs"/>
              </a:rPr>
              <a:t>1</a:t>
            </a:r>
          </a:p>
        </p:txBody>
      </p:sp>
      <p:sp>
        <p:nvSpPr>
          <p:cNvPr id="7" name="TextBox 6">
            <a:extLst>
              <a:ext uri="{FF2B5EF4-FFF2-40B4-BE49-F238E27FC236}">
                <a16:creationId xmlns:a16="http://schemas.microsoft.com/office/drawing/2014/main" id="{47C2C805-4308-9886-56D3-9EB5BCD97D00}"/>
              </a:ext>
            </a:extLst>
          </p:cNvPr>
          <p:cNvSpPr txBox="1"/>
          <p:nvPr/>
        </p:nvSpPr>
        <p:spPr>
          <a:xfrm>
            <a:off x="609058" y="3620359"/>
            <a:ext cx="216475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0D0D0"/>
                </a:solidFill>
                <a:effectLst/>
                <a:uLnTx/>
                <a:uFillTx/>
                <a:latin typeface="Helvetica" panose="020B0403020202020204" pitchFamily="34" charset="0"/>
                <a:ea typeface="+mn-ea"/>
                <a:cs typeface="+mn-cs"/>
              </a:rPr>
              <a:t>What is data privacy &amp; security and why is it important?</a:t>
            </a:r>
          </a:p>
        </p:txBody>
      </p:sp>
      <p:sp>
        <p:nvSpPr>
          <p:cNvPr id="20" name="Rectangle 19">
            <a:extLst>
              <a:ext uri="{FF2B5EF4-FFF2-40B4-BE49-F238E27FC236}">
                <a16:creationId xmlns:a16="http://schemas.microsoft.com/office/drawing/2014/main" id="{B796AA46-05F7-4348-A8B5-A2211DF268D5}"/>
              </a:ext>
            </a:extLst>
          </p:cNvPr>
          <p:cNvSpPr/>
          <p:nvPr/>
        </p:nvSpPr>
        <p:spPr>
          <a:xfrm>
            <a:off x="6457993" y="3020770"/>
            <a:ext cx="2234147" cy="2810342"/>
          </a:xfrm>
          <a:prstGeom prst="rect">
            <a:avLst/>
          </a:prstGeom>
          <a:solidFill>
            <a:srgbClr val="E2E8F1"/>
          </a:solidFill>
          <a:ln w="57150">
            <a:solidFill>
              <a:srgbClr val="ACBD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24" name="TextBox 23">
            <a:extLst>
              <a:ext uri="{FF2B5EF4-FFF2-40B4-BE49-F238E27FC236}">
                <a16:creationId xmlns:a16="http://schemas.microsoft.com/office/drawing/2014/main" id="{0FD4F9FF-9CE9-415E-823F-6DE0CB1EC38F}"/>
              </a:ext>
            </a:extLst>
          </p:cNvPr>
          <p:cNvSpPr txBox="1"/>
          <p:nvPr/>
        </p:nvSpPr>
        <p:spPr>
          <a:xfrm>
            <a:off x="6433746" y="3066876"/>
            <a:ext cx="436418" cy="52322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800" b="1" i="0" u="none" strike="noStrike" cap="none" spc="0" normalizeH="0" baseline="0">
                <a:ln>
                  <a:noFill/>
                </a:ln>
                <a:solidFill>
                  <a:schemeClr val="bg1">
                    <a:lumMod val="85000"/>
                  </a:schemeClr>
                </a:solidFill>
                <a:effectLst/>
                <a:uLnTx/>
                <a:uFillTx/>
                <a:latin typeface="Helvetica"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D0D0D0"/>
                </a:solidFill>
                <a:effectLst/>
                <a:uLnTx/>
                <a:uFillTx/>
                <a:latin typeface="Helvetica" pitchFamily="2" charset="0"/>
                <a:ea typeface="+mn-ea"/>
                <a:cs typeface="+mn-cs"/>
              </a:rPr>
              <a:t>3</a:t>
            </a:r>
          </a:p>
        </p:txBody>
      </p:sp>
      <p:sp>
        <p:nvSpPr>
          <p:cNvPr id="9" name="TextBox 8">
            <a:extLst>
              <a:ext uri="{FF2B5EF4-FFF2-40B4-BE49-F238E27FC236}">
                <a16:creationId xmlns:a16="http://schemas.microsoft.com/office/drawing/2014/main" id="{348066F1-5946-304E-2953-6223BEAD0FA4}"/>
              </a:ext>
            </a:extLst>
          </p:cNvPr>
          <p:cNvSpPr txBox="1"/>
          <p:nvPr/>
        </p:nvSpPr>
        <p:spPr>
          <a:xfrm>
            <a:off x="6500733" y="3620359"/>
            <a:ext cx="2147716"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0D0D0"/>
                </a:solidFill>
                <a:effectLst/>
                <a:uLnTx/>
                <a:uFillTx/>
                <a:latin typeface="Helvetica" panose="020B0403020202020204" pitchFamily="34" charset="0"/>
                <a:ea typeface="+mn-ea"/>
                <a:cs typeface="+mn-cs"/>
              </a:rPr>
              <a:t>How has </a:t>
            </a:r>
            <a:br>
              <a:rPr kumimoji="0" lang="en-US" sz="1800" b="1" i="0" u="none" strike="noStrike" kern="1200" cap="none" spc="0" normalizeH="0" baseline="0" noProof="0">
                <a:ln>
                  <a:noFill/>
                </a:ln>
                <a:solidFill>
                  <a:srgbClr val="D0D0D0"/>
                </a:solidFill>
                <a:effectLst/>
                <a:uLnTx/>
                <a:uFillTx/>
                <a:latin typeface="Helvetica" panose="020B0403020202020204" pitchFamily="34" charset="0"/>
                <a:ea typeface="+mn-ea"/>
                <a:cs typeface="+mn-cs"/>
              </a:rPr>
            </a:br>
            <a:r>
              <a:rPr kumimoji="0" lang="en-US" sz="1800" b="1" i="0" u="none" strike="noStrike" kern="1200" cap="none" spc="0" normalizeH="0" baseline="0" noProof="0">
                <a:ln>
                  <a:noFill/>
                </a:ln>
                <a:solidFill>
                  <a:srgbClr val="D0D0D0"/>
                </a:solidFill>
                <a:effectLst/>
                <a:uLnTx/>
                <a:uFillTx/>
                <a:latin typeface="Helvetica" panose="020B0403020202020204" pitchFamily="34" charset="0"/>
                <a:ea typeface="+mn-ea"/>
                <a:cs typeface="+mn-cs"/>
              </a:rPr>
              <a:t>‘Big Tech’ failed consumers on data privacy &amp; security?</a:t>
            </a:r>
          </a:p>
        </p:txBody>
      </p:sp>
      <p:pic>
        <p:nvPicPr>
          <p:cNvPr id="8" name="Picture 7">
            <a:extLst>
              <a:ext uri="{FF2B5EF4-FFF2-40B4-BE49-F238E27FC236}">
                <a16:creationId xmlns:a16="http://schemas.microsoft.com/office/drawing/2014/main" id="{ADFA4A15-8B59-3200-8CFF-A8F0E95B5D4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1" name="Slide Number Placeholder 5">
            <a:extLst>
              <a:ext uri="{FF2B5EF4-FFF2-40B4-BE49-F238E27FC236}">
                <a16:creationId xmlns:a16="http://schemas.microsoft.com/office/drawing/2014/main" id="{91E73866-504F-04A5-035A-24F9950479C1}"/>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7A06C223-CE87-E045-8EBF-684F20A328C3}"/>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23021954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A09845-AFB4-382E-0148-5F594C487E0E}"/>
              </a:ext>
            </a:extLst>
          </p:cNvPr>
          <p:cNvSpPr>
            <a:spLocks/>
          </p:cNvSpPr>
          <p:nvPr/>
        </p:nvSpPr>
        <p:spPr>
          <a:xfrm>
            <a:off x="0" y="169616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99ED309-98A8-441D-C354-87F8ABC21219}"/>
              </a:ext>
            </a:extLst>
          </p:cNvPr>
          <p:cNvSpPr txBox="1"/>
          <p:nvPr/>
        </p:nvSpPr>
        <p:spPr>
          <a:xfrm>
            <a:off x="212987" y="340974"/>
            <a:ext cx="11979014"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Through the Cable Communications Policy </a:t>
            </a:r>
            <a:r>
              <a:rPr lang="en-US" sz="2600" b="1">
                <a:solidFill>
                  <a:srgbClr val="1F1A62"/>
                </a:solidFill>
                <a:latin typeface="Helvetica" pitchFamily="2" charset="0"/>
              </a:rPr>
              <a:t>Act, multiscreen</a:t>
            </a: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 TV has long been required by law to give consumers authority over their own data</a:t>
            </a:r>
          </a:p>
        </p:txBody>
      </p:sp>
      <p:pic>
        <p:nvPicPr>
          <p:cNvPr id="5" name="Picture 4">
            <a:extLst>
              <a:ext uri="{FF2B5EF4-FFF2-40B4-BE49-F238E27FC236}">
                <a16:creationId xmlns:a16="http://schemas.microsoft.com/office/drawing/2014/main" id="{890F1D6C-3F5C-9A19-788A-9E8FC9114DD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7" name="Slide Number Placeholder 5">
            <a:extLst>
              <a:ext uri="{FF2B5EF4-FFF2-40B4-BE49-F238E27FC236}">
                <a16:creationId xmlns:a16="http://schemas.microsoft.com/office/drawing/2014/main" id="{33A5757C-BF93-645F-18B7-DA7E8A2CFBB9}"/>
              </a:ext>
            </a:extLst>
          </p:cNvPr>
          <p:cNvSpPr txBox="1">
            <a:spLocks/>
          </p:cNvSpPr>
          <p:nvPr/>
        </p:nvSpPr>
        <p:spPr>
          <a:xfrm>
            <a:off x="503714"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99B62B97-FC93-2F61-0A86-D55245252018}"/>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14" name="AutoShape 10">
            <a:extLst>
              <a:ext uri="{FF2B5EF4-FFF2-40B4-BE49-F238E27FC236}">
                <a16:creationId xmlns:a16="http://schemas.microsoft.com/office/drawing/2014/main" id="{AC9A83A4-6F6B-113F-704F-7A23A37D98E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AutoShape 12">
            <a:extLst>
              <a:ext uri="{FF2B5EF4-FFF2-40B4-BE49-F238E27FC236}">
                <a16:creationId xmlns:a16="http://schemas.microsoft.com/office/drawing/2014/main" id="{E5FC29D0-CA80-2613-1B86-BD4765690D90}"/>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3C7BB4D-CAD9-7698-9D95-5DF30F149800}"/>
              </a:ext>
            </a:extLst>
          </p:cNvPr>
          <p:cNvSpPr txBox="1"/>
          <p:nvPr/>
        </p:nvSpPr>
        <p:spPr>
          <a:xfrm>
            <a:off x="444420" y="6304438"/>
            <a:ext cx="580398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uscode.house.gov, </a:t>
            </a:r>
            <a:r>
              <a:rPr kumimoji="0" lang="en-US" sz="8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Cable Communications Policy Act of 198</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4</a:t>
            </a:r>
            <a:r>
              <a:rPr kumimoji="0" lang="en-US" sz="800" b="0" i="1"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47 USC 151</a:t>
            </a:r>
          </a:p>
        </p:txBody>
      </p:sp>
      <p:sp>
        <p:nvSpPr>
          <p:cNvPr id="11" name="TextBox 10">
            <a:extLst>
              <a:ext uri="{FF2B5EF4-FFF2-40B4-BE49-F238E27FC236}">
                <a16:creationId xmlns:a16="http://schemas.microsoft.com/office/drawing/2014/main" id="{7091B3B4-D996-87E9-CDE0-598E3E07C59A}"/>
              </a:ext>
            </a:extLst>
          </p:cNvPr>
          <p:cNvSpPr txBox="1"/>
          <p:nvPr/>
        </p:nvSpPr>
        <p:spPr>
          <a:xfrm>
            <a:off x="1" y="1726837"/>
            <a:ext cx="12192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3 Elements of the Cable Communications Policy Act of 1984</a:t>
            </a:r>
          </a:p>
        </p:txBody>
      </p:sp>
      <p:sp>
        <p:nvSpPr>
          <p:cNvPr id="16" name="Rectangle 15">
            <a:hlinkClick r:id="rId4"/>
            <a:extLst>
              <a:ext uri="{FF2B5EF4-FFF2-40B4-BE49-F238E27FC236}">
                <a16:creationId xmlns:a16="http://schemas.microsoft.com/office/drawing/2014/main" id="{DF80A582-FF0A-1EA1-8B04-02A076886001}"/>
              </a:ext>
            </a:extLst>
          </p:cNvPr>
          <p:cNvSpPr/>
          <p:nvPr/>
        </p:nvSpPr>
        <p:spPr>
          <a:xfrm>
            <a:off x="205239" y="4140090"/>
            <a:ext cx="3556580" cy="2044522"/>
          </a:xfrm>
          <a:prstGeom prst="rect">
            <a:avLst/>
          </a:prstGeom>
          <a:solidFill>
            <a:schemeClr val="bg1"/>
          </a:solidFill>
          <a:ln w="28575">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Cable operators must give prior notice and obtain consent before collecting data from consumers</a:t>
            </a:r>
            <a:endParaRPr kumimoji="0" lang="en-US" sz="18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sp>
        <p:nvSpPr>
          <p:cNvPr id="19" name="TextBox 18">
            <a:extLst>
              <a:ext uri="{FF2B5EF4-FFF2-40B4-BE49-F238E27FC236}">
                <a16:creationId xmlns:a16="http://schemas.microsoft.com/office/drawing/2014/main" id="{36F5B185-858D-2D26-9FF7-65824C0D4ED4}"/>
              </a:ext>
            </a:extLst>
          </p:cNvPr>
          <p:cNvSpPr txBox="1"/>
          <p:nvPr/>
        </p:nvSpPr>
        <p:spPr>
          <a:xfrm>
            <a:off x="212987" y="3642748"/>
            <a:ext cx="3541085"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Transparent</a:t>
            </a:r>
          </a:p>
        </p:txBody>
      </p:sp>
      <p:sp>
        <p:nvSpPr>
          <p:cNvPr id="22" name="Rectangle 21">
            <a:hlinkClick r:id="rId4"/>
            <a:extLst>
              <a:ext uri="{FF2B5EF4-FFF2-40B4-BE49-F238E27FC236}">
                <a16:creationId xmlns:a16="http://schemas.microsoft.com/office/drawing/2014/main" id="{35FCDBF7-4ED1-A427-6DA2-E5398D975663}"/>
              </a:ext>
            </a:extLst>
          </p:cNvPr>
          <p:cNvSpPr/>
          <p:nvPr/>
        </p:nvSpPr>
        <p:spPr>
          <a:xfrm>
            <a:off x="4298029" y="4140090"/>
            <a:ext cx="3556580" cy="2044522"/>
          </a:xfrm>
          <a:prstGeom prst="rect">
            <a:avLst/>
          </a:prstGeom>
          <a:solidFill>
            <a:schemeClr val="bg1"/>
          </a:solidFill>
          <a:ln w="28575">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B1464"/>
                </a:solidFill>
                <a:effectLst/>
                <a:uLnTx/>
                <a:uFillTx/>
                <a:latin typeface="Helvetica"/>
                <a:cs typeface="Helvetica"/>
              </a:rPr>
              <a:t>Cable operators must receive consent from consumers in order to share data with third parties</a:t>
            </a:r>
          </a:p>
        </p:txBody>
      </p:sp>
      <p:sp>
        <p:nvSpPr>
          <p:cNvPr id="23" name="TextBox 22">
            <a:extLst>
              <a:ext uri="{FF2B5EF4-FFF2-40B4-BE49-F238E27FC236}">
                <a16:creationId xmlns:a16="http://schemas.microsoft.com/office/drawing/2014/main" id="{AEBF2C67-7383-1A6B-C924-D73763C7F758}"/>
              </a:ext>
            </a:extLst>
          </p:cNvPr>
          <p:cNvSpPr txBox="1"/>
          <p:nvPr/>
        </p:nvSpPr>
        <p:spPr>
          <a:xfrm>
            <a:off x="4305777" y="3642748"/>
            <a:ext cx="3541085"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Consented</a:t>
            </a:r>
          </a:p>
        </p:txBody>
      </p:sp>
      <p:sp>
        <p:nvSpPr>
          <p:cNvPr id="25" name="Rectangle 24">
            <a:hlinkClick r:id="rId4"/>
            <a:extLst>
              <a:ext uri="{FF2B5EF4-FFF2-40B4-BE49-F238E27FC236}">
                <a16:creationId xmlns:a16="http://schemas.microsoft.com/office/drawing/2014/main" id="{420BE883-1DBD-B461-1051-0AE5E5B21137}"/>
              </a:ext>
            </a:extLst>
          </p:cNvPr>
          <p:cNvSpPr/>
          <p:nvPr/>
        </p:nvSpPr>
        <p:spPr>
          <a:xfrm>
            <a:off x="8412528" y="4140090"/>
            <a:ext cx="3556580" cy="2044522"/>
          </a:xfrm>
          <a:prstGeom prst="rect">
            <a:avLst/>
          </a:prstGeom>
          <a:solidFill>
            <a:schemeClr val="bg1"/>
          </a:solidFill>
          <a:ln w="28575">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Cable subscribers have the right to inspect and correct errors in the cable operator’s databases</a:t>
            </a:r>
          </a:p>
        </p:txBody>
      </p:sp>
      <p:sp>
        <p:nvSpPr>
          <p:cNvPr id="26" name="TextBox 25">
            <a:extLst>
              <a:ext uri="{FF2B5EF4-FFF2-40B4-BE49-F238E27FC236}">
                <a16:creationId xmlns:a16="http://schemas.microsoft.com/office/drawing/2014/main" id="{89A1F330-FBF9-F01A-B338-C1F84341B39E}"/>
              </a:ext>
            </a:extLst>
          </p:cNvPr>
          <p:cNvSpPr txBox="1"/>
          <p:nvPr/>
        </p:nvSpPr>
        <p:spPr>
          <a:xfrm>
            <a:off x="8420276" y="3642748"/>
            <a:ext cx="3541085"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Right to Inspect</a:t>
            </a:r>
          </a:p>
        </p:txBody>
      </p:sp>
      <p:pic>
        <p:nvPicPr>
          <p:cNvPr id="12" name="Picture 11" descr="A magnifying glass with a shield and check mark&#10;&#10;Description automatically generated">
            <a:extLst>
              <a:ext uri="{FF2B5EF4-FFF2-40B4-BE49-F238E27FC236}">
                <a16:creationId xmlns:a16="http://schemas.microsoft.com/office/drawing/2014/main" id="{64776FAC-714F-91A7-9724-5A8ED7C37AF5}"/>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421174" y="2563038"/>
            <a:ext cx="1116293" cy="1116293"/>
          </a:xfrm>
          <a:prstGeom prst="rect">
            <a:avLst/>
          </a:prstGeom>
        </p:spPr>
      </p:pic>
      <p:pic>
        <p:nvPicPr>
          <p:cNvPr id="15" name="Picture 14" descr="A blue paper with a pink tick&#10;&#10;Description automatically generated">
            <a:extLst>
              <a:ext uri="{FF2B5EF4-FFF2-40B4-BE49-F238E27FC236}">
                <a16:creationId xmlns:a16="http://schemas.microsoft.com/office/drawing/2014/main" id="{3DB6A323-F6AB-F51C-A17D-1F2DAFD5D52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537853" y="2563038"/>
            <a:ext cx="1116293" cy="1116293"/>
          </a:xfrm>
          <a:prstGeom prst="rect">
            <a:avLst/>
          </a:prstGeom>
        </p:spPr>
      </p:pic>
      <p:pic>
        <p:nvPicPr>
          <p:cNvPr id="20" name="Picture 19" descr="A book with a magnifying glass&#10;&#10;Description automatically generated">
            <a:extLst>
              <a:ext uri="{FF2B5EF4-FFF2-40B4-BE49-F238E27FC236}">
                <a16:creationId xmlns:a16="http://schemas.microsoft.com/office/drawing/2014/main" id="{A9820F31-BF4E-BA2D-F435-0B8AAA31115A}"/>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9635077" y="2563038"/>
            <a:ext cx="1116293" cy="1116293"/>
          </a:xfrm>
          <a:prstGeom prst="rect">
            <a:avLst/>
          </a:prstGeom>
        </p:spPr>
      </p:pic>
    </p:spTree>
    <p:extLst>
      <p:ext uri="{BB962C8B-B14F-4D97-AF65-F5344CB8AC3E}">
        <p14:creationId xmlns:p14="http://schemas.microsoft.com/office/powerpoint/2010/main" val="1667102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A09845-AFB4-382E-0148-5F594C487E0E}"/>
              </a:ext>
            </a:extLst>
          </p:cNvPr>
          <p:cNvSpPr>
            <a:spLocks/>
          </p:cNvSpPr>
          <p:nvPr/>
        </p:nvSpPr>
        <p:spPr>
          <a:xfrm>
            <a:off x="0" y="1695625"/>
            <a:ext cx="6209613" cy="5173526"/>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Rounded Corners 47">
            <a:extLst>
              <a:ext uri="{FF2B5EF4-FFF2-40B4-BE49-F238E27FC236}">
                <a16:creationId xmlns:a16="http://schemas.microsoft.com/office/drawing/2014/main" id="{4E3E64E5-751F-E95D-0251-29AD83AF2AC8}"/>
              </a:ext>
            </a:extLst>
          </p:cNvPr>
          <p:cNvSpPr/>
          <p:nvPr/>
        </p:nvSpPr>
        <p:spPr>
          <a:xfrm>
            <a:off x="211279" y="2402931"/>
            <a:ext cx="5827447" cy="829869"/>
          </a:xfrm>
          <a:prstGeom prst="roundRect">
            <a:avLst>
              <a:gd name="adj" fmla="val 13912"/>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Rounded Corners 48">
            <a:extLst>
              <a:ext uri="{FF2B5EF4-FFF2-40B4-BE49-F238E27FC236}">
                <a16:creationId xmlns:a16="http://schemas.microsoft.com/office/drawing/2014/main" id="{3678F038-307C-5DBC-BD71-A5819EB81BD1}"/>
              </a:ext>
            </a:extLst>
          </p:cNvPr>
          <p:cNvSpPr/>
          <p:nvPr/>
        </p:nvSpPr>
        <p:spPr>
          <a:xfrm>
            <a:off x="211279" y="3357296"/>
            <a:ext cx="5827447" cy="829869"/>
          </a:xfrm>
          <a:prstGeom prst="roundRect">
            <a:avLst>
              <a:gd name="adj" fmla="val 13912"/>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Rounded Corners 49">
            <a:extLst>
              <a:ext uri="{FF2B5EF4-FFF2-40B4-BE49-F238E27FC236}">
                <a16:creationId xmlns:a16="http://schemas.microsoft.com/office/drawing/2014/main" id="{CDEE4F7B-DEA4-588A-5663-67701B5E16B1}"/>
              </a:ext>
            </a:extLst>
          </p:cNvPr>
          <p:cNvSpPr/>
          <p:nvPr/>
        </p:nvSpPr>
        <p:spPr>
          <a:xfrm>
            <a:off x="211279" y="4313762"/>
            <a:ext cx="5827447" cy="829869"/>
          </a:xfrm>
          <a:prstGeom prst="roundRect">
            <a:avLst>
              <a:gd name="adj" fmla="val 13912"/>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ectangle: Rounded Corners 50">
            <a:extLst>
              <a:ext uri="{FF2B5EF4-FFF2-40B4-BE49-F238E27FC236}">
                <a16:creationId xmlns:a16="http://schemas.microsoft.com/office/drawing/2014/main" id="{43008118-0F9C-27E7-B0C7-72D2165444F2}"/>
              </a:ext>
            </a:extLst>
          </p:cNvPr>
          <p:cNvSpPr/>
          <p:nvPr/>
        </p:nvSpPr>
        <p:spPr>
          <a:xfrm>
            <a:off x="211279" y="5284838"/>
            <a:ext cx="5827447" cy="829869"/>
          </a:xfrm>
          <a:prstGeom prst="roundRect">
            <a:avLst>
              <a:gd name="adj" fmla="val 13912"/>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descr="A person signing a document&#10;&#10;Description automatically generated">
            <a:extLst>
              <a:ext uri="{FF2B5EF4-FFF2-40B4-BE49-F238E27FC236}">
                <a16:creationId xmlns:a16="http://schemas.microsoft.com/office/drawing/2014/main" id="{066F14FC-24A2-1330-6AF6-3523CC40DDC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136"/>
          <a:stretch/>
        </p:blipFill>
        <p:spPr>
          <a:xfrm>
            <a:off x="6217420" y="1695624"/>
            <a:ext cx="5979919" cy="5162376"/>
          </a:xfrm>
          <a:prstGeom prst="rect">
            <a:avLst/>
          </a:prstGeom>
        </p:spPr>
      </p:pic>
      <p:sp>
        <p:nvSpPr>
          <p:cNvPr id="4" name="TextBox 3">
            <a:extLst>
              <a:ext uri="{FF2B5EF4-FFF2-40B4-BE49-F238E27FC236}">
                <a16:creationId xmlns:a16="http://schemas.microsoft.com/office/drawing/2014/main" id="{E99ED309-98A8-441D-C354-87F8ABC21219}"/>
              </a:ext>
            </a:extLst>
          </p:cNvPr>
          <p:cNvSpPr txBox="1"/>
          <p:nvPr/>
        </p:nvSpPr>
        <p:spPr>
          <a:xfrm>
            <a:off x="47835" y="302022"/>
            <a:ext cx="12144166"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Held to a higher standard, Television has been required by law to manage the programming and ads served to children for over three decades</a:t>
            </a:r>
          </a:p>
        </p:txBody>
      </p:sp>
      <p:sp>
        <p:nvSpPr>
          <p:cNvPr id="9" name="TextBox 8">
            <a:extLst>
              <a:ext uri="{FF2B5EF4-FFF2-40B4-BE49-F238E27FC236}">
                <a16:creationId xmlns:a16="http://schemas.microsoft.com/office/drawing/2014/main" id="{A7B99D96-430D-51EA-78FE-A64D954C2D03}"/>
              </a:ext>
            </a:extLst>
          </p:cNvPr>
          <p:cNvSpPr txBox="1"/>
          <p:nvPr/>
        </p:nvSpPr>
        <p:spPr>
          <a:xfrm>
            <a:off x="0" y="1815334"/>
            <a:ext cx="62356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srgbClr val="ED3C8D"/>
                </a:solidFill>
                <a:effectLst/>
                <a:uLnTx/>
                <a:uFillTx/>
                <a:latin typeface="Helvetica" pitchFamily="2" charset="0"/>
                <a:ea typeface="+mn-ea"/>
                <a:cs typeface="+mn-cs"/>
              </a:rPr>
              <a:t>Children’s Television Act of 1990</a:t>
            </a:r>
          </a:p>
        </p:txBody>
      </p:sp>
      <p:pic>
        <p:nvPicPr>
          <p:cNvPr id="5" name="Picture 4">
            <a:extLst>
              <a:ext uri="{FF2B5EF4-FFF2-40B4-BE49-F238E27FC236}">
                <a16:creationId xmlns:a16="http://schemas.microsoft.com/office/drawing/2014/main" id="{890F1D6C-3F5C-9A19-788A-9E8FC9114DD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7" name="Slide Number Placeholder 5">
            <a:extLst>
              <a:ext uri="{FF2B5EF4-FFF2-40B4-BE49-F238E27FC236}">
                <a16:creationId xmlns:a16="http://schemas.microsoft.com/office/drawing/2014/main" id="{33A5757C-BF93-645F-18B7-DA7E8A2CFBB9}"/>
              </a:ext>
            </a:extLst>
          </p:cNvPr>
          <p:cNvSpPr txBox="1">
            <a:spLocks/>
          </p:cNvSpPr>
          <p:nvPr/>
        </p:nvSpPr>
        <p:spPr>
          <a:xfrm>
            <a:off x="503714"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99B62B97-FC93-2F61-0A86-D55245252018}"/>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3" name="TextBox 2">
            <a:extLst>
              <a:ext uri="{FF2B5EF4-FFF2-40B4-BE49-F238E27FC236}">
                <a16:creationId xmlns:a16="http://schemas.microsoft.com/office/drawing/2014/main" id="{13C7BB4D-CAD9-7698-9D95-5DF30F149800}"/>
              </a:ext>
            </a:extLst>
          </p:cNvPr>
          <p:cNvSpPr txBox="1"/>
          <p:nvPr/>
        </p:nvSpPr>
        <p:spPr>
          <a:xfrm>
            <a:off x="405633" y="6287186"/>
            <a:ext cx="580398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FCC Video Division, ‘The Public and Broadcasting’.</a:t>
            </a:r>
          </a:p>
        </p:txBody>
      </p:sp>
      <p:sp>
        <p:nvSpPr>
          <p:cNvPr id="20" name="TextBox 19">
            <a:extLst>
              <a:ext uri="{FF2B5EF4-FFF2-40B4-BE49-F238E27FC236}">
                <a16:creationId xmlns:a16="http://schemas.microsoft.com/office/drawing/2014/main" id="{1A271C24-1ADB-E733-2B4D-044125F35CBC}"/>
              </a:ext>
            </a:extLst>
          </p:cNvPr>
          <p:cNvSpPr txBox="1"/>
          <p:nvPr/>
        </p:nvSpPr>
        <p:spPr>
          <a:xfrm>
            <a:off x="-149069" y="2391345"/>
            <a:ext cx="175328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19050">
                  <a:solidFill>
                    <a:srgbClr val="1F1A62"/>
                  </a:solidFill>
                </a:ln>
                <a:solidFill>
                  <a:srgbClr val="ED3C8D"/>
                </a:solidFill>
                <a:effectLst/>
                <a:uLnTx/>
                <a:uFillTx/>
                <a:latin typeface="Helvetica" panose="020B0604020202020204" pitchFamily="34" charset="0"/>
                <a:ea typeface="+mn-ea"/>
                <a:cs typeface="Helvetica" panose="020B0604020202020204" pitchFamily="34" charset="0"/>
              </a:rPr>
              <a:t>#</a:t>
            </a:r>
            <a:r>
              <a:rPr kumimoji="0" lang="en-US" sz="1000" b="1" i="0" u="none" strike="noStrike" kern="1200" cap="none" spc="0" normalizeH="0" baseline="0" noProof="0">
                <a:ln w="19050">
                  <a:solidFill>
                    <a:srgbClr val="1F1A62"/>
                  </a:solidFill>
                </a:ln>
                <a:solidFill>
                  <a:srgbClr val="ED3C8D"/>
                </a:solidFill>
                <a:effectLst/>
                <a:uLnTx/>
                <a:uFillTx/>
                <a:latin typeface="Helvetica" panose="020B0604020202020204" pitchFamily="34" charset="0"/>
                <a:ea typeface="+mn-ea"/>
                <a:cs typeface="Helvetica" panose="020B0604020202020204" pitchFamily="34" charset="0"/>
              </a:rPr>
              <a:t> </a:t>
            </a:r>
            <a:r>
              <a:rPr kumimoji="0" lang="en-US" sz="5400" b="1" i="0" u="none" strike="noStrike" kern="1200" cap="none" spc="0" normalizeH="0" baseline="0" noProof="0">
                <a:ln w="19050">
                  <a:solidFill>
                    <a:srgbClr val="1F1A62"/>
                  </a:solidFill>
                </a:ln>
                <a:solidFill>
                  <a:srgbClr val="ED3C8D"/>
                </a:solidFill>
                <a:effectLst/>
                <a:uLnTx/>
                <a:uFillTx/>
                <a:latin typeface="Helvetica" panose="020B0604020202020204" pitchFamily="34" charset="0"/>
                <a:ea typeface="+mn-ea"/>
                <a:cs typeface="Helvetica" panose="020B0604020202020204" pitchFamily="34" charset="0"/>
              </a:rPr>
              <a:t>1</a:t>
            </a:r>
          </a:p>
        </p:txBody>
      </p:sp>
      <p:sp>
        <p:nvSpPr>
          <p:cNvPr id="21" name="TextBox 20">
            <a:extLst>
              <a:ext uri="{FF2B5EF4-FFF2-40B4-BE49-F238E27FC236}">
                <a16:creationId xmlns:a16="http://schemas.microsoft.com/office/drawing/2014/main" id="{0FEF5527-2A07-4A2F-A96F-8E4DDE9F89FD}"/>
              </a:ext>
            </a:extLst>
          </p:cNvPr>
          <p:cNvSpPr txBox="1"/>
          <p:nvPr/>
        </p:nvSpPr>
        <p:spPr>
          <a:xfrm>
            <a:off x="1097003" y="2530302"/>
            <a:ext cx="511804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TV broadcasters &amp; networks must apply for a license and undergo thorough review by the FCC</a:t>
            </a:r>
          </a:p>
        </p:txBody>
      </p:sp>
      <p:sp>
        <p:nvSpPr>
          <p:cNvPr id="26" name="TextBox 25">
            <a:extLst>
              <a:ext uri="{FF2B5EF4-FFF2-40B4-BE49-F238E27FC236}">
                <a16:creationId xmlns:a16="http://schemas.microsoft.com/office/drawing/2014/main" id="{91CDBBE7-E4D7-49AF-847F-FEB148D1EF37}"/>
              </a:ext>
            </a:extLst>
          </p:cNvPr>
          <p:cNvSpPr txBox="1"/>
          <p:nvPr/>
        </p:nvSpPr>
        <p:spPr>
          <a:xfrm>
            <a:off x="-149068" y="3319938"/>
            <a:ext cx="175328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19050">
                  <a:solidFill>
                    <a:srgbClr val="1F1A62"/>
                  </a:solidFill>
                </a:ln>
                <a:solidFill>
                  <a:srgbClr val="ED3C8D"/>
                </a:solidFill>
                <a:effectLst/>
                <a:uLnTx/>
                <a:uFillTx/>
                <a:latin typeface="Helvetica" panose="020B0604020202020204" pitchFamily="34" charset="0"/>
                <a:ea typeface="+mn-ea"/>
                <a:cs typeface="Helvetica" panose="020B0604020202020204" pitchFamily="34" charset="0"/>
              </a:rPr>
              <a:t>#</a:t>
            </a:r>
            <a:r>
              <a:rPr kumimoji="0" lang="en-US" sz="1000" b="1" i="0" u="none" strike="noStrike" kern="1200" cap="none" spc="0" normalizeH="0" baseline="0" noProof="0">
                <a:ln w="19050">
                  <a:solidFill>
                    <a:srgbClr val="1F1A62"/>
                  </a:solidFill>
                </a:ln>
                <a:solidFill>
                  <a:srgbClr val="ED3C8D"/>
                </a:solidFill>
                <a:effectLst/>
                <a:uLnTx/>
                <a:uFillTx/>
                <a:latin typeface="Helvetica" panose="020B0604020202020204" pitchFamily="34" charset="0"/>
                <a:ea typeface="+mn-ea"/>
                <a:cs typeface="Helvetica" panose="020B0604020202020204" pitchFamily="34" charset="0"/>
              </a:rPr>
              <a:t> </a:t>
            </a:r>
            <a:r>
              <a:rPr kumimoji="0" lang="en-US" sz="5400" b="1" i="0" u="none" strike="noStrike" kern="1200" cap="none" spc="0" normalizeH="0" baseline="0" noProof="0">
                <a:ln w="19050">
                  <a:solidFill>
                    <a:srgbClr val="1F1A62"/>
                  </a:solidFill>
                </a:ln>
                <a:solidFill>
                  <a:srgbClr val="ED3C8D"/>
                </a:solidFill>
                <a:effectLst/>
                <a:uLnTx/>
                <a:uFillTx/>
                <a:latin typeface="Helvetica" panose="020B0604020202020204" pitchFamily="34" charset="0"/>
                <a:ea typeface="+mn-ea"/>
                <a:cs typeface="Helvetica" panose="020B0604020202020204" pitchFamily="34" charset="0"/>
              </a:rPr>
              <a:t>2</a:t>
            </a:r>
          </a:p>
        </p:txBody>
      </p:sp>
      <p:sp>
        <p:nvSpPr>
          <p:cNvPr id="27" name="TextBox 26">
            <a:extLst>
              <a:ext uri="{FF2B5EF4-FFF2-40B4-BE49-F238E27FC236}">
                <a16:creationId xmlns:a16="http://schemas.microsoft.com/office/drawing/2014/main" id="{3D39FE50-F622-7E4B-00AE-28825B54E5DB}"/>
              </a:ext>
            </a:extLst>
          </p:cNvPr>
          <p:cNvSpPr txBox="1"/>
          <p:nvPr/>
        </p:nvSpPr>
        <p:spPr>
          <a:xfrm>
            <a:off x="1222838" y="3496621"/>
            <a:ext cx="467071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Licensees must consider “the educational and informational needs of children” </a:t>
            </a:r>
          </a:p>
        </p:txBody>
      </p:sp>
      <p:sp>
        <p:nvSpPr>
          <p:cNvPr id="35" name="TextBox 34">
            <a:extLst>
              <a:ext uri="{FF2B5EF4-FFF2-40B4-BE49-F238E27FC236}">
                <a16:creationId xmlns:a16="http://schemas.microsoft.com/office/drawing/2014/main" id="{1900195E-7A0A-26DC-58D7-11799B746662}"/>
              </a:ext>
            </a:extLst>
          </p:cNvPr>
          <p:cNvSpPr txBox="1"/>
          <p:nvPr/>
        </p:nvSpPr>
        <p:spPr>
          <a:xfrm>
            <a:off x="-149069" y="4278074"/>
            <a:ext cx="175328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19050">
                  <a:solidFill>
                    <a:srgbClr val="1F1A62"/>
                  </a:solidFill>
                </a:ln>
                <a:solidFill>
                  <a:srgbClr val="ED3C8D"/>
                </a:solidFill>
                <a:effectLst/>
                <a:uLnTx/>
                <a:uFillTx/>
                <a:latin typeface="Helvetica" panose="020B0604020202020204" pitchFamily="34" charset="0"/>
                <a:ea typeface="+mn-ea"/>
                <a:cs typeface="Helvetica" panose="020B0604020202020204" pitchFamily="34" charset="0"/>
              </a:rPr>
              <a:t>#</a:t>
            </a:r>
            <a:r>
              <a:rPr kumimoji="0" lang="en-US" sz="1000" b="1" i="0" u="none" strike="noStrike" kern="1200" cap="none" spc="0" normalizeH="0" baseline="0" noProof="0">
                <a:ln w="19050">
                  <a:solidFill>
                    <a:srgbClr val="1F1A62"/>
                  </a:solidFill>
                </a:ln>
                <a:solidFill>
                  <a:srgbClr val="ED3C8D"/>
                </a:solidFill>
                <a:effectLst/>
                <a:uLnTx/>
                <a:uFillTx/>
                <a:latin typeface="Helvetica" panose="020B0604020202020204" pitchFamily="34" charset="0"/>
                <a:ea typeface="+mn-ea"/>
                <a:cs typeface="Helvetica" panose="020B0604020202020204" pitchFamily="34" charset="0"/>
              </a:rPr>
              <a:t> </a:t>
            </a:r>
            <a:r>
              <a:rPr kumimoji="0" lang="en-US" sz="5400" b="1" i="0" u="none" strike="noStrike" kern="1200" cap="none" spc="0" normalizeH="0" baseline="0" noProof="0">
                <a:ln w="19050">
                  <a:solidFill>
                    <a:srgbClr val="1F1A62"/>
                  </a:solidFill>
                </a:ln>
                <a:solidFill>
                  <a:srgbClr val="ED3C8D"/>
                </a:solidFill>
                <a:effectLst/>
                <a:uLnTx/>
                <a:uFillTx/>
                <a:latin typeface="Helvetica" panose="020B0604020202020204" pitchFamily="34" charset="0"/>
                <a:ea typeface="+mn-ea"/>
                <a:cs typeface="Helvetica" panose="020B0604020202020204" pitchFamily="34" charset="0"/>
              </a:rPr>
              <a:t>3</a:t>
            </a:r>
          </a:p>
        </p:txBody>
      </p:sp>
      <p:sp>
        <p:nvSpPr>
          <p:cNvPr id="36" name="TextBox 35">
            <a:extLst>
              <a:ext uri="{FF2B5EF4-FFF2-40B4-BE49-F238E27FC236}">
                <a16:creationId xmlns:a16="http://schemas.microsoft.com/office/drawing/2014/main" id="{A0D65BBB-9F72-DABB-2298-80C1E97D032C}"/>
              </a:ext>
            </a:extLst>
          </p:cNvPr>
          <p:cNvSpPr txBox="1"/>
          <p:nvPr/>
        </p:nvSpPr>
        <p:spPr>
          <a:xfrm>
            <a:off x="1222838" y="4405530"/>
            <a:ext cx="467071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FCC reviews overall programming and the share of educational programs</a:t>
            </a:r>
          </a:p>
        </p:txBody>
      </p:sp>
      <p:sp>
        <p:nvSpPr>
          <p:cNvPr id="42" name="TextBox 41">
            <a:extLst>
              <a:ext uri="{FF2B5EF4-FFF2-40B4-BE49-F238E27FC236}">
                <a16:creationId xmlns:a16="http://schemas.microsoft.com/office/drawing/2014/main" id="{07D5A7DF-13AE-0C91-11D0-8980019C856E}"/>
              </a:ext>
            </a:extLst>
          </p:cNvPr>
          <p:cNvSpPr txBox="1"/>
          <p:nvPr/>
        </p:nvSpPr>
        <p:spPr>
          <a:xfrm>
            <a:off x="-149069" y="5249150"/>
            <a:ext cx="175328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19050">
                  <a:solidFill>
                    <a:srgbClr val="1F1A62"/>
                  </a:solidFill>
                </a:ln>
                <a:solidFill>
                  <a:srgbClr val="ED3C8D"/>
                </a:solidFill>
                <a:effectLst/>
                <a:uLnTx/>
                <a:uFillTx/>
                <a:latin typeface="Helvetica" panose="020B0604020202020204" pitchFamily="34" charset="0"/>
                <a:ea typeface="+mn-ea"/>
                <a:cs typeface="Helvetica" panose="020B0604020202020204" pitchFamily="34" charset="0"/>
              </a:rPr>
              <a:t>#</a:t>
            </a:r>
            <a:r>
              <a:rPr kumimoji="0" lang="en-US" sz="1000" b="1" i="0" u="none" strike="noStrike" kern="1200" cap="none" spc="0" normalizeH="0" baseline="0" noProof="0">
                <a:ln w="19050">
                  <a:solidFill>
                    <a:srgbClr val="1F1A62"/>
                  </a:solidFill>
                </a:ln>
                <a:solidFill>
                  <a:srgbClr val="ED3C8D"/>
                </a:solidFill>
                <a:effectLst/>
                <a:uLnTx/>
                <a:uFillTx/>
                <a:latin typeface="Helvetica" panose="020B0604020202020204" pitchFamily="34" charset="0"/>
                <a:ea typeface="+mn-ea"/>
                <a:cs typeface="Helvetica" panose="020B0604020202020204" pitchFamily="34" charset="0"/>
              </a:rPr>
              <a:t> </a:t>
            </a:r>
            <a:r>
              <a:rPr kumimoji="0" lang="en-US" sz="5400" b="1" i="0" u="none" strike="noStrike" kern="1200" cap="none" spc="0" normalizeH="0" baseline="0" noProof="0">
                <a:ln w="19050">
                  <a:solidFill>
                    <a:srgbClr val="1F1A62"/>
                  </a:solidFill>
                </a:ln>
                <a:solidFill>
                  <a:srgbClr val="ED3C8D"/>
                </a:solidFill>
                <a:effectLst/>
                <a:uLnTx/>
                <a:uFillTx/>
                <a:latin typeface="Helvetica" panose="020B0604020202020204" pitchFamily="34" charset="0"/>
                <a:ea typeface="+mn-ea"/>
                <a:cs typeface="Helvetica" panose="020B0604020202020204" pitchFamily="34" charset="0"/>
              </a:rPr>
              <a:t>4</a:t>
            </a:r>
          </a:p>
        </p:txBody>
      </p:sp>
      <p:sp>
        <p:nvSpPr>
          <p:cNvPr id="43" name="TextBox 42">
            <a:extLst>
              <a:ext uri="{FF2B5EF4-FFF2-40B4-BE49-F238E27FC236}">
                <a16:creationId xmlns:a16="http://schemas.microsoft.com/office/drawing/2014/main" id="{B86564C4-9D42-8DEB-25B7-E46137E8207E}"/>
              </a:ext>
            </a:extLst>
          </p:cNvPr>
          <p:cNvSpPr txBox="1"/>
          <p:nvPr/>
        </p:nvSpPr>
        <p:spPr>
          <a:xfrm>
            <a:off x="1222838" y="5362840"/>
            <a:ext cx="467071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Licensees must limit the number of commercials during children’s programs</a:t>
            </a:r>
          </a:p>
        </p:txBody>
      </p:sp>
    </p:spTree>
    <p:extLst>
      <p:ext uri="{BB962C8B-B14F-4D97-AF65-F5344CB8AC3E}">
        <p14:creationId xmlns:p14="http://schemas.microsoft.com/office/powerpoint/2010/main" val="42286048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D0AB914-9476-7E59-FF30-4081660A7C87}"/>
              </a:ext>
            </a:extLst>
          </p:cNvPr>
          <p:cNvSpPr txBox="1"/>
          <p:nvPr/>
        </p:nvSpPr>
        <p:spPr>
          <a:xfrm>
            <a:off x="492088" y="6282459"/>
            <a:ext cx="952860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Source: YouGov, </a:t>
            </a:r>
            <a:r>
              <a:rPr kumimoji="0" lang="en-US" sz="900" b="0" i="1"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Global Study: Which Types of Ads Do People Trust?</a:t>
            </a:r>
            <a:r>
              <a:rPr kumimoji="0" lang="en-US" sz="9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 commissioned by Campaign, 2/5/2021. Note: Ages 18+ who selected very/somewhat trustworthy.</a:t>
            </a:r>
            <a:endParaRPr kumimoji="0" lang="en-US" sz="9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sp>
        <p:nvSpPr>
          <p:cNvPr id="9" name="TextBox 8">
            <a:extLst>
              <a:ext uri="{FF2B5EF4-FFF2-40B4-BE49-F238E27FC236}">
                <a16:creationId xmlns:a16="http://schemas.microsoft.com/office/drawing/2014/main" id="{89197D1E-AA0F-7334-A331-A23C7946C908}"/>
              </a:ext>
            </a:extLst>
          </p:cNvPr>
          <p:cNvSpPr txBox="1"/>
          <p:nvPr/>
        </p:nvSpPr>
        <p:spPr>
          <a:xfrm>
            <a:off x="249381" y="326938"/>
            <a:ext cx="11921100" cy="892552"/>
          </a:xfrm>
          <a:prstGeom prst="rect">
            <a:avLst/>
          </a:prstGeom>
        </p:spPr>
        <p:txBody>
          <a:bodyPr wrap="square">
            <a:spAutoFit/>
          </a:bodyPr>
          <a:lstStyle>
            <a:defPPr>
              <a:defRPr lang="en-US"/>
            </a:defPPr>
            <a:lvl1pPr marR="0" lvl="0" indent="0" fontAlgn="auto">
              <a:lnSpc>
                <a:spcPct val="100000"/>
              </a:lnSpc>
              <a:spcBef>
                <a:spcPts val="0"/>
              </a:spcBef>
              <a:spcAft>
                <a:spcPts val="0"/>
              </a:spcAft>
              <a:buClrTx/>
              <a:buSzTx/>
              <a:buFontTx/>
              <a:buNone/>
              <a:tabLst/>
              <a:defRPr kumimoji="0" sz="2600" b="1" i="0" u="none" strike="noStrike" cap="none" spc="0" normalizeH="0" baseline="0">
                <a:ln>
                  <a:noFill/>
                </a:ln>
                <a:solidFill>
                  <a:srgbClr val="1B1464"/>
                </a:solidFill>
                <a:effectLst/>
                <a:uLnTx/>
                <a:uFillTx/>
                <a:latin typeface="Helvetica"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A platform’s trustworthiness extends to its advertising environment as well which enables brands to create authentic connections with viewers</a:t>
            </a:r>
          </a:p>
        </p:txBody>
      </p:sp>
      <p:sp>
        <p:nvSpPr>
          <p:cNvPr id="4" name="Rectangle 3">
            <a:extLst>
              <a:ext uri="{FF2B5EF4-FFF2-40B4-BE49-F238E27FC236}">
                <a16:creationId xmlns:a16="http://schemas.microsoft.com/office/drawing/2014/main" id="{2D0719D1-AB3D-5558-67FC-D7BC24CB4D59}"/>
              </a:ext>
            </a:extLst>
          </p:cNvPr>
          <p:cNvSpPr>
            <a:spLocks/>
          </p:cNvSpPr>
          <p:nvPr/>
        </p:nvSpPr>
        <p:spPr>
          <a:xfrm>
            <a:off x="6096000" y="1686330"/>
            <a:ext cx="6096294" cy="3985213"/>
          </a:xfrm>
          <a:prstGeom prst="rect">
            <a:avLst/>
          </a:prstGeom>
          <a:solidFill>
            <a:srgbClr val="E2E8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ECBD8615-A979-6C04-7CBB-6667DECD5ED4}"/>
              </a:ext>
            </a:extLst>
          </p:cNvPr>
          <p:cNvSpPr/>
          <p:nvPr/>
        </p:nvSpPr>
        <p:spPr>
          <a:xfrm>
            <a:off x="9229596" y="3184987"/>
            <a:ext cx="2766974" cy="1661993"/>
          </a:xfrm>
          <a:prstGeom prst="rect">
            <a:avLst/>
          </a:prstGeom>
          <a:noFill/>
          <a:effectLst/>
        </p:spPr>
        <p:txBody>
          <a:bodyPr wrap="square" lIns="91440" tIns="45720" rIns="91440" bIns="45720" anchor="t">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13462">
                  <a:solidFill>
                    <a:prstClr val="black"/>
                  </a:solidFill>
                  <a:prstDash val="solid"/>
                </a:ln>
                <a:solidFill>
                  <a:srgbClr val="4EBEA4"/>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Helvetica" panose="020B0604020202020204" pitchFamily="34" charset="0"/>
              </a:rPr>
              <a:t>1.5x</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1B1464"/>
                </a:solidFill>
                <a:effectLst/>
                <a:uLnTx/>
                <a:uFillTx/>
                <a:latin typeface="Helvetica" pitchFamily="2" charset="0"/>
                <a:ea typeface="+mn-ea"/>
                <a:cs typeface="+mn-cs"/>
              </a:rPr>
              <a:t>More Likely</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Helvetica" pitchFamily="2" charset="0"/>
                <a:ea typeface="+mn-ea"/>
                <a:cs typeface="+mn-cs"/>
              </a:rPr>
              <a:t>to</a:t>
            </a:r>
            <a:r>
              <a:rPr kumimoji="0" lang="en-US" sz="1800" b="0" i="0" u="none" strike="noStrike" kern="1200" cap="none" spc="0" normalizeH="0" baseline="0" noProof="0">
                <a:ln>
                  <a:noFill/>
                </a:ln>
                <a:solidFill>
                  <a:srgbClr val="1B1464"/>
                </a:solidFill>
                <a:effectLst/>
                <a:uLnTx/>
                <a:uFillTx/>
                <a:latin typeface="Helvetica" pitchFamily="2" charset="0"/>
                <a:ea typeface="+mn-ea"/>
                <a:cs typeface="+mn-cs"/>
              </a:rPr>
              <a:t> </a:t>
            </a:r>
            <a:r>
              <a:rPr kumimoji="0" lang="en-US" sz="1800" b="1" i="0" u="none" strike="noStrike" kern="1200" cap="none" spc="0" normalizeH="0" baseline="0" noProof="0">
                <a:ln>
                  <a:noFill/>
                </a:ln>
                <a:solidFill>
                  <a:srgbClr val="1B1464"/>
                </a:solidFill>
                <a:effectLst/>
                <a:uLnTx/>
                <a:uFillTx/>
                <a:latin typeface="Helvetica" pitchFamily="2" charset="0"/>
                <a:ea typeface="+mn-ea"/>
                <a:cs typeface="+mn-cs"/>
              </a:rPr>
              <a:t>trust ads on TV </a:t>
            </a:r>
            <a:br>
              <a:rPr kumimoji="0" lang="en-US" sz="1800" b="1" i="0" u="none" strike="noStrike" kern="1200" cap="none" spc="0" normalizeH="0" baseline="0" noProof="0">
                <a:ln>
                  <a:noFill/>
                </a:ln>
                <a:solidFill>
                  <a:srgbClr val="1B1464"/>
                </a:solidFill>
                <a:effectLst/>
                <a:uLnTx/>
                <a:uFillTx/>
                <a:latin typeface="Helvetica" pitchFamily="2" charset="0"/>
                <a:ea typeface="+mn-ea"/>
                <a:cs typeface="+mn-cs"/>
              </a:rPr>
            </a:br>
            <a:r>
              <a:rPr kumimoji="0" lang="en-US" sz="1800" b="0" i="0" u="none" strike="noStrike" kern="1200" cap="none" spc="0" normalizeH="0" baseline="0" noProof="0">
                <a:ln>
                  <a:noFill/>
                </a:ln>
                <a:solidFill>
                  <a:srgbClr val="1B1464"/>
                </a:solidFill>
                <a:effectLst/>
                <a:uLnTx/>
                <a:uFillTx/>
                <a:latin typeface="Helvetica" pitchFamily="2" charset="0"/>
                <a:ea typeface="+mn-ea"/>
                <a:cs typeface="+mn-cs"/>
              </a:rPr>
              <a:t>vs. ads on </a:t>
            </a:r>
            <a:r>
              <a:rPr kumimoji="0" lang="en-US" sz="1800" b="0" i="0" u="sng" strike="noStrike" kern="1200" cap="none" spc="0" normalizeH="0" baseline="0" noProof="0">
                <a:ln>
                  <a:noFill/>
                </a:ln>
                <a:solidFill>
                  <a:srgbClr val="1B1464"/>
                </a:solidFill>
                <a:effectLst/>
                <a:uLnTx/>
                <a:uFillTx/>
                <a:latin typeface="Helvetica" pitchFamily="2" charset="0"/>
                <a:ea typeface="+mn-ea"/>
                <a:cs typeface="+mn-cs"/>
              </a:rPr>
              <a:t>websites</a:t>
            </a:r>
          </a:p>
        </p:txBody>
      </p:sp>
      <p:sp>
        <p:nvSpPr>
          <p:cNvPr id="17" name="Rectangle 16">
            <a:extLst>
              <a:ext uri="{FF2B5EF4-FFF2-40B4-BE49-F238E27FC236}">
                <a16:creationId xmlns:a16="http://schemas.microsoft.com/office/drawing/2014/main" id="{4DC702DC-5F15-BAF3-1716-3E5E50E912A9}"/>
              </a:ext>
            </a:extLst>
          </p:cNvPr>
          <p:cNvSpPr/>
          <p:nvPr/>
        </p:nvSpPr>
        <p:spPr>
          <a:xfrm>
            <a:off x="6291725" y="3184987"/>
            <a:ext cx="2852450" cy="1661993"/>
          </a:xfrm>
          <a:prstGeom prst="rect">
            <a:avLst/>
          </a:prstGeom>
          <a:noFill/>
          <a:effectLst/>
        </p:spPr>
        <p:txBody>
          <a:bodyPr wrap="square" lIns="91440" tIns="45720" rIns="91440" bIns="45720" anchor="t">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13462">
                  <a:solidFill>
                    <a:prstClr val="black"/>
                  </a:solidFill>
                  <a:prstDash val="solid"/>
                </a:ln>
                <a:solidFill>
                  <a:srgbClr val="ED3C8D"/>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Helvetica" panose="020B0604020202020204" pitchFamily="34" charset="0"/>
              </a:rPr>
              <a:t>2.5x</a:t>
            </a:r>
            <a:r>
              <a:rPr kumimoji="0" lang="en-US" sz="4800" b="1" i="0" u="none" strike="noStrike" kern="1200" cap="none" spc="0" normalizeH="0" baseline="0" noProof="0">
                <a:ln w="13462">
                  <a:solidFill>
                    <a:prstClr val="black"/>
                  </a:solidFill>
                  <a:prstDash val="solid"/>
                </a:ln>
                <a:solidFill>
                  <a:srgbClr val="00BFF2"/>
                </a:solidFill>
                <a:effectLst>
                  <a:outerShdw dist="38100" dir="2700000" algn="bl" rotWithShape="0">
                    <a:prstClr val="black"/>
                  </a:outerShdw>
                </a:effectLst>
                <a:uLnTx/>
                <a:uFillTx/>
                <a:latin typeface="Helvetica" panose="020B0604020202020204" pitchFamily="34" charset="0"/>
                <a:ea typeface="Open Sans" panose="020B0606030504020204" pitchFamily="34" charset="0"/>
                <a:cs typeface="Helvetica" panose="020B0604020202020204" pitchFamily="34" charset="0"/>
              </a:rPr>
              <a:t> </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1B1464"/>
                </a:solidFill>
                <a:effectLst/>
                <a:uLnTx/>
                <a:uFillTx/>
                <a:latin typeface="Helvetica" pitchFamily="2" charset="0"/>
                <a:ea typeface="+mn-ea"/>
                <a:cs typeface="+mn-cs"/>
              </a:rPr>
              <a:t>More Likely</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Helvetica" pitchFamily="2" charset="0"/>
                <a:ea typeface="+mn-ea"/>
                <a:cs typeface="+mn-cs"/>
              </a:rPr>
              <a:t>to</a:t>
            </a:r>
            <a:r>
              <a:rPr kumimoji="0" lang="en-US" sz="1800" b="0" i="0" u="none" strike="noStrike" kern="1200" cap="none" spc="0" normalizeH="0" baseline="0" noProof="0">
                <a:ln>
                  <a:noFill/>
                </a:ln>
                <a:solidFill>
                  <a:srgbClr val="1B1464"/>
                </a:solidFill>
                <a:effectLst/>
                <a:uLnTx/>
                <a:uFillTx/>
                <a:latin typeface="Helvetica" pitchFamily="2" charset="0"/>
                <a:ea typeface="+mn-ea"/>
                <a:cs typeface="+mn-cs"/>
              </a:rPr>
              <a:t> </a:t>
            </a:r>
            <a:r>
              <a:rPr kumimoji="0" lang="en-US" sz="1800" b="1" i="0" u="none" strike="noStrike" kern="1200" cap="none" spc="0" normalizeH="0" baseline="0" noProof="0">
                <a:ln>
                  <a:noFill/>
                </a:ln>
                <a:solidFill>
                  <a:srgbClr val="1B1464"/>
                </a:solidFill>
                <a:effectLst/>
                <a:uLnTx/>
                <a:uFillTx/>
                <a:latin typeface="Helvetica" pitchFamily="2" charset="0"/>
                <a:ea typeface="+mn-ea"/>
                <a:cs typeface="+mn-cs"/>
              </a:rPr>
              <a:t>trust ads on TV </a:t>
            </a:r>
            <a:br>
              <a:rPr kumimoji="0" lang="en-US" sz="1800" b="1" i="0" u="none" strike="noStrike" kern="1200" cap="none" spc="0" normalizeH="0" baseline="0" noProof="0">
                <a:ln>
                  <a:noFill/>
                </a:ln>
                <a:solidFill>
                  <a:srgbClr val="1B1464"/>
                </a:solidFill>
                <a:effectLst/>
                <a:uLnTx/>
                <a:uFillTx/>
                <a:latin typeface="Helvetica" pitchFamily="2" charset="0"/>
                <a:ea typeface="+mn-ea"/>
                <a:cs typeface="+mn-cs"/>
              </a:rPr>
            </a:br>
            <a:r>
              <a:rPr kumimoji="0" lang="en-US" sz="1800" b="0" i="0" u="none" strike="noStrike" kern="1200" cap="none" spc="0" normalizeH="0" baseline="0" noProof="0">
                <a:ln>
                  <a:noFill/>
                </a:ln>
                <a:solidFill>
                  <a:srgbClr val="1B1464"/>
                </a:solidFill>
                <a:effectLst/>
                <a:uLnTx/>
                <a:uFillTx/>
                <a:latin typeface="Helvetica" pitchFamily="2" charset="0"/>
                <a:ea typeface="+mn-ea"/>
                <a:cs typeface="+mn-cs"/>
              </a:rPr>
              <a:t>vs. ads on </a:t>
            </a:r>
            <a:r>
              <a:rPr kumimoji="0" lang="en-US" sz="1800" b="0" i="0" u="sng" strike="noStrike" kern="1200" cap="none" spc="0" normalizeH="0" baseline="0" noProof="0">
                <a:ln>
                  <a:noFill/>
                </a:ln>
                <a:solidFill>
                  <a:srgbClr val="1B1464"/>
                </a:solidFill>
                <a:effectLst/>
                <a:uLnTx/>
                <a:uFillTx/>
                <a:latin typeface="Helvetica" pitchFamily="2" charset="0"/>
                <a:ea typeface="+mn-ea"/>
                <a:cs typeface="+mn-cs"/>
              </a:rPr>
              <a:t>social media</a:t>
            </a:r>
          </a:p>
        </p:txBody>
      </p:sp>
      <p:sp>
        <p:nvSpPr>
          <p:cNvPr id="18" name="Rectangle 17">
            <a:extLst>
              <a:ext uri="{FF2B5EF4-FFF2-40B4-BE49-F238E27FC236}">
                <a16:creationId xmlns:a16="http://schemas.microsoft.com/office/drawing/2014/main" id="{D214BC73-95B4-25C8-0509-DD26DCB6E94B}"/>
              </a:ext>
            </a:extLst>
          </p:cNvPr>
          <p:cNvSpPr/>
          <p:nvPr/>
        </p:nvSpPr>
        <p:spPr>
          <a:xfrm>
            <a:off x="6731275" y="2200026"/>
            <a:ext cx="4825744" cy="584775"/>
          </a:xfrm>
          <a:prstGeom prst="rect">
            <a:avLst/>
          </a:prstGeom>
          <a:noFill/>
          <a:effectLst/>
        </p:spPr>
        <p:txBody>
          <a:bodyPr wrap="square" lIns="91440" tIns="45720" rIns="91440" bIns="45720" anchor="t">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Helvetica" pitchFamily="2" charset="0"/>
                <a:ea typeface="+mn-ea"/>
                <a:cs typeface="+mn-cs"/>
              </a:rPr>
              <a:t>U.S. adults are </a:t>
            </a:r>
            <a:r>
              <a:rPr kumimoji="0" lang="en-US" sz="1600" b="1" i="1" u="none" strike="noStrike" kern="1200" cap="none" spc="0" normalizeH="0" baseline="0" noProof="0">
                <a:ln>
                  <a:noFill/>
                </a:ln>
                <a:solidFill>
                  <a:srgbClr val="1B1464"/>
                </a:solidFill>
                <a:effectLst/>
                <a:uLnTx/>
                <a:uFillTx/>
                <a:latin typeface="Helvetica" pitchFamily="2" charset="0"/>
                <a:ea typeface="+mn-ea"/>
                <a:cs typeface="+mn-cs"/>
              </a:rPr>
              <a:t>more likely </a:t>
            </a:r>
            <a:r>
              <a:rPr kumimoji="0" lang="en-US" sz="1600" b="1" i="0" u="none" strike="noStrike" kern="1200" cap="none" spc="0" normalizeH="0" baseline="0" noProof="0">
                <a:ln>
                  <a:noFill/>
                </a:ln>
                <a:solidFill>
                  <a:srgbClr val="1B1464"/>
                </a:solidFill>
                <a:effectLst/>
                <a:uLnTx/>
                <a:uFillTx/>
                <a:latin typeface="Helvetica" pitchFamily="2" charset="0"/>
                <a:ea typeface="+mn-ea"/>
                <a:cs typeface="+mn-cs"/>
              </a:rPr>
              <a:t>to find ads on TV trustworthy vs. ads on digital platforms</a:t>
            </a:r>
          </a:p>
        </p:txBody>
      </p:sp>
      <p:sp>
        <p:nvSpPr>
          <p:cNvPr id="2" name="Rectangle 1">
            <a:extLst>
              <a:ext uri="{FF2B5EF4-FFF2-40B4-BE49-F238E27FC236}">
                <a16:creationId xmlns:a16="http://schemas.microsoft.com/office/drawing/2014/main" id="{5FBFF72A-86FC-DFAA-D4C8-FCF8767D7571}"/>
              </a:ext>
            </a:extLst>
          </p:cNvPr>
          <p:cNvSpPr>
            <a:spLocks/>
          </p:cNvSpPr>
          <p:nvPr/>
        </p:nvSpPr>
        <p:spPr>
          <a:xfrm>
            <a:off x="0" y="1673952"/>
            <a:ext cx="6096294" cy="3985213"/>
          </a:xfrm>
          <a:prstGeom prst="rect">
            <a:avLst/>
          </a:prstGeom>
          <a:solidFill>
            <a:srgbClr val="1B146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2" name="Chart 11">
            <a:extLst>
              <a:ext uri="{FF2B5EF4-FFF2-40B4-BE49-F238E27FC236}">
                <a16:creationId xmlns:a16="http://schemas.microsoft.com/office/drawing/2014/main" id="{7555B4F4-2C42-4177-50CA-E7536BAAFB30}"/>
              </a:ext>
            </a:extLst>
          </p:cNvPr>
          <p:cNvGraphicFramePr/>
          <p:nvPr/>
        </p:nvGraphicFramePr>
        <p:xfrm>
          <a:off x="448968" y="2388644"/>
          <a:ext cx="5451308" cy="3066601"/>
        </p:xfrm>
        <a:graphic>
          <a:graphicData uri="http://schemas.openxmlformats.org/drawingml/2006/chart">
            <c:chart xmlns:c="http://schemas.openxmlformats.org/drawingml/2006/chart" xmlns:r="http://schemas.openxmlformats.org/officeDocument/2006/relationships" r:id="rId2"/>
          </a:graphicData>
        </a:graphic>
      </p:graphicFrame>
      <p:sp>
        <p:nvSpPr>
          <p:cNvPr id="14" name="Rectangle 13">
            <a:extLst>
              <a:ext uri="{FF2B5EF4-FFF2-40B4-BE49-F238E27FC236}">
                <a16:creationId xmlns:a16="http://schemas.microsoft.com/office/drawing/2014/main" id="{CD59C888-AB92-3B9D-AD08-48DAA44EDD2C}"/>
              </a:ext>
            </a:extLst>
          </p:cNvPr>
          <p:cNvSpPr/>
          <p:nvPr/>
        </p:nvSpPr>
        <p:spPr>
          <a:xfrm>
            <a:off x="358440" y="1846645"/>
            <a:ext cx="5379414" cy="523220"/>
          </a:xfrm>
          <a:prstGeom prst="rect">
            <a:avLst/>
          </a:prstGeom>
          <a:noFill/>
          <a:effectLst/>
        </p:spPr>
        <p:txBody>
          <a:bodyPr wrap="square" lIns="91440" tIns="45720" rIns="91440" bIns="45720" anchor="t">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Helvetica" pitchFamily="2" charset="0"/>
                <a:ea typeface="+mn-ea"/>
                <a:cs typeface="+mn-cs"/>
              </a:rPr>
              <a:t>Types of Advertising U.S. Adults Find Trustworthy</a:t>
            </a:r>
          </a:p>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Helvetica" pitchFamily="2" charset="0"/>
                <a:ea typeface="+mn-ea"/>
                <a:cs typeface="+mn-cs"/>
              </a:rPr>
              <a:t>% of respondents</a:t>
            </a:r>
            <a:endParaRPr kumimoji="0" lang="en-US" sz="1600" b="0" i="0" u="none" strike="noStrike" kern="1200" cap="none" spc="0" normalizeH="0" baseline="0" noProof="0">
              <a:ln>
                <a:noFill/>
              </a:ln>
              <a:solidFill>
                <a:prstClr val="white"/>
              </a:solidFill>
              <a:effectLst/>
              <a:uLnTx/>
              <a:uFillTx/>
              <a:latin typeface="Helvetica" pitchFamily="2" charset="0"/>
              <a:ea typeface="+mn-ea"/>
              <a:cs typeface="+mn-cs"/>
            </a:endParaRPr>
          </a:p>
        </p:txBody>
      </p:sp>
      <p:pic>
        <p:nvPicPr>
          <p:cNvPr id="13" name="Picture 12">
            <a:extLst>
              <a:ext uri="{FF2B5EF4-FFF2-40B4-BE49-F238E27FC236}">
                <a16:creationId xmlns:a16="http://schemas.microsoft.com/office/drawing/2014/main" id="{F119083F-8BA3-D454-E5FD-DFE1F6EA0F9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8053"/>
            <a:ext cx="11708793" cy="350107"/>
          </a:xfrm>
          <a:prstGeom prst="rect">
            <a:avLst/>
          </a:prstGeom>
        </p:spPr>
      </p:pic>
      <p:sp>
        <p:nvSpPr>
          <p:cNvPr id="15" name="Slide Number Placeholder 5">
            <a:extLst>
              <a:ext uri="{FF2B5EF4-FFF2-40B4-BE49-F238E27FC236}">
                <a16:creationId xmlns:a16="http://schemas.microsoft.com/office/drawing/2014/main" id="{36031673-62AB-8C8C-7023-17AF664DD1EA}"/>
              </a:ext>
            </a:extLst>
          </p:cNvPr>
          <p:cNvSpPr txBox="1">
            <a:spLocks/>
          </p:cNvSpPr>
          <p:nvPr/>
        </p:nvSpPr>
        <p:spPr>
          <a:xfrm>
            <a:off x="503714" y="658897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9" name="Rectangle 18">
            <a:extLst>
              <a:ext uri="{FF2B5EF4-FFF2-40B4-BE49-F238E27FC236}">
                <a16:creationId xmlns:a16="http://schemas.microsoft.com/office/drawing/2014/main" id="{E43BA5ED-AED0-3C63-3CF9-BE38E2B8A48F}"/>
              </a:ext>
            </a:extLst>
          </p:cNvPr>
          <p:cNvSpPr/>
          <p:nvPr/>
        </p:nvSpPr>
        <p:spPr>
          <a:xfrm>
            <a:off x="483207" y="658596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3834714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0446E27-F3B6-5A36-90F5-155E8E262FA5}"/>
              </a:ext>
            </a:extLst>
          </p:cNvPr>
          <p:cNvSpPr>
            <a:spLocks noGrp="1" noRot="1" noMove="1" noResize="1" noEditPoints="1" noAdjustHandles="1" noChangeArrowheads="1" noChangeShapeType="1"/>
          </p:cNvSpPr>
          <p:nvPr/>
        </p:nvSpPr>
        <p:spPr>
          <a:xfrm>
            <a:off x="0" y="1571625"/>
            <a:ext cx="12192000" cy="5286375"/>
          </a:xfrm>
          <a:prstGeom prst="rect">
            <a:avLst/>
          </a:prstGeom>
          <a:solidFill>
            <a:srgbClr val="00BFF2"/>
          </a:solidFill>
          <a:ln>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A9C445BF-5591-D09A-A8BC-6A2DB67D3CAE}"/>
              </a:ext>
            </a:extLst>
          </p:cNvPr>
          <p:cNvSpPr/>
          <p:nvPr/>
        </p:nvSpPr>
        <p:spPr>
          <a:xfrm>
            <a:off x="112245" y="364157"/>
            <a:ext cx="12055811" cy="892552"/>
          </a:xfrm>
          <a:prstGeom prst="rect">
            <a:avLst/>
          </a:prstGeom>
        </p:spPr>
        <p:txBody>
          <a:bodyPr wrap="square" lIns="91440" tIns="45720" rIns="91440" bIns="45720" anchor="t">
            <a:spAutoFit/>
          </a:bodyPr>
          <a:lstStyle/>
          <a:p>
            <a:pPr>
              <a:defRPr/>
            </a:pPr>
            <a:r>
              <a:rPr lang="en-US" sz="2600" b="1">
                <a:solidFill>
                  <a:srgbClr val="00BFF2"/>
                </a:solidFill>
                <a:latin typeface="Helvetica"/>
                <a:cs typeface="Helvetica"/>
              </a:rPr>
              <a:t>Marketer Takeaways:  </a:t>
            </a:r>
            <a:r>
              <a:rPr lang="en-US" sz="2600" b="1">
                <a:solidFill>
                  <a:srgbClr val="1B1464"/>
                </a:solidFill>
                <a:latin typeface="Helvetica"/>
                <a:cs typeface="Helvetica"/>
              </a:rPr>
              <a:t>Protect your brand by complying with regulations, and partnering with trusted media platforms</a:t>
            </a:r>
          </a:p>
        </p:txBody>
      </p:sp>
      <p:pic>
        <p:nvPicPr>
          <p:cNvPr id="2" name="Picture 1">
            <a:extLst>
              <a:ext uri="{FF2B5EF4-FFF2-40B4-BE49-F238E27FC236}">
                <a16:creationId xmlns:a16="http://schemas.microsoft.com/office/drawing/2014/main" id="{887F38A2-6DBF-BCC9-2642-5CF6885948D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5" name="Slide Number Placeholder 5">
            <a:extLst>
              <a:ext uri="{FF2B5EF4-FFF2-40B4-BE49-F238E27FC236}">
                <a16:creationId xmlns:a16="http://schemas.microsoft.com/office/drawing/2014/main" id="{D1829505-9D86-5608-AB6A-768E9BCFEEDC}"/>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Rectangle 5">
            <a:extLst>
              <a:ext uri="{FF2B5EF4-FFF2-40B4-BE49-F238E27FC236}">
                <a16:creationId xmlns:a16="http://schemas.microsoft.com/office/drawing/2014/main" id="{6AE45E87-4CA7-6346-1EA7-25070CF8055E}"/>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
        <p:nvSpPr>
          <p:cNvPr id="3" name="TextBox 2">
            <a:extLst>
              <a:ext uri="{FF2B5EF4-FFF2-40B4-BE49-F238E27FC236}">
                <a16:creationId xmlns:a16="http://schemas.microsoft.com/office/drawing/2014/main" id="{D5D3A9C5-B422-49D3-B37F-354AAD3E1222}"/>
              </a:ext>
            </a:extLst>
          </p:cNvPr>
          <p:cNvSpPr txBox="1"/>
          <p:nvPr/>
        </p:nvSpPr>
        <p:spPr>
          <a:xfrm>
            <a:off x="3977418" y="3496962"/>
            <a:ext cx="4373348" cy="646331"/>
          </a:xfrm>
          <a:prstGeom prst="rect">
            <a:avLst/>
          </a:prstGeom>
          <a:noFill/>
        </p:spPr>
        <p:txBody>
          <a:bodyPr wrap="square">
            <a:spAutoFit/>
          </a:bodyPr>
          <a:lstStyle/>
          <a:p>
            <a:pPr algn="ctr" fontAlgn="base">
              <a:tabLst>
                <a:tab pos="-228600" algn="l"/>
              </a:tabLst>
            </a:pPr>
            <a:r>
              <a:rPr lang="en-US" b="1">
                <a:solidFill>
                  <a:srgbClr val="1B1464"/>
                </a:solidFill>
                <a:latin typeface="Helvetica" panose="020B0604020202020204" pitchFamily="34" charset="0"/>
                <a:cs typeface="Helvetica" panose="020B0604020202020204" pitchFamily="34" charset="0"/>
              </a:rPr>
              <a:t>Be Aware of the Risks </a:t>
            </a:r>
            <a:br>
              <a:rPr lang="en-US" b="1">
                <a:solidFill>
                  <a:srgbClr val="1B1464"/>
                </a:solidFill>
                <a:latin typeface="Helvetica" panose="020B0604020202020204" pitchFamily="34" charset="0"/>
                <a:cs typeface="Helvetica" panose="020B0604020202020204" pitchFamily="34" charset="0"/>
              </a:rPr>
            </a:br>
            <a:r>
              <a:rPr lang="en-US" b="1">
                <a:solidFill>
                  <a:srgbClr val="1B1464"/>
                </a:solidFill>
                <a:latin typeface="Helvetica" panose="020B0604020202020204" pitchFamily="34" charset="0"/>
                <a:cs typeface="Helvetica" panose="020B0604020202020204" pitchFamily="34" charset="0"/>
              </a:rPr>
              <a:t>Associated with Non-Compliance</a:t>
            </a:r>
            <a:endParaRPr lang="en-US" b="1">
              <a:solidFill>
                <a:srgbClr val="1B1464"/>
              </a:solidFill>
              <a:highlight>
                <a:srgbClr val="FFFF00"/>
              </a:highlight>
              <a:latin typeface="Helvetica" panose="020B0604020202020204" pitchFamily="34" charset="0"/>
              <a:cs typeface="Helvetica" panose="020B0604020202020204" pitchFamily="34" charset="0"/>
            </a:endParaRPr>
          </a:p>
        </p:txBody>
      </p:sp>
      <p:sp>
        <p:nvSpPr>
          <p:cNvPr id="7" name="TextBox 6">
            <a:extLst>
              <a:ext uri="{FF2B5EF4-FFF2-40B4-BE49-F238E27FC236}">
                <a16:creationId xmlns:a16="http://schemas.microsoft.com/office/drawing/2014/main" id="{18CB1D72-3B37-1589-1CBE-6E43FB932E40}"/>
              </a:ext>
            </a:extLst>
          </p:cNvPr>
          <p:cNvSpPr txBox="1"/>
          <p:nvPr/>
        </p:nvSpPr>
        <p:spPr>
          <a:xfrm>
            <a:off x="4230940" y="4414345"/>
            <a:ext cx="3891655" cy="954107"/>
          </a:xfrm>
          <a:prstGeom prst="rect">
            <a:avLst/>
          </a:prstGeom>
          <a:noFill/>
        </p:spPr>
        <p:txBody>
          <a:bodyPr wrap="square">
            <a:spAutoFit/>
          </a:bodyPr>
          <a:lstStyle/>
          <a:p>
            <a:pPr marR="0" lvl="0" algn="ctr" fontAlgn="base">
              <a:spcBef>
                <a:spcPts val="0"/>
              </a:spcBef>
              <a:spcAft>
                <a:spcPts val="0"/>
              </a:spcAft>
              <a:tabLst>
                <a:tab pos="-228600" algn="l"/>
              </a:tabLst>
            </a:pPr>
            <a:r>
              <a:rPr kumimoji="0" lang="en-US" sz="1400" i="0" u="none" strike="noStrike" kern="1200" cap="none" spc="0" normalizeH="0" baseline="0" noProof="0">
                <a:ln>
                  <a:noFill/>
                </a:ln>
                <a:solidFill>
                  <a:schemeClr val="bg1"/>
                </a:solidFill>
                <a:effectLst/>
                <a:uLnTx/>
                <a:uFillTx/>
                <a:latin typeface="Helvetica" pitchFamily="2" charset="0"/>
                <a:ea typeface="+mn-ea"/>
                <a:cs typeface="+mn-cs"/>
              </a:rPr>
              <a:t>Not complying with data privacy and security regulations, or partnering with platforms who abuse legislation, can result in financial, brand reputational and legal risk.</a:t>
            </a:r>
            <a:endParaRPr lang="en-US" sz="1400">
              <a:solidFill>
                <a:schemeClr val="bg1"/>
              </a:solidFill>
              <a:effectLst/>
              <a:latin typeface="Helvetica" panose="020B0604020202020204" pitchFamily="34" charset="0"/>
              <a:ea typeface="Times New Roman" panose="02020603050405020304" pitchFamily="18" charset="0"/>
              <a:cs typeface="Helvetica" panose="020B0604020202020204" pitchFamily="34" charset="0"/>
            </a:endParaRPr>
          </a:p>
        </p:txBody>
      </p:sp>
      <p:sp>
        <p:nvSpPr>
          <p:cNvPr id="8" name="TextBox 7">
            <a:extLst>
              <a:ext uri="{FF2B5EF4-FFF2-40B4-BE49-F238E27FC236}">
                <a16:creationId xmlns:a16="http://schemas.microsoft.com/office/drawing/2014/main" id="{D90DBE45-5F9B-C9CF-75B4-20A283620E97}"/>
              </a:ext>
            </a:extLst>
          </p:cNvPr>
          <p:cNvSpPr txBox="1"/>
          <p:nvPr/>
        </p:nvSpPr>
        <p:spPr>
          <a:xfrm>
            <a:off x="8851229" y="3502618"/>
            <a:ext cx="2868432" cy="646331"/>
          </a:xfrm>
          <a:prstGeom prst="rect">
            <a:avLst/>
          </a:prstGeom>
          <a:noFill/>
        </p:spPr>
        <p:txBody>
          <a:bodyPr wrap="square">
            <a:spAutoFit/>
          </a:bodyPr>
          <a:lstStyle/>
          <a:p>
            <a:pPr algn="ctr" fontAlgn="base">
              <a:tabLst>
                <a:tab pos="-228600" algn="l"/>
              </a:tabLst>
            </a:pPr>
            <a:r>
              <a:rPr lang="en-US" b="1">
                <a:solidFill>
                  <a:srgbClr val="1B1464"/>
                </a:solidFill>
                <a:latin typeface="Helvetica" panose="020B0604020202020204" pitchFamily="34" charset="0"/>
                <a:cs typeface="Helvetica" panose="020B0604020202020204" pitchFamily="34" charset="0"/>
              </a:rPr>
              <a:t>Partner with Trusted </a:t>
            </a:r>
          </a:p>
          <a:p>
            <a:pPr algn="ctr" fontAlgn="base">
              <a:tabLst>
                <a:tab pos="-228600" algn="l"/>
              </a:tabLst>
            </a:pPr>
            <a:r>
              <a:rPr lang="en-US" b="1">
                <a:solidFill>
                  <a:srgbClr val="1B1464"/>
                </a:solidFill>
                <a:latin typeface="Helvetica" panose="020B0604020202020204" pitchFamily="34" charset="0"/>
                <a:cs typeface="Helvetica" panose="020B0604020202020204" pitchFamily="34" charset="0"/>
              </a:rPr>
              <a:t>Media Platforms</a:t>
            </a:r>
          </a:p>
        </p:txBody>
      </p:sp>
      <p:sp>
        <p:nvSpPr>
          <p:cNvPr id="9" name="TextBox 8">
            <a:extLst>
              <a:ext uri="{FF2B5EF4-FFF2-40B4-BE49-F238E27FC236}">
                <a16:creationId xmlns:a16="http://schemas.microsoft.com/office/drawing/2014/main" id="{7CC84002-D44F-476F-A47E-D9A4B943549C}"/>
              </a:ext>
            </a:extLst>
          </p:cNvPr>
          <p:cNvSpPr txBox="1"/>
          <p:nvPr/>
        </p:nvSpPr>
        <p:spPr>
          <a:xfrm>
            <a:off x="8554617" y="4434323"/>
            <a:ext cx="3461657" cy="1415772"/>
          </a:xfrm>
          <a:prstGeom prst="rect">
            <a:avLst/>
          </a:prstGeom>
          <a:noFill/>
        </p:spPr>
        <p:txBody>
          <a:bodyPr wrap="square">
            <a:spAutoFit/>
          </a:bodyPr>
          <a:lstStyle/>
          <a:p>
            <a:pPr marR="0" lvl="0" algn="ctr" fontAlgn="base">
              <a:spcBef>
                <a:spcPts val="0"/>
              </a:spcBef>
              <a:spcAft>
                <a:spcPts val="0"/>
              </a:spcAft>
              <a:tabLst>
                <a:tab pos="-228600" algn="l"/>
              </a:tabLst>
            </a:pPr>
            <a:r>
              <a:rPr lang="en-US" sz="1400">
                <a:solidFill>
                  <a:schemeClr val="bg1"/>
                </a:solidFill>
                <a:latin typeface="Helvetica" panose="020B0604020202020204" pitchFamily="34" charset="0"/>
                <a:cs typeface="Helvetica" panose="020B0604020202020204" pitchFamily="34" charset="0"/>
              </a:rPr>
              <a:t>Brands who align with trusted media platforms </a:t>
            </a:r>
            <a:r>
              <a:rPr kumimoji="0" lang="en-US" sz="1400" b="0" i="0" u="none" strike="noStrike" kern="1200" cap="none" spc="0" normalizeH="0" baseline="0" noProof="0">
                <a:ln>
                  <a:noFill/>
                </a:ln>
                <a:solidFill>
                  <a:schemeClr val="bg1"/>
                </a:solidFill>
                <a:effectLst/>
                <a:uLnTx/>
                <a:uFillTx/>
                <a:latin typeface="Helvetica" panose="020B0403020202020204" pitchFamily="34" charset="0"/>
                <a:ea typeface="Calibri" panose="020F0502020204030204" pitchFamily="34" charset="0"/>
                <a:cs typeface="+mn-cs"/>
              </a:rPr>
              <a:t>that comply with </a:t>
            </a:r>
            <a:r>
              <a:rPr lang="en-US" sz="1400">
                <a:solidFill>
                  <a:schemeClr val="bg1"/>
                </a:solidFill>
                <a:latin typeface="Helvetica" panose="020B0403020202020204" pitchFamily="34" charset="0"/>
                <a:ea typeface="Calibri" panose="020F0502020204030204" pitchFamily="34" charset="0"/>
              </a:rPr>
              <a:t>regulations will be better suited to not only protect and preserve the privacy of their customers, but also protect and preserve their own reputation.</a:t>
            </a:r>
            <a:endParaRPr lang="en-US" sz="1400">
              <a:solidFill>
                <a:schemeClr val="bg1"/>
              </a:solidFill>
              <a:effectLst/>
              <a:latin typeface="Helvetica" panose="020B0604020202020204" pitchFamily="34" charset="0"/>
              <a:ea typeface="Times New Roman" panose="02020603050405020304" pitchFamily="18" charset="0"/>
              <a:cs typeface="Helvetica" panose="020B0604020202020204" pitchFamily="34" charset="0"/>
            </a:endParaRPr>
          </a:p>
        </p:txBody>
      </p:sp>
      <p:sp>
        <p:nvSpPr>
          <p:cNvPr id="10" name="TextBox 9">
            <a:extLst>
              <a:ext uri="{FF2B5EF4-FFF2-40B4-BE49-F238E27FC236}">
                <a16:creationId xmlns:a16="http://schemas.microsoft.com/office/drawing/2014/main" id="{DAEBC4A0-B441-90BD-4222-05A3A44A82A1}"/>
              </a:ext>
            </a:extLst>
          </p:cNvPr>
          <p:cNvSpPr txBox="1"/>
          <p:nvPr/>
        </p:nvSpPr>
        <p:spPr>
          <a:xfrm>
            <a:off x="181989" y="4434323"/>
            <a:ext cx="3578707" cy="1169551"/>
          </a:xfrm>
          <a:prstGeom prst="rect">
            <a:avLst/>
          </a:prstGeom>
          <a:noFill/>
        </p:spPr>
        <p:txBody>
          <a:bodyPr wrap="square">
            <a:spAutoFit/>
          </a:bodyPr>
          <a:lstStyle/>
          <a:p>
            <a:pPr marR="0" lvl="0" algn="ctr" fontAlgn="base">
              <a:spcBef>
                <a:spcPts val="0"/>
              </a:spcBef>
              <a:spcAft>
                <a:spcPts val="0"/>
              </a:spcAft>
              <a:tabLst>
                <a:tab pos="-228600" algn="l"/>
              </a:tabLst>
            </a:pPr>
            <a:r>
              <a:rPr lang="en-US" sz="1400">
                <a:solidFill>
                  <a:schemeClr val="bg1"/>
                </a:solidFill>
                <a:latin typeface="Helvetica" panose="020B0604020202020204" pitchFamily="34" charset="0"/>
                <a:cs typeface="Helvetica" panose="020B0604020202020204" pitchFamily="34" charset="0"/>
              </a:rPr>
              <a:t>Adhere to the most stringent state level privacy laws to ensure you’re in compliance. Doing so enables you to put the customer first by protecting their identity and personal information.</a:t>
            </a:r>
            <a:endParaRPr lang="en-US" sz="1400">
              <a:solidFill>
                <a:schemeClr val="bg1"/>
              </a:solidFill>
              <a:effectLst/>
              <a:latin typeface="Helvetica" panose="020B0604020202020204" pitchFamily="34" charset="0"/>
              <a:ea typeface="Times New Roman" panose="02020603050405020304" pitchFamily="18" charset="0"/>
              <a:cs typeface="Helvetica" panose="020B0604020202020204" pitchFamily="34" charset="0"/>
            </a:endParaRPr>
          </a:p>
        </p:txBody>
      </p:sp>
      <p:sp>
        <p:nvSpPr>
          <p:cNvPr id="12" name="TextBox 11">
            <a:extLst>
              <a:ext uri="{FF2B5EF4-FFF2-40B4-BE49-F238E27FC236}">
                <a16:creationId xmlns:a16="http://schemas.microsoft.com/office/drawing/2014/main" id="{9DB45EBC-0C9D-D322-45CF-C3B76497D495}"/>
              </a:ext>
            </a:extLst>
          </p:cNvPr>
          <p:cNvSpPr txBox="1"/>
          <p:nvPr/>
        </p:nvSpPr>
        <p:spPr>
          <a:xfrm>
            <a:off x="192550" y="3502618"/>
            <a:ext cx="3557584" cy="646331"/>
          </a:xfrm>
          <a:prstGeom prst="rect">
            <a:avLst/>
          </a:prstGeom>
          <a:noFill/>
        </p:spPr>
        <p:txBody>
          <a:bodyPr wrap="square">
            <a:spAutoFit/>
          </a:bodyPr>
          <a:lstStyle/>
          <a:p>
            <a:pPr marR="0" lvl="0" algn="ctr" fontAlgn="base">
              <a:spcBef>
                <a:spcPts val="0"/>
              </a:spcBef>
              <a:spcAft>
                <a:spcPts val="0"/>
              </a:spcAft>
              <a:tabLst>
                <a:tab pos="-228600" algn="l"/>
              </a:tabLst>
            </a:pPr>
            <a:r>
              <a:rPr lang="en-US" b="1">
                <a:solidFill>
                  <a:srgbClr val="1B1464"/>
                </a:solidFill>
                <a:latin typeface="Helvetica" panose="020B0604020202020204" pitchFamily="34" charset="0"/>
                <a:cs typeface="Helvetica" panose="020B0604020202020204" pitchFamily="34" charset="0"/>
              </a:rPr>
              <a:t>Comply with Consumer Protection Laws &amp; Regulations</a:t>
            </a:r>
          </a:p>
        </p:txBody>
      </p:sp>
      <p:sp>
        <p:nvSpPr>
          <p:cNvPr id="13" name="TextBox 12">
            <a:extLst>
              <a:ext uri="{FF2B5EF4-FFF2-40B4-BE49-F238E27FC236}">
                <a16:creationId xmlns:a16="http://schemas.microsoft.com/office/drawing/2014/main" id="{2E08061E-131F-4926-C5D3-1754EBB74EBF}"/>
              </a:ext>
            </a:extLst>
          </p:cNvPr>
          <p:cNvSpPr txBox="1"/>
          <p:nvPr/>
        </p:nvSpPr>
        <p:spPr>
          <a:xfrm>
            <a:off x="23944" y="1735390"/>
            <a:ext cx="12144112" cy="369332"/>
          </a:xfrm>
          <a:prstGeom prst="rect">
            <a:avLst/>
          </a:prstGeom>
          <a:noFill/>
        </p:spPr>
        <p:txBody>
          <a:bodyPr wrap="square" rtlCol="0">
            <a:spAutoFit/>
          </a:bodyPr>
          <a:lstStyle/>
          <a:p>
            <a:pPr algn="ctr"/>
            <a:r>
              <a:rPr lang="en-US" b="1" u="sng">
                <a:solidFill>
                  <a:srgbClr val="1B1464"/>
                </a:solidFill>
                <a:latin typeface="Helvetica" panose="020B0604020202020204" pitchFamily="34" charset="0"/>
                <a:cs typeface="Helvetica" panose="020B0604020202020204" pitchFamily="34" charset="0"/>
              </a:rPr>
              <a:t>Three Actions You Can Take Now to Protect Your Customers and Your Brand</a:t>
            </a:r>
          </a:p>
        </p:txBody>
      </p:sp>
      <p:sp>
        <p:nvSpPr>
          <p:cNvPr id="18" name="TextBox 17">
            <a:extLst>
              <a:ext uri="{FF2B5EF4-FFF2-40B4-BE49-F238E27FC236}">
                <a16:creationId xmlns:a16="http://schemas.microsoft.com/office/drawing/2014/main" id="{C9C1BFA5-CE22-8CF4-BB15-94D911BBBA7A}"/>
              </a:ext>
            </a:extLst>
          </p:cNvPr>
          <p:cNvSpPr txBox="1"/>
          <p:nvPr/>
        </p:nvSpPr>
        <p:spPr>
          <a:xfrm>
            <a:off x="175726" y="5791121"/>
            <a:ext cx="3433870" cy="523220"/>
          </a:xfrm>
          <a:prstGeom prst="rect">
            <a:avLst/>
          </a:prstGeom>
          <a:noFill/>
        </p:spPr>
        <p:txBody>
          <a:bodyPr wrap="square">
            <a:spAutoFit/>
          </a:bodyPr>
          <a:lstStyle/>
          <a:p>
            <a:pPr marL="0" marR="0" algn="ctr">
              <a:spcBef>
                <a:spcPts val="0"/>
              </a:spcBef>
              <a:spcAft>
                <a:spcPts val="0"/>
              </a:spcAft>
            </a:pPr>
            <a:r>
              <a:rPr lang="en-US" sz="1400">
                <a:solidFill>
                  <a:srgbClr val="FFE600"/>
                </a:solidFill>
                <a:latin typeface="Helvetica" panose="020B0604020202020204" pitchFamily="34" charset="0"/>
                <a:cs typeface="Helvetica" panose="020B0604020202020204" pitchFamily="34" charset="0"/>
              </a:rPr>
              <a:t>Stay up to date with privacy laws here: </a:t>
            </a:r>
            <a:r>
              <a:rPr lang="en-US" sz="1400" b="1" u="sng">
                <a:solidFill>
                  <a:srgbClr val="FFE600"/>
                </a:solidFill>
                <a:latin typeface="Helvetica" panose="020B0604020202020204" pitchFamily="34" charset="0"/>
                <a:cs typeface="Helvetica" panose="020B0604020202020204" pitchFamily="34" charset="0"/>
              </a:rPr>
              <a:t>i</a:t>
            </a:r>
            <a:r>
              <a:rPr lang="en-US" sz="1400" b="1">
                <a:solidFill>
                  <a:srgbClr val="FFE600"/>
                </a:solidFill>
                <a:latin typeface="Helvetica" panose="020B0604020202020204" pitchFamily="34" charset="0"/>
                <a:cs typeface="Helvetica" panose="020B0604020202020204" pitchFamily="34" charset="0"/>
                <a:hlinkClick r:id="rId4">
                  <a:extLst>
                    <a:ext uri="{A12FA001-AC4F-418D-AE19-62706E023703}">
                      <ahyp:hlinkClr xmlns:ahyp="http://schemas.microsoft.com/office/drawing/2018/hyperlinkcolor" val="tx"/>
                    </a:ext>
                  </a:extLst>
                </a:hlinkClick>
              </a:rPr>
              <a:t>app.org</a:t>
            </a:r>
            <a:endParaRPr lang="en-US" sz="1400" b="1">
              <a:solidFill>
                <a:srgbClr val="FFE600"/>
              </a:solidFill>
              <a:latin typeface="Helvetica" panose="020B0604020202020204" pitchFamily="34" charset="0"/>
              <a:cs typeface="Helvetica" panose="020B0604020202020204" pitchFamily="34" charset="0"/>
            </a:endParaRPr>
          </a:p>
        </p:txBody>
      </p:sp>
      <p:cxnSp>
        <p:nvCxnSpPr>
          <p:cNvPr id="23" name="Straight Connector 22">
            <a:extLst>
              <a:ext uri="{FF2B5EF4-FFF2-40B4-BE49-F238E27FC236}">
                <a16:creationId xmlns:a16="http://schemas.microsoft.com/office/drawing/2014/main" id="{C8618E86-29AE-BDAD-390B-1FF92561AFB3}"/>
              </a:ext>
            </a:extLst>
          </p:cNvPr>
          <p:cNvCxnSpPr/>
          <p:nvPr/>
        </p:nvCxnSpPr>
        <p:spPr>
          <a:xfrm>
            <a:off x="3920268" y="2257022"/>
            <a:ext cx="0" cy="4164222"/>
          </a:xfrm>
          <a:prstGeom prst="line">
            <a:avLst/>
          </a:prstGeom>
          <a:ln w="19050">
            <a:solidFill>
              <a:srgbClr val="1B1464"/>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873D535D-500D-4AFE-0DD7-2C613ABE0548}"/>
              </a:ext>
            </a:extLst>
          </p:cNvPr>
          <p:cNvSpPr txBox="1"/>
          <p:nvPr/>
        </p:nvSpPr>
        <p:spPr>
          <a:xfrm>
            <a:off x="1476028" y="2012837"/>
            <a:ext cx="990628" cy="1569660"/>
          </a:xfrm>
          <a:prstGeom prst="rect">
            <a:avLst/>
          </a:prstGeom>
          <a:noFill/>
        </p:spPr>
        <p:txBody>
          <a:bodyPr wrap="square" rtlCol="0">
            <a:spAutoFit/>
          </a:bodyPr>
          <a:lstStyle/>
          <a:p>
            <a:pPr algn="ctr"/>
            <a:r>
              <a:rPr lang="en-US" sz="9600" b="1">
                <a:ln w="19050">
                  <a:solidFill>
                    <a:srgbClr val="00BFF2"/>
                  </a:solidFill>
                  <a:prstDash val="solid"/>
                </a:ln>
                <a:solidFill>
                  <a:srgbClr val="ED3C8D"/>
                </a:solidFill>
                <a:effectLst>
                  <a:outerShdw dist="38100" dir="2640000" algn="bl" rotWithShape="0">
                    <a:schemeClr val="bg1"/>
                  </a:outerShdw>
                </a:effectLst>
                <a:latin typeface="Helvetica" panose="020B0604020202020204" pitchFamily="34" charset="0"/>
                <a:cs typeface="Helvetica" panose="020B0604020202020204" pitchFamily="34" charset="0"/>
              </a:rPr>
              <a:t>1</a:t>
            </a:r>
          </a:p>
        </p:txBody>
      </p:sp>
      <p:cxnSp>
        <p:nvCxnSpPr>
          <p:cNvPr id="25" name="Straight Connector 24">
            <a:extLst>
              <a:ext uri="{FF2B5EF4-FFF2-40B4-BE49-F238E27FC236}">
                <a16:creationId xmlns:a16="http://schemas.microsoft.com/office/drawing/2014/main" id="{FE301D3C-2C17-9287-F06F-1689DF115515}"/>
              </a:ext>
            </a:extLst>
          </p:cNvPr>
          <p:cNvCxnSpPr/>
          <p:nvPr/>
        </p:nvCxnSpPr>
        <p:spPr>
          <a:xfrm>
            <a:off x="8400410" y="2329621"/>
            <a:ext cx="0" cy="4164222"/>
          </a:xfrm>
          <a:prstGeom prst="line">
            <a:avLst/>
          </a:prstGeom>
          <a:ln w="19050">
            <a:solidFill>
              <a:srgbClr val="1B1464"/>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E86CB8EE-0E5A-35DB-74BC-3296BFC81E52}"/>
              </a:ext>
            </a:extLst>
          </p:cNvPr>
          <p:cNvSpPr txBox="1"/>
          <p:nvPr/>
        </p:nvSpPr>
        <p:spPr>
          <a:xfrm>
            <a:off x="5668778" y="2012837"/>
            <a:ext cx="990628" cy="1569660"/>
          </a:xfrm>
          <a:prstGeom prst="rect">
            <a:avLst/>
          </a:prstGeom>
          <a:noFill/>
        </p:spPr>
        <p:txBody>
          <a:bodyPr wrap="square" rtlCol="0">
            <a:spAutoFit/>
          </a:bodyPr>
          <a:lstStyle/>
          <a:p>
            <a:pPr algn="ctr"/>
            <a:r>
              <a:rPr lang="en-US" sz="9600" b="1">
                <a:ln w="19050">
                  <a:solidFill>
                    <a:srgbClr val="00BFF2"/>
                  </a:solidFill>
                  <a:prstDash val="solid"/>
                </a:ln>
                <a:solidFill>
                  <a:srgbClr val="ED3C8D"/>
                </a:solidFill>
                <a:effectLst>
                  <a:outerShdw dist="38100" dir="2640000" algn="bl" rotWithShape="0">
                    <a:schemeClr val="bg1"/>
                  </a:outerShdw>
                </a:effectLst>
                <a:latin typeface="Helvetica" panose="020B0604020202020204" pitchFamily="34" charset="0"/>
                <a:cs typeface="Helvetica" panose="020B0604020202020204" pitchFamily="34" charset="0"/>
              </a:rPr>
              <a:t>2</a:t>
            </a:r>
          </a:p>
        </p:txBody>
      </p:sp>
      <p:sp>
        <p:nvSpPr>
          <p:cNvPr id="28" name="TextBox 27">
            <a:extLst>
              <a:ext uri="{FF2B5EF4-FFF2-40B4-BE49-F238E27FC236}">
                <a16:creationId xmlns:a16="http://schemas.microsoft.com/office/drawing/2014/main" id="{DE9E576D-07C7-6E17-C72E-C4FBD66AE548}"/>
              </a:ext>
            </a:extLst>
          </p:cNvPr>
          <p:cNvSpPr txBox="1"/>
          <p:nvPr/>
        </p:nvSpPr>
        <p:spPr>
          <a:xfrm>
            <a:off x="9790131" y="2012837"/>
            <a:ext cx="990628" cy="1569660"/>
          </a:xfrm>
          <a:prstGeom prst="rect">
            <a:avLst/>
          </a:prstGeom>
          <a:noFill/>
        </p:spPr>
        <p:txBody>
          <a:bodyPr wrap="square" rtlCol="0">
            <a:spAutoFit/>
          </a:bodyPr>
          <a:lstStyle/>
          <a:p>
            <a:pPr algn="ctr"/>
            <a:r>
              <a:rPr lang="en-US" sz="9600" b="1">
                <a:ln w="19050">
                  <a:solidFill>
                    <a:srgbClr val="00BFF2"/>
                  </a:solidFill>
                  <a:prstDash val="solid"/>
                </a:ln>
                <a:solidFill>
                  <a:srgbClr val="ED3C8D"/>
                </a:solidFill>
                <a:effectLst>
                  <a:outerShdw dist="38100" dir="2640000" algn="bl" rotWithShape="0">
                    <a:schemeClr val="bg1"/>
                  </a:outerShdw>
                </a:effectLst>
                <a:latin typeface="Helvetica" panose="020B0604020202020204" pitchFamily="34" charset="0"/>
                <a:cs typeface="Helvetica" panose="020B0604020202020204" pitchFamily="34" charset="0"/>
              </a:rPr>
              <a:t>3</a:t>
            </a:r>
          </a:p>
        </p:txBody>
      </p:sp>
    </p:spTree>
    <p:extLst>
      <p:ext uri="{BB962C8B-B14F-4D97-AF65-F5344CB8AC3E}">
        <p14:creationId xmlns:p14="http://schemas.microsoft.com/office/powerpoint/2010/main" val="24275088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6B345190-1880-4F86-8C13-CD71A196044D}"/>
              </a:ext>
            </a:extLst>
          </p:cNvPr>
          <p:cNvSpPr/>
          <p:nvPr/>
        </p:nvSpPr>
        <p:spPr>
          <a:xfrm>
            <a:off x="0" y="168501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65000"/>
                </a:prstClr>
              </a:solidFill>
              <a:effectLst/>
              <a:uLnTx/>
              <a:uFillTx/>
              <a:latin typeface="Calibri" panose="020F0502020204030204"/>
              <a:ea typeface="+mn-ea"/>
              <a:cs typeface="+mn-cs"/>
            </a:endParaRPr>
          </a:p>
        </p:txBody>
      </p:sp>
      <p:pic>
        <p:nvPicPr>
          <p:cNvPr id="6" name="Picture 5">
            <a:hlinkClick r:id="rId3"/>
            <a:extLst>
              <a:ext uri="{FF2B5EF4-FFF2-40B4-BE49-F238E27FC236}">
                <a16:creationId xmlns:a16="http://schemas.microsoft.com/office/drawing/2014/main" id="{ABB34BAD-27F5-8E00-4A45-182BE57C1467}"/>
              </a:ext>
            </a:extLst>
          </p:cNvPr>
          <p:cNvPicPr>
            <a:picLocks noChangeAspect="1"/>
          </p:cNvPicPr>
          <p:nvPr/>
        </p:nvPicPr>
        <p:blipFill>
          <a:blip r:embed="rId4"/>
          <a:stretch>
            <a:fillRect/>
          </a:stretch>
        </p:blipFill>
        <p:spPr>
          <a:xfrm>
            <a:off x="8559123" y="3277316"/>
            <a:ext cx="3290168" cy="1844488"/>
          </a:xfrm>
          <a:prstGeom prst="rect">
            <a:avLst/>
          </a:prstGeom>
          <a:ln w="28575">
            <a:solidFill>
              <a:srgbClr val="ED3C8D"/>
            </a:solidFill>
          </a:ln>
        </p:spPr>
      </p:pic>
      <p:pic>
        <p:nvPicPr>
          <p:cNvPr id="4" name="Picture 3">
            <a:hlinkClick r:id="rId3"/>
            <a:extLst>
              <a:ext uri="{FF2B5EF4-FFF2-40B4-BE49-F238E27FC236}">
                <a16:creationId xmlns:a16="http://schemas.microsoft.com/office/drawing/2014/main" id="{6F3A0157-7308-CC24-48C2-ACB6279C1A93}"/>
              </a:ext>
            </a:extLst>
          </p:cNvPr>
          <p:cNvPicPr>
            <a:picLocks noChangeAspect="1"/>
          </p:cNvPicPr>
          <p:nvPr/>
        </p:nvPicPr>
        <p:blipFill>
          <a:blip r:embed="rId5"/>
          <a:stretch>
            <a:fillRect/>
          </a:stretch>
        </p:blipFill>
        <p:spPr>
          <a:xfrm>
            <a:off x="361824" y="3258685"/>
            <a:ext cx="3290694" cy="1863119"/>
          </a:xfrm>
          <a:prstGeom prst="rect">
            <a:avLst/>
          </a:prstGeom>
          <a:ln w="28575">
            <a:solidFill>
              <a:srgbClr val="00BFF2"/>
            </a:solidFill>
          </a:ln>
        </p:spPr>
      </p:pic>
      <p:sp>
        <p:nvSpPr>
          <p:cNvPr id="2" name="Rectangle 1">
            <a:extLst>
              <a:ext uri="{FF2B5EF4-FFF2-40B4-BE49-F238E27FC236}">
                <a16:creationId xmlns:a16="http://schemas.microsoft.com/office/drawing/2014/main" id="{D31FD2F4-702E-3560-3C87-A3D48130A49B}"/>
              </a:ext>
            </a:extLst>
          </p:cNvPr>
          <p:cNvSpPr/>
          <p:nvPr/>
        </p:nvSpPr>
        <p:spPr>
          <a:xfrm>
            <a:off x="144780" y="344680"/>
            <a:ext cx="11902440"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Explore our full three-part series to </a:t>
            </a:r>
            <a:r>
              <a:rPr kumimoji="0" lang="en-US" sz="2600" b="1" i="0" u="none" strike="noStrike" kern="1200" cap="none" spc="0" normalizeH="0" baseline="0" noProof="0">
                <a:ln>
                  <a:noFill/>
                </a:ln>
                <a:solidFill>
                  <a:srgbClr val="00BFF2"/>
                </a:solidFill>
                <a:effectLst/>
                <a:uLnTx/>
                <a:uFillTx/>
                <a:latin typeface="Helvetica" pitchFamily="2" charset="0"/>
                <a:ea typeface="+mn-ea"/>
                <a:cs typeface="+mn-cs"/>
              </a:rPr>
              <a:t>understand, </a:t>
            </a:r>
            <a:r>
              <a:rPr kumimoji="0" lang="en-US" sz="2600" b="1" i="0" u="none" strike="noStrike" kern="1200" cap="none" spc="0" normalizeH="0" baseline="0" noProof="0">
                <a:ln>
                  <a:noFill/>
                </a:ln>
                <a:solidFill>
                  <a:srgbClr val="4EBEA4"/>
                </a:solidFill>
                <a:effectLst/>
                <a:uLnTx/>
                <a:uFillTx/>
                <a:latin typeface="Helvetica" pitchFamily="2" charset="0"/>
                <a:ea typeface="+mn-ea"/>
                <a:cs typeface="+mn-cs"/>
              </a:rPr>
              <a:t>decode</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 and </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navigate</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 data privacy and security, with actionable insights</a:t>
            </a:r>
          </a:p>
        </p:txBody>
      </p:sp>
      <p:sp>
        <p:nvSpPr>
          <p:cNvPr id="21" name="Rectangle: Rounded Corners 20">
            <a:hlinkClick r:id="rId3"/>
            <a:extLst>
              <a:ext uri="{FF2B5EF4-FFF2-40B4-BE49-F238E27FC236}">
                <a16:creationId xmlns:a16="http://schemas.microsoft.com/office/drawing/2014/main" id="{6BEC11E8-C253-3BDE-922A-6C2EBD7D63E8}"/>
              </a:ext>
            </a:extLst>
          </p:cNvPr>
          <p:cNvSpPr/>
          <p:nvPr/>
        </p:nvSpPr>
        <p:spPr>
          <a:xfrm>
            <a:off x="4659052" y="5394510"/>
            <a:ext cx="2873988" cy="826689"/>
          </a:xfrm>
          <a:prstGeom prst="roundRect">
            <a:avLst/>
          </a:prstGeom>
          <a:solidFill>
            <a:srgbClr val="4EBEA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Download Here</a:t>
            </a:r>
          </a:p>
        </p:txBody>
      </p:sp>
      <p:cxnSp>
        <p:nvCxnSpPr>
          <p:cNvPr id="23" name="Straight Connector 22">
            <a:extLst>
              <a:ext uri="{FF2B5EF4-FFF2-40B4-BE49-F238E27FC236}">
                <a16:creationId xmlns:a16="http://schemas.microsoft.com/office/drawing/2014/main" id="{D203856A-52A4-F90C-558E-3343A38EE3F6}"/>
              </a:ext>
            </a:extLst>
          </p:cNvPr>
          <p:cNvCxnSpPr>
            <a:cxnSpLocks/>
          </p:cNvCxnSpPr>
          <p:nvPr/>
        </p:nvCxnSpPr>
        <p:spPr>
          <a:xfrm>
            <a:off x="8153400" y="1759850"/>
            <a:ext cx="0" cy="4679050"/>
          </a:xfrm>
          <a:prstGeom prst="line">
            <a:avLst/>
          </a:prstGeom>
          <a:ln w="19050">
            <a:solidFill>
              <a:srgbClr val="1B1464"/>
            </a:solidFill>
          </a:ln>
        </p:spPr>
        <p:style>
          <a:lnRef idx="1">
            <a:schemeClr val="accent1"/>
          </a:lnRef>
          <a:fillRef idx="0">
            <a:schemeClr val="accent1"/>
          </a:fillRef>
          <a:effectRef idx="0">
            <a:schemeClr val="accent1"/>
          </a:effectRef>
          <a:fontRef idx="minor">
            <a:schemeClr val="tx1"/>
          </a:fontRef>
        </p:style>
      </p:cxnSp>
      <p:sp>
        <p:nvSpPr>
          <p:cNvPr id="26" name="Rectangle: Rounded Corners 25">
            <a:hlinkClick r:id="rId3"/>
            <a:extLst>
              <a:ext uri="{FF2B5EF4-FFF2-40B4-BE49-F238E27FC236}">
                <a16:creationId xmlns:a16="http://schemas.microsoft.com/office/drawing/2014/main" id="{3479450F-63B2-DAD7-3644-30AA2D825D6B}"/>
              </a:ext>
            </a:extLst>
          </p:cNvPr>
          <p:cNvSpPr/>
          <p:nvPr/>
        </p:nvSpPr>
        <p:spPr>
          <a:xfrm>
            <a:off x="8775897" y="5394510"/>
            <a:ext cx="2873988" cy="826689"/>
          </a:xfrm>
          <a:prstGeom prst="roundRect">
            <a:avLst/>
          </a:prstGeom>
          <a:solidFill>
            <a:srgbClr val="ED3C8D"/>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Download Here</a:t>
            </a:r>
          </a:p>
        </p:txBody>
      </p:sp>
      <p:cxnSp>
        <p:nvCxnSpPr>
          <p:cNvPr id="28" name="Straight Connector 27">
            <a:extLst>
              <a:ext uri="{FF2B5EF4-FFF2-40B4-BE49-F238E27FC236}">
                <a16:creationId xmlns:a16="http://schemas.microsoft.com/office/drawing/2014/main" id="{BDE12088-08A6-A333-EFA3-6CA54ED8B3AC}"/>
              </a:ext>
            </a:extLst>
          </p:cNvPr>
          <p:cNvCxnSpPr>
            <a:cxnSpLocks/>
          </p:cNvCxnSpPr>
          <p:nvPr/>
        </p:nvCxnSpPr>
        <p:spPr>
          <a:xfrm>
            <a:off x="4051299" y="1759850"/>
            <a:ext cx="0" cy="4679050"/>
          </a:xfrm>
          <a:prstGeom prst="line">
            <a:avLst/>
          </a:prstGeom>
          <a:ln w="19050">
            <a:solidFill>
              <a:srgbClr val="1B1464"/>
            </a:solidFill>
          </a:ln>
        </p:spPr>
        <p:style>
          <a:lnRef idx="1">
            <a:schemeClr val="accent1"/>
          </a:lnRef>
          <a:fillRef idx="0">
            <a:schemeClr val="accent1"/>
          </a:fillRef>
          <a:effectRef idx="0">
            <a:schemeClr val="accent1"/>
          </a:effectRef>
          <a:fontRef idx="minor">
            <a:schemeClr val="tx1"/>
          </a:fontRef>
        </p:style>
      </p:cxnSp>
      <p:pic>
        <p:nvPicPr>
          <p:cNvPr id="8" name="Picture 7" descr="A blue and white logo&#10;&#10;Description automatically generated">
            <a:extLst>
              <a:ext uri="{FF2B5EF4-FFF2-40B4-BE49-F238E27FC236}">
                <a16:creationId xmlns:a16="http://schemas.microsoft.com/office/drawing/2014/main" id="{DE6E244B-B378-FF35-AF54-5DA734AC6374}"/>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485241" y="5286776"/>
            <a:ext cx="1042156" cy="1042156"/>
          </a:xfrm>
          <a:prstGeom prst="rect">
            <a:avLst/>
          </a:prstGeom>
        </p:spPr>
      </p:pic>
      <p:pic>
        <p:nvPicPr>
          <p:cNvPr id="19" name="Picture 18">
            <a:hlinkClick r:id="rId3"/>
            <a:extLst>
              <a:ext uri="{FF2B5EF4-FFF2-40B4-BE49-F238E27FC236}">
                <a16:creationId xmlns:a16="http://schemas.microsoft.com/office/drawing/2014/main" id="{EA1ECA3D-03F1-12D4-54FA-1F13F01F1762}"/>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450081" y="3258937"/>
            <a:ext cx="3307171" cy="1862867"/>
          </a:xfrm>
          <a:prstGeom prst="rect">
            <a:avLst/>
          </a:prstGeom>
          <a:ln w="28575">
            <a:solidFill>
              <a:srgbClr val="4EBEA4"/>
            </a:solidFill>
          </a:ln>
        </p:spPr>
      </p:pic>
      <p:sp>
        <p:nvSpPr>
          <p:cNvPr id="9" name="TextBox 8">
            <a:extLst>
              <a:ext uri="{FF2B5EF4-FFF2-40B4-BE49-F238E27FC236}">
                <a16:creationId xmlns:a16="http://schemas.microsoft.com/office/drawing/2014/main" id="{E53B76FD-663B-2044-0C88-0B5E221C6508}"/>
              </a:ext>
            </a:extLst>
          </p:cNvPr>
          <p:cNvSpPr txBox="1"/>
          <p:nvPr/>
        </p:nvSpPr>
        <p:spPr>
          <a:xfrm>
            <a:off x="8224974" y="2095464"/>
            <a:ext cx="3931920" cy="1077218"/>
          </a:xfrm>
          <a:prstGeom prst="rect">
            <a:avLst/>
          </a:prstGeom>
          <a:solidFill>
            <a:schemeClr val="bg1"/>
          </a:solidFill>
          <a:ln>
            <a:solidFill>
              <a:srgbClr val="ED3C8D"/>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Navigate marketing strategies </a:t>
            </a:r>
            <a:r>
              <a:rPr kumimoji="0" lang="en-US" sz="1600" b="0"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in a privacy-focused landscape, with actionable tactics to reach audiences with personalized ads.</a:t>
            </a:r>
            <a:endParaRPr kumimoji="0" lang="en-US" sz="1600" b="1"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endParaRPr>
          </a:p>
        </p:txBody>
      </p:sp>
      <p:sp>
        <p:nvSpPr>
          <p:cNvPr id="10" name="TextBox 9">
            <a:extLst>
              <a:ext uri="{FF2B5EF4-FFF2-40B4-BE49-F238E27FC236}">
                <a16:creationId xmlns:a16="http://schemas.microsoft.com/office/drawing/2014/main" id="{CEBDCCEB-E125-2D44-2B0B-B2240971D994}"/>
              </a:ext>
            </a:extLst>
          </p:cNvPr>
          <p:cNvSpPr txBox="1"/>
          <p:nvPr/>
        </p:nvSpPr>
        <p:spPr>
          <a:xfrm>
            <a:off x="4130086" y="2095464"/>
            <a:ext cx="3931920" cy="1077218"/>
          </a:xfrm>
          <a:prstGeom prst="rect">
            <a:avLst/>
          </a:prstGeom>
          <a:solidFill>
            <a:schemeClr val="bg1"/>
          </a:solidFill>
          <a:ln>
            <a:solidFill>
              <a:srgbClr val="4EBEA4"/>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4EBEA4"/>
                </a:solidFill>
                <a:effectLst/>
                <a:uLnTx/>
                <a:uFillTx/>
                <a:latin typeface="Helvetica" panose="020B0604020202020204" pitchFamily="34" charset="0"/>
                <a:ea typeface="+mn-ea"/>
                <a:cs typeface="Helvetica" panose="020B0604020202020204" pitchFamily="34" charset="0"/>
              </a:rPr>
              <a:t>Decode data privacy and security</a:t>
            </a:r>
            <a:br>
              <a:rPr kumimoji="0" lang="en-US" sz="1600" b="1" i="0" u="none" strike="noStrike" kern="1200" cap="none" spc="0" normalizeH="0" baseline="0" noProof="0">
                <a:ln>
                  <a:noFill/>
                </a:ln>
                <a:solidFill>
                  <a:srgbClr val="4EBEA4"/>
                </a:solidFill>
                <a:effectLst/>
                <a:uLnTx/>
                <a:uFillTx/>
                <a:latin typeface="Helvetica" panose="020B0604020202020204" pitchFamily="34" charset="0"/>
                <a:ea typeface="+mn-ea"/>
                <a:cs typeface="Helvetica" panose="020B0604020202020204" pitchFamily="34" charset="0"/>
              </a:rPr>
            </a:br>
            <a:r>
              <a:rPr kumimoji="0" lang="en-US" sz="1600" b="0" i="0" u="none" strike="noStrike" kern="1200" cap="none" spc="0" normalizeH="0" baseline="0" noProof="0">
                <a:ln>
                  <a:noFill/>
                </a:ln>
                <a:solidFill>
                  <a:srgbClr val="4EBEA4"/>
                </a:solidFill>
                <a:effectLst/>
                <a:uLnTx/>
                <a:uFillTx/>
                <a:latin typeface="Helvetica" panose="020B0604020202020204" pitchFamily="34" charset="0"/>
                <a:ea typeface="+mn-ea"/>
                <a:cs typeface="Helvetica" panose="020B0604020202020204" pitchFamily="34" charset="0"/>
              </a:rPr>
              <a:t>to learn about the key topics, concepts and terms and </a:t>
            </a:r>
            <a:r>
              <a:rPr kumimoji="0" lang="en-US" sz="1600" b="1" i="0" u="none" strike="noStrike" kern="1200" cap="none" spc="0" normalizeH="0" baseline="0" noProof="0">
                <a:ln>
                  <a:noFill/>
                </a:ln>
                <a:solidFill>
                  <a:srgbClr val="4EBEA4"/>
                </a:solidFill>
                <a:effectLst/>
                <a:uLnTx/>
                <a:uFillTx/>
                <a:latin typeface="Helvetica" panose="020B0604020202020204" pitchFamily="34" charset="0"/>
                <a:ea typeface="+mn-ea"/>
                <a:cs typeface="Helvetica" panose="020B0604020202020204" pitchFamily="34" charset="0"/>
              </a:rPr>
              <a:t>why it matters to your customers</a:t>
            </a:r>
            <a:r>
              <a:rPr lang="en-US" sz="1600">
                <a:solidFill>
                  <a:srgbClr val="4EBEA4"/>
                </a:solidFill>
                <a:latin typeface="Helvetica" panose="020B0604020202020204" pitchFamily="34" charset="0"/>
                <a:cs typeface="Helvetica" panose="020B0604020202020204" pitchFamily="34" charset="0"/>
              </a:rPr>
              <a:t>.</a:t>
            </a:r>
            <a:endParaRPr kumimoji="0" lang="en-US" sz="1600" b="0" i="0" u="none" strike="noStrike" kern="1200" cap="none" spc="0" normalizeH="0" baseline="0" noProof="0">
              <a:ln>
                <a:noFill/>
              </a:ln>
              <a:solidFill>
                <a:srgbClr val="4EBEA4"/>
              </a:solidFill>
              <a:effectLst/>
              <a:uLnTx/>
              <a:uFillTx/>
              <a:latin typeface="Helvetica" panose="020B0604020202020204" pitchFamily="34" charset="0"/>
              <a:ea typeface="+mn-ea"/>
              <a:cs typeface="Helvetica" panose="020B0604020202020204" pitchFamily="34" charset="0"/>
            </a:endParaRPr>
          </a:p>
        </p:txBody>
      </p:sp>
      <p:sp>
        <p:nvSpPr>
          <p:cNvPr id="11" name="TextBox 10">
            <a:extLst>
              <a:ext uri="{FF2B5EF4-FFF2-40B4-BE49-F238E27FC236}">
                <a16:creationId xmlns:a16="http://schemas.microsoft.com/office/drawing/2014/main" id="{C990C2F3-8661-ACA7-103C-32CEE1C4385A}"/>
              </a:ext>
            </a:extLst>
          </p:cNvPr>
          <p:cNvSpPr txBox="1"/>
          <p:nvPr/>
        </p:nvSpPr>
        <p:spPr>
          <a:xfrm>
            <a:off x="32790" y="2095464"/>
            <a:ext cx="3931920" cy="1077218"/>
          </a:xfrm>
          <a:prstGeom prst="rect">
            <a:avLst/>
          </a:prstGeom>
          <a:solidFill>
            <a:schemeClr val="bg1"/>
          </a:solidFill>
          <a:ln>
            <a:solidFill>
              <a:srgbClr val="00BFF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BFF2"/>
                </a:solidFill>
                <a:effectLst/>
                <a:uLnTx/>
                <a:uFillTx/>
                <a:latin typeface="Helvetica" panose="020B0604020202020204" pitchFamily="34" charset="0"/>
                <a:ea typeface="+mn-ea"/>
                <a:cs typeface="Helvetica" panose="020B0604020202020204" pitchFamily="34" charset="0"/>
              </a:rPr>
              <a:t>Understand</a:t>
            </a:r>
            <a:r>
              <a:rPr kumimoji="0" lang="en-US" sz="1600" b="0" i="0" u="none" strike="noStrike" kern="1200" cap="none" spc="0" normalizeH="0" baseline="0" noProof="0">
                <a:ln>
                  <a:noFill/>
                </a:ln>
                <a:solidFill>
                  <a:srgbClr val="00BFF2"/>
                </a:solidFill>
                <a:effectLst/>
                <a:uLnTx/>
                <a:uFillTx/>
                <a:latin typeface="Helvetica" panose="020B0604020202020204" pitchFamily="34" charset="0"/>
                <a:ea typeface="+mn-ea"/>
                <a:cs typeface="Helvetica" panose="020B0604020202020204" pitchFamily="34" charset="0"/>
              </a:rPr>
              <a:t> the momentum behind </a:t>
            </a:r>
            <a:br>
              <a:rPr kumimoji="0" lang="en-US" sz="1600" b="0" i="0" u="none" strike="noStrike" kern="1200" cap="none" spc="0" normalizeH="0" baseline="0" noProof="0">
                <a:ln>
                  <a:noFill/>
                </a:ln>
                <a:solidFill>
                  <a:srgbClr val="00BFF2"/>
                </a:solidFill>
                <a:effectLst/>
                <a:uLnTx/>
                <a:uFillTx/>
                <a:latin typeface="Helvetica" panose="020B0604020202020204" pitchFamily="34" charset="0"/>
                <a:ea typeface="+mn-ea"/>
                <a:cs typeface="Helvetica" panose="020B0604020202020204" pitchFamily="34" charset="0"/>
              </a:rPr>
            </a:br>
            <a:r>
              <a:rPr kumimoji="0" lang="en-US" sz="1600" b="1" i="0" u="none" strike="noStrike" kern="1200" cap="none" spc="0" normalizeH="0" baseline="0" noProof="0">
                <a:ln>
                  <a:noFill/>
                </a:ln>
                <a:solidFill>
                  <a:srgbClr val="00BFF2"/>
                </a:solidFill>
                <a:effectLst/>
                <a:uLnTx/>
                <a:uFillTx/>
                <a:latin typeface="Helvetica" panose="020B0604020202020204" pitchFamily="34" charset="0"/>
                <a:ea typeface="+mn-ea"/>
                <a:cs typeface="Helvetica" panose="020B0604020202020204" pitchFamily="34" charset="0"/>
              </a:rPr>
              <a:t>data privacy legislation </a:t>
            </a:r>
            <a:r>
              <a:rPr kumimoji="0" lang="en-US" sz="1600" b="0" i="0" u="none" strike="noStrike" kern="1200" cap="none" spc="0" normalizeH="0" baseline="0" noProof="0">
                <a:ln>
                  <a:noFill/>
                </a:ln>
                <a:solidFill>
                  <a:srgbClr val="00BFF2"/>
                </a:solidFill>
                <a:effectLst/>
                <a:uLnTx/>
                <a:uFillTx/>
                <a:latin typeface="Helvetica" panose="020B0604020202020204" pitchFamily="34" charset="0"/>
                <a:ea typeface="+mn-ea"/>
                <a:cs typeface="Helvetica" panose="020B0604020202020204" pitchFamily="34" charset="0"/>
              </a:rPr>
              <a:t>and explore </a:t>
            </a:r>
            <a:br>
              <a:rPr kumimoji="0" lang="en-US" sz="1600" b="0" i="0" u="none" strike="noStrike" kern="1200" cap="none" spc="0" normalizeH="0" baseline="0" noProof="0">
                <a:ln>
                  <a:noFill/>
                </a:ln>
                <a:solidFill>
                  <a:srgbClr val="00BFF2"/>
                </a:solidFill>
                <a:effectLst/>
                <a:uLnTx/>
                <a:uFillTx/>
                <a:latin typeface="Helvetica" panose="020B0604020202020204" pitchFamily="34" charset="0"/>
                <a:ea typeface="+mn-ea"/>
                <a:cs typeface="Helvetica" panose="020B0604020202020204" pitchFamily="34" charset="0"/>
              </a:rPr>
            </a:br>
            <a:r>
              <a:rPr kumimoji="0" lang="en-US" sz="1600" b="0" i="0" u="none" strike="noStrike" kern="1200" cap="none" spc="0" normalizeH="0" baseline="0" noProof="0">
                <a:ln>
                  <a:noFill/>
                </a:ln>
                <a:solidFill>
                  <a:srgbClr val="00BFF2"/>
                </a:solidFill>
                <a:effectLst/>
                <a:uLnTx/>
                <a:uFillTx/>
                <a:latin typeface="Helvetica" panose="020B0604020202020204" pitchFamily="34" charset="0"/>
                <a:ea typeface="+mn-ea"/>
                <a:cs typeface="Helvetica" panose="020B0604020202020204" pitchFamily="34" charset="0"/>
              </a:rPr>
              <a:t>the </a:t>
            </a:r>
            <a:r>
              <a:rPr lang="en-US" sz="1600">
                <a:solidFill>
                  <a:srgbClr val="00BFF2"/>
                </a:solidFill>
                <a:latin typeface="Helvetica" panose="020B0604020202020204" pitchFamily="34" charset="0"/>
                <a:cs typeface="Helvetica" panose="020B0604020202020204" pitchFamily="34" charset="0"/>
              </a:rPr>
              <a:t>continued </a:t>
            </a:r>
            <a:r>
              <a:rPr kumimoji="0" lang="en-US" sz="1600" b="0" i="0" u="none" strike="noStrike" kern="1200" cap="none" spc="0" normalizeH="0" baseline="0" noProof="0">
                <a:ln>
                  <a:noFill/>
                </a:ln>
                <a:solidFill>
                  <a:srgbClr val="00BFF2"/>
                </a:solidFill>
                <a:effectLst/>
                <a:uLnTx/>
                <a:uFillTx/>
                <a:latin typeface="Helvetica" panose="020B0604020202020204" pitchFamily="34" charset="0"/>
                <a:ea typeface="+mn-ea"/>
                <a:cs typeface="Helvetica" panose="020B0604020202020204" pitchFamily="34" charset="0"/>
              </a:rPr>
              <a:t>shortcomings of ‘Big Tech’ in this area.</a:t>
            </a:r>
            <a:endParaRPr kumimoji="0" lang="en-US" sz="1600" b="1" i="0" u="none" strike="noStrike" kern="1200" cap="none" spc="0" normalizeH="0" baseline="0" noProof="0">
              <a:ln>
                <a:noFill/>
              </a:ln>
              <a:solidFill>
                <a:srgbClr val="00BFF2"/>
              </a:solidFill>
              <a:effectLst/>
              <a:uLnTx/>
              <a:uFillTx/>
              <a:latin typeface="Helvetica" panose="020B0604020202020204" pitchFamily="34" charset="0"/>
              <a:ea typeface="+mn-ea"/>
              <a:cs typeface="Helvetica" panose="020B0604020202020204" pitchFamily="34" charset="0"/>
            </a:endParaRPr>
          </a:p>
        </p:txBody>
      </p:sp>
      <p:pic>
        <p:nvPicPr>
          <p:cNvPr id="7" name="Picture 6">
            <a:extLst>
              <a:ext uri="{FF2B5EF4-FFF2-40B4-BE49-F238E27FC236}">
                <a16:creationId xmlns:a16="http://schemas.microsoft.com/office/drawing/2014/main" id="{FE101B13-F010-1810-A3BC-C12E04D39CD3}"/>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12" name="Slide Number Placeholder 5">
            <a:extLst>
              <a:ext uri="{FF2B5EF4-FFF2-40B4-BE49-F238E27FC236}">
                <a16:creationId xmlns:a16="http://schemas.microsoft.com/office/drawing/2014/main" id="{0A1B6D1C-0629-A9D2-BEA3-9B88F915BCAD}"/>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3" name="Rectangle 12">
            <a:extLst>
              <a:ext uri="{FF2B5EF4-FFF2-40B4-BE49-F238E27FC236}">
                <a16:creationId xmlns:a16="http://schemas.microsoft.com/office/drawing/2014/main" id="{9E780088-279D-753B-3656-A6CE65798922}"/>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40537120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4E53F-A7BB-977D-16D3-78D10DD4D51B}"/>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4805C9A8-3D9A-5068-7E00-D36B865C1115}"/>
              </a:ext>
            </a:extLst>
          </p:cNvPr>
          <p:cNvSpPr/>
          <p:nvPr/>
        </p:nvSpPr>
        <p:spPr>
          <a:xfrm>
            <a:off x="-14514" y="0"/>
            <a:ext cx="6096000" cy="6869150"/>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F96CC903-80E6-EDDE-71DC-AAD898F708F1}"/>
              </a:ext>
            </a:extLst>
          </p:cNvPr>
          <p:cNvSpPr/>
          <p:nvPr/>
        </p:nvSpPr>
        <p:spPr>
          <a:xfrm>
            <a:off x="289383" y="220694"/>
            <a:ext cx="4953992"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D3C8D"/>
                </a:solidFill>
                <a:effectLst/>
                <a:uLnTx/>
                <a:uFillTx/>
                <a:latin typeface="Helvetica" pitchFamily="2" charset="0"/>
                <a:ea typeface="+mn-ea"/>
                <a:cs typeface="+mn-cs"/>
              </a:rPr>
              <a:t>Creators</a:t>
            </a:r>
          </a:p>
        </p:txBody>
      </p:sp>
      <p:sp>
        <p:nvSpPr>
          <p:cNvPr id="13" name="Rectangle 12">
            <a:extLst>
              <a:ext uri="{FF2B5EF4-FFF2-40B4-BE49-F238E27FC236}">
                <a16:creationId xmlns:a16="http://schemas.microsoft.com/office/drawing/2014/main" id="{1F401342-EBD9-EAAF-C475-B9162A450CCA}"/>
              </a:ext>
            </a:extLst>
          </p:cNvPr>
          <p:cNvSpPr/>
          <p:nvPr/>
        </p:nvSpPr>
        <p:spPr>
          <a:xfrm>
            <a:off x="236588" y="2761522"/>
            <a:ext cx="5637951"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Helvetica" pitchFamily="2" charset="0"/>
                <a:ea typeface="+mn-ea"/>
                <a:cs typeface="+mn-cs"/>
              </a:rPr>
              <a:t>Discover more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bg1"/>
                </a:solidFill>
                <a:effectLst/>
                <a:uLnTx/>
                <a:uFillTx/>
                <a:latin typeface="Helvetica" pitchFamily="2" charset="0"/>
                <a:ea typeface="+mn-ea"/>
                <a:cs typeface="+mn-cs"/>
              </a:rPr>
              <a:t>Looking for more data, insights and takeaways? Check out this related VAB content</a:t>
            </a:r>
          </a:p>
        </p:txBody>
      </p:sp>
      <p:grpSp>
        <p:nvGrpSpPr>
          <p:cNvPr id="32" name="Group 31">
            <a:extLst>
              <a:ext uri="{FF2B5EF4-FFF2-40B4-BE49-F238E27FC236}">
                <a16:creationId xmlns:a16="http://schemas.microsoft.com/office/drawing/2014/main" id="{897577B1-D1E1-6BEF-942F-1FF75E9200E4}"/>
              </a:ext>
            </a:extLst>
          </p:cNvPr>
          <p:cNvGrpSpPr/>
          <p:nvPr/>
        </p:nvGrpSpPr>
        <p:grpSpPr>
          <a:xfrm>
            <a:off x="2745546" y="720633"/>
            <a:ext cx="3054308" cy="744993"/>
            <a:chOff x="2412623" y="720633"/>
            <a:chExt cx="2245546" cy="744993"/>
          </a:xfrm>
        </p:grpSpPr>
        <p:sp>
          <p:nvSpPr>
            <p:cNvPr id="8" name="TextBox 7">
              <a:extLst>
                <a:ext uri="{FF2B5EF4-FFF2-40B4-BE49-F238E27FC236}">
                  <a16:creationId xmlns:a16="http://schemas.microsoft.com/office/drawing/2014/main" id="{A7D1BBA0-6041-661D-34F9-3B3CD0FBDEE5}"/>
                </a:ext>
              </a:extLst>
            </p:cNvPr>
            <p:cNvSpPr txBox="1"/>
            <p:nvPr/>
          </p:nvSpPr>
          <p:spPr>
            <a:xfrm>
              <a:off x="2412623" y="720633"/>
              <a:ext cx="195173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a:ln>
                    <a:noFill/>
                  </a:ln>
                  <a:solidFill>
                    <a:schemeClr val="bg1"/>
                  </a:solidFill>
                  <a:effectLst/>
                  <a:uLnTx/>
                  <a:uFillTx/>
                  <a:latin typeface="Helvetica" pitchFamily="2" charset="0"/>
                  <a:ea typeface="+mn-ea"/>
                  <a:cs typeface="+mn-cs"/>
                </a:rPr>
                <a:t>Benjamin Vandegrift</a:t>
              </a:r>
            </a:p>
          </p:txBody>
        </p:sp>
        <p:sp>
          <p:nvSpPr>
            <p:cNvPr id="10" name="TextBox 9">
              <a:extLst>
                <a:ext uri="{FF2B5EF4-FFF2-40B4-BE49-F238E27FC236}">
                  <a16:creationId xmlns:a16="http://schemas.microsoft.com/office/drawing/2014/main" id="{09AB2E2E-141B-9994-619C-44C29D51A732}"/>
                </a:ext>
              </a:extLst>
            </p:cNvPr>
            <p:cNvSpPr txBox="1"/>
            <p:nvPr/>
          </p:nvSpPr>
          <p:spPr>
            <a:xfrm>
              <a:off x="2412623" y="1034739"/>
              <a:ext cx="224554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Helvetica Light" panose="020B0403020202020204" pitchFamily="34" charset="0"/>
                  <a:ea typeface="+mn-ea"/>
                  <a:cs typeface="+mn-cs"/>
                </a:rPr>
                <a:t>VP, Measurement Solutions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a:solidFill>
                    <a:schemeClr val="bg1"/>
                  </a:solidFill>
                  <a:latin typeface="Helvetica Light" panose="020B0403020202020204" pitchFamily="34" charset="0"/>
                </a:rPr>
                <a:t>b</a:t>
              </a:r>
              <a:r>
                <a:rPr kumimoji="0" lang="en-US" sz="1100" b="0" i="0" u="none" strike="noStrike" kern="1200" cap="none" spc="0" normalizeH="0" baseline="0" noProof="0">
                  <a:ln>
                    <a:noFill/>
                  </a:ln>
                  <a:solidFill>
                    <a:schemeClr val="bg1"/>
                  </a:solidFill>
                  <a:effectLst/>
                  <a:uLnTx/>
                  <a:uFillTx/>
                  <a:latin typeface="Helvetica Light" panose="020B0403020202020204" pitchFamily="34" charset="0"/>
                  <a:ea typeface="+mn-ea"/>
                  <a:cs typeface="+mn-cs"/>
                </a:rPr>
                <a:t>enjaminv@thevab.com</a:t>
              </a:r>
            </a:p>
          </p:txBody>
        </p:sp>
      </p:grpSp>
      <p:grpSp>
        <p:nvGrpSpPr>
          <p:cNvPr id="33" name="Group 32">
            <a:extLst>
              <a:ext uri="{FF2B5EF4-FFF2-40B4-BE49-F238E27FC236}">
                <a16:creationId xmlns:a16="http://schemas.microsoft.com/office/drawing/2014/main" id="{725F5498-D272-6B09-98F4-E3E571B28825}"/>
              </a:ext>
            </a:extLst>
          </p:cNvPr>
          <p:cNvGrpSpPr/>
          <p:nvPr/>
        </p:nvGrpSpPr>
        <p:grpSpPr>
          <a:xfrm>
            <a:off x="233582" y="1649321"/>
            <a:ext cx="2433585" cy="744993"/>
            <a:chOff x="174051" y="720633"/>
            <a:chExt cx="2433585" cy="744993"/>
          </a:xfrm>
        </p:grpSpPr>
        <p:sp>
          <p:nvSpPr>
            <p:cNvPr id="20" name="TextBox 19">
              <a:hlinkClick r:id="rId3"/>
              <a:extLst>
                <a:ext uri="{FF2B5EF4-FFF2-40B4-BE49-F238E27FC236}">
                  <a16:creationId xmlns:a16="http://schemas.microsoft.com/office/drawing/2014/main" id="{8E266D4F-4B7E-43D1-4C49-9DCE1D9589F1}"/>
                </a:ext>
              </a:extLst>
            </p:cNvPr>
            <p:cNvSpPr txBox="1"/>
            <p:nvPr/>
          </p:nvSpPr>
          <p:spPr>
            <a:xfrm>
              <a:off x="174052" y="720633"/>
              <a:ext cx="195173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chemeClr val="bg1"/>
                  </a:solidFill>
                  <a:effectLst/>
                  <a:uLnTx/>
                  <a:uFillTx/>
                  <a:latin typeface="Helvetica" pitchFamily="2" charset="0"/>
                  <a:ea typeface="+mn-ea"/>
                  <a:cs typeface="+mn-cs"/>
                  <a:hlinkClick r:id="rId3">
                    <a:extLst>
                      <a:ext uri="{A12FA001-AC4F-418D-AE19-62706E023703}">
                        <ahyp:hlinkClr xmlns:ahyp="http://schemas.microsoft.com/office/drawing/2018/hyperlinkcolor" val="tx"/>
                      </a:ext>
                    </a:extLst>
                  </a:hlinkClick>
                </a:rPr>
                <a:t>Reed Kiely</a:t>
              </a:r>
              <a:endParaRPr kumimoji="0" lang="en-US" sz="1100" b="1" i="0" u="none" strike="noStrike" kern="1200" cap="none" spc="0" normalizeH="0" baseline="0" noProof="0">
                <a:ln>
                  <a:noFill/>
                </a:ln>
                <a:solidFill>
                  <a:schemeClr val="bg1"/>
                </a:solidFill>
                <a:effectLst/>
                <a:uLnTx/>
                <a:uFillTx/>
                <a:latin typeface="Helvetica" pitchFamily="2" charset="0"/>
                <a:ea typeface="+mn-ea"/>
                <a:cs typeface="+mn-cs"/>
              </a:endParaRPr>
            </a:p>
          </p:txBody>
        </p:sp>
        <p:sp>
          <p:nvSpPr>
            <p:cNvPr id="21" name="TextBox 20">
              <a:extLst>
                <a:ext uri="{FF2B5EF4-FFF2-40B4-BE49-F238E27FC236}">
                  <a16:creationId xmlns:a16="http://schemas.microsoft.com/office/drawing/2014/main" id="{97EDAA68-BFDF-05F9-7B84-7FB14CA2B40A}"/>
                </a:ext>
              </a:extLst>
            </p:cNvPr>
            <p:cNvSpPr txBox="1"/>
            <p:nvPr/>
          </p:nvSpPr>
          <p:spPr>
            <a:xfrm>
              <a:off x="174051" y="1034739"/>
              <a:ext cx="243358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Helvetica Light" panose="020B0403020202020204" pitchFamily="34" charset="0"/>
                  <a:ea typeface="+mn-ea"/>
                  <a:cs typeface="+mn-cs"/>
                </a:rPr>
                <a:t>Director, Data Insights &amp; Trends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err="1">
                  <a:solidFill>
                    <a:schemeClr val="bg1"/>
                  </a:solidFill>
                  <a:latin typeface="Helvetica Light" panose="020B0403020202020204" pitchFamily="34" charset="0"/>
                </a:rPr>
                <a:t>reedk</a:t>
              </a:r>
              <a:r>
                <a:rPr kumimoji="0" lang="en-US" sz="1100" b="0" i="0" u="none" strike="noStrike" kern="1200" cap="none" spc="0" normalizeH="0" baseline="0" noProof="0">
                  <a:ln>
                    <a:noFill/>
                  </a:ln>
                  <a:solidFill>
                    <a:schemeClr val="bg1"/>
                  </a:solidFill>
                  <a:effectLst/>
                  <a:uLnTx/>
                  <a:uFillTx/>
                  <a:latin typeface="Helvetica Light" panose="020B0403020202020204" pitchFamily="34" charset="0"/>
                  <a:ea typeface="+mn-ea"/>
                  <a:cs typeface="+mn-cs"/>
                </a:rPr>
                <a:t>@thevab.com</a:t>
              </a:r>
            </a:p>
          </p:txBody>
        </p:sp>
      </p:grpSp>
      <p:sp>
        <p:nvSpPr>
          <p:cNvPr id="18" name="TextBox 17">
            <a:hlinkClick r:id="rId4"/>
            <a:extLst>
              <a:ext uri="{FF2B5EF4-FFF2-40B4-BE49-F238E27FC236}">
                <a16:creationId xmlns:a16="http://schemas.microsoft.com/office/drawing/2014/main" id="{2C6C566A-7106-BE03-03D5-B78BF1276C01}"/>
              </a:ext>
            </a:extLst>
          </p:cNvPr>
          <p:cNvSpPr txBox="1"/>
          <p:nvPr/>
        </p:nvSpPr>
        <p:spPr>
          <a:xfrm>
            <a:off x="9335842" y="1655189"/>
            <a:ext cx="2155213"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Hidden Costs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a:solidFill>
                  <a:srgbClr val="1F1A62"/>
                </a:solidFill>
                <a:latin typeface="Helvetica" panose="020B0403020202020204" pitchFamily="34" charset="0"/>
              </a:rPr>
              <a:t>Three critical business ramifications of digital ad fraud</a:t>
            </a:r>
            <a:endParaRPr kumimoji="0" lang="en-US" sz="1100"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24" name="TextBox 23">
            <a:hlinkClick r:id="rId5"/>
            <a:extLst>
              <a:ext uri="{FF2B5EF4-FFF2-40B4-BE49-F238E27FC236}">
                <a16:creationId xmlns:a16="http://schemas.microsoft.com/office/drawing/2014/main" id="{95C04D85-134A-3F5C-0049-F82A67D89334}"/>
              </a:ext>
            </a:extLst>
          </p:cNvPr>
          <p:cNvSpPr txBox="1"/>
          <p:nvPr/>
        </p:nvSpPr>
        <p:spPr>
          <a:xfrm>
            <a:off x="6690775" y="5824144"/>
            <a:ext cx="206654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What’s the Deal With… Identity?</a:t>
            </a:r>
          </a:p>
        </p:txBody>
      </p:sp>
      <p:sp>
        <p:nvSpPr>
          <p:cNvPr id="25" name="TextBox 24">
            <a:hlinkClick r:id="rId6"/>
            <a:extLst>
              <a:ext uri="{FF2B5EF4-FFF2-40B4-BE49-F238E27FC236}">
                <a16:creationId xmlns:a16="http://schemas.microsoft.com/office/drawing/2014/main" id="{36C13EE9-EE58-A65E-CB2E-ADC4AD8E5748}"/>
              </a:ext>
            </a:extLst>
          </p:cNvPr>
          <p:cNvSpPr txBox="1"/>
          <p:nvPr/>
        </p:nvSpPr>
        <p:spPr>
          <a:xfrm>
            <a:off x="9421766" y="5824144"/>
            <a:ext cx="206654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rgbClr val="ED3C8D"/>
                </a:solidFill>
                <a:latin typeface="Helvetica" panose="020B0403020202020204" pitchFamily="34" charset="0"/>
              </a:rPr>
              <a:t>What is The Digital Video</a:t>
            </a:r>
            <a:br>
              <a:rPr lang="en-US" sz="1200" b="1">
                <a:solidFill>
                  <a:srgbClr val="ED3C8D"/>
                </a:solidFill>
                <a:latin typeface="Helvetica" panose="020B0403020202020204" pitchFamily="34" charset="0"/>
              </a:rPr>
            </a:br>
            <a:r>
              <a:rPr lang="en-US" sz="1200" b="1">
                <a:solidFill>
                  <a:srgbClr val="ED3C8D"/>
                </a:solidFill>
                <a:latin typeface="Helvetica" panose="020B0403020202020204" pitchFamily="34" charset="0"/>
              </a:rPr>
              <a:t>Supply Chain</a:t>
            </a:r>
            <a:endParaRPr kumimoji="0" lang="en-US" sz="1200" b="1"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28" name="TextBox 27">
            <a:hlinkClick r:id="rId7"/>
            <a:extLst>
              <a:ext uri="{FF2B5EF4-FFF2-40B4-BE49-F238E27FC236}">
                <a16:creationId xmlns:a16="http://schemas.microsoft.com/office/drawing/2014/main" id="{C089F140-9E83-6166-BC70-B03608D44C03}"/>
              </a:ext>
            </a:extLst>
          </p:cNvPr>
          <p:cNvSpPr txBox="1"/>
          <p:nvPr/>
        </p:nvSpPr>
        <p:spPr>
          <a:xfrm>
            <a:off x="6641714" y="1655189"/>
            <a:ext cx="2066545"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Exposed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i="0" u="none" strike="noStrike" kern="1200" cap="none" spc="0" normalizeH="0" baseline="0" noProof="0">
                <a:ln>
                  <a:noFill/>
                </a:ln>
                <a:solidFill>
                  <a:srgbClr val="1F1A62"/>
                </a:solidFill>
                <a:effectLst/>
                <a:uLnTx/>
                <a:uFillTx/>
                <a:latin typeface="Helvetica" panose="020B0403020202020204" pitchFamily="34" charset="0"/>
                <a:ea typeface="+mn-ea"/>
                <a:cs typeface="+mn-cs"/>
              </a:rPr>
              <a:t>5 Inconvenient Truths We Learned From Marketers</a:t>
            </a:r>
          </a:p>
        </p:txBody>
      </p:sp>
      <p:sp>
        <p:nvSpPr>
          <p:cNvPr id="29" name="TextBox 28">
            <a:hlinkClick r:id="rId8"/>
            <a:extLst>
              <a:ext uri="{FF2B5EF4-FFF2-40B4-BE49-F238E27FC236}">
                <a16:creationId xmlns:a16="http://schemas.microsoft.com/office/drawing/2014/main" id="{37852191-EB88-603E-5AB3-C7B04C2D8411}"/>
              </a:ext>
            </a:extLst>
          </p:cNvPr>
          <p:cNvSpPr txBox="1"/>
          <p:nvPr/>
        </p:nvSpPr>
        <p:spPr>
          <a:xfrm>
            <a:off x="9355905" y="3890493"/>
            <a:ext cx="213240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rgbClr val="ED3C8D"/>
                </a:solidFill>
                <a:latin typeface="Helvetica" panose="020B0403020202020204" pitchFamily="34" charset="0"/>
              </a:rPr>
              <a:t>Untangling Terminology in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srgbClr val="ED3C8D"/>
                </a:solidFill>
                <a:latin typeface="Helvetica" panose="020B0403020202020204" pitchFamily="34" charset="0"/>
              </a:rPr>
              <a:t>Data, Identity &amp; Privacy</a:t>
            </a:r>
            <a:endPar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4" name="TextBox 3">
            <a:hlinkClick r:id="rId9"/>
            <a:extLst>
              <a:ext uri="{FF2B5EF4-FFF2-40B4-BE49-F238E27FC236}">
                <a16:creationId xmlns:a16="http://schemas.microsoft.com/office/drawing/2014/main" id="{B4C59D1C-E8EA-BDE4-EBE3-7F4FA02396B8}"/>
              </a:ext>
            </a:extLst>
          </p:cNvPr>
          <p:cNvSpPr txBox="1"/>
          <p:nvPr/>
        </p:nvSpPr>
        <p:spPr>
          <a:xfrm>
            <a:off x="6660770" y="3890493"/>
            <a:ext cx="206654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What is Brand Safety?</a:t>
            </a:r>
          </a:p>
        </p:txBody>
      </p:sp>
      <p:pic>
        <p:nvPicPr>
          <p:cNvPr id="23" name="Picture 22">
            <a:extLst>
              <a:ext uri="{FF2B5EF4-FFF2-40B4-BE49-F238E27FC236}">
                <a16:creationId xmlns:a16="http://schemas.microsoft.com/office/drawing/2014/main" id="{AE8CDD08-22A3-0571-2C12-D7914F33396E}"/>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26" name="Slide Number Placeholder 5">
            <a:extLst>
              <a:ext uri="{FF2B5EF4-FFF2-40B4-BE49-F238E27FC236}">
                <a16:creationId xmlns:a16="http://schemas.microsoft.com/office/drawing/2014/main" id="{F2851195-AB73-8687-39B4-85EA686BFCE4}"/>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7" name="Rectangle 26">
            <a:extLst>
              <a:ext uri="{FF2B5EF4-FFF2-40B4-BE49-F238E27FC236}">
                <a16:creationId xmlns:a16="http://schemas.microsoft.com/office/drawing/2014/main" id="{8D1CDE45-5730-7690-631C-42562EBAAB63}"/>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grpSp>
        <p:nvGrpSpPr>
          <p:cNvPr id="7" name="Group 6">
            <a:extLst>
              <a:ext uri="{FF2B5EF4-FFF2-40B4-BE49-F238E27FC236}">
                <a16:creationId xmlns:a16="http://schemas.microsoft.com/office/drawing/2014/main" id="{DF654B47-C974-69E1-0232-E1DF4EB2C6FC}"/>
              </a:ext>
            </a:extLst>
          </p:cNvPr>
          <p:cNvGrpSpPr/>
          <p:nvPr/>
        </p:nvGrpSpPr>
        <p:grpSpPr>
          <a:xfrm>
            <a:off x="233582" y="720633"/>
            <a:ext cx="2433585" cy="744993"/>
            <a:chOff x="174051" y="720633"/>
            <a:chExt cx="2433585" cy="744993"/>
          </a:xfrm>
        </p:grpSpPr>
        <p:sp>
          <p:nvSpPr>
            <p:cNvPr id="15" name="TextBox 14">
              <a:hlinkClick r:id="rId3"/>
              <a:extLst>
                <a:ext uri="{FF2B5EF4-FFF2-40B4-BE49-F238E27FC236}">
                  <a16:creationId xmlns:a16="http://schemas.microsoft.com/office/drawing/2014/main" id="{9591EB58-A28C-1F0D-CA09-9FC64FA3174B}"/>
                </a:ext>
              </a:extLst>
            </p:cNvPr>
            <p:cNvSpPr txBox="1"/>
            <p:nvPr/>
          </p:nvSpPr>
          <p:spPr>
            <a:xfrm>
              <a:off x="174052" y="720633"/>
              <a:ext cx="1951735" cy="26161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a:ln>
                    <a:noFill/>
                  </a:ln>
                  <a:solidFill>
                    <a:schemeClr val="bg1"/>
                  </a:solidFill>
                  <a:effectLst/>
                  <a:uLnTx/>
                  <a:uFillTx/>
                  <a:latin typeface="Helvetica" pitchFamily="2" charset="0"/>
                  <a:ea typeface="+mn-ea"/>
                  <a:cs typeface="+mn-cs"/>
                </a:rPr>
                <a:t>Jason Wiese</a:t>
              </a:r>
            </a:p>
          </p:txBody>
        </p:sp>
        <p:sp>
          <p:nvSpPr>
            <p:cNvPr id="16" name="TextBox 15">
              <a:extLst>
                <a:ext uri="{FF2B5EF4-FFF2-40B4-BE49-F238E27FC236}">
                  <a16:creationId xmlns:a16="http://schemas.microsoft.com/office/drawing/2014/main" id="{6737D755-9BA7-D559-15B2-63935EB05A31}"/>
                </a:ext>
              </a:extLst>
            </p:cNvPr>
            <p:cNvSpPr txBox="1"/>
            <p:nvPr/>
          </p:nvSpPr>
          <p:spPr>
            <a:xfrm>
              <a:off x="174051" y="1034739"/>
              <a:ext cx="2433585" cy="43088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Helvetica Light" panose="020B0403020202020204" pitchFamily="34" charset="0"/>
                  <a:ea typeface="+mn-ea"/>
                  <a:cs typeface="+mn-cs"/>
                </a:rPr>
                <a:t>SVP, Director of Strategic Insights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Helvetica Light" panose="020B0403020202020204" pitchFamily="34" charset="0"/>
                  <a:ea typeface="+mn-ea"/>
                  <a:cs typeface="+mn-cs"/>
                </a:rPr>
                <a:t>jasonw@thevab.com</a:t>
              </a:r>
            </a:p>
          </p:txBody>
        </p:sp>
      </p:grpSp>
      <p:pic>
        <p:nvPicPr>
          <p:cNvPr id="34" name="Picture 33" descr="A blue and white cover with text and images&#10;&#10;Description automatically generated">
            <a:hlinkClick r:id="rId9"/>
            <a:extLst>
              <a:ext uri="{FF2B5EF4-FFF2-40B4-BE49-F238E27FC236}">
                <a16:creationId xmlns:a16="http://schemas.microsoft.com/office/drawing/2014/main" id="{09B625E7-34C6-C104-23C3-FCFF5B968D2B}"/>
              </a:ext>
            </a:extLst>
          </p:cNvPr>
          <p:cNvPicPr>
            <a:picLocks noChangeAspect="1"/>
          </p:cNvPicPr>
          <p:nvPr/>
        </p:nvPicPr>
        <p:blipFill rotWithShape="1">
          <a:blip r:embed="rId11">
            <a:extLst>
              <a:ext uri="{28A0092B-C50C-407E-A947-70E740481C1C}">
                <a14:useLocalDpi xmlns:a14="http://schemas.microsoft.com/office/drawing/2010/main"/>
              </a:ext>
            </a:extLst>
          </a:blip>
          <a:srcRect/>
          <a:stretch/>
        </p:blipFill>
        <p:spPr>
          <a:xfrm>
            <a:off x="6660770" y="2615920"/>
            <a:ext cx="2066544" cy="1233500"/>
          </a:xfrm>
          <a:prstGeom prst="rect">
            <a:avLst/>
          </a:prstGeom>
          <a:ln>
            <a:solidFill>
              <a:srgbClr val="1F1A62"/>
            </a:solidFill>
          </a:ln>
        </p:spPr>
      </p:pic>
      <p:pic>
        <p:nvPicPr>
          <p:cNvPr id="37" name="Picture 36" descr="An iceberg in the water&#10;&#10;Description automatically generated">
            <a:hlinkClick r:id="rId4"/>
            <a:extLst>
              <a:ext uri="{FF2B5EF4-FFF2-40B4-BE49-F238E27FC236}">
                <a16:creationId xmlns:a16="http://schemas.microsoft.com/office/drawing/2014/main" id="{1A536305-0EE9-2088-ECEB-D9B3AD72C0CD}"/>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t="-1" b="-558"/>
          <a:stretch/>
        </p:blipFill>
        <p:spPr>
          <a:xfrm>
            <a:off x="9385912" y="436670"/>
            <a:ext cx="2066544" cy="1234440"/>
          </a:xfrm>
          <a:prstGeom prst="rect">
            <a:avLst/>
          </a:prstGeom>
          <a:ln>
            <a:solidFill>
              <a:srgbClr val="1F1A62"/>
            </a:solidFill>
          </a:ln>
        </p:spPr>
      </p:pic>
      <p:pic>
        <p:nvPicPr>
          <p:cNvPr id="39" name="Picture 38" descr="A person holding a newspaper&#10;&#10;Description automatically generated">
            <a:hlinkClick r:id="rId7"/>
            <a:extLst>
              <a:ext uri="{FF2B5EF4-FFF2-40B4-BE49-F238E27FC236}">
                <a16:creationId xmlns:a16="http://schemas.microsoft.com/office/drawing/2014/main" id="{C9438999-C795-5EB7-60E1-CBA5AB6C13FC}"/>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a:stretch/>
        </p:blipFill>
        <p:spPr>
          <a:xfrm>
            <a:off x="6641714" y="420749"/>
            <a:ext cx="2066545" cy="1234440"/>
          </a:xfrm>
          <a:prstGeom prst="rect">
            <a:avLst/>
          </a:prstGeom>
          <a:ln>
            <a:solidFill>
              <a:srgbClr val="1F1A62"/>
            </a:solidFill>
          </a:ln>
        </p:spPr>
      </p:pic>
      <p:pic>
        <p:nvPicPr>
          <p:cNvPr id="41" name="Picture 40" descr="A blue hexagon pattern with white text&#10;&#10;Description automatically generated">
            <a:hlinkClick r:id="rId5"/>
            <a:extLst>
              <a:ext uri="{FF2B5EF4-FFF2-40B4-BE49-F238E27FC236}">
                <a16:creationId xmlns:a16="http://schemas.microsoft.com/office/drawing/2014/main" id="{0152BE2B-A28E-C57E-4DDA-25CF6C24D42A}"/>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a:stretch/>
        </p:blipFill>
        <p:spPr>
          <a:xfrm>
            <a:off x="6690775" y="4573628"/>
            <a:ext cx="2066544" cy="1234440"/>
          </a:xfrm>
          <a:prstGeom prst="rect">
            <a:avLst/>
          </a:prstGeom>
          <a:ln>
            <a:solidFill>
              <a:srgbClr val="1F1A62"/>
            </a:solidFill>
          </a:ln>
        </p:spPr>
      </p:pic>
      <p:pic>
        <p:nvPicPr>
          <p:cNvPr id="45" name="Picture 44" descr="A cover of a video supply chain&#10;&#10;Description automatically generated">
            <a:hlinkClick r:id="rId6"/>
            <a:extLst>
              <a:ext uri="{FF2B5EF4-FFF2-40B4-BE49-F238E27FC236}">
                <a16:creationId xmlns:a16="http://schemas.microsoft.com/office/drawing/2014/main" id="{B3852600-4CC9-561B-FBEA-A2F9E3DC95E3}"/>
              </a:ext>
            </a:extLst>
          </p:cNvPr>
          <p:cNvPicPr>
            <a:picLocks noChangeAspect="1"/>
          </p:cNvPicPr>
          <p:nvPr/>
        </p:nvPicPr>
        <p:blipFill rotWithShape="1">
          <a:blip r:embed="rId15" cstate="hqprint">
            <a:extLst>
              <a:ext uri="{28A0092B-C50C-407E-A947-70E740481C1C}">
                <a14:useLocalDpi xmlns:a14="http://schemas.microsoft.com/office/drawing/2010/main"/>
              </a:ext>
            </a:extLst>
          </a:blip>
          <a:srcRect/>
          <a:stretch/>
        </p:blipFill>
        <p:spPr>
          <a:xfrm>
            <a:off x="9425033" y="4572032"/>
            <a:ext cx="2063277" cy="1234440"/>
          </a:xfrm>
          <a:prstGeom prst="rect">
            <a:avLst/>
          </a:prstGeom>
          <a:ln>
            <a:solidFill>
              <a:srgbClr val="1F1A62"/>
            </a:solidFill>
          </a:ln>
        </p:spPr>
      </p:pic>
      <p:pic>
        <p:nvPicPr>
          <p:cNvPr id="47" name="Picture 46" descr="A blue and white cover with white and blue triangles&#10;&#10;Description automatically generated">
            <a:hlinkClick r:id="rId8"/>
            <a:extLst>
              <a:ext uri="{FF2B5EF4-FFF2-40B4-BE49-F238E27FC236}">
                <a16:creationId xmlns:a16="http://schemas.microsoft.com/office/drawing/2014/main" id="{DB827F12-8175-7E3E-A128-7E771F5F3410}"/>
              </a:ext>
            </a:extLst>
          </p:cNvPr>
          <p:cNvPicPr>
            <a:picLocks noChangeAspect="1"/>
          </p:cNvPicPr>
          <p:nvPr/>
        </p:nvPicPr>
        <p:blipFill rotWithShape="1">
          <a:blip r:embed="rId16" cstate="hqprint">
            <a:extLst>
              <a:ext uri="{28A0092B-C50C-407E-A947-70E740481C1C}">
                <a14:useLocalDpi xmlns:a14="http://schemas.microsoft.com/office/drawing/2010/main"/>
              </a:ext>
            </a:extLst>
          </a:blip>
          <a:srcRect t="-505"/>
          <a:stretch/>
        </p:blipFill>
        <p:spPr>
          <a:xfrm>
            <a:off x="9385912" y="2615920"/>
            <a:ext cx="2072392" cy="1233500"/>
          </a:xfrm>
          <a:prstGeom prst="rect">
            <a:avLst/>
          </a:prstGeom>
          <a:ln>
            <a:solidFill>
              <a:srgbClr val="1F1A62"/>
            </a:solidFill>
          </a:ln>
        </p:spPr>
      </p:pic>
      <p:grpSp>
        <p:nvGrpSpPr>
          <p:cNvPr id="2" name="Group 1">
            <a:extLst>
              <a:ext uri="{FF2B5EF4-FFF2-40B4-BE49-F238E27FC236}">
                <a16:creationId xmlns:a16="http://schemas.microsoft.com/office/drawing/2014/main" id="{93BBA1E9-DE6F-2360-60C3-A19478BAF37B}"/>
              </a:ext>
            </a:extLst>
          </p:cNvPr>
          <p:cNvGrpSpPr/>
          <p:nvPr/>
        </p:nvGrpSpPr>
        <p:grpSpPr>
          <a:xfrm>
            <a:off x="2745546" y="1649321"/>
            <a:ext cx="2304376" cy="743751"/>
            <a:chOff x="289383" y="1784888"/>
            <a:chExt cx="2304376" cy="743751"/>
          </a:xfrm>
        </p:grpSpPr>
        <p:sp>
          <p:nvSpPr>
            <p:cNvPr id="5" name="TextBox 4">
              <a:hlinkClick r:id="rId3"/>
              <a:extLst>
                <a:ext uri="{FF2B5EF4-FFF2-40B4-BE49-F238E27FC236}">
                  <a16:creationId xmlns:a16="http://schemas.microsoft.com/office/drawing/2014/main" id="{48DD3C0F-2684-456D-6A7A-3964092868FD}"/>
                </a:ext>
              </a:extLst>
            </p:cNvPr>
            <p:cNvSpPr txBox="1"/>
            <p:nvPr/>
          </p:nvSpPr>
          <p:spPr>
            <a:xfrm>
              <a:off x="289383" y="1784888"/>
              <a:ext cx="230437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a:ln>
                    <a:noFill/>
                  </a:ln>
                  <a:solidFill>
                    <a:schemeClr val="bg1"/>
                  </a:solidFill>
                  <a:effectLst/>
                  <a:uLnTx/>
                  <a:uFillTx/>
                  <a:latin typeface="Helvetica" pitchFamily="2" charset="0"/>
                  <a:ea typeface="+mn-ea"/>
                  <a:cs typeface="+mn-cs"/>
                </a:rPr>
                <a:t>Kaileen Cain</a:t>
              </a:r>
            </a:p>
          </p:txBody>
        </p:sp>
        <p:sp>
          <p:nvSpPr>
            <p:cNvPr id="6" name="TextBox 5">
              <a:hlinkClick r:id="rId3"/>
              <a:extLst>
                <a:ext uri="{FF2B5EF4-FFF2-40B4-BE49-F238E27FC236}">
                  <a16:creationId xmlns:a16="http://schemas.microsoft.com/office/drawing/2014/main" id="{B73CA322-E95F-3CCE-3797-0550720372C3}"/>
                </a:ext>
              </a:extLst>
            </p:cNvPr>
            <p:cNvSpPr txBox="1"/>
            <p:nvPr/>
          </p:nvSpPr>
          <p:spPr>
            <a:xfrm>
              <a:off x="289383" y="2097752"/>
              <a:ext cx="230437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Helvetica Light" panose="020B0403020202020204" pitchFamily="34" charset="0"/>
                  <a:ea typeface="+mn-ea"/>
                  <a:cs typeface="+mn-cs"/>
                </a:rPr>
                <a:t>Senior Insights Analyst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Helvetica Light" panose="020B0403020202020204" pitchFamily="34" charset="0"/>
                  <a:ea typeface="+mn-ea"/>
                  <a:cs typeface="+mn-cs"/>
                </a:rPr>
                <a:t>kaileenc@thevab.com</a:t>
              </a:r>
            </a:p>
          </p:txBody>
        </p:sp>
      </p:grpSp>
    </p:spTree>
    <p:extLst>
      <p:ext uri="{BB962C8B-B14F-4D97-AF65-F5344CB8AC3E}">
        <p14:creationId xmlns:p14="http://schemas.microsoft.com/office/powerpoint/2010/main" val="1980124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0446E27-F3B6-5A36-90F5-155E8E262FA5}"/>
              </a:ext>
            </a:extLst>
          </p:cNvPr>
          <p:cNvSpPr/>
          <p:nvPr/>
        </p:nvSpPr>
        <p:spPr>
          <a:xfrm>
            <a:off x="0" y="168501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Rounded Corners 52">
            <a:hlinkClick r:id="rId3"/>
            <a:extLst>
              <a:ext uri="{FF2B5EF4-FFF2-40B4-BE49-F238E27FC236}">
                <a16:creationId xmlns:a16="http://schemas.microsoft.com/office/drawing/2014/main" id="{6F7324FF-5EFF-74D5-38D6-CE2225907F9F}"/>
              </a:ext>
            </a:extLst>
          </p:cNvPr>
          <p:cNvSpPr/>
          <p:nvPr/>
        </p:nvSpPr>
        <p:spPr>
          <a:xfrm>
            <a:off x="8284195" y="1744426"/>
            <a:ext cx="3853583" cy="109910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hlinkClick r:id="rId4"/>
            <a:extLst>
              <a:ext uri="{FF2B5EF4-FFF2-40B4-BE49-F238E27FC236}">
                <a16:creationId xmlns:a16="http://schemas.microsoft.com/office/drawing/2014/main" id="{488A5594-6917-E9DB-CF6D-F6E23DA9CE84}"/>
              </a:ext>
            </a:extLst>
          </p:cNvPr>
          <p:cNvSpPr/>
          <p:nvPr/>
        </p:nvSpPr>
        <p:spPr>
          <a:xfrm>
            <a:off x="13690" y="1877104"/>
            <a:ext cx="4813300" cy="1316705"/>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9C445BF-5591-D09A-A8BC-6A2DB67D3CAE}"/>
              </a:ext>
            </a:extLst>
          </p:cNvPr>
          <p:cNvSpPr/>
          <p:nvPr/>
        </p:nvSpPr>
        <p:spPr>
          <a:xfrm>
            <a:off x="136187" y="478815"/>
            <a:ext cx="12055811" cy="892552"/>
          </a:xfrm>
          <a:prstGeom prst="rect">
            <a:avLst/>
          </a:prstGeom>
        </p:spPr>
        <p:txBody>
          <a:bodyPr wrap="square" lIns="91440" tIns="45720" rIns="91440" bIns="45720" anchor="t">
            <a:spAutoFit/>
          </a:bodyPr>
          <a:lstStyle/>
          <a:p>
            <a:pPr>
              <a:defRPr/>
            </a:pPr>
            <a:r>
              <a:rPr kumimoji="0" lang="en-US" sz="2600" b="1" i="0" u="none" strike="noStrike" kern="1200" cap="none" spc="0" normalizeH="0" baseline="0" noProof="0">
                <a:ln>
                  <a:noFill/>
                </a:ln>
                <a:solidFill>
                  <a:srgbClr val="1B1464"/>
                </a:solidFill>
                <a:effectLst/>
                <a:uLnTx/>
                <a:uFillTx/>
                <a:latin typeface="Helvetica"/>
                <a:cs typeface="Helvetica"/>
              </a:rPr>
              <a:t>Data privacy is reshaping the conversation within the advertising landscape on how to ethically connect with consumers</a:t>
            </a:r>
          </a:p>
        </p:txBody>
      </p:sp>
      <p:pic>
        <p:nvPicPr>
          <p:cNvPr id="2" name="Picture 1">
            <a:extLst>
              <a:ext uri="{FF2B5EF4-FFF2-40B4-BE49-F238E27FC236}">
                <a16:creationId xmlns:a16="http://schemas.microsoft.com/office/drawing/2014/main" id="{887F38A2-6DBF-BCC9-2642-5CF6885948D8}"/>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5" name="Slide Number Placeholder 5">
            <a:extLst>
              <a:ext uri="{FF2B5EF4-FFF2-40B4-BE49-F238E27FC236}">
                <a16:creationId xmlns:a16="http://schemas.microsoft.com/office/drawing/2014/main" id="{D1829505-9D86-5608-AB6A-768E9BCFEEDC}"/>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Rectangle 5">
            <a:extLst>
              <a:ext uri="{FF2B5EF4-FFF2-40B4-BE49-F238E27FC236}">
                <a16:creationId xmlns:a16="http://schemas.microsoft.com/office/drawing/2014/main" id="{6AE45E87-4CA7-6346-1EA7-25070CF8055E}"/>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
        <p:nvSpPr>
          <p:cNvPr id="32" name="TextBox 31">
            <a:hlinkClick r:id="rId4"/>
            <a:extLst>
              <a:ext uri="{FF2B5EF4-FFF2-40B4-BE49-F238E27FC236}">
                <a16:creationId xmlns:a16="http://schemas.microsoft.com/office/drawing/2014/main" id="{7E584186-D723-FC48-1C1E-92122278FC5B}"/>
              </a:ext>
            </a:extLst>
          </p:cNvPr>
          <p:cNvSpPr txBox="1"/>
          <p:nvPr/>
        </p:nvSpPr>
        <p:spPr>
          <a:xfrm>
            <a:off x="39514" y="2361154"/>
            <a:ext cx="4813300" cy="707886"/>
          </a:xfrm>
          <a:prstGeom prst="rect">
            <a:avLst/>
          </a:prstGeom>
          <a:noFill/>
        </p:spPr>
        <p:txBody>
          <a:bodyPr wrap="square">
            <a:spAutoFit/>
          </a:bodyPr>
          <a:lstStyle/>
          <a:p>
            <a:pPr algn="ctr"/>
            <a:r>
              <a:rPr lang="en-US" sz="2000" b="1"/>
              <a:t>Privacy, platforms &amp; power shifts: 3 trends reshaping marketing and measurement</a:t>
            </a:r>
          </a:p>
        </p:txBody>
      </p:sp>
      <p:sp>
        <p:nvSpPr>
          <p:cNvPr id="34" name="TextBox 33">
            <a:extLst>
              <a:ext uri="{FF2B5EF4-FFF2-40B4-BE49-F238E27FC236}">
                <a16:creationId xmlns:a16="http://schemas.microsoft.com/office/drawing/2014/main" id="{8CB22F28-6835-6216-67C9-88283A530F61}"/>
              </a:ext>
            </a:extLst>
          </p:cNvPr>
          <p:cNvSpPr txBox="1"/>
          <p:nvPr/>
        </p:nvSpPr>
        <p:spPr>
          <a:xfrm>
            <a:off x="8321007" y="2102520"/>
            <a:ext cx="3798276" cy="769441"/>
          </a:xfrm>
          <a:prstGeom prst="rect">
            <a:avLst/>
          </a:prstGeom>
          <a:noFill/>
        </p:spPr>
        <p:txBody>
          <a:bodyPr wrap="square">
            <a:spAutoFit/>
          </a:bodyPr>
          <a:lstStyle/>
          <a:p>
            <a:pPr algn="ctr" fontAlgn="base"/>
            <a:r>
              <a:rPr lang="en-US" sz="2200" b="1" i="1">
                <a:solidFill>
                  <a:srgbClr val="121212"/>
                </a:solidFill>
                <a:effectLst/>
                <a:highlight>
                  <a:srgbClr val="FFFFFF"/>
                </a:highlight>
                <a:latin typeface="nyt-cheltenham"/>
              </a:rPr>
              <a:t>U.S. and E.U. Complete Long-Awaited Deal on Sharing Data</a:t>
            </a:r>
          </a:p>
        </p:txBody>
      </p:sp>
      <p:sp>
        <p:nvSpPr>
          <p:cNvPr id="36" name="TextBox 35">
            <a:extLst>
              <a:ext uri="{FF2B5EF4-FFF2-40B4-BE49-F238E27FC236}">
                <a16:creationId xmlns:a16="http://schemas.microsoft.com/office/drawing/2014/main" id="{19ABC529-5003-5864-D32B-28ACD1A0153D}"/>
              </a:ext>
            </a:extLst>
          </p:cNvPr>
          <p:cNvSpPr txBox="1"/>
          <p:nvPr/>
        </p:nvSpPr>
        <p:spPr>
          <a:xfrm>
            <a:off x="3773309" y="2014542"/>
            <a:ext cx="1031167" cy="276999"/>
          </a:xfrm>
          <a:prstGeom prst="rect">
            <a:avLst/>
          </a:prstGeom>
          <a:noFill/>
        </p:spPr>
        <p:txBody>
          <a:bodyPr wrap="square" rtlCol="0">
            <a:spAutoFit/>
          </a:bodyPr>
          <a:lstStyle/>
          <a:p>
            <a:r>
              <a:rPr lang="en-US" sz="1200">
                <a:solidFill>
                  <a:srgbClr val="1F1A62"/>
                </a:solidFill>
                <a:latin typeface="Helvetica" panose="020B0604020202020204" pitchFamily="34" charset="0"/>
                <a:cs typeface="Helvetica" panose="020B0604020202020204" pitchFamily="34" charset="0"/>
              </a:rPr>
              <a:t>April 4,2024</a:t>
            </a:r>
          </a:p>
        </p:txBody>
      </p:sp>
      <p:pic>
        <p:nvPicPr>
          <p:cNvPr id="1026" name="Picture 2">
            <a:extLst>
              <a:ext uri="{FF2B5EF4-FFF2-40B4-BE49-F238E27FC236}">
                <a16:creationId xmlns:a16="http://schemas.microsoft.com/office/drawing/2014/main" id="{ED26A659-AC9C-35F0-5ECA-D34A86795A1A}"/>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l="2296" t="25998" r="2000" b="25954"/>
          <a:stretch/>
        </p:blipFill>
        <p:spPr bwMode="auto">
          <a:xfrm>
            <a:off x="184329" y="2028923"/>
            <a:ext cx="987736" cy="275497"/>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Rounded Corners 36">
            <a:hlinkClick r:id="rId7"/>
            <a:extLst>
              <a:ext uri="{FF2B5EF4-FFF2-40B4-BE49-F238E27FC236}">
                <a16:creationId xmlns:a16="http://schemas.microsoft.com/office/drawing/2014/main" id="{AE59FCBE-5A2D-F324-D893-0A9666045F92}"/>
              </a:ext>
            </a:extLst>
          </p:cNvPr>
          <p:cNvSpPr/>
          <p:nvPr/>
        </p:nvSpPr>
        <p:spPr>
          <a:xfrm>
            <a:off x="38478" y="3369633"/>
            <a:ext cx="4727474" cy="1199852"/>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hlinkClick r:id="rId7"/>
            <a:extLst>
              <a:ext uri="{FF2B5EF4-FFF2-40B4-BE49-F238E27FC236}">
                <a16:creationId xmlns:a16="http://schemas.microsoft.com/office/drawing/2014/main" id="{7FAADF15-7B32-E6E8-C884-25EACA0A94D3}"/>
              </a:ext>
            </a:extLst>
          </p:cNvPr>
          <p:cNvSpPr txBox="1"/>
          <p:nvPr/>
        </p:nvSpPr>
        <p:spPr>
          <a:xfrm>
            <a:off x="38477" y="3808412"/>
            <a:ext cx="4727474" cy="707886"/>
          </a:xfrm>
          <a:prstGeom prst="rect">
            <a:avLst/>
          </a:prstGeom>
          <a:noFill/>
          <a:ln>
            <a:noFill/>
          </a:ln>
        </p:spPr>
        <p:txBody>
          <a:bodyPr wrap="square">
            <a:spAutoFit/>
          </a:bodyPr>
          <a:lstStyle/>
          <a:p>
            <a:pPr algn="ctr" fontAlgn="base"/>
            <a:r>
              <a:rPr lang="en-US" sz="2000" b="1" i="0" cap="all">
                <a:solidFill>
                  <a:srgbClr val="000000"/>
                </a:solidFill>
                <a:effectLst/>
                <a:latin typeface="retina condensed black"/>
              </a:rPr>
              <a:t>HOW AD TRANSPARENCY AND PRIVACY ARE THE INDUSTRY’S NEW TABLE STAKES</a:t>
            </a:r>
          </a:p>
        </p:txBody>
      </p:sp>
      <p:pic>
        <p:nvPicPr>
          <p:cNvPr id="1030" name="Picture 6" descr="adage - Liberal Dictionary">
            <a:extLst>
              <a:ext uri="{FF2B5EF4-FFF2-40B4-BE49-F238E27FC236}">
                <a16:creationId xmlns:a16="http://schemas.microsoft.com/office/drawing/2014/main" id="{956F6589-7A8A-7EAA-3144-CDB2FA1A3C34}"/>
              </a:ext>
            </a:extLst>
          </p:cNvPr>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a:stretch/>
        </p:blipFill>
        <p:spPr bwMode="auto">
          <a:xfrm>
            <a:off x="157647" y="3524276"/>
            <a:ext cx="1083583" cy="349667"/>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B8D9E92D-C8F8-0ADA-13F0-223AE731B850}"/>
              </a:ext>
            </a:extLst>
          </p:cNvPr>
          <p:cNvSpPr txBox="1"/>
          <p:nvPr/>
        </p:nvSpPr>
        <p:spPr>
          <a:xfrm>
            <a:off x="3698686" y="3520221"/>
            <a:ext cx="1031167" cy="276999"/>
          </a:xfrm>
          <a:prstGeom prst="rect">
            <a:avLst/>
          </a:prstGeom>
          <a:noFill/>
        </p:spPr>
        <p:txBody>
          <a:bodyPr wrap="square" rtlCol="0">
            <a:spAutoFit/>
          </a:bodyPr>
          <a:lstStyle/>
          <a:p>
            <a:r>
              <a:rPr lang="en-US" sz="1200">
                <a:solidFill>
                  <a:srgbClr val="1F1A62"/>
                </a:solidFill>
                <a:latin typeface="Helvetica" panose="020B0604020202020204" pitchFamily="34" charset="0"/>
                <a:cs typeface="Helvetica" panose="020B0604020202020204" pitchFamily="34" charset="0"/>
              </a:rPr>
              <a:t>April 4,2024</a:t>
            </a:r>
          </a:p>
        </p:txBody>
      </p:sp>
      <p:sp>
        <p:nvSpPr>
          <p:cNvPr id="39" name="Rectangle: Rounded Corners 38">
            <a:hlinkClick r:id="rId9"/>
            <a:extLst>
              <a:ext uri="{FF2B5EF4-FFF2-40B4-BE49-F238E27FC236}">
                <a16:creationId xmlns:a16="http://schemas.microsoft.com/office/drawing/2014/main" id="{7FFCA762-AE55-BC17-8CF8-13A9015DA5FA}"/>
              </a:ext>
            </a:extLst>
          </p:cNvPr>
          <p:cNvSpPr/>
          <p:nvPr/>
        </p:nvSpPr>
        <p:spPr>
          <a:xfrm>
            <a:off x="26348" y="4750210"/>
            <a:ext cx="4739317" cy="153878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hlinkClick r:id="rId10"/>
            <a:extLst>
              <a:ext uri="{FF2B5EF4-FFF2-40B4-BE49-F238E27FC236}">
                <a16:creationId xmlns:a16="http://schemas.microsoft.com/office/drawing/2014/main" id="{BB7C2104-DEDE-299E-D869-4686B8DD520C}"/>
              </a:ext>
            </a:extLst>
          </p:cNvPr>
          <p:cNvSpPr txBox="1"/>
          <p:nvPr/>
        </p:nvSpPr>
        <p:spPr>
          <a:xfrm>
            <a:off x="26348" y="5206010"/>
            <a:ext cx="4739317" cy="1015663"/>
          </a:xfrm>
          <a:prstGeom prst="rect">
            <a:avLst/>
          </a:prstGeom>
          <a:noFill/>
        </p:spPr>
        <p:txBody>
          <a:bodyPr wrap="square">
            <a:spAutoFit/>
          </a:bodyPr>
          <a:lstStyle/>
          <a:p>
            <a:r>
              <a:rPr lang="en-US" sz="2000" b="1">
                <a:latin typeface="Mongolian Baiti" panose="03000500000000000000" pitchFamily="66" charset="0"/>
                <a:cs typeface="Mongolian Baiti" panose="03000500000000000000" pitchFamily="66" charset="0"/>
              </a:rPr>
              <a:t>Data Privacy Tops Concerns For Americans – Who Is Responsible For Better Data Protections?</a:t>
            </a:r>
          </a:p>
        </p:txBody>
      </p:sp>
      <p:pic>
        <p:nvPicPr>
          <p:cNvPr id="1032" name="Picture 8" descr="forbes-logo-black-transparent – MENTAL IDEAS">
            <a:extLst>
              <a:ext uri="{FF2B5EF4-FFF2-40B4-BE49-F238E27FC236}">
                <a16:creationId xmlns:a16="http://schemas.microsoft.com/office/drawing/2014/main" id="{BD51774F-1D29-3EBC-C710-7D31CAC1B37D}"/>
              </a:ext>
            </a:extLst>
          </p:cNvPr>
          <p:cNvPicPr>
            <a:picLocks noChangeAspect="1" noChangeArrowheads="1"/>
          </p:cNvPicPr>
          <p:nvPr/>
        </p:nvPicPr>
        <p:blipFill>
          <a:blip r:embed="rId11" cstate="hqprint">
            <a:extLst>
              <a:ext uri="{28A0092B-C50C-407E-A947-70E740481C1C}">
                <a14:useLocalDpi xmlns:a14="http://schemas.microsoft.com/office/drawing/2010/main"/>
              </a:ext>
            </a:extLst>
          </a:blip>
          <a:srcRect/>
          <a:stretch>
            <a:fillRect/>
          </a:stretch>
        </p:blipFill>
        <p:spPr bwMode="auto">
          <a:xfrm>
            <a:off x="102273" y="4885516"/>
            <a:ext cx="1041400" cy="272554"/>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D0056694-69FC-6392-D655-F13044E12C77}"/>
              </a:ext>
            </a:extLst>
          </p:cNvPr>
          <p:cNvSpPr txBox="1"/>
          <p:nvPr/>
        </p:nvSpPr>
        <p:spPr>
          <a:xfrm>
            <a:off x="3292097" y="4871379"/>
            <a:ext cx="1464664" cy="276999"/>
          </a:xfrm>
          <a:prstGeom prst="rect">
            <a:avLst/>
          </a:prstGeom>
          <a:noFill/>
        </p:spPr>
        <p:txBody>
          <a:bodyPr wrap="square" rtlCol="0">
            <a:spAutoFit/>
          </a:bodyPr>
          <a:lstStyle/>
          <a:p>
            <a:r>
              <a:rPr lang="en-US" sz="1200">
                <a:solidFill>
                  <a:srgbClr val="1F1A62"/>
                </a:solidFill>
                <a:latin typeface="Helvetica" panose="020B0604020202020204" pitchFamily="34" charset="0"/>
                <a:cs typeface="Helvetica" panose="020B0604020202020204" pitchFamily="34" charset="0"/>
              </a:rPr>
              <a:t>December 8, 2023</a:t>
            </a:r>
          </a:p>
        </p:txBody>
      </p:sp>
      <p:sp>
        <p:nvSpPr>
          <p:cNvPr id="41" name="Rectangle: Rounded Corners 40">
            <a:hlinkClick r:id="rId12"/>
            <a:extLst>
              <a:ext uri="{FF2B5EF4-FFF2-40B4-BE49-F238E27FC236}">
                <a16:creationId xmlns:a16="http://schemas.microsoft.com/office/drawing/2014/main" id="{BB84B73A-24D5-6FEE-87BA-476E9E316EDE}"/>
              </a:ext>
            </a:extLst>
          </p:cNvPr>
          <p:cNvSpPr/>
          <p:nvPr/>
        </p:nvSpPr>
        <p:spPr>
          <a:xfrm>
            <a:off x="4922398" y="1764440"/>
            <a:ext cx="3301431" cy="1486441"/>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AFA6051C-93DF-84ED-1DFC-305D8C70A836}"/>
              </a:ext>
            </a:extLst>
          </p:cNvPr>
          <p:cNvSpPr txBox="1"/>
          <p:nvPr/>
        </p:nvSpPr>
        <p:spPr>
          <a:xfrm>
            <a:off x="7088863" y="1879981"/>
            <a:ext cx="1134966" cy="276999"/>
          </a:xfrm>
          <a:prstGeom prst="rect">
            <a:avLst/>
          </a:prstGeom>
          <a:noFill/>
        </p:spPr>
        <p:txBody>
          <a:bodyPr wrap="square" rtlCol="0">
            <a:spAutoFit/>
          </a:bodyPr>
          <a:lstStyle/>
          <a:p>
            <a:r>
              <a:rPr lang="en-US" sz="1200">
                <a:solidFill>
                  <a:srgbClr val="1F1A62"/>
                </a:solidFill>
                <a:latin typeface="Helvetica" panose="020B0604020202020204" pitchFamily="34" charset="0"/>
                <a:cs typeface="Helvetica" panose="020B0604020202020204" pitchFamily="34" charset="0"/>
              </a:rPr>
              <a:t>April 8, 2024</a:t>
            </a:r>
          </a:p>
        </p:txBody>
      </p:sp>
      <p:sp>
        <p:nvSpPr>
          <p:cNvPr id="14" name="TextBox 13">
            <a:hlinkClick r:id="rId12"/>
            <a:extLst>
              <a:ext uri="{FF2B5EF4-FFF2-40B4-BE49-F238E27FC236}">
                <a16:creationId xmlns:a16="http://schemas.microsoft.com/office/drawing/2014/main" id="{04D9140C-69F0-195E-0C54-078AF05DAF47}"/>
              </a:ext>
            </a:extLst>
          </p:cNvPr>
          <p:cNvSpPr txBox="1"/>
          <p:nvPr/>
        </p:nvSpPr>
        <p:spPr>
          <a:xfrm>
            <a:off x="4959210" y="2324954"/>
            <a:ext cx="3301431" cy="923330"/>
          </a:xfrm>
          <a:prstGeom prst="rect">
            <a:avLst/>
          </a:prstGeom>
          <a:noFill/>
        </p:spPr>
        <p:txBody>
          <a:bodyPr wrap="square">
            <a:spAutoFit/>
          </a:bodyPr>
          <a:lstStyle/>
          <a:p>
            <a:pPr algn="ctr"/>
            <a:r>
              <a:rPr lang="en-US" b="1" i="0">
                <a:effectLst/>
                <a:highlight>
                  <a:srgbClr val="FFFFFF"/>
                </a:highlight>
                <a:latin typeface="cnn_sans_display"/>
              </a:rPr>
              <a:t>US lawmakers unveil a plan to give all Americans a right to online privacy</a:t>
            </a:r>
          </a:p>
        </p:txBody>
      </p:sp>
      <p:pic>
        <p:nvPicPr>
          <p:cNvPr id="43" name="Picture 42">
            <a:extLst>
              <a:ext uri="{FF2B5EF4-FFF2-40B4-BE49-F238E27FC236}">
                <a16:creationId xmlns:a16="http://schemas.microsoft.com/office/drawing/2014/main" id="{F166AFBE-D779-F34D-2084-D5BD299C689A}"/>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a:stretch/>
        </p:blipFill>
        <p:spPr>
          <a:xfrm>
            <a:off x="5048151" y="1856204"/>
            <a:ext cx="1391760" cy="488308"/>
          </a:xfrm>
          <a:prstGeom prst="rect">
            <a:avLst/>
          </a:prstGeom>
        </p:spPr>
      </p:pic>
      <p:sp>
        <p:nvSpPr>
          <p:cNvPr id="44" name="Rectangle: Rounded Corners 43">
            <a:hlinkClick r:id="rId3"/>
            <a:extLst>
              <a:ext uri="{FF2B5EF4-FFF2-40B4-BE49-F238E27FC236}">
                <a16:creationId xmlns:a16="http://schemas.microsoft.com/office/drawing/2014/main" id="{29BD47B1-6E54-7549-A2C6-E80212F7267A}"/>
              </a:ext>
            </a:extLst>
          </p:cNvPr>
          <p:cNvSpPr/>
          <p:nvPr/>
        </p:nvSpPr>
        <p:spPr>
          <a:xfrm>
            <a:off x="4825291" y="3307869"/>
            <a:ext cx="3301431" cy="1486441"/>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C9642C60-211B-5F1B-74BF-C124DF147F4E}"/>
              </a:ext>
            </a:extLst>
          </p:cNvPr>
          <p:cNvSpPr txBox="1"/>
          <p:nvPr/>
        </p:nvSpPr>
        <p:spPr>
          <a:xfrm>
            <a:off x="6662058" y="3423410"/>
            <a:ext cx="1464664" cy="276999"/>
          </a:xfrm>
          <a:prstGeom prst="rect">
            <a:avLst/>
          </a:prstGeom>
          <a:noFill/>
        </p:spPr>
        <p:txBody>
          <a:bodyPr wrap="square" rtlCol="0">
            <a:spAutoFit/>
          </a:bodyPr>
          <a:lstStyle/>
          <a:p>
            <a:r>
              <a:rPr lang="en-US" sz="1200">
                <a:solidFill>
                  <a:srgbClr val="1F1A62"/>
                </a:solidFill>
                <a:latin typeface="Helvetica" panose="020B0604020202020204" pitchFamily="34" charset="0"/>
                <a:cs typeface="Helvetica" panose="020B0604020202020204" pitchFamily="34" charset="0"/>
              </a:rPr>
              <a:t>December 8, 2023</a:t>
            </a:r>
          </a:p>
        </p:txBody>
      </p:sp>
      <p:sp>
        <p:nvSpPr>
          <p:cNvPr id="17" name="TextBox 16">
            <a:hlinkClick r:id="rId3"/>
            <a:extLst>
              <a:ext uri="{FF2B5EF4-FFF2-40B4-BE49-F238E27FC236}">
                <a16:creationId xmlns:a16="http://schemas.microsoft.com/office/drawing/2014/main" id="{29BAEB64-F6A3-239D-4FB2-3C43AC646D55}"/>
              </a:ext>
            </a:extLst>
          </p:cNvPr>
          <p:cNvSpPr txBox="1"/>
          <p:nvPr/>
        </p:nvSpPr>
        <p:spPr>
          <a:xfrm>
            <a:off x="4825290" y="3801087"/>
            <a:ext cx="3301431" cy="923330"/>
          </a:xfrm>
          <a:prstGeom prst="rect">
            <a:avLst/>
          </a:prstGeom>
          <a:noFill/>
        </p:spPr>
        <p:txBody>
          <a:bodyPr wrap="square">
            <a:spAutoFit/>
          </a:bodyPr>
          <a:lstStyle/>
          <a:p>
            <a:pPr algn="ctr"/>
            <a:r>
              <a:rPr lang="en-US" b="1">
                <a:latin typeface="Arial Black" panose="020B0A04020102020204" pitchFamily="34" charset="0"/>
              </a:rPr>
              <a:t>You've Met Data Privacy Guidelines. But What About Data Ethics?</a:t>
            </a:r>
          </a:p>
        </p:txBody>
      </p:sp>
      <p:pic>
        <p:nvPicPr>
          <p:cNvPr id="1034" name="Picture 10">
            <a:extLst>
              <a:ext uri="{FF2B5EF4-FFF2-40B4-BE49-F238E27FC236}">
                <a16:creationId xmlns:a16="http://schemas.microsoft.com/office/drawing/2014/main" id="{1225B8D7-F5C8-86D5-AA79-F655BBC50D3B}"/>
              </a:ext>
            </a:extLst>
          </p:cNvPr>
          <p:cNvPicPr>
            <a:picLocks noChangeAspect="1" noChangeArrowheads="1"/>
          </p:cNvPicPr>
          <p:nvPr/>
        </p:nvPicPr>
        <p:blipFill>
          <a:blip r:embed="rId14" cstate="hqprint">
            <a:extLst>
              <a:ext uri="{28A0092B-C50C-407E-A947-70E740481C1C}">
                <a14:useLocalDpi xmlns:a14="http://schemas.microsoft.com/office/drawing/2010/main"/>
              </a:ext>
            </a:extLst>
          </a:blip>
          <a:srcRect/>
          <a:stretch>
            <a:fillRect/>
          </a:stretch>
        </p:blipFill>
        <p:spPr bwMode="auto">
          <a:xfrm>
            <a:off x="4947902" y="3439342"/>
            <a:ext cx="893376" cy="320409"/>
          </a:xfrm>
          <a:prstGeom prst="rect">
            <a:avLst/>
          </a:prstGeom>
          <a:noFill/>
          <a:extLst>
            <a:ext uri="{909E8E84-426E-40DD-AFC4-6F175D3DCCD1}">
              <a14:hiddenFill xmlns:a14="http://schemas.microsoft.com/office/drawing/2010/main">
                <a:solidFill>
                  <a:srgbClr val="FFFFFF"/>
                </a:solidFill>
              </a14:hiddenFill>
            </a:ext>
          </a:extLst>
        </p:spPr>
      </p:pic>
      <p:sp>
        <p:nvSpPr>
          <p:cNvPr id="50" name="Rectangle: Rounded Corners 49">
            <a:hlinkClick r:id="rId3"/>
            <a:extLst>
              <a:ext uri="{FF2B5EF4-FFF2-40B4-BE49-F238E27FC236}">
                <a16:creationId xmlns:a16="http://schemas.microsoft.com/office/drawing/2014/main" id="{89F9A580-A8CA-2C49-20C6-FB4777AF83BD}"/>
              </a:ext>
            </a:extLst>
          </p:cNvPr>
          <p:cNvSpPr/>
          <p:nvPr/>
        </p:nvSpPr>
        <p:spPr>
          <a:xfrm>
            <a:off x="4789195" y="4838551"/>
            <a:ext cx="3865830" cy="1658792"/>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hlinkClick r:id="rId15"/>
            <a:extLst>
              <a:ext uri="{FF2B5EF4-FFF2-40B4-BE49-F238E27FC236}">
                <a16:creationId xmlns:a16="http://schemas.microsoft.com/office/drawing/2014/main" id="{46F414CF-11D0-7E9B-34A2-9ABCD369FD3A}"/>
              </a:ext>
            </a:extLst>
          </p:cNvPr>
          <p:cNvSpPr txBox="1"/>
          <p:nvPr/>
        </p:nvSpPr>
        <p:spPr>
          <a:xfrm>
            <a:off x="4801037" y="5225723"/>
            <a:ext cx="3863706" cy="1261884"/>
          </a:xfrm>
          <a:prstGeom prst="rect">
            <a:avLst/>
          </a:prstGeom>
          <a:noFill/>
        </p:spPr>
        <p:txBody>
          <a:bodyPr wrap="square">
            <a:spAutoFit/>
          </a:bodyPr>
          <a:lstStyle/>
          <a:p>
            <a:pPr algn="ctr" fontAlgn="base"/>
            <a:r>
              <a:rPr lang="en-US" b="1" i="0" cap="all">
                <a:solidFill>
                  <a:srgbClr val="000000"/>
                </a:solidFill>
                <a:effectLst/>
                <a:latin typeface="retina condensed black"/>
              </a:rPr>
              <a:t>MOST PUBLISHERS SHARE CONSUMER DATA BEFORE GETTING CONSENT, COMPLIANT STUDY FINDS</a:t>
            </a:r>
          </a:p>
          <a:p>
            <a:pPr algn="ctr" fontAlgn="base"/>
            <a:r>
              <a:rPr lang="en-US" sz="1100" b="0" i="0">
                <a:solidFill>
                  <a:srgbClr val="000000"/>
                </a:solidFill>
                <a:effectLst/>
                <a:latin typeface="exchange book"/>
              </a:rPr>
              <a:t>Research covering 150,000 publishers and billions of impressions finds data usually flows before consent windows pop up</a:t>
            </a:r>
          </a:p>
        </p:txBody>
      </p:sp>
      <p:pic>
        <p:nvPicPr>
          <p:cNvPr id="51" name="Picture 6" descr="adage - Liberal Dictionary">
            <a:extLst>
              <a:ext uri="{FF2B5EF4-FFF2-40B4-BE49-F238E27FC236}">
                <a16:creationId xmlns:a16="http://schemas.microsoft.com/office/drawing/2014/main" id="{A0873DE0-5AF6-1818-711D-96921A1B6D52}"/>
              </a:ext>
            </a:extLst>
          </p:cNvPr>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a:stretch/>
        </p:blipFill>
        <p:spPr bwMode="auto">
          <a:xfrm>
            <a:off x="4913180" y="4902902"/>
            <a:ext cx="1083583" cy="349667"/>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D54291D5-237C-4AD5-D143-A5A993200D5B}"/>
              </a:ext>
            </a:extLst>
          </p:cNvPr>
          <p:cNvSpPr txBox="1"/>
          <p:nvPr/>
        </p:nvSpPr>
        <p:spPr>
          <a:xfrm>
            <a:off x="7251871" y="4922022"/>
            <a:ext cx="1364286" cy="276999"/>
          </a:xfrm>
          <a:prstGeom prst="rect">
            <a:avLst/>
          </a:prstGeom>
          <a:noFill/>
        </p:spPr>
        <p:txBody>
          <a:bodyPr wrap="square" rtlCol="0">
            <a:spAutoFit/>
          </a:bodyPr>
          <a:lstStyle/>
          <a:p>
            <a:r>
              <a:rPr lang="en-US" sz="1200">
                <a:solidFill>
                  <a:srgbClr val="1F1A62"/>
                </a:solidFill>
                <a:latin typeface="Helvetica" panose="020B0604020202020204" pitchFamily="34" charset="0"/>
                <a:cs typeface="Helvetica" panose="020B0604020202020204" pitchFamily="34" charset="0"/>
              </a:rPr>
              <a:t>January 3, 2024</a:t>
            </a:r>
          </a:p>
        </p:txBody>
      </p:sp>
      <p:pic>
        <p:nvPicPr>
          <p:cNvPr id="1036" name="Picture 12" descr="New York Times (NYT) Logo, symbol, meaning, history, PNG, brand">
            <a:extLst>
              <a:ext uri="{FF2B5EF4-FFF2-40B4-BE49-F238E27FC236}">
                <a16:creationId xmlns:a16="http://schemas.microsoft.com/office/drawing/2014/main" id="{7ECA511A-A734-62B5-465B-29E8A6B17254}"/>
              </a:ext>
            </a:extLst>
          </p:cNvPr>
          <p:cNvPicPr>
            <a:picLocks noChangeAspect="1" noChangeArrowheads="1"/>
          </p:cNvPicPr>
          <p:nvPr/>
        </p:nvPicPr>
        <p:blipFill rotWithShape="1">
          <a:blip r:embed="rId16">
            <a:extLst>
              <a:ext uri="{28A0092B-C50C-407E-A947-70E740481C1C}">
                <a14:useLocalDpi xmlns:a14="http://schemas.microsoft.com/office/drawing/2010/main"/>
              </a:ext>
            </a:extLst>
          </a:blip>
          <a:srcRect/>
          <a:stretch/>
        </p:blipFill>
        <p:spPr bwMode="auto">
          <a:xfrm>
            <a:off x="8364532" y="1844014"/>
            <a:ext cx="1600200" cy="267583"/>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a:extLst>
              <a:ext uri="{FF2B5EF4-FFF2-40B4-BE49-F238E27FC236}">
                <a16:creationId xmlns:a16="http://schemas.microsoft.com/office/drawing/2014/main" id="{1B99F250-2ECB-C8EB-4285-E416F6FD32A3}"/>
              </a:ext>
            </a:extLst>
          </p:cNvPr>
          <p:cNvSpPr txBox="1"/>
          <p:nvPr/>
        </p:nvSpPr>
        <p:spPr>
          <a:xfrm>
            <a:off x="10972800" y="1836184"/>
            <a:ext cx="1185326" cy="276999"/>
          </a:xfrm>
          <a:prstGeom prst="rect">
            <a:avLst/>
          </a:prstGeom>
          <a:noFill/>
        </p:spPr>
        <p:txBody>
          <a:bodyPr wrap="square" rtlCol="0">
            <a:spAutoFit/>
          </a:bodyPr>
          <a:lstStyle/>
          <a:p>
            <a:r>
              <a:rPr lang="en-US" sz="1200">
                <a:solidFill>
                  <a:srgbClr val="1F1A62"/>
                </a:solidFill>
                <a:latin typeface="Helvetica" panose="020B0604020202020204" pitchFamily="34" charset="0"/>
                <a:cs typeface="Helvetica" panose="020B0604020202020204" pitchFamily="34" charset="0"/>
              </a:rPr>
              <a:t>July 10, 2023</a:t>
            </a:r>
          </a:p>
        </p:txBody>
      </p:sp>
      <p:sp>
        <p:nvSpPr>
          <p:cNvPr id="55" name="Rectangle: Rounded Corners 54">
            <a:hlinkClick r:id="rId17"/>
            <a:extLst>
              <a:ext uri="{FF2B5EF4-FFF2-40B4-BE49-F238E27FC236}">
                <a16:creationId xmlns:a16="http://schemas.microsoft.com/office/drawing/2014/main" id="{DD5C2602-7D51-3291-3759-62B948F530E1}"/>
              </a:ext>
            </a:extLst>
          </p:cNvPr>
          <p:cNvSpPr/>
          <p:nvPr/>
        </p:nvSpPr>
        <p:spPr>
          <a:xfrm>
            <a:off x="8260641" y="2897663"/>
            <a:ext cx="3871098" cy="941291"/>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hlinkClick r:id="rId17"/>
            <a:extLst>
              <a:ext uri="{FF2B5EF4-FFF2-40B4-BE49-F238E27FC236}">
                <a16:creationId xmlns:a16="http://schemas.microsoft.com/office/drawing/2014/main" id="{43235C8E-B84B-CFC8-AC45-852D67A07E48}"/>
              </a:ext>
            </a:extLst>
          </p:cNvPr>
          <p:cNvSpPr txBox="1"/>
          <p:nvPr/>
        </p:nvSpPr>
        <p:spPr>
          <a:xfrm>
            <a:off x="8236992" y="3225227"/>
            <a:ext cx="3931174" cy="646331"/>
          </a:xfrm>
          <a:prstGeom prst="rect">
            <a:avLst/>
          </a:prstGeom>
          <a:noFill/>
        </p:spPr>
        <p:txBody>
          <a:bodyPr wrap="square">
            <a:spAutoFit/>
          </a:bodyPr>
          <a:lstStyle/>
          <a:p>
            <a:pPr algn="ctr"/>
            <a:r>
              <a:rPr lang="en-US" b="1"/>
              <a:t>How to Navigate the Complexities of Data Ownership</a:t>
            </a:r>
          </a:p>
        </p:txBody>
      </p:sp>
      <p:pic>
        <p:nvPicPr>
          <p:cNvPr id="57" name="Picture 10">
            <a:extLst>
              <a:ext uri="{FF2B5EF4-FFF2-40B4-BE49-F238E27FC236}">
                <a16:creationId xmlns:a16="http://schemas.microsoft.com/office/drawing/2014/main" id="{E9D80217-81F9-E6C2-8425-5AF661D006BD}"/>
              </a:ext>
            </a:extLst>
          </p:cNvPr>
          <p:cNvPicPr>
            <a:picLocks noChangeAspect="1" noChangeArrowheads="1"/>
          </p:cNvPicPr>
          <p:nvPr/>
        </p:nvPicPr>
        <p:blipFill>
          <a:blip r:embed="rId18" cstate="hqprint">
            <a:extLst>
              <a:ext uri="{28A0092B-C50C-407E-A947-70E740481C1C}">
                <a14:useLocalDpi xmlns:a14="http://schemas.microsoft.com/office/drawing/2010/main"/>
              </a:ext>
            </a:extLst>
          </a:blip>
          <a:srcRect/>
          <a:stretch>
            <a:fillRect/>
          </a:stretch>
        </p:blipFill>
        <p:spPr bwMode="auto">
          <a:xfrm>
            <a:off x="8334235" y="2963453"/>
            <a:ext cx="738308" cy="264794"/>
          </a:xfrm>
          <a:prstGeom prst="rect">
            <a:avLst/>
          </a:prstGeom>
          <a:noFill/>
          <a:extLst>
            <a:ext uri="{909E8E84-426E-40DD-AFC4-6F175D3DCCD1}">
              <a14:hiddenFill xmlns:a14="http://schemas.microsoft.com/office/drawing/2010/main">
                <a:solidFill>
                  <a:srgbClr val="FFFFFF"/>
                </a:solidFill>
              </a14:hiddenFill>
            </a:ext>
          </a:extLst>
        </p:spPr>
      </p:pic>
      <p:sp>
        <p:nvSpPr>
          <p:cNvPr id="58" name="Rectangle: Rounded Corners 57">
            <a:hlinkClick r:id="rId17"/>
            <a:extLst>
              <a:ext uri="{FF2B5EF4-FFF2-40B4-BE49-F238E27FC236}">
                <a16:creationId xmlns:a16="http://schemas.microsoft.com/office/drawing/2014/main" id="{E94E4984-3539-2C6B-F105-617A904DBC7D}"/>
              </a:ext>
            </a:extLst>
          </p:cNvPr>
          <p:cNvSpPr/>
          <p:nvPr/>
        </p:nvSpPr>
        <p:spPr>
          <a:xfrm>
            <a:off x="8187050" y="3880467"/>
            <a:ext cx="3949407" cy="930225"/>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5803DBDF-20DA-7809-7910-79D62DB04DF8}"/>
              </a:ext>
            </a:extLst>
          </p:cNvPr>
          <p:cNvSpPr txBox="1"/>
          <p:nvPr/>
        </p:nvSpPr>
        <p:spPr>
          <a:xfrm>
            <a:off x="10972800" y="3954970"/>
            <a:ext cx="1185326" cy="276999"/>
          </a:xfrm>
          <a:prstGeom prst="rect">
            <a:avLst/>
          </a:prstGeom>
          <a:noFill/>
        </p:spPr>
        <p:txBody>
          <a:bodyPr wrap="square" rtlCol="0">
            <a:spAutoFit/>
          </a:bodyPr>
          <a:lstStyle/>
          <a:p>
            <a:r>
              <a:rPr lang="en-US" sz="1200">
                <a:solidFill>
                  <a:srgbClr val="1F1A62"/>
                </a:solidFill>
                <a:latin typeface="Helvetica" panose="020B0604020202020204" pitchFamily="34" charset="0"/>
                <a:cs typeface="Helvetica" panose="020B0604020202020204" pitchFamily="34" charset="0"/>
              </a:rPr>
              <a:t>April 19, 2024</a:t>
            </a:r>
          </a:p>
        </p:txBody>
      </p:sp>
      <p:sp>
        <p:nvSpPr>
          <p:cNvPr id="28" name="TextBox 27">
            <a:hlinkClick r:id="rId19"/>
            <a:extLst>
              <a:ext uri="{FF2B5EF4-FFF2-40B4-BE49-F238E27FC236}">
                <a16:creationId xmlns:a16="http://schemas.microsoft.com/office/drawing/2014/main" id="{3EF71A2E-E1FE-0B5D-F027-BACC1AE97149}"/>
              </a:ext>
            </a:extLst>
          </p:cNvPr>
          <p:cNvSpPr txBox="1"/>
          <p:nvPr/>
        </p:nvSpPr>
        <p:spPr>
          <a:xfrm>
            <a:off x="8187049" y="4258372"/>
            <a:ext cx="3954073" cy="553998"/>
          </a:xfrm>
          <a:prstGeom prst="rect">
            <a:avLst/>
          </a:prstGeom>
          <a:noFill/>
        </p:spPr>
        <p:txBody>
          <a:bodyPr wrap="square">
            <a:spAutoFit/>
          </a:bodyPr>
          <a:lstStyle/>
          <a:p>
            <a:pPr algn="ctr"/>
            <a:r>
              <a:rPr lang="en-US" sz="1500" b="1">
                <a:solidFill>
                  <a:srgbClr val="333333"/>
                </a:solidFill>
                <a:effectLst/>
                <a:latin typeface="Merriweather" panose="00000500000000000000" pitchFamily="2" charset="0"/>
              </a:rPr>
              <a:t>Navigating The Complexity Of The Latest Data Privacy Regulations</a:t>
            </a:r>
          </a:p>
        </p:txBody>
      </p:sp>
      <p:pic>
        <p:nvPicPr>
          <p:cNvPr id="60" name="Picture 8" descr="forbes-logo-black-transparent – MENTAL IDEAS">
            <a:extLst>
              <a:ext uri="{FF2B5EF4-FFF2-40B4-BE49-F238E27FC236}">
                <a16:creationId xmlns:a16="http://schemas.microsoft.com/office/drawing/2014/main" id="{15360019-A691-DA1C-5373-A9E5FC17E5CA}"/>
              </a:ext>
            </a:extLst>
          </p:cNvPr>
          <p:cNvPicPr>
            <a:picLocks noChangeAspect="1" noChangeArrowheads="1"/>
          </p:cNvPicPr>
          <p:nvPr/>
        </p:nvPicPr>
        <p:blipFill>
          <a:blip r:embed="rId11" cstate="hqprint">
            <a:extLst>
              <a:ext uri="{28A0092B-C50C-407E-A947-70E740481C1C}">
                <a14:useLocalDpi xmlns:a14="http://schemas.microsoft.com/office/drawing/2010/main"/>
              </a:ext>
            </a:extLst>
          </a:blip>
          <a:srcRect/>
          <a:stretch>
            <a:fillRect/>
          </a:stretch>
        </p:blipFill>
        <p:spPr bwMode="auto">
          <a:xfrm>
            <a:off x="8284195" y="3948193"/>
            <a:ext cx="1041400" cy="272554"/>
          </a:xfrm>
          <a:prstGeom prst="rect">
            <a:avLst/>
          </a:prstGeom>
          <a:noFill/>
          <a:extLst>
            <a:ext uri="{909E8E84-426E-40DD-AFC4-6F175D3DCCD1}">
              <a14:hiddenFill xmlns:a14="http://schemas.microsoft.com/office/drawing/2010/main">
                <a:solidFill>
                  <a:srgbClr val="FFFFFF"/>
                </a:solidFill>
              </a14:hiddenFill>
            </a:ext>
          </a:extLst>
        </p:spPr>
      </p:pic>
      <p:sp>
        <p:nvSpPr>
          <p:cNvPr id="61" name="Rectangle: Rounded Corners 60">
            <a:hlinkClick r:id="rId20"/>
            <a:extLst>
              <a:ext uri="{FF2B5EF4-FFF2-40B4-BE49-F238E27FC236}">
                <a16:creationId xmlns:a16="http://schemas.microsoft.com/office/drawing/2014/main" id="{8477A485-43CE-AB95-C4D3-8868A610884A}"/>
              </a:ext>
            </a:extLst>
          </p:cNvPr>
          <p:cNvSpPr/>
          <p:nvPr/>
        </p:nvSpPr>
        <p:spPr>
          <a:xfrm>
            <a:off x="8712424" y="4869074"/>
            <a:ext cx="3406860" cy="159107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07F390B3-E4E0-7573-8F5E-D0526FA39B4B}"/>
              </a:ext>
            </a:extLst>
          </p:cNvPr>
          <p:cNvSpPr txBox="1"/>
          <p:nvPr/>
        </p:nvSpPr>
        <p:spPr>
          <a:xfrm>
            <a:off x="10591800" y="4962461"/>
            <a:ext cx="1517405" cy="276999"/>
          </a:xfrm>
          <a:prstGeom prst="rect">
            <a:avLst/>
          </a:prstGeom>
          <a:noFill/>
        </p:spPr>
        <p:txBody>
          <a:bodyPr wrap="square" rtlCol="0">
            <a:spAutoFit/>
          </a:bodyPr>
          <a:lstStyle/>
          <a:p>
            <a:r>
              <a:rPr lang="en-US" sz="1200">
                <a:solidFill>
                  <a:srgbClr val="1F1A62"/>
                </a:solidFill>
                <a:latin typeface="Helvetica" panose="020B0604020202020204" pitchFamily="34" charset="0"/>
                <a:cs typeface="Helvetica" panose="020B0604020202020204" pitchFamily="34" charset="0"/>
              </a:rPr>
              <a:t>September 6, 2023</a:t>
            </a:r>
          </a:p>
        </p:txBody>
      </p:sp>
      <p:sp>
        <p:nvSpPr>
          <p:cNvPr id="30" name="TextBox 29">
            <a:hlinkClick r:id="rId20"/>
            <a:extLst>
              <a:ext uri="{FF2B5EF4-FFF2-40B4-BE49-F238E27FC236}">
                <a16:creationId xmlns:a16="http://schemas.microsoft.com/office/drawing/2014/main" id="{343FEF7A-6E96-98C2-D2D2-0A8A8B82DEAA}"/>
              </a:ext>
            </a:extLst>
          </p:cNvPr>
          <p:cNvSpPr txBox="1"/>
          <p:nvPr/>
        </p:nvSpPr>
        <p:spPr>
          <a:xfrm>
            <a:off x="8722142" y="5217657"/>
            <a:ext cx="3389204" cy="1323439"/>
          </a:xfrm>
          <a:prstGeom prst="rect">
            <a:avLst/>
          </a:prstGeom>
          <a:noFill/>
        </p:spPr>
        <p:txBody>
          <a:bodyPr wrap="square">
            <a:spAutoFit/>
          </a:bodyPr>
          <a:lstStyle/>
          <a:p>
            <a:pPr algn="ctr"/>
            <a:r>
              <a:rPr lang="en-US" sz="2000" b="1"/>
              <a:t>Most major companies admit they may be selling your personal information, a new study finds</a:t>
            </a:r>
          </a:p>
        </p:txBody>
      </p:sp>
      <p:pic>
        <p:nvPicPr>
          <p:cNvPr id="1038" name="Picture 14" descr="Business Insider Logo: valor, história, PNG">
            <a:extLst>
              <a:ext uri="{FF2B5EF4-FFF2-40B4-BE49-F238E27FC236}">
                <a16:creationId xmlns:a16="http://schemas.microsoft.com/office/drawing/2014/main" id="{9D0CF32A-5366-44F8-6295-F392D1E0B21D}"/>
              </a:ext>
            </a:extLst>
          </p:cNvPr>
          <p:cNvPicPr>
            <a:picLocks noChangeAspect="1" noChangeArrowheads="1"/>
          </p:cNvPicPr>
          <p:nvPr/>
        </p:nvPicPr>
        <p:blipFill rotWithShape="1">
          <a:blip r:embed="rId21" cstate="hqprint">
            <a:extLst>
              <a:ext uri="{28A0092B-C50C-407E-A947-70E740481C1C}">
                <a14:useLocalDpi xmlns:a14="http://schemas.microsoft.com/office/drawing/2010/main"/>
              </a:ext>
            </a:extLst>
          </a:blip>
          <a:srcRect/>
          <a:stretch/>
        </p:blipFill>
        <p:spPr bwMode="auto">
          <a:xfrm>
            <a:off x="8869759" y="4938883"/>
            <a:ext cx="1060314" cy="349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30102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D6428-DB2F-2721-829C-5F703778B7A0}"/>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2908E5B1-302E-4836-187D-4044EDA17DA5}"/>
              </a:ext>
            </a:extLst>
          </p:cNvPr>
          <p:cNvSpPr/>
          <p:nvPr/>
        </p:nvSpPr>
        <p:spPr>
          <a:xfrm>
            <a:off x="449869" y="221925"/>
            <a:ext cx="957636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FF2"/>
                </a:solidFill>
                <a:effectLst/>
                <a:uLnTx/>
                <a:uFillTx/>
                <a:latin typeface="Helvetica" pitchFamily="2" charset="0"/>
                <a:ea typeface="+mn-ea"/>
                <a:cs typeface="+mn-cs"/>
              </a:rPr>
              <a:t>About VAB</a:t>
            </a:r>
          </a:p>
        </p:txBody>
      </p:sp>
      <p:sp>
        <p:nvSpPr>
          <p:cNvPr id="2" name="TextBox 1">
            <a:extLst>
              <a:ext uri="{FF2B5EF4-FFF2-40B4-BE49-F238E27FC236}">
                <a16:creationId xmlns:a16="http://schemas.microsoft.com/office/drawing/2014/main" id="{D81AD407-8C50-FCB3-0868-4B42FC26C841}"/>
              </a:ext>
            </a:extLst>
          </p:cNvPr>
          <p:cNvSpPr txBox="1"/>
          <p:nvPr/>
        </p:nvSpPr>
        <p:spPr>
          <a:xfrm>
            <a:off x="449869" y="1259934"/>
            <a:ext cx="8714451"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itchFamily="2" charset="0"/>
                <a:ea typeface="+mn-ea"/>
                <a:cs typeface="+mn-cs"/>
              </a:rPr>
              <a:t>VAB plays a dual role in the video advertising industry. We are leading the change to bring about a more innovative and transparent marketplace. We also provide the insights and thought leadership that enables marketers to develop business-driving marketing strategies.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anose="020B0403020202020204" pitchFamily="34" charset="0"/>
                <a:ea typeface="Times New Roman" panose="02020603050405020304" pitchFamily="18" charset="0"/>
                <a:cs typeface="Times New Roman" panose="02020603050405020304" pitchFamily="18" charset="0"/>
              </a:rPr>
              <a:t>Drawing on our marketing expertise, we </a:t>
            </a:r>
            <a:r>
              <a:rPr kumimoji="0" lang="en-US" sz="2000" b="1" i="0" u="none" strike="noStrike" kern="1200" cap="none" spc="0" normalizeH="0" baseline="0" noProof="0">
                <a:ln>
                  <a:noFill/>
                </a:ln>
                <a:solidFill>
                  <a:srgbClr val="4EBEA4"/>
                </a:solidFill>
                <a:effectLst/>
                <a:uLnTx/>
                <a:uFillTx/>
                <a:latin typeface="Helvetica" panose="020B0403020202020204" pitchFamily="34" charset="0"/>
                <a:ea typeface="Times New Roman" panose="02020603050405020304" pitchFamily="18" charset="0"/>
                <a:cs typeface="Times New Roman" panose="02020603050405020304" pitchFamily="18" charset="0"/>
              </a:rPr>
              <a:t>simplify</a:t>
            </a:r>
            <a:r>
              <a:rPr kumimoji="0" lang="en-US" sz="2000" b="0" i="0" u="none" strike="noStrike" kern="1200" cap="none" spc="0" normalizeH="0" baseline="0" noProof="0">
                <a:ln>
                  <a:noFill/>
                </a:ln>
                <a:solidFill>
                  <a:srgbClr val="1F1A62"/>
                </a:solidFill>
                <a:effectLst/>
                <a:uLnTx/>
                <a:uFillTx/>
                <a:latin typeface="Helvetica" panose="020B0403020202020204" pitchFamily="34" charset="0"/>
                <a:ea typeface="Times New Roman" panose="02020603050405020304" pitchFamily="18" charset="0"/>
                <a:cs typeface="Times New Roman" panose="02020603050405020304" pitchFamily="18" charset="0"/>
              </a:rPr>
              <a:t> the complexities in our industry and </a:t>
            </a:r>
            <a:r>
              <a:rPr kumimoji="0" lang="en-US" sz="2000" b="1" i="0" u="none" strike="noStrike" kern="1200" cap="none" spc="0" normalizeH="0" baseline="0" noProof="0">
                <a:ln>
                  <a:noFill/>
                </a:ln>
                <a:solidFill>
                  <a:srgbClr val="00BFF2"/>
                </a:solidFill>
                <a:effectLst/>
                <a:uLnTx/>
                <a:uFillTx/>
                <a:latin typeface="Helvetica" panose="020B0403020202020204" pitchFamily="34" charset="0"/>
                <a:ea typeface="Times New Roman" panose="02020603050405020304" pitchFamily="18" charset="0"/>
                <a:cs typeface="+mn-cs"/>
              </a:rPr>
              <a:t>discover</a:t>
            </a:r>
            <a:r>
              <a:rPr kumimoji="0" lang="en-US" sz="2000" b="0" i="0" u="none" strike="noStrike" kern="1200" cap="none" spc="0" normalizeH="0" baseline="0" noProof="0">
                <a:ln>
                  <a:noFill/>
                </a:ln>
                <a:solidFill>
                  <a:srgbClr val="1F1A62"/>
                </a:solidFill>
                <a:effectLst/>
                <a:uLnTx/>
                <a:uFillTx/>
                <a:latin typeface="Helvetica" panose="020B0403020202020204" pitchFamily="34" charset="0"/>
                <a:ea typeface="Times New Roman" panose="02020603050405020304" pitchFamily="18" charset="0"/>
                <a:cs typeface="Times New Roman" panose="02020603050405020304" pitchFamily="18" charset="0"/>
              </a:rPr>
              <a:t> new insights that </a:t>
            </a:r>
            <a:r>
              <a:rPr kumimoji="0" lang="en-US" sz="2000" b="1" i="0" u="none" strike="noStrike" kern="1200" cap="none" spc="0" normalizeH="0" baseline="0" noProof="0">
                <a:ln>
                  <a:noFill/>
                </a:ln>
                <a:solidFill>
                  <a:srgbClr val="ED3C8D"/>
                </a:solidFill>
                <a:effectLst/>
                <a:uLnTx/>
                <a:uFillTx/>
                <a:latin typeface="Helvetica" panose="020B0403020202020204" pitchFamily="34" charset="0"/>
                <a:ea typeface="Times New Roman" panose="02020603050405020304" pitchFamily="18" charset="0"/>
                <a:cs typeface="Times New Roman" panose="02020603050405020304" pitchFamily="18" charset="0"/>
              </a:rPr>
              <a:t>transform</a:t>
            </a:r>
            <a:r>
              <a:rPr kumimoji="0" lang="en-US" sz="2000" b="0" i="0" u="none" strike="noStrike" kern="1200" cap="none" spc="0" normalizeH="0" baseline="0" noProof="0">
                <a:ln>
                  <a:noFill/>
                </a:ln>
                <a:solidFill>
                  <a:srgbClr val="1F1A62"/>
                </a:solidFill>
                <a:effectLst/>
                <a:uLnTx/>
                <a:uFillTx/>
                <a:latin typeface="Helvetica" panose="020B0403020202020204" pitchFamily="34" charset="0"/>
                <a:ea typeface="Times New Roman" panose="02020603050405020304" pitchFamily="18" charset="0"/>
                <a:cs typeface="Times New Roman" panose="02020603050405020304" pitchFamily="18" charset="0"/>
              </a:rPr>
              <a:t> the way marketers look at their media strategy.</a:t>
            </a:r>
            <a:endParaRPr kumimoji="0" lang="en-US" sz="2000" b="0" i="0" u="none" strike="noStrike" kern="1200" cap="none" spc="0" normalizeH="0" baseline="0" noProof="0">
              <a:ln>
                <a:noFill/>
              </a:ln>
              <a:solidFill>
                <a:srgbClr val="1F1A62"/>
              </a:solidFill>
              <a:effectLst/>
              <a:uLnTx/>
              <a:uFillTx/>
              <a:latin typeface="Helvetica" pitchFamily="2" charset="0"/>
              <a:ea typeface="+mn-ea"/>
              <a:cs typeface="+mn-cs"/>
            </a:endParaRPr>
          </a:p>
        </p:txBody>
      </p:sp>
      <p:sp>
        <p:nvSpPr>
          <p:cNvPr id="15" name="TextBox 14">
            <a:extLst>
              <a:ext uri="{FF2B5EF4-FFF2-40B4-BE49-F238E27FC236}">
                <a16:creationId xmlns:a16="http://schemas.microsoft.com/office/drawing/2014/main" id="{B40E59AC-15A6-582E-897C-079DABD3DD6B}"/>
              </a:ext>
            </a:extLst>
          </p:cNvPr>
          <p:cNvSpPr txBox="1"/>
          <p:nvPr/>
        </p:nvSpPr>
        <p:spPr>
          <a:xfrm>
            <a:off x="2136968" y="4285640"/>
            <a:ext cx="9507739" cy="9233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2060"/>
                </a:solidFill>
                <a:effectLst/>
                <a:uLnTx/>
                <a:uFillTx/>
                <a:latin typeface="Helvetica" panose="020B0403020202020204" pitchFamily="34" charset="0"/>
                <a:ea typeface="Times New Roman" panose="02020603050405020304" pitchFamily="18" charset="0"/>
                <a:cs typeface="Times New Roman" panose="02020603050405020304" pitchFamily="18" charset="0"/>
              </a:rPr>
              <a:t>We are committed to your business growth and proud to offer VAB members, brand marketers and agencies </a:t>
            </a:r>
            <a:r>
              <a:rPr kumimoji="0" lang="en-US" sz="1800" b="1" i="1" u="none" strike="noStrike" kern="1200" cap="none" spc="0" normalizeH="0" baseline="0" noProof="0">
                <a:ln>
                  <a:noFill/>
                </a:ln>
                <a:solidFill>
                  <a:srgbClr val="002060"/>
                </a:solidFill>
                <a:effectLst/>
                <a:uLnTx/>
                <a:uFillTx/>
                <a:latin typeface="Helvetica" panose="020B0403020202020204" pitchFamily="34" charset="0"/>
                <a:ea typeface="Times New Roman" panose="02020603050405020304" pitchFamily="18" charset="0"/>
                <a:cs typeface="Times New Roman" panose="02020603050405020304" pitchFamily="18" charset="0"/>
              </a:rPr>
              <a:t>complimentary access </a:t>
            </a:r>
            <a:r>
              <a:rPr kumimoji="0" lang="en-US" sz="1800" b="0" i="0" u="none" strike="noStrike" kern="1200" cap="none" spc="0" normalizeH="0" baseline="0" noProof="0">
                <a:ln>
                  <a:noFill/>
                </a:ln>
                <a:solidFill>
                  <a:srgbClr val="002060"/>
                </a:solidFill>
                <a:effectLst/>
                <a:uLnTx/>
                <a:uFillTx/>
                <a:latin typeface="Helvetica" panose="020B0403020202020204" pitchFamily="34" charset="0"/>
                <a:ea typeface="Times New Roman" panose="02020603050405020304" pitchFamily="18" charset="0"/>
                <a:cs typeface="Times New Roman" panose="02020603050405020304" pitchFamily="18" charset="0"/>
              </a:rPr>
              <a:t>to our continuously-growing Insights library. </a:t>
            </a:r>
            <a:r>
              <a:rPr kumimoji="0" lang="en-US" sz="1800" b="1" i="0" u="none" strike="noStrike" kern="1200" cap="none" spc="0" normalizeH="0" baseline="0" noProof="0">
                <a:ln>
                  <a:noFill/>
                </a:ln>
                <a:solidFill>
                  <a:srgbClr val="002060"/>
                </a:solidFill>
                <a:effectLst/>
                <a:uLnTx/>
                <a:uFillTx/>
                <a:latin typeface="Helvetica" panose="020B0403020202020204" pitchFamily="34" charset="0"/>
                <a:ea typeface="Times New Roman" panose="02020603050405020304" pitchFamily="18" charset="0"/>
                <a:cs typeface="Times New Roman" panose="02020603050405020304" pitchFamily="18" charset="0"/>
              </a:rPr>
              <a:t>Get immediate access </a:t>
            </a:r>
            <a:r>
              <a:rPr kumimoji="0" lang="en-US" sz="1800" b="0"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at </a:t>
            </a:r>
            <a: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theVAB.com</a:t>
            </a:r>
            <a: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Times New Roman" panose="02020603050405020304" pitchFamily="18" charset="0"/>
              </a:rPr>
              <a:t>.</a:t>
            </a:r>
            <a:endParaRPr kumimoji="0" lang="en-US" sz="1800" b="0" i="0" u="none" strike="noStrike" kern="1200" cap="none" spc="0" normalizeH="0" baseline="0" noProof="0">
              <a:ln>
                <a:noFill/>
              </a:ln>
              <a:solidFill>
                <a:srgbClr val="1B1464"/>
              </a:solidFill>
              <a:effectLst/>
              <a:uLnTx/>
              <a:uFillTx/>
              <a:latin typeface="Helvetica" panose="020B0403020202020204" pitchFamily="34" charset="0"/>
              <a:ea typeface="Times New Roman" panose="02020603050405020304" pitchFamily="18" charset="0"/>
              <a:cs typeface="+mn-cs"/>
            </a:endParaRPr>
          </a:p>
        </p:txBody>
      </p:sp>
      <p:pic>
        <p:nvPicPr>
          <p:cNvPr id="3" name="Picture 2">
            <a:extLst>
              <a:ext uri="{FF2B5EF4-FFF2-40B4-BE49-F238E27FC236}">
                <a16:creationId xmlns:a16="http://schemas.microsoft.com/office/drawing/2014/main" id="{D5644A0A-11BC-768C-E091-89E31F029F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3689" y="4177157"/>
            <a:ext cx="934320" cy="934320"/>
          </a:xfrm>
          <a:prstGeom prst="rect">
            <a:avLst/>
          </a:prstGeom>
        </p:spPr>
      </p:pic>
      <p:pic>
        <p:nvPicPr>
          <p:cNvPr id="20" name="Picture 19">
            <a:extLst>
              <a:ext uri="{FF2B5EF4-FFF2-40B4-BE49-F238E27FC236}">
                <a16:creationId xmlns:a16="http://schemas.microsoft.com/office/drawing/2014/main" id="{5CD3448E-FCC5-D1E6-5191-EEE546112307}"/>
              </a:ext>
            </a:extLst>
          </p:cNvPr>
          <p:cNvPicPr>
            <a:picLocks noChangeAspect="1"/>
          </p:cNvPicPr>
          <p:nvPr/>
        </p:nvPicPr>
        <p:blipFill>
          <a:blip r:embed="rId4" cstate="screen">
            <a:clrChange>
              <a:clrFrom>
                <a:srgbClr val="00BFF2"/>
              </a:clrFrom>
              <a:clrTo>
                <a:srgbClr val="00BFF2">
                  <a:alpha val="0"/>
                </a:srgbClr>
              </a:clrTo>
            </a:clrChange>
            <a:extLst>
              <a:ext uri="{28A0092B-C50C-407E-A947-70E740481C1C}">
                <a14:useLocalDpi xmlns:a14="http://schemas.microsoft.com/office/drawing/2010/main"/>
              </a:ext>
            </a:extLst>
          </a:blip>
          <a:stretch>
            <a:fillRect/>
          </a:stretch>
        </p:blipFill>
        <p:spPr>
          <a:xfrm>
            <a:off x="7133475" y="24820"/>
            <a:ext cx="5058525" cy="2945125"/>
          </a:xfrm>
          <a:prstGeom prst="rect">
            <a:avLst/>
          </a:prstGeom>
        </p:spPr>
      </p:pic>
      <p:pic>
        <p:nvPicPr>
          <p:cNvPr id="11" name="Picture 10">
            <a:extLst>
              <a:ext uri="{FF2B5EF4-FFF2-40B4-BE49-F238E27FC236}">
                <a16:creationId xmlns:a16="http://schemas.microsoft.com/office/drawing/2014/main" id="{150E4B09-7CDE-1E04-DD21-B6310A21DDB2}"/>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12" name="Slide Number Placeholder 5">
            <a:extLst>
              <a:ext uri="{FF2B5EF4-FFF2-40B4-BE49-F238E27FC236}">
                <a16:creationId xmlns:a16="http://schemas.microsoft.com/office/drawing/2014/main" id="{CFF59A1D-82E5-1310-1EC7-F9B99DBDAB7D}"/>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3" name="Rectangle 12">
            <a:extLst>
              <a:ext uri="{FF2B5EF4-FFF2-40B4-BE49-F238E27FC236}">
                <a16:creationId xmlns:a16="http://schemas.microsoft.com/office/drawing/2014/main" id="{D7FD7385-64AD-A8EE-8713-8B4B8C93840C}"/>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Tree>
    <p:extLst>
      <p:ext uri="{BB962C8B-B14F-4D97-AF65-F5344CB8AC3E}">
        <p14:creationId xmlns:p14="http://schemas.microsoft.com/office/powerpoint/2010/main" val="14785972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0446E27-F3B6-5A36-90F5-155E8E262FA5}"/>
              </a:ext>
            </a:extLst>
          </p:cNvPr>
          <p:cNvSpPr>
            <a:spLocks noGrp="1" noRot="1" noMove="1" noResize="1" noEditPoints="1" noAdjustHandles="1" noChangeArrowheads="1" noChangeShapeType="1"/>
          </p:cNvSpPr>
          <p:nvPr/>
        </p:nvSpPr>
        <p:spPr>
          <a:xfrm>
            <a:off x="0" y="168501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A9C445BF-5591-D09A-A8BC-6A2DB67D3CAE}"/>
              </a:ext>
            </a:extLst>
          </p:cNvPr>
          <p:cNvSpPr/>
          <p:nvPr/>
        </p:nvSpPr>
        <p:spPr>
          <a:xfrm>
            <a:off x="134619" y="486669"/>
            <a:ext cx="11956753" cy="492443"/>
          </a:xfrm>
          <a:prstGeom prst="rect">
            <a:avLst/>
          </a:prstGeom>
        </p:spPr>
        <p:txBody>
          <a:bodyPr wrap="square" lIns="91440" tIns="45720" rIns="91440" bIns="45720" anchor="t">
            <a:spAutoFit/>
          </a:bodyPr>
          <a:lstStyle/>
          <a:p>
            <a:pPr>
              <a:defRPr/>
            </a:pPr>
            <a:r>
              <a:rPr kumimoji="0" lang="en-US" sz="2600" b="1" i="0" u="none" strike="noStrike" kern="1200" cap="none" spc="0" normalizeH="0" baseline="0" noProof="0">
                <a:ln>
                  <a:noFill/>
                </a:ln>
                <a:solidFill>
                  <a:srgbClr val="ED3C8D"/>
                </a:solidFill>
                <a:effectLst/>
                <a:uLnTx/>
                <a:uFillTx/>
                <a:latin typeface="Helvetica"/>
                <a:cs typeface="Helvetica"/>
              </a:rPr>
              <a:t>Appendix:</a:t>
            </a:r>
            <a:r>
              <a:rPr kumimoji="0" lang="en-US" sz="2600" b="1" i="0" u="none" strike="noStrike" kern="1200" cap="none" spc="0" normalizeH="0" baseline="0" noProof="0">
                <a:ln>
                  <a:noFill/>
                </a:ln>
                <a:solidFill>
                  <a:srgbClr val="1B1464"/>
                </a:solidFill>
                <a:effectLst/>
                <a:uLnTx/>
                <a:uFillTx/>
                <a:latin typeface="Helvetica"/>
                <a:cs typeface="Helvetica"/>
              </a:rPr>
              <a:t> Data Privacy Legislation Timeline</a:t>
            </a:r>
          </a:p>
        </p:txBody>
      </p:sp>
      <p:sp>
        <p:nvSpPr>
          <p:cNvPr id="4" name="TextBox 3">
            <a:extLst>
              <a:ext uri="{FF2B5EF4-FFF2-40B4-BE49-F238E27FC236}">
                <a16:creationId xmlns:a16="http://schemas.microsoft.com/office/drawing/2014/main" id="{4EECE67E-2570-77C8-4DCD-E83C5B83F9CE}"/>
              </a:ext>
            </a:extLst>
          </p:cNvPr>
          <p:cNvSpPr txBox="1"/>
          <p:nvPr/>
        </p:nvSpPr>
        <p:spPr>
          <a:xfrm>
            <a:off x="0" y="1736995"/>
            <a:ext cx="1217048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Calibri" panose="020F0502020204030204" pitchFamily="34" charset="0"/>
                <a:cs typeface="+mn-cs"/>
              </a:rPr>
              <a:t>Data Privacy Legislation Timeline</a:t>
            </a:r>
            <a:endParaRPr kumimoji="0" lang="en-US" sz="1200" b="0" i="0" u="sng" strike="noStrike" kern="1200" cap="none" spc="0" normalizeH="0" baseline="0" noProof="0">
              <a:ln>
                <a:noFill/>
              </a:ln>
              <a:solidFill>
                <a:srgbClr val="1B1464"/>
              </a:solidFill>
              <a:effectLst/>
              <a:uLnTx/>
              <a:uFillTx/>
              <a:latin typeface="Helvetica" panose="020B0403020202020204" pitchFamily="34" charset="0"/>
              <a:ea typeface="Calibri" panose="020F0502020204030204" pitchFamily="34" charset="0"/>
              <a:cs typeface="+mn-cs"/>
            </a:endParaRPr>
          </a:p>
        </p:txBody>
      </p:sp>
      <p:pic>
        <p:nvPicPr>
          <p:cNvPr id="2" name="Picture 1">
            <a:extLst>
              <a:ext uri="{FF2B5EF4-FFF2-40B4-BE49-F238E27FC236}">
                <a16:creationId xmlns:a16="http://schemas.microsoft.com/office/drawing/2014/main" id="{887F38A2-6DBF-BCC9-2642-5CF6885948D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5" name="Slide Number Placeholder 5">
            <a:extLst>
              <a:ext uri="{FF2B5EF4-FFF2-40B4-BE49-F238E27FC236}">
                <a16:creationId xmlns:a16="http://schemas.microsoft.com/office/drawing/2014/main" id="{D1829505-9D86-5608-AB6A-768E9BCFEEDC}"/>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33" name="Rectangle: Rounded Corners 32">
            <a:extLst>
              <a:ext uri="{FF2B5EF4-FFF2-40B4-BE49-F238E27FC236}">
                <a16:creationId xmlns:a16="http://schemas.microsoft.com/office/drawing/2014/main" id="{EBBA7DEC-90BE-F2CC-C447-079B912676AF}"/>
              </a:ext>
            </a:extLst>
          </p:cNvPr>
          <p:cNvSpPr/>
          <p:nvPr/>
        </p:nvSpPr>
        <p:spPr>
          <a:xfrm>
            <a:off x="54271" y="2241600"/>
            <a:ext cx="2785889" cy="1633177"/>
          </a:xfrm>
          <a:prstGeom prst="roundRect">
            <a:avLst>
              <a:gd name="adj" fmla="val 11642"/>
            </a:avLst>
          </a:prstGeom>
          <a:solidFill>
            <a:schemeClr val="bg1"/>
          </a:solidFill>
          <a:ln w="19050">
            <a:solidFill>
              <a:srgbClr val="4EBE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B96C98EB-654F-CD30-4C99-D85CD08DB716}"/>
              </a:ext>
            </a:extLst>
          </p:cNvPr>
          <p:cNvSpPr txBox="1"/>
          <p:nvPr/>
        </p:nvSpPr>
        <p:spPr>
          <a:xfrm>
            <a:off x="0" y="2241601"/>
            <a:ext cx="2894430" cy="1631216"/>
          </a:xfrm>
          <a:prstGeom prst="rect">
            <a:avLst/>
          </a:prstGeom>
          <a:noFill/>
        </p:spPr>
        <p:txBody>
          <a:bodyPr wrap="square" rtlCol="0">
            <a:spAutoFit/>
          </a:bodyPr>
          <a:lstStyle/>
          <a:p>
            <a:pPr algn="ctr"/>
            <a:r>
              <a:rPr lang="en-US" b="1" u="sng">
                <a:solidFill>
                  <a:srgbClr val="1B1464"/>
                </a:solidFill>
                <a:latin typeface="Helvetica" panose="020B0604020202020204" pitchFamily="34" charset="0"/>
                <a:cs typeface="Helvetica" panose="020B0604020202020204" pitchFamily="34" charset="0"/>
              </a:rPr>
              <a:t>1988</a:t>
            </a:r>
          </a:p>
          <a:p>
            <a:pPr algn="ctr"/>
            <a:r>
              <a:rPr lang="en-US" b="1">
                <a:solidFill>
                  <a:srgbClr val="4EBEA4"/>
                </a:solidFill>
                <a:latin typeface="Helvetica" panose="020B0604020202020204" pitchFamily="34" charset="0"/>
                <a:cs typeface="Helvetica" panose="020B0604020202020204" pitchFamily="34" charset="0"/>
              </a:rPr>
              <a:t>VPPA</a:t>
            </a:r>
            <a:br>
              <a:rPr lang="en-US">
                <a:solidFill>
                  <a:srgbClr val="4EBEA4"/>
                </a:solidFill>
                <a:latin typeface="Helvetica" panose="020B0604020202020204" pitchFamily="34" charset="0"/>
                <a:cs typeface="Helvetica" panose="020B0604020202020204" pitchFamily="34" charset="0"/>
              </a:rPr>
            </a:br>
            <a:r>
              <a:rPr lang="en-US" sz="1200" u="sng">
                <a:solidFill>
                  <a:srgbClr val="4EBEA4"/>
                </a:solidFill>
                <a:latin typeface="Helvetica" panose="020B0604020202020204" pitchFamily="34" charset="0"/>
                <a:cs typeface="Helvetica" panose="020B0604020202020204" pitchFamily="34" charset="0"/>
              </a:rPr>
              <a:t>Video Privacy Protection Act</a:t>
            </a:r>
            <a:br>
              <a:rPr lang="en-US" sz="1200" u="sng">
                <a:solidFill>
                  <a:srgbClr val="00BFF2"/>
                </a:solidFill>
                <a:latin typeface="Helvetica" panose="020B0604020202020204" pitchFamily="34" charset="0"/>
                <a:cs typeface="Helvetica" panose="020B0604020202020204" pitchFamily="34" charset="0"/>
              </a:rPr>
            </a:br>
            <a:endParaRPr lang="en-US" sz="400" u="sng">
              <a:solidFill>
                <a:srgbClr val="00BFF2"/>
              </a:solidFill>
              <a:latin typeface="Helvetica" panose="020B0604020202020204" pitchFamily="34" charset="0"/>
              <a:cs typeface="Helvetica" panose="020B0604020202020204" pitchFamily="34" charset="0"/>
            </a:endParaRPr>
          </a:p>
          <a:p>
            <a:pPr algn="ctr"/>
            <a:r>
              <a:rPr lang="en-US" sz="1200">
                <a:solidFill>
                  <a:srgbClr val="1B1464"/>
                </a:solidFill>
                <a:latin typeface="Helvetica" panose="020B0604020202020204" pitchFamily="34" charset="0"/>
                <a:cs typeface="Helvetica" panose="020B0604020202020204" pitchFamily="34" charset="0"/>
              </a:rPr>
              <a:t>Created to preserve personal privacy with respect to the rental, purchase,</a:t>
            </a:r>
            <a:br>
              <a:rPr lang="en-US" sz="1200">
                <a:solidFill>
                  <a:srgbClr val="1B1464"/>
                </a:solidFill>
                <a:latin typeface="Helvetica" panose="020B0604020202020204" pitchFamily="34" charset="0"/>
                <a:cs typeface="Helvetica" panose="020B0604020202020204" pitchFamily="34" charset="0"/>
              </a:rPr>
            </a:br>
            <a:r>
              <a:rPr lang="en-US" sz="1200">
                <a:solidFill>
                  <a:srgbClr val="1B1464"/>
                </a:solidFill>
                <a:latin typeface="Helvetica" panose="020B0604020202020204" pitchFamily="34" charset="0"/>
                <a:cs typeface="Helvetica" panose="020B0604020202020204" pitchFamily="34" charset="0"/>
              </a:rPr>
              <a:t>or delivery of video tapes or similar</a:t>
            </a:r>
          </a:p>
          <a:p>
            <a:pPr algn="ctr"/>
            <a:r>
              <a:rPr lang="en-US" sz="1200">
                <a:solidFill>
                  <a:srgbClr val="1B1464"/>
                </a:solidFill>
                <a:latin typeface="Helvetica" panose="020B0604020202020204" pitchFamily="34" charset="0"/>
                <a:cs typeface="Helvetica" panose="020B0604020202020204" pitchFamily="34" charset="0"/>
              </a:rPr>
              <a:t>audio-visual materials.</a:t>
            </a:r>
          </a:p>
        </p:txBody>
      </p:sp>
      <p:sp>
        <p:nvSpPr>
          <p:cNvPr id="34" name="Rectangle: Rounded Corners 33">
            <a:extLst>
              <a:ext uri="{FF2B5EF4-FFF2-40B4-BE49-F238E27FC236}">
                <a16:creationId xmlns:a16="http://schemas.microsoft.com/office/drawing/2014/main" id="{B869B0CA-304A-5A00-D163-19111FE463BC}"/>
              </a:ext>
            </a:extLst>
          </p:cNvPr>
          <p:cNvSpPr/>
          <p:nvPr/>
        </p:nvSpPr>
        <p:spPr>
          <a:xfrm>
            <a:off x="134619" y="4709811"/>
            <a:ext cx="2785889" cy="1633177"/>
          </a:xfrm>
          <a:prstGeom prst="roundRect">
            <a:avLst>
              <a:gd name="adj" fmla="val 11642"/>
            </a:avLst>
          </a:prstGeom>
          <a:solidFill>
            <a:schemeClr val="bg1"/>
          </a:solidFill>
          <a:ln w="19050">
            <a:solidFill>
              <a:srgbClr val="4EBE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8C008E8C-C5BA-1014-5B48-D5A9A273C06A}"/>
              </a:ext>
            </a:extLst>
          </p:cNvPr>
          <p:cNvSpPr txBox="1"/>
          <p:nvPr/>
        </p:nvSpPr>
        <p:spPr>
          <a:xfrm>
            <a:off x="82784" y="4709812"/>
            <a:ext cx="2894430" cy="1631216"/>
          </a:xfrm>
          <a:prstGeom prst="rect">
            <a:avLst/>
          </a:prstGeom>
          <a:noFill/>
        </p:spPr>
        <p:txBody>
          <a:bodyPr wrap="square" rtlCol="0">
            <a:spAutoFit/>
          </a:bodyPr>
          <a:lstStyle/>
          <a:p>
            <a:pPr algn="ctr"/>
            <a:r>
              <a:rPr lang="en-US" b="1" u="sng">
                <a:solidFill>
                  <a:srgbClr val="1B1464"/>
                </a:solidFill>
                <a:latin typeface="Helvetica" panose="020B0604020202020204" pitchFamily="34" charset="0"/>
                <a:cs typeface="Helvetica" panose="020B0604020202020204" pitchFamily="34" charset="0"/>
              </a:rPr>
              <a:t>2000</a:t>
            </a:r>
          </a:p>
          <a:p>
            <a:pPr algn="ctr"/>
            <a:r>
              <a:rPr lang="en-US" b="1">
                <a:solidFill>
                  <a:srgbClr val="4EBEA4"/>
                </a:solidFill>
                <a:latin typeface="Helvetica" panose="020B0604020202020204" pitchFamily="34" charset="0"/>
                <a:cs typeface="Helvetica" panose="020B0604020202020204" pitchFamily="34" charset="0"/>
              </a:rPr>
              <a:t>COPPA</a:t>
            </a:r>
            <a:br>
              <a:rPr lang="en-US">
                <a:solidFill>
                  <a:srgbClr val="4EBEA4"/>
                </a:solidFill>
                <a:latin typeface="Helvetica" panose="020B0604020202020204" pitchFamily="34" charset="0"/>
                <a:cs typeface="Helvetica" panose="020B0604020202020204" pitchFamily="34" charset="0"/>
              </a:rPr>
            </a:br>
            <a:r>
              <a:rPr lang="en-US" sz="1200" u="sng">
                <a:solidFill>
                  <a:srgbClr val="4EBEA4"/>
                </a:solidFill>
                <a:latin typeface="Helvetica" panose="020B0604020202020204" pitchFamily="34" charset="0"/>
                <a:cs typeface="Helvetica" panose="020B0604020202020204" pitchFamily="34" charset="0"/>
              </a:rPr>
              <a:t>Children's Online Privacy Protection Act</a:t>
            </a:r>
            <a:br>
              <a:rPr lang="en-US" sz="1200" u="sng">
                <a:solidFill>
                  <a:srgbClr val="4EBEA4"/>
                </a:solidFill>
                <a:latin typeface="Helvetica" panose="020B0604020202020204" pitchFamily="34" charset="0"/>
                <a:cs typeface="Helvetica" panose="020B0604020202020204" pitchFamily="34" charset="0"/>
              </a:rPr>
            </a:br>
            <a:endParaRPr lang="en-US" sz="400" u="sng">
              <a:solidFill>
                <a:srgbClr val="4EBEA4"/>
              </a:solidFill>
              <a:latin typeface="Helvetica" panose="020B0604020202020204" pitchFamily="34" charset="0"/>
              <a:cs typeface="Helvetica" panose="020B0604020202020204" pitchFamily="34" charset="0"/>
            </a:endParaRPr>
          </a:p>
          <a:p>
            <a:pPr algn="ctr"/>
            <a:r>
              <a:rPr lang="en-US" sz="1200">
                <a:solidFill>
                  <a:srgbClr val="1B1464"/>
                </a:solidFill>
                <a:latin typeface="Helvetica" panose="020B0604020202020204" pitchFamily="34" charset="0"/>
                <a:cs typeface="Helvetica" panose="020B0604020202020204" pitchFamily="34" charset="0"/>
              </a:rPr>
              <a:t>Created to impose requirements on website operators to protect and inform data collection and usage for children under the age of 13.</a:t>
            </a:r>
          </a:p>
        </p:txBody>
      </p:sp>
      <p:sp>
        <p:nvSpPr>
          <p:cNvPr id="40" name="Rectangle: Rounded Corners 39">
            <a:extLst>
              <a:ext uri="{FF2B5EF4-FFF2-40B4-BE49-F238E27FC236}">
                <a16:creationId xmlns:a16="http://schemas.microsoft.com/office/drawing/2014/main" id="{657A1959-C25C-3411-3732-9688A5CEA6B8}"/>
              </a:ext>
            </a:extLst>
          </p:cNvPr>
          <p:cNvSpPr/>
          <p:nvPr/>
        </p:nvSpPr>
        <p:spPr>
          <a:xfrm>
            <a:off x="8985270" y="2241600"/>
            <a:ext cx="2785889" cy="1633177"/>
          </a:xfrm>
          <a:prstGeom prst="roundRect">
            <a:avLst>
              <a:gd name="adj" fmla="val 11642"/>
            </a:avLst>
          </a:prstGeom>
          <a:solidFill>
            <a:schemeClr val="bg1"/>
          </a:solidFill>
          <a:ln w="19050">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hlinkClick r:id="rId4"/>
            <a:extLst>
              <a:ext uri="{FF2B5EF4-FFF2-40B4-BE49-F238E27FC236}">
                <a16:creationId xmlns:a16="http://schemas.microsoft.com/office/drawing/2014/main" id="{45B1B2A2-D7D0-7A29-1B58-4AAEB9435BEB}"/>
              </a:ext>
            </a:extLst>
          </p:cNvPr>
          <p:cNvSpPr txBox="1"/>
          <p:nvPr/>
        </p:nvSpPr>
        <p:spPr>
          <a:xfrm>
            <a:off x="8933435" y="2241601"/>
            <a:ext cx="2894430" cy="1446550"/>
          </a:xfrm>
          <a:prstGeom prst="rect">
            <a:avLst/>
          </a:prstGeom>
          <a:noFill/>
        </p:spPr>
        <p:txBody>
          <a:bodyPr wrap="square" rtlCol="0">
            <a:spAutoFit/>
          </a:bodyPr>
          <a:lstStyle/>
          <a:p>
            <a:pPr algn="ctr"/>
            <a:r>
              <a:rPr lang="en-US" b="1" u="sng">
                <a:solidFill>
                  <a:srgbClr val="1B1464"/>
                </a:solidFill>
                <a:latin typeface="Helvetica" panose="020B0604020202020204" pitchFamily="34" charset="0"/>
                <a:cs typeface="Helvetica" panose="020B0604020202020204" pitchFamily="34" charset="0"/>
              </a:rPr>
              <a:t>2024</a:t>
            </a:r>
            <a:br>
              <a:rPr lang="en-US" b="1">
                <a:solidFill>
                  <a:srgbClr val="1B1464"/>
                </a:solidFill>
                <a:latin typeface="Helvetica" panose="020B0604020202020204" pitchFamily="34" charset="0"/>
                <a:cs typeface="Helvetica" panose="020B0604020202020204" pitchFamily="34" charset="0"/>
              </a:rPr>
            </a:br>
            <a:r>
              <a:rPr lang="en-US" b="1">
                <a:solidFill>
                  <a:srgbClr val="00BFF2"/>
                </a:solidFill>
                <a:latin typeface="Helvetica" panose="020B0604020202020204" pitchFamily="34" charset="0"/>
                <a:cs typeface="Helvetica" panose="020B0604020202020204" pitchFamily="34" charset="0"/>
              </a:rPr>
              <a:t>Data Executive Order</a:t>
            </a:r>
            <a:br>
              <a:rPr lang="en-US" sz="1200" u="sng">
                <a:solidFill>
                  <a:srgbClr val="00BFF2"/>
                </a:solidFill>
                <a:latin typeface="Helvetica" panose="020B0604020202020204" pitchFamily="34" charset="0"/>
                <a:cs typeface="Helvetica" panose="020B0604020202020204" pitchFamily="34" charset="0"/>
              </a:rPr>
            </a:br>
            <a:endParaRPr lang="en-US" sz="400" u="sng">
              <a:solidFill>
                <a:srgbClr val="00BFF2"/>
              </a:solidFill>
              <a:latin typeface="Helvetica" panose="020B0604020202020204" pitchFamily="34" charset="0"/>
              <a:cs typeface="Helvetica" panose="020B0604020202020204" pitchFamily="34" charset="0"/>
            </a:endParaRPr>
          </a:p>
          <a:p>
            <a:pPr algn="ctr"/>
            <a:r>
              <a:rPr lang="en-US" sz="1200">
                <a:solidFill>
                  <a:srgbClr val="1B1464"/>
                </a:solidFill>
                <a:latin typeface="Helvetica" panose="020B0604020202020204" pitchFamily="34" charset="0"/>
                <a:cs typeface="Helvetica" panose="020B0604020202020204" pitchFamily="34" charset="0"/>
              </a:rPr>
              <a:t>President Biden issued an Executive Order to protect Americans’ sensitive personal data from exploitation by countries of concern. </a:t>
            </a:r>
          </a:p>
        </p:txBody>
      </p:sp>
      <p:sp>
        <p:nvSpPr>
          <p:cNvPr id="42" name="Rectangle: Rounded Corners 41">
            <a:extLst>
              <a:ext uri="{FF2B5EF4-FFF2-40B4-BE49-F238E27FC236}">
                <a16:creationId xmlns:a16="http://schemas.microsoft.com/office/drawing/2014/main" id="{13E180B4-C3FE-FED1-E68D-FB44E230222A}"/>
              </a:ext>
            </a:extLst>
          </p:cNvPr>
          <p:cNvSpPr/>
          <p:nvPr/>
        </p:nvSpPr>
        <p:spPr>
          <a:xfrm>
            <a:off x="3048569" y="4709811"/>
            <a:ext cx="2785889" cy="1633177"/>
          </a:xfrm>
          <a:prstGeom prst="roundRect">
            <a:avLst>
              <a:gd name="adj" fmla="val 11642"/>
            </a:avLst>
          </a:prstGeom>
          <a:solidFill>
            <a:schemeClr val="bg1"/>
          </a:solidFill>
          <a:ln w="19050">
            <a:solidFill>
              <a:srgbClr val="4EBE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4A7FC07D-B5F4-2CE1-DB5C-1C3BD673D0D2}"/>
              </a:ext>
            </a:extLst>
          </p:cNvPr>
          <p:cNvSpPr txBox="1"/>
          <p:nvPr/>
        </p:nvSpPr>
        <p:spPr>
          <a:xfrm>
            <a:off x="2996734" y="4709812"/>
            <a:ext cx="2894430" cy="1631216"/>
          </a:xfrm>
          <a:prstGeom prst="rect">
            <a:avLst/>
          </a:prstGeom>
          <a:noFill/>
        </p:spPr>
        <p:txBody>
          <a:bodyPr wrap="square" rtlCol="0">
            <a:spAutoFit/>
          </a:bodyPr>
          <a:lstStyle/>
          <a:p>
            <a:pPr algn="ctr"/>
            <a:r>
              <a:rPr lang="en-US" b="1" u="sng">
                <a:solidFill>
                  <a:srgbClr val="1B1464"/>
                </a:solidFill>
                <a:latin typeface="Helvetica" panose="020B0604020202020204" pitchFamily="34" charset="0"/>
                <a:cs typeface="Helvetica" panose="020B0604020202020204" pitchFamily="34" charset="0"/>
              </a:rPr>
              <a:t>2018</a:t>
            </a:r>
          </a:p>
          <a:p>
            <a:pPr algn="ctr"/>
            <a:r>
              <a:rPr lang="en-US" b="1">
                <a:solidFill>
                  <a:srgbClr val="4EBEA4"/>
                </a:solidFill>
                <a:latin typeface="Helvetica" panose="020B0604020202020204" pitchFamily="34" charset="0"/>
                <a:cs typeface="Helvetica" panose="020B0604020202020204" pitchFamily="34" charset="0"/>
              </a:rPr>
              <a:t>GDPR</a:t>
            </a:r>
            <a:br>
              <a:rPr lang="en-US">
                <a:solidFill>
                  <a:srgbClr val="4EBEA4"/>
                </a:solidFill>
                <a:latin typeface="Helvetica" panose="020B0604020202020204" pitchFamily="34" charset="0"/>
                <a:cs typeface="Helvetica" panose="020B0604020202020204" pitchFamily="34" charset="0"/>
              </a:rPr>
            </a:br>
            <a:r>
              <a:rPr lang="en-US" sz="1200" u="sng">
                <a:solidFill>
                  <a:srgbClr val="4EBEA4"/>
                </a:solidFill>
                <a:latin typeface="Helvetica" panose="020B0604020202020204" pitchFamily="34" charset="0"/>
                <a:cs typeface="Helvetica" panose="020B0604020202020204" pitchFamily="34" charset="0"/>
              </a:rPr>
              <a:t>General Data Protection Regulation</a:t>
            </a:r>
            <a:br>
              <a:rPr lang="en-US" sz="1200" u="sng">
                <a:solidFill>
                  <a:srgbClr val="4EBEA4"/>
                </a:solidFill>
                <a:latin typeface="Helvetica" panose="020B0604020202020204" pitchFamily="34" charset="0"/>
                <a:cs typeface="Helvetica" panose="020B0604020202020204" pitchFamily="34" charset="0"/>
              </a:rPr>
            </a:br>
            <a:endParaRPr lang="en-US" sz="400" u="sng">
              <a:solidFill>
                <a:srgbClr val="4EBEA4"/>
              </a:solidFill>
              <a:latin typeface="Helvetica" panose="020B0604020202020204" pitchFamily="34" charset="0"/>
              <a:cs typeface="Helvetica" panose="020B0604020202020204" pitchFamily="34" charset="0"/>
            </a:endParaRPr>
          </a:p>
          <a:p>
            <a:pPr algn="ctr"/>
            <a:r>
              <a:rPr lang="en-US" sz="1200">
                <a:solidFill>
                  <a:srgbClr val="1B1464"/>
                </a:solidFill>
                <a:latin typeface="Helvetica" panose="020B0604020202020204" pitchFamily="34" charset="0"/>
                <a:cs typeface="Helvetica" panose="020B0604020202020204" pitchFamily="34" charset="0"/>
              </a:rPr>
              <a:t>Europe’s data privacy and security law, affecting global companies, that covers the transparency, accuracy, storage, integrity and accountability. </a:t>
            </a:r>
          </a:p>
        </p:txBody>
      </p:sp>
      <p:sp>
        <p:nvSpPr>
          <p:cNvPr id="44" name="Rectangle: Rounded Corners 43">
            <a:extLst>
              <a:ext uri="{FF2B5EF4-FFF2-40B4-BE49-F238E27FC236}">
                <a16:creationId xmlns:a16="http://schemas.microsoft.com/office/drawing/2014/main" id="{B23CCE09-DB6F-CCAA-8605-A74E5AC9AD4C}"/>
              </a:ext>
            </a:extLst>
          </p:cNvPr>
          <p:cNvSpPr/>
          <p:nvPr/>
        </p:nvSpPr>
        <p:spPr>
          <a:xfrm>
            <a:off x="5992327" y="4709811"/>
            <a:ext cx="2939274" cy="1633177"/>
          </a:xfrm>
          <a:prstGeom prst="roundRect">
            <a:avLst>
              <a:gd name="adj" fmla="val 11642"/>
            </a:avLst>
          </a:prstGeom>
          <a:solidFill>
            <a:schemeClr val="bg1"/>
          </a:solidFill>
          <a:ln w="19050">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Rounded Corners 45">
            <a:extLst>
              <a:ext uri="{FF2B5EF4-FFF2-40B4-BE49-F238E27FC236}">
                <a16:creationId xmlns:a16="http://schemas.microsoft.com/office/drawing/2014/main" id="{6D206A96-D82F-AA79-07B7-7523579154A1}"/>
              </a:ext>
            </a:extLst>
          </p:cNvPr>
          <p:cNvSpPr/>
          <p:nvPr/>
        </p:nvSpPr>
        <p:spPr>
          <a:xfrm>
            <a:off x="2974779" y="2241600"/>
            <a:ext cx="2785889" cy="1633177"/>
          </a:xfrm>
          <a:prstGeom prst="roundRect">
            <a:avLst>
              <a:gd name="adj" fmla="val 11642"/>
            </a:avLst>
          </a:prstGeom>
          <a:solidFill>
            <a:schemeClr val="bg1"/>
          </a:solidFill>
          <a:ln w="19050">
            <a:solidFill>
              <a:srgbClr val="4EBE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2F6F459F-04C5-855A-ADA8-9EA4025FB824}"/>
              </a:ext>
            </a:extLst>
          </p:cNvPr>
          <p:cNvSpPr txBox="1"/>
          <p:nvPr/>
        </p:nvSpPr>
        <p:spPr>
          <a:xfrm>
            <a:off x="2920508" y="2241601"/>
            <a:ext cx="2894430" cy="1446550"/>
          </a:xfrm>
          <a:prstGeom prst="rect">
            <a:avLst/>
          </a:prstGeom>
          <a:noFill/>
        </p:spPr>
        <p:txBody>
          <a:bodyPr wrap="square" rtlCol="0">
            <a:spAutoFit/>
          </a:bodyPr>
          <a:lstStyle/>
          <a:p>
            <a:pPr algn="ctr"/>
            <a:r>
              <a:rPr lang="en-US" b="1" u="sng">
                <a:solidFill>
                  <a:srgbClr val="1B1464"/>
                </a:solidFill>
                <a:latin typeface="Helvetica" panose="020B0604020202020204" pitchFamily="34" charset="0"/>
                <a:cs typeface="Helvetica" panose="020B0604020202020204" pitchFamily="34" charset="0"/>
              </a:rPr>
              <a:t>2004</a:t>
            </a:r>
          </a:p>
          <a:p>
            <a:pPr algn="ctr"/>
            <a:r>
              <a:rPr lang="en-US" b="1">
                <a:solidFill>
                  <a:srgbClr val="4EBEA4"/>
                </a:solidFill>
                <a:latin typeface="Helvetica" panose="020B0604020202020204" pitchFamily="34" charset="0"/>
                <a:cs typeface="Helvetica" panose="020B0604020202020204" pitchFamily="34" charset="0"/>
              </a:rPr>
              <a:t>CalOppa</a:t>
            </a:r>
            <a:br>
              <a:rPr lang="en-US">
                <a:solidFill>
                  <a:srgbClr val="4EBEA4"/>
                </a:solidFill>
                <a:latin typeface="Helvetica" panose="020B0604020202020204" pitchFamily="34" charset="0"/>
                <a:cs typeface="Helvetica" panose="020B0604020202020204" pitchFamily="34" charset="0"/>
              </a:rPr>
            </a:br>
            <a:r>
              <a:rPr lang="en-US" sz="1200" u="sng">
                <a:solidFill>
                  <a:srgbClr val="4EBEA4"/>
                </a:solidFill>
                <a:latin typeface="Helvetica" panose="020B0604020202020204" pitchFamily="34" charset="0"/>
                <a:cs typeface="Helvetica" panose="020B0604020202020204" pitchFamily="34" charset="0"/>
              </a:rPr>
              <a:t>California Online Privacy Protection Act</a:t>
            </a:r>
            <a:br>
              <a:rPr lang="en-US" sz="1200" u="sng">
                <a:solidFill>
                  <a:srgbClr val="4EBEA4"/>
                </a:solidFill>
                <a:latin typeface="Helvetica" panose="020B0604020202020204" pitchFamily="34" charset="0"/>
                <a:cs typeface="Helvetica" panose="020B0604020202020204" pitchFamily="34" charset="0"/>
              </a:rPr>
            </a:br>
            <a:endParaRPr lang="en-US" sz="400" u="sng">
              <a:solidFill>
                <a:srgbClr val="4EBEA4"/>
              </a:solidFill>
              <a:latin typeface="Helvetica" panose="020B0604020202020204" pitchFamily="34" charset="0"/>
              <a:cs typeface="Helvetica" panose="020B0604020202020204" pitchFamily="34" charset="0"/>
            </a:endParaRPr>
          </a:p>
          <a:p>
            <a:pPr algn="ctr"/>
            <a:r>
              <a:rPr lang="en-US" sz="1200">
                <a:solidFill>
                  <a:srgbClr val="1B1464"/>
                </a:solidFill>
                <a:latin typeface="Helvetica" panose="020B0604020202020204" pitchFamily="34" charset="0"/>
                <a:cs typeface="Helvetica" panose="020B0604020202020204" pitchFamily="34" charset="0"/>
              </a:rPr>
              <a:t>A California law that requires operators of commercial websites and online services to display a privacy policy.</a:t>
            </a:r>
          </a:p>
        </p:txBody>
      </p:sp>
      <p:sp>
        <p:nvSpPr>
          <p:cNvPr id="48" name="Rectangle: Rounded Corners 47">
            <a:extLst>
              <a:ext uri="{FF2B5EF4-FFF2-40B4-BE49-F238E27FC236}">
                <a16:creationId xmlns:a16="http://schemas.microsoft.com/office/drawing/2014/main" id="{D8097CF4-F47D-FFEF-BA74-F966A1A170D3}"/>
              </a:ext>
            </a:extLst>
          </p:cNvPr>
          <p:cNvSpPr/>
          <p:nvPr/>
        </p:nvSpPr>
        <p:spPr>
          <a:xfrm>
            <a:off x="5990405" y="2241600"/>
            <a:ext cx="2782651" cy="1633177"/>
          </a:xfrm>
          <a:prstGeom prst="roundRect">
            <a:avLst>
              <a:gd name="adj" fmla="val 11642"/>
            </a:avLst>
          </a:prstGeom>
          <a:solidFill>
            <a:schemeClr val="bg1"/>
          </a:solidFill>
          <a:ln w="19050">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F9739AD5-7C71-F7E6-CD1D-EFEF1A22EEB1}"/>
              </a:ext>
            </a:extLst>
          </p:cNvPr>
          <p:cNvSpPr txBox="1"/>
          <p:nvPr/>
        </p:nvSpPr>
        <p:spPr>
          <a:xfrm>
            <a:off x="5990405" y="2262579"/>
            <a:ext cx="2809750" cy="1585049"/>
          </a:xfrm>
          <a:prstGeom prst="rect">
            <a:avLst/>
          </a:prstGeom>
          <a:noFill/>
        </p:spPr>
        <p:txBody>
          <a:bodyPr wrap="square" rtlCol="0">
            <a:spAutoFit/>
          </a:bodyPr>
          <a:lstStyle/>
          <a:p>
            <a:pPr algn="ctr"/>
            <a:r>
              <a:rPr lang="en-US" b="1" u="sng">
                <a:solidFill>
                  <a:srgbClr val="1B1464"/>
                </a:solidFill>
                <a:latin typeface="Helvetica" panose="020B0604020202020204" pitchFamily="34" charset="0"/>
                <a:cs typeface="Helvetica" panose="020B0604020202020204" pitchFamily="34" charset="0"/>
              </a:rPr>
              <a:t>2018 &amp; Onwards</a:t>
            </a:r>
          </a:p>
          <a:p>
            <a:pPr algn="ctr"/>
            <a:r>
              <a:rPr lang="en-US" b="1">
                <a:solidFill>
                  <a:srgbClr val="00BFF2"/>
                </a:solidFill>
                <a:latin typeface="Helvetica" panose="020B0604020202020204" pitchFamily="34" charset="0"/>
                <a:cs typeface="Helvetica" panose="020B0604020202020204" pitchFamily="34" charset="0"/>
              </a:rPr>
              <a:t>Various State Laws</a:t>
            </a:r>
            <a:br>
              <a:rPr lang="en-US" sz="1200" u="sng">
                <a:solidFill>
                  <a:srgbClr val="00BFF2"/>
                </a:solidFill>
                <a:latin typeface="Helvetica" panose="020B0604020202020204" pitchFamily="34" charset="0"/>
                <a:cs typeface="Helvetica" panose="020B0604020202020204" pitchFamily="34" charset="0"/>
              </a:rPr>
            </a:br>
            <a:endParaRPr lang="en-US" sz="400" u="sng">
              <a:solidFill>
                <a:srgbClr val="00BFF2"/>
              </a:solidFill>
              <a:latin typeface="Helvetica" panose="020B0604020202020204" pitchFamily="34" charset="0"/>
              <a:cs typeface="Helvetica" panose="020B0604020202020204" pitchFamily="34" charset="0"/>
            </a:endParaRPr>
          </a:p>
          <a:p>
            <a:pPr algn="ctr"/>
            <a:r>
              <a:rPr lang="en-US" sz="1200">
                <a:solidFill>
                  <a:srgbClr val="1B1464"/>
                </a:solidFill>
                <a:latin typeface="Helvetica" panose="020B0604020202020204" pitchFamily="34" charset="0"/>
                <a:cs typeface="Helvetica" panose="020B0604020202020204" pitchFamily="34" charset="0"/>
              </a:rPr>
              <a:t>Various U.S. states have enacted laws and proposed legislature to enforce stricter data privacy laws into place.</a:t>
            </a:r>
            <a:endParaRPr lang="en-US" sz="1200" b="1">
              <a:solidFill>
                <a:srgbClr val="1B1464"/>
              </a:solidFill>
              <a:latin typeface="Helvetica" panose="020B0604020202020204" pitchFamily="34" charset="0"/>
              <a:cs typeface="Helvetica" panose="020B0604020202020204" pitchFamily="34" charset="0"/>
            </a:endParaRPr>
          </a:p>
          <a:p>
            <a:pPr algn="ctr"/>
            <a:r>
              <a:rPr lang="en-US" sz="1050" b="1" i="1">
                <a:solidFill>
                  <a:srgbClr val="ED3C8D"/>
                </a:solidFill>
                <a:latin typeface="Helvetica" panose="020B0604020202020204" pitchFamily="34" charset="0"/>
                <a:cs typeface="Helvetica" panose="020B0604020202020204" pitchFamily="34" charset="0"/>
              </a:rPr>
              <a:t>Continue reading to learn more</a:t>
            </a:r>
            <a:br>
              <a:rPr lang="en-US" sz="1050" b="1" i="1">
                <a:solidFill>
                  <a:srgbClr val="ED3C8D"/>
                </a:solidFill>
                <a:latin typeface="Helvetica" panose="020B0604020202020204" pitchFamily="34" charset="0"/>
                <a:cs typeface="Helvetica" panose="020B0604020202020204" pitchFamily="34" charset="0"/>
              </a:rPr>
            </a:br>
            <a:r>
              <a:rPr lang="en-US" sz="1050" b="1" i="1">
                <a:solidFill>
                  <a:srgbClr val="ED3C8D"/>
                </a:solidFill>
                <a:latin typeface="Helvetica" panose="020B0604020202020204" pitchFamily="34" charset="0"/>
                <a:cs typeface="Helvetica" panose="020B0604020202020204" pitchFamily="34" charset="0"/>
              </a:rPr>
              <a:t>about state privacy laws.</a:t>
            </a:r>
            <a:endParaRPr lang="en-US" sz="1050" i="1">
              <a:solidFill>
                <a:srgbClr val="ED3C8D"/>
              </a:solidFill>
              <a:highlight>
                <a:srgbClr val="FFFF00"/>
              </a:highlight>
              <a:latin typeface="Helvetica" panose="020B0604020202020204" pitchFamily="34" charset="0"/>
              <a:cs typeface="Helvetica" panose="020B0604020202020204" pitchFamily="34" charset="0"/>
            </a:endParaRPr>
          </a:p>
        </p:txBody>
      </p:sp>
      <p:cxnSp>
        <p:nvCxnSpPr>
          <p:cNvPr id="51" name="Straight Connector 50">
            <a:extLst>
              <a:ext uri="{FF2B5EF4-FFF2-40B4-BE49-F238E27FC236}">
                <a16:creationId xmlns:a16="http://schemas.microsoft.com/office/drawing/2014/main" id="{475E9C40-1374-25D5-5EA7-8A4336061BB6}"/>
              </a:ext>
            </a:extLst>
          </p:cNvPr>
          <p:cNvCxnSpPr>
            <a:cxnSpLocks/>
          </p:cNvCxnSpPr>
          <p:nvPr/>
        </p:nvCxnSpPr>
        <p:spPr>
          <a:xfrm>
            <a:off x="1246277" y="3872817"/>
            <a:ext cx="0" cy="272463"/>
          </a:xfrm>
          <a:prstGeom prst="line">
            <a:avLst/>
          </a:prstGeom>
          <a:ln w="38100">
            <a:solidFill>
              <a:srgbClr val="4EBEA4"/>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6188268A-AF44-1DA4-9ABA-97C78F4DCA58}"/>
              </a:ext>
            </a:extLst>
          </p:cNvPr>
          <p:cNvCxnSpPr>
            <a:cxnSpLocks/>
          </p:cNvCxnSpPr>
          <p:nvPr/>
        </p:nvCxnSpPr>
        <p:spPr>
          <a:xfrm>
            <a:off x="5110673" y="3872817"/>
            <a:ext cx="0" cy="272463"/>
          </a:xfrm>
          <a:prstGeom prst="line">
            <a:avLst/>
          </a:prstGeom>
          <a:ln w="38100">
            <a:solidFill>
              <a:srgbClr val="4EBEA4"/>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07270F36-6DD3-ABCE-50F0-C66D53A2583D}"/>
              </a:ext>
            </a:extLst>
          </p:cNvPr>
          <p:cNvCxnSpPr>
            <a:cxnSpLocks/>
          </p:cNvCxnSpPr>
          <p:nvPr/>
        </p:nvCxnSpPr>
        <p:spPr>
          <a:xfrm>
            <a:off x="2253116" y="4438775"/>
            <a:ext cx="0" cy="272463"/>
          </a:xfrm>
          <a:prstGeom prst="line">
            <a:avLst/>
          </a:prstGeom>
          <a:ln w="38100">
            <a:solidFill>
              <a:srgbClr val="4EBEA4"/>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E4FDD05D-66F0-6C7D-B63E-04210A688938}"/>
              </a:ext>
            </a:extLst>
          </p:cNvPr>
          <p:cNvCxnSpPr>
            <a:cxnSpLocks/>
          </p:cNvCxnSpPr>
          <p:nvPr/>
        </p:nvCxnSpPr>
        <p:spPr>
          <a:xfrm>
            <a:off x="4388847" y="4438775"/>
            <a:ext cx="0" cy="272463"/>
          </a:xfrm>
          <a:prstGeom prst="line">
            <a:avLst/>
          </a:prstGeom>
          <a:ln w="38100">
            <a:solidFill>
              <a:srgbClr val="4EBEA4"/>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C172AEF1-70B5-BDC6-B5A3-C287CD1816C4}"/>
              </a:ext>
            </a:extLst>
          </p:cNvPr>
          <p:cNvCxnSpPr>
            <a:cxnSpLocks/>
          </p:cNvCxnSpPr>
          <p:nvPr/>
        </p:nvCxnSpPr>
        <p:spPr>
          <a:xfrm>
            <a:off x="7776289" y="4438775"/>
            <a:ext cx="0" cy="272463"/>
          </a:xfrm>
          <a:prstGeom prst="line">
            <a:avLst/>
          </a:prstGeom>
          <a:ln w="38100">
            <a:solidFill>
              <a:srgbClr val="00BFF2"/>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9C0164C2-C0B7-D5EA-70D2-898407B5A6DB}"/>
              </a:ext>
            </a:extLst>
          </p:cNvPr>
          <p:cNvCxnSpPr>
            <a:cxnSpLocks/>
          </p:cNvCxnSpPr>
          <p:nvPr/>
        </p:nvCxnSpPr>
        <p:spPr>
          <a:xfrm>
            <a:off x="6698327" y="3872817"/>
            <a:ext cx="0" cy="272463"/>
          </a:xfrm>
          <a:prstGeom prst="line">
            <a:avLst/>
          </a:prstGeom>
          <a:ln w="38100">
            <a:solidFill>
              <a:srgbClr val="00BFF2"/>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0943D3E9-8238-20F3-6565-A4B04115D1B5}"/>
              </a:ext>
            </a:extLst>
          </p:cNvPr>
          <p:cNvCxnSpPr>
            <a:cxnSpLocks/>
          </p:cNvCxnSpPr>
          <p:nvPr/>
        </p:nvCxnSpPr>
        <p:spPr>
          <a:xfrm>
            <a:off x="10035680" y="3872817"/>
            <a:ext cx="0" cy="272463"/>
          </a:xfrm>
          <a:prstGeom prst="line">
            <a:avLst/>
          </a:prstGeom>
          <a:ln w="38100">
            <a:solidFill>
              <a:srgbClr val="00BFF2"/>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7ACF1288-627F-D701-DEE1-9340D7536227}"/>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cxnSp>
        <p:nvCxnSpPr>
          <p:cNvPr id="13" name="Straight Connector 12">
            <a:extLst>
              <a:ext uri="{FF2B5EF4-FFF2-40B4-BE49-F238E27FC236}">
                <a16:creationId xmlns:a16="http://schemas.microsoft.com/office/drawing/2014/main" id="{AAC55479-B358-4951-F21A-097FDD4D564C}"/>
              </a:ext>
            </a:extLst>
          </p:cNvPr>
          <p:cNvCxnSpPr>
            <a:cxnSpLocks/>
          </p:cNvCxnSpPr>
          <p:nvPr/>
        </p:nvCxnSpPr>
        <p:spPr>
          <a:xfrm>
            <a:off x="10746679" y="4488815"/>
            <a:ext cx="0" cy="272463"/>
          </a:xfrm>
          <a:prstGeom prst="line">
            <a:avLst/>
          </a:prstGeom>
          <a:ln w="38100">
            <a:solidFill>
              <a:srgbClr val="00BFF2"/>
            </a:solidFill>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16F31616-879F-16AB-855A-EB969CACCF69}"/>
              </a:ext>
            </a:extLst>
          </p:cNvPr>
          <p:cNvSpPr/>
          <p:nvPr/>
        </p:nvSpPr>
        <p:spPr>
          <a:xfrm>
            <a:off x="9010342" y="4709811"/>
            <a:ext cx="2939274" cy="1633177"/>
          </a:xfrm>
          <a:prstGeom prst="roundRect">
            <a:avLst>
              <a:gd name="adj" fmla="val 11642"/>
            </a:avLst>
          </a:prstGeom>
          <a:solidFill>
            <a:schemeClr val="bg1"/>
          </a:solidFill>
          <a:ln w="19050">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3FB33B5-5B65-3651-5E16-896206AA7BB8}"/>
              </a:ext>
            </a:extLst>
          </p:cNvPr>
          <p:cNvSpPr txBox="1"/>
          <p:nvPr/>
        </p:nvSpPr>
        <p:spPr>
          <a:xfrm>
            <a:off x="5990405" y="4714996"/>
            <a:ext cx="2939274" cy="1631216"/>
          </a:xfrm>
          <a:prstGeom prst="rect">
            <a:avLst/>
          </a:prstGeom>
          <a:noFill/>
        </p:spPr>
        <p:txBody>
          <a:bodyPr wrap="square" rtlCol="0">
            <a:spAutoFit/>
          </a:bodyPr>
          <a:lstStyle/>
          <a:p>
            <a:pPr algn="ctr"/>
            <a:r>
              <a:rPr lang="en-US" b="1" u="sng">
                <a:solidFill>
                  <a:srgbClr val="1B1464"/>
                </a:solidFill>
                <a:latin typeface="Helvetica" panose="020B0604020202020204" pitchFamily="34" charset="0"/>
                <a:cs typeface="Helvetica" panose="020B0604020202020204" pitchFamily="34" charset="0"/>
              </a:rPr>
              <a:t>2022</a:t>
            </a:r>
          </a:p>
          <a:p>
            <a:pPr algn="ctr"/>
            <a:r>
              <a:rPr lang="en-US" b="1">
                <a:solidFill>
                  <a:srgbClr val="00BFF2"/>
                </a:solidFill>
                <a:latin typeface="Helvetica" panose="020B0604020202020204" pitchFamily="34" charset="0"/>
                <a:cs typeface="Helvetica" panose="020B0604020202020204" pitchFamily="34" charset="0"/>
              </a:rPr>
              <a:t>KOSA</a:t>
            </a:r>
            <a:br>
              <a:rPr lang="en-US">
                <a:solidFill>
                  <a:srgbClr val="00BFF2"/>
                </a:solidFill>
                <a:latin typeface="Helvetica" panose="020B0604020202020204" pitchFamily="34" charset="0"/>
                <a:cs typeface="Helvetica" panose="020B0604020202020204" pitchFamily="34" charset="0"/>
              </a:rPr>
            </a:br>
            <a:r>
              <a:rPr lang="en-US" sz="1200" u="sng">
                <a:solidFill>
                  <a:srgbClr val="00BFF2"/>
                </a:solidFill>
                <a:latin typeface="Helvetica" panose="020B0604020202020204" pitchFamily="34" charset="0"/>
                <a:cs typeface="Helvetica" panose="020B0604020202020204" pitchFamily="34" charset="0"/>
              </a:rPr>
              <a:t>The Kids Online Safety Act</a:t>
            </a:r>
            <a:br>
              <a:rPr lang="en-US" sz="1200" u="sng">
                <a:solidFill>
                  <a:srgbClr val="00BFF2"/>
                </a:solidFill>
                <a:latin typeface="Helvetica" panose="020B0604020202020204" pitchFamily="34" charset="0"/>
                <a:cs typeface="Helvetica" panose="020B0604020202020204" pitchFamily="34" charset="0"/>
              </a:rPr>
            </a:br>
            <a:endParaRPr lang="en-US" sz="400" u="sng">
              <a:solidFill>
                <a:srgbClr val="00BFF2"/>
              </a:solidFill>
              <a:latin typeface="Helvetica" panose="020B0604020202020204" pitchFamily="34" charset="0"/>
              <a:cs typeface="Helvetica" panose="020B0604020202020204" pitchFamily="34" charset="0"/>
            </a:endParaRPr>
          </a:p>
          <a:p>
            <a:pPr algn="ctr"/>
            <a:r>
              <a:rPr lang="en-US" sz="1200">
                <a:solidFill>
                  <a:srgbClr val="1B1464"/>
                </a:solidFill>
                <a:latin typeface="Helvetica" panose="020B0604020202020204" pitchFamily="34" charset="0"/>
                <a:cs typeface="Helvetica" panose="020B0604020202020204" pitchFamily="34" charset="0"/>
              </a:rPr>
              <a:t>New child safety obligations for digital platforms, with safeguards against depression, sexual exploitation, bullying, harassment and other harms.</a:t>
            </a:r>
          </a:p>
        </p:txBody>
      </p:sp>
      <p:sp>
        <p:nvSpPr>
          <p:cNvPr id="45" name="TextBox 44">
            <a:extLst>
              <a:ext uri="{FF2B5EF4-FFF2-40B4-BE49-F238E27FC236}">
                <a16:creationId xmlns:a16="http://schemas.microsoft.com/office/drawing/2014/main" id="{D1CB688F-23C5-B058-4452-6B600DBAF766}"/>
              </a:ext>
            </a:extLst>
          </p:cNvPr>
          <p:cNvSpPr txBox="1"/>
          <p:nvPr/>
        </p:nvSpPr>
        <p:spPr>
          <a:xfrm>
            <a:off x="8947550" y="4709812"/>
            <a:ext cx="3022841" cy="1631216"/>
          </a:xfrm>
          <a:prstGeom prst="rect">
            <a:avLst/>
          </a:prstGeom>
          <a:noFill/>
        </p:spPr>
        <p:txBody>
          <a:bodyPr wrap="square" rtlCol="0">
            <a:spAutoFit/>
          </a:bodyPr>
          <a:lstStyle/>
          <a:p>
            <a:pPr algn="ctr"/>
            <a:r>
              <a:rPr lang="en-US" b="1" u="sng">
                <a:solidFill>
                  <a:srgbClr val="1B1464"/>
                </a:solidFill>
                <a:latin typeface="Helvetica" panose="020B0604020202020204" pitchFamily="34" charset="0"/>
                <a:cs typeface="Helvetica" panose="020B0604020202020204" pitchFamily="34" charset="0"/>
              </a:rPr>
              <a:t>2024</a:t>
            </a:r>
          </a:p>
          <a:p>
            <a:pPr algn="ctr"/>
            <a:r>
              <a:rPr lang="en-US" b="1">
                <a:solidFill>
                  <a:srgbClr val="00BFF2"/>
                </a:solidFill>
                <a:latin typeface="Helvetica" panose="020B0604020202020204" pitchFamily="34" charset="0"/>
                <a:cs typeface="Helvetica" panose="020B0604020202020204" pitchFamily="34" charset="0"/>
              </a:rPr>
              <a:t>APRA</a:t>
            </a:r>
            <a:br>
              <a:rPr lang="en-US">
                <a:solidFill>
                  <a:srgbClr val="00BFF2"/>
                </a:solidFill>
                <a:latin typeface="Helvetica" panose="020B0604020202020204" pitchFamily="34" charset="0"/>
                <a:cs typeface="Helvetica" panose="020B0604020202020204" pitchFamily="34" charset="0"/>
              </a:rPr>
            </a:br>
            <a:r>
              <a:rPr lang="en-US" sz="1200" u="sng">
                <a:solidFill>
                  <a:srgbClr val="00BFF2"/>
                </a:solidFill>
                <a:latin typeface="Helvetica" panose="020B0604020202020204" pitchFamily="34" charset="0"/>
                <a:cs typeface="Helvetica" panose="020B0604020202020204" pitchFamily="34" charset="0"/>
              </a:rPr>
              <a:t>American Privacy Rights Act (Delete Act)</a:t>
            </a:r>
            <a:br>
              <a:rPr lang="en-US" sz="1200" u="sng">
                <a:solidFill>
                  <a:srgbClr val="00BFF2"/>
                </a:solidFill>
                <a:latin typeface="Helvetica" panose="020B0604020202020204" pitchFamily="34" charset="0"/>
                <a:cs typeface="Helvetica" panose="020B0604020202020204" pitchFamily="34" charset="0"/>
              </a:rPr>
            </a:br>
            <a:endParaRPr lang="en-US" sz="400" u="sng">
              <a:solidFill>
                <a:srgbClr val="00BFF2"/>
              </a:solidFill>
              <a:latin typeface="Helvetica" panose="020B0604020202020204" pitchFamily="34" charset="0"/>
              <a:cs typeface="Helvetica" panose="020B0604020202020204" pitchFamily="34" charset="0"/>
            </a:endParaRPr>
          </a:p>
          <a:p>
            <a:pPr algn="ctr"/>
            <a:r>
              <a:rPr lang="en-US" sz="1200">
                <a:solidFill>
                  <a:srgbClr val="1B1464"/>
                </a:solidFill>
                <a:latin typeface="Helvetica" panose="020B0604020202020204" pitchFamily="34" charset="0"/>
                <a:cs typeface="Helvetica" panose="020B0604020202020204" pitchFamily="34" charset="0"/>
              </a:rPr>
              <a:t>New bi-partisan legislation introduced covering data minimization and security, consumer rights, restrictions on data brokers and an enforcement regime.</a:t>
            </a:r>
          </a:p>
        </p:txBody>
      </p:sp>
      <p:sp>
        <p:nvSpPr>
          <p:cNvPr id="14" name="Rectangle 13">
            <a:extLst>
              <a:ext uri="{FF2B5EF4-FFF2-40B4-BE49-F238E27FC236}">
                <a16:creationId xmlns:a16="http://schemas.microsoft.com/office/drawing/2014/main" id="{AD8665CA-343E-8ED7-9E0E-1C7A9A806631}"/>
              </a:ext>
            </a:extLst>
          </p:cNvPr>
          <p:cNvSpPr/>
          <p:nvPr/>
        </p:nvSpPr>
        <p:spPr>
          <a:xfrm>
            <a:off x="194838" y="4150041"/>
            <a:ext cx="5154402" cy="293495"/>
          </a:xfrm>
          <a:prstGeom prst="rect">
            <a:avLst/>
          </a:prstGeom>
          <a:solidFill>
            <a:srgbClr val="1B1464"/>
          </a:solidFill>
          <a:ln w="28575">
            <a:solidFill>
              <a:srgbClr val="4EBE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rgbClr val="4EBEA4"/>
                </a:solidFill>
                <a:latin typeface="Helvetica" panose="020B0604020202020204" pitchFamily="34" charset="0"/>
                <a:cs typeface="Helvetica" panose="020B0604020202020204" pitchFamily="34" charset="0"/>
              </a:rPr>
              <a:t>1988 - 2004</a:t>
            </a:r>
          </a:p>
        </p:txBody>
      </p:sp>
      <p:sp>
        <p:nvSpPr>
          <p:cNvPr id="15" name="Arrow: Right 14">
            <a:extLst>
              <a:ext uri="{FF2B5EF4-FFF2-40B4-BE49-F238E27FC236}">
                <a16:creationId xmlns:a16="http://schemas.microsoft.com/office/drawing/2014/main" id="{89A06451-F247-0484-22A1-0B1C8E614DB4}"/>
              </a:ext>
            </a:extLst>
          </p:cNvPr>
          <p:cNvSpPr/>
          <p:nvPr/>
        </p:nvSpPr>
        <p:spPr>
          <a:xfrm>
            <a:off x="5990404" y="4056262"/>
            <a:ext cx="6026335" cy="494956"/>
          </a:xfrm>
          <a:prstGeom prst="rightArrow">
            <a:avLst>
              <a:gd name="adj1" fmla="val 61003"/>
              <a:gd name="adj2" fmla="val 80189"/>
            </a:avLst>
          </a:prstGeom>
          <a:solidFill>
            <a:srgbClr val="1B1464"/>
          </a:solidFill>
          <a:ln w="28575">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rgbClr val="00BFF2"/>
                </a:solidFill>
                <a:latin typeface="Helvetica" panose="020B0604020202020204" pitchFamily="34" charset="0"/>
                <a:cs typeface="Helvetica" panose="020B0604020202020204" pitchFamily="34" charset="0"/>
              </a:rPr>
              <a:t>2018 - 2024</a:t>
            </a:r>
          </a:p>
        </p:txBody>
      </p:sp>
      <p:sp>
        <p:nvSpPr>
          <p:cNvPr id="6" name="TextBox 5">
            <a:extLst>
              <a:ext uri="{FF2B5EF4-FFF2-40B4-BE49-F238E27FC236}">
                <a16:creationId xmlns:a16="http://schemas.microsoft.com/office/drawing/2014/main" id="{EA5D8BF4-5890-339D-7B14-6DDAB49BB2CE}"/>
              </a:ext>
            </a:extLst>
          </p:cNvPr>
          <p:cNvSpPr txBox="1"/>
          <p:nvPr/>
        </p:nvSpPr>
        <p:spPr>
          <a:xfrm>
            <a:off x="5299653" y="3897101"/>
            <a:ext cx="728310" cy="584775"/>
          </a:xfrm>
          <a:prstGeom prst="rect">
            <a:avLst/>
          </a:prstGeom>
          <a:noFill/>
        </p:spPr>
        <p:txBody>
          <a:bodyPr wrap="square" rtlCol="0">
            <a:spAutoFit/>
          </a:bodyPr>
          <a:lstStyle/>
          <a:p>
            <a:pPr algn="ctr"/>
            <a:r>
              <a:rPr lang="en-US" sz="3200" b="1">
                <a:solidFill>
                  <a:srgbClr val="1B1464"/>
                </a:solidFill>
                <a:latin typeface="Helvetica" panose="020B0604020202020204" pitchFamily="34" charset="0"/>
                <a:cs typeface="Helvetica" panose="020B0604020202020204" pitchFamily="34" charset="0"/>
              </a:rPr>
              <a:t>…</a:t>
            </a:r>
          </a:p>
        </p:txBody>
      </p:sp>
    </p:spTree>
    <p:extLst>
      <p:ext uri="{BB962C8B-B14F-4D97-AF65-F5344CB8AC3E}">
        <p14:creationId xmlns:p14="http://schemas.microsoft.com/office/powerpoint/2010/main" val="37797043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B1464"/>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A3E2865B-EBB1-9EA1-761E-C8E9E11ED2B7}"/>
              </a:ext>
            </a:extLst>
          </p:cNvPr>
          <p:cNvSpPr/>
          <p:nvPr/>
        </p:nvSpPr>
        <p:spPr>
          <a:xfrm>
            <a:off x="0" y="4679757"/>
            <a:ext cx="12192000" cy="1857281"/>
          </a:xfrm>
          <a:prstGeom prst="rect">
            <a:avLst/>
          </a:prstGeom>
          <a:gradFill flip="none" rotWithShape="1">
            <a:gsLst>
              <a:gs pos="58000">
                <a:srgbClr val="ED3C8D"/>
              </a:gs>
              <a:gs pos="0">
                <a:srgbClr val="ED3C8D"/>
              </a:gs>
              <a:gs pos="100000">
                <a:srgbClr val="1B1464"/>
              </a:gs>
            </a:gsLst>
            <a:lin ang="0" scaled="1"/>
            <a:tileRect/>
          </a:gra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0BEFF64-78BC-C4C8-E304-309BD1E39778}"/>
              </a:ext>
            </a:extLst>
          </p:cNvPr>
          <p:cNvSpPr/>
          <p:nvPr/>
        </p:nvSpPr>
        <p:spPr>
          <a:xfrm>
            <a:off x="0" y="967686"/>
            <a:ext cx="12192000" cy="1857281"/>
          </a:xfrm>
          <a:prstGeom prst="rect">
            <a:avLst/>
          </a:prstGeom>
          <a:gradFill flip="none" rotWithShape="1">
            <a:gsLst>
              <a:gs pos="26000">
                <a:srgbClr val="00BFF2"/>
              </a:gs>
              <a:gs pos="0">
                <a:srgbClr val="00BFF2"/>
              </a:gs>
              <a:gs pos="100000">
                <a:srgbClr val="1B1464"/>
              </a:gs>
            </a:gsLst>
            <a:lin ang="0" scaled="1"/>
            <a:tileRect/>
          </a:gra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2" name="Rectangle 31">
            <a:extLst>
              <a:ext uri="{FF2B5EF4-FFF2-40B4-BE49-F238E27FC236}">
                <a16:creationId xmlns:a16="http://schemas.microsoft.com/office/drawing/2014/main" id="{C5F1F09C-A37F-F224-CD53-B62E44F7A794}"/>
              </a:ext>
            </a:extLst>
          </p:cNvPr>
          <p:cNvSpPr/>
          <p:nvPr/>
        </p:nvSpPr>
        <p:spPr>
          <a:xfrm>
            <a:off x="0" y="2816553"/>
            <a:ext cx="12192000" cy="1857281"/>
          </a:xfrm>
          <a:prstGeom prst="rect">
            <a:avLst/>
          </a:prstGeom>
          <a:gradFill flip="none" rotWithShape="1">
            <a:gsLst>
              <a:gs pos="48000">
                <a:srgbClr val="4EBEA4"/>
              </a:gs>
              <a:gs pos="0">
                <a:srgbClr val="4EBEA4"/>
              </a:gs>
              <a:gs pos="100000">
                <a:srgbClr val="1B1464"/>
              </a:gs>
            </a:gsLst>
            <a:lin ang="0" scaled="1"/>
            <a:tileRect/>
          </a:gra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4" name="Picture 3">
            <a:hlinkClick r:id="rId2"/>
            <a:extLst>
              <a:ext uri="{FF2B5EF4-FFF2-40B4-BE49-F238E27FC236}">
                <a16:creationId xmlns:a16="http://schemas.microsoft.com/office/drawing/2014/main" id="{DEA28535-7635-CDF6-F093-F00AADBFE8E6}"/>
              </a:ext>
            </a:extLst>
          </p:cNvPr>
          <p:cNvPicPr>
            <a:picLocks noChangeAspect="1"/>
          </p:cNvPicPr>
          <p:nvPr/>
        </p:nvPicPr>
        <p:blipFill>
          <a:blip r:embed="rId3"/>
          <a:stretch>
            <a:fillRect/>
          </a:stretch>
        </p:blipFill>
        <p:spPr>
          <a:xfrm>
            <a:off x="9330616" y="4764978"/>
            <a:ext cx="2753795" cy="1527658"/>
          </a:xfrm>
          <a:prstGeom prst="rect">
            <a:avLst/>
          </a:prstGeom>
          <a:ln>
            <a:solidFill>
              <a:schemeClr val="bg1"/>
            </a:solidFill>
          </a:ln>
        </p:spPr>
      </p:pic>
      <p:pic>
        <p:nvPicPr>
          <p:cNvPr id="11" name="Picture 10">
            <a:extLst>
              <a:ext uri="{FF2B5EF4-FFF2-40B4-BE49-F238E27FC236}">
                <a16:creationId xmlns:a16="http://schemas.microsoft.com/office/drawing/2014/main" id="{B2168C6E-F91F-7812-65EB-0F23730DAF7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2" name="Slide Number Placeholder 5">
            <a:extLst>
              <a:ext uri="{FF2B5EF4-FFF2-40B4-BE49-F238E27FC236}">
                <a16:creationId xmlns:a16="http://schemas.microsoft.com/office/drawing/2014/main" id="{3FCB601F-0A19-D9E0-8589-E61ED40AF193}"/>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3" name="Rectangle 12">
            <a:extLst>
              <a:ext uri="{FF2B5EF4-FFF2-40B4-BE49-F238E27FC236}">
                <a16:creationId xmlns:a16="http://schemas.microsoft.com/office/drawing/2014/main" id="{CC8565C0-7E46-A9F2-0BD8-54693F425003}"/>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14" name="Rectangle 13">
            <a:extLst>
              <a:ext uri="{FF2B5EF4-FFF2-40B4-BE49-F238E27FC236}">
                <a16:creationId xmlns:a16="http://schemas.microsoft.com/office/drawing/2014/main" id="{468C90BE-A550-C1A0-538C-1BD06FDFC7B9}"/>
              </a:ext>
            </a:extLst>
          </p:cNvPr>
          <p:cNvSpPr/>
          <p:nvPr/>
        </p:nvSpPr>
        <p:spPr>
          <a:xfrm>
            <a:off x="136187" y="55443"/>
            <a:ext cx="12055811" cy="892552"/>
          </a:xfrm>
          <a:prstGeom prst="rect">
            <a:avLst/>
          </a:prstGeom>
        </p:spPr>
        <p:txBody>
          <a:bodyPr wrap="square" lIns="91440" tIns="45720" rIns="91440" bIns="45720" anchor="t">
            <a:spAutoFit/>
          </a:bodyPr>
          <a:lstStyle/>
          <a:p>
            <a:pPr>
              <a:defRPr/>
            </a:pPr>
            <a:r>
              <a:rPr kumimoji="0" lang="en-US" sz="2600" b="1" i="0" u="none" strike="noStrike" kern="1200" cap="none" spc="0" normalizeH="0" baseline="0" noProof="0">
                <a:ln>
                  <a:noFill/>
                </a:ln>
                <a:solidFill>
                  <a:schemeClr val="bg1"/>
                </a:solidFill>
                <a:effectLst/>
                <a:uLnTx/>
                <a:uFillTx/>
                <a:latin typeface="Helvetica"/>
                <a:cs typeface="Helvetica"/>
              </a:rPr>
              <a:t>Our three-part series will help you </a:t>
            </a:r>
            <a:r>
              <a:rPr kumimoji="0" lang="en-US" sz="2600" b="1" i="0" u="none" strike="noStrike" kern="1200" cap="none" spc="0" normalizeH="0" baseline="0" noProof="0">
                <a:ln>
                  <a:noFill/>
                </a:ln>
                <a:solidFill>
                  <a:srgbClr val="00BFF2"/>
                </a:solidFill>
                <a:effectLst/>
                <a:uLnTx/>
                <a:uFillTx/>
                <a:latin typeface="Helvetica"/>
                <a:cs typeface="Helvetica"/>
              </a:rPr>
              <a:t>understand, </a:t>
            </a:r>
            <a:r>
              <a:rPr kumimoji="0" lang="en-US" sz="2600" b="1" i="0" u="none" strike="noStrike" kern="1200" cap="none" spc="0" normalizeH="0" baseline="0" noProof="0">
                <a:ln>
                  <a:noFill/>
                </a:ln>
                <a:solidFill>
                  <a:srgbClr val="4EBEA4"/>
                </a:solidFill>
                <a:effectLst/>
                <a:uLnTx/>
                <a:uFillTx/>
                <a:latin typeface="Helvetica"/>
                <a:cs typeface="Helvetica"/>
              </a:rPr>
              <a:t>decode</a:t>
            </a:r>
            <a:r>
              <a:rPr kumimoji="0" lang="en-US" sz="2600" b="1" i="0" u="none" strike="noStrike" kern="1200" cap="none" spc="0" normalizeH="0" baseline="0" noProof="0">
                <a:ln>
                  <a:noFill/>
                </a:ln>
                <a:solidFill>
                  <a:schemeClr val="bg1"/>
                </a:solidFill>
                <a:effectLst/>
                <a:uLnTx/>
                <a:uFillTx/>
                <a:latin typeface="Helvetica"/>
                <a:cs typeface="Helvetica"/>
              </a:rPr>
              <a:t> and </a:t>
            </a:r>
            <a:r>
              <a:rPr kumimoji="0" lang="en-US" sz="2600" b="1" i="0" u="none" strike="noStrike" kern="1200" cap="none" spc="0" normalizeH="0" baseline="0" noProof="0">
                <a:ln>
                  <a:noFill/>
                </a:ln>
                <a:solidFill>
                  <a:srgbClr val="ED3C8D"/>
                </a:solidFill>
                <a:effectLst/>
                <a:uLnTx/>
                <a:uFillTx/>
                <a:latin typeface="Helvetica"/>
                <a:cs typeface="Helvetica"/>
              </a:rPr>
              <a:t>navigate</a:t>
            </a:r>
            <a:r>
              <a:rPr kumimoji="0" lang="en-US" sz="2600" b="1" i="0" u="none" strike="noStrike" kern="1200" cap="none" spc="0" normalizeH="0" baseline="0" noProof="0">
                <a:ln>
                  <a:noFill/>
                </a:ln>
                <a:solidFill>
                  <a:schemeClr val="bg1"/>
                </a:solidFill>
                <a:effectLst/>
                <a:uLnTx/>
                <a:uFillTx/>
                <a:latin typeface="Helvetica"/>
                <a:cs typeface="Helvetica"/>
              </a:rPr>
              <a:t> data privacy and security</a:t>
            </a:r>
          </a:p>
        </p:txBody>
      </p:sp>
      <p:sp>
        <p:nvSpPr>
          <p:cNvPr id="27" name="TextBox 26">
            <a:extLst>
              <a:ext uri="{FF2B5EF4-FFF2-40B4-BE49-F238E27FC236}">
                <a16:creationId xmlns:a16="http://schemas.microsoft.com/office/drawing/2014/main" id="{8097B16C-FCDA-DF85-DADB-C25F2A6420B4}"/>
              </a:ext>
            </a:extLst>
          </p:cNvPr>
          <p:cNvSpPr txBox="1"/>
          <p:nvPr/>
        </p:nvSpPr>
        <p:spPr>
          <a:xfrm>
            <a:off x="4781863" y="4823160"/>
            <a:ext cx="4521889" cy="1107996"/>
          </a:xfrm>
          <a:prstGeom prst="rect">
            <a:avLst/>
          </a:prstGeom>
          <a:noFill/>
        </p:spPr>
        <p:txBody>
          <a:bodyPr wrap="square" rtlCol="0">
            <a:spAutoFit/>
          </a:bodyPr>
          <a:lstStyle/>
          <a:p>
            <a:pPr algn="ctr"/>
            <a:r>
              <a:rPr lang="en-US" sz="6600">
                <a:solidFill>
                  <a:schemeClr val="bg1"/>
                </a:solidFill>
                <a:latin typeface="Helvetica" panose="020B0604020202020204" pitchFamily="34" charset="0"/>
                <a:cs typeface="Helvetica" panose="020B0604020202020204" pitchFamily="34" charset="0"/>
              </a:rPr>
              <a:t>NAVIGATE</a:t>
            </a:r>
          </a:p>
        </p:txBody>
      </p:sp>
      <p:sp>
        <p:nvSpPr>
          <p:cNvPr id="30" name="TextBox 29">
            <a:extLst>
              <a:ext uri="{FF2B5EF4-FFF2-40B4-BE49-F238E27FC236}">
                <a16:creationId xmlns:a16="http://schemas.microsoft.com/office/drawing/2014/main" id="{4CB722DB-C0DC-0062-69BF-5ED80747152F}"/>
              </a:ext>
            </a:extLst>
          </p:cNvPr>
          <p:cNvSpPr txBox="1"/>
          <p:nvPr/>
        </p:nvSpPr>
        <p:spPr>
          <a:xfrm>
            <a:off x="4964745" y="5838823"/>
            <a:ext cx="4339008" cy="369332"/>
          </a:xfrm>
          <a:prstGeom prst="rect">
            <a:avLst/>
          </a:prstGeom>
          <a:noFill/>
        </p:spPr>
        <p:txBody>
          <a:bodyPr wrap="square">
            <a:spAutoFit/>
          </a:bodyPr>
          <a:lstStyle/>
          <a:p>
            <a:pPr algn="ctr"/>
            <a:r>
              <a:rPr lang="en-US" sz="1800">
                <a:solidFill>
                  <a:schemeClr val="bg1"/>
                </a:solidFill>
                <a:latin typeface="Helvetica" panose="020B0604020202020204" pitchFamily="34" charset="0"/>
                <a:cs typeface="Helvetica" panose="020B0604020202020204" pitchFamily="34" charset="0"/>
              </a:rPr>
              <a:t>Marketing in privacy focused landscape</a:t>
            </a:r>
            <a:endParaRPr lang="en-US">
              <a:solidFill>
                <a:schemeClr val="bg1"/>
              </a:solidFill>
              <a:latin typeface="Helvetica" panose="020B0604020202020204" pitchFamily="34" charset="0"/>
              <a:cs typeface="Helvetica" panose="020B0604020202020204" pitchFamily="34" charset="0"/>
            </a:endParaRPr>
          </a:p>
        </p:txBody>
      </p:sp>
      <p:sp>
        <p:nvSpPr>
          <p:cNvPr id="33" name="Rectangle 32">
            <a:hlinkClick r:id="rId2"/>
            <a:extLst>
              <a:ext uri="{FF2B5EF4-FFF2-40B4-BE49-F238E27FC236}">
                <a16:creationId xmlns:a16="http://schemas.microsoft.com/office/drawing/2014/main" id="{53CF76BA-BA73-A72A-03B1-440A16CD0F5C}"/>
              </a:ext>
            </a:extLst>
          </p:cNvPr>
          <p:cNvSpPr/>
          <p:nvPr/>
        </p:nvSpPr>
        <p:spPr>
          <a:xfrm>
            <a:off x="9330619" y="6296198"/>
            <a:ext cx="2753795" cy="20060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i="1">
                <a:latin typeface="Helvetica" panose="020B0604020202020204" pitchFamily="34" charset="0"/>
                <a:cs typeface="Helvetica" panose="020B0604020202020204" pitchFamily="34" charset="0"/>
              </a:rPr>
              <a:t>click here to download</a:t>
            </a:r>
          </a:p>
        </p:txBody>
      </p:sp>
      <p:sp>
        <p:nvSpPr>
          <p:cNvPr id="10" name="TextBox 9">
            <a:extLst>
              <a:ext uri="{FF2B5EF4-FFF2-40B4-BE49-F238E27FC236}">
                <a16:creationId xmlns:a16="http://schemas.microsoft.com/office/drawing/2014/main" id="{C2793912-5A53-110E-D64E-74678564D75F}"/>
              </a:ext>
            </a:extLst>
          </p:cNvPr>
          <p:cNvSpPr txBox="1"/>
          <p:nvPr/>
        </p:nvSpPr>
        <p:spPr>
          <a:xfrm>
            <a:off x="4781864" y="4823161"/>
            <a:ext cx="4521889" cy="1107996"/>
          </a:xfrm>
          <a:prstGeom prst="rect">
            <a:avLst/>
          </a:prstGeom>
          <a:noFill/>
        </p:spPr>
        <p:txBody>
          <a:bodyPr wrap="square" rtlCol="0">
            <a:spAutoFit/>
          </a:bodyPr>
          <a:lstStyle/>
          <a:p>
            <a:pPr algn="ctr"/>
            <a:r>
              <a:rPr lang="en-US" sz="6600">
                <a:solidFill>
                  <a:prstClr val="white"/>
                </a:solidFill>
                <a:latin typeface="Helvetica" panose="020B0604020202020204" pitchFamily="34" charset="0"/>
                <a:cs typeface="Helvetica" panose="020B0604020202020204" pitchFamily="34" charset="0"/>
              </a:rPr>
              <a:t>NAVIGATE</a:t>
            </a:r>
          </a:p>
        </p:txBody>
      </p:sp>
      <p:sp>
        <p:nvSpPr>
          <p:cNvPr id="19" name="TextBox 18">
            <a:extLst>
              <a:ext uri="{FF2B5EF4-FFF2-40B4-BE49-F238E27FC236}">
                <a16:creationId xmlns:a16="http://schemas.microsoft.com/office/drawing/2014/main" id="{323E604D-7B82-B857-D01F-A67D3C0B2F30}"/>
              </a:ext>
            </a:extLst>
          </p:cNvPr>
          <p:cNvSpPr txBox="1"/>
          <p:nvPr/>
        </p:nvSpPr>
        <p:spPr>
          <a:xfrm>
            <a:off x="4964745" y="5838824"/>
            <a:ext cx="4339008" cy="369332"/>
          </a:xfrm>
          <a:prstGeom prst="rect">
            <a:avLst/>
          </a:prstGeom>
          <a:noFill/>
        </p:spPr>
        <p:txBody>
          <a:bodyPr wrap="square">
            <a:spAutoFit/>
          </a:bodyPr>
          <a:lstStyle/>
          <a:p>
            <a:pPr algn="ctr"/>
            <a:r>
              <a:rPr lang="en-US">
                <a:solidFill>
                  <a:prstClr val="white"/>
                </a:solidFill>
                <a:latin typeface="Helvetica" panose="020B0604020202020204" pitchFamily="34" charset="0"/>
                <a:cs typeface="Helvetica" panose="020B0604020202020204" pitchFamily="34" charset="0"/>
              </a:rPr>
              <a:t>Marketing in privacy focused landscape</a:t>
            </a:r>
          </a:p>
        </p:txBody>
      </p:sp>
      <p:pic>
        <p:nvPicPr>
          <p:cNvPr id="25" name="Picture 24">
            <a:hlinkClick r:id="rId2"/>
            <a:extLst>
              <a:ext uri="{FF2B5EF4-FFF2-40B4-BE49-F238E27FC236}">
                <a16:creationId xmlns:a16="http://schemas.microsoft.com/office/drawing/2014/main" id="{3A321FDE-0416-50A7-7401-27859276AAAB}"/>
              </a:ext>
            </a:extLst>
          </p:cNvPr>
          <p:cNvPicPr>
            <a:picLocks noChangeAspect="1"/>
          </p:cNvPicPr>
          <p:nvPr/>
        </p:nvPicPr>
        <p:blipFill>
          <a:blip r:embed="rId5"/>
          <a:stretch>
            <a:fillRect/>
          </a:stretch>
        </p:blipFill>
        <p:spPr>
          <a:xfrm>
            <a:off x="6096000" y="1134497"/>
            <a:ext cx="2753795" cy="1549009"/>
          </a:xfrm>
          <a:prstGeom prst="rect">
            <a:avLst/>
          </a:prstGeom>
          <a:ln>
            <a:solidFill>
              <a:schemeClr val="bg1"/>
            </a:solidFill>
          </a:ln>
        </p:spPr>
      </p:pic>
      <p:sp>
        <p:nvSpPr>
          <p:cNvPr id="34" name="TextBox 33">
            <a:extLst>
              <a:ext uri="{FF2B5EF4-FFF2-40B4-BE49-F238E27FC236}">
                <a16:creationId xmlns:a16="http://schemas.microsoft.com/office/drawing/2014/main" id="{943AE838-5D05-14E7-2679-2DC9E0F25B5C}"/>
              </a:ext>
            </a:extLst>
          </p:cNvPr>
          <p:cNvSpPr txBox="1"/>
          <p:nvPr/>
        </p:nvSpPr>
        <p:spPr>
          <a:xfrm>
            <a:off x="3325824" y="3012082"/>
            <a:ext cx="3946914" cy="1107996"/>
          </a:xfrm>
          <a:prstGeom prst="rect">
            <a:avLst/>
          </a:prstGeom>
          <a:noFill/>
        </p:spPr>
        <p:txBody>
          <a:bodyPr wrap="none" rtlCol="0">
            <a:spAutoFit/>
          </a:bodyPr>
          <a:lstStyle/>
          <a:p>
            <a:pPr algn="ctr"/>
            <a:r>
              <a:rPr lang="en-US" sz="6600">
                <a:solidFill>
                  <a:prstClr val="white"/>
                </a:solidFill>
                <a:latin typeface="Helvetica" panose="020B0604020202020204" pitchFamily="34" charset="0"/>
                <a:cs typeface="Helvetica" panose="020B0604020202020204" pitchFamily="34" charset="0"/>
              </a:rPr>
              <a:t>DECODE </a:t>
            </a:r>
          </a:p>
        </p:txBody>
      </p:sp>
      <p:sp>
        <p:nvSpPr>
          <p:cNvPr id="35" name="TextBox 34">
            <a:extLst>
              <a:ext uri="{FF2B5EF4-FFF2-40B4-BE49-F238E27FC236}">
                <a16:creationId xmlns:a16="http://schemas.microsoft.com/office/drawing/2014/main" id="{2D8C3FE9-61A3-EE5B-901C-F503FEB1D15D}"/>
              </a:ext>
            </a:extLst>
          </p:cNvPr>
          <p:cNvSpPr txBox="1"/>
          <p:nvPr/>
        </p:nvSpPr>
        <p:spPr>
          <a:xfrm>
            <a:off x="91063" y="1189720"/>
            <a:ext cx="5873724" cy="1107996"/>
          </a:xfrm>
          <a:prstGeom prst="rect">
            <a:avLst/>
          </a:prstGeom>
          <a:noFill/>
        </p:spPr>
        <p:txBody>
          <a:bodyPr wrap="none" rtlCol="0">
            <a:spAutoFit/>
          </a:bodyPr>
          <a:lstStyle/>
          <a:p>
            <a:pPr algn="ctr"/>
            <a:r>
              <a:rPr lang="en-US" sz="6600">
                <a:solidFill>
                  <a:prstClr val="white"/>
                </a:solidFill>
                <a:latin typeface="Helvetica" panose="020B0604020202020204" pitchFamily="34" charset="0"/>
                <a:cs typeface="Helvetica" panose="020B0604020202020204" pitchFamily="34" charset="0"/>
              </a:rPr>
              <a:t>UNDERSTAND</a:t>
            </a:r>
          </a:p>
        </p:txBody>
      </p:sp>
      <p:sp>
        <p:nvSpPr>
          <p:cNvPr id="36" name="TextBox 35">
            <a:extLst>
              <a:ext uri="{FF2B5EF4-FFF2-40B4-BE49-F238E27FC236}">
                <a16:creationId xmlns:a16="http://schemas.microsoft.com/office/drawing/2014/main" id="{966B7B2F-DC3E-1895-E65E-E16DB2E68445}"/>
              </a:ext>
            </a:extLst>
          </p:cNvPr>
          <p:cNvSpPr txBox="1"/>
          <p:nvPr/>
        </p:nvSpPr>
        <p:spPr>
          <a:xfrm>
            <a:off x="3278364" y="4023772"/>
            <a:ext cx="4039888" cy="369332"/>
          </a:xfrm>
          <a:prstGeom prst="rect">
            <a:avLst/>
          </a:prstGeom>
          <a:noFill/>
        </p:spPr>
        <p:txBody>
          <a:bodyPr wrap="square">
            <a:spAutoFit/>
          </a:bodyPr>
          <a:lstStyle/>
          <a:p>
            <a:pPr algn="ctr"/>
            <a:r>
              <a:rPr lang="en-US">
                <a:solidFill>
                  <a:prstClr val="white"/>
                </a:solidFill>
                <a:latin typeface="Helvetica" panose="020B0604020202020204" pitchFamily="34" charset="0"/>
                <a:cs typeface="Helvetica" panose="020B0604020202020204" pitchFamily="34" charset="0"/>
              </a:rPr>
              <a:t>data privacy and security</a:t>
            </a:r>
          </a:p>
        </p:txBody>
      </p:sp>
      <p:sp>
        <p:nvSpPr>
          <p:cNvPr id="37" name="TextBox 36">
            <a:extLst>
              <a:ext uri="{FF2B5EF4-FFF2-40B4-BE49-F238E27FC236}">
                <a16:creationId xmlns:a16="http://schemas.microsoft.com/office/drawing/2014/main" id="{197140B3-3C7E-00D0-7972-4FE3EA40F23C}"/>
              </a:ext>
            </a:extLst>
          </p:cNvPr>
          <p:cNvSpPr txBox="1"/>
          <p:nvPr/>
        </p:nvSpPr>
        <p:spPr>
          <a:xfrm>
            <a:off x="29508" y="2224483"/>
            <a:ext cx="5996834" cy="369332"/>
          </a:xfrm>
          <a:prstGeom prst="rect">
            <a:avLst/>
          </a:prstGeom>
          <a:noFill/>
        </p:spPr>
        <p:txBody>
          <a:bodyPr wrap="square">
            <a:spAutoFit/>
          </a:bodyPr>
          <a:lstStyle/>
          <a:p>
            <a:pPr algn="ctr"/>
            <a:r>
              <a:rPr lang="en-US">
                <a:solidFill>
                  <a:prstClr val="white"/>
                </a:solidFill>
                <a:latin typeface="Helvetica" panose="020B0604020202020204" pitchFamily="34" charset="0"/>
                <a:cs typeface="Helvetica" panose="020B0604020202020204" pitchFamily="34" charset="0"/>
              </a:rPr>
              <a:t>The momentum of data privacy &amp; security legislation</a:t>
            </a:r>
          </a:p>
        </p:txBody>
      </p:sp>
      <p:pic>
        <p:nvPicPr>
          <p:cNvPr id="39" name="Picture 38">
            <a:hlinkClick r:id="rId2"/>
            <a:extLst>
              <a:ext uri="{FF2B5EF4-FFF2-40B4-BE49-F238E27FC236}">
                <a16:creationId xmlns:a16="http://schemas.microsoft.com/office/drawing/2014/main" id="{C0613E9C-1D7D-65AC-3FFE-08A66A0FF1A6}"/>
              </a:ext>
            </a:extLst>
          </p:cNvPr>
          <p:cNvPicPr>
            <a:picLocks noChangeAspect="1"/>
          </p:cNvPicPr>
          <p:nvPr/>
        </p:nvPicPr>
        <p:blipFill>
          <a:blip r:embed="rId6">
            <a:alphaModFix/>
          </a:blip>
          <a:stretch>
            <a:fillRect/>
          </a:stretch>
        </p:blipFill>
        <p:spPr>
          <a:xfrm>
            <a:off x="7338822" y="2893939"/>
            <a:ext cx="2753795" cy="1551161"/>
          </a:xfrm>
          <a:prstGeom prst="rect">
            <a:avLst/>
          </a:prstGeom>
          <a:ln>
            <a:solidFill>
              <a:schemeClr val="bg1"/>
            </a:solidFill>
          </a:ln>
        </p:spPr>
      </p:pic>
      <p:sp>
        <p:nvSpPr>
          <p:cNvPr id="40" name="Rectangle 39">
            <a:hlinkClick r:id="rId2"/>
            <a:extLst>
              <a:ext uri="{FF2B5EF4-FFF2-40B4-BE49-F238E27FC236}">
                <a16:creationId xmlns:a16="http://schemas.microsoft.com/office/drawing/2014/main" id="{98CF75EE-6180-2403-3D08-5101CA114DA2}"/>
              </a:ext>
            </a:extLst>
          </p:cNvPr>
          <p:cNvSpPr/>
          <p:nvPr/>
        </p:nvSpPr>
        <p:spPr>
          <a:xfrm>
            <a:off x="7337034" y="4456168"/>
            <a:ext cx="2753795" cy="20060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i="1">
                <a:latin typeface="Helvetica" panose="020B0604020202020204" pitchFamily="34" charset="0"/>
                <a:cs typeface="Helvetica" panose="020B0604020202020204" pitchFamily="34" charset="0"/>
              </a:rPr>
              <a:t>click here to download</a:t>
            </a:r>
          </a:p>
        </p:txBody>
      </p:sp>
      <p:pic>
        <p:nvPicPr>
          <p:cNvPr id="42" name="Picture 41" descr="A blue and white logo&#10;&#10;Description automatically generated">
            <a:extLst>
              <a:ext uri="{FF2B5EF4-FFF2-40B4-BE49-F238E27FC236}">
                <a16:creationId xmlns:a16="http://schemas.microsoft.com/office/drawing/2014/main" id="{545D3B82-F2DE-EA7E-5C70-65F9FF744598}"/>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9303752" y="1374937"/>
            <a:ext cx="1042156" cy="1042156"/>
          </a:xfrm>
          <a:prstGeom prst="rect">
            <a:avLst/>
          </a:prstGeom>
        </p:spPr>
      </p:pic>
    </p:spTree>
    <p:extLst>
      <p:ext uri="{BB962C8B-B14F-4D97-AF65-F5344CB8AC3E}">
        <p14:creationId xmlns:p14="http://schemas.microsoft.com/office/powerpoint/2010/main" val="4131589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D93CAFF-A820-DA8A-7ECE-F544D8258DA2}"/>
              </a:ext>
            </a:extLst>
          </p:cNvPr>
          <p:cNvSpPr/>
          <p:nvPr/>
        </p:nvSpPr>
        <p:spPr>
          <a:xfrm>
            <a:off x="-9078" y="1213253"/>
            <a:ext cx="12192000" cy="564474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EE2780E-B479-CB84-03DB-50B6D5A62DBC}"/>
              </a:ext>
            </a:extLst>
          </p:cNvPr>
          <p:cNvSpPr txBox="1"/>
          <p:nvPr/>
        </p:nvSpPr>
        <p:spPr>
          <a:xfrm>
            <a:off x="189953" y="1593270"/>
            <a:ext cx="11808855" cy="646331"/>
          </a:xfrm>
          <a:prstGeom prst="rect">
            <a:avLst/>
          </a:prstGeom>
          <a:solidFill>
            <a:schemeClr val="bg1"/>
          </a:solidFill>
          <a:ln w="19050">
            <a:solidFill>
              <a:srgbClr val="00BFF2"/>
            </a:solidFill>
          </a:ln>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Helvetica"/>
                <a:cs typeface="Calibri"/>
              </a:rPr>
              <a:t>It’s important to </a:t>
            </a:r>
            <a:r>
              <a:rPr kumimoji="0" lang="en-US" sz="1800" b="1" i="0" u="none" strike="noStrike" kern="1200" cap="none" spc="0" normalizeH="0" baseline="0" noProof="0">
                <a:ln>
                  <a:noFill/>
                </a:ln>
                <a:solidFill>
                  <a:srgbClr val="00BFF2"/>
                </a:solidFill>
                <a:effectLst/>
                <a:uLnTx/>
                <a:uFillTx/>
                <a:latin typeface="Helvetica"/>
                <a:cs typeface="Calibri"/>
              </a:rPr>
              <a:t>understand</a:t>
            </a:r>
            <a:r>
              <a:rPr kumimoji="0" lang="en-US" sz="1800" b="1" i="0" u="none" strike="noStrike" kern="1200" cap="none" spc="0" normalizeH="0" baseline="0" noProof="0">
                <a:ln>
                  <a:noFill/>
                </a:ln>
                <a:solidFill>
                  <a:srgbClr val="1B1464"/>
                </a:solidFill>
                <a:effectLst/>
                <a:uLnTx/>
                <a:uFillTx/>
                <a:latin typeface="Helvetica"/>
                <a:cs typeface="Calibri"/>
              </a:rPr>
              <a:t> why </a:t>
            </a:r>
            <a:r>
              <a:rPr kumimoji="0" lang="en-US" sz="1800" b="1" i="0" u="none" strike="noStrike" kern="1200" cap="none" spc="0" normalizeH="0" baseline="0" noProof="0">
                <a:ln>
                  <a:noFill/>
                </a:ln>
                <a:solidFill>
                  <a:srgbClr val="00BFF2"/>
                </a:solidFill>
                <a:effectLst/>
                <a:uLnTx/>
                <a:uFillTx/>
                <a:latin typeface="Helvetica"/>
                <a:cs typeface="Calibri"/>
              </a:rPr>
              <a:t>data privacy and security is such a critical topic </a:t>
            </a:r>
            <a:r>
              <a:rPr kumimoji="0" lang="en-US" sz="1800" b="1" i="0" u="none" strike="noStrike" kern="1200" cap="none" spc="0" normalizeH="0" baseline="0" noProof="0">
                <a:ln>
                  <a:noFill/>
                </a:ln>
                <a:solidFill>
                  <a:srgbClr val="1B1464"/>
                </a:solidFill>
                <a:effectLst/>
                <a:uLnTx/>
                <a:uFillTx/>
                <a:latin typeface="Helvetica"/>
                <a:cs typeface="Calibri"/>
              </a:rPr>
              <a:t>for the advertising industry today, as </a:t>
            </a:r>
            <a:r>
              <a:rPr kumimoji="0" lang="en-US" sz="1800" b="1" i="0" u="none" strike="noStrike" kern="1200" cap="none" spc="0" normalizeH="0" baseline="0" noProof="0">
                <a:ln>
                  <a:noFill/>
                </a:ln>
                <a:solidFill>
                  <a:srgbClr val="00BFF2"/>
                </a:solidFill>
                <a:effectLst/>
                <a:uLnTx/>
                <a:uFillTx/>
                <a:latin typeface="Helvetica"/>
                <a:cs typeface="Calibri"/>
              </a:rPr>
              <a:t>new legislation and growing consumer concern transforms the landscape</a:t>
            </a:r>
            <a:endParaRPr lang="en-US" sz="1800" b="1" i="0" u="none" strike="noStrike" kern="1200" cap="none" spc="0" normalizeH="0" baseline="0" noProof="0">
              <a:ln>
                <a:noFill/>
              </a:ln>
              <a:solidFill>
                <a:srgbClr val="00BFF2"/>
              </a:solidFill>
              <a:effectLst/>
              <a:uLnTx/>
              <a:uFillTx/>
              <a:latin typeface="Helvetica"/>
              <a:cs typeface="Calibri"/>
            </a:endParaRPr>
          </a:p>
        </p:txBody>
      </p:sp>
      <p:sp>
        <p:nvSpPr>
          <p:cNvPr id="12" name="Rectangle 11">
            <a:extLst>
              <a:ext uri="{FF2B5EF4-FFF2-40B4-BE49-F238E27FC236}">
                <a16:creationId xmlns:a16="http://schemas.microsoft.com/office/drawing/2014/main" id="{FCBDB492-9443-3D4A-8E9D-B3CECB95DCD7}"/>
              </a:ext>
            </a:extLst>
          </p:cNvPr>
          <p:cNvSpPr/>
          <p:nvPr/>
        </p:nvSpPr>
        <p:spPr>
          <a:xfrm>
            <a:off x="180409" y="330744"/>
            <a:ext cx="11846937"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00BFF2"/>
                </a:solidFill>
                <a:effectLst/>
                <a:uLnTx/>
                <a:uFillTx/>
                <a:latin typeface="Helvetica" pitchFamily="2" charset="0"/>
                <a:ea typeface="+mn-ea"/>
                <a:cs typeface="+mn-cs"/>
              </a:rPr>
              <a:t>What You’ll Learn…</a:t>
            </a:r>
          </a:p>
        </p:txBody>
      </p:sp>
      <p:sp>
        <p:nvSpPr>
          <p:cNvPr id="28" name="TextBox 27">
            <a:extLst>
              <a:ext uri="{FF2B5EF4-FFF2-40B4-BE49-F238E27FC236}">
                <a16:creationId xmlns:a16="http://schemas.microsoft.com/office/drawing/2014/main" id="{B1090EA5-9E24-420F-B356-BFA5C7B32400}"/>
              </a:ext>
            </a:extLst>
          </p:cNvPr>
          <p:cNvSpPr txBox="1"/>
          <p:nvPr/>
        </p:nvSpPr>
        <p:spPr>
          <a:xfrm>
            <a:off x="196646" y="6213751"/>
            <a:ext cx="11771078"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1B1464"/>
                </a:solidFill>
                <a:effectLst/>
                <a:uLnTx/>
                <a:uFillTx/>
                <a:latin typeface="Helvetica" panose="020B0403020202020204" pitchFamily="34" charset="0"/>
                <a:ea typeface="+mn-ea"/>
                <a:cs typeface="+mn-cs"/>
              </a:rPr>
              <a:t>Click through a box above to be brought directly to the appropriate section</a:t>
            </a:r>
          </a:p>
        </p:txBody>
      </p:sp>
      <p:sp>
        <p:nvSpPr>
          <p:cNvPr id="21" name="Rectangle 20">
            <a:hlinkClick r:id="rId3" action="ppaction://hlinksldjump"/>
            <a:extLst>
              <a:ext uri="{FF2B5EF4-FFF2-40B4-BE49-F238E27FC236}">
                <a16:creationId xmlns:a16="http://schemas.microsoft.com/office/drawing/2014/main" id="{079D04CA-35FF-4320-A06E-87F2D7AC5E31}"/>
              </a:ext>
            </a:extLst>
          </p:cNvPr>
          <p:cNvSpPr/>
          <p:nvPr/>
        </p:nvSpPr>
        <p:spPr>
          <a:xfrm>
            <a:off x="9395555" y="3020770"/>
            <a:ext cx="2234147" cy="2810342"/>
          </a:xfrm>
          <a:prstGeom prst="rect">
            <a:avLst/>
          </a:prstGeom>
          <a:solidFill>
            <a:srgbClr val="00BFF2"/>
          </a:solidFill>
          <a:ln w="571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1"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26" name="TextBox 25">
            <a:extLst>
              <a:ext uri="{FF2B5EF4-FFF2-40B4-BE49-F238E27FC236}">
                <a16:creationId xmlns:a16="http://schemas.microsoft.com/office/drawing/2014/main" id="{E19C2C8D-1398-4F10-A589-3ACAB67B7712}"/>
              </a:ext>
            </a:extLst>
          </p:cNvPr>
          <p:cNvSpPr txBox="1"/>
          <p:nvPr/>
        </p:nvSpPr>
        <p:spPr>
          <a:xfrm>
            <a:off x="9401689" y="3066876"/>
            <a:ext cx="4364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bg1"/>
                </a:solidFill>
                <a:effectLst/>
                <a:uLnTx/>
                <a:uFillTx/>
                <a:latin typeface="Helvetica" pitchFamily="2" charset="0"/>
                <a:ea typeface="+mn-ea"/>
                <a:cs typeface="+mn-cs"/>
              </a:rPr>
              <a:t>4</a:t>
            </a:r>
          </a:p>
        </p:txBody>
      </p:sp>
      <p:sp>
        <p:nvSpPr>
          <p:cNvPr id="31" name="TextBox 30">
            <a:hlinkClick r:id="rId3" action="ppaction://hlinksldjump"/>
            <a:extLst>
              <a:ext uri="{FF2B5EF4-FFF2-40B4-BE49-F238E27FC236}">
                <a16:creationId xmlns:a16="http://schemas.microsoft.com/office/drawing/2014/main" id="{D0BAD055-91AD-4520-994B-4F672A06C61C}"/>
              </a:ext>
            </a:extLst>
          </p:cNvPr>
          <p:cNvSpPr txBox="1"/>
          <p:nvPr/>
        </p:nvSpPr>
        <p:spPr>
          <a:xfrm>
            <a:off x="9428268" y="3620359"/>
            <a:ext cx="220143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prstClr val="white"/>
                </a:solidFill>
                <a:latin typeface="Helvetica" panose="020B0403020202020204" pitchFamily="34" charset="0"/>
              </a:rPr>
              <a:t>In which ways is multiscreen TV held to higher standards?</a:t>
            </a:r>
          </a:p>
        </p:txBody>
      </p:sp>
      <p:sp>
        <p:nvSpPr>
          <p:cNvPr id="19" name="Rectangle 18">
            <a:hlinkClick r:id="rId4" action="ppaction://hlinksldjump"/>
            <a:extLst>
              <a:ext uri="{FF2B5EF4-FFF2-40B4-BE49-F238E27FC236}">
                <a16:creationId xmlns:a16="http://schemas.microsoft.com/office/drawing/2014/main" id="{2F88C82D-7CF0-438E-BB5E-A33A77D936B6}"/>
              </a:ext>
            </a:extLst>
          </p:cNvPr>
          <p:cNvSpPr/>
          <p:nvPr/>
        </p:nvSpPr>
        <p:spPr>
          <a:xfrm>
            <a:off x="3521269" y="3020770"/>
            <a:ext cx="2234147" cy="2810342"/>
          </a:xfrm>
          <a:prstGeom prst="rect">
            <a:avLst/>
          </a:prstGeom>
          <a:solidFill>
            <a:srgbClr val="00BFF2"/>
          </a:solidFill>
          <a:ln w="571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23" name="TextBox 22">
            <a:extLst>
              <a:ext uri="{FF2B5EF4-FFF2-40B4-BE49-F238E27FC236}">
                <a16:creationId xmlns:a16="http://schemas.microsoft.com/office/drawing/2014/main" id="{7463450E-C761-4861-8D01-CDB4E291AF7B}"/>
              </a:ext>
            </a:extLst>
          </p:cNvPr>
          <p:cNvSpPr txBox="1"/>
          <p:nvPr/>
        </p:nvSpPr>
        <p:spPr>
          <a:xfrm>
            <a:off x="3535263" y="3066876"/>
            <a:ext cx="4364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bg1"/>
                </a:solidFill>
                <a:effectLst/>
                <a:uLnTx/>
                <a:uFillTx/>
                <a:latin typeface="Helvetica" pitchFamily="2" charset="0"/>
                <a:ea typeface="+mn-ea"/>
                <a:cs typeface="+mn-cs"/>
              </a:rPr>
              <a:t>2</a:t>
            </a:r>
          </a:p>
        </p:txBody>
      </p:sp>
      <p:sp>
        <p:nvSpPr>
          <p:cNvPr id="5" name="TextBox 4">
            <a:hlinkClick r:id="rId4" action="ppaction://hlinksldjump"/>
            <a:extLst>
              <a:ext uri="{FF2B5EF4-FFF2-40B4-BE49-F238E27FC236}">
                <a16:creationId xmlns:a16="http://schemas.microsoft.com/office/drawing/2014/main" id="{20325821-D3C3-47B3-BC5B-D972B60A7668}"/>
              </a:ext>
            </a:extLst>
          </p:cNvPr>
          <p:cNvSpPr txBox="1"/>
          <p:nvPr/>
        </p:nvSpPr>
        <p:spPr>
          <a:xfrm>
            <a:off x="3551188" y="3620359"/>
            <a:ext cx="2158664"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What is the current momentum of data privacy regulation and legislation?</a:t>
            </a:r>
          </a:p>
        </p:txBody>
      </p:sp>
      <p:sp>
        <p:nvSpPr>
          <p:cNvPr id="3" name="Rectangle 2">
            <a:hlinkClick r:id="rId5" action="ppaction://hlinksldjump"/>
            <a:extLst>
              <a:ext uri="{FF2B5EF4-FFF2-40B4-BE49-F238E27FC236}">
                <a16:creationId xmlns:a16="http://schemas.microsoft.com/office/drawing/2014/main" id="{04D51C8E-7DBD-468F-8413-E52C3CC99149}"/>
              </a:ext>
            </a:extLst>
          </p:cNvPr>
          <p:cNvSpPr/>
          <p:nvPr/>
        </p:nvSpPr>
        <p:spPr>
          <a:xfrm>
            <a:off x="581746" y="3020770"/>
            <a:ext cx="2234147" cy="2810342"/>
          </a:xfrm>
          <a:prstGeom prst="rect">
            <a:avLst/>
          </a:prstGeom>
          <a:solidFill>
            <a:srgbClr val="00BFF2"/>
          </a:solidFill>
          <a:ln w="571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22" name="TextBox 21">
            <a:extLst>
              <a:ext uri="{FF2B5EF4-FFF2-40B4-BE49-F238E27FC236}">
                <a16:creationId xmlns:a16="http://schemas.microsoft.com/office/drawing/2014/main" id="{9FC49F6C-5188-457F-BE6C-625753CA72DF}"/>
              </a:ext>
            </a:extLst>
          </p:cNvPr>
          <p:cNvSpPr txBox="1"/>
          <p:nvPr/>
        </p:nvSpPr>
        <p:spPr>
          <a:xfrm>
            <a:off x="559381" y="3066876"/>
            <a:ext cx="4364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bg1"/>
                </a:solidFill>
                <a:effectLst/>
                <a:uLnTx/>
                <a:uFillTx/>
                <a:latin typeface="Helvetica" pitchFamily="2" charset="0"/>
                <a:ea typeface="+mn-ea"/>
                <a:cs typeface="+mn-cs"/>
              </a:rPr>
              <a:t>1</a:t>
            </a:r>
          </a:p>
        </p:txBody>
      </p:sp>
      <p:sp>
        <p:nvSpPr>
          <p:cNvPr id="7" name="TextBox 6">
            <a:hlinkClick r:id="rId5" action="ppaction://hlinksldjump"/>
            <a:extLst>
              <a:ext uri="{FF2B5EF4-FFF2-40B4-BE49-F238E27FC236}">
                <a16:creationId xmlns:a16="http://schemas.microsoft.com/office/drawing/2014/main" id="{47C2C805-4308-9886-56D3-9EB5BCD97D00}"/>
              </a:ext>
            </a:extLst>
          </p:cNvPr>
          <p:cNvSpPr txBox="1"/>
          <p:nvPr/>
        </p:nvSpPr>
        <p:spPr>
          <a:xfrm>
            <a:off x="609058" y="3620359"/>
            <a:ext cx="216475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What is data privacy &amp; security and why is it important?</a:t>
            </a:r>
          </a:p>
        </p:txBody>
      </p:sp>
      <p:sp>
        <p:nvSpPr>
          <p:cNvPr id="20" name="Rectangle 19">
            <a:hlinkClick r:id="rId6" action="ppaction://hlinksldjump"/>
            <a:extLst>
              <a:ext uri="{FF2B5EF4-FFF2-40B4-BE49-F238E27FC236}">
                <a16:creationId xmlns:a16="http://schemas.microsoft.com/office/drawing/2014/main" id="{B796AA46-05F7-4348-A8B5-A2211DF268D5}"/>
              </a:ext>
            </a:extLst>
          </p:cNvPr>
          <p:cNvSpPr/>
          <p:nvPr/>
        </p:nvSpPr>
        <p:spPr>
          <a:xfrm>
            <a:off x="6457993" y="3020770"/>
            <a:ext cx="2234147" cy="2810342"/>
          </a:xfrm>
          <a:prstGeom prst="rect">
            <a:avLst/>
          </a:prstGeom>
          <a:solidFill>
            <a:srgbClr val="00BFF2"/>
          </a:solidFill>
          <a:ln w="571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1"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24" name="TextBox 23">
            <a:extLst>
              <a:ext uri="{FF2B5EF4-FFF2-40B4-BE49-F238E27FC236}">
                <a16:creationId xmlns:a16="http://schemas.microsoft.com/office/drawing/2014/main" id="{0FD4F9FF-9CE9-415E-823F-6DE0CB1EC38F}"/>
              </a:ext>
            </a:extLst>
          </p:cNvPr>
          <p:cNvSpPr txBox="1"/>
          <p:nvPr/>
        </p:nvSpPr>
        <p:spPr>
          <a:xfrm>
            <a:off x="6433746" y="3066876"/>
            <a:ext cx="4364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bg1"/>
                </a:solidFill>
                <a:effectLst/>
                <a:uLnTx/>
                <a:uFillTx/>
                <a:latin typeface="Helvetica" pitchFamily="2" charset="0"/>
                <a:ea typeface="+mn-ea"/>
                <a:cs typeface="+mn-cs"/>
              </a:rPr>
              <a:t>3</a:t>
            </a:r>
          </a:p>
        </p:txBody>
      </p:sp>
      <p:sp>
        <p:nvSpPr>
          <p:cNvPr id="9" name="TextBox 8">
            <a:hlinkClick r:id="rId6" action="ppaction://hlinksldjump"/>
            <a:extLst>
              <a:ext uri="{FF2B5EF4-FFF2-40B4-BE49-F238E27FC236}">
                <a16:creationId xmlns:a16="http://schemas.microsoft.com/office/drawing/2014/main" id="{348066F1-5946-304E-2953-6223BEAD0FA4}"/>
              </a:ext>
            </a:extLst>
          </p:cNvPr>
          <p:cNvSpPr txBox="1"/>
          <p:nvPr/>
        </p:nvSpPr>
        <p:spPr>
          <a:xfrm>
            <a:off x="6500733" y="3620359"/>
            <a:ext cx="2147716"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How has </a:t>
            </a:r>
            <a:br>
              <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br>
            <a:r>
              <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‘Big Tech’ failed consumers on data privacy &amp; security?</a:t>
            </a:r>
          </a:p>
        </p:txBody>
      </p:sp>
      <p:pic>
        <p:nvPicPr>
          <p:cNvPr id="8" name="Picture 7">
            <a:extLst>
              <a:ext uri="{FF2B5EF4-FFF2-40B4-BE49-F238E27FC236}">
                <a16:creationId xmlns:a16="http://schemas.microsoft.com/office/drawing/2014/main" id="{ADFA4A15-8B59-3200-8CFF-A8F0E95B5D4B}"/>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1" name="Slide Number Placeholder 5">
            <a:extLst>
              <a:ext uri="{FF2B5EF4-FFF2-40B4-BE49-F238E27FC236}">
                <a16:creationId xmlns:a16="http://schemas.microsoft.com/office/drawing/2014/main" id="{91E73866-504F-04A5-035A-24F9950479C1}"/>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7A06C223-CE87-E045-8EBF-684F20A328C3}"/>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27967515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2085948-3701-A60E-6FD8-B2105A8B2820}"/>
              </a:ext>
            </a:extLst>
          </p:cNvPr>
          <p:cNvSpPr/>
          <p:nvPr/>
        </p:nvSpPr>
        <p:spPr>
          <a:xfrm>
            <a:off x="-9078" y="1"/>
            <a:ext cx="12192000" cy="6858000"/>
          </a:xfrm>
          <a:prstGeom prst="rect">
            <a:avLst/>
          </a:prstGeom>
          <a:solidFill>
            <a:srgbClr val="1B1464"/>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CBDB492-9443-3D4A-8E9D-B3CECB95DCD7}"/>
              </a:ext>
            </a:extLst>
          </p:cNvPr>
          <p:cNvSpPr/>
          <p:nvPr/>
        </p:nvSpPr>
        <p:spPr>
          <a:xfrm>
            <a:off x="180409" y="330744"/>
            <a:ext cx="11846937"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00BFF2"/>
                </a:solidFill>
                <a:effectLst/>
                <a:uLnTx/>
                <a:uFillTx/>
                <a:latin typeface="Helvetica" pitchFamily="2" charset="0"/>
                <a:ea typeface="+mn-ea"/>
                <a:cs typeface="+mn-cs"/>
              </a:rPr>
              <a:t>There are significant business and legal ramifications for failing to adhere to data privacy and security regulations</a:t>
            </a:r>
          </a:p>
        </p:txBody>
      </p:sp>
      <p:sp>
        <p:nvSpPr>
          <p:cNvPr id="28" name="TextBox 27">
            <a:extLst>
              <a:ext uri="{FF2B5EF4-FFF2-40B4-BE49-F238E27FC236}">
                <a16:creationId xmlns:a16="http://schemas.microsoft.com/office/drawing/2014/main" id="{B1090EA5-9E24-420F-B356-BFA5C7B32400}"/>
              </a:ext>
            </a:extLst>
          </p:cNvPr>
          <p:cNvSpPr txBox="1"/>
          <p:nvPr/>
        </p:nvSpPr>
        <p:spPr>
          <a:xfrm>
            <a:off x="196646" y="6213751"/>
            <a:ext cx="11771078"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1B1464"/>
                </a:solidFill>
                <a:effectLst/>
                <a:uLnTx/>
                <a:uFillTx/>
                <a:latin typeface="Helvetica" panose="020B0403020202020204" pitchFamily="34" charset="0"/>
                <a:ea typeface="+mn-ea"/>
                <a:cs typeface="+mn-cs"/>
              </a:rPr>
              <a:t>Click through a box above to be brought directly to the appropriate section</a:t>
            </a:r>
          </a:p>
        </p:txBody>
      </p:sp>
      <p:sp>
        <p:nvSpPr>
          <p:cNvPr id="21" name="Rectangle 20">
            <a:extLst>
              <a:ext uri="{FF2B5EF4-FFF2-40B4-BE49-F238E27FC236}">
                <a16:creationId xmlns:a16="http://schemas.microsoft.com/office/drawing/2014/main" id="{079D04CA-35FF-4320-A06E-87F2D7AC5E31}"/>
              </a:ext>
            </a:extLst>
          </p:cNvPr>
          <p:cNvSpPr/>
          <p:nvPr/>
        </p:nvSpPr>
        <p:spPr>
          <a:xfrm>
            <a:off x="9395555" y="3020770"/>
            <a:ext cx="2234147" cy="2810342"/>
          </a:xfrm>
          <a:prstGeom prst="rect">
            <a:avLst/>
          </a:prstGeom>
          <a:solidFill>
            <a:srgbClr val="E2E8F1"/>
          </a:solidFill>
          <a:ln w="57150">
            <a:solidFill>
              <a:srgbClr val="ACBD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26" name="TextBox 25">
            <a:extLst>
              <a:ext uri="{FF2B5EF4-FFF2-40B4-BE49-F238E27FC236}">
                <a16:creationId xmlns:a16="http://schemas.microsoft.com/office/drawing/2014/main" id="{E19C2C8D-1398-4F10-A589-3ACAB67B7712}"/>
              </a:ext>
            </a:extLst>
          </p:cNvPr>
          <p:cNvSpPr txBox="1"/>
          <p:nvPr/>
        </p:nvSpPr>
        <p:spPr>
          <a:xfrm>
            <a:off x="9401689" y="3066876"/>
            <a:ext cx="436418" cy="52322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800" b="1" i="0" u="none" strike="noStrike" cap="none" spc="0" normalizeH="0" baseline="0">
                <a:ln>
                  <a:noFill/>
                </a:ln>
                <a:solidFill>
                  <a:schemeClr val="bg1">
                    <a:lumMod val="85000"/>
                  </a:schemeClr>
                </a:solidFill>
                <a:effectLst/>
                <a:uLnTx/>
                <a:uFillTx/>
                <a:latin typeface="Helvetica"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D0D0D0"/>
                </a:solidFill>
                <a:effectLst/>
                <a:uLnTx/>
                <a:uFillTx/>
                <a:latin typeface="Helvetica" pitchFamily="2" charset="0"/>
                <a:ea typeface="+mn-ea"/>
                <a:cs typeface="+mn-cs"/>
              </a:rPr>
              <a:t>4</a:t>
            </a:r>
          </a:p>
        </p:txBody>
      </p:sp>
      <p:sp>
        <p:nvSpPr>
          <p:cNvPr id="31" name="TextBox 30">
            <a:extLst>
              <a:ext uri="{FF2B5EF4-FFF2-40B4-BE49-F238E27FC236}">
                <a16:creationId xmlns:a16="http://schemas.microsoft.com/office/drawing/2014/main" id="{D0BAD055-91AD-4520-994B-4F672A06C61C}"/>
              </a:ext>
            </a:extLst>
          </p:cNvPr>
          <p:cNvSpPr txBox="1"/>
          <p:nvPr/>
        </p:nvSpPr>
        <p:spPr>
          <a:xfrm>
            <a:off x="9428268" y="3620359"/>
            <a:ext cx="220143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0D0D0"/>
                </a:solidFill>
                <a:effectLst/>
                <a:uLnTx/>
                <a:uFillTx/>
                <a:latin typeface="Helvetica" panose="020B0403020202020204" pitchFamily="34" charset="0"/>
                <a:ea typeface="+mn-ea"/>
                <a:cs typeface="+mn-cs"/>
              </a:rPr>
              <a:t>In which ways is multiscreen TV held to higher standards?</a:t>
            </a:r>
          </a:p>
        </p:txBody>
      </p:sp>
      <p:sp>
        <p:nvSpPr>
          <p:cNvPr id="19" name="Rectangle 18">
            <a:hlinkClick r:id="" action="ppaction://noaction"/>
            <a:extLst>
              <a:ext uri="{FF2B5EF4-FFF2-40B4-BE49-F238E27FC236}">
                <a16:creationId xmlns:a16="http://schemas.microsoft.com/office/drawing/2014/main" id="{2F88C82D-7CF0-438E-BB5E-A33A77D936B6}"/>
              </a:ext>
            </a:extLst>
          </p:cNvPr>
          <p:cNvSpPr/>
          <p:nvPr/>
        </p:nvSpPr>
        <p:spPr>
          <a:xfrm>
            <a:off x="3521269" y="3020770"/>
            <a:ext cx="2234147" cy="2810342"/>
          </a:xfrm>
          <a:prstGeom prst="rect">
            <a:avLst/>
          </a:prstGeom>
          <a:solidFill>
            <a:srgbClr val="E2E8F1"/>
          </a:solidFill>
          <a:ln w="57150">
            <a:solidFill>
              <a:srgbClr val="ACBD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23" name="TextBox 22">
            <a:extLst>
              <a:ext uri="{FF2B5EF4-FFF2-40B4-BE49-F238E27FC236}">
                <a16:creationId xmlns:a16="http://schemas.microsoft.com/office/drawing/2014/main" id="{7463450E-C761-4861-8D01-CDB4E291AF7B}"/>
              </a:ext>
            </a:extLst>
          </p:cNvPr>
          <p:cNvSpPr txBox="1"/>
          <p:nvPr/>
        </p:nvSpPr>
        <p:spPr>
          <a:xfrm>
            <a:off x="3535263" y="3066876"/>
            <a:ext cx="4364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D0D0D0"/>
                </a:solidFill>
                <a:effectLst/>
                <a:uLnTx/>
                <a:uFillTx/>
                <a:latin typeface="Helvetica" pitchFamily="2" charset="0"/>
                <a:ea typeface="+mn-ea"/>
                <a:cs typeface="+mn-cs"/>
              </a:rPr>
              <a:t>2</a:t>
            </a:r>
          </a:p>
        </p:txBody>
      </p:sp>
      <p:sp>
        <p:nvSpPr>
          <p:cNvPr id="5" name="TextBox 4">
            <a:hlinkClick r:id="" action="ppaction://noaction"/>
            <a:extLst>
              <a:ext uri="{FF2B5EF4-FFF2-40B4-BE49-F238E27FC236}">
                <a16:creationId xmlns:a16="http://schemas.microsoft.com/office/drawing/2014/main" id="{20325821-D3C3-47B3-BC5B-D972B60A7668}"/>
              </a:ext>
            </a:extLst>
          </p:cNvPr>
          <p:cNvSpPr txBox="1"/>
          <p:nvPr/>
        </p:nvSpPr>
        <p:spPr>
          <a:xfrm>
            <a:off x="3551188" y="3620359"/>
            <a:ext cx="2158664"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0D0D0"/>
                </a:solidFill>
                <a:effectLst/>
                <a:uLnTx/>
                <a:uFillTx/>
                <a:latin typeface="Helvetica" panose="020B0403020202020204" pitchFamily="34" charset="0"/>
                <a:ea typeface="+mn-ea"/>
                <a:cs typeface="+mn-cs"/>
              </a:rPr>
              <a:t>What is the current momentum of data privacy regulation and legislation?</a:t>
            </a:r>
          </a:p>
        </p:txBody>
      </p:sp>
      <p:sp>
        <p:nvSpPr>
          <p:cNvPr id="3" name="Rectangle 2">
            <a:hlinkClick r:id="rId3" action="ppaction://hlinksldjump"/>
            <a:extLst>
              <a:ext uri="{FF2B5EF4-FFF2-40B4-BE49-F238E27FC236}">
                <a16:creationId xmlns:a16="http://schemas.microsoft.com/office/drawing/2014/main" id="{04D51C8E-7DBD-468F-8413-E52C3CC99149}"/>
              </a:ext>
            </a:extLst>
          </p:cNvPr>
          <p:cNvSpPr/>
          <p:nvPr/>
        </p:nvSpPr>
        <p:spPr>
          <a:xfrm>
            <a:off x="581746" y="3020770"/>
            <a:ext cx="2234147" cy="2810342"/>
          </a:xfrm>
          <a:prstGeom prst="rect">
            <a:avLst/>
          </a:prstGeom>
          <a:solidFill>
            <a:srgbClr val="00BFF2"/>
          </a:solidFill>
          <a:ln w="57150">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22" name="TextBox 21">
            <a:extLst>
              <a:ext uri="{FF2B5EF4-FFF2-40B4-BE49-F238E27FC236}">
                <a16:creationId xmlns:a16="http://schemas.microsoft.com/office/drawing/2014/main" id="{9FC49F6C-5188-457F-BE6C-625753CA72DF}"/>
              </a:ext>
            </a:extLst>
          </p:cNvPr>
          <p:cNvSpPr txBox="1"/>
          <p:nvPr/>
        </p:nvSpPr>
        <p:spPr>
          <a:xfrm>
            <a:off x="559381" y="3066876"/>
            <a:ext cx="436418" cy="52322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800" b="1" i="0" u="none" strike="noStrike" cap="none" spc="0" normalizeH="0" baseline="0">
                <a:ln>
                  <a:noFill/>
                </a:ln>
                <a:solidFill>
                  <a:schemeClr val="bg1">
                    <a:lumMod val="85000"/>
                  </a:schemeClr>
                </a:solidFill>
                <a:effectLst/>
                <a:uLnTx/>
                <a:uFillTx/>
                <a:latin typeface="Helvetica"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Helvetica" pitchFamily="2" charset="0"/>
                <a:ea typeface="+mn-ea"/>
                <a:cs typeface="+mn-cs"/>
              </a:rPr>
              <a:t>1</a:t>
            </a:r>
          </a:p>
        </p:txBody>
      </p:sp>
      <p:sp>
        <p:nvSpPr>
          <p:cNvPr id="7" name="TextBox 6">
            <a:extLst>
              <a:ext uri="{FF2B5EF4-FFF2-40B4-BE49-F238E27FC236}">
                <a16:creationId xmlns:a16="http://schemas.microsoft.com/office/drawing/2014/main" id="{47C2C805-4308-9886-56D3-9EB5BCD97D00}"/>
              </a:ext>
            </a:extLst>
          </p:cNvPr>
          <p:cNvSpPr txBox="1"/>
          <p:nvPr/>
        </p:nvSpPr>
        <p:spPr>
          <a:xfrm>
            <a:off x="609058" y="3620359"/>
            <a:ext cx="2164754"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What is data privacy &amp; security and why is it important?</a:t>
            </a:r>
          </a:p>
        </p:txBody>
      </p:sp>
      <p:sp>
        <p:nvSpPr>
          <p:cNvPr id="20" name="Rectangle 19">
            <a:extLst>
              <a:ext uri="{FF2B5EF4-FFF2-40B4-BE49-F238E27FC236}">
                <a16:creationId xmlns:a16="http://schemas.microsoft.com/office/drawing/2014/main" id="{B796AA46-05F7-4348-A8B5-A2211DF268D5}"/>
              </a:ext>
            </a:extLst>
          </p:cNvPr>
          <p:cNvSpPr/>
          <p:nvPr/>
        </p:nvSpPr>
        <p:spPr>
          <a:xfrm>
            <a:off x="6457993" y="3020770"/>
            <a:ext cx="2234147" cy="2810342"/>
          </a:xfrm>
          <a:prstGeom prst="rect">
            <a:avLst/>
          </a:prstGeom>
          <a:solidFill>
            <a:srgbClr val="E2E8F1"/>
          </a:solidFill>
          <a:ln w="57150">
            <a:solidFill>
              <a:srgbClr val="ACBD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24" name="TextBox 23">
            <a:extLst>
              <a:ext uri="{FF2B5EF4-FFF2-40B4-BE49-F238E27FC236}">
                <a16:creationId xmlns:a16="http://schemas.microsoft.com/office/drawing/2014/main" id="{0FD4F9FF-9CE9-415E-823F-6DE0CB1EC38F}"/>
              </a:ext>
            </a:extLst>
          </p:cNvPr>
          <p:cNvSpPr txBox="1"/>
          <p:nvPr/>
        </p:nvSpPr>
        <p:spPr>
          <a:xfrm>
            <a:off x="6433746" y="3066876"/>
            <a:ext cx="436418" cy="52322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2800" b="1" i="0" u="none" strike="noStrike" cap="none" spc="0" normalizeH="0" baseline="0">
                <a:ln>
                  <a:noFill/>
                </a:ln>
                <a:solidFill>
                  <a:schemeClr val="bg1">
                    <a:lumMod val="85000"/>
                  </a:schemeClr>
                </a:solidFill>
                <a:effectLst/>
                <a:uLnTx/>
                <a:uFillTx/>
                <a:latin typeface="Helvetica"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D0D0D0"/>
                </a:solidFill>
                <a:effectLst/>
                <a:uLnTx/>
                <a:uFillTx/>
                <a:latin typeface="Helvetica" pitchFamily="2" charset="0"/>
                <a:ea typeface="+mn-ea"/>
                <a:cs typeface="+mn-cs"/>
              </a:rPr>
              <a:t>3</a:t>
            </a:r>
          </a:p>
        </p:txBody>
      </p:sp>
      <p:sp>
        <p:nvSpPr>
          <p:cNvPr id="9" name="TextBox 8">
            <a:extLst>
              <a:ext uri="{FF2B5EF4-FFF2-40B4-BE49-F238E27FC236}">
                <a16:creationId xmlns:a16="http://schemas.microsoft.com/office/drawing/2014/main" id="{348066F1-5946-304E-2953-6223BEAD0FA4}"/>
              </a:ext>
            </a:extLst>
          </p:cNvPr>
          <p:cNvSpPr txBox="1"/>
          <p:nvPr/>
        </p:nvSpPr>
        <p:spPr>
          <a:xfrm>
            <a:off x="6500733" y="3620359"/>
            <a:ext cx="2147716"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0D0D0"/>
                </a:solidFill>
                <a:effectLst/>
                <a:uLnTx/>
                <a:uFillTx/>
                <a:latin typeface="Helvetica" panose="020B0403020202020204" pitchFamily="34" charset="0"/>
                <a:ea typeface="+mn-ea"/>
                <a:cs typeface="+mn-cs"/>
              </a:rPr>
              <a:t>How has </a:t>
            </a:r>
            <a:br>
              <a:rPr kumimoji="0" lang="en-US" sz="1800" b="1" i="0" u="none" strike="noStrike" kern="1200" cap="none" spc="0" normalizeH="0" baseline="0" noProof="0">
                <a:ln>
                  <a:noFill/>
                </a:ln>
                <a:solidFill>
                  <a:srgbClr val="D0D0D0"/>
                </a:solidFill>
                <a:effectLst/>
                <a:uLnTx/>
                <a:uFillTx/>
                <a:latin typeface="Helvetica" panose="020B0403020202020204" pitchFamily="34" charset="0"/>
                <a:ea typeface="+mn-ea"/>
                <a:cs typeface="+mn-cs"/>
              </a:rPr>
            </a:br>
            <a:r>
              <a:rPr kumimoji="0" lang="en-US" sz="1800" b="1" i="0" u="none" strike="noStrike" kern="1200" cap="none" spc="0" normalizeH="0" baseline="0" noProof="0">
                <a:ln>
                  <a:noFill/>
                </a:ln>
                <a:solidFill>
                  <a:srgbClr val="D0D0D0"/>
                </a:solidFill>
                <a:effectLst/>
                <a:uLnTx/>
                <a:uFillTx/>
                <a:latin typeface="Helvetica" panose="020B0403020202020204" pitchFamily="34" charset="0"/>
                <a:ea typeface="+mn-ea"/>
                <a:cs typeface="+mn-cs"/>
              </a:rPr>
              <a:t>‘Big Tech’ failed consumers on data privacy &amp; security?</a:t>
            </a:r>
          </a:p>
        </p:txBody>
      </p:sp>
      <p:pic>
        <p:nvPicPr>
          <p:cNvPr id="8" name="Picture 7">
            <a:extLst>
              <a:ext uri="{FF2B5EF4-FFF2-40B4-BE49-F238E27FC236}">
                <a16:creationId xmlns:a16="http://schemas.microsoft.com/office/drawing/2014/main" id="{ADFA4A15-8B59-3200-8CFF-A8F0E95B5D4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1" name="Slide Number Placeholder 5">
            <a:extLst>
              <a:ext uri="{FF2B5EF4-FFF2-40B4-BE49-F238E27FC236}">
                <a16:creationId xmlns:a16="http://schemas.microsoft.com/office/drawing/2014/main" id="{91E73866-504F-04A5-035A-24F9950479C1}"/>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7A06C223-CE87-E045-8EBF-684F20A328C3}"/>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28719626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EF48A0F-2E1C-CE10-9634-A46CC4E8FD80}"/>
              </a:ext>
            </a:extLst>
          </p:cNvPr>
          <p:cNvSpPr/>
          <p:nvPr/>
        </p:nvSpPr>
        <p:spPr>
          <a:xfrm>
            <a:off x="6096000" y="1685013"/>
            <a:ext cx="6106760" cy="5172987"/>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BFF2"/>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80446E27-F3B6-5A36-90F5-155E8E262FA5}"/>
              </a:ext>
            </a:extLst>
          </p:cNvPr>
          <p:cNvSpPr/>
          <p:nvPr/>
        </p:nvSpPr>
        <p:spPr>
          <a:xfrm>
            <a:off x="0" y="1685013"/>
            <a:ext cx="6096000" cy="5172987"/>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F3B08D31-8CD1-811E-0850-AF65E55C9EAD}"/>
              </a:ext>
            </a:extLst>
          </p:cNvPr>
          <p:cNvSpPr txBox="1"/>
          <p:nvPr/>
        </p:nvSpPr>
        <p:spPr>
          <a:xfrm>
            <a:off x="392762" y="6205799"/>
            <a:ext cx="5703238" cy="338554"/>
          </a:xfrm>
          <a:prstGeom prst="rect">
            <a:avLst/>
          </a:prstGeom>
          <a:noFill/>
        </p:spPr>
        <p:txBody>
          <a:bodyPr wrap="square" rtlCol="0">
            <a:spAutoFit/>
          </a:bodyPr>
          <a:lstStyle/>
          <a:p>
            <a:pPr>
              <a:defRPr/>
            </a:pPr>
            <a:r>
              <a:rPr kumimoji="0" lang="en-US" sz="800" b="0" i="0" u="none" strike="noStrike" kern="1200" cap="none" spc="0" normalizeH="0" baseline="0" noProof="0">
                <a:ln>
                  <a:noFill/>
                </a:ln>
                <a:solidFill>
                  <a:schemeClr val="bg1"/>
                </a:solidFill>
                <a:effectLst/>
                <a:uLnTx/>
                <a:uFillTx/>
                <a:latin typeface="Helvetica" panose="020B0604020202020204" pitchFamily="34" charset="0"/>
                <a:cs typeface="Helvetica" panose="020B0604020202020204" pitchFamily="34" charset="0"/>
              </a:rPr>
              <a:t>Source: </a:t>
            </a:r>
            <a:r>
              <a:rPr lang="en-US" sz="800">
                <a:solidFill>
                  <a:schemeClr val="bg1"/>
                </a:solidFill>
                <a:latin typeface="Helvetica" panose="020B0604020202020204" pitchFamily="34" charset="0"/>
                <a:cs typeface="Helvetica" panose="020B0604020202020204" pitchFamily="34" charset="0"/>
              </a:rPr>
              <a:t>IBM, What is Data Privacy?, December 2023. *Harvard Business School, ”Data Privacy: 4 Things Every Business Professional Should Know”, March 2021.</a:t>
            </a:r>
          </a:p>
        </p:txBody>
      </p:sp>
      <p:sp>
        <p:nvSpPr>
          <p:cNvPr id="26" name="Rectangle 25">
            <a:extLst>
              <a:ext uri="{FF2B5EF4-FFF2-40B4-BE49-F238E27FC236}">
                <a16:creationId xmlns:a16="http://schemas.microsoft.com/office/drawing/2014/main" id="{A9C445BF-5591-D09A-A8BC-6A2DB67D3CAE}"/>
              </a:ext>
            </a:extLst>
          </p:cNvPr>
          <p:cNvSpPr/>
          <p:nvPr/>
        </p:nvSpPr>
        <p:spPr>
          <a:xfrm>
            <a:off x="136187" y="410719"/>
            <a:ext cx="12055811" cy="892552"/>
          </a:xfrm>
          <a:prstGeom prst="rect">
            <a:avLst/>
          </a:prstGeom>
        </p:spPr>
        <p:txBody>
          <a:bodyPr wrap="square" lIns="91440" tIns="45720" rIns="91440" bIns="45720" anchor="t">
            <a:spAutoFit/>
          </a:bodyPr>
          <a:lstStyle/>
          <a:p>
            <a:pPr>
              <a:defRPr/>
            </a:pPr>
            <a:r>
              <a:rPr kumimoji="0" lang="en-US" sz="2600" b="1" i="0" u="none" strike="noStrike" kern="1200" cap="none" spc="0" normalizeH="0" baseline="0" noProof="0">
                <a:ln>
                  <a:noFill/>
                </a:ln>
                <a:solidFill>
                  <a:srgbClr val="1B1464"/>
                </a:solidFill>
                <a:effectLst/>
                <a:uLnTx/>
                <a:uFillTx/>
                <a:latin typeface="Helvetica"/>
                <a:cs typeface="Helvetica"/>
              </a:rPr>
              <a:t>Data privacy and security work together to ensure </a:t>
            </a:r>
            <a:r>
              <a:rPr lang="en-US" sz="2600" b="1">
                <a:solidFill>
                  <a:srgbClr val="1B1464"/>
                </a:solidFill>
                <a:latin typeface="Helvetica"/>
                <a:cs typeface="Helvetica"/>
              </a:rPr>
              <a:t>customer’s</a:t>
            </a:r>
            <a:r>
              <a:rPr kumimoji="0" lang="en-US" sz="2600" b="1" i="0" u="none" strike="noStrike" kern="1200" cap="none" spc="0" normalizeH="0" baseline="0" noProof="0">
                <a:ln>
                  <a:noFill/>
                </a:ln>
                <a:solidFill>
                  <a:srgbClr val="1B1464"/>
                </a:solidFill>
                <a:effectLst/>
                <a:uLnTx/>
                <a:uFillTx/>
                <a:latin typeface="Helvetica"/>
                <a:cs typeface="Helvetica"/>
              </a:rPr>
              <a:t> </a:t>
            </a:r>
            <a:r>
              <a:rPr lang="en-US" sz="2600" b="1">
                <a:solidFill>
                  <a:srgbClr val="1B1464"/>
                </a:solidFill>
                <a:latin typeface="Helvetica"/>
                <a:cs typeface="Helvetica"/>
              </a:rPr>
              <a:t>safety</a:t>
            </a:r>
            <a:r>
              <a:rPr kumimoji="0" lang="en-US" sz="2600" b="1" i="0" u="none" strike="noStrike" kern="1200" cap="none" spc="0" normalizeH="0" baseline="0" noProof="0">
                <a:ln>
                  <a:noFill/>
                </a:ln>
                <a:solidFill>
                  <a:srgbClr val="1B1464"/>
                </a:solidFill>
                <a:effectLst/>
                <a:uLnTx/>
                <a:uFillTx/>
                <a:latin typeface="Helvetica"/>
                <a:cs typeface="Helvetica"/>
              </a:rPr>
              <a:t> and anonymity while protecting from identity theft, fraud and other cybercrimes</a:t>
            </a:r>
          </a:p>
        </p:txBody>
      </p:sp>
      <p:pic>
        <p:nvPicPr>
          <p:cNvPr id="2" name="Picture 1">
            <a:extLst>
              <a:ext uri="{FF2B5EF4-FFF2-40B4-BE49-F238E27FC236}">
                <a16:creationId xmlns:a16="http://schemas.microsoft.com/office/drawing/2014/main" id="{887F38A2-6DBF-BCC9-2642-5CF6885948D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09990"/>
            <a:ext cx="11708793" cy="350107"/>
          </a:xfrm>
          <a:prstGeom prst="rect">
            <a:avLst/>
          </a:prstGeom>
        </p:spPr>
      </p:pic>
      <p:sp>
        <p:nvSpPr>
          <p:cNvPr id="5" name="Slide Number Placeholder 5">
            <a:extLst>
              <a:ext uri="{FF2B5EF4-FFF2-40B4-BE49-F238E27FC236}">
                <a16:creationId xmlns:a16="http://schemas.microsoft.com/office/drawing/2014/main" id="{D1829505-9D86-5608-AB6A-768E9BCFEEDC}"/>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6" name="Rectangle 5">
            <a:extLst>
              <a:ext uri="{FF2B5EF4-FFF2-40B4-BE49-F238E27FC236}">
                <a16:creationId xmlns:a16="http://schemas.microsoft.com/office/drawing/2014/main" id="{6AE45E87-4CA7-6346-1EA7-25070CF8055E}"/>
              </a:ext>
            </a:extLst>
          </p:cNvPr>
          <p:cNvSpPr/>
          <p:nvPr/>
        </p:nvSpPr>
        <p:spPr>
          <a:xfrm>
            <a:off x="483207" y="6561933"/>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a:t>
            </a:r>
          </a:p>
        </p:txBody>
      </p:sp>
      <p:sp>
        <p:nvSpPr>
          <p:cNvPr id="7" name="TextBox 6">
            <a:extLst>
              <a:ext uri="{FF2B5EF4-FFF2-40B4-BE49-F238E27FC236}">
                <a16:creationId xmlns:a16="http://schemas.microsoft.com/office/drawing/2014/main" id="{3A54DFCF-1378-27E1-EBFF-3B8F0586A43A}"/>
              </a:ext>
            </a:extLst>
          </p:cNvPr>
          <p:cNvSpPr txBox="1"/>
          <p:nvPr/>
        </p:nvSpPr>
        <p:spPr>
          <a:xfrm>
            <a:off x="1241425" y="3651036"/>
            <a:ext cx="3613150" cy="584775"/>
          </a:xfrm>
          <a:prstGeom prst="rect">
            <a:avLst/>
          </a:prstGeom>
          <a:noFill/>
        </p:spPr>
        <p:txBody>
          <a:bodyPr wrap="square" rtlCol="0">
            <a:spAutoFit/>
          </a:bodyPr>
          <a:lstStyle/>
          <a:p>
            <a:pPr algn="ctr"/>
            <a:r>
              <a:rPr lang="en-US" sz="3200" b="1" u="sng">
                <a:solidFill>
                  <a:schemeClr val="bg1"/>
                </a:solidFill>
                <a:latin typeface="Helvetica" panose="020B0604020202020204" pitchFamily="34" charset="0"/>
                <a:cs typeface="Helvetica" panose="020B0604020202020204" pitchFamily="34" charset="0"/>
              </a:rPr>
              <a:t>Data Privacy</a:t>
            </a:r>
          </a:p>
        </p:txBody>
      </p:sp>
      <p:sp>
        <p:nvSpPr>
          <p:cNvPr id="9" name="TextBox 8">
            <a:extLst>
              <a:ext uri="{FF2B5EF4-FFF2-40B4-BE49-F238E27FC236}">
                <a16:creationId xmlns:a16="http://schemas.microsoft.com/office/drawing/2014/main" id="{FAF8F880-3C0C-503F-4823-21304395B10A}"/>
              </a:ext>
            </a:extLst>
          </p:cNvPr>
          <p:cNvSpPr txBox="1"/>
          <p:nvPr/>
        </p:nvSpPr>
        <p:spPr>
          <a:xfrm>
            <a:off x="407237" y="4461986"/>
            <a:ext cx="5238190" cy="1323439"/>
          </a:xfrm>
          <a:prstGeom prst="rect">
            <a:avLst/>
          </a:prstGeom>
          <a:noFill/>
        </p:spPr>
        <p:txBody>
          <a:bodyPr wrap="square" rtlCol="0">
            <a:spAutoFit/>
          </a:bodyPr>
          <a:lstStyle/>
          <a:p>
            <a:pPr algn="ctr"/>
            <a:r>
              <a:rPr lang="en-US" sz="2000">
                <a:solidFill>
                  <a:schemeClr val="bg1"/>
                </a:solidFill>
                <a:latin typeface="Helvetica" panose="020B0604020202020204" pitchFamily="34" charset="0"/>
                <a:cs typeface="Helvetica" panose="020B0604020202020204" pitchFamily="34" charset="0"/>
              </a:rPr>
              <a:t>The principle that </a:t>
            </a:r>
            <a:r>
              <a:rPr lang="en-US" sz="2000" b="1">
                <a:solidFill>
                  <a:schemeClr val="bg1"/>
                </a:solidFill>
                <a:latin typeface="Helvetica" panose="020B0604020202020204" pitchFamily="34" charset="0"/>
                <a:cs typeface="Helvetica" panose="020B0604020202020204" pitchFamily="34" charset="0"/>
              </a:rPr>
              <a:t>individuals should have control over their personal data</a:t>
            </a:r>
            <a:r>
              <a:rPr lang="en-US" sz="2000">
                <a:solidFill>
                  <a:schemeClr val="bg1"/>
                </a:solidFill>
                <a:latin typeface="Helvetica" panose="020B0604020202020204" pitchFamily="34" charset="0"/>
                <a:cs typeface="Helvetica" panose="020B0604020202020204" pitchFamily="34" charset="0"/>
              </a:rPr>
              <a:t>, including the ability to decide how organizations collect, store and use their data. </a:t>
            </a:r>
          </a:p>
        </p:txBody>
      </p:sp>
      <p:sp>
        <p:nvSpPr>
          <p:cNvPr id="14" name="TextBox 13">
            <a:extLst>
              <a:ext uri="{FF2B5EF4-FFF2-40B4-BE49-F238E27FC236}">
                <a16:creationId xmlns:a16="http://schemas.microsoft.com/office/drawing/2014/main" id="{996D13C8-BC2C-9916-1075-FDD2D3136038}"/>
              </a:ext>
            </a:extLst>
          </p:cNvPr>
          <p:cNvSpPr txBox="1"/>
          <p:nvPr/>
        </p:nvSpPr>
        <p:spPr>
          <a:xfrm>
            <a:off x="7342805" y="3651036"/>
            <a:ext cx="3613150" cy="584775"/>
          </a:xfrm>
          <a:prstGeom prst="rect">
            <a:avLst/>
          </a:prstGeom>
          <a:noFill/>
        </p:spPr>
        <p:txBody>
          <a:bodyPr wrap="square" rtlCol="0">
            <a:spAutoFit/>
          </a:bodyPr>
          <a:lstStyle/>
          <a:p>
            <a:pPr algn="ctr"/>
            <a:r>
              <a:rPr lang="en-US" sz="3200" b="1" u="sng">
                <a:solidFill>
                  <a:srgbClr val="1B1464"/>
                </a:solidFill>
                <a:latin typeface="Helvetica" panose="020B0604020202020204" pitchFamily="34" charset="0"/>
                <a:cs typeface="Helvetica" panose="020B0604020202020204" pitchFamily="34" charset="0"/>
              </a:rPr>
              <a:t>Data Security</a:t>
            </a:r>
          </a:p>
        </p:txBody>
      </p:sp>
      <p:sp>
        <p:nvSpPr>
          <p:cNvPr id="15" name="TextBox 14">
            <a:extLst>
              <a:ext uri="{FF2B5EF4-FFF2-40B4-BE49-F238E27FC236}">
                <a16:creationId xmlns:a16="http://schemas.microsoft.com/office/drawing/2014/main" id="{2E737D36-5459-B636-B9E3-F9F97F0B4FA8}"/>
              </a:ext>
            </a:extLst>
          </p:cNvPr>
          <p:cNvSpPr txBox="1"/>
          <p:nvPr/>
        </p:nvSpPr>
        <p:spPr>
          <a:xfrm>
            <a:off x="6780811" y="4461986"/>
            <a:ext cx="4698798" cy="1323439"/>
          </a:xfrm>
          <a:prstGeom prst="rect">
            <a:avLst/>
          </a:prstGeom>
          <a:noFill/>
        </p:spPr>
        <p:txBody>
          <a:bodyPr wrap="square" rtlCol="0">
            <a:spAutoFit/>
          </a:bodyPr>
          <a:lstStyle/>
          <a:p>
            <a:pPr algn="ctr"/>
            <a:r>
              <a:rPr lang="en-US" sz="2000">
                <a:solidFill>
                  <a:srgbClr val="1B1464"/>
                </a:solidFill>
                <a:latin typeface="Helvetica" panose="020B0604020202020204" pitchFamily="34" charset="0"/>
                <a:cs typeface="Helvetica" panose="020B0604020202020204" pitchFamily="34" charset="0"/>
              </a:rPr>
              <a:t>The principle that any entity collecting data, has an ethical and legal obligation to </a:t>
            </a:r>
            <a:r>
              <a:rPr lang="en-US" sz="2000" b="1">
                <a:solidFill>
                  <a:srgbClr val="1B1464"/>
                </a:solidFill>
                <a:latin typeface="Helvetica" panose="020B0604020202020204" pitchFamily="34" charset="0"/>
                <a:cs typeface="Helvetica" panose="020B0604020202020204" pitchFamily="34" charset="0"/>
              </a:rPr>
              <a:t>protect the data they collect from unauthorized access and misuse</a:t>
            </a:r>
            <a:r>
              <a:rPr lang="en-US" sz="2000">
                <a:solidFill>
                  <a:srgbClr val="1B1464"/>
                </a:solidFill>
                <a:latin typeface="Helvetica" panose="020B0604020202020204" pitchFamily="34" charset="0"/>
                <a:cs typeface="Helvetica" panose="020B0604020202020204" pitchFamily="34" charset="0"/>
              </a:rPr>
              <a:t>.*</a:t>
            </a:r>
            <a:endParaRPr lang="en-US" sz="2000">
              <a:solidFill>
                <a:srgbClr val="1B1464"/>
              </a:solidFill>
              <a:highlight>
                <a:srgbClr val="FFFF00"/>
              </a:highlight>
              <a:latin typeface="Helvetica" panose="020B0604020202020204" pitchFamily="34" charset="0"/>
              <a:cs typeface="Helvetica" panose="020B0604020202020204" pitchFamily="34" charset="0"/>
            </a:endParaRPr>
          </a:p>
        </p:txBody>
      </p:sp>
      <p:pic>
        <p:nvPicPr>
          <p:cNvPr id="8" name="Picture 7" descr="A colorful logo of a person with a padlock&#10;&#10;Description automatically generated">
            <a:extLst>
              <a:ext uri="{FF2B5EF4-FFF2-40B4-BE49-F238E27FC236}">
                <a16:creationId xmlns:a16="http://schemas.microsoft.com/office/drawing/2014/main" id="{6633C249-3F95-C28F-BDBA-00367AC2881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388761" y="2110522"/>
            <a:ext cx="1318478" cy="1318478"/>
          </a:xfrm>
          <a:prstGeom prst="rect">
            <a:avLst/>
          </a:prstGeom>
        </p:spPr>
      </p:pic>
      <p:pic>
        <p:nvPicPr>
          <p:cNvPr id="18" name="Picture 17" descr="A blue shield with a lock on it&#10;&#10;Description automatically generated">
            <a:extLst>
              <a:ext uri="{FF2B5EF4-FFF2-40B4-BE49-F238E27FC236}">
                <a16:creationId xmlns:a16="http://schemas.microsoft.com/office/drawing/2014/main" id="{349D1F86-38AA-EFCD-A394-BBF907EDED9D}"/>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492211" y="2110522"/>
            <a:ext cx="1314339" cy="1314339"/>
          </a:xfrm>
          <a:prstGeom prst="rect">
            <a:avLst/>
          </a:prstGeom>
        </p:spPr>
      </p:pic>
    </p:spTree>
    <p:extLst>
      <p:ext uri="{BB962C8B-B14F-4D97-AF65-F5344CB8AC3E}">
        <p14:creationId xmlns:p14="http://schemas.microsoft.com/office/powerpoint/2010/main" val="35363052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0549C3-1FFC-3344-DB89-EA8A71564766}"/>
              </a:ext>
            </a:extLst>
          </p:cNvPr>
          <p:cNvSpPr/>
          <p:nvPr/>
        </p:nvSpPr>
        <p:spPr>
          <a:xfrm>
            <a:off x="-2" y="1696163"/>
            <a:ext cx="12192001"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0D49DEB-7177-4C53-A63F-C8DEAEFFD3CD}"/>
              </a:ext>
            </a:extLst>
          </p:cNvPr>
          <p:cNvSpPr/>
          <p:nvPr/>
        </p:nvSpPr>
        <p:spPr>
          <a:xfrm>
            <a:off x="403878" y="400314"/>
            <a:ext cx="11029907"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Marketers need to be aware of the potential business ramifications of not complying with data privacy and security regulations</a:t>
            </a:r>
          </a:p>
        </p:txBody>
      </p:sp>
      <p:sp>
        <p:nvSpPr>
          <p:cNvPr id="25" name="Rectangle 24">
            <a:hlinkClick r:id="" action="ppaction://noaction"/>
            <a:extLst>
              <a:ext uri="{FF2B5EF4-FFF2-40B4-BE49-F238E27FC236}">
                <a16:creationId xmlns:a16="http://schemas.microsoft.com/office/drawing/2014/main" id="{481BC72C-49EF-4DE4-82AF-E07D412E5207}"/>
              </a:ext>
            </a:extLst>
          </p:cNvPr>
          <p:cNvSpPr/>
          <p:nvPr/>
        </p:nvSpPr>
        <p:spPr>
          <a:xfrm>
            <a:off x="716012" y="1923418"/>
            <a:ext cx="2993493" cy="4088669"/>
          </a:xfrm>
          <a:prstGeom prst="rect">
            <a:avLst/>
          </a:prstGeom>
          <a:solidFill>
            <a:schemeClr val="bg1"/>
          </a:solidFill>
          <a:ln w="19050">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hlinkClick r:id="" action="ppaction://noaction"/>
            <a:extLst>
              <a:ext uri="{FF2B5EF4-FFF2-40B4-BE49-F238E27FC236}">
                <a16:creationId xmlns:a16="http://schemas.microsoft.com/office/drawing/2014/main" id="{68AA4556-6994-4FAC-9D8E-C735D78821AC}"/>
              </a:ext>
            </a:extLst>
          </p:cNvPr>
          <p:cNvSpPr/>
          <p:nvPr/>
        </p:nvSpPr>
        <p:spPr>
          <a:xfrm>
            <a:off x="705213" y="4148962"/>
            <a:ext cx="3004292"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Financial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Risk</a:t>
            </a:r>
          </a:p>
        </p:txBody>
      </p:sp>
      <p:sp>
        <p:nvSpPr>
          <p:cNvPr id="29" name="Rectangle 28">
            <a:hlinkClick r:id="" action="ppaction://noaction"/>
            <a:extLst>
              <a:ext uri="{FF2B5EF4-FFF2-40B4-BE49-F238E27FC236}">
                <a16:creationId xmlns:a16="http://schemas.microsoft.com/office/drawing/2014/main" id="{B0043522-E20E-4654-B5A6-DF9538149430}"/>
              </a:ext>
            </a:extLst>
          </p:cNvPr>
          <p:cNvSpPr/>
          <p:nvPr/>
        </p:nvSpPr>
        <p:spPr>
          <a:xfrm>
            <a:off x="8440292" y="1982410"/>
            <a:ext cx="2993493" cy="4088669"/>
          </a:xfrm>
          <a:prstGeom prst="rect">
            <a:avLst/>
          </a:prstGeom>
          <a:solidFill>
            <a:schemeClr val="bg1"/>
          </a:solidFill>
          <a:ln w="19050">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hlinkClick r:id="" action="ppaction://noaction"/>
            <a:extLst>
              <a:ext uri="{FF2B5EF4-FFF2-40B4-BE49-F238E27FC236}">
                <a16:creationId xmlns:a16="http://schemas.microsoft.com/office/drawing/2014/main" id="{2FE75EA8-35A3-4416-A35A-C615F437FE5A}"/>
              </a:ext>
            </a:extLst>
          </p:cNvPr>
          <p:cNvSpPr/>
          <p:nvPr/>
        </p:nvSpPr>
        <p:spPr>
          <a:xfrm>
            <a:off x="8443316" y="4148962"/>
            <a:ext cx="2993492"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Legal </a:t>
            </a:r>
            <a:br>
              <a:rPr kumimoji="0" lang="en-US" sz="28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br>
            <a:r>
              <a:rPr kumimoji="0" lang="en-US" sz="28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Risk</a:t>
            </a:r>
          </a:p>
        </p:txBody>
      </p:sp>
      <p:sp>
        <p:nvSpPr>
          <p:cNvPr id="26" name="Rectangle 25">
            <a:hlinkClick r:id="" action="ppaction://noaction"/>
            <a:extLst>
              <a:ext uri="{FF2B5EF4-FFF2-40B4-BE49-F238E27FC236}">
                <a16:creationId xmlns:a16="http://schemas.microsoft.com/office/drawing/2014/main" id="{188FD03B-3505-4105-A793-32EB63F1209C}"/>
              </a:ext>
            </a:extLst>
          </p:cNvPr>
          <p:cNvSpPr/>
          <p:nvPr/>
        </p:nvSpPr>
        <p:spPr>
          <a:xfrm>
            <a:off x="4543618" y="1982410"/>
            <a:ext cx="2993493" cy="4088669"/>
          </a:xfrm>
          <a:prstGeom prst="rect">
            <a:avLst/>
          </a:prstGeom>
          <a:solidFill>
            <a:schemeClr val="bg1"/>
          </a:solidFill>
          <a:ln w="19050">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hlinkClick r:id="" action="ppaction://noaction"/>
            <a:extLst>
              <a:ext uri="{FF2B5EF4-FFF2-40B4-BE49-F238E27FC236}">
                <a16:creationId xmlns:a16="http://schemas.microsoft.com/office/drawing/2014/main" id="{AD54AD27-D9E7-4A33-B8EF-8E2C78BA2027}"/>
              </a:ext>
            </a:extLst>
          </p:cNvPr>
          <p:cNvSpPr/>
          <p:nvPr/>
        </p:nvSpPr>
        <p:spPr>
          <a:xfrm>
            <a:off x="4541784" y="4148962"/>
            <a:ext cx="2993492" cy="181588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Brand Reputational </a:t>
            </a:r>
            <a:br>
              <a:rPr kumimoji="0" lang="en-US" sz="28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br>
            <a:r>
              <a:rPr kumimoji="0" lang="en-US" sz="28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&amp; Corporate Risk </a:t>
            </a:r>
            <a:endParaRPr kumimoji="0" lang="en-US" sz="2800" b="1"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pic>
        <p:nvPicPr>
          <p:cNvPr id="5" name="Picture 4" descr="A money bag with arrows and a warning sign&#10;&#10;Description automatically generated">
            <a:extLst>
              <a:ext uri="{FF2B5EF4-FFF2-40B4-BE49-F238E27FC236}">
                <a16:creationId xmlns:a16="http://schemas.microsoft.com/office/drawing/2014/main" id="{6F44BD23-8EC6-E8B7-C9F6-228D03AE1967}"/>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565917" y="2630502"/>
            <a:ext cx="1337251" cy="1337251"/>
          </a:xfrm>
          <a:prstGeom prst="rect">
            <a:avLst/>
          </a:prstGeom>
        </p:spPr>
      </p:pic>
      <p:grpSp>
        <p:nvGrpSpPr>
          <p:cNvPr id="12" name="Group 11">
            <a:extLst>
              <a:ext uri="{FF2B5EF4-FFF2-40B4-BE49-F238E27FC236}">
                <a16:creationId xmlns:a16="http://schemas.microsoft.com/office/drawing/2014/main" id="{8B6990B9-C87D-7957-9A18-79CE8BB7D7E2}"/>
              </a:ext>
            </a:extLst>
          </p:cNvPr>
          <p:cNvGrpSpPr/>
          <p:nvPr/>
        </p:nvGrpSpPr>
        <p:grpSpPr>
          <a:xfrm>
            <a:off x="5512015" y="2601323"/>
            <a:ext cx="1161549" cy="1499700"/>
            <a:chOff x="5590125" y="2774981"/>
            <a:chExt cx="1005329" cy="1317519"/>
          </a:xfrm>
        </p:grpSpPr>
        <p:pic>
          <p:nvPicPr>
            <p:cNvPr id="6" name="Picture 5" descr="A blue building with columns and arrow going down&#10;&#10;Description automatically generated">
              <a:extLst>
                <a:ext uri="{FF2B5EF4-FFF2-40B4-BE49-F238E27FC236}">
                  <a16:creationId xmlns:a16="http://schemas.microsoft.com/office/drawing/2014/main" id="{486DC2B3-4F20-BD7A-9CA3-8BBA9348FF7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590125" y="2774981"/>
              <a:ext cx="1005329" cy="1005329"/>
            </a:xfrm>
            <a:prstGeom prst="rect">
              <a:avLst/>
            </a:prstGeom>
          </p:spPr>
        </p:pic>
        <p:pic>
          <p:nvPicPr>
            <p:cNvPr id="8" name="Picture 7" descr="A pink and blue star with a triangle and a exclamation mark&#10;&#10;Description automatically generated">
              <a:extLst>
                <a:ext uri="{FF2B5EF4-FFF2-40B4-BE49-F238E27FC236}">
                  <a16:creationId xmlns:a16="http://schemas.microsoft.com/office/drawing/2014/main" id="{8C41FCD9-305E-30D1-7F90-5C19DAF3550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729728" y="3403686"/>
              <a:ext cx="688814" cy="688814"/>
            </a:xfrm>
            <a:prstGeom prst="rect">
              <a:avLst/>
            </a:prstGeom>
          </p:spPr>
        </p:pic>
      </p:grpSp>
      <p:pic>
        <p:nvPicPr>
          <p:cNvPr id="16" name="Picture 15" descr="A book with scales of justice and a warning sign&#10;&#10;Description automatically generated">
            <a:extLst>
              <a:ext uri="{FF2B5EF4-FFF2-40B4-BE49-F238E27FC236}">
                <a16:creationId xmlns:a16="http://schemas.microsoft.com/office/drawing/2014/main" id="{50D4F62F-EC25-3DC9-73AA-9E0D0E82D62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345464" y="2724392"/>
            <a:ext cx="1290283" cy="1290283"/>
          </a:xfrm>
          <a:prstGeom prst="rect">
            <a:avLst/>
          </a:prstGeom>
        </p:spPr>
      </p:pic>
      <p:pic>
        <p:nvPicPr>
          <p:cNvPr id="2" name="Picture 1">
            <a:extLst>
              <a:ext uri="{FF2B5EF4-FFF2-40B4-BE49-F238E27FC236}">
                <a16:creationId xmlns:a16="http://schemas.microsoft.com/office/drawing/2014/main" id="{DBF5621D-C500-0CAE-FF70-92332119F644}"/>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3" name="Slide Number Placeholder 5">
            <a:extLst>
              <a:ext uri="{FF2B5EF4-FFF2-40B4-BE49-F238E27FC236}">
                <a16:creationId xmlns:a16="http://schemas.microsoft.com/office/drawing/2014/main" id="{F348F30D-56E3-84E4-4CB4-A922F0ACCBFF}"/>
              </a:ext>
            </a:extLst>
          </p:cNvPr>
          <p:cNvSpPr txBox="1">
            <a:spLocks/>
          </p:cNvSpPr>
          <p:nvPr/>
        </p:nvSpPr>
        <p:spPr>
          <a:xfrm>
            <a:off x="503714" y="657881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0" name="TextBox 9">
            <a:hlinkClick r:id="rId7"/>
            <a:extLst>
              <a:ext uri="{FF2B5EF4-FFF2-40B4-BE49-F238E27FC236}">
                <a16:creationId xmlns:a16="http://schemas.microsoft.com/office/drawing/2014/main" id="{85E326C2-CCEF-B00E-0776-292803EF6346}"/>
              </a:ext>
            </a:extLst>
          </p:cNvPr>
          <p:cNvSpPr txBox="1"/>
          <p:nvPr/>
        </p:nvSpPr>
        <p:spPr>
          <a:xfrm>
            <a:off x="0" y="6199409"/>
            <a:ext cx="12192000" cy="246221"/>
          </a:xfrm>
          <a:prstGeom prst="rect">
            <a:avLst/>
          </a:prstGeom>
          <a:solidFill>
            <a:srgbClr val="ED3C8D"/>
          </a:solidFill>
          <a:ln>
            <a:solidFill>
              <a:srgbClr val="1B1464"/>
            </a:solidFill>
          </a:ln>
        </p:spPr>
        <p:txBody>
          <a:bodyPr wrap="square" rtlCol="0">
            <a:spAutoFit/>
          </a:bodyPr>
          <a:lstStyle/>
          <a:p>
            <a:pPr algn="ctr"/>
            <a:r>
              <a:rPr lang="en-US" sz="1000" b="1">
                <a:solidFill>
                  <a:schemeClr val="bg1"/>
                </a:solidFill>
                <a:latin typeface="Helvetica" panose="020B0604020202020204" pitchFamily="34" charset="0"/>
                <a:cs typeface="Helvetica" panose="020B0604020202020204" pitchFamily="34" charset="0"/>
                <a:hlinkClick r:id="rId7">
                  <a:extLst>
                    <a:ext uri="{A12FA001-AC4F-418D-AE19-62706E023703}">
                      <ahyp:hlinkClr xmlns:ahyp="http://schemas.microsoft.com/office/drawing/2018/hyperlinkcolor" val="tx"/>
                    </a:ext>
                  </a:extLst>
                </a:hlinkClick>
              </a:rPr>
              <a:t>Click here</a:t>
            </a:r>
            <a:r>
              <a:rPr lang="en-US" sz="1000" b="1">
                <a:solidFill>
                  <a:schemeClr val="bg1"/>
                </a:solidFill>
                <a:latin typeface="Helvetica" panose="020B0604020202020204" pitchFamily="34" charset="0"/>
                <a:cs typeface="Helvetica" panose="020B0604020202020204" pitchFamily="34" charset="0"/>
              </a:rPr>
              <a:t> </a:t>
            </a:r>
            <a:r>
              <a:rPr lang="en-US" sz="1000">
                <a:solidFill>
                  <a:srgbClr val="1B1464"/>
                </a:solidFill>
                <a:latin typeface="Helvetica" panose="020B0604020202020204" pitchFamily="34" charset="0"/>
                <a:cs typeface="Helvetica" panose="020B0604020202020204" pitchFamily="34" charset="0"/>
              </a:rPr>
              <a:t>to learn more about the critical business ramifications of not complying with data privacy and security regulations in </a:t>
            </a:r>
            <a:r>
              <a:rPr lang="en-US" sz="1000" b="1">
                <a:solidFill>
                  <a:schemeClr val="bg1"/>
                </a:solidFill>
                <a:latin typeface="Helvetica" panose="020B0604020202020204" pitchFamily="34" charset="0"/>
                <a:cs typeface="Helvetica" panose="020B0604020202020204" pitchFamily="34" charset="0"/>
                <a:hlinkClick r:id="rId7">
                  <a:extLst>
                    <a:ext uri="{A12FA001-AC4F-418D-AE19-62706E023703}">
                      <ahyp:hlinkClr xmlns:ahyp="http://schemas.microsoft.com/office/drawing/2018/hyperlinkcolor" val="tx"/>
                    </a:ext>
                  </a:extLst>
                </a:hlinkClick>
              </a:rPr>
              <a:t>'Hidden Costs'</a:t>
            </a:r>
            <a:endParaRPr lang="en-US" sz="1000" b="1">
              <a:solidFill>
                <a:schemeClr val="bg1"/>
              </a:solidFill>
              <a:latin typeface="Helvetica" panose="020B0604020202020204" pitchFamily="34" charset="0"/>
              <a:cs typeface="Helvetica" panose="020B0604020202020204" pitchFamily="34" charset="0"/>
            </a:endParaRPr>
          </a:p>
        </p:txBody>
      </p:sp>
      <p:sp>
        <p:nvSpPr>
          <p:cNvPr id="11" name="Rectangle 10">
            <a:extLst>
              <a:ext uri="{FF2B5EF4-FFF2-40B4-BE49-F238E27FC236}">
                <a16:creationId xmlns:a16="http://schemas.microsoft.com/office/drawing/2014/main" id="{11A1F1BD-4FC4-AE37-8752-B3B4985B76E7}"/>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13150018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E1CA8EF-9647-04C0-12EF-9C1BCD84169A}"/>
              </a:ext>
            </a:extLst>
          </p:cNvPr>
          <p:cNvSpPr>
            <a:spLocks noGrp="1" noRot="1" noMove="1" noResize="1" noEditPoints="1" noAdjustHandles="1" noChangeArrowheads="1" noChangeShapeType="1"/>
          </p:cNvSpPr>
          <p:nvPr/>
        </p:nvSpPr>
        <p:spPr>
          <a:xfrm>
            <a:off x="-2" y="1696163"/>
            <a:ext cx="12192001"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06CEDF0A-D03C-E28C-8382-06185E8D0B5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BDE1BC5F-BB63-0916-3A60-3B803226C47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25" name="Rectangle 24">
            <a:extLst>
              <a:ext uri="{FF2B5EF4-FFF2-40B4-BE49-F238E27FC236}">
                <a16:creationId xmlns:a16="http://schemas.microsoft.com/office/drawing/2014/main" id="{1DFBE412-EBC6-D945-E236-C8BB45484701}"/>
              </a:ext>
            </a:extLst>
          </p:cNvPr>
          <p:cNvSpPr/>
          <p:nvPr/>
        </p:nvSpPr>
        <p:spPr>
          <a:xfrm>
            <a:off x="4294846" y="3791423"/>
            <a:ext cx="3516651" cy="1622254"/>
          </a:xfrm>
          <a:prstGeom prst="rect">
            <a:avLst/>
          </a:prstGeom>
          <a:solidFill>
            <a:schemeClr val="bg1"/>
          </a:solidFill>
          <a:ln w="28575">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hlinkClick r:id="rId4"/>
            <a:extLst>
              <a:ext uri="{FF2B5EF4-FFF2-40B4-BE49-F238E27FC236}">
                <a16:creationId xmlns:a16="http://schemas.microsoft.com/office/drawing/2014/main" id="{30189A44-1FC0-078A-8763-17B3E95FAD72}"/>
              </a:ext>
            </a:extLst>
          </p:cNvPr>
          <p:cNvSpPr txBox="1"/>
          <p:nvPr/>
        </p:nvSpPr>
        <p:spPr>
          <a:xfrm>
            <a:off x="4321664" y="4010622"/>
            <a:ext cx="3516652" cy="1077218"/>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F1A62"/>
                </a:solidFill>
                <a:effectLst/>
                <a:uLnTx/>
                <a:uFillTx/>
                <a:latin typeface="Helvetica"/>
                <a:ea typeface="+mn-ea"/>
                <a:cs typeface="Helvetica"/>
              </a:rPr>
              <a:t>“Children’s privacy advocates are urging federal regulators to consider issuing a massive fine </a:t>
            </a:r>
            <a:r>
              <a:rPr kumimoji="0" lang="en-US" sz="1600" b="1" i="0" u="none" strike="noStrike" kern="1200" cap="none" spc="0" normalizeH="0" baseline="0" noProof="0">
                <a:ln>
                  <a:noFill/>
                </a:ln>
                <a:solidFill>
                  <a:srgbClr val="ED3C8D"/>
                </a:solidFill>
                <a:effectLst/>
                <a:uLnTx/>
                <a:uFillTx/>
                <a:latin typeface="Helvetica"/>
                <a:ea typeface="+mn-ea"/>
                <a:cs typeface="Helvetica"/>
              </a:rPr>
              <a:t>‘upwards of tens of billions of dollars’</a:t>
            </a:r>
            <a:r>
              <a:rPr kumimoji="0" lang="en-US" sz="1600" b="0" i="0" u="none" strike="noStrike" kern="1200" cap="none" spc="0" normalizeH="0" baseline="0" noProof="0">
                <a:ln>
                  <a:noFill/>
                </a:ln>
                <a:solidFill>
                  <a:srgbClr val="1F1A62"/>
                </a:solidFill>
                <a:effectLst/>
                <a:uLnTx/>
                <a:uFillTx/>
                <a:latin typeface="Helvetica"/>
                <a:ea typeface="+mn-ea"/>
                <a:cs typeface="Helvetica"/>
              </a:rPr>
              <a:t>… "</a:t>
            </a:r>
          </a:p>
        </p:txBody>
      </p:sp>
      <p:sp>
        <p:nvSpPr>
          <p:cNvPr id="8" name="TextBox 7">
            <a:extLst>
              <a:ext uri="{FF2B5EF4-FFF2-40B4-BE49-F238E27FC236}">
                <a16:creationId xmlns:a16="http://schemas.microsoft.com/office/drawing/2014/main" id="{88494A52-6974-E3C3-67B7-3B6BDE7F7C97}"/>
              </a:ext>
            </a:extLst>
          </p:cNvPr>
          <p:cNvSpPr txBox="1"/>
          <p:nvPr/>
        </p:nvSpPr>
        <p:spPr>
          <a:xfrm>
            <a:off x="536765" y="2827950"/>
            <a:ext cx="2860399" cy="8925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Federal Investigations</a:t>
            </a:r>
          </a:p>
        </p:txBody>
      </p:sp>
      <p:sp>
        <p:nvSpPr>
          <p:cNvPr id="12" name="TextBox 11">
            <a:extLst>
              <a:ext uri="{FF2B5EF4-FFF2-40B4-BE49-F238E27FC236}">
                <a16:creationId xmlns:a16="http://schemas.microsoft.com/office/drawing/2014/main" id="{AF7B4EBF-88E0-2878-AFEF-ADFAE76E084B}"/>
              </a:ext>
            </a:extLst>
          </p:cNvPr>
          <p:cNvSpPr txBox="1"/>
          <p:nvPr/>
        </p:nvSpPr>
        <p:spPr>
          <a:xfrm>
            <a:off x="3873373" y="2878945"/>
            <a:ext cx="4359595" cy="8925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Massive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Fines</a:t>
            </a:r>
            <a:endParaRPr kumimoji="0" lang="en-US" sz="2600" b="1" i="0" u="none" strike="noStrike" kern="1200" cap="none" spc="0" normalizeH="0" baseline="0" noProof="0">
              <a:ln>
                <a:noFill/>
              </a:ln>
              <a:solidFill>
                <a:srgbClr val="1F1A62"/>
              </a:solidFill>
              <a:effectLst/>
              <a:uLnTx/>
              <a:uFillTx/>
              <a:latin typeface="Helvetica" pitchFamily="2" charset="0"/>
              <a:ea typeface="+mn-ea"/>
              <a:cs typeface="+mn-cs"/>
              <a:hlinkClick r:id="rId4">
                <a:extLst>
                  <a:ext uri="{A12FA001-AC4F-418D-AE19-62706E023703}">
                    <ahyp:hlinkClr xmlns:ahyp="http://schemas.microsoft.com/office/drawing/2018/hyperlinkcolor" val="tx"/>
                  </a:ext>
                </a:extLst>
              </a:hlinkClick>
            </a:endParaRPr>
          </a:p>
        </p:txBody>
      </p:sp>
      <p:sp>
        <p:nvSpPr>
          <p:cNvPr id="13" name="TextBox 12">
            <a:extLst>
              <a:ext uri="{FF2B5EF4-FFF2-40B4-BE49-F238E27FC236}">
                <a16:creationId xmlns:a16="http://schemas.microsoft.com/office/drawing/2014/main" id="{171C707E-0CD5-4DA8-C1F7-14CA3B8BCC40}"/>
              </a:ext>
            </a:extLst>
          </p:cNvPr>
          <p:cNvSpPr txBox="1"/>
          <p:nvPr/>
        </p:nvSpPr>
        <p:spPr>
          <a:xfrm>
            <a:off x="8109192" y="2843981"/>
            <a:ext cx="4359595" cy="8925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Ad Waste &amp;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Brand Risk</a:t>
            </a:r>
            <a:endParaRPr kumimoji="0" lang="en-US" sz="2600" b="1" i="0" u="none" strike="noStrike" kern="1200" cap="none" spc="0" normalizeH="0" baseline="0" noProof="0">
              <a:ln>
                <a:noFill/>
              </a:ln>
              <a:solidFill>
                <a:srgbClr val="1F1A62"/>
              </a:solidFill>
              <a:effectLst/>
              <a:uLnTx/>
              <a:uFillTx/>
              <a:latin typeface="Helvetica" pitchFamily="2" charset="0"/>
              <a:ea typeface="+mn-ea"/>
              <a:cs typeface="+mn-cs"/>
              <a:hlinkClick r:id="rId4">
                <a:extLst>
                  <a:ext uri="{A12FA001-AC4F-418D-AE19-62706E023703}">
                    <ahyp:hlinkClr xmlns:ahyp="http://schemas.microsoft.com/office/drawing/2018/hyperlinkcolor" val="tx"/>
                  </a:ext>
                </a:extLst>
              </a:hlinkClick>
            </a:endParaRPr>
          </a:p>
        </p:txBody>
      </p:sp>
      <p:pic>
        <p:nvPicPr>
          <p:cNvPr id="15" name="Graphic 14" descr="Court outline">
            <a:extLst>
              <a:ext uri="{FF2B5EF4-FFF2-40B4-BE49-F238E27FC236}">
                <a16:creationId xmlns:a16="http://schemas.microsoft.com/office/drawing/2014/main" id="{2A7E7B13-240C-703B-4798-A48917608DE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18582" y="1936975"/>
            <a:ext cx="914400" cy="914400"/>
          </a:xfrm>
          <a:prstGeom prst="rect">
            <a:avLst/>
          </a:prstGeom>
        </p:spPr>
      </p:pic>
      <p:pic>
        <p:nvPicPr>
          <p:cNvPr id="17" name="Graphic 16" descr="Money outline">
            <a:extLst>
              <a:ext uri="{FF2B5EF4-FFF2-40B4-BE49-F238E27FC236}">
                <a16:creationId xmlns:a16="http://schemas.microsoft.com/office/drawing/2014/main" id="{01A110F4-B2DF-5B7C-5CA4-E258FD6C2AC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95972" y="1954617"/>
            <a:ext cx="914400" cy="914400"/>
          </a:xfrm>
          <a:prstGeom prst="rect">
            <a:avLst/>
          </a:prstGeom>
        </p:spPr>
      </p:pic>
      <p:pic>
        <p:nvPicPr>
          <p:cNvPr id="19" name="Graphic 18" descr="Downward trend graph outline">
            <a:extLst>
              <a:ext uri="{FF2B5EF4-FFF2-40B4-BE49-F238E27FC236}">
                <a16:creationId xmlns:a16="http://schemas.microsoft.com/office/drawing/2014/main" id="{5F2D515C-69B6-3264-7FF0-74045743860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759018" y="1874088"/>
            <a:ext cx="914400" cy="914400"/>
          </a:xfrm>
          <a:prstGeom prst="rect">
            <a:avLst/>
          </a:prstGeom>
        </p:spPr>
      </p:pic>
      <p:sp>
        <p:nvSpPr>
          <p:cNvPr id="24" name="Rectangle 23">
            <a:hlinkClick r:id="rId11"/>
            <a:extLst>
              <a:ext uri="{FF2B5EF4-FFF2-40B4-BE49-F238E27FC236}">
                <a16:creationId xmlns:a16="http://schemas.microsoft.com/office/drawing/2014/main" id="{9DB41CB7-F5F8-1362-3942-761CDC8B2A25}"/>
              </a:ext>
            </a:extLst>
          </p:cNvPr>
          <p:cNvSpPr/>
          <p:nvPr/>
        </p:nvSpPr>
        <p:spPr>
          <a:xfrm>
            <a:off x="197492" y="3778398"/>
            <a:ext cx="3556580" cy="1632247"/>
          </a:xfrm>
          <a:prstGeom prst="rect">
            <a:avLst/>
          </a:prstGeom>
          <a:solidFill>
            <a:schemeClr val="bg1"/>
          </a:solidFill>
          <a:ln w="28575">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B89A4B56-A110-66DB-3A87-DB0A9690AF73}"/>
              </a:ext>
            </a:extLst>
          </p:cNvPr>
          <p:cNvSpPr txBox="1"/>
          <p:nvPr/>
        </p:nvSpPr>
        <p:spPr>
          <a:xfrm>
            <a:off x="256400" y="4040312"/>
            <a:ext cx="3395048" cy="1077218"/>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F1A62"/>
                </a:solidFill>
                <a:effectLst/>
                <a:uLnTx/>
                <a:uFillTx/>
                <a:latin typeface="Helvetica"/>
                <a:ea typeface="+mn-ea"/>
                <a:cs typeface="Helvetica"/>
              </a:rPr>
              <a:t>“</a:t>
            </a:r>
            <a:r>
              <a:rPr kumimoji="0" lang="en-US" sz="1600" b="1" i="0" u="none" strike="noStrike" kern="1200" cap="none" spc="0" normalizeH="0" baseline="0" noProof="0">
                <a:ln>
                  <a:noFill/>
                </a:ln>
                <a:solidFill>
                  <a:srgbClr val="ED3C8D"/>
                </a:solidFill>
                <a:effectLst/>
                <a:uLnTx/>
                <a:uFillTx/>
                <a:latin typeface="Helvetica"/>
                <a:ea typeface="+mn-ea"/>
                <a:cs typeface="Helvetica"/>
              </a:rPr>
              <a:t>United States senators sent a letter to the F.T.C., </a:t>
            </a:r>
            <a:r>
              <a:rPr kumimoji="0" lang="en-US" sz="1600" b="0" i="0" u="none" strike="noStrike" kern="1200" cap="none" spc="0" normalizeH="0" baseline="0" noProof="0">
                <a:ln>
                  <a:noFill/>
                </a:ln>
                <a:solidFill>
                  <a:srgbClr val="1F1A62"/>
                </a:solidFill>
                <a:effectLst/>
                <a:uLnTx/>
                <a:uFillTx/>
                <a:latin typeface="Helvetica"/>
                <a:ea typeface="+mn-ea"/>
                <a:cs typeface="Helvetica"/>
              </a:rPr>
              <a:t>urging it to investigate whether Google and YouTube had violated COPPA.”</a:t>
            </a:r>
          </a:p>
        </p:txBody>
      </p:sp>
      <p:sp>
        <p:nvSpPr>
          <p:cNvPr id="7" name="Rectangle 6">
            <a:extLst>
              <a:ext uri="{FF2B5EF4-FFF2-40B4-BE49-F238E27FC236}">
                <a16:creationId xmlns:a16="http://schemas.microsoft.com/office/drawing/2014/main" id="{6BD165E2-77C2-727D-F96F-ADACA591B75F}"/>
              </a:ext>
            </a:extLst>
          </p:cNvPr>
          <p:cNvSpPr/>
          <p:nvPr/>
        </p:nvSpPr>
        <p:spPr>
          <a:xfrm>
            <a:off x="197492" y="456229"/>
            <a:ext cx="11797011"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B1464"/>
                </a:solidFill>
                <a:latin typeface="Helvetica" pitchFamily="2" charset="0"/>
              </a:rPr>
              <a:t>Failing to adhere to data privacy and security regulations can lead to serious issues for media platforms, its advertisers and their customers</a:t>
            </a:r>
            <a:endParaRPr kumimoji="0" lang="en-US" sz="2600" b="1" i="0" u="none" strike="noStrike" kern="1200" cap="none" spc="0" normalizeH="0" baseline="0" noProof="0">
              <a:ln>
                <a:noFill/>
              </a:ln>
              <a:solidFill>
                <a:srgbClr val="FF0000"/>
              </a:solidFill>
              <a:effectLst/>
              <a:uLnTx/>
              <a:uFillTx/>
              <a:latin typeface="Helvetica" pitchFamily="2" charset="0"/>
              <a:ea typeface="+mn-ea"/>
              <a:cs typeface="+mn-cs"/>
            </a:endParaRPr>
          </a:p>
        </p:txBody>
      </p:sp>
      <p:sp>
        <p:nvSpPr>
          <p:cNvPr id="26" name="Rectangle 25">
            <a:hlinkClick r:id="rId12"/>
            <a:extLst>
              <a:ext uri="{FF2B5EF4-FFF2-40B4-BE49-F238E27FC236}">
                <a16:creationId xmlns:a16="http://schemas.microsoft.com/office/drawing/2014/main" id="{DC814C62-0317-C499-029A-7FB5949FBD20}"/>
              </a:ext>
            </a:extLst>
          </p:cNvPr>
          <p:cNvSpPr/>
          <p:nvPr/>
        </p:nvSpPr>
        <p:spPr>
          <a:xfrm>
            <a:off x="8405908" y="3797936"/>
            <a:ext cx="3516651" cy="1618033"/>
          </a:xfrm>
          <a:prstGeom prst="rect">
            <a:avLst/>
          </a:prstGeom>
          <a:solidFill>
            <a:schemeClr val="bg1"/>
          </a:solidFill>
          <a:ln w="28575">
            <a:solidFill>
              <a:srgbClr val="1F1A6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75E80C57-F93E-E686-92D2-58CB51A58697}"/>
              </a:ext>
            </a:extLst>
          </p:cNvPr>
          <p:cNvSpPr txBox="1"/>
          <p:nvPr/>
        </p:nvSpPr>
        <p:spPr>
          <a:xfrm>
            <a:off x="8357388" y="3975663"/>
            <a:ext cx="3637115" cy="140038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F1A62"/>
                </a:solidFill>
                <a:effectLst/>
                <a:uLnTx/>
                <a:uFillTx/>
                <a:latin typeface="Helvetica"/>
                <a:ea typeface="+mn-ea"/>
                <a:cs typeface="Helvetica"/>
              </a:rPr>
              <a:t>“It doesn’t just lead to </a:t>
            </a:r>
            <a:r>
              <a:rPr kumimoji="0" lang="en-US" sz="1600" b="1" i="0" u="none" strike="noStrike" kern="1200" cap="none" spc="0" normalizeH="0" baseline="0" noProof="0">
                <a:ln>
                  <a:noFill/>
                </a:ln>
                <a:solidFill>
                  <a:srgbClr val="ED3C8D"/>
                </a:solidFill>
                <a:effectLst/>
                <a:uLnTx/>
                <a:uFillTx/>
                <a:latin typeface="Helvetica"/>
                <a:ea typeface="+mn-ea"/>
                <a:cs typeface="Helvetica"/>
              </a:rPr>
              <a:t>wasted ad investments,</a:t>
            </a:r>
            <a:r>
              <a:rPr kumimoji="0" lang="en-US" sz="1600" b="0" i="0" u="none" strike="noStrike" kern="1200" cap="none" spc="0" normalizeH="0" baseline="0" noProof="0">
                <a:ln>
                  <a:noFill/>
                </a:ln>
                <a:solidFill>
                  <a:srgbClr val="1F1A62"/>
                </a:solidFill>
                <a:effectLst/>
                <a:uLnTx/>
                <a:uFillTx/>
                <a:latin typeface="Helvetica"/>
                <a:ea typeface="+mn-ea"/>
                <a:cs typeface="Helvetica"/>
              </a:rPr>
              <a:t> but also inadvertent exposure to serious compliance and </a:t>
            </a:r>
            <a:r>
              <a:rPr kumimoji="0" lang="en-US" sz="1600" b="1" i="0" u="none" strike="noStrike" kern="1200" cap="none" spc="0" normalizeH="0" baseline="0" noProof="0">
                <a:ln>
                  <a:noFill/>
                </a:ln>
                <a:solidFill>
                  <a:srgbClr val="E84A99"/>
                </a:solidFill>
                <a:effectLst/>
                <a:uLnTx/>
                <a:uFillTx/>
                <a:latin typeface="Helvetica"/>
                <a:ea typeface="+mn-ea"/>
                <a:cs typeface="Helvetica"/>
              </a:rPr>
              <a:t>brand reputation risks</a:t>
            </a:r>
            <a:r>
              <a:rPr kumimoji="0" lang="en-US" sz="1600" b="0" i="0" u="none" strike="noStrike" kern="1200" cap="none" spc="0" normalizeH="0" baseline="0" noProof="0">
                <a:ln>
                  <a:noFill/>
                </a:ln>
                <a:solidFill>
                  <a:srgbClr val="1F1A62"/>
                </a:solidFill>
                <a:effectLst/>
                <a:uLnTx/>
                <a:uFillTx/>
                <a:latin typeface="Helvetica"/>
                <a:ea typeface="+mn-ea"/>
                <a:cs typeface="Helvetica"/>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1F1A62"/>
              </a:solidFill>
              <a:effectLst/>
              <a:uLnTx/>
              <a:uFillTx/>
              <a:latin typeface="Helvetica"/>
              <a:ea typeface="+mn-ea"/>
              <a:cs typeface="Helvetic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1F1A62"/>
                </a:solidFill>
                <a:effectLst/>
                <a:uLnTx/>
                <a:uFillTx/>
                <a:latin typeface="Helvetica"/>
                <a:ea typeface="+mn-ea"/>
                <a:cs typeface="Helvetica"/>
              </a:rPr>
              <a:t>Ruben Schreurs, Chief Strategy Officer at Ebiquity</a:t>
            </a:r>
            <a:endParaRPr kumimoji="0" lang="en-US" sz="1050" b="0" i="0" u="none" strike="noStrike" kern="1200" cap="none" spc="0" normalizeH="0" baseline="0" noProof="0">
              <a:ln>
                <a:noFill/>
              </a:ln>
              <a:solidFill>
                <a:srgbClr val="1F1A62"/>
              </a:solidFill>
              <a:effectLst/>
              <a:uLnTx/>
              <a:uFillTx/>
              <a:latin typeface="Helvetica"/>
              <a:ea typeface="+mn-ea"/>
              <a:cs typeface="Calibri" panose="020F0502020204030204"/>
            </a:endParaRPr>
          </a:p>
        </p:txBody>
      </p:sp>
      <p:sp>
        <p:nvSpPr>
          <p:cNvPr id="14" name="Rectangle 13">
            <a:extLst>
              <a:ext uri="{FF2B5EF4-FFF2-40B4-BE49-F238E27FC236}">
                <a16:creationId xmlns:a16="http://schemas.microsoft.com/office/drawing/2014/main" id="{E81B57DF-6915-7C8F-58DE-B815E14056C8}"/>
              </a:ext>
            </a:extLst>
          </p:cNvPr>
          <p:cNvSpPr/>
          <p:nvPr/>
        </p:nvSpPr>
        <p:spPr>
          <a:xfrm>
            <a:off x="483207" y="657580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9" name="TextBox 8">
            <a:extLst>
              <a:ext uri="{FF2B5EF4-FFF2-40B4-BE49-F238E27FC236}">
                <a16:creationId xmlns:a16="http://schemas.microsoft.com/office/drawing/2014/main" id="{749FF1D4-9985-2A60-3431-F561DC4F8079}"/>
              </a:ext>
            </a:extLst>
          </p:cNvPr>
          <p:cNvSpPr txBox="1"/>
          <p:nvPr/>
        </p:nvSpPr>
        <p:spPr>
          <a:xfrm>
            <a:off x="102503" y="5472734"/>
            <a:ext cx="377087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1F1A62"/>
                </a:solidFill>
                <a:effectLst/>
                <a:uLnTx/>
                <a:uFillTx/>
                <a:latin typeface="Helvetica"/>
                <a:ea typeface="+mn-ea"/>
                <a:cs typeface="+mn-cs"/>
              </a:rPr>
              <a:t>New York Times: ‘YouTube As May Have Led to Online Tracking of Children, Research Says,’ 8/17/23</a:t>
            </a:r>
            <a:endParaRPr kumimoji="0" lang="en-US" sz="1200" b="0" i="1" u="none" strike="noStrike" kern="1200" cap="none" spc="0" normalizeH="0" baseline="0" noProof="0">
              <a:ln>
                <a:noFill/>
              </a:ln>
              <a:solidFill>
                <a:srgbClr val="1F1A62"/>
              </a:solidFill>
              <a:effectLst/>
              <a:uLnTx/>
              <a:uFillTx/>
              <a:latin typeface="Helvetica"/>
              <a:ea typeface="+mn-ea"/>
              <a:cs typeface="Helvetica"/>
            </a:endParaRPr>
          </a:p>
        </p:txBody>
      </p:sp>
      <p:sp>
        <p:nvSpPr>
          <p:cNvPr id="18" name="TextBox 17">
            <a:extLst>
              <a:ext uri="{FF2B5EF4-FFF2-40B4-BE49-F238E27FC236}">
                <a16:creationId xmlns:a16="http://schemas.microsoft.com/office/drawing/2014/main" id="{399B090C-68EF-6C59-CD0B-A7A6D8D9FAE9}"/>
              </a:ext>
            </a:extLst>
          </p:cNvPr>
          <p:cNvSpPr txBox="1"/>
          <p:nvPr/>
        </p:nvSpPr>
        <p:spPr>
          <a:xfrm>
            <a:off x="4245150" y="5472734"/>
            <a:ext cx="358335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1F1A62"/>
                </a:solidFill>
                <a:effectLst/>
                <a:uLnTx/>
                <a:uFillTx/>
                <a:latin typeface="Helvetica"/>
                <a:ea typeface="+mn-ea"/>
                <a:cs typeface="+mn-cs"/>
              </a:rPr>
              <a:t>Washington Post: ‘YouTube faces fresh complaint over its children’s privacy practices,’ 8/23/23</a:t>
            </a:r>
            <a:endParaRPr kumimoji="0" lang="en-US" sz="1200" b="0" i="1" u="none" strike="noStrike" kern="1200" cap="none" spc="0" normalizeH="0" baseline="0" noProof="0">
              <a:ln>
                <a:noFill/>
              </a:ln>
              <a:solidFill>
                <a:srgbClr val="1F1A62"/>
              </a:solidFill>
              <a:effectLst/>
              <a:uLnTx/>
              <a:uFillTx/>
              <a:latin typeface="Helvetica"/>
              <a:ea typeface="+mn-ea"/>
              <a:cs typeface="Helvetica"/>
            </a:endParaRPr>
          </a:p>
        </p:txBody>
      </p:sp>
      <p:sp>
        <p:nvSpPr>
          <p:cNvPr id="20" name="TextBox 19">
            <a:extLst>
              <a:ext uri="{FF2B5EF4-FFF2-40B4-BE49-F238E27FC236}">
                <a16:creationId xmlns:a16="http://schemas.microsoft.com/office/drawing/2014/main" id="{CB5E03E2-0E34-25DE-CC54-8E454E7B9DE7}"/>
              </a:ext>
            </a:extLst>
          </p:cNvPr>
          <p:cNvSpPr txBox="1"/>
          <p:nvPr/>
        </p:nvSpPr>
        <p:spPr>
          <a:xfrm>
            <a:off x="8395969" y="5472734"/>
            <a:ext cx="358335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err="1">
                <a:ln>
                  <a:noFill/>
                </a:ln>
                <a:solidFill>
                  <a:srgbClr val="1F1A62"/>
                </a:solidFill>
                <a:effectLst/>
                <a:uLnTx/>
                <a:uFillTx/>
                <a:latin typeface="Helvetica"/>
                <a:ea typeface="+mn-ea"/>
                <a:cs typeface="+mn-cs"/>
              </a:rPr>
              <a:t>AdExchanger</a:t>
            </a:r>
            <a:r>
              <a:rPr kumimoji="0" lang="en-US" sz="1200" b="0" i="1" u="none" strike="noStrike" kern="1200" cap="none" spc="0" normalizeH="0" baseline="0" noProof="0">
                <a:ln>
                  <a:noFill/>
                </a:ln>
                <a:solidFill>
                  <a:srgbClr val="1F1A62"/>
                </a:solidFill>
                <a:effectLst/>
                <a:uLnTx/>
                <a:uFillTx/>
                <a:latin typeface="Helvetica"/>
                <a:ea typeface="+mn-ea"/>
                <a:cs typeface="+mn-cs"/>
              </a:rPr>
              <a:t>: ‘Adalytics Claps Back With Evidence of Behaviorally Targeted Ads Served in Kids Content On YouTube,’ 8/23/23</a:t>
            </a:r>
            <a:endParaRPr kumimoji="0" lang="en-US" sz="1200" b="0" i="1" u="none" strike="noStrike" kern="1200" cap="none" spc="0" normalizeH="0" baseline="0" noProof="0">
              <a:ln>
                <a:noFill/>
              </a:ln>
              <a:solidFill>
                <a:srgbClr val="1F1A62"/>
              </a:solidFill>
              <a:effectLst/>
              <a:uLnTx/>
              <a:uFillTx/>
              <a:latin typeface="Helvetica"/>
              <a:ea typeface="+mn-ea"/>
              <a:cs typeface="Calibri" panose="020F0502020204030204"/>
            </a:endParaRPr>
          </a:p>
        </p:txBody>
      </p:sp>
      <p:sp>
        <p:nvSpPr>
          <p:cNvPr id="21" name="TextBox 20">
            <a:hlinkClick r:id="rId13"/>
            <a:extLst>
              <a:ext uri="{FF2B5EF4-FFF2-40B4-BE49-F238E27FC236}">
                <a16:creationId xmlns:a16="http://schemas.microsoft.com/office/drawing/2014/main" id="{3DA42D01-856C-5000-0024-46930F7C22C3}"/>
              </a:ext>
            </a:extLst>
          </p:cNvPr>
          <p:cNvSpPr txBox="1"/>
          <p:nvPr/>
        </p:nvSpPr>
        <p:spPr>
          <a:xfrm>
            <a:off x="0" y="6199409"/>
            <a:ext cx="12192000" cy="246221"/>
          </a:xfrm>
          <a:prstGeom prst="rect">
            <a:avLst/>
          </a:prstGeom>
          <a:solidFill>
            <a:srgbClr val="ED3C8D"/>
          </a:solidFill>
          <a:ln>
            <a:solidFill>
              <a:srgbClr val="1B1464"/>
            </a:solidFill>
          </a:ln>
        </p:spPr>
        <p:txBody>
          <a:bodyPr wrap="square" rtlCol="0">
            <a:spAutoFit/>
          </a:bodyPr>
          <a:lstStyle/>
          <a:p>
            <a:pPr algn="ctr"/>
            <a:r>
              <a:rPr lang="en-US" sz="1000" b="1">
                <a:solidFill>
                  <a:schemeClr val="bg1"/>
                </a:solidFill>
                <a:latin typeface="Helvetica" panose="020B0604020202020204" pitchFamily="34" charset="0"/>
                <a:cs typeface="Helvetica" panose="020B0604020202020204" pitchFamily="34" charset="0"/>
                <a:hlinkClick r:id="rId13">
                  <a:extLst>
                    <a:ext uri="{A12FA001-AC4F-418D-AE19-62706E023703}">
                      <ahyp:hlinkClr xmlns:ahyp="http://schemas.microsoft.com/office/drawing/2018/hyperlinkcolor" val="tx"/>
                    </a:ext>
                  </a:extLst>
                </a:hlinkClick>
              </a:rPr>
              <a:t>Click here</a:t>
            </a:r>
            <a:r>
              <a:rPr lang="en-US" sz="1000" b="1">
                <a:solidFill>
                  <a:schemeClr val="bg1"/>
                </a:solidFill>
                <a:latin typeface="Helvetica" panose="020B0604020202020204" pitchFamily="34" charset="0"/>
                <a:cs typeface="Helvetica" panose="020B0604020202020204" pitchFamily="34" charset="0"/>
              </a:rPr>
              <a:t> </a:t>
            </a:r>
            <a:r>
              <a:rPr lang="en-US" sz="1000">
                <a:solidFill>
                  <a:srgbClr val="1B1464"/>
                </a:solidFill>
                <a:latin typeface="Helvetica" panose="020B0604020202020204" pitchFamily="34" charset="0"/>
                <a:cs typeface="Helvetica" panose="020B0604020202020204" pitchFamily="34" charset="0"/>
              </a:rPr>
              <a:t>to learn more about the personalized campaigns serving impressions to children in </a:t>
            </a:r>
            <a:r>
              <a:rPr lang="en-US" sz="1000" b="1">
                <a:solidFill>
                  <a:schemeClr val="bg1"/>
                </a:solidFill>
                <a:latin typeface="Helvetica" panose="020B0604020202020204" pitchFamily="34" charset="0"/>
                <a:cs typeface="Helvetica" panose="020B0604020202020204" pitchFamily="34" charset="0"/>
                <a:hlinkClick r:id="rId13">
                  <a:extLst>
                    <a:ext uri="{A12FA001-AC4F-418D-AE19-62706E023703}">
                      <ahyp:hlinkClr xmlns:ahyp="http://schemas.microsoft.com/office/drawing/2018/hyperlinkcolor" val="tx"/>
                    </a:ext>
                  </a:extLst>
                </a:hlinkClick>
              </a:rPr>
              <a:t>‘VAB Investigation: Did YouTube allow for targeted campaigns to be served on “Made for Kids” channels?’ </a:t>
            </a:r>
            <a:endParaRPr lang="en-US" sz="1000" b="1">
              <a:solidFill>
                <a:schemeClr val="bg1"/>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445435473"/>
      </p:ext>
    </p:extLst>
  </p:cSld>
  <p:clrMapOvr>
    <a:masterClrMapping/>
  </p:clrMapOvr>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D0AAE1E4240B941A4C52734E19288AB" ma:contentTypeVersion="17" ma:contentTypeDescription="Create a new document." ma:contentTypeScope="" ma:versionID="00f8e3544ea876084e635555b8d6e1e4">
  <xsd:schema xmlns:xsd="http://www.w3.org/2001/XMLSchema" xmlns:xs="http://www.w3.org/2001/XMLSchema" xmlns:p="http://schemas.microsoft.com/office/2006/metadata/properties" xmlns:ns2="a86b28e8-29a6-4ab8-af18-2a7f61acfad2" xmlns:ns3="9f6166fe-9f5b-43aa-b8a9-b4d7ad530bda" targetNamespace="http://schemas.microsoft.com/office/2006/metadata/properties" ma:root="true" ma:fieldsID="638292919b190b699f260c92cef6b5c0" ns2:_="" ns3:_="">
    <xsd:import namespace="a86b28e8-29a6-4ab8-af18-2a7f61acfad2"/>
    <xsd:import namespace="9f6166fe-9f5b-43aa-b8a9-b4d7ad530bd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6b28e8-29a6-4ab8-af18-2a7f61acfa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c637ead-fd64-45b4-abde-ec2d09ec102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f6166fe-9f5b-43aa-b8a9-b4d7ad530bd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696b49f-56d7-4f85-8b04-e2e66f1bdb7c}" ma:internalName="TaxCatchAll" ma:showField="CatchAllData" ma:web="9f6166fe-9f5b-43aa-b8a9-b4d7ad530bd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9f6166fe-9f5b-43aa-b8a9-b4d7ad530bda" xsi:nil="true"/>
    <lcf76f155ced4ddcb4097134ff3c332f xmlns="a86b28e8-29a6-4ab8-af18-2a7f61acfad2">
      <Terms xmlns="http://schemas.microsoft.com/office/infopath/2007/PartnerControls"/>
    </lcf76f155ced4ddcb4097134ff3c332f>
    <SharedWithUsers xmlns="9f6166fe-9f5b-43aa-b8a9-b4d7ad530bda">
      <UserInfo>
        <DisplayName>Jason Wiese</DisplayName>
        <AccountId>13</AccountId>
        <AccountType/>
      </UserInfo>
      <UserInfo>
        <DisplayName>Karolina Guillen</DisplayName>
        <AccountId>14</AccountId>
        <AccountType/>
      </UserInfo>
      <UserInfo>
        <DisplayName>Leah Montner Dixon</DisplayName>
        <AccountId>10</AccountId>
        <AccountType/>
      </UserInfo>
      <UserInfo>
        <DisplayName>Reed Kiely</DisplayName>
        <AccountId>39</AccountId>
        <AccountType/>
      </UserInfo>
      <UserInfo>
        <DisplayName>Kaileen Cain</DisplayName>
        <AccountId>143</AccountId>
        <AccountType/>
      </UserInfo>
      <UserInfo>
        <DisplayName>Danielle Delauro</DisplayName>
        <AccountId>38</AccountId>
        <AccountType/>
      </UserInfo>
      <UserInfo>
        <DisplayName>Marianne Vita</DisplayName>
        <AccountId>43</AccountId>
        <AccountType/>
      </UserInfo>
      <UserInfo>
        <DisplayName>Benjamin Vandegrift</DisplayName>
        <AccountId>117</AccountId>
        <AccountType/>
      </UserInfo>
      <UserInfo>
        <DisplayName>Kailyn Hartmann</DisplayName>
        <AccountId>153</AccountId>
        <AccountType/>
      </UserInfo>
      <UserInfo>
        <DisplayName>Dylan Breger</DisplayName>
        <AccountId>93</AccountId>
        <AccountType/>
      </UserInfo>
      <UserInfo>
        <DisplayName>Nellie Chung</DisplayName>
        <AccountId>63</AccountId>
        <AccountType/>
      </UserInfo>
      <UserInfo>
        <DisplayName>Tiffany Chen</DisplayName>
        <AccountId>199</AccountId>
        <AccountType/>
      </UserInfo>
    </SharedWithUsers>
  </documentManagement>
</p:properties>
</file>

<file path=customXml/itemProps1.xml><?xml version="1.0" encoding="utf-8"?>
<ds:datastoreItem xmlns:ds="http://schemas.openxmlformats.org/officeDocument/2006/customXml" ds:itemID="{42D0582F-E546-4FAA-9542-4DCA9B87B91D}">
  <ds:schemaRefs>
    <ds:schemaRef ds:uri="http://schemas.microsoft.com/sharepoint/v3/contenttype/forms"/>
  </ds:schemaRefs>
</ds:datastoreItem>
</file>

<file path=customXml/itemProps2.xml><?xml version="1.0" encoding="utf-8"?>
<ds:datastoreItem xmlns:ds="http://schemas.openxmlformats.org/officeDocument/2006/customXml" ds:itemID="{677AC72A-BCDB-4B73-9A2E-8F19F593DB60}">
  <ds:schemaRefs>
    <ds:schemaRef ds:uri="9f6166fe-9f5b-43aa-b8a9-b4d7ad530bda"/>
    <ds:schemaRef ds:uri="a86b28e8-29a6-4ab8-af18-2a7f61acfad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4B3A686-109E-4D35-8D80-BBBDF1C6F2B5}">
  <ds:schemaRefs>
    <ds:schemaRef ds:uri="9f6166fe-9f5b-43aa-b8a9-b4d7ad530bda"/>
    <ds:schemaRef ds:uri="a86b28e8-29a6-4ab8-af18-2a7f61acfad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4426</Words>
  <Application>Microsoft Office PowerPoint</Application>
  <PresentationFormat>Widescreen</PresentationFormat>
  <Paragraphs>520</Paragraphs>
  <Slides>31</Slides>
  <Notes>27</Notes>
  <HiddenSlides>0</HiddenSlides>
  <MMClips>0</MMClips>
  <ScaleCrop>false</ScaleCrop>
  <HeadingPairs>
    <vt:vector size="6" baseType="variant">
      <vt:variant>
        <vt:lpstr>Fonts Used</vt:lpstr>
      </vt:variant>
      <vt:variant>
        <vt:i4>24</vt:i4>
      </vt:variant>
      <vt:variant>
        <vt:lpstr>Theme</vt:lpstr>
      </vt:variant>
      <vt:variant>
        <vt:i4>7</vt:i4>
      </vt:variant>
      <vt:variant>
        <vt:lpstr>Slide Titles</vt:lpstr>
      </vt:variant>
      <vt:variant>
        <vt:i4>31</vt:i4>
      </vt:variant>
    </vt:vector>
  </HeadingPairs>
  <TitlesOfParts>
    <vt:vector size="62" baseType="lpstr">
      <vt:lpstr>aktiv-grotesk</vt:lpstr>
      <vt:lpstr>Apercu</vt:lpstr>
      <vt:lpstr>Arial</vt:lpstr>
      <vt:lpstr>Arial Black</vt:lpstr>
      <vt:lpstr>BWHaasGroteskWeb</vt:lpstr>
      <vt:lpstr>Calibri</vt:lpstr>
      <vt:lpstr>Calibri Light</vt:lpstr>
      <vt:lpstr>cnn_sans_display</vt:lpstr>
      <vt:lpstr>exchange book</vt:lpstr>
      <vt:lpstr>Guardian Egyp</vt:lpstr>
      <vt:lpstr>Helvetica</vt:lpstr>
      <vt:lpstr>Helvetica Light</vt:lpstr>
      <vt:lpstr>Helvetica-Light</vt:lpstr>
      <vt:lpstr>LabGrotesque</vt:lpstr>
      <vt:lpstr>Merriweather</vt:lpstr>
      <vt:lpstr>Mongolian Baiti</vt:lpstr>
      <vt:lpstr>NPRSans</vt:lpstr>
      <vt:lpstr>nyt-cheltenham</vt:lpstr>
      <vt:lpstr>Open Sans</vt:lpstr>
      <vt:lpstr>Oswald</vt:lpstr>
      <vt:lpstr>Proxima Nova</vt:lpstr>
      <vt:lpstr>retina condensed black</vt:lpstr>
      <vt:lpstr>Symbol</vt:lpstr>
      <vt:lpstr>Trebuchet MS</vt:lpstr>
      <vt:lpstr>1_Custom Design</vt:lpstr>
      <vt:lpstr>2_Custom Design</vt:lpstr>
      <vt:lpstr>7_Custom Design</vt:lpstr>
      <vt:lpstr>6_Custom Design</vt:lpstr>
      <vt:lpstr>3_Custom Design</vt:lpstr>
      <vt:lpstr>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Reed Kiely</cp:lastModifiedBy>
  <cp:revision>1</cp:revision>
  <cp:lastPrinted>2024-04-05T15:49:47Z</cp:lastPrinted>
  <dcterms:created xsi:type="dcterms:W3CDTF">2019-11-08T17:29:39Z</dcterms:created>
  <dcterms:modified xsi:type="dcterms:W3CDTF">2024-07-15T20:56:45Z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2044800</vt:r8>
  </property>
  <property fmtid="{D5CDD505-2E9C-101B-9397-08002B2CF9AE}" pid="3" name="ContentTypeId">
    <vt:lpwstr>0x010100AD0AAE1E4240B941A4C52734E19288AB</vt:lpwstr>
  </property>
  <property fmtid="{D5CDD505-2E9C-101B-9397-08002B2CF9AE}" pid="4" name="MediaServiceImageTags">
    <vt:lpwstr/>
  </property>
</Properties>
</file>