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144327560" r:id="rId5"/>
    <p:sldId id="2144327551" r:id="rId6"/>
    <p:sldId id="2144327547" r:id="rId7"/>
    <p:sldId id="290" r:id="rId8"/>
    <p:sldId id="2144327556" r:id="rId9"/>
    <p:sldId id="2144327554" r:id="rId10"/>
    <p:sldId id="2144327555" r:id="rId11"/>
    <p:sldId id="2144327552" r:id="rId12"/>
    <p:sldId id="2144327553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6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Jason Wiese" initials="JW" lastIdx="7" clrIdx="1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3" name="Danielle Delauro" initials="DD" lastIdx="20" clrIdx="2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4" name="Reed Kiely" initials="RK" lastIdx="27" clrIdx="3">
    <p:extLst>
      <p:ext uri="{19B8F6BF-5375-455C-9EA6-DF929625EA0E}">
        <p15:presenceInfo xmlns:p15="http://schemas.microsoft.com/office/powerpoint/2012/main" userId="S::reedk@thevab.com::768be38e-2fb5-40ce-925d-bd8e9d9e3c31" providerId="AD"/>
      </p:ext>
    </p:extLst>
  </p:cmAuthor>
  <p:cmAuthor id="5" name="Marianne Vita" initials="MV" lastIdx="7" clrIdx="4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ED3C8D"/>
    <a:srgbClr val="00B0F0"/>
    <a:srgbClr val="7ED2F6"/>
    <a:srgbClr val="4EBEA4"/>
    <a:srgbClr val="1F1A62"/>
    <a:srgbClr val="E9EBF5"/>
    <a:srgbClr val="515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3F8E7-B519-4033-AFB8-8B4119E8840A}" v="222" dt="2021-08-09T17:59:08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Delauro" userId="79c3a64d-209a-45df-902b-7cba6cccfd68" providerId="ADAL" clId="{9CD5DA80-8A7A-4B0F-9A70-140902BF35CC}"/>
    <pc:docChg chg="custSel modSld">
      <pc:chgData name="Danielle Delauro" userId="79c3a64d-209a-45df-902b-7cba6cccfd68" providerId="ADAL" clId="{9CD5DA80-8A7A-4B0F-9A70-140902BF35CC}" dt="2021-07-27T21:13:38.253" v="7"/>
      <pc:docMkLst>
        <pc:docMk/>
      </pc:docMkLst>
      <pc:sldChg chg="addCm modCm">
        <pc:chgData name="Danielle Delauro" userId="79c3a64d-209a-45df-902b-7cba6cccfd68" providerId="ADAL" clId="{9CD5DA80-8A7A-4B0F-9A70-140902BF35CC}" dt="2021-07-27T21:08:01.942" v="3"/>
        <pc:sldMkLst>
          <pc:docMk/>
          <pc:sldMk cId="2593769311" sldId="290"/>
        </pc:sldMkLst>
      </pc:sldChg>
      <pc:sldChg chg="addCm">
        <pc:chgData name="Danielle Delauro" userId="79c3a64d-209a-45df-902b-7cba6cccfd68" providerId="ADAL" clId="{9CD5DA80-8A7A-4B0F-9A70-140902BF35CC}" dt="2021-07-27T21:06:01.492" v="0" actId="1589"/>
        <pc:sldMkLst>
          <pc:docMk/>
          <pc:sldMk cId="2188893907" sldId="2144327547"/>
        </pc:sldMkLst>
      </pc:sldChg>
      <pc:sldChg chg="addCm">
        <pc:chgData name="Danielle Delauro" userId="79c3a64d-209a-45df-902b-7cba6cccfd68" providerId="ADAL" clId="{9CD5DA80-8A7A-4B0F-9A70-140902BF35CC}" dt="2021-07-27T21:10:51.637" v="4" actId="1589"/>
        <pc:sldMkLst>
          <pc:docMk/>
          <pc:sldMk cId="3451633983" sldId="2144327554"/>
        </pc:sldMkLst>
      </pc:sldChg>
      <pc:sldChg chg="addCm modCm">
        <pc:chgData name="Danielle Delauro" userId="79c3a64d-209a-45df-902b-7cba6cccfd68" providerId="ADAL" clId="{9CD5DA80-8A7A-4B0F-9A70-140902BF35CC}" dt="2021-07-27T21:13:38.253" v="7"/>
        <pc:sldMkLst>
          <pc:docMk/>
          <pc:sldMk cId="256117415" sldId="2144327555"/>
        </pc:sldMkLst>
      </pc:sldChg>
    </pc:docChg>
  </pc:docChgLst>
  <pc:docChgLst>
    <pc:chgData name="Jason Wiese" userId="4bff8d5b-7de6-4655-b397-69b0afc81113" providerId="ADAL" clId="{9100AAD4-FCC6-4B48-B85D-8056DB099EF6}"/>
    <pc:docChg chg="modSld">
      <pc:chgData name="Jason Wiese" userId="4bff8d5b-7de6-4655-b397-69b0afc81113" providerId="ADAL" clId="{9100AAD4-FCC6-4B48-B85D-8056DB099EF6}" dt="2021-07-29T17:36:01.368" v="18" actId="1036"/>
      <pc:docMkLst>
        <pc:docMk/>
      </pc:docMkLst>
      <pc:sldChg chg="modSp mod modCm">
        <pc:chgData name="Jason Wiese" userId="4bff8d5b-7de6-4655-b397-69b0afc81113" providerId="ADAL" clId="{9100AAD4-FCC6-4B48-B85D-8056DB099EF6}" dt="2021-07-29T17:33:22.641" v="9" actId="27107"/>
        <pc:sldMkLst>
          <pc:docMk/>
          <pc:sldMk cId="2188893907" sldId="2144327547"/>
        </pc:sldMkLst>
        <pc:spChg chg="mod">
          <ac:chgData name="Jason Wiese" userId="4bff8d5b-7de6-4655-b397-69b0afc81113" providerId="ADAL" clId="{9100AAD4-FCC6-4B48-B85D-8056DB099EF6}" dt="2021-07-29T17:33:22.641" v="9" actId="27107"/>
          <ac:spMkLst>
            <pc:docMk/>
            <pc:sldMk cId="2188893907" sldId="2144327547"/>
            <ac:spMk id="4" creationId="{3ED54650-E124-0942-8B03-A438165B55A6}"/>
          </ac:spMkLst>
        </pc:spChg>
      </pc:sldChg>
      <pc:sldChg chg="modSp mod">
        <pc:chgData name="Jason Wiese" userId="4bff8d5b-7de6-4655-b397-69b0afc81113" providerId="ADAL" clId="{9100AAD4-FCC6-4B48-B85D-8056DB099EF6}" dt="2021-07-29T17:32:41.835" v="7" actId="20577"/>
        <pc:sldMkLst>
          <pc:docMk/>
          <pc:sldMk cId="2357583258" sldId="2144327551"/>
        </pc:sldMkLst>
        <pc:spChg chg="mod">
          <ac:chgData name="Jason Wiese" userId="4bff8d5b-7de6-4655-b397-69b0afc81113" providerId="ADAL" clId="{9100AAD4-FCC6-4B48-B85D-8056DB099EF6}" dt="2021-07-29T17:32:41.835" v="7" actId="20577"/>
          <ac:spMkLst>
            <pc:docMk/>
            <pc:sldMk cId="2357583258" sldId="2144327551"/>
            <ac:spMk id="8" creationId="{6BA5A9A3-95D3-419C-B9CC-5531D5744699}"/>
          </ac:spMkLst>
        </pc:spChg>
      </pc:sldChg>
      <pc:sldChg chg="modSp mod">
        <pc:chgData name="Jason Wiese" userId="4bff8d5b-7de6-4655-b397-69b0afc81113" providerId="ADAL" clId="{9100AAD4-FCC6-4B48-B85D-8056DB099EF6}" dt="2021-07-29T17:36:01.368" v="18" actId="1036"/>
        <pc:sldMkLst>
          <pc:docMk/>
          <pc:sldMk cId="3451633983" sldId="2144327554"/>
        </pc:sldMkLst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19" creationId="{144A20EB-7BE4-4F93-A1D6-E845D8E5ECF3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20" creationId="{9B7A1305-54A9-464E-8107-1612AFDC8BFE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23" creationId="{72DD10A4-80F9-4FF8-926E-A7237DD94FEC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24" creationId="{8CF32E32-46C4-479E-B71F-E1358BAE1F89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26" creationId="{AE003CFA-213D-47EA-AD98-FD36A53BD9CE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27" creationId="{90377A1F-AE4E-4F2A-AC7E-112ADAD7B892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31" creationId="{CD2EBABB-0BBE-4FB6-9461-65B9F63DE5C7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32" creationId="{AB4E2877-6FDC-42F3-88A4-6FC5D325BBE1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33" creationId="{740B0048-A691-462D-B106-530540A92F54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37" creationId="{5B6CE0C7-8732-403A-B395-5012EA3C7ADF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38" creationId="{EDD84888-509A-4193-ABD7-EC48BD55C1EC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39" creationId="{3215BE5F-E8AD-47CD-BC2F-DED3747CEA0C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0" creationId="{CE033886-0795-49B5-B170-3004CB60CEAB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1" creationId="{ACC043E5-6EC8-452E-BB41-8B5A78FDB51E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2" creationId="{2856CF7D-7DA3-4C25-9D91-99006588701F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3" creationId="{C473009B-56C3-4A23-BC79-3D43AB521B62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4" creationId="{D3DC939B-5929-4A22-8DFC-E94F5DAC09D0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5" creationId="{BAA30450-8211-4D7E-9CB3-768CB6F7AAFE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6" creationId="{89BED9E4-DFFC-43C8-A5BC-F7A93E28E9B9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7" creationId="{98A61893-5731-4463-BF10-605023306903}"/>
          </ac:spMkLst>
        </pc:spChg>
        <pc:picChg chg="mod">
          <ac:chgData name="Jason Wiese" userId="4bff8d5b-7de6-4655-b397-69b0afc81113" providerId="ADAL" clId="{9100AAD4-FCC6-4B48-B85D-8056DB099EF6}" dt="2021-07-29T17:35:55.529" v="15" actId="1036"/>
          <ac:picMkLst>
            <pc:docMk/>
            <pc:sldMk cId="3451633983" sldId="2144327554"/>
            <ac:picMk id="7" creationId="{8BE37B1A-84D3-4D5F-887F-2864703342E4}"/>
          </ac:picMkLst>
        </pc:picChg>
        <pc:picChg chg="mod">
          <ac:chgData name="Jason Wiese" userId="4bff8d5b-7de6-4655-b397-69b0afc81113" providerId="ADAL" clId="{9100AAD4-FCC6-4B48-B85D-8056DB099EF6}" dt="2021-07-29T17:35:55.529" v="15" actId="1036"/>
          <ac:picMkLst>
            <pc:docMk/>
            <pc:sldMk cId="3451633983" sldId="2144327554"/>
            <ac:picMk id="9" creationId="{728BAA65-3E70-4D5F-B77C-891EE05EFFA6}"/>
          </ac:picMkLst>
        </pc:picChg>
        <pc:picChg chg="mod">
          <ac:chgData name="Jason Wiese" userId="4bff8d5b-7de6-4655-b397-69b0afc81113" providerId="ADAL" clId="{9100AAD4-FCC6-4B48-B85D-8056DB099EF6}" dt="2021-07-29T17:35:55.529" v="15" actId="1036"/>
          <ac:picMkLst>
            <pc:docMk/>
            <pc:sldMk cId="3451633983" sldId="2144327554"/>
            <ac:picMk id="11" creationId="{037D3C0E-5588-4EB2-A797-1B830D9AF6CC}"/>
          </ac:picMkLst>
        </pc:picChg>
        <pc:picChg chg="mod">
          <ac:chgData name="Jason Wiese" userId="4bff8d5b-7de6-4655-b397-69b0afc81113" providerId="ADAL" clId="{9100AAD4-FCC6-4B48-B85D-8056DB099EF6}" dt="2021-07-29T17:35:55.529" v="15" actId="1036"/>
          <ac:picMkLst>
            <pc:docMk/>
            <pc:sldMk cId="3451633983" sldId="2144327554"/>
            <ac:picMk id="14" creationId="{A15248C6-77C6-4168-9FE0-2F93EC5C67C6}"/>
          </ac:picMkLst>
        </pc:picChg>
        <pc:picChg chg="mod">
          <ac:chgData name="Jason Wiese" userId="4bff8d5b-7de6-4655-b397-69b0afc81113" providerId="ADAL" clId="{9100AAD4-FCC6-4B48-B85D-8056DB099EF6}" dt="2021-07-29T17:35:55.529" v="15" actId="1036"/>
          <ac:picMkLst>
            <pc:docMk/>
            <pc:sldMk cId="3451633983" sldId="2144327554"/>
            <ac:picMk id="49" creationId="{7E7E1E87-2973-49A9-B671-68FE5F0B3AE8}"/>
          </ac:picMkLst>
        </pc:picChg>
        <pc:picChg chg="mod">
          <ac:chgData name="Jason Wiese" userId="4bff8d5b-7de6-4655-b397-69b0afc81113" providerId="ADAL" clId="{9100AAD4-FCC6-4B48-B85D-8056DB099EF6}" dt="2021-07-29T17:36:01.368" v="18" actId="1036"/>
          <ac:picMkLst>
            <pc:docMk/>
            <pc:sldMk cId="3451633983" sldId="2144327554"/>
            <ac:picMk id="50" creationId="{17053947-60A6-4B43-BEFD-5BDC6DE47658}"/>
          </ac:picMkLst>
        </pc:picChg>
        <pc:picChg chg="mod">
          <ac:chgData name="Jason Wiese" userId="4bff8d5b-7de6-4655-b397-69b0afc81113" providerId="ADAL" clId="{9100AAD4-FCC6-4B48-B85D-8056DB099EF6}" dt="2021-07-29T17:36:01.368" v="18" actId="1036"/>
          <ac:picMkLst>
            <pc:docMk/>
            <pc:sldMk cId="3451633983" sldId="2144327554"/>
            <ac:picMk id="51" creationId="{FA0665BA-B899-43AE-ABEF-9D99515FFF04}"/>
          </ac:picMkLst>
        </pc:picChg>
        <pc:picChg chg="mod">
          <ac:chgData name="Jason Wiese" userId="4bff8d5b-7de6-4655-b397-69b0afc81113" providerId="ADAL" clId="{9100AAD4-FCC6-4B48-B85D-8056DB099EF6}" dt="2021-07-29T17:36:01.368" v="18" actId="1036"/>
          <ac:picMkLst>
            <pc:docMk/>
            <pc:sldMk cId="3451633983" sldId="2144327554"/>
            <ac:picMk id="53" creationId="{85D57283-835D-4699-8663-877FA00657F1}"/>
          </ac:picMkLst>
        </pc:picChg>
        <pc:picChg chg="mod">
          <ac:chgData name="Jason Wiese" userId="4bff8d5b-7de6-4655-b397-69b0afc81113" providerId="ADAL" clId="{9100AAD4-FCC6-4B48-B85D-8056DB099EF6}" dt="2021-07-29T17:36:01.368" v="18" actId="1036"/>
          <ac:picMkLst>
            <pc:docMk/>
            <pc:sldMk cId="3451633983" sldId="2144327554"/>
            <ac:picMk id="61" creationId="{606DCFF6-B06C-4DDF-A612-A50A9404ABD1}"/>
          </ac:picMkLst>
        </pc:picChg>
        <pc:picChg chg="mod">
          <ac:chgData name="Jason Wiese" userId="4bff8d5b-7de6-4655-b397-69b0afc81113" providerId="ADAL" clId="{9100AAD4-FCC6-4B48-B85D-8056DB099EF6}" dt="2021-07-29T17:36:01.368" v="18" actId="1036"/>
          <ac:picMkLst>
            <pc:docMk/>
            <pc:sldMk cId="3451633983" sldId="2144327554"/>
            <ac:picMk id="63" creationId="{186297FE-B97D-4D3A-B5DF-C89DB06098CB}"/>
          </ac:picMkLst>
        </pc:picChg>
      </pc:sldChg>
    </pc:docChg>
  </pc:docChgLst>
  <pc:docChgLst>
    <pc:chgData name="Reed Kiely" userId="768be38e-2fb5-40ce-925d-bd8e9d9e3c31" providerId="ADAL" clId="{DE43F8E7-B519-4033-AFB8-8B4119E8840A}"/>
    <pc:docChg chg="undo redo custSel modSld">
      <pc:chgData name="Reed Kiely" userId="768be38e-2fb5-40ce-925d-bd8e9d9e3c31" providerId="ADAL" clId="{DE43F8E7-B519-4033-AFB8-8B4119E8840A}" dt="2021-08-09T17:59:08.389" v="1070"/>
      <pc:docMkLst>
        <pc:docMk/>
      </pc:docMkLst>
      <pc:sldChg chg="addCm delCm">
        <pc:chgData name="Reed Kiely" userId="768be38e-2fb5-40ce-925d-bd8e9d9e3c31" providerId="ADAL" clId="{DE43F8E7-B519-4033-AFB8-8B4119E8840A}" dt="2021-08-03T17:54:16.633" v="1034" actId="1592"/>
        <pc:sldMkLst>
          <pc:docMk/>
          <pc:sldMk cId="2593769311" sldId="290"/>
        </pc:sldMkLst>
      </pc:sldChg>
      <pc:sldChg chg="addSp delSp modSp mod addCm delCm modCm">
        <pc:chgData name="Reed Kiely" userId="768be38e-2fb5-40ce-925d-bd8e9d9e3c31" providerId="ADAL" clId="{DE43F8E7-B519-4033-AFB8-8B4119E8840A}" dt="2021-08-03T17:54:15.419" v="1033" actId="1592"/>
        <pc:sldMkLst>
          <pc:docMk/>
          <pc:sldMk cId="2188893907" sldId="2144327547"/>
        </pc:sldMkLst>
        <pc:spChg chg="add del mod">
          <ac:chgData name="Reed Kiely" userId="768be38e-2fb5-40ce-925d-bd8e9d9e3c31" providerId="ADAL" clId="{DE43F8E7-B519-4033-AFB8-8B4119E8840A}" dt="2021-07-28T15:18:57.339" v="364" actId="478"/>
          <ac:spMkLst>
            <pc:docMk/>
            <pc:sldMk cId="2188893907" sldId="2144327547"/>
            <ac:spMk id="2" creationId="{8958A1DB-68C3-42E1-B5E8-08269FFCE8D3}"/>
          </ac:spMkLst>
        </pc:spChg>
        <pc:spChg chg="mod">
          <ac:chgData name="Reed Kiely" userId="768be38e-2fb5-40ce-925d-bd8e9d9e3c31" providerId="ADAL" clId="{DE43F8E7-B519-4033-AFB8-8B4119E8840A}" dt="2021-08-02T18:38:38.541" v="1030" actId="20577"/>
          <ac:spMkLst>
            <pc:docMk/>
            <pc:sldMk cId="2188893907" sldId="2144327547"/>
            <ac:spMk id="4" creationId="{3ED54650-E124-0942-8B03-A438165B55A6}"/>
          </ac:spMkLst>
        </pc:spChg>
        <pc:spChg chg="mod">
          <ac:chgData name="Reed Kiely" userId="768be38e-2fb5-40ce-925d-bd8e9d9e3c31" providerId="ADAL" clId="{DE43F8E7-B519-4033-AFB8-8B4119E8840A}" dt="2021-08-02T18:35:18.655" v="1007" actId="20577"/>
          <ac:spMkLst>
            <pc:docMk/>
            <pc:sldMk cId="2188893907" sldId="2144327547"/>
            <ac:spMk id="56" creationId="{49DF06DB-0E04-43EB-906B-75F674482CF9}"/>
          </ac:spMkLst>
        </pc:spChg>
      </pc:sldChg>
      <pc:sldChg chg="addSp delSp modSp mod addCm delCm modCm">
        <pc:chgData name="Reed Kiely" userId="768be38e-2fb5-40ce-925d-bd8e9d9e3c31" providerId="ADAL" clId="{DE43F8E7-B519-4033-AFB8-8B4119E8840A}" dt="2021-08-03T17:54:13.566" v="1032" actId="1592"/>
        <pc:sldMkLst>
          <pc:docMk/>
          <pc:sldMk cId="2357583258" sldId="2144327551"/>
        </pc:sldMkLst>
        <pc:spChg chg="mod">
          <ac:chgData name="Reed Kiely" userId="768be38e-2fb5-40ce-925d-bd8e9d9e3c31" providerId="ADAL" clId="{DE43F8E7-B519-4033-AFB8-8B4119E8840A}" dt="2021-07-28T16:18:39.183" v="841" actId="1076"/>
          <ac:spMkLst>
            <pc:docMk/>
            <pc:sldMk cId="2357583258" sldId="2144327551"/>
            <ac:spMk id="8" creationId="{6BA5A9A3-95D3-419C-B9CC-5531D5744699}"/>
          </ac:spMkLst>
        </pc:spChg>
        <pc:spChg chg="add del mod">
          <ac:chgData name="Reed Kiely" userId="768be38e-2fb5-40ce-925d-bd8e9d9e3c31" providerId="ADAL" clId="{DE43F8E7-B519-4033-AFB8-8B4119E8840A}" dt="2021-07-28T16:18:37.315" v="840" actId="478"/>
          <ac:spMkLst>
            <pc:docMk/>
            <pc:sldMk cId="2357583258" sldId="2144327551"/>
            <ac:spMk id="9" creationId="{EC5D682A-9FC8-40E0-A010-B9AF86CD7827}"/>
          </ac:spMkLst>
        </pc:spChg>
      </pc:sldChg>
      <pc:sldChg chg="addSp delSp modSp mod addCm delCm modCm">
        <pc:chgData name="Reed Kiely" userId="768be38e-2fb5-40ce-925d-bd8e9d9e3c31" providerId="ADAL" clId="{DE43F8E7-B519-4033-AFB8-8B4119E8840A}" dt="2021-08-03T17:54:23.501" v="1039" actId="1592"/>
        <pc:sldMkLst>
          <pc:docMk/>
          <pc:sldMk cId="583278641" sldId="2144327552"/>
        </pc:sldMkLst>
        <pc:spChg chg="add del mod">
          <ac:chgData name="Reed Kiely" userId="768be38e-2fb5-40ce-925d-bd8e9d9e3c31" providerId="ADAL" clId="{DE43F8E7-B519-4033-AFB8-8B4119E8840A}" dt="2021-07-28T15:47:47.270" v="648" actId="478"/>
          <ac:spMkLst>
            <pc:docMk/>
            <pc:sldMk cId="583278641" sldId="2144327552"/>
            <ac:spMk id="5" creationId="{36F47125-441A-4708-B01A-7C0D852F3F8B}"/>
          </ac:spMkLst>
        </pc:spChg>
        <pc:spChg chg="add del mod">
          <ac:chgData name="Reed Kiely" userId="768be38e-2fb5-40ce-925d-bd8e9d9e3c31" providerId="ADAL" clId="{DE43F8E7-B519-4033-AFB8-8B4119E8840A}" dt="2021-07-28T15:47:47.270" v="648" actId="478"/>
          <ac:spMkLst>
            <pc:docMk/>
            <pc:sldMk cId="583278641" sldId="2144327552"/>
            <ac:spMk id="6" creationId="{EF889C39-16A7-4944-BA2E-DD1DE3EE4DA3}"/>
          </ac:spMkLst>
        </pc:spChg>
        <pc:spChg chg="add del mod">
          <ac:chgData name="Reed Kiely" userId="768be38e-2fb5-40ce-925d-bd8e9d9e3c31" providerId="ADAL" clId="{DE43F8E7-B519-4033-AFB8-8B4119E8840A}" dt="2021-07-28T15:47:47.270" v="648" actId="478"/>
          <ac:spMkLst>
            <pc:docMk/>
            <pc:sldMk cId="583278641" sldId="2144327552"/>
            <ac:spMk id="12" creationId="{7AABC5E9-1D45-418E-8C78-F3C3F9565ADA}"/>
          </ac:spMkLst>
        </pc:spChg>
        <pc:spChg chg="add del mod">
          <ac:chgData name="Reed Kiely" userId="768be38e-2fb5-40ce-925d-bd8e9d9e3c31" providerId="ADAL" clId="{DE43F8E7-B519-4033-AFB8-8B4119E8840A}" dt="2021-07-28T15:47:47.270" v="648" actId="478"/>
          <ac:spMkLst>
            <pc:docMk/>
            <pc:sldMk cId="583278641" sldId="2144327552"/>
            <ac:spMk id="13" creationId="{A1E5C9CD-F2EF-4BA8-9008-E359EED33195}"/>
          </ac:spMkLst>
        </pc:spChg>
        <pc:spChg chg="mod">
          <ac:chgData name="Reed Kiely" userId="768be38e-2fb5-40ce-925d-bd8e9d9e3c31" providerId="ADAL" clId="{DE43F8E7-B519-4033-AFB8-8B4119E8840A}" dt="2021-07-28T15:47:43.490" v="647" actId="20577"/>
          <ac:spMkLst>
            <pc:docMk/>
            <pc:sldMk cId="583278641" sldId="2144327552"/>
            <ac:spMk id="17" creationId="{5F822956-5E28-4BFC-8BEF-86CBB0A2D236}"/>
          </ac:spMkLst>
        </pc:spChg>
        <pc:picChg chg="mod">
          <ac:chgData name="Reed Kiely" userId="768be38e-2fb5-40ce-925d-bd8e9d9e3c31" providerId="ADAL" clId="{DE43F8E7-B519-4033-AFB8-8B4119E8840A}" dt="2021-07-28T15:45:13.657" v="425" actId="1076"/>
          <ac:picMkLst>
            <pc:docMk/>
            <pc:sldMk cId="583278641" sldId="2144327552"/>
            <ac:picMk id="25" creationId="{007C0E06-A025-6444-A897-359A6F2930CE}"/>
          </ac:picMkLst>
        </pc:picChg>
      </pc:sldChg>
      <pc:sldChg chg="addSp delSp modSp mod">
        <pc:chgData name="Reed Kiely" userId="768be38e-2fb5-40ce-925d-bd8e9d9e3c31" providerId="ADAL" clId="{DE43F8E7-B519-4033-AFB8-8B4119E8840A}" dt="2021-08-09T17:59:08.389" v="1070"/>
        <pc:sldMkLst>
          <pc:docMk/>
          <pc:sldMk cId="1832669550" sldId="2144327553"/>
        </pc:sldMkLst>
        <pc:spChg chg="mod">
          <ac:chgData name="Reed Kiely" userId="768be38e-2fb5-40ce-925d-bd8e9d9e3c31" providerId="ADAL" clId="{DE43F8E7-B519-4033-AFB8-8B4119E8840A}" dt="2021-08-03T17:54:57.055" v="1044" actId="1076"/>
          <ac:spMkLst>
            <pc:docMk/>
            <pc:sldMk cId="1832669550" sldId="2144327553"/>
            <ac:spMk id="2" creationId="{892812D1-C2E7-6145-8C2A-95A25EFCD80C}"/>
          </ac:spMkLst>
        </pc:spChg>
        <pc:spChg chg="del">
          <ac:chgData name="Reed Kiely" userId="768be38e-2fb5-40ce-925d-bd8e9d9e3c31" providerId="ADAL" clId="{DE43F8E7-B519-4033-AFB8-8B4119E8840A}" dt="2021-08-03T17:56:03.361" v="1066" actId="478"/>
          <ac:spMkLst>
            <pc:docMk/>
            <pc:sldMk cId="1832669550" sldId="2144327553"/>
            <ac:spMk id="8" creationId="{36DA8422-4EFC-4D5B-9782-F2D2F65A1BB9}"/>
          </ac:spMkLst>
        </pc:spChg>
        <pc:spChg chg="mod">
          <ac:chgData name="Reed Kiely" userId="768be38e-2fb5-40ce-925d-bd8e9d9e3c31" providerId="ADAL" clId="{DE43F8E7-B519-4033-AFB8-8B4119E8840A}" dt="2021-08-03T17:55:58.233" v="1064" actId="12788"/>
          <ac:spMkLst>
            <pc:docMk/>
            <pc:sldMk cId="1832669550" sldId="2144327553"/>
            <ac:spMk id="11" creationId="{DDEBE0C7-A407-4C47-B33A-126A00FCFB15}"/>
          </ac:spMkLst>
        </pc:spChg>
        <pc:spChg chg="mod">
          <ac:chgData name="Reed Kiely" userId="768be38e-2fb5-40ce-925d-bd8e9d9e3c31" providerId="ADAL" clId="{DE43F8E7-B519-4033-AFB8-8B4119E8840A}" dt="2021-08-03T17:56:01.639" v="1065" actId="12788"/>
          <ac:spMkLst>
            <pc:docMk/>
            <pc:sldMk cId="1832669550" sldId="2144327553"/>
            <ac:spMk id="22" creationId="{56143270-4CD1-4F00-9115-4351C85C1697}"/>
          </ac:spMkLst>
        </pc:spChg>
        <pc:spChg chg="mod">
          <ac:chgData name="Reed Kiely" userId="768be38e-2fb5-40ce-925d-bd8e9d9e3c31" providerId="ADAL" clId="{DE43F8E7-B519-4033-AFB8-8B4119E8840A}" dt="2021-08-09T17:58:57.388" v="1068"/>
          <ac:spMkLst>
            <pc:docMk/>
            <pc:sldMk cId="1832669550" sldId="2144327553"/>
            <ac:spMk id="24" creationId="{36E89B1E-0C4C-4A13-937D-AC8B8871998E}"/>
          </ac:spMkLst>
        </pc:spChg>
        <pc:spChg chg="mod">
          <ac:chgData name="Reed Kiely" userId="768be38e-2fb5-40ce-925d-bd8e9d9e3c31" providerId="ADAL" clId="{DE43F8E7-B519-4033-AFB8-8B4119E8840A}" dt="2021-08-09T17:59:08.389" v="1070"/>
          <ac:spMkLst>
            <pc:docMk/>
            <pc:sldMk cId="1832669550" sldId="2144327553"/>
            <ac:spMk id="26" creationId="{0D27CC0A-DCA3-49C2-972A-6C9BD6156881}"/>
          </ac:spMkLst>
        </pc:spChg>
        <pc:picChg chg="add mod">
          <ac:chgData name="Reed Kiely" userId="768be38e-2fb5-40ce-925d-bd8e9d9e3c31" providerId="ADAL" clId="{DE43F8E7-B519-4033-AFB8-8B4119E8840A}" dt="2021-08-09T17:59:04.895" v="1069"/>
          <ac:picMkLst>
            <pc:docMk/>
            <pc:sldMk cId="1832669550" sldId="2144327553"/>
            <ac:picMk id="5" creationId="{FEE238D5-C65B-4C63-9D1B-6BB13CE06241}"/>
          </ac:picMkLst>
        </pc:picChg>
        <pc:picChg chg="mod">
          <ac:chgData name="Reed Kiely" userId="768be38e-2fb5-40ce-925d-bd8e9d9e3c31" providerId="ADAL" clId="{DE43F8E7-B519-4033-AFB8-8B4119E8840A}" dt="2021-08-03T17:56:01.639" v="1065" actId="12788"/>
          <ac:picMkLst>
            <pc:docMk/>
            <pc:sldMk cId="1832669550" sldId="2144327553"/>
            <ac:picMk id="7" creationId="{768E1188-EEA4-4CD4-B4A5-1F5E26EC83DE}"/>
          </ac:picMkLst>
        </pc:picChg>
        <pc:picChg chg="del">
          <ac:chgData name="Reed Kiely" userId="768be38e-2fb5-40ce-925d-bd8e9d9e3c31" providerId="ADAL" clId="{DE43F8E7-B519-4033-AFB8-8B4119E8840A}" dt="2021-08-03T17:55:09.745" v="1051" actId="478"/>
          <ac:picMkLst>
            <pc:docMk/>
            <pc:sldMk cId="1832669550" sldId="2144327553"/>
            <ac:picMk id="9" creationId="{CA6A2442-0E54-4A08-AD49-1D8380FCEBA6}"/>
          </ac:picMkLst>
        </pc:picChg>
        <pc:picChg chg="mod">
          <ac:chgData name="Reed Kiely" userId="768be38e-2fb5-40ce-925d-bd8e9d9e3c31" providerId="ADAL" clId="{DE43F8E7-B519-4033-AFB8-8B4119E8840A}" dt="2021-08-03T17:55:58.233" v="1064" actId="12788"/>
          <ac:picMkLst>
            <pc:docMk/>
            <pc:sldMk cId="1832669550" sldId="2144327553"/>
            <ac:picMk id="10" creationId="{9BD1A889-4F5E-4D1D-B1B5-76D5C312A4C3}"/>
          </ac:picMkLst>
        </pc:picChg>
        <pc:picChg chg="add mod">
          <ac:chgData name="Reed Kiely" userId="768be38e-2fb5-40ce-925d-bd8e9d9e3c31" providerId="ADAL" clId="{DE43F8E7-B519-4033-AFB8-8B4119E8840A}" dt="2021-08-09T17:58:51.482" v="1067"/>
          <ac:picMkLst>
            <pc:docMk/>
            <pc:sldMk cId="1832669550" sldId="2144327553"/>
            <ac:picMk id="12" creationId="{EC0C1ACE-0ED9-42BC-9A13-8891C9F6C4AB}"/>
          </ac:picMkLst>
        </pc:picChg>
        <pc:picChg chg="del">
          <ac:chgData name="Reed Kiely" userId="768be38e-2fb5-40ce-925d-bd8e9d9e3c31" providerId="ADAL" clId="{DE43F8E7-B519-4033-AFB8-8B4119E8840A}" dt="2021-08-03T17:55:50.010" v="1061" actId="478"/>
          <ac:picMkLst>
            <pc:docMk/>
            <pc:sldMk cId="1832669550" sldId="2144327553"/>
            <ac:picMk id="13" creationId="{B55878E9-2A07-43CC-B81D-589A67F4EA19}"/>
          </ac:picMkLst>
        </pc:picChg>
      </pc:sldChg>
      <pc:sldChg chg="modSp mod addCm delCm modCm">
        <pc:chgData name="Reed Kiely" userId="768be38e-2fb5-40ce-925d-bd8e9d9e3c31" providerId="ADAL" clId="{DE43F8E7-B519-4033-AFB8-8B4119E8840A}" dt="2021-08-03T17:54:20.202" v="1036" actId="1592"/>
        <pc:sldMkLst>
          <pc:docMk/>
          <pc:sldMk cId="3451633983" sldId="2144327554"/>
        </pc:sldMkLst>
        <pc:spChg chg="mod">
          <ac:chgData name="Reed Kiely" userId="768be38e-2fb5-40ce-925d-bd8e9d9e3c31" providerId="ADAL" clId="{DE43F8E7-B519-4033-AFB8-8B4119E8840A}" dt="2021-07-27T21:37:21.727" v="71" actId="20577"/>
          <ac:spMkLst>
            <pc:docMk/>
            <pc:sldMk cId="3451633983" sldId="2144327554"/>
            <ac:spMk id="4" creationId="{3ED54650-E124-0942-8B03-A438165B55A6}"/>
          </ac:spMkLst>
        </pc:spChg>
      </pc:sldChg>
      <pc:sldChg chg="addSp delSp modSp mod addCm delCm modCm">
        <pc:chgData name="Reed Kiely" userId="768be38e-2fb5-40ce-925d-bd8e9d9e3c31" providerId="ADAL" clId="{DE43F8E7-B519-4033-AFB8-8B4119E8840A}" dt="2021-08-03T17:54:22.130" v="1038" actId="1592"/>
        <pc:sldMkLst>
          <pc:docMk/>
          <pc:sldMk cId="256117415" sldId="2144327555"/>
        </pc:sldMkLst>
        <pc:spChg chg="add del mod">
          <ac:chgData name="Reed Kiely" userId="768be38e-2fb5-40ce-925d-bd8e9d9e3c31" providerId="ADAL" clId="{DE43F8E7-B519-4033-AFB8-8B4119E8840A}" dt="2021-07-27T21:57:56.938" v="233" actId="478"/>
          <ac:spMkLst>
            <pc:docMk/>
            <pc:sldMk cId="256117415" sldId="2144327555"/>
            <ac:spMk id="2" creationId="{71B72BE3-D443-49B4-B4A9-AD1A398A548C}"/>
          </ac:spMkLst>
        </pc:spChg>
        <pc:spChg chg="add del mod">
          <ac:chgData name="Reed Kiely" userId="768be38e-2fb5-40ce-925d-bd8e9d9e3c31" providerId="ADAL" clId="{DE43F8E7-B519-4033-AFB8-8B4119E8840A}" dt="2021-07-27T21:59:19.282" v="250" actId="478"/>
          <ac:spMkLst>
            <pc:docMk/>
            <pc:sldMk cId="256117415" sldId="2144327555"/>
            <ac:spMk id="3" creationId="{D5027134-0A2D-41F2-8326-582F07E3EE9A}"/>
          </ac:spMkLst>
        </pc:spChg>
        <pc:spChg chg="mod">
          <ac:chgData name="Reed Kiely" userId="768be38e-2fb5-40ce-925d-bd8e9d9e3c31" providerId="ADAL" clId="{DE43F8E7-B519-4033-AFB8-8B4119E8840A}" dt="2021-07-27T21:57:43.741" v="231" actId="6549"/>
          <ac:spMkLst>
            <pc:docMk/>
            <pc:sldMk cId="256117415" sldId="2144327555"/>
            <ac:spMk id="4" creationId="{3ED54650-E124-0942-8B03-A438165B55A6}"/>
          </ac:spMkLst>
        </pc:spChg>
        <pc:spChg chg="add del mod">
          <ac:chgData name="Reed Kiely" userId="768be38e-2fb5-40ce-925d-bd8e9d9e3c31" providerId="ADAL" clId="{DE43F8E7-B519-4033-AFB8-8B4119E8840A}" dt="2021-07-27T21:57:51.282" v="232" actId="478"/>
          <ac:spMkLst>
            <pc:docMk/>
            <pc:sldMk cId="256117415" sldId="2144327555"/>
            <ac:spMk id="54" creationId="{EF7ACE38-E12F-4910-B38E-E581C11E5835}"/>
          </ac:spMkLst>
        </pc:spChg>
      </pc:sldChg>
      <pc:sldChg chg="modSp mod addCm delCm modCm">
        <pc:chgData name="Reed Kiely" userId="768be38e-2fb5-40ce-925d-bd8e9d9e3c31" providerId="ADAL" clId="{DE43F8E7-B519-4033-AFB8-8B4119E8840A}" dt="2021-08-03T17:54:18.029" v="1035" actId="1592"/>
        <pc:sldMkLst>
          <pc:docMk/>
          <pc:sldMk cId="3526234016" sldId="2144327556"/>
        </pc:sldMkLst>
        <pc:spChg chg="mod">
          <ac:chgData name="Reed Kiely" userId="768be38e-2fb5-40ce-925d-bd8e9d9e3c31" providerId="ADAL" clId="{DE43F8E7-B519-4033-AFB8-8B4119E8840A}" dt="2021-07-27T21:36:41.657" v="69" actId="14100"/>
          <ac:spMkLst>
            <pc:docMk/>
            <pc:sldMk cId="3526234016" sldId="2144327556"/>
            <ac:spMk id="21" creationId="{2E45482D-9AE2-46D9-98F2-4CD60EE24E2B}"/>
          </ac:spMkLst>
        </pc:spChg>
        <pc:spChg chg="mod">
          <ac:chgData name="Reed Kiely" userId="768be38e-2fb5-40ce-925d-bd8e9d9e3c31" providerId="ADAL" clId="{DE43F8E7-B519-4033-AFB8-8B4119E8840A}" dt="2021-07-27T21:36:25.905" v="62" actId="1076"/>
          <ac:spMkLst>
            <pc:docMk/>
            <pc:sldMk cId="3526234016" sldId="2144327556"/>
            <ac:spMk id="32" creationId="{7B7F18D2-962D-4374-8865-109C49920F81}"/>
          </ac:spMkLst>
        </pc:spChg>
      </pc:sldChg>
      <pc:sldChg chg="addSp delSp modSp mod addCm delCm">
        <pc:chgData name="Reed Kiely" userId="768be38e-2fb5-40ce-925d-bd8e9d9e3c31" providerId="ADAL" clId="{DE43F8E7-B519-4033-AFB8-8B4119E8840A}" dt="2021-08-03T17:54:08.916" v="1031" actId="1592"/>
        <pc:sldMkLst>
          <pc:docMk/>
          <pc:sldMk cId="4292449496" sldId="2144327560"/>
        </pc:sldMkLst>
        <pc:spChg chg="del">
          <ac:chgData name="Reed Kiely" userId="768be38e-2fb5-40ce-925d-bd8e9d9e3c31" providerId="ADAL" clId="{DE43F8E7-B519-4033-AFB8-8B4119E8840A}" dt="2021-08-02T13:30:27.520" v="846" actId="478"/>
          <ac:spMkLst>
            <pc:docMk/>
            <pc:sldMk cId="4292449496" sldId="2144327560"/>
            <ac:spMk id="2" creationId="{13158D34-BA93-45AB-9A87-3AA6FA351D15}"/>
          </ac:spMkLst>
        </pc:spChg>
        <pc:spChg chg="add del mod">
          <ac:chgData name="Reed Kiely" userId="768be38e-2fb5-40ce-925d-bd8e9d9e3c31" providerId="ADAL" clId="{DE43F8E7-B519-4033-AFB8-8B4119E8840A}" dt="2021-07-27T21:50:13.912" v="211" actId="478"/>
          <ac:spMkLst>
            <pc:docMk/>
            <pc:sldMk cId="4292449496" sldId="2144327560"/>
            <ac:spMk id="3" creationId="{5A32DD1E-EC86-4654-851B-68D050485412}"/>
          </ac:spMkLst>
        </pc:spChg>
        <pc:spChg chg="add mod">
          <ac:chgData name="Reed Kiely" userId="768be38e-2fb5-40ce-925d-bd8e9d9e3c31" providerId="ADAL" clId="{DE43F8E7-B519-4033-AFB8-8B4119E8840A}" dt="2021-08-02T13:31:15.909" v="857" actId="20577"/>
          <ac:spMkLst>
            <pc:docMk/>
            <pc:sldMk cId="4292449496" sldId="2144327560"/>
            <ac:spMk id="15" creationId="{FEB79001-C6E4-4343-A7BA-F831D6FDA641}"/>
          </ac:spMkLst>
        </pc:spChg>
        <pc:spChg chg="del mod">
          <ac:chgData name="Reed Kiely" userId="768be38e-2fb5-40ce-925d-bd8e9d9e3c31" providerId="ADAL" clId="{DE43F8E7-B519-4033-AFB8-8B4119E8840A}" dt="2021-08-02T13:30:47.856" v="852" actId="478"/>
          <ac:spMkLst>
            <pc:docMk/>
            <pc:sldMk cId="4292449496" sldId="2144327560"/>
            <ac:spMk id="20" creationId="{FBC73A55-F23A-4356-97F7-F9DCC0A94049}"/>
          </ac:spMkLst>
        </pc:spChg>
        <pc:picChg chg="del">
          <ac:chgData name="Reed Kiely" userId="768be38e-2fb5-40ce-925d-bd8e9d9e3c31" providerId="ADAL" clId="{DE43F8E7-B519-4033-AFB8-8B4119E8840A}" dt="2021-08-02T13:30:29.249" v="847" actId="478"/>
          <ac:picMkLst>
            <pc:docMk/>
            <pc:sldMk cId="4292449496" sldId="2144327560"/>
            <ac:picMk id="11" creationId="{3CCAB18F-ABFE-4AE6-B31B-6E937BA19D6B}"/>
          </ac:picMkLst>
        </pc:picChg>
        <pc:picChg chg="del">
          <ac:chgData name="Reed Kiely" userId="768be38e-2fb5-40ce-925d-bd8e9d9e3c31" providerId="ADAL" clId="{DE43F8E7-B519-4033-AFB8-8B4119E8840A}" dt="2021-08-02T13:30:24.373" v="845" actId="478"/>
          <ac:picMkLst>
            <pc:docMk/>
            <pc:sldMk cId="4292449496" sldId="2144327560"/>
            <ac:picMk id="12" creationId="{98CF6457-CDBC-D944-91DB-BAA149AA2B00}"/>
          </ac:picMkLst>
        </pc:picChg>
        <pc:picChg chg="add mod">
          <ac:chgData name="Reed Kiely" userId="768be38e-2fb5-40ce-925d-bd8e9d9e3c31" providerId="ADAL" clId="{DE43F8E7-B519-4033-AFB8-8B4119E8840A}" dt="2021-08-02T13:30:20.121" v="844"/>
          <ac:picMkLst>
            <pc:docMk/>
            <pc:sldMk cId="4292449496" sldId="2144327560"/>
            <ac:picMk id="13" creationId="{8399124A-53FB-4B40-B3C1-9E72C444FFA7}"/>
          </ac:picMkLst>
        </pc:picChg>
        <pc:picChg chg="add mod">
          <ac:chgData name="Reed Kiely" userId="768be38e-2fb5-40ce-925d-bd8e9d9e3c31" providerId="ADAL" clId="{DE43F8E7-B519-4033-AFB8-8B4119E8840A}" dt="2021-08-02T13:30:39.445" v="849"/>
          <ac:picMkLst>
            <pc:docMk/>
            <pc:sldMk cId="4292449496" sldId="2144327560"/>
            <ac:picMk id="16" creationId="{17AF277F-D1BA-4F86-A4B1-9D6512A48CAE}"/>
          </ac:picMkLst>
        </pc:picChg>
        <pc:picChg chg="del">
          <ac:chgData name="Reed Kiely" userId="768be38e-2fb5-40ce-925d-bd8e9d9e3c31" providerId="ADAL" clId="{DE43F8E7-B519-4033-AFB8-8B4119E8840A}" dt="2021-08-02T13:30:27.520" v="846" actId="478"/>
          <ac:picMkLst>
            <pc:docMk/>
            <pc:sldMk cId="4292449496" sldId="2144327560"/>
            <ac:picMk id="18" creationId="{4176C8DF-66E7-48BB-97F8-4FF08786B2B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5820115409235761E-2"/>
          <c:w val="1"/>
          <c:h val="0.86812630189727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14-447D-8A09-B06C5FB104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Third-party cookie deprecation</c:v>
                </c:pt>
                <c:pt idx="1">
                  <c:v>Cross-device attribution</c:v>
                </c:pt>
                <c:pt idx="2">
                  <c:v>Accurate measurement</c:v>
                </c:pt>
                <c:pt idx="3">
                  <c:v>Assessment of campaign ROI</c:v>
                </c:pt>
                <c:pt idx="4">
                  <c:v>Data privacy legislation</c:v>
                </c:pt>
                <c:pt idx="5">
                  <c:v>Programmatic transparency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0.49</c:v>
                </c:pt>
                <c:pt idx="1">
                  <c:v>0.42</c:v>
                </c:pt>
                <c:pt idx="2">
                  <c:v>0.36</c:v>
                </c:pt>
                <c:pt idx="3">
                  <c:v>0.34</c:v>
                </c:pt>
                <c:pt idx="4">
                  <c:v>0.28999999999999998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9-43B4-888F-FE5F50E82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505264"/>
        <c:axId val="484500344"/>
      </c:barChart>
      <c:catAx>
        <c:axId val="48450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4500344"/>
        <c:crosses val="autoZero"/>
        <c:auto val="1"/>
        <c:lblAlgn val="ctr"/>
        <c:lblOffset val="100"/>
        <c:noMultiLvlLbl val="0"/>
      </c:catAx>
      <c:valAx>
        <c:axId val="4845003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84505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5820115409235761E-2"/>
          <c:w val="1"/>
          <c:h val="0.868126301897270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The types of shows that I watch regularly</c:v>
                </c:pt>
                <c:pt idx="1">
                  <c:v>Anonymous demographic data about me (gender, age, etc)</c:v>
                </c:pt>
                <c:pt idx="2">
                  <c:v>The time of day I watch CTV</c:v>
                </c:pt>
                <c:pt idx="3">
                  <c:v>Length of time I spend watching TV</c:v>
                </c:pt>
                <c:pt idx="4">
                  <c:v>I am not comfortable with sharing any data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0.44</c:v>
                </c:pt>
                <c:pt idx="1">
                  <c:v>0.31</c:v>
                </c:pt>
                <c:pt idx="2">
                  <c:v>0.31</c:v>
                </c:pt>
                <c:pt idx="3">
                  <c:v>0.3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F-44D6-A406-002C81B4F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4505264"/>
        <c:axId val="484500344"/>
      </c:barChart>
      <c:catAx>
        <c:axId val="484505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4500344"/>
        <c:crosses val="autoZero"/>
        <c:auto val="1"/>
        <c:lblAlgn val="ctr"/>
        <c:lblOffset val="100"/>
        <c:noMultiLvlLbl val="0"/>
      </c:catAx>
      <c:valAx>
        <c:axId val="4845003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84505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649BD-38A6-4A40-A3D0-AE273A39FB88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BC225-E3B7-49EE-A561-0054F1C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43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1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75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3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0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4088-B936-4B19-AC67-50CD2179C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3D7CE-053B-4977-9C01-2AA381F4A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22AC8-FEE7-468D-BF76-605DB29C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D0F86-1C35-4F8C-9CA5-340A86DE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3791-A36D-430F-A453-3B7A9961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99B7-EF1A-4380-8881-C8E59F18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C089F-29CF-444B-AF84-784D708FE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8E4FD-6C17-4E3E-BB3A-51BF24A0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13AC-72BF-4D42-8960-9E403B37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8293D-C45D-46A3-8424-A09AD510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6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6031F-19E3-4222-851B-99DC4B0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6A05F-CCA0-424B-BA46-34C3E618C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9ABF1-1EE3-4879-A7AB-714C0E5A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ADB1-939B-47DC-873B-ACBFE676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E599C-CC87-48B0-88B1-B5004D9D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2B77-68B6-41B4-B23C-DBFB3F0F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7F44-78D9-47DB-A21B-1C214EF13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A1787-FA62-43B3-8F25-0D0DD6B2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89AF0-7372-4807-84F7-2F25DD36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1FA8-8D79-4581-8269-F6AB8A32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4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0A96-4804-41BB-9672-75DB8400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2B1C-FDD4-437C-9074-282114B51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90DB2-44F6-43C1-8F99-F253FF64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F24B4-E811-42F4-AB57-3AE219C5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5B8DD-AC6C-49F7-B7B9-1C9D09BA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DF99-5055-4D12-8320-9B3D2EE4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DBF30-DF0D-4B39-B35A-3E4BEE208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1FF7B-B567-49D5-94BD-621C06036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71D5B-2A86-49E0-8896-3B24161D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C1960-A358-4171-B0A6-397891FF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C8A1F-B077-46C1-A12F-090EACF7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6CE8-AFA5-4917-B054-AAE2919D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19A16-392E-48E3-9186-8EC92249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EB8D6-41AB-4DD8-B9DB-5EB9C8A86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B3EEB-8BCD-4566-9D9B-DCEE0A430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F53E7-5AAD-4918-B67E-154A01743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51F79-D3AF-4450-90FF-753AA5D0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F8F95-024B-4CDB-B160-25903293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31EB1-8C10-481E-8677-AE1285FC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DAB-3425-4C0D-B3EF-5729C7AF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B1193-45B2-4A63-92BF-D5772FC4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6FFC6-4CBA-4DDC-A17F-BF6343DE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811C7-0721-4234-B433-45CA0555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9ECDC-A511-42F7-B027-65E6B165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DA9A0-8973-4CED-826D-9BA2627A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4538F-15C0-4C0F-9C37-D541903A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5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BFD2-7987-4681-BC70-C4D96FC7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815A-3F1E-42A9-B2F2-99C030C2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D0E03-5442-4F66-8678-F602D302F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E30F2-E549-4C14-A594-73324959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20721-7FEB-4D8E-A688-EC8DCADC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EBC7A-43C8-4E55-9CAC-55F7197B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5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2448-E770-4071-911C-1E77803A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585D8-CC70-411F-AEBD-0389C4384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1CAE3-AB42-4F68-951D-7A8F9D49A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4D0FF-64C0-41FB-9202-C4B1A92D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77044-80D5-41FD-87A4-646CB456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579A1-6A52-47FE-962A-0A7C1844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32D22-C266-47D6-97F8-013BF647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92A80-21E9-464E-865C-F2E6F1BE9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D559-A8BD-416E-9C83-AE583CB59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EED6-9388-4CD2-9524-FA11B43C5EF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F28E3-D0BD-4BB9-8ADF-0C0929917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CF60-46F4-47E3-AC8B-6C80A87D0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3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vab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3" Type="http://schemas.openxmlformats.org/officeDocument/2006/relationships/hyperlink" Target="https://thevab.com/insight/sea-change-video-viewing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navigating-flood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thevab.com/" TargetMode="External"/><Relationship Id="rId10" Type="http://schemas.openxmlformats.org/officeDocument/2006/relationships/hyperlink" Target="https://thevab.com/insight/growth-ctv-advertising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s://thevab.com/insight/how-audio-podcasts-complement-video-view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7722A2-2F6A-6A4F-B326-A95012A7D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14" y="0"/>
            <a:ext cx="10699485" cy="6229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BE4905-A845-724F-A3C0-2D555454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15" y="0"/>
            <a:ext cx="10699485" cy="622935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463E7D9-FAC4-47F6-A36B-915A17A37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42" y="5704063"/>
            <a:ext cx="2173855" cy="7695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684D75-4F3B-4583-978B-3CCFA8C78E25}"/>
              </a:ext>
            </a:extLst>
          </p:cNvPr>
          <p:cNvSpPr/>
          <p:nvPr/>
        </p:nvSpPr>
        <p:spPr>
          <a:xfrm>
            <a:off x="2347274" y="4626984"/>
            <a:ext cx="226244" cy="246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99124A-53FB-4B40-B3C1-9E72C444F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506"/>
            <a:ext cx="1826273" cy="6369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B79001-C6E4-4343-A7BA-F831D6FDA641}"/>
              </a:ext>
            </a:extLst>
          </p:cNvPr>
          <p:cNvSpPr txBox="1"/>
          <p:nvPr/>
        </p:nvSpPr>
        <p:spPr>
          <a:xfrm>
            <a:off x="112023" y="4148526"/>
            <a:ext cx="8192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Data-Driven Opportunities 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a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Cookieless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World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17AF277F-D1BA-4F86-A4B1-9D6512A48C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19769" r="5538" b="19996"/>
          <a:stretch/>
        </p:blipFill>
        <p:spPr>
          <a:xfrm>
            <a:off x="48736" y="2091520"/>
            <a:ext cx="5397907" cy="18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079775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8ECD1EE-DE3D-4E60-89D9-2446CC8D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50" y="3697154"/>
            <a:ext cx="3662680" cy="14710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Simplify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save you time by bringing you the latest data &amp; actionable takeaways you can use to inform your marketing plans.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FA2EED1-43F8-4410-9F5C-0FD8EDCB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468" y="3507832"/>
            <a:ext cx="3183572" cy="1950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Discover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keep you one step ahead with the latest thinking so you can create innovative, forward-looking strategies.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BB7EF40-FE21-4E67-B6E5-8BE8D4EA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079" y="3679872"/>
            <a:ext cx="3183572" cy="14295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help you build your brand by focusing on core marketing principles that will help drive tangible business outcomes.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471551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C2595C-7341-4CA0-9F44-52A5F4AE50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201" y="-90616"/>
            <a:ext cx="5256799" cy="30605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24592-D711-4D6C-B85F-C4216232DCD9}"/>
              </a:ext>
            </a:extLst>
          </p:cNvPr>
          <p:cNvSpPr txBox="1"/>
          <p:nvPr/>
        </p:nvSpPr>
        <p:spPr>
          <a:xfrm>
            <a:off x="518961" y="5528376"/>
            <a:ext cx="1143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complimentary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our continuously-growing Insights library.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immediate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94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etalware, chain&#10;&#10;Description automatically generated">
            <a:extLst>
              <a:ext uri="{FF2B5EF4-FFF2-40B4-BE49-F238E27FC236}">
                <a16:creationId xmlns:a16="http://schemas.microsoft.com/office/drawing/2014/main" id="{9ADB8B87-92A9-4045-88E5-278E6B021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4" t="1943" r="24712"/>
          <a:stretch/>
        </p:blipFill>
        <p:spPr>
          <a:xfrm>
            <a:off x="-24069" y="-9144"/>
            <a:ext cx="5624767" cy="68782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A5A9A3-95D3-419C-B9CC-5531D5744699}"/>
              </a:ext>
            </a:extLst>
          </p:cNvPr>
          <p:cNvSpPr/>
          <p:nvPr/>
        </p:nvSpPr>
        <p:spPr>
          <a:xfrm>
            <a:off x="5781832" y="1351508"/>
            <a:ext cx="61172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As the media landscape evolves with the elimination of the third-party cookie, it leaves challenges for marketers as they adapt their media strategies to effectively identify and reach audiences.</a:t>
            </a:r>
            <a:br>
              <a:rPr lang="en-US" sz="2200">
                <a:solidFill>
                  <a:srgbClr val="1B1464"/>
                </a:solidFill>
                <a:latin typeface="Helvetica" pitchFamily="2" charset="0"/>
              </a:rPr>
            </a:br>
            <a:endParaRPr lang="en-US" sz="2200">
              <a:solidFill>
                <a:srgbClr val="1B1464"/>
              </a:solidFill>
              <a:latin typeface="Helvetica" pitchFamily="2" charset="0"/>
            </a:endParaRPr>
          </a:p>
          <a:p>
            <a:pP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These </a:t>
            </a: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Five Fast Facts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explore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how marketers are reacting to the third-party cookie phase-out, the data value exchanges consumers are most often looking for from brands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and the role a data-driven platform like CTV can play in a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cookieless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world.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33C045-783A-4DE8-967F-D65DB190AB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8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88580" y="1311722"/>
            <a:ext cx="437666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Third-party cookie deprecation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is the top digital media challenge for marketers, and the industry as a whole today, as it’s phase-out across browsers and mobile devices is due to be complete in 2023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207778"/>
            <a:ext cx="7767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Integral Ad Science, The 2021 Industry Pulse Report,  Q: “Please indicate the top three digital media challenges your organization will face in the next 12 months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”; Google </a:t>
            </a:r>
            <a:r>
              <a:rPr lang="en-US" sz="800" err="1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Chome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Product Update Blog ‘An updated timeline for Privacy Sandbox milestones’ 6/24/21.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E3EE6-2B65-4B19-9B3E-A1E8D2F0AFED}"/>
              </a:ext>
            </a:extLst>
          </p:cNvPr>
          <p:cNvSpPr txBox="1"/>
          <p:nvPr/>
        </p:nvSpPr>
        <p:spPr>
          <a:xfrm>
            <a:off x="4498012" y="1795464"/>
            <a:ext cx="769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Top Digital Media Challenges For The Industry In 2021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9146C60-5B17-42FF-96B8-93EC62D4D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167935"/>
              </p:ext>
            </p:extLst>
          </p:nvPr>
        </p:nvGraphicFramePr>
        <p:xfrm>
          <a:off x="4568430" y="2193001"/>
          <a:ext cx="7573657" cy="356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EFF5EFD-F090-47F4-B494-1DAD2BF446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9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10995" y="2517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41848" y="1311722"/>
            <a:ext cx="41379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This anticipated phase-out is driving marketers to reallocate budgets to channels without third-party cookies like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streaming platforms and connected TV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in addition to developing advanced marketing technologies such </a:t>
            </a:r>
          </a:p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as identity solutions and sophisticated tech stacks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76495" y="6320132"/>
            <a:ext cx="77671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Xandr, 2020 Ad Relevance Report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8BBD81-B078-4F4F-96E0-2690ED906AB7}"/>
              </a:ext>
            </a:extLst>
          </p:cNvPr>
          <p:cNvSpPr txBox="1"/>
          <p:nvPr/>
        </p:nvSpPr>
        <p:spPr>
          <a:xfrm>
            <a:off x="4498012" y="1569000"/>
            <a:ext cx="769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Because of major browsers phasing out third-party cookies… 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B05FA1-41E6-4FB8-97BF-0F945E720D2E}"/>
              </a:ext>
            </a:extLst>
          </p:cNvPr>
          <p:cNvSpPr txBox="1"/>
          <p:nvPr/>
        </p:nvSpPr>
        <p:spPr>
          <a:xfrm>
            <a:off x="4743348" y="4352110"/>
            <a:ext cx="22896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solidFill>
                  <a:srgbClr val="1B1464"/>
                </a:solidFill>
                <a:latin typeface="Helvetica" panose="020B0403020202020204" pitchFamily="34" charset="0"/>
              </a:rPr>
              <a:t>My company/main client will </a:t>
            </a:r>
            <a:r>
              <a:rPr lang="en-US" sz="1500" b="1">
                <a:solidFill>
                  <a:srgbClr val="1B1464"/>
                </a:solidFill>
                <a:latin typeface="Helvetica" panose="020B0403020202020204" pitchFamily="34" charset="0"/>
              </a:rPr>
              <a:t>reallocate spend to other channels </a:t>
            </a:r>
            <a:r>
              <a:rPr lang="en-US" sz="1500">
                <a:solidFill>
                  <a:srgbClr val="1B1464"/>
                </a:solidFill>
                <a:latin typeface="Helvetica" panose="020B0403020202020204" pitchFamily="34" charset="0"/>
              </a:rPr>
              <a:t>without third-party cookies</a:t>
            </a:r>
            <a:endParaRPr lang="en-US" sz="1500" b="1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49510F-37E4-465F-950E-1482F54772D5}"/>
              </a:ext>
            </a:extLst>
          </p:cNvPr>
          <p:cNvSpPr txBox="1"/>
          <p:nvPr/>
        </p:nvSpPr>
        <p:spPr>
          <a:xfrm>
            <a:off x="7162568" y="4352110"/>
            <a:ext cx="22896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solidFill>
                  <a:srgbClr val="1B1464"/>
                </a:solidFill>
                <a:latin typeface="Helvetica" panose="020B0403020202020204" pitchFamily="34" charset="0"/>
              </a:rPr>
              <a:t>My company/client will build an </a:t>
            </a:r>
            <a:r>
              <a:rPr lang="en-US" sz="1500" b="1">
                <a:solidFill>
                  <a:srgbClr val="1B1464"/>
                </a:solidFill>
                <a:latin typeface="Helvetica" panose="020B0403020202020204" pitchFamily="34" charset="0"/>
              </a:rPr>
              <a:t>effective identity solution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6D4AED-AF45-4188-8741-FFD2ED75C1CD}"/>
              </a:ext>
            </a:extLst>
          </p:cNvPr>
          <p:cNvSpPr txBox="1"/>
          <p:nvPr/>
        </p:nvSpPr>
        <p:spPr>
          <a:xfrm>
            <a:off x="9581788" y="4352110"/>
            <a:ext cx="22896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solidFill>
                  <a:srgbClr val="1B1464"/>
                </a:solidFill>
                <a:latin typeface="Helvetica" panose="020B0403020202020204" pitchFamily="34" charset="0"/>
              </a:rPr>
              <a:t>My company/main client will develop a </a:t>
            </a:r>
            <a:r>
              <a:rPr lang="en-US" sz="1500" b="1">
                <a:solidFill>
                  <a:srgbClr val="1B1464"/>
                </a:solidFill>
                <a:latin typeface="Helvetica" panose="020B0403020202020204" pitchFamily="34" charset="0"/>
              </a:rPr>
              <a:t>more sophisticated tech stack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7A0D17-2EF3-4314-8A7B-7D8633441891}"/>
              </a:ext>
            </a:extLst>
          </p:cNvPr>
          <p:cNvSpPr txBox="1"/>
          <p:nvPr/>
        </p:nvSpPr>
        <p:spPr>
          <a:xfrm>
            <a:off x="5056316" y="3670483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36%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D89DE1-DFD3-4C3B-8177-C489C2972265}"/>
              </a:ext>
            </a:extLst>
          </p:cNvPr>
          <p:cNvSpPr txBox="1"/>
          <p:nvPr/>
        </p:nvSpPr>
        <p:spPr>
          <a:xfrm>
            <a:off x="7475536" y="3668834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33%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7C626C-8FCC-43D7-9D51-2A6105B13617}"/>
              </a:ext>
            </a:extLst>
          </p:cNvPr>
          <p:cNvSpPr txBox="1"/>
          <p:nvPr/>
        </p:nvSpPr>
        <p:spPr>
          <a:xfrm>
            <a:off x="9894756" y="3668834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32%</a:t>
            </a:r>
          </a:p>
        </p:txBody>
      </p:sp>
      <p:pic>
        <p:nvPicPr>
          <p:cNvPr id="5" name="Picture 4" descr="Shape, icon&#10;&#10;Description automatically generated">
            <a:extLst>
              <a:ext uri="{FF2B5EF4-FFF2-40B4-BE49-F238E27FC236}">
                <a16:creationId xmlns:a16="http://schemas.microsoft.com/office/drawing/2014/main" id="{AB3F7741-3A20-4590-AFA5-E4FF03DC7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3176" y="2381363"/>
            <a:ext cx="1149980" cy="1126344"/>
          </a:xfrm>
          <a:prstGeom prst="rect">
            <a:avLst/>
          </a:prstGeom>
        </p:spPr>
      </p:pic>
      <p:pic>
        <p:nvPicPr>
          <p:cNvPr id="8" name="Picture 7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0271E804-3467-477F-90D4-DF7BA71B4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95" y="2369542"/>
            <a:ext cx="1149982" cy="1149982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A1DC9D8A-527D-4F40-A5F8-1E64D6B180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615" y="2369542"/>
            <a:ext cx="1149982" cy="11499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1BE91B-DC68-4AD5-91F0-778F1D45A3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6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214447"/>
            <a:ext cx="7767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Winterberry Group, Identity &amp; Data Collaboration: Market Evolution in a Privacy-First, Post-Cookie World, 4/7/21; Innovid, 2020 Consumer Attitudes on Personalized Ads.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EE2E7E-6515-4BFA-BDBC-76F57D94CA9C}"/>
              </a:ext>
            </a:extLst>
          </p:cNvPr>
          <p:cNvSpPr txBox="1"/>
          <p:nvPr/>
        </p:nvSpPr>
        <p:spPr>
          <a:xfrm>
            <a:off x="4498012" y="1827787"/>
            <a:ext cx="769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How will the loss of third-party audience cookies will affect your use of data? 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7B7C40-5F63-4882-8AF3-4D58F51CE039}"/>
              </a:ext>
            </a:extLst>
          </p:cNvPr>
          <p:cNvSpPr txBox="1"/>
          <p:nvPr/>
        </p:nvSpPr>
        <p:spPr>
          <a:xfrm>
            <a:off x="4829432" y="4529909"/>
            <a:ext cx="2117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Increase spending / emphasis on use of </a:t>
            </a:r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first-party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922332-62B0-472B-9441-FF7BCC86E545}"/>
              </a:ext>
            </a:extLst>
          </p:cNvPr>
          <p:cNvSpPr txBox="1"/>
          <p:nvPr/>
        </p:nvSpPr>
        <p:spPr>
          <a:xfrm>
            <a:off x="7248652" y="4529909"/>
            <a:ext cx="2117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Increase interest in </a:t>
            </a:r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third-party identity 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resolution solutions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A72B3F-E12A-429B-B1F8-095A4B0A9128}"/>
              </a:ext>
            </a:extLst>
          </p:cNvPr>
          <p:cNvSpPr txBox="1"/>
          <p:nvPr/>
        </p:nvSpPr>
        <p:spPr>
          <a:xfrm>
            <a:off x="9667872" y="4529909"/>
            <a:ext cx="2117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Increase efforts to build </a:t>
            </a:r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second-party data 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FC2F4-2059-485E-A952-9D375300AD1E}"/>
              </a:ext>
            </a:extLst>
          </p:cNvPr>
          <p:cNvSpPr txBox="1"/>
          <p:nvPr/>
        </p:nvSpPr>
        <p:spPr>
          <a:xfrm>
            <a:off x="5056316" y="3848282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60%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03AE1-0D61-4496-BEF6-E4257A2623A8}"/>
              </a:ext>
            </a:extLst>
          </p:cNvPr>
          <p:cNvSpPr txBox="1"/>
          <p:nvPr/>
        </p:nvSpPr>
        <p:spPr>
          <a:xfrm>
            <a:off x="7475536" y="3846633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38%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3F5ACB-901E-4212-AAE3-60A33F9A698C}"/>
              </a:ext>
            </a:extLst>
          </p:cNvPr>
          <p:cNvSpPr txBox="1"/>
          <p:nvPr/>
        </p:nvSpPr>
        <p:spPr>
          <a:xfrm>
            <a:off x="9894756" y="3846633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36%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7F18D2-962D-4374-8865-109C49920F81}"/>
              </a:ext>
            </a:extLst>
          </p:cNvPr>
          <p:cNvSpPr txBox="1"/>
          <p:nvPr/>
        </p:nvSpPr>
        <p:spPr>
          <a:xfrm>
            <a:off x="141848" y="4183303"/>
            <a:ext cx="3932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</a:rPr>
              <a:t>Consumers are more comfortable with providing data too - </a:t>
            </a: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23%</a:t>
            </a:r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</a:rPr>
              <a:t> say they are more willing to share information with brands today than they were 1-2 years ago.</a:t>
            </a:r>
          </a:p>
        </p:txBody>
      </p: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F49751-AC77-4FF1-8EA0-4EA08A12A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31" y="2524439"/>
            <a:ext cx="1130270" cy="113027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69699421-7066-411A-8436-8D6B314AF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71" y="2524440"/>
            <a:ext cx="1130270" cy="1130270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8F0C3576-52D4-4B30-A414-7C93B2968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14" y="2528365"/>
            <a:ext cx="1126344" cy="11263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BE88F2-5069-4FC4-BC11-82B1B4EE787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E45482D-9AE2-46D9-98F2-4CD60EE24E2B}"/>
              </a:ext>
            </a:extLst>
          </p:cNvPr>
          <p:cNvSpPr/>
          <p:nvPr/>
        </p:nvSpPr>
        <p:spPr>
          <a:xfrm>
            <a:off x="141847" y="1311722"/>
            <a:ext cx="44256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To combat the loss of the third-party cookie, six out of ten marketers are increasing their investment around the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acquisition and use of first-party data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 from consumers as they build out their tech solutions.</a:t>
            </a:r>
            <a:endParaRPr lang="en-US" sz="2200" b="1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3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41848" y="1311722"/>
            <a:ext cx="435395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Marketers tend to underestimate consumers’ motivations to share their data as people are much more willing, than marketers think they are, to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exchange </a:t>
            </a:r>
            <a:br>
              <a:rPr lang="en-US" sz="2200" b="1">
                <a:solidFill>
                  <a:srgbClr val="ED3C8D"/>
                </a:solidFill>
                <a:latin typeface="Helvetica" pitchFamily="2" charset="0"/>
              </a:rPr>
            </a:b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data for rewards and cost incentives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(personalized pricing, freebies)</a:t>
            </a: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A21CF7-8169-47E3-ADE0-3162DCD9D229}"/>
              </a:ext>
            </a:extLst>
          </p:cNvPr>
          <p:cNvSpPr txBox="1"/>
          <p:nvPr/>
        </p:nvSpPr>
        <p:spPr>
          <a:xfrm>
            <a:off x="4466864" y="824657"/>
            <a:ext cx="7746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u="sng">
                <a:solidFill>
                  <a:srgbClr val="1B1464"/>
                </a:solidFill>
                <a:latin typeface="Helvetica" panose="020B0403020202020204" pitchFamily="34" charset="0"/>
              </a:rPr>
              <a:t>Consumers - </a:t>
            </a:r>
            <a:r>
              <a:rPr lang="en-US" sz="1300" u="sng">
                <a:solidFill>
                  <a:srgbClr val="1B1464"/>
                </a:solidFill>
                <a:latin typeface="Helvetica" panose="020B0403020202020204" pitchFamily="34" charset="0"/>
              </a:rPr>
              <a:t>What Incentive Would You Consider Sharing Personal Data With A Brand?</a:t>
            </a:r>
          </a:p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(% of respondents agreeing)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F0F7CE-1559-47C1-A2D3-7081759110FC}"/>
              </a:ext>
            </a:extLst>
          </p:cNvPr>
          <p:cNvSpPr/>
          <p:nvPr/>
        </p:nvSpPr>
        <p:spPr>
          <a:xfrm>
            <a:off x="4466863" y="6194633"/>
            <a:ext cx="7725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Dentsu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Cookieless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World: A Guide for the New Era of Digital Marketing, 7/8/21, “In exchange for what incentive would your consumer / you be willing to share their / your personal data with your / a brand?”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0C1DF4-8955-4EAB-A9A6-98D9BD37ADE7}"/>
              </a:ext>
            </a:extLst>
          </p:cNvPr>
          <p:cNvSpPr txBox="1"/>
          <p:nvPr/>
        </p:nvSpPr>
        <p:spPr>
          <a:xfrm>
            <a:off x="4471680" y="3478923"/>
            <a:ext cx="7746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u="sng">
                <a:solidFill>
                  <a:srgbClr val="ED3C8D"/>
                </a:solidFill>
                <a:latin typeface="Helvetica" panose="020B0403020202020204" pitchFamily="34" charset="0"/>
              </a:rPr>
              <a:t>Marketers - </a:t>
            </a:r>
            <a:r>
              <a:rPr lang="en-US" sz="1300" u="sng">
                <a:solidFill>
                  <a:srgbClr val="ED3C8D"/>
                </a:solidFill>
                <a:latin typeface="Helvetica" panose="020B0403020202020204" pitchFamily="34" charset="0"/>
              </a:rPr>
              <a:t>What Incentive Would Drive Consumers To Share Personal Data With Your Brand?</a:t>
            </a:r>
          </a:p>
          <a:p>
            <a:pPr algn="ctr"/>
            <a:r>
              <a:rPr lang="en-US" sz="1100">
                <a:solidFill>
                  <a:srgbClr val="ED3C8D"/>
                </a:solidFill>
                <a:latin typeface="Helvetica" panose="020B0403020202020204" pitchFamily="34" charset="0"/>
              </a:rPr>
              <a:t>(% of respondents agreeing)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4A20EB-7BE4-4F93-A1D6-E845D8E5ECF3}"/>
              </a:ext>
            </a:extLst>
          </p:cNvPr>
          <p:cNvSpPr txBox="1"/>
          <p:nvPr/>
        </p:nvSpPr>
        <p:spPr>
          <a:xfrm>
            <a:off x="4501335" y="2460714"/>
            <a:ext cx="16174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Rewards or discounts for frequently bought items</a:t>
            </a:r>
            <a:endParaRPr lang="en-US" sz="11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7A1305-54A9-464E-8107-1612AFDC8BFE}"/>
              </a:ext>
            </a:extLst>
          </p:cNvPr>
          <p:cNvSpPr txBox="1"/>
          <p:nvPr/>
        </p:nvSpPr>
        <p:spPr>
          <a:xfrm>
            <a:off x="4559173" y="2102777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57%</a:t>
            </a:r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DD10A4-80F9-4FF8-926E-A7237DD94FEC}"/>
              </a:ext>
            </a:extLst>
          </p:cNvPr>
          <p:cNvSpPr txBox="1"/>
          <p:nvPr/>
        </p:nvSpPr>
        <p:spPr>
          <a:xfrm>
            <a:off x="6118785" y="2460714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Personalized pricing (% off, money back)</a:t>
            </a:r>
            <a:endParaRPr lang="en-US" sz="11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F32E32-46C4-479E-B71F-E1358BAE1F89}"/>
              </a:ext>
            </a:extLst>
          </p:cNvPr>
          <p:cNvSpPr txBox="1"/>
          <p:nvPr/>
        </p:nvSpPr>
        <p:spPr>
          <a:xfrm>
            <a:off x="6118785" y="2102777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57%</a:t>
            </a:r>
            <a:endParaRPr lang="en-US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003CFA-213D-47EA-AD98-FD36A53BD9CE}"/>
              </a:ext>
            </a:extLst>
          </p:cNvPr>
          <p:cNvSpPr txBox="1"/>
          <p:nvPr/>
        </p:nvSpPr>
        <p:spPr>
          <a:xfrm>
            <a:off x="7639866" y="2460714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4EBEA4"/>
                </a:solidFill>
                <a:latin typeface="Helvetica" panose="020B0403020202020204" pitchFamily="34" charset="0"/>
              </a:rPr>
              <a:t>Free samples of products or services</a:t>
            </a:r>
            <a:endParaRPr lang="en-US" sz="1100">
              <a:solidFill>
                <a:srgbClr val="4EBEA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377A1F-AE4E-4F2A-AC7E-112ADAD7B892}"/>
              </a:ext>
            </a:extLst>
          </p:cNvPr>
          <p:cNvSpPr txBox="1"/>
          <p:nvPr/>
        </p:nvSpPr>
        <p:spPr>
          <a:xfrm>
            <a:off x="7639866" y="2102777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56%</a:t>
            </a:r>
            <a:endParaRPr lang="en-US" b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2EBABB-0BBE-4FB6-9461-65B9F63DE5C7}"/>
              </a:ext>
            </a:extLst>
          </p:cNvPr>
          <p:cNvSpPr txBox="1"/>
          <p:nvPr/>
        </p:nvSpPr>
        <p:spPr>
          <a:xfrm>
            <a:off x="9122333" y="2460714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Free access to a service</a:t>
            </a:r>
            <a:endParaRPr lang="en-US" sz="11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4E2877-6FDC-42F3-88A4-6FC5D325BBE1}"/>
              </a:ext>
            </a:extLst>
          </p:cNvPr>
          <p:cNvSpPr txBox="1"/>
          <p:nvPr/>
        </p:nvSpPr>
        <p:spPr>
          <a:xfrm>
            <a:off x="9122333" y="2102777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54%</a:t>
            </a:r>
            <a:endParaRPr lang="en-US" b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0B0048-A691-462D-B106-530540A92F54}"/>
              </a:ext>
            </a:extLst>
          </p:cNvPr>
          <p:cNvSpPr txBox="1"/>
          <p:nvPr/>
        </p:nvSpPr>
        <p:spPr>
          <a:xfrm>
            <a:off x="10643414" y="2460714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4EBEA4"/>
                </a:solidFill>
                <a:latin typeface="Helvetica" panose="020B0403020202020204" pitchFamily="34" charset="0"/>
              </a:rPr>
              <a:t>Free or upgraded shipping options</a:t>
            </a:r>
            <a:endParaRPr lang="en-US" sz="1100">
              <a:solidFill>
                <a:srgbClr val="4EBEA4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6CE0C7-8732-403A-B395-5012EA3C7ADF}"/>
              </a:ext>
            </a:extLst>
          </p:cNvPr>
          <p:cNvSpPr txBox="1"/>
          <p:nvPr/>
        </p:nvSpPr>
        <p:spPr>
          <a:xfrm>
            <a:off x="10643414" y="2102777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51%</a:t>
            </a:r>
            <a:endParaRPr lang="en-US" b="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D84888-509A-4193-ABD7-EC48BD55C1EC}"/>
              </a:ext>
            </a:extLst>
          </p:cNvPr>
          <p:cNvSpPr txBox="1"/>
          <p:nvPr/>
        </p:nvSpPr>
        <p:spPr>
          <a:xfrm>
            <a:off x="4501335" y="5191773"/>
            <a:ext cx="16174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Rewards or discounts for frequently bought items</a:t>
            </a:r>
            <a:endParaRPr lang="en-US" sz="1100">
              <a:solidFill>
                <a:srgbClr val="1B1464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15BE5F-E8AD-47CD-BC2F-DED3747CEA0C}"/>
              </a:ext>
            </a:extLst>
          </p:cNvPr>
          <p:cNvSpPr txBox="1"/>
          <p:nvPr/>
        </p:nvSpPr>
        <p:spPr>
          <a:xfrm>
            <a:off x="4559173" y="4833836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ED3C8D"/>
                </a:solidFill>
                <a:latin typeface="Helvetica" panose="020B0403020202020204" pitchFamily="34" charset="0"/>
              </a:rPr>
              <a:t>52%</a:t>
            </a:r>
            <a:endParaRPr lang="en-US" b="1">
              <a:solidFill>
                <a:srgbClr val="ED3C8D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033886-0795-49B5-B170-3004CB60CEAB}"/>
              </a:ext>
            </a:extLst>
          </p:cNvPr>
          <p:cNvSpPr txBox="1"/>
          <p:nvPr/>
        </p:nvSpPr>
        <p:spPr>
          <a:xfrm>
            <a:off x="6118785" y="5191773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Personalized pricing (% off, money back)</a:t>
            </a:r>
            <a:endParaRPr lang="en-US" sz="1100">
              <a:solidFill>
                <a:srgbClr val="1B1464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C043E5-6EC8-452E-BB41-8B5A78FDB51E}"/>
              </a:ext>
            </a:extLst>
          </p:cNvPr>
          <p:cNvSpPr txBox="1"/>
          <p:nvPr/>
        </p:nvSpPr>
        <p:spPr>
          <a:xfrm>
            <a:off x="6118785" y="4833836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ED3C8D"/>
                </a:solidFill>
                <a:latin typeface="Helvetica" panose="020B0403020202020204" pitchFamily="34" charset="0"/>
              </a:rPr>
              <a:t>47%</a:t>
            </a:r>
            <a:endParaRPr lang="en-US" b="1">
              <a:solidFill>
                <a:srgbClr val="ED3C8D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56CF7D-7DA3-4C25-9D91-99006588701F}"/>
              </a:ext>
            </a:extLst>
          </p:cNvPr>
          <p:cNvSpPr txBox="1"/>
          <p:nvPr/>
        </p:nvSpPr>
        <p:spPr>
          <a:xfrm>
            <a:off x="7639866" y="5191773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00B0F0"/>
                </a:solidFill>
                <a:latin typeface="Helvetica" panose="020B0403020202020204" pitchFamily="34" charset="0"/>
              </a:rPr>
              <a:t>Personalized recommendations</a:t>
            </a:r>
            <a:endParaRPr lang="en-US" sz="1100">
              <a:solidFill>
                <a:srgbClr val="00B0F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73009B-56C3-4A23-BC79-3D43AB521B62}"/>
              </a:ext>
            </a:extLst>
          </p:cNvPr>
          <p:cNvSpPr txBox="1"/>
          <p:nvPr/>
        </p:nvSpPr>
        <p:spPr>
          <a:xfrm>
            <a:off x="7639866" y="4833836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ED3C8D"/>
                </a:solidFill>
                <a:latin typeface="Helvetica" panose="020B0403020202020204" pitchFamily="34" charset="0"/>
              </a:rPr>
              <a:t>40%</a:t>
            </a:r>
            <a:endParaRPr lang="en-US" b="1">
              <a:solidFill>
                <a:srgbClr val="ED3C8D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DC939B-5929-4A22-8DFC-E94F5DAC09D0}"/>
              </a:ext>
            </a:extLst>
          </p:cNvPr>
          <p:cNvSpPr txBox="1"/>
          <p:nvPr/>
        </p:nvSpPr>
        <p:spPr>
          <a:xfrm>
            <a:off x="9122333" y="5191773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00B0F0"/>
                </a:solidFill>
                <a:latin typeface="Helvetica" panose="020B0403020202020204" pitchFamily="34" charset="0"/>
              </a:rPr>
              <a:t>More personalized customer services</a:t>
            </a:r>
            <a:endParaRPr lang="en-US" sz="1100">
              <a:solidFill>
                <a:srgbClr val="00B0F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A30450-8211-4D7E-9CB3-768CB6F7AAFE}"/>
              </a:ext>
            </a:extLst>
          </p:cNvPr>
          <p:cNvSpPr txBox="1"/>
          <p:nvPr/>
        </p:nvSpPr>
        <p:spPr>
          <a:xfrm>
            <a:off x="9122333" y="4833836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ED3C8D"/>
                </a:solidFill>
                <a:latin typeface="Helvetica" panose="020B0403020202020204" pitchFamily="34" charset="0"/>
              </a:rPr>
              <a:t>35%</a:t>
            </a:r>
            <a:endParaRPr lang="en-US" b="1">
              <a:solidFill>
                <a:srgbClr val="ED3C8D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BED9E4-DFFC-43C8-A5BC-F7A93E28E9B9}"/>
              </a:ext>
            </a:extLst>
          </p:cNvPr>
          <p:cNvSpPr txBox="1"/>
          <p:nvPr/>
        </p:nvSpPr>
        <p:spPr>
          <a:xfrm>
            <a:off x="10643414" y="5191773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Free access to a service</a:t>
            </a:r>
            <a:endParaRPr lang="en-US" sz="1100">
              <a:solidFill>
                <a:srgbClr val="1B1464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A61893-5731-4463-BF10-605023306903}"/>
              </a:ext>
            </a:extLst>
          </p:cNvPr>
          <p:cNvSpPr txBox="1"/>
          <p:nvPr/>
        </p:nvSpPr>
        <p:spPr>
          <a:xfrm>
            <a:off x="10643414" y="4833836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ED3C8D"/>
                </a:solidFill>
                <a:latin typeface="Helvetica" panose="020B0403020202020204" pitchFamily="34" charset="0"/>
              </a:rPr>
              <a:t>22%</a:t>
            </a:r>
            <a:endParaRPr lang="en-US" b="1">
              <a:solidFill>
                <a:srgbClr val="ED3C8D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BE37B1A-84D3-4D5F-887F-286470334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86" y="1410901"/>
            <a:ext cx="643348" cy="64334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28BAA65-3E70-4D5F-B77C-891EE05EF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98" y="1410901"/>
            <a:ext cx="643348" cy="643348"/>
          </a:xfrm>
          <a:prstGeom prst="rect">
            <a:avLst/>
          </a:prstGeom>
        </p:spPr>
      </p:pic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37D3C0E-5588-4EB2-A797-1B830D9AF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51" y="1410901"/>
            <a:ext cx="643349" cy="643349"/>
          </a:xfrm>
          <a:prstGeom prst="rect">
            <a:avLst/>
          </a:prstGeom>
        </p:spPr>
      </p:pic>
      <p:pic>
        <p:nvPicPr>
          <p:cNvPr id="14" name="Picture 13" descr="A picture containing text, monitor, computer, screen&#10;&#10;Description automatically generated">
            <a:extLst>
              <a:ext uri="{FF2B5EF4-FFF2-40B4-BE49-F238E27FC236}">
                <a16:creationId xmlns:a16="http://schemas.microsoft.com/office/drawing/2014/main" id="{A15248C6-77C6-4168-9FE0-2F93EC5C6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45" y="1410901"/>
            <a:ext cx="643349" cy="643349"/>
          </a:xfrm>
          <a:prstGeom prst="rect">
            <a:avLst/>
          </a:prstGeom>
        </p:spPr>
      </p:pic>
      <p:pic>
        <p:nvPicPr>
          <p:cNvPr id="49" name="Picture 4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7E1E87-2973-49A9-B671-68FE5F0B3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626" y="1410900"/>
            <a:ext cx="643350" cy="64335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17053947-60A6-4B43-BEFD-5BDC6DE47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86" y="4136376"/>
            <a:ext cx="643348" cy="643348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FA0665BA-B899-43AE-ABEF-9D99515FF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98" y="4136376"/>
            <a:ext cx="643348" cy="643348"/>
          </a:xfrm>
          <a:prstGeom prst="rect">
            <a:avLst/>
          </a:prstGeom>
        </p:spPr>
      </p:pic>
      <p:pic>
        <p:nvPicPr>
          <p:cNvPr id="53" name="Picture 52" descr="A picture containing text, monitor, computer, screen&#10;&#10;Description automatically generated">
            <a:extLst>
              <a:ext uri="{FF2B5EF4-FFF2-40B4-BE49-F238E27FC236}">
                <a16:creationId xmlns:a16="http://schemas.microsoft.com/office/drawing/2014/main" id="{85D57283-835D-4699-8663-877FA00657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627" y="4136376"/>
            <a:ext cx="643349" cy="643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606DCFF6-B06C-4DDF-A612-A50A9404A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82" y="4136376"/>
            <a:ext cx="619941" cy="619941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186297FE-B97D-4D3A-B5DF-C89DB06098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248" y="4136377"/>
            <a:ext cx="619942" cy="61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3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41848" y="1311722"/>
            <a:ext cx="43083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Marketers searching for consumer data should consider CTV as over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 two-thirds of viewers are willing to share personal information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 to improve their CTV ad experience, showing an inclination to exchange their data for relevancy and personalization.</a:t>
            </a:r>
            <a:endParaRPr kumimoji="0" lang="en-US" sz="22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310607"/>
            <a:ext cx="77671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Integral Ad Science, Press Play: CTV &amp; Ads, October 2020;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Valassis, Connected TV Isn’t Just Cool, It Really Works, March 2021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8B3BFC-A793-44D9-B727-31B4F3BF77B4}"/>
              </a:ext>
            </a:extLst>
          </p:cNvPr>
          <p:cNvSpPr txBox="1"/>
          <p:nvPr/>
        </p:nvSpPr>
        <p:spPr>
          <a:xfrm>
            <a:off x="5367110" y="1512954"/>
            <a:ext cx="595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What type of data are you comfortable sharing with brands to improve your CTV ad experience?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CA33CCC2-AC36-4C17-BE8A-F7FC7A574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73155"/>
              </p:ext>
            </p:extLst>
          </p:nvPr>
        </p:nvGraphicFramePr>
        <p:xfrm>
          <a:off x="4568430" y="2205115"/>
          <a:ext cx="7573657" cy="39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631C57F-F37B-4CB7-8D50-002FB3E3347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-6851"/>
            <a:ext cx="6096000" cy="6869150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79965" y="2851550"/>
            <a:ext cx="5073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does this mean for marketers?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10E2652-305B-44D1-A038-5FC6CDE57FD2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822956-5E28-4BFC-8BEF-86CBB0A2D236}"/>
              </a:ext>
            </a:extLst>
          </p:cNvPr>
          <p:cNvSpPr/>
          <p:nvPr/>
        </p:nvSpPr>
        <p:spPr>
          <a:xfrm>
            <a:off x="6450913" y="2102443"/>
            <a:ext cx="5361121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Blip>
                <a:blip r:embed="rId3"/>
              </a:buBlip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</a:rPr>
              <a:t>The phase-out of third-party cookies means that marketers will have a need to develop more sophisticated marketing technologies such as 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2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</a:rPr>
              <a:t>identity solutions and tech stacks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2" charset="0"/>
              </a:rPr>
            </a:b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</a:rPr>
              <a:t>Marketers searching for first-party consumer data can leverage CTV to reach and engage viewers on a platform that motivates consumers to share their data in exchange for a better ad experiences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3486C2-304B-4E94-9193-7A2EF88CC124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30471E-07CE-4194-BADF-FECAEBB696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7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544398" y="2534822"/>
            <a:ext cx="54754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Helvetica" pitchFamily="2" charset="0"/>
              </a:rPr>
              <a:t>Discover more</a:t>
            </a:r>
          </a:p>
          <a:p>
            <a:r>
              <a:rPr lang="en-US" sz="2000">
                <a:solidFill>
                  <a:srgbClr val="002060"/>
                </a:solidFill>
                <a:latin typeface="Helvetica" pitchFamily="2" charset="0"/>
              </a:rPr>
              <a:t>Looking for more data, insights and takeaways? Check out this related VAB content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9BD1A889-4F5E-4D1D-B1B5-76D5C312A4C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413" y="1567642"/>
            <a:ext cx="2167824" cy="1219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DEBE0C7-A407-4C47-B33A-126A00FCFB15}"/>
              </a:ext>
            </a:extLst>
          </p:cNvPr>
          <p:cNvSpPr txBox="1"/>
          <p:nvPr/>
        </p:nvSpPr>
        <p:spPr>
          <a:xfrm>
            <a:off x="9175457" y="2904900"/>
            <a:ext cx="24717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Sea Change in Video Viewing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Helping Marketers Find More Fish in the Streaming Ecosystem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6426239" y="5985128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5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973AC1-8E1F-406F-B2A6-A7902FA37173}"/>
              </a:ext>
            </a:extLst>
          </p:cNvPr>
          <p:cNvSpPr/>
          <p:nvPr/>
        </p:nvSpPr>
        <p:spPr>
          <a:xfrm>
            <a:off x="544398" y="6586958"/>
            <a:ext cx="11669120" cy="25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2" name="TextBox 21">
            <a:hlinkClick r:id="rId6"/>
            <a:extLst>
              <a:ext uri="{FF2B5EF4-FFF2-40B4-BE49-F238E27FC236}">
                <a16:creationId xmlns:a16="http://schemas.microsoft.com/office/drawing/2014/main" id="{56143270-4CD1-4F00-9115-4351C85C1697}"/>
              </a:ext>
            </a:extLst>
          </p:cNvPr>
          <p:cNvSpPr txBox="1"/>
          <p:nvPr/>
        </p:nvSpPr>
        <p:spPr>
          <a:xfrm>
            <a:off x="6641234" y="5011784"/>
            <a:ext cx="2350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Navigating the Flood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Charting Your Way Through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Today’s Streaming Ecosystem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832B338-C18C-445E-BC27-61C8789B93D7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68E1188-EEA4-4CD4-B4A5-1F5E26EC83D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267" y="3701811"/>
            <a:ext cx="2158546" cy="1228725"/>
          </a:xfrm>
          <a:prstGeom prst="rect">
            <a:avLst/>
          </a:prstGeom>
          <a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24" name="TextBox 23">
            <a:hlinkClick r:id="rId9"/>
            <a:extLst>
              <a:ext uri="{FF2B5EF4-FFF2-40B4-BE49-F238E27FC236}">
                <a16:creationId xmlns:a16="http://schemas.microsoft.com/office/drawing/2014/main" id="{36E89B1E-0C4C-4A13-937D-AC8B8871998E}"/>
              </a:ext>
            </a:extLst>
          </p:cNvPr>
          <p:cNvSpPr txBox="1"/>
          <p:nvPr/>
        </p:nvSpPr>
        <p:spPr>
          <a:xfrm>
            <a:off x="9205738" y="5012491"/>
            <a:ext cx="241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4EBEA4"/>
                </a:solidFill>
                <a:latin typeface="Helvetica" panose="020B0403020202020204" pitchFamily="34" charset="0"/>
              </a:rPr>
              <a:t>A Fresh Take</a:t>
            </a:r>
            <a:br>
              <a:rPr lang="en-US" sz="1200" b="1" dirty="0">
                <a:solidFill>
                  <a:srgbClr val="4EBEA4"/>
                </a:solidFill>
                <a:latin typeface="Helvetica" panose="020B0403020202020204" pitchFamily="34" charset="0"/>
              </a:rPr>
            </a:br>
            <a:r>
              <a:rPr lang="en-US" sz="1200" dirty="0">
                <a:solidFill>
                  <a:srgbClr val="1B1464"/>
                </a:solidFill>
                <a:latin typeface="Helvetica" panose="020B0403020202020204" pitchFamily="34" charset="0"/>
              </a:rPr>
              <a:t> </a:t>
            </a:r>
            <a:r>
              <a:rPr lang="en-US" sz="1100" dirty="0">
                <a:solidFill>
                  <a:srgbClr val="1B1464"/>
                </a:solidFill>
                <a:latin typeface="Helvetica" panose="020B0403020202020204" pitchFamily="34" charset="0"/>
              </a:rPr>
              <a:t>How Audio Podcasts Complement Video Viewing</a:t>
            </a:r>
            <a:endParaRPr kumimoji="0" lang="en-US" sz="110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hlinkClick r:id="rId10"/>
            <a:extLst>
              <a:ext uri="{FF2B5EF4-FFF2-40B4-BE49-F238E27FC236}">
                <a16:creationId xmlns:a16="http://schemas.microsoft.com/office/drawing/2014/main" id="{0D27CC0A-DCA3-49C2-972A-6C9BD6156881}"/>
              </a:ext>
            </a:extLst>
          </p:cNvPr>
          <p:cNvSpPr txBox="1"/>
          <p:nvPr/>
        </p:nvSpPr>
        <p:spPr>
          <a:xfrm>
            <a:off x="6580672" y="2904900"/>
            <a:ext cx="247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Five Fast Facts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lang="en-US" sz="1100" dirty="0">
                <a:solidFill>
                  <a:srgbClr val="1B1464"/>
                </a:solidFill>
                <a:latin typeface="Helvetica" panose="020B0403020202020204" pitchFamily="34" charset="0"/>
              </a:rPr>
              <a:t>The Growth of CTV Advertising</a:t>
            </a:r>
            <a:endParaRPr kumimoji="0" lang="en-US" sz="110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50B64B-C839-49FE-AB0C-386C0E275CC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  <p:pic>
        <p:nvPicPr>
          <p:cNvPr id="5" name="Picture 4" descr="A picture containing timeline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FEE238D5-C65B-4C63-9D1B-6BB13CE06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0262" y="1567455"/>
            <a:ext cx="2172557" cy="1219401"/>
          </a:xfrm>
          <a:prstGeom prst="rect">
            <a:avLst/>
          </a:prstGeom>
          <a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12" name="Picture 11" descr="A picture containing shape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EC0C1ACE-0ED9-42BC-9A13-8891C9F6C4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14634" y="3701810"/>
            <a:ext cx="2193382" cy="1228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266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1" ma:contentTypeDescription="Create a new document." ma:contentTypeScope="" ma:versionID="3d5248cd5e3c63b3dd17a94d76e7bc1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1f48c52da0b6e488d028a7b9e2accb24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  <UserInfo>
        <DisplayName>Karolina Guillen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26A3943-5BEF-42A2-A467-054438AD2E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485A39-3A4D-4A09-B0A0-4F16CCFD8551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4E3AFB5-981A-422C-A8BB-A257F1BAA43F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1177</Words>
  <Application>Microsoft Office PowerPoint</Application>
  <PresentationFormat>Widescreen</PresentationFormat>
  <Paragraphs>127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Vita</dc:creator>
  <cp:lastModifiedBy>Reed Kiely</cp:lastModifiedBy>
  <cp:revision>1</cp:revision>
  <dcterms:created xsi:type="dcterms:W3CDTF">2021-01-20T14:07:02Z</dcterms:created>
  <dcterms:modified xsi:type="dcterms:W3CDTF">2021-08-09T17:59:09Z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