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3" r:id="rId5"/>
    <p:sldMasterId id="2147483682" r:id="rId6"/>
    <p:sldMasterId id="2147483699" r:id="rId7"/>
    <p:sldMasterId id="2147483733" r:id="rId8"/>
    <p:sldMasterId id="2147483740" r:id="rId9"/>
    <p:sldMasterId id="2147483753" r:id="rId10"/>
    <p:sldMasterId id="2147483789" r:id="rId11"/>
  </p:sldMasterIdLst>
  <p:notesMasterIdLst>
    <p:notesMasterId r:id="rId43"/>
  </p:notesMasterIdLst>
  <p:sldIdLst>
    <p:sldId id="2147474136" r:id="rId12"/>
    <p:sldId id="2144327877" r:id="rId13"/>
    <p:sldId id="2147474130" r:id="rId14"/>
    <p:sldId id="2147474143" r:id="rId15"/>
    <p:sldId id="2147474204" r:id="rId16"/>
    <p:sldId id="2147474123" r:id="rId17"/>
    <p:sldId id="2147474114" r:id="rId18"/>
    <p:sldId id="2147474131" r:id="rId19"/>
    <p:sldId id="2147474104" r:id="rId20"/>
    <p:sldId id="2147474175" r:id="rId21"/>
    <p:sldId id="2147474190" r:id="rId22"/>
    <p:sldId id="2147474105" r:id="rId23"/>
    <p:sldId id="2147474201" r:id="rId24"/>
    <p:sldId id="2147474196" r:id="rId25"/>
    <p:sldId id="2147474132" r:id="rId26"/>
    <p:sldId id="2147474184" r:id="rId27"/>
    <p:sldId id="2147474150" r:id="rId28"/>
    <p:sldId id="2147474198" r:id="rId29"/>
    <p:sldId id="2147474149" r:id="rId30"/>
    <p:sldId id="2147474133" r:id="rId31"/>
    <p:sldId id="2146846477" r:id="rId32"/>
    <p:sldId id="2147474205" r:id="rId33"/>
    <p:sldId id="2147474186" r:id="rId34"/>
    <p:sldId id="2147474134" r:id="rId35"/>
    <p:sldId id="2147474168" r:id="rId36"/>
    <p:sldId id="2147474195" r:id="rId37"/>
    <p:sldId id="2147474164" r:id="rId38"/>
    <p:sldId id="2147474167" r:id="rId39"/>
    <p:sldId id="2146846067" r:id="rId40"/>
    <p:sldId id="2146846176" r:id="rId41"/>
    <p:sldId id="2146846275" r:id="rId42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5A107-2D3E-7AFE-0528-70F5B03A336C}" name="Marianne Vita" initials="MV" userId="S::mariannev@thevab.com::35b1102d-d340-4a85-a709-12ee727aa48b" providerId="AD"/>
  <p188:author id="{6644001F-98D2-AF68-925B-F4D39E797894}" name="Jason Wiese" initials="JW" userId="S::jasonw@thevab.com::4bff8d5b-7de6-4655-b397-69b0afc81113" providerId="AD"/>
  <p188:author id="{A5C48789-DAFD-4389-7A87-B92CBB8A351A}" name="Reed Kiely" initials="RK" userId="S::reedk@thevab.com::768be38e-2fb5-40ce-925d-bd8e9d9e3c31" providerId="AD"/>
  <p188:author id="{F0141AB7-7F25-3C16-C77D-5FEA2DA4B116}" name="Karolina Guillen" initials="KG" userId="S::karolinaG@thevab.com::c1c08796-a0be-47c6-af52-5d31fd96ec50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MD" userId="S::leahm@thevab.com::d5b2ae9e-9213-4442-b7df-4db8cbe51e5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Grey" initials="KG" lastIdx="46" clrIdx="0">
    <p:extLst>
      <p:ext uri="{19B8F6BF-5375-455C-9EA6-DF929625EA0E}">
        <p15:presenceInfo xmlns:p15="http://schemas.microsoft.com/office/powerpoint/2012/main" userId="S::kathyg@thevab.com::22e59b4b-9f3d-435f-a82c-af8fffbcfca0" providerId="AD"/>
      </p:ext>
    </p:extLst>
  </p:cmAuthor>
  <p:cmAuthor id="2" name="Danielle Delauro" initials="DD" lastIdx="16" clrIdx="1">
    <p:extLst>
      <p:ext uri="{19B8F6BF-5375-455C-9EA6-DF929625EA0E}">
        <p15:presenceInfo xmlns:p15="http://schemas.microsoft.com/office/powerpoint/2012/main" userId="S-1-5-21-196352387-3830531953-789369879-1177" providerId="AD"/>
      </p:ext>
    </p:extLst>
  </p:cmAuthor>
  <p:cmAuthor id="3" name="Jason Wiese" initials="JW" lastIdx="10" clrIdx="2">
    <p:extLst>
      <p:ext uri="{19B8F6BF-5375-455C-9EA6-DF929625EA0E}">
        <p15:presenceInfo xmlns:p15="http://schemas.microsoft.com/office/powerpoint/2012/main" userId="S::jasonw@thevab.com::4bff8d5b-7de6-4655-b397-69b0afc81113" providerId="AD"/>
      </p:ext>
    </p:extLst>
  </p:cmAuthor>
  <p:cmAuthor id="4" name="Leah Montner Dixon" initials="LMD" lastIdx="20" clrIdx="3">
    <p:extLst>
      <p:ext uri="{19B8F6BF-5375-455C-9EA6-DF929625EA0E}">
        <p15:presenceInfo xmlns:p15="http://schemas.microsoft.com/office/powerpoint/2012/main" userId="S::leahm@thevab.com::d5b2ae9e-9213-4442-b7df-4db8cbe51e5d" providerId="AD"/>
      </p:ext>
    </p:extLst>
  </p:cmAuthor>
  <p:cmAuthor id="5" name="Karolina Guillen" initials="KG" lastIdx="1" clrIdx="4">
    <p:extLst>
      <p:ext uri="{19B8F6BF-5375-455C-9EA6-DF929625EA0E}">
        <p15:presenceInfo xmlns:p15="http://schemas.microsoft.com/office/powerpoint/2012/main" userId="S::karolinaG@thevab.com::c1c08796-a0be-47c6-af52-5d31fd96ec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A62"/>
    <a:srgbClr val="4EBEA4"/>
    <a:srgbClr val="FFE600"/>
    <a:srgbClr val="00C4F6"/>
    <a:srgbClr val="E84A99"/>
    <a:srgbClr val="FFFFFF"/>
    <a:srgbClr val="A343FF"/>
    <a:srgbClr val="00BFF2"/>
    <a:srgbClr val="E2E8F1"/>
    <a:srgbClr val="1B1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99467E-7B17-40F5-8091-309E92EF02E6}" v="106" dt="2025-06-21T20:36:50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h Montner Dixon" userId="d5b2ae9e-9213-4442-b7df-4db8cbe51e5d" providerId="ADAL" clId="{8F2ED3C3-D947-4BF2-BD25-6F5B70340A35}"/>
    <pc:docChg chg="undo redo custSel addSld delSld modSld sldOrd delMainMaster">
      <pc:chgData name="Leah Montner Dixon" userId="d5b2ae9e-9213-4442-b7df-4db8cbe51e5d" providerId="ADAL" clId="{8F2ED3C3-D947-4BF2-BD25-6F5B70340A35}" dt="2024-06-12T16:53:17.603" v="6117"/>
      <pc:docMkLst>
        <pc:docMk/>
      </pc:docMkLst>
      <pc:sldChg chg="del">
        <pc:chgData name="Leah Montner Dixon" userId="d5b2ae9e-9213-4442-b7df-4db8cbe51e5d" providerId="ADAL" clId="{8F2ED3C3-D947-4BF2-BD25-6F5B70340A35}" dt="2024-05-29T19:18:55.356" v="310" actId="2696"/>
        <pc:sldMkLst>
          <pc:docMk/>
          <pc:sldMk cId="38632403" sldId="256"/>
        </pc:sldMkLst>
      </pc:sldChg>
      <pc:sldChg chg="add del">
        <pc:chgData name="Leah Montner Dixon" userId="d5b2ae9e-9213-4442-b7df-4db8cbe51e5d" providerId="ADAL" clId="{8F2ED3C3-D947-4BF2-BD25-6F5B70340A35}" dt="2024-05-30T13:55:21.600" v="1187" actId="2696"/>
        <pc:sldMkLst>
          <pc:docMk/>
          <pc:sldMk cId="166528603" sldId="256"/>
        </pc:sldMkLst>
      </pc:sldChg>
      <pc:sldChg chg="del">
        <pc:chgData name="Leah Montner Dixon" userId="d5b2ae9e-9213-4442-b7df-4db8cbe51e5d" providerId="ADAL" clId="{8F2ED3C3-D947-4BF2-BD25-6F5B70340A35}" dt="2024-05-30T13:55:48.651" v="1188" actId="47"/>
        <pc:sldMkLst>
          <pc:docMk/>
          <pc:sldMk cId="1885916816" sldId="2144327406"/>
        </pc:sldMkLst>
      </pc:sldChg>
      <pc:sldChg chg="addSp delSp modSp mod addCm modCm">
        <pc:chgData name="Leah Montner Dixon" userId="d5b2ae9e-9213-4442-b7df-4db8cbe51e5d" providerId="ADAL" clId="{8F2ED3C3-D947-4BF2-BD25-6F5B70340A35}" dt="2024-05-30T13:57:32.955" v="1191" actId="2056"/>
        <pc:sldMkLst>
          <pc:docMk/>
          <pc:sldMk cId="4212683403" sldId="21443278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eah Montner Dixon" userId="d5b2ae9e-9213-4442-b7df-4db8cbe51e5d" providerId="ADAL" clId="{8F2ED3C3-D947-4BF2-BD25-6F5B70340A35}" dt="2024-05-15T21:06:19.762" v="257"/>
              <pc2:cmMkLst xmlns:pc2="http://schemas.microsoft.com/office/powerpoint/2019/9/main/command">
                <pc:docMk/>
                <pc:sldMk cId="4212683403" sldId="2144327877"/>
                <pc2:cmMk id="{971A3D1D-2117-4814-8009-DCC42A098889}"/>
              </pc2:cmMkLst>
            </pc226:cmChg>
            <pc226:cmChg xmlns:pc226="http://schemas.microsoft.com/office/powerpoint/2022/06/main/command" chg="mod">
              <pc226:chgData name="Leah Montner Dixon" userId="d5b2ae9e-9213-4442-b7df-4db8cbe51e5d" providerId="ADAL" clId="{8F2ED3C3-D947-4BF2-BD25-6F5B70340A35}" dt="2024-05-30T13:57:32.955" v="1191" actId="2056"/>
              <pc2:cmMkLst xmlns:pc2="http://schemas.microsoft.com/office/powerpoint/2019/9/main/command">
                <pc:docMk/>
                <pc:sldMk cId="4212683403" sldId="2144327877"/>
                <pc2:cmMk id="{C0B605C1-FCE0-4FAE-BCD3-E822CC7E9D5F}"/>
              </pc2:cmMkLst>
            </pc226:cmChg>
          </p:ext>
        </pc:extLst>
      </pc:sldChg>
      <pc:sldChg chg="del">
        <pc:chgData name="Leah Montner Dixon" userId="d5b2ae9e-9213-4442-b7df-4db8cbe51e5d" providerId="ADAL" clId="{8F2ED3C3-D947-4BF2-BD25-6F5B70340A35}" dt="2024-05-08T20:39:13.908" v="5" actId="47"/>
        <pc:sldMkLst>
          <pc:docMk/>
          <pc:sldMk cId="2089898149" sldId="2144328243"/>
        </pc:sldMkLst>
      </pc:sldChg>
      <pc:sldChg chg="addSp delSp modSp mod addCm delCm">
        <pc:chgData name="Leah Montner Dixon" userId="d5b2ae9e-9213-4442-b7df-4db8cbe51e5d" providerId="ADAL" clId="{8F2ED3C3-D947-4BF2-BD25-6F5B70340A35}" dt="2024-06-12T16:53:17.603" v="6117"/>
        <pc:sldMkLst>
          <pc:docMk/>
          <pc:sldMk cId="3110856516" sldId="214432830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eah Montner Dixon" userId="d5b2ae9e-9213-4442-b7df-4db8cbe51e5d" providerId="ADAL" clId="{8F2ED3C3-D947-4BF2-BD25-6F5B70340A35}" dt="2024-06-12T16:53:17.603" v="6117"/>
              <pc2:cmMkLst xmlns:pc2="http://schemas.microsoft.com/office/powerpoint/2019/9/main/command">
                <pc:docMk/>
                <pc:sldMk cId="3110856516" sldId="2144328304"/>
                <pc2:cmMk id="{CFD6B2C2-13A3-48AB-BD22-08A78A616148}"/>
              </pc2:cmMkLst>
            </pc226:cmChg>
          </p:ext>
        </pc:extLst>
      </pc:sldChg>
      <pc:sldChg chg="addSp modSp">
        <pc:chgData name="Leah Montner Dixon" userId="d5b2ae9e-9213-4442-b7df-4db8cbe51e5d" providerId="ADAL" clId="{8F2ED3C3-D947-4BF2-BD25-6F5B70340A35}" dt="2024-05-08T20:39:08.222" v="4"/>
        <pc:sldMkLst>
          <pc:docMk/>
          <pc:sldMk cId="584106673" sldId="2146846039"/>
        </pc:sldMkLst>
      </pc:sldChg>
      <pc:sldChg chg="addSp delSp modSp mod">
        <pc:chgData name="Leah Montner Dixon" userId="d5b2ae9e-9213-4442-b7df-4db8cbe51e5d" providerId="ADAL" clId="{8F2ED3C3-D947-4BF2-BD25-6F5B70340A35}" dt="2024-05-30T15:35:24.084" v="1747" actId="1035"/>
        <pc:sldMkLst>
          <pc:docMk/>
          <pc:sldMk cId="3004803759" sldId="2146846043"/>
        </pc:sldMkLst>
      </pc:sldChg>
      <pc:sldChg chg="del ord">
        <pc:chgData name="Leah Montner Dixon" userId="d5b2ae9e-9213-4442-b7df-4db8cbe51e5d" providerId="ADAL" clId="{8F2ED3C3-D947-4BF2-BD25-6F5B70340A35}" dt="2024-05-29T19:24:41.002" v="357" actId="2696"/>
        <pc:sldMkLst>
          <pc:docMk/>
          <pc:sldMk cId="136548291" sldId="2146846061"/>
        </pc:sldMkLst>
      </pc:sldChg>
      <pc:sldChg chg="add del ord">
        <pc:chgData name="Leah Montner Dixon" userId="d5b2ae9e-9213-4442-b7df-4db8cbe51e5d" providerId="ADAL" clId="{8F2ED3C3-D947-4BF2-BD25-6F5B70340A35}" dt="2024-05-30T14:11:41.751" v="1197" actId="2696"/>
        <pc:sldMkLst>
          <pc:docMk/>
          <pc:sldMk cId="1263939654" sldId="2146846061"/>
        </pc:sldMkLst>
      </pc:sldChg>
      <pc:sldChg chg="addSp delSp modSp mod">
        <pc:chgData name="Leah Montner Dixon" userId="d5b2ae9e-9213-4442-b7df-4db8cbe51e5d" providerId="ADAL" clId="{8F2ED3C3-D947-4BF2-BD25-6F5B70340A35}" dt="2024-05-30T15:09:53.302" v="1254"/>
        <pc:sldMkLst>
          <pc:docMk/>
          <pc:sldMk cId="600429393" sldId="2146846067"/>
        </pc:sldMkLst>
      </pc:sldChg>
      <pc:sldChg chg="del">
        <pc:chgData name="Leah Montner Dixon" userId="d5b2ae9e-9213-4442-b7df-4db8cbe51e5d" providerId="ADAL" clId="{8F2ED3C3-D947-4BF2-BD25-6F5B70340A35}" dt="2024-05-08T20:39:13.908" v="5" actId="47"/>
        <pc:sldMkLst>
          <pc:docMk/>
          <pc:sldMk cId="1012475926" sldId="2146846104"/>
        </pc:sldMkLst>
      </pc:sldChg>
      <pc:sldChg chg="del">
        <pc:chgData name="Leah Montner Dixon" userId="d5b2ae9e-9213-4442-b7df-4db8cbe51e5d" providerId="ADAL" clId="{8F2ED3C3-D947-4BF2-BD25-6F5B70340A35}" dt="2024-05-08T20:39:13.908" v="5" actId="47"/>
        <pc:sldMkLst>
          <pc:docMk/>
          <pc:sldMk cId="3276098293" sldId="2146846108"/>
        </pc:sldMkLst>
      </pc:sldChg>
      <pc:sldChg chg="del">
        <pc:chgData name="Leah Montner Dixon" userId="d5b2ae9e-9213-4442-b7df-4db8cbe51e5d" providerId="ADAL" clId="{8F2ED3C3-D947-4BF2-BD25-6F5B70340A35}" dt="2024-05-30T13:57:09.278" v="1189" actId="47"/>
        <pc:sldMkLst>
          <pc:docMk/>
          <pc:sldMk cId="3881638318" sldId="2146846128"/>
        </pc:sldMkLst>
      </pc:sldChg>
      <pc:sldChg chg="del">
        <pc:chgData name="Leah Montner Dixon" userId="d5b2ae9e-9213-4442-b7df-4db8cbe51e5d" providerId="ADAL" clId="{8F2ED3C3-D947-4BF2-BD25-6F5B70340A35}" dt="2024-05-08T20:39:13.908" v="5" actId="47"/>
        <pc:sldMkLst>
          <pc:docMk/>
          <pc:sldMk cId="909290646" sldId="2146846154"/>
        </pc:sldMkLst>
      </pc:sldChg>
      <pc:sldChg chg="del">
        <pc:chgData name="Leah Montner Dixon" userId="d5b2ae9e-9213-4442-b7df-4db8cbe51e5d" providerId="ADAL" clId="{8F2ED3C3-D947-4BF2-BD25-6F5B70340A35}" dt="2024-05-08T20:39:13.908" v="5" actId="47"/>
        <pc:sldMkLst>
          <pc:docMk/>
          <pc:sldMk cId="1821278828" sldId="2146846161"/>
        </pc:sldMkLst>
      </pc:sldChg>
      <pc:sldChg chg="addSp modSp mod">
        <pc:chgData name="Leah Montner Dixon" userId="d5b2ae9e-9213-4442-b7df-4db8cbe51e5d" providerId="ADAL" clId="{8F2ED3C3-D947-4BF2-BD25-6F5B70340A35}" dt="2024-05-08T20:39:04.999" v="2" actId="1076"/>
        <pc:sldMkLst>
          <pc:docMk/>
          <pc:sldMk cId="817185893" sldId="2146846164"/>
        </pc:sldMkLst>
      </pc:sldChg>
      <pc:sldChg chg="del">
        <pc:chgData name="Leah Montner Dixon" userId="d5b2ae9e-9213-4442-b7df-4db8cbe51e5d" providerId="ADAL" clId="{8F2ED3C3-D947-4BF2-BD25-6F5B70340A35}" dt="2024-05-08T20:39:13.908" v="5" actId="47"/>
        <pc:sldMkLst>
          <pc:docMk/>
          <pc:sldMk cId="2493013969" sldId="2146846169"/>
        </pc:sldMkLst>
      </pc:sldChg>
      <pc:sldChg chg="del">
        <pc:chgData name="Leah Montner Dixon" userId="d5b2ae9e-9213-4442-b7df-4db8cbe51e5d" providerId="ADAL" clId="{8F2ED3C3-D947-4BF2-BD25-6F5B70340A35}" dt="2024-05-08T20:39:13.908" v="5" actId="47"/>
        <pc:sldMkLst>
          <pc:docMk/>
          <pc:sldMk cId="3830422962" sldId="2146846171"/>
        </pc:sldMkLst>
      </pc:sldChg>
      <pc:sldChg chg="del">
        <pc:chgData name="Leah Montner Dixon" userId="d5b2ae9e-9213-4442-b7df-4db8cbe51e5d" providerId="ADAL" clId="{8F2ED3C3-D947-4BF2-BD25-6F5B70340A35}" dt="2024-05-08T20:39:13.908" v="5" actId="47"/>
        <pc:sldMkLst>
          <pc:docMk/>
          <pc:sldMk cId="1544353945" sldId="2146846182"/>
        </pc:sldMkLst>
      </pc:sldChg>
      <pc:sldChg chg="del">
        <pc:chgData name="Leah Montner Dixon" userId="d5b2ae9e-9213-4442-b7df-4db8cbe51e5d" providerId="ADAL" clId="{8F2ED3C3-D947-4BF2-BD25-6F5B70340A35}" dt="2024-05-08T20:39:13.908" v="5" actId="47"/>
        <pc:sldMkLst>
          <pc:docMk/>
          <pc:sldMk cId="3553378558" sldId="2146846190"/>
        </pc:sldMkLst>
      </pc:sldChg>
      <pc:sldChg chg="del">
        <pc:chgData name="Leah Montner Dixon" userId="d5b2ae9e-9213-4442-b7df-4db8cbe51e5d" providerId="ADAL" clId="{8F2ED3C3-D947-4BF2-BD25-6F5B70340A35}" dt="2024-05-08T20:39:13.908" v="5" actId="47"/>
        <pc:sldMkLst>
          <pc:docMk/>
          <pc:sldMk cId="4013073920" sldId="2146846191"/>
        </pc:sldMkLst>
      </pc:sldChg>
      <pc:sldChg chg="del">
        <pc:chgData name="Leah Montner Dixon" userId="d5b2ae9e-9213-4442-b7df-4db8cbe51e5d" providerId="ADAL" clId="{8F2ED3C3-D947-4BF2-BD25-6F5B70340A35}" dt="2024-05-08T20:39:13.908" v="5" actId="47"/>
        <pc:sldMkLst>
          <pc:docMk/>
          <pc:sldMk cId="4007853810" sldId="2146846192"/>
        </pc:sldMkLst>
      </pc:sldChg>
      <pc:sldChg chg="del">
        <pc:chgData name="Leah Montner Dixon" userId="d5b2ae9e-9213-4442-b7df-4db8cbe51e5d" providerId="ADAL" clId="{8F2ED3C3-D947-4BF2-BD25-6F5B70340A35}" dt="2024-05-08T20:39:13.908" v="5" actId="47"/>
        <pc:sldMkLst>
          <pc:docMk/>
          <pc:sldMk cId="3736785141" sldId="2146846193"/>
        </pc:sldMkLst>
      </pc:sldChg>
      <pc:sldChg chg="add del">
        <pc:chgData name="Leah Montner Dixon" userId="d5b2ae9e-9213-4442-b7df-4db8cbe51e5d" providerId="ADAL" clId="{8F2ED3C3-D947-4BF2-BD25-6F5B70340A35}" dt="2024-05-15T20:46:33.904" v="78" actId="47"/>
        <pc:sldMkLst>
          <pc:docMk/>
          <pc:sldMk cId="261342898" sldId="2146846203"/>
        </pc:sldMkLst>
      </pc:sldChg>
      <pc:sldChg chg="addSp delSp modSp del mod">
        <pc:chgData name="Leah Montner Dixon" userId="d5b2ae9e-9213-4442-b7df-4db8cbe51e5d" providerId="ADAL" clId="{8F2ED3C3-D947-4BF2-BD25-6F5B70340A35}" dt="2024-05-30T14:45:02.167" v="1205" actId="2696"/>
        <pc:sldMkLst>
          <pc:docMk/>
          <pc:sldMk cId="1767773268" sldId="2146846430"/>
        </pc:sldMkLst>
      </pc:sldChg>
      <pc:sldChg chg="addSp delSp modSp mod ord">
        <pc:chgData name="Leah Montner Dixon" userId="d5b2ae9e-9213-4442-b7df-4db8cbe51e5d" providerId="ADAL" clId="{8F2ED3C3-D947-4BF2-BD25-6F5B70340A35}" dt="2024-06-06T15:20:48.800" v="5937" actId="1076"/>
        <pc:sldMkLst>
          <pc:docMk/>
          <pc:sldMk cId="854305300" sldId="2146846433"/>
        </pc:sldMkLst>
      </pc:sldChg>
      <pc:sldChg chg="addSp delSp modSp mod ord">
        <pc:chgData name="Leah Montner Dixon" userId="d5b2ae9e-9213-4442-b7df-4db8cbe51e5d" providerId="ADAL" clId="{8F2ED3C3-D947-4BF2-BD25-6F5B70340A35}" dt="2024-05-30T19:54:07.106" v="5048" actId="207"/>
        <pc:sldMkLst>
          <pc:docMk/>
          <pc:sldMk cId="258537799" sldId="2146846477"/>
        </pc:sldMkLst>
      </pc:sldChg>
      <pc:sldChg chg="add del">
        <pc:chgData name="Leah Montner Dixon" userId="d5b2ae9e-9213-4442-b7df-4db8cbe51e5d" providerId="ADAL" clId="{8F2ED3C3-D947-4BF2-BD25-6F5B70340A35}" dt="2024-05-30T15:18:10.566" v="1566" actId="47"/>
        <pc:sldMkLst>
          <pc:docMk/>
          <pc:sldMk cId="214919103" sldId="2146846487"/>
        </pc:sldMkLst>
      </pc:sldChg>
      <pc:sldChg chg="addSp delSp modSp mod ord">
        <pc:chgData name="Leah Montner Dixon" userId="d5b2ae9e-9213-4442-b7df-4db8cbe51e5d" providerId="ADAL" clId="{8F2ED3C3-D947-4BF2-BD25-6F5B70340A35}" dt="2024-05-30T20:02:34.492" v="5072" actId="12788"/>
        <pc:sldMkLst>
          <pc:docMk/>
          <pc:sldMk cId="3287000069" sldId="2146846504"/>
        </pc:sldMkLst>
      </pc:sldChg>
      <pc:sldChg chg="addSp delSp modSp add mod">
        <pc:chgData name="Leah Montner Dixon" userId="d5b2ae9e-9213-4442-b7df-4db8cbe51e5d" providerId="ADAL" clId="{8F2ED3C3-D947-4BF2-BD25-6F5B70340A35}" dt="2024-05-30T20:03:49.734" v="5082" actId="478"/>
        <pc:sldMkLst>
          <pc:docMk/>
          <pc:sldMk cId="1204072126" sldId="2146846505"/>
        </pc:sldMkLst>
      </pc:sldChg>
      <pc:sldChg chg="delSp modSp del mod ord">
        <pc:chgData name="Leah Montner Dixon" userId="d5b2ae9e-9213-4442-b7df-4db8cbe51e5d" providerId="ADAL" clId="{8F2ED3C3-D947-4BF2-BD25-6F5B70340A35}" dt="2024-05-30T14:46:18.611" v="1207" actId="2696"/>
        <pc:sldMkLst>
          <pc:docMk/>
          <pc:sldMk cId="649561287" sldId="2147327112"/>
        </pc:sldMkLst>
      </pc:sldChg>
      <pc:sldChg chg="delSp modSp add del mod">
        <pc:chgData name="Leah Montner Dixon" userId="d5b2ae9e-9213-4442-b7df-4db8cbe51e5d" providerId="ADAL" clId="{8F2ED3C3-D947-4BF2-BD25-6F5B70340A35}" dt="2024-05-15T20:50:33.758" v="95" actId="47"/>
        <pc:sldMkLst>
          <pc:docMk/>
          <pc:sldMk cId="1856052336" sldId="2147327113"/>
        </pc:sldMkLst>
      </pc:sldChg>
      <pc:sldChg chg="add del">
        <pc:chgData name="Leah Montner Dixon" userId="d5b2ae9e-9213-4442-b7df-4db8cbe51e5d" providerId="ADAL" clId="{8F2ED3C3-D947-4BF2-BD25-6F5B70340A35}" dt="2024-05-15T20:50:37.865" v="96" actId="47"/>
        <pc:sldMkLst>
          <pc:docMk/>
          <pc:sldMk cId="1995893311" sldId="2147327114"/>
        </pc:sldMkLst>
      </pc:sldChg>
      <pc:sldChg chg="add del">
        <pc:chgData name="Leah Montner Dixon" userId="d5b2ae9e-9213-4442-b7df-4db8cbe51e5d" providerId="ADAL" clId="{8F2ED3C3-D947-4BF2-BD25-6F5B70340A35}" dt="2024-05-30T13:55:21.600" v="1187" actId="2696"/>
        <pc:sldMkLst>
          <pc:docMk/>
          <pc:sldMk cId="1696971361" sldId="2147376297"/>
        </pc:sldMkLst>
      </pc:sldChg>
      <pc:sldChg chg="modSp del mod ord">
        <pc:chgData name="Leah Montner Dixon" userId="d5b2ae9e-9213-4442-b7df-4db8cbe51e5d" providerId="ADAL" clId="{8F2ED3C3-D947-4BF2-BD25-6F5B70340A35}" dt="2024-05-29T19:28:49.837" v="377" actId="2696"/>
        <pc:sldMkLst>
          <pc:docMk/>
          <pc:sldMk cId="3471853340" sldId="2147376297"/>
        </pc:sldMkLst>
      </pc:sldChg>
      <pc:sldChg chg="del">
        <pc:chgData name="Leah Montner Dixon" userId="d5b2ae9e-9213-4442-b7df-4db8cbe51e5d" providerId="ADAL" clId="{8F2ED3C3-D947-4BF2-BD25-6F5B70340A35}" dt="2024-05-08T20:40:23.834" v="8" actId="47"/>
        <pc:sldMkLst>
          <pc:docMk/>
          <pc:sldMk cId="1386346267" sldId="2147376298"/>
        </pc:sldMkLst>
      </pc:sldChg>
      <pc:sldChg chg="modSp del mod ord">
        <pc:chgData name="Leah Montner Dixon" userId="d5b2ae9e-9213-4442-b7df-4db8cbe51e5d" providerId="ADAL" clId="{8F2ED3C3-D947-4BF2-BD25-6F5B70340A35}" dt="2024-05-30T14:45:35.934" v="1206" actId="2696"/>
        <pc:sldMkLst>
          <pc:docMk/>
          <pc:sldMk cId="3786068227" sldId="2147376299"/>
        </pc:sldMkLst>
      </pc:sldChg>
      <pc:sldChg chg="add del">
        <pc:chgData name="Leah Montner Dixon" userId="d5b2ae9e-9213-4442-b7df-4db8cbe51e5d" providerId="ADAL" clId="{8F2ED3C3-D947-4BF2-BD25-6F5B70340A35}" dt="2024-05-30T13:55:21.600" v="1187" actId="2696"/>
        <pc:sldMkLst>
          <pc:docMk/>
          <pc:sldMk cId="1082161941" sldId="2147376300"/>
        </pc:sldMkLst>
      </pc:sldChg>
      <pc:sldChg chg="add del">
        <pc:chgData name="Leah Montner Dixon" userId="d5b2ae9e-9213-4442-b7df-4db8cbe51e5d" providerId="ADAL" clId="{8F2ED3C3-D947-4BF2-BD25-6F5B70340A35}" dt="2024-05-29T20:02:39.936" v="400" actId="2696"/>
        <pc:sldMkLst>
          <pc:docMk/>
          <pc:sldMk cId="1838411591" sldId="2147376300"/>
        </pc:sldMkLst>
      </pc:sldChg>
      <pc:sldChg chg="add del">
        <pc:chgData name="Leah Montner Dixon" userId="d5b2ae9e-9213-4442-b7df-4db8cbe51e5d" providerId="ADAL" clId="{8F2ED3C3-D947-4BF2-BD25-6F5B70340A35}" dt="2024-05-30T13:55:21.600" v="1187" actId="2696"/>
        <pc:sldMkLst>
          <pc:docMk/>
          <pc:sldMk cId="171413522" sldId="2147376301"/>
        </pc:sldMkLst>
      </pc:sldChg>
      <pc:sldChg chg="addSp new del mod addCm">
        <pc:chgData name="Leah Montner Dixon" userId="d5b2ae9e-9213-4442-b7df-4db8cbe51e5d" providerId="ADAL" clId="{8F2ED3C3-D947-4BF2-BD25-6F5B70340A35}" dt="2024-05-29T19:22:38.315" v="342" actId="2696"/>
        <pc:sldMkLst>
          <pc:docMk/>
          <pc:sldMk cId="3911638220" sldId="214737630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eah Montner Dixon" userId="d5b2ae9e-9213-4442-b7df-4db8cbe51e5d" providerId="ADAL" clId="{8F2ED3C3-D947-4BF2-BD25-6F5B70340A35}" dt="2024-05-08T20:41:30.341" v="13"/>
              <pc2:cmMkLst xmlns:pc2="http://schemas.microsoft.com/office/powerpoint/2019/9/main/command">
                <pc:docMk/>
                <pc:sldMk cId="3911638220" sldId="2147376301"/>
                <pc2:cmMk id="{E4151484-61C3-4C7A-86B8-7AF112BDEEF9}"/>
              </pc2:cmMkLst>
            </pc226:cmChg>
          </p:ext>
        </pc:extLst>
      </pc:sldChg>
      <pc:sldChg chg="addSp delSp modSp add mod ord">
        <pc:chgData name="Leah Montner Dixon" userId="d5b2ae9e-9213-4442-b7df-4db8cbe51e5d" providerId="ADAL" clId="{8F2ED3C3-D947-4BF2-BD25-6F5B70340A35}" dt="2024-05-30T17:53:25.755" v="3459"/>
        <pc:sldMkLst>
          <pc:docMk/>
          <pc:sldMk cId="2339473445" sldId="2147376302"/>
        </pc:sldMkLst>
      </pc:sldChg>
      <pc:sldChg chg="addSp delSp modSp add mod ord">
        <pc:chgData name="Leah Montner Dixon" userId="d5b2ae9e-9213-4442-b7df-4db8cbe51e5d" providerId="ADAL" clId="{8F2ED3C3-D947-4BF2-BD25-6F5B70340A35}" dt="2024-06-06T15:24:23.124" v="6042" actId="1036"/>
        <pc:sldMkLst>
          <pc:docMk/>
          <pc:sldMk cId="2267469401" sldId="2147376303"/>
        </pc:sldMkLst>
      </pc:sldChg>
      <pc:sldChg chg="addSp delSp add del mod ord">
        <pc:chgData name="Leah Montner Dixon" userId="d5b2ae9e-9213-4442-b7df-4db8cbe51e5d" providerId="ADAL" clId="{8F2ED3C3-D947-4BF2-BD25-6F5B70340A35}" dt="2024-05-30T14:47:55.609" v="1220" actId="2696"/>
        <pc:sldMkLst>
          <pc:docMk/>
          <pc:sldMk cId="2369213184" sldId="2147376304"/>
        </pc:sldMkLst>
      </pc:sldChg>
      <pc:sldChg chg="addSp delSp add del mod ord">
        <pc:chgData name="Leah Montner Dixon" userId="d5b2ae9e-9213-4442-b7df-4db8cbe51e5d" providerId="ADAL" clId="{8F2ED3C3-D947-4BF2-BD25-6F5B70340A35}" dt="2024-05-30T14:48:04.745" v="1221" actId="2696"/>
        <pc:sldMkLst>
          <pc:docMk/>
          <pc:sldMk cId="2400135080" sldId="2147376305"/>
        </pc:sldMkLst>
      </pc:sldChg>
      <pc:sldChg chg="addSp delSp modSp add mod ord">
        <pc:chgData name="Leah Montner Dixon" userId="d5b2ae9e-9213-4442-b7df-4db8cbe51e5d" providerId="ADAL" clId="{8F2ED3C3-D947-4BF2-BD25-6F5B70340A35}" dt="2024-06-06T15:22:05.328" v="5995" actId="1037"/>
        <pc:sldMkLst>
          <pc:docMk/>
          <pc:sldMk cId="1418500179" sldId="2147376306"/>
        </pc:sldMkLst>
      </pc:sldChg>
      <pc:sldChg chg="addSp modSp add ord">
        <pc:chgData name="Leah Montner Dixon" userId="d5b2ae9e-9213-4442-b7df-4db8cbe51e5d" providerId="ADAL" clId="{8F2ED3C3-D947-4BF2-BD25-6F5B70340A35}" dt="2024-05-30T17:53:35.405" v="3465"/>
        <pc:sldMkLst>
          <pc:docMk/>
          <pc:sldMk cId="2105179986" sldId="2147376307"/>
        </pc:sldMkLst>
      </pc:sldChg>
      <pc:sldChg chg="addSp delSp add del mod ord">
        <pc:chgData name="Leah Montner Dixon" userId="d5b2ae9e-9213-4442-b7df-4db8cbe51e5d" providerId="ADAL" clId="{8F2ED3C3-D947-4BF2-BD25-6F5B70340A35}" dt="2024-05-29T19:24:41.002" v="357" actId="2696"/>
        <pc:sldMkLst>
          <pc:docMk/>
          <pc:sldMk cId="2457113173" sldId="2147376307"/>
        </pc:sldMkLst>
      </pc:sldChg>
      <pc:sldChg chg="addSp delSp add del mod">
        <pc:chgData name="Leah Montner Dixon" userId="d5b2ae9e-9213-4442-b7df-4db8cbe51e5d" providerId="ADAL" clId="{8F2ED3C3-D947-4BF2-BD25-6F5B70340A35}" dt="2024-05-15T20:56:18.725" v="153" actId="47"/>
        <pc:sldMkLst>
          <pc:docMk/>
          <pc:sldMk cId="1168057356" sldId="2147376308"/>
        </pc:sldMkLst>
      </pc:sldChg>
      <pc:sldChg chg="addSp delSp modSp add mod ord delCm modCm">
        <pc:chgData name="Leah Montner Dixon" userId="d5b2ae9e-9213-4442-b7df-4db8cbe51e5d" providerId="ADAL" clId="{8F2ED3C3-D947-4BF2-BD25-6F5B70340A35}" dt="2024-06-06T15:18:35.130" v="5853" actId="14100"/>
        <pc:sldMkLst>
          <pc:docMk/>
          <pc:sldMk cId="4138005644" sldId="214737630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Leah Montner Dixon" userId="d5b2ae9e-9213-4442-b7df-4db8cbe51e5d" providerId="ADAL" clId="{8F2ED3C3-D947-4BF2-BD25-6F5B70340A35}" dt="2024-05-30T18:57:59.645" v="4044"/>
              <pc2:cmMkLst xmlns:pc2="http://schemas.microsoft.com/office/powerpoint/2019/9/main/command">
                <pc:docMk/>
                <pc:sldMk cId="4138005644" sldId="2147376309"/>
                <pc2:cmMk id="{0A6625C7-A450-451F-9AA5-D1FA41C9F91E}"/>
              </pc2:cmMkLst>
            </pc226:cmChg>
          </p:ext>
        </pc:extLst>
      </pc:sldChg>
      <pc:sldChg chg="add del">
        <pc:chgData name="Leah Montner Dixon" userId="d5b2ae9e-9213-4442-b7df-4db8cbe51e5d" providerId="ADAL" clId="{8F2ED3C3-D947-4BF2-BD25-6F5B70340A35}" dt="2024-05-15T20:54:26.883" v="97" actId="47"/>
        <pc:sldMkLst>
          <pc:docMk/>
          <pc:sldMk cId="3245175472" sldId="2147376310"/>
        </pc:sldMkLst>
      </pc:sldChg>
      <pc:sldChg chg="addSp new del mod ord">
        <pc:chgData name="Leah Montner Dixon" userId="d5b2ae9e-9213-4442-b7df-4db8cbe51e5d" providerId="ADAL" clId="{8F2ED3C3-D947-4BF2-BD25-6F5B70340A35}" dt="2024-05-29T20:47:41.566" v="1185" actId="2696"/>
        <pc:sldMkLst>
          <pc:docMk/>
          <pc:sldMk cId="2911796388" sldId="2147376311"/>
        </pc:sldMkLst>
      </pc:sldChg>
      <pc:sldChg chg="addSp delSp modSp add del mod">
        <pc:chgData name="Leah Montner Dixon" userId="d5b2ae9e-9213-4442-b7df-4db8cbe51e5d" providerId="ADAL" clId="{8F2ED3C3-D947-4BF2-BD25-6F5B70340A35}" dt="2024-06-06T15:17:59.187" v="5808" actId="1037"/>
        <pc:sldMkLst>
          <pc:docMk/>
          <pc:sldMk cId="3865870440" sldId="2147376311"/>
        </pc:sldMkLst>
      </pc:sldChg>
      <pc:sldChg chg="addSp new del mod ord">
        <pc:chgData name="Leah Montner Dixon" userId="d5b2ae9e-9213-4442-b7df-4db8cbe51e5d" providerId="ADAL" clId="{8F2ED3C3-D947-4BF2-BD25-6F5B70340A35}" dt="2024-05-30T14:13:58.408" v="1201" actId="2696"/>
        <pc:sldMkLst>
          <pc:docMk/>
          <pc:sldMk cId="3063729784" sldId="2147376312"/>
        </pc:sldMkLst>
      </pc:sldChg>
      <pc:sldChg chg="addSp new del mod ord">
        <pc:chgData name="Leah Montner Dixon" userId="d5b2ae9e-9213-4442-b7df-4db8cbe51e5d" providerId="ADAL" clId="{8F2ED3C3-D947-4BF2-BD25-6F5B70340A35}" dt="2024-05-30T14:14:20.357" v="1202" actId="2696"/>
        <pc:sldMkLst>
          <pc:docMk/>
          <pc:sldMk cId="2004642400" sldId="2147376313"/>
        </pc:sldMkLst>
      </pc:sldChg>
      <pc:sldChg chg="addSp delSp modSp new add del mod addCm">
        <pc:chgData name="Leah Montner Dixon" userId="d5b2ae9e-9213-4442-b7df-4db8cbe51e5d" providerId="ADAL" clId="{8F2ED3C3-D947-4BF2-BD25-6F5B70340A35}" dt="2024-05-15T20:59:08.013" v="231" actId="47"/>
        <pc:sldMkLst>
          <pc:docMk/>
          <pc:sldMk cId="556962522" sldId="21473763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eah Montner Dixon" userId="d5b2ae9e-9213-4442-b7df-4db8cbe51e5d" providerId="ADAL" clId="{8F2ED3C3-D947-4BF2-BD25-6F5B70340A35}" dt="2024-05-15T18:12:06.426" v="69"/>
              <pc2:cmMkLst xmlns:pc2="http://schemas.microsoft.com/office/powerpoint/2019/9/main/command">
                <pc:docMk/>
                <pc:sldMk cId="556962522" sldId="2147376314"/>
                <pc2:cmMk id="{92CF38B8-7378-40B6-B963-AE68507FA98E}"/>
              </pc2:cmMkLst>
            </pc226:cmChg>
          </p:ext>
        </pc:extLst>
      </pc:sldChg>
      <pc:sldChg chg="del ord">
        <pc:chgData name="Leah Montner Dixon" userId="d5b2ae9e-9213-4442-b7df-4db8cbe51e5d" providerId="ADAL" clId="{8F2ED3C3-D947-4BF2-BD25-6F5B70340A35}" dt="2024-05-29T19:20:19.166" v="318" actId="2696"/>
        <pc:sldMkLst>
          <pc:docMk/>
          <pc:sldMk cId="3819164822" sldId="2147376315"/>
        </pc:sldMkLst>
      </pc:sldChg>
      <pc:sldChg chg="add del">
        <pc:chgData name="Leah Montner Dixon" userId="d5b2ae9e-9213-4442-b7df-4db8cbe51e5d" providerId="ADAL" clId="{8F2ED3C3-D947-4BF2-BD25-6F5B70340A35}" dt="2024-05-30T13:55:21.600" v="1187" actId="2696"/>
        <pc:sldMkLst>
          <pc:docMk/>
          <pc:sldMk cId="3934209768" sldId="2147376315"/>
        </pc:sldMkLst>
      </pc:sldChg>
      <pc:sldChg chg="addSp delSp new del mod">
        <pc:chgData name="Leah Montner Dixon" userId="d5b2ae9e-9213-4442-b7df-4db8cbe51e5d" providerId="ADAL" clId="{8F2ED3C3-D947-4BF2-BD25-6F5B70340A35}" dt="2024-05-15T20:59:37.517" v="233" actId="47"/>
        <pc:sldMkLst>
          <pc:docMk/>
          <pc:sldMk cId="3682282747" sldId="2147376316"/>
        </pc:sldMkLst>
      </pc:sldChg>
      <pc:sldChg chg="addSp new del mod ord">
        <pc:chgData name="Leah Montner Dixon" userId="d5b2ae9e-9213-4442-b7df-4db8cbe51e5d" providerId="ADAL" clId="{8F2ED3C3-D947-4BF2-BD25-6F5B70340A35}" dt="2024-05-15T20:59:14.868" v="232" actId="47"/>
        <pc:sldMkLst>
          <pc:docMk/>
          <pc:sldMk cId="3448550600" sldId="2147376317"/>
        </pc:sldMkLst>
      </pc:sldChg>
      <pc:sldChg chg="addSp new del">
        <pc:chgData name="Leah Montner Dixon" userId="d5b2ae9e-9213-4442-b7df-4db8cbe51e5d" providerId="ADAL" clId="{8F2ED3C3-D947-4BF2-BD25-6F5B70340A35}" dt="2024-05-15T21:01:55.623" v="235" actId="47"/>
        <pc:sldMkLst>
          <pc:docMk/>
          <pc:sldMk cId="3131532028" sldId="2147376318"/>
        </pc:sldMkLst>
      </pc:sldChg>
      <pc:sldChg chg="addSp new del setBg">
        <pc:chgData name="Leah Montner Dixon" userId="d5b2ae9e-9213-4442-b7df-4db8cbe51e5d" providerId="ADAL" clId="{8F2ED3C3-D947-4BF2-BD25-6F5B70340A35}" dt="2024-05-15T21:01:57.102" v="236" actId="47"/>
        <pc:sldMkLst>
          <pc:docMk/>
          <pc:sldMk cId="2493398233" sldId="2147376319"/>
        </pc:sldMkLst>
      </pc:sldChg>
      <pc:sldChg chg="addSp new del ord">
        <pc:chgData name="Leah Montner Dixon" userId="d5b2ae9e-9213-4442-b7df-4db8cbe51e5d" providerId="ADAL" clId="{8F2ED3C3-D947-4BF2-BD25-6F5B70340A35}" dt="2024-05-15T21:02:00.048" v="237" actId="47"/>
        <pc:sldMkLst>
          <pc:docMk/>
          <pc:sldMk cId="2507485678" sldId="2147376320"/>
        </pc:sldMkLst>
      </pc:sldChg>
      <pc:sldChg chg="addSp new del mod">
        <pc:chgData name="Leah Montner Dixon" userId="d5b2ae9e-9213-4442-b7df-4db8cbe51e5d" providerId="ADAL" clId="{8F2ED3C3-D947-4BF2-BD25-6F5B70340A35}" dt="2024-05-15T21:02:00.470" v="238" actId="47"/>
        <pc:sldMkLst>
          <pc:docMk/>
          <pc:sldMk cId="109156791" sldId="2147376321"/>
        </pc:sldMkLst>
      </pc:sldChg>
      <pc:sldChg chg="addSp new del mod">
        <pc:chgData name="Leah Montner Dixon" userId="d5b2ae9e-9213-4442-b7df-4db8cbe51e5d" providerId="ADAL" clId="{8F2ED3C3-D947-4BF2-BD25-6F5B70340A35}" dt="2024-05-15T21:02:01.160" v="239" actId="47"/>
        <pc:sldMkLst>
          <pc:docMk/>
          <pc:sldMk cId="3585587921" sldId="2147376322"/>
        </pc:sldMkLst>
      </pc:sldChg>
      <pc:sldChg chg="addSp new del mod">
        <pc:chgData name="Leah Montner Dixon" userId="d5b2ae9e-9213-4442-b7df-4db8cbe51e5d" providerId="ADAL" clId="{8F2ED3C3-D947-4BF2-BD25-6F5B70340A35}" dt="2024-05-15T20:59:38.078" v="234" actId="47"/>
        <pc:sldMkLst>
          <pc:docMk/>
          <pc:sldMk cId="1139372149" sldId="2147376323"/>
        </pc:sldMkLst>
      </pc:sldChg>
      <pc:sldChg chg="addSp new mod">
        <pc:chgData name="Leah Montner Dixon" userId="d5b2ae9e-9213-4442-b7df-4db8cbe51e5d" providerId="ADAL" clId="{8F2ED3C3-D947-4BF2-BD25-6F5B70340A35}" dt="2024-05-15T18:14:24.798" v="76" actId="22"/>
        <pc:sldMkLst>
          <pc:docMk/>
          <pc:sldMk cId="3739168764" sldId="2147376324"/>
        </pc:sldMkLst>
      </pc:sldChg>
      <pc:sldChg chg="add del">
        <pc:chgData name="Leah Montner Dixon" userId="d5b2ae9e-9213-4442-b7df-4db8cbe51e5d" providerId="ADAL" clId="{8F2ED3C3-D947-4BF2-BD25-6F5B70340A35}" dt="2024-05-30T13:55:21.600" v="1187" actId="2696"/>
        <pc:sldMkLst>
          <pc:docMk/>
          <pc:sldMk cId="2773545955" sldId="2147376325"/>
        </pc:sldMkLst>
      </pc:sldChg>
      <pc:sldChg chg="del">
        <pc:chgData name="Leah Montner Dixon" userId="d5b2ae9e-9213-4442-b7df-4db8cbe51e5d" providerId="ADAL" clId="{8F2ED3C3-D947-4BF2-BD25-6F5B70340A35}" dt="2024-05-29T19:18:36.753" v="308" actId="2696"/>
        <pc:sldMkLst>
          <pc:docMk/>
          <pc:sldMk cId="2778887570" sldId="2147376325"/>
        </pc:sldMkLst>
      </pc:sldChg>
      <pc:sldChg chg="del ord">
        <pc:chgData name="Leah Montner Dixon" userId="d5b2ae9e-9213-4442-b7df-4db8cbe51e5d" providerId="ADAL" clId="{8F2ED3C3-D947-4BF2-BD25-6F5B70340A35}" dt="2024-05-29T20:21:23.510" v="405" actId="47"/>
        <pc:sldMkLst>
          <pc:docMk/>
          <pc:sldMk cId="803600320" sldId="2147376326"/>
        </pc:sldMkLst>
      </pc:sldChg>
      <pc:sldChg chg="addSp delSp modSp mod ord">
        <pc:chgData name="Leah Montner Dixon" userId="d5b2ae9e-9213-4442-b7df-4db8cbe51e5d" providerId="ADAL" clId="{8F2ED3C3-D947-4BF2-BD25-6F5B70340A35}" dt="2024-05-30T17:56:20.678" v="3485" actId="14100"/>
        <pc:sldMkLst>
          <pc:docMk/>
          <pc:sldMk cId="634515670" sldId="2147376328"/>
        </pc:sldMkLst>
      </pc:sldChg>
      <pc:sldChg chg="addSp delSp modSp mod ord modNotesTx">
        <pc:chgData name="Leah Montner Dixon" userId="d5b2ae9e-9213-4442-b7df-4db8cbe51e5d" providerId="ADAL" clId="{8F2ED3C3-D947-4BF2-BD25-6F5B70340A35}" dt="2024-05-30T20:06:05.882" v="5212" actId="20577"/>
        <pc:sldMkLst>
          <pc:docMk/>
          <pc:sldMk cId="1083432643" sldId="2147376329"/>
        </pc:sldMkLst>
      </pc:sldChg>
      <pc:sldChg chg="addSp delSp modSp mod ord">
        <pc:chgData name="Leah Montner Dixon" userId="d5b2ae9e-9213-4442-b7df-4db8cbe51e5d" providerId="ADAL" clId="{8F2ED3C3-D947-4BF2-BD25-6F5B70340A35}" dt="2024-06-06T15:23:58.367" v="6039" actId="1037"/>
        <pc:sldMkLst>
          <pc:docMk/>
          <pc:sldMk cId="2318376956" sldId="2147376330"/>
        </pc:sldMkLst>
      </pc:sldChg>
      <pc:sldChg chg="delSp del">
        <pc:chgData name="Leah Montner Dixon" userId="d5b2ae9e-9213-4442-b7df-4db8cbe51e5d" providerId="ADAL" clId="{8F2ED3C3-D947-4BF2-BD25-6F5B70340A35}" dt="2024-05-29T19:21:12.664" v="331" actId="47"/>
        <pc:sldMkLst>
          <pc:docMk/>
          <pc:sldMk cId="300800550" sldId="2147376331"/>
        </pc:sldMkLst>
      </pc:sldChg>
      <pc:sldChg chg="add del ord">
        <pc:chgData name="Leah Montner Dixon" userId="d5b2ae9e-9213-4442-b7df-4db8cbe51e5d" providerId="ADAL" clId="{8F2ED3C3-D947-4BF2-BD25-6F5B70340A35}" dt="2024-05-29T20:26:58.517" v="457" actId="2696"/>
        <pc:sldMkLst>
          <pc:docMk/>
          <pc:sldMk cId="1565358112" sldId="2147376332"/>
        </pc:sldMkLst>
      </pc:sldChg>
      <pc:sldChg chg="add del">
        <pc:chgData name="Leah Montner Dixon" userId="d5b2ae9e-9213-4442-b7df-4db8cbe51e5d" providerId="ADAL" clId="{8F2ED3C3-D947-4BF2-BD25-6F5B70340A35}" dt="2024-05-30T13:55:21.600" v="1187" actId="2696"/>
        <pc:sldMkLst>
          <pc:docMk/>
          <pc:sldMk cId="3858652783" sldId="2147376332"/>
        </pc:sldMkLst>
      </pc:sldChg>
      <pc:sldChg chg="addSp modSp del ord">
        <pc:chgData name="Leah Montner Dixon" userId="d5b2ae9e-9213-4442-b7df-4db8cbe51e5d" providerId="ADAL" clId="{8F2ED3C3-D947-4BF2-BD25-6F5B70340A35}" dt="2024-05-30T15:35:19.268" v="1735" actId="47"/>
        <pc:sldMkLst>
          <pc:docMk/>
          <pc:sldMk cId="3957916236" sldId="2147376333"/>
        </pc:sldMkLst>
      </pc:sldChg>
      <pc:sldChg chg="ord">
        <pc:chgData name="Leah Montner Dixon" userId="d5b2ae9e-9213-4442-b7df-4db8cbe51e5d" providerId="ADAL" clId="{8F2ED3C3-D947-4BF2-BD25-6F5B70340A35}" dt="2024-05-29T19:45:02.880" v="399"/>
        <pc:sldMkLst>
          <pc:docMk/>
          <pc:sldMk cId="2637148642" sldId="2147376335"/>
        </pc:sldMkLst>
      </pc:sldChg>
      <pc:sldChg chg="ord">
        <pc:chgData name="Leah Montner Dixon" userId="d5b2ae9e-9213-4442-b7df-4db8cbe51e5d" providerId="ADAL" clId="{8F2ED3C3-D947-4BF2-BD25-6F5B70340A35}" dt="2024-05-29T19:44:39.440" v="397"/>
        <pc:sldMkLst>
          <pc:docMk/>
          <pc:sldMk cId="2736590272" sldId="2147376336"/>
        </pc:sldMkLst>
      </pc:sldChg>
      <pc:sldChg chg="ord">
        <pc:chgData name="Leah Montner Dixon" userId="d5b2ae9e-9213-4442-b7df-4db8cbe51e5d" providerId="ADAL" clId="{8F2ED3C3-D947-4BF2-BD25-6F5B70340A35}" dt="2024-05-29T19:43:50.233" v="393"/>
        <pc:sldMkLst>
          <pc:docMk/>
          <pc:sldMk cId="4085750728" sldId="2147376337"/>
        </pc:sldMkLst>
      </pc:sldChg>
      <pc:sldChg chg="modSp mod">
        <pc:chgData name="Leah Montner Dixon" userId="d5b2ae9e-9213-4442-b7df-4db8cbe51e5d" providerId="ADAL" clId="{8F2ED3C3-D947-4BF2-BD25-6F5B70340A35}" dt="2024-05-29T18:36:37.583" v="285" actId="20577"/>
        <pc:sldMkLst>
          <pc:docMk/>
          <pc:sldMk cId="739230498" sldId="2147376338"/>
        </pc:sldMkLst>
      </pc:sldChg>
      <pc:sldChg chg="ord">
        <pc:chgData name="Leah Montner Dixon" userId="d5b2ae9e-9213-4442-b7df-4db8cbe51e5d" providerId="ADAL" clId="{8F2ED3C3-D947-4BF2-BD25-6F5B70340A35}" dt="2024-05-29T20:25:56.659" v="448"/>
        <pc:sldMkLst>
          <pc:docMk/>
          <pc:sldMk cId="1102302557" sldId="2147376340"/>
        </pc:sldMkLst>
      </pc:sldChg>
      <pc:sldChg chg="add del ord">
        <pc:chgData name="Leah Montner Dixon" userId="d5b2ae9e-9213-4442-b7df-4db8cbe51e5d" providerId="ADAL" clId="{8F2ED3C3-D947-4BF2-BD25-6F5B70340A35}" dt="2024-05-30T15:18:34.422" v="1569" actId="2696"/>
        <pc:sldMkLst>
          <pc:docMk/>
          <pc:sldMk cId="1389588273" sldId="2147376341"/>
        </pc:sldMkLst>
      </pc:sldChg>
      <pc:sldChg chg="addSp new del mod ord">
        <pc:chgData name="Leah Montner Dixon" userId="d5b2ae9e-9213-4442-b7df-4db8cbe51e5d" providerId="ADAL" clId="{8F2ED3C3-D947-4BF2-BD25-6F5B70340A35}" dt="2024-05-30T14:46:53.404" v="1209" actId="2696"/>
        <pc:sldMkLst>
          <pc:docMk/>
          <pc:sldMk cId="4128171736" sldId="2147376341"/>
        </pc:sldMkLst>
      </pc:sldChg>
      <pc:sldChg chg="add del">
        <pc:chgData name="Leah Montner Dixon" userId="d5b2ae9e-9213-4442-b7df-4db8cbe51e5d" providerId="ADAL" clId="{8F2ED3C3-D947-4BF2-BD25-6F5B70340A35}" dt="2024-05-30T13:55:21.600" v="1187" actId="2696"/>
        <pc:sldMkLst>
          <pc:docMk/>
          <pc:sldMk cId="1466256593" sldId="2147376342"/>
        </pc:sldMkLst>
      </pc:sldChg>
      <pc:sldChg chg="addSp new del mod ord">
        <pc:chgData name="Leah Montner Dixon" userId="d5b2ae9e-9213-4442-b7df-4db8cbe51e5d" providerId="ADAL" clId="{8F2ED3C3-D947-4BF2-BD25-6F5B70340A35}" dt="2024-05-29T20:26:17.326" v="451" actId="2696"/>
        <pc:sldMkLst>
          <pc:docMk/>
          <pc:sldMk cId="3429021561" sldId="2147376342"/>
        </pc:sldMkLst>
      </pc:sldChg>
      <pc:sldChg chg="delSp add del mod">
        <pc:chgData name="Leah Montner Dixon" userId="d5b2ae9e-9213-4442-b7df-4db8cbe51e5d" providerId="ADAL" clId="{8F2ED3C3-D947-4BF2-BD25-6F5B70340A35}" dt="2024-05-30T14:11:25.398" v="1196" actId="47"/>
        <pc:sldMkLst>
          <pc:docMk/>
          <pc:sldMk cId="2784067088" sldId="2147376343"/>
        </pc:sldMkLst>
      </pc:sldChg>
      <pc:sldChg chg="addSp new del mod ord">
        <pc:chgData name="Leah Montner Dixon" userId="d5b2ae9e-9213-4442-b7df-4db8cbe51e5d" providerId="ADAL" clId="{8F2ED3C3-D947-4BF2-BD25-6F5B70340A35}" dt="2024-05-29T19:24:41.002" v="357" actId="2696"/>
        <pc:sldMkLst>
          <pc:docMk/>
          <pc:sldMk cId="3125813235" sldId="2147376343"/>
        </pc:sldMkLst>
      </pc:sldChg>
      <pc:sldChg chg="addSp modSp new mod ord">
        <pc:chgData name="Leah Montner Dixon" userId="d5b2ae9e-9213-4442-b7df-4db8cbe51e5d" providerId="ADAL" clId="{8F2ED3C3-D947-4BF2-BD25-6F5B70340A35}" dt="2024-06-06T15:25:52.142" v="6086" actId="1035"/>
        <pc:sldMkLst>
          <pc:docMk/>
          <pc:sldMk cId="1045854534" sldId="2147376344"/>
        </pc:sldMkLst>
      </pc:sldChg>
      <pc:sldChg chg="addSp modSp new mod ord">
        <pc:chgData name="Leah Montner Dixon" userId="d5b2ae9e-9213-4442-b7df-4db8cbe51e5d" providerId="ADAL" clId="{8F2ED3C3-D947-4BF2-BD25-6F5B70340A35}" dt="2024-05-30T17:53:29.256" v="3462"/>
        <pc:sldMkLst>
          <pc:docMk/>
          <pc:sldMk cId="3436636753" sldId="2147376345"/>
        </pc:sldMkLst>
      </pc:sldChg>
      <pc:sldChg chg="addSp modSp new del mod ord">
        <pc:chgData name="Leah Montner Dixon" userId="d5b2ae9e-9213-4442-b7df-4db8cbe51e5d" providerId="ADAL" clId="{8F2ED3C3-D947-4BF2-BD25-6F5B70340A35}" dt="2024-05-30T14:15:13.633" v="1204" actId="2696"/>
        <pc:sldMkLst>
          <pc:docMk/>
          <pc:sldMk cId="3767268436" sldId="2147376346"/>
        </pc:sldMkLst>
      </pc:sldChg>
      <pc:sldChg chg="addSp delSp new add del mod ord">
        <pc:chgData name="Leah Montner Dixon" userId="d5b2ae9e-9213-4442-b7df-4db8cbe51e5d" providerId="ADAL" clId="{8F2ED3C3-D947-4BF2-BD25-6F5B70340A35}" dt="2024-05-30T14:49:15.762" v="1229" actId="47"/>
        <pc:sldMkLst>
          <pc:docMk/>
          <pc:sldMk cId="630495281" sldId="2147376347"/>
        </pc:sldMkLst>
      </pc:sldChg>
      <pc:sldChg chg="addSp delSp modSp new mod ord">
        <pc:chgData name="Leah Montner Dixon" userId="d5b2ae9e-9213-4442-b7df-4db8cbe51e5d" providerId="ADAL" clId="{8F2ED3C3-D947-4BF2-BD25-6F5B70340A35}" dt="2024-05-30T20:15:55.195" v="5478" actId="165"/>
        <pc:sldMkLst>
          <pc:docMk/>
          <pc:sldMk cId="282143458" sldId="2147376348"/>
        </pc:sldMkLst>
      </pc:sldChg>
      <pc:sldChg chg="addSp modSp new del mod ord">
        <pc:chgData name="Leah Montner Dixon" userId="d5b2ae9e-9213-4442-b7df-4db8cbe51e5d" providerId="ADAL" clId="{8F2ED3C3-D947-4BF2-BD25-6F5B70340A35}" dt="2024-05-30T14:13:14.182" v="1198" actId="2696"/>
        <pc:sldMkLst>
          <pc:docMk/>
          <pc:sldMk cId="3358555452" sldId="2147376349"/>
        </pc:sldMkLst>
      </pc:sldChg>
      <pc:sldChg chg="addSp delSp modSp new mod ord">
        <pc:chgData name="Leah Montner Dixon" userId="d5b2ae9e-9213-4442-b7df-4db8cbe51e5d" providerId="ADAL" clId="{8F2ED3C3-D947-4BF2-BD25-6F5B70340A35}" dt="2024-06-06T15:22:57.836" v="6000" actId="1037"/>
        <pc:sldMkLst>
          <pc:docMk/>
          <pc:sldMk cId="4217998672" sldId="2147376350"/>
        </pc:sldMkLst>
      </pc:sldChg>
      <pc:sldChg chg="addSp new del mod">
        <pc:chgData name="Leah Montner Dixon" userId="d5b2ae9e-9213-4442-b7df-4db8cbe51e5d" providerId="ADAL" clId="{8F2ED3C3-D947-4BF2-BD25-6F5B70340A35}" dt="2024-05-29T19:25:10.472" v="372" actId="2696"/>
        <pc:sldMkLst>
          <pc:docMk/>
          <pc:sldMk cId="2884804664" sldId="2147376351"/>
        </pc:sldMkLst>
      </pc:sldChg>
      <pc:sldChg chg="del ord">
        <pc:chgData name="Leah Montner Dixon" userId="d5b2ae9e-9213-4442-b7df-4db8cbe51e5d" providerId="ADAL" clId="{8F2ED3C3-D947-4BF2-BD25-6F5B70340A35}" dt="2024-05-30T14:46:38.986" v="1208" actId="2696"/>
        <pc:sldMkLst>
          <pc:docMk/>
          <pc:sldMk cId="3025155383" sldId="2147376351"/>
        </pc:sldMkLst>
      </pc:sldChg>
      <pc:sldChg chg="addSp delSp modSp new mod ord">
        <pc:chgData name="Leah Montner Dixon" userId="d5b2ae9e-9213-4442-b7df-4db8cbe51e5d" providerId="ADAL" clId="{8F2ED3C3-D947-4BF2-BD25-6F5B70340A35}" dt="2024-06-06T15:13:06.823" v="5688" actId="1037"/>
        <pc:sldMkLst>
          <pc:docMk/>
          <pc:sldMk cId="1362027338" sldId="2147376352"/>
        </pc:sldMkLst>
      </pc:sldChg>
      <pc:sldChg chg="addSp modSp add del mod">
        <pc:chgData name="Leah Montner Dixon" userId="d5b2ae9e-9213-4442-b7df-4db8cbe51e5d" providerId="ADAL" clId="{8F2ED3C3-D947-4BF2-BD25-6F5B70340A35}" dt="2024-05-30T15:19:21.022" v="1570" actId="2696"/>
        <pc:sldMkLst>
          <pc:docMk/>
          <pc:sldMk cId="294371686" sldId="2147376353"/>
        </pc:sldMkLst>
      </pc:sldChg>
      <pc:sldChg chg="addSp delSp modSp new del mod">
        <pc:chgData name="Leah Montner Dixon" userId="d5b2ae9e-9213-4442-b7df-4db8cbe51e5d" providerId="ADAL" clId="{8F2ED3C3-D947-4BF2-BD25-6F5B70340A35}" dt="2024-05-29T19:24:41.002" v="357" actId="2696"/>
        <pc:sldMkLst>
          <pc:docMk/>
          <pc:sldMk cId="3254976654" sldId="2147376353"/>
        </pc:sldMkLst>
      </pc:sldChg>
      <pc:sldChg chg="addSp delSp modSp new mod ord">
        <pc:chgData name="Leah Montner Dixon" userId="d5b2ae9e-9213-4442-b7df-4db8cbe51e5d" providerId="ADAL" clId="{8F2ED3C3-D947-4BF2-BD25-6F5B70340A35}" dt="2024-06-06T15:14:58.984" v="5712" actId="732"/>
        <pc:sldMkLst>
          <pc:docMk/>
          <pc:sldMk cId="1053561382" sldId="2147376354"/>
        </pc:sldMkLst>
      </pc:sldChg>
      <pc:sldChg chg="addSp modSp new mod ord">
        <pc:chgData name="Leah Montner Dixon" userId="d5b2ae9e-9213-4442-b7df-4db8cbe51e5d" providerId="ADAL" clId="{8F2ED3C3-D947-4BF2-BD25-6F5B70340A35}" dt="2024-06-06T15:22:40.185" v="5997" actId="14100"/>
        <pc:sldMkLst>
          <pc:docMk/>
          <pc:sldMk cId="714838885" sldId="2147376355"/>
        </pc:sldMkLst>
      </pc:sldChg>
      <pc:sldChg chg="modSp del mod">
        <pc:chgData name="Leah Montner Dixon" userId="d5b2ae9e-9213-4442-b7df-4db8cbe51e5d" providerId="ADAL" clId="{8F2ED3C3-D947-4BF2-BD25-6F5B70340A35}" dt="2024-05-30T15:19:29.205" v="1571" actId="47"/>
        <pc:sldMkLst>
          <pc:docMk/>
          <pc:sldMk cId="4184076329" sldId="2147376356"/>
        </pc:sldMkLst>
      </pc:sldChg>
      <pc:sldChg chg="modSp mod">
        <pc:chgData name="Leah Montner Dixon" userId="d5b2ae9e-9213-4442-b7df-4db8cbe51e5d" providerId="ADAL" clId="{8F2ED3C3-D947-4BF2-BD25-6F5B70340A35}" dt="2024-05-29T20:23:23.997" v="438" actId="20577"/>
        <pc:sldMkLst>
          <pc:docMk/>
          <pc:sldMk cId="1147571997" sldId="2147376357"/>
        </pc:sldMkLst>
      </pc:sldChg>
      <pc:sldChg chg="addSp delSp modSp new mod modNotesTx">
        <pc:chgData name="Leah Montner Dixon" userId="d5b2ae9e-9213-4442-b7df-4db8cbe51e5d" providerId="ADAL" clId="{8F2ED3C3-D947-4BF2-BD25-6F5B70340A35}" dt="2024-05-30T17:00:31.373" v="2141" actId="404"/>
        <pc:sldMkLst>
          <pc:docMk/>
          <pc:sldMk cId="2119397178" sldId="2147376358"/>
        </pc:sldMkLst>
      </pc:sldChg>
      <pc:sldChg chg="addSp modSp new mod">
        <pc:chgData name="Leah Montner Dixon" userId="d5b2ae9e-9213-4442-b7df-4db8cbe51e5d" providerId="ADAL" clId="{8F2ED3C3-D947-4BF2-BD25-6F5B70340A35}" dt="2024-06-06T15:26:35.394" v="6114" actId="14100"/>
        <pc:sldMkLst>
          <pc:docMk/>
          <pc:sldMk cId="1036399797" sldId="2147376359"/>
        </pc:sldMkLst>
      </pc:sldChg>
      <pc:sldChg chg="addSp modSp">
        <pc:chgData name="Leah Montner Dixon" userId="d5b2ae9e-9213-4442-b7df-4db8cbe51e5d" providerId="ADAL" clId="{8F2ED3C3-D947-4BF2-BD25-6F5B70340A35}" dt="2024-06-06T15:23:37.937" v="6002"/>
        <pc:sldMkLst>
          <pc:docMk/>
          <pc:sldMk cId="2206576590" sldId="2147376362"/>
        </pc:sldMkLst>
      </pc:sldChg>
      <pc:sldMasterChg chg="del delSldLayout">
        <pc:chgData name="Leah Montner Dixon" userId="d5b2ae9e-9213-4442-b7df-4db8cbe51e5d" providerId="ADAL" clId="{8F2ED3C3-D947-4BF2-BD25-6F5B70340A35}" dt="2024-05-30T14:46:18.611" v="1207" actId="2696"/>
        <pc:sldMasterMkLst>
          <pc:docMk/>
          <pc:sldMasterMk cId="720851207" sldId="2147483765"/>
        </pc:sldMasterMkLst>
        <pc:sldLayoutChg chg="del">
          <pc:chgData name="Leah Montner Dixon" userId="d5b2ae9e-9213-4442-b7df-4db8cbe51e5d" providerId="ADAL" clId="{8F2ED3C3-D947-4BF2-BD25-6F5B70340A35}" dt="2024-05-30T14:46:18.611" v="1207" actId="2696"/>
          <pc:sldLayoutMkLst>
            <pc:docMk/>
            <pc:sldMasterMk cId="720851207" sldId="2147483765"/>
            <pc:sldLayoutMk cId="546270857" sldId="2147483766"/>
          </pc:sldLayoutMkLst>
        </pc:sldLayoutChg>
        <pc:sldLayoutChg chg="del">
          <pc:chgData name="Leah Montner Dixon" userId="d5b2ae9e-9213-4442-b7df-4db8cbe51e5d" providerId="ADAL" clId="{8F2ED3C3-D947-4BF2-BD25-6F5B70340A35}" dt="2024-05-30T14:46:18.611" v="1207" actId="2696"/>
          <pc:sldLayoutMkLst>
            <pc:docMk/>
            <pc:sldMasterMk cId="720851207" sldId="2147483765"/>
            <pc:sldLayoutMk cId="1184476631" sldId="2147483767"/>
          </pc:sldLayoutMkLst>
        </pc:sldLayoutChg>
        <pc:sldLayoutChg chg="del">
          <pc:chgData name="Leah Montner Dixon" userId="d5b2ae9e-9213-4442-b7df-4db8cbe51e5d" providerId="ADAL" clId="{8F2ED3C3-D947-4BF2-BD25-6F5B70340A35}" dt="2024-05-30T14:46:18.611" v="1207" actId="2696"/>
          <pc:sldLayoutMkLst>
            <pc:docMk/>
            <pc:sldMasterMk cId="720851207" sldId="2147483765"/>
            <pc:sldLayoutMk cId="2608940842" sldId="2147483768"/>
          </pc:sldLayoutMkLst>
        </pc:sldLayoutChg>
        <pc:sldLayoutChg chg="del">
          <pc:chgData name="Leah Montner Dixon" userId="d5b2ae9e-9213-4442-b7df-4db8cbe51e5d" providerId="ADAL" clId="{8F2ED3C3-D947-4BF2-BD25-6F5B70340A35}" dt="2024-05-30T14:46:18.611" v="1207" actId="2696"/>
          <pc:sldLayoutMkLst>
            <pc:docMk/>
            <pc:sldMasterMk cId="720851207" sldId="2147483765"/>
            <pc:sldLayoutMk cId="2240726740" sldId="2147483769"/>
          </pc:sldLayoutMkLst>
        </pc:sldLayoutChg>
        <pc:sldLayoutChg chg="del">
          <pc:chgData name="Leah Montner Dixon" userId="d5b2ae9e-9213-4442-b7df-4db8cbe51e5d" providerId="ADAL" clId="{8F2ED3C3-D947-4BF2-BD25-6F5B70340A35}" dt="2024-05-30T14:46:18.611" v="1207" actId="2696"/>
          <pc:sldLayoutMkLst>
            <pc:docMk/>
            <pc:sldMasterMk cId="720851207" sldId="2147483765"/>
            <pc:sldLayoutMk cId="412751074" sldId="2147483770"/>
          </pc:sldLayoutMkLst>
        </pc:sldLayoutChg>
        <pc:sldLayoutChg chg="del">
          <pc:chgData name="Leah Montner Dixon" userId="d5b2ae9e-9213-4442-b7df-4db8cbe51e5d" providerId="ADAL" clId="{8F2ED3C3-D947-4BF2-BD25-6F5B70340A35}" dt="2024-05-30T14:46:18.611" v="1207" actId="2696"/>
          <pc:sldLayoutMkLst>
            <pc:docMk/>
            <pc:sldMasterMk cId="720851207" sldId="2147483765"/>
            <pc:sldLayoutMk cId="472006792" sldId="2147483771"/>
          </pc:sldLayoutMkLst>
        </pc:sldLayoutChg>
        <pc:sldLayoutChg chg="del">
          <pc:chgData name="Leah Montner Dixon" userId="d5b2ae9e-9213-4442-b7df-4db8cbe51e5d" providerId="ADAL" clId="{8F2ED3C3-D947-4BF2-BD25-6F5B70340A35}" dt="2024-05-30T14:46:18.611" v="1207" actId="2696"/>
          <pc:sldLayoutMkLst>
            <pc:docMk/>
            <pc:sldMasterMk cId="720851207" sldId="2147483765"/>
            <pc:sldLayoutMk cId="18188486" sldId="2147483772"/>
          </pc:sldLayoutMkLst>
        </pc:sldLayoutChg>
        <pc:sldLayoutChg chg="del">
          <pc:chgData name="Leah Montner Dixon" userId="d5b2ae9e-9213-4442-b7df-4db8cbe51e5d" providerId="ADAL" clId="{8F2ED3C3-D947-4BF2-BD25-6F5B70340A35}" dt="2024-05-30T14:46:18.611" v="1207" actId="2696"/>
          <pc:sldLayoutMkLst>
            <pc:docMk/>
            <pc:sldMasterMk cId="720851207" sldId="2147483765"/>
            <pc:sldLayoutMk cId="4141785421" sldId="2147483773"/>
          </pc:sldLayoutMkLst>
        </pc:sldLayoutChg>
        <pc:sldLayoutChg chg="del">
          <pc:chgData name="Leah Montner Dixon" userId="d5b2ae9e-9213-4442-b7df-4db8cbe51e5d" providerId="ADAL" clId="{8F2ED3C3-D947-4BF2-BD25-6F5B70340A35}" dt="2024-05-30T14:46:18.611" v="1207" actId="2696"/>
          <pc:sldLayoutMkLst>
            <pc:docMk/>
            <pc:sldMasterMk cId="720851207" sldId="2147483765"/>
            <pc:sldLayoutMk cId="2331691051" sldId="2147483774"/>
          </pc:sldLayoutMkLst>
        </pc:sldLayoutChg>
        <pc:sldLayoutChg chg="del">
          <pc:chgData name="Leah Montner Dixon" userId="d5b2ae9e-9213-4442-b7df-4db8cbe51e5d" providerId="ADAL" clId="{8F2ED3C3-D947-4BF2-BD25-6F5B70340A35}" dt="2024-05-30T14:46:18.611" v="1207" actId="2696"/>
          <pc:sldLayoutMkLst>
            <pc:docMk/>
            <pc:sldMasterMk cId="720851207" sldId="2147483765"/>
            <pc:sldLayoutMk cId="4253867401" sldId="2147483775"/>
          </pc:sldLayoutMkLst>
        </pc:sldLayoutChg>
        <pc:sldLayoutChg chg="del">
          <pc:chgData name="Leah Montner Dixon" userId="d5b2ae9e-9213-4442-b7df-4db8cbe51e5d" providerId="ADAL" clId="{8F2ED3C3-D947-4BF2-BD25-6F5B70340A35}" dt="2024-05-30T14:46:18.611" v="1207" actId="2696"/>
          <pc:sldLayoutMkLst>
            <pc:docMk/>
            <pc:sldMasterMk cId="720851207" sldId="2147483765"/>
            <pc:sldLayoutMk cId="3718396891" sldId="2147483776"/>
          </pc:sldLayoutMkLst>
        </pc:sldLayoutChg>
      </pc:sldMasterChg>
    </pc:docChg>
  </pc:docChgLst>
  <pc:docChgLst>
    <pc:chgData name="Leah Montner Dixon" userId="d5b2ae9e-9213-4442-b7df-4db8cbe51e5d" providerId="ADAL" clId="{4D447ECC-27D5-4D12-A9BC-2C635C4740FA}"/>
    <pc:docChg chg="custSel addSld delSld modSld">
      <pc:chgData name="Leah Montner Dixon" userId="d5b2ae9e-9213-4442-b7df-4db8cbe51e5d" providerId="ADAL" clId="{4D447ECC-27D5-4D12-A9BC-2C635C4740FA}" dt="2023-05-15T21:18:10.604" v="9" actId="20577"/>
      <pc:docMkLst>
        <pc:docMk/>
      </pc:docMkLst>
      <pc:sldChg chg="addSp delSp modSp mod">
        <pc:chgData name="Leah Montner Dixon" userId="d5b2ae9e-9213-4442-b7df-4db8cbe51e5d" providerId="ADAL" clId="{4D447ECC-27D5-4D12-A9BC-2C635C4740FA}" dt="2023-05-15T21:18:10.604" v="9" actId="20577"/>
        <pc:sldMkLst>
          <pc:docMk/>
          <pc:sldMk cId="4212683403" sldId="2144327877"/>
        </pc:sldMkLst>
      </pc:sldChg>
      <pc:sldChg chg="add del">
        <pc:chgData name="Leah Montner Dixon" userId="d5b2ae9e-9213-4442-b7df-4db8cbe51e5d" providerId="ADAL" clId="{4D447ECC-27D5-4D12-A9BC-2C635C4740FA}" dt="2023-05-15T13:35:10.563" v="1"/>
        <pc:sldMkLst>
          <pc:docMk/>
          <pc:sldMk cId="2967841978" sldId="2146845988"/>
        </pc:sldMkLst>
      </pc:sldChg>
      <pc:sldChg chg="modCm">
        <pc:chgData name="Leah Montner Dixon" userId="d5b2ae9e-9213-4442-b7df-4db8cbe51e5d" providerId="ADAL" clId="{4D447ECC-27D5-4D12-A9BC-2C635C4740FA}" dt="2023-05-15T13:36:16.377" v="2"/>
        <pc:sldMkLst>
          <pc:docMk/>
          <pc:sldMk cId="2199883224" sldId="214684617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eah Montner Dixon" userId="d5b2ae9e-9213-4442-b7df-4db8cbe51e5d" providerId="ADAL" clId="{4D447ECC-27D5-4D12-A9BC-2C635C4740FA}" dt="2023-05-15T13:36:16.377" v="2"/>
              <pc2:cmMkLst xmlns:pc2="http://schemas.microsoft.com/office/powerpoint/2019/9/main/command">
                <pc:docMk/>
                <pc:sldMk cId="2199883224" sldId="2146846172"/>
                <pc2:cmMk id="{0553FB30-FACC-408C-B906-ED78FE8FDD9F}"/>
              </pc2:cmMkLst>
              <pc226:cmRplyChg chg="add">
                <pc226:chgData name="Leah Montner Dixon" userId="d5b2ae9e-9213-4442-b7df-4db8cbe51e5d" providerId="ADAL" clId="{4D447ECC-27D5-4D12-A9BC-2C635C4740FA}" dt="2023-05-15T13:36:16.377" v="2"/>
                <pc2:cmRplyMkLst xmlns:pc2="http://schemas.microsoft.com/office/powerpoint/2019/9/main/command">
                  <pc:docMk/>
                  <pc:sldMk cId="2199883224" sldId="2146846172"/>
                  <pc2:cmMk id="{0553FB30-FACC-408C-B906-ED78FE8FDD9F}"/>
                  <pc2:cmRplyMk id="{F1AEECBC-C2D7-4B06-92A2-3273545B6588}"/>
                </pc2:cmRplyMkLst>
              </pc226:cmRplyChg>
            </pc226:cmChg>
          </p:ext>
        </pc:extLst>
      </pc:sldChg>
    </pc:docChg>
  </pc:docChgLst>
  <pc:docChgLst>
    <pc:chgData name="Jason Wiese" userId="4bff8d5b-7de6-4655-b397-69b0afc81113" providerId="ADAL" clId="{C9A0E619-7B7D-42CD-AB59-7779A317FE0C}"/>
    <pc:docChg chg="custSel modSld">
      <pc:chgData name="Jason Wiese" userId="4bff8d5b-7de6-4655-b397-69b0afc81113" providerId="ADAL" clId="{C9A0E619-7B7D-42CD-AB59-7779A317FE0C}" dt="2023-05-19T07:39:14.341" v="61" actId="1035"/>
      <pc:docMkLst>
        <pc:docMk/>
      </pc:docMkLst>
      <pc:sldChg chg="modSp mod">
        <pc:chgData name="Jason Wiese" userId="4bff8d5b-7de6-4655-b397-69b0afc81113" providerId="ADAL" clId="{C9A0E619-7B7D-42CD-AB59-7779A317FE0C}" dt="2023-05-19T07:39:14.341" v="61" actId="1035"/>
        <pc:sldMkLst>
          <pc:docMk/>
          <pc:sldMk cId="4212683403" sldId="2144327877"/>
        </pc:sldMkLst>
      </pc:sldChg>
      <pc:sldChg chg="modSp delCm">
        <pc:chgData name="Jason Wiese" userId="4bff8d5b-7de6-4655-b397-69b0afc81113" providerId="ADAL" clId="{C9A0E619-7B7D-42CD-AB59-7779A317FE0C}" dt="2023-05-19T07:29:10.413" v="1"/>
        <pc:sldMkLst>
          <pc:docMk/>
          <pc:sldMk cId="1012475926" sldId="214684610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C9A0E619-7B7D-42CD-AB59-7779A317FE0C}" dt="2023-05-19T07:29:10.413" v="1"/>
              <pc2:cmMkLst xmlns:pc2="http://schemas.microsoft.com/office/powerpoint/2019/9/main/command">
                <pc:docMk/>
                <pc:sldMk cId="1012475926" sldId="2146846104"/>
                <pc2:cmMk id="{FC9B581F-3AAA-4AB2-84D2-216EE0BF80F4}"/>
              </pc2:cmMkLst>
            </pc226:cmChg>
          </p:ext>
        </pc:extLst>
      </pc:sldChg>
      <pc:sldChg chg="modSp">
        <pc:chgData name="Jason Wiese" userId="4bff8d5b-7de6-4655-b397-69b0afc81113" providerId="ADAL" clId="{C9A0E619-7B7D-42CD-AB59-7779A317FE0C}" dt="2023-05-19T07:29:17.539" v="3" actId="403"/>
        <pc:sldMkLst>
          <pc:docMk/>
          <pc:sldMk cId="3360496983" sldId="2146846167"/>
        </pc:sldMkLst>
      </pc:sldChg>
      <pc:sldChg chg="modSp mod">
        <pc:chgData name="Jason Wiese" userId="4bff8d5b-7de6-4655-b397-69b0afc81113" providerId="ADAL" clId="{C9A0E619-7B7D-42CD-AB59-7779A317FE0C}" dt="2023-05-19T07:32:36.494" v="36" actId="115"/>
        <pc:sldMkLst>
          <pc:docMk/>
          <pc:sldMk cId="2493013969" sldId="2146846169"/>
        </pc:sldMkLst>
      </pc:sldChg>
      <pc:sldChg chg="addSp modSp mod">
        <pc:chgData name="Jason Wiese" userId="4bff8d5b-7de6-4655-b397-69b0afc81113" providerId="ADAL" clId="{C9A0E619-7B7D-42CD-AB59-7779A317FE0C}" dt="2023-05-19T07:30:51.409" v="35" actId="20577"/>
        <pc:sldMkLst>
          <pc:docMk/>
          <pc:sldMk cId="3830422962" sldId="2146846171"/>
        </pc:sldMkLst>
      </pc:sldChg>
    </pc:docChg>
  </pc:docChgLst>
  <pc:docChgLst>
    <pc:chgData name="Leah Montner Dixon" userId="d5b2ae9e-9213-4442-b7df-4db8cbe51e5d" providerId="ADAL" clId="{6DA92523-C728-43E8-A781-61D132495FB7}"/>
    <pc:docChg chg="modSld">
      <pc:chgData name="Leah Montner Dixon" userId="d5b2ae9e-9213-4442-b7df-4db8cbe51e5d" providerId="ADAL" clId="{6DA92523-C728-43E8-A781-61D132495FB7}" dt="2024-06-17T14:06:26.424" v="1"/>
      <pc:docMkLst>
        <pc:docMk/>
      </pc:docMkLst>
    </pc:docChg>
  </pc:docChgLst>
  <pc:docChgLst>
    <pc:chgData name="Karolina Guillen" userId="c1c08796-a0be-47c6-af52-5d31fd96ec50" providerId="ADAL" clId="{454DD1E7-7877-45D3-B01F-395FBB69FA8F}"/>
    <pc:docChg chg="undo custSel addSld delSld modSld sldOrd">
      <pc:chgData name="Karolina Guillen" userId="c1c08796-a0be-47c6-af52-5d31fd96ec50" providerId="ADAL" clId="{454DD1E7-7877-45D3-B01F-395FBB69FA8F}" dt="2025-05-14T21:03:37.835" v="284" actId="47"/>
      <pc:docMkLst>
        <pc:docMk/>
      </pc:docMkLst>
      <pc:sldChg chg="addSp delSp modSp mod">
        <pc:chgData name="Karolina Guillen" userId="c1c08796-a0be-47c6-af52-5d31fd96ec50" providerId="ADAL" clId="{454DD1E7-7877-45D3-B01F-395FBB69FA8F}" dt="2025-05-14T19:38:19.969" v="112" actId="22"/>
        <pc:sldMkLst>
          <pc:docMk/>
          <pc:sldMk cId="1204072126" sldId="2146846505"/>
        </pc:sldMkLst>
      </pc:sldChg>
      <pc:sldChg chg="ord">
        <pc:chgData name="Karolina Guillen" userId="c1c08796-a0be-47c6-af52-5d31fd96ec50" providerId="ADAL" clId="{454DD1E7-7877-45D3-B01F-395FBB69FA8F}" dt="2025-05-12T18:26:37.608" v="1"/>
        <pc:sldMkLst>
          <pc:docMk/>
          <pc:sldMk cId="4138005644" sldId="2147376309"/>
        </pc:sldMkLst>
      </pc:sldChg>
      <pc:sldChg chg="addSp delSp mod">
        <pc:chgData name="Karolina Guillen" userId="c1c08796-a0be-47c6-af52-5d31fd96ec50" providerId="ADAL" clId="{454DD1E7-7877-45D3-B01F-395FBB69FA8F}" dt="2025-05-14T18:05:56.206" v="4" actId="22"/>
        <pc:sldMkLst>
          <pc:docMk/>
          <pc:sldMk cId="4127574629" sldId="2147474124"/>
        </pc:sldMkLst>
      </pc:sldChg>
      <pc:sldChg chg="add">
        <pc:chgData name="Karolina Guillen" userId="c1c08796-a0be-47c6-af52-5d31fd96ec50" providerId="ADAL" clId="{454DD1E7-7877-45D3-B01F-395FBB69FA8F}" dt="2025-05-14T18:05:53.394" v="2" actId="2890"/>
        <pc:sldMkLst>
          <pc:docMk/>
          <pc:sldMk cId="3746767789" sldId="2147474166"/>
        </pc:sldMkLst>
      </pc:sldChg>
      <pc:sldChg chg="addSp delSp modSp add mod">
        <pc:chgData name="Karolina Guillen" userId="c1c08796-a0be-47c6-af52-5d31fd96ec50" providerId="ADAL" clId="{454DD1E7-7877-45D3-B01F-395FBB69FA8F}" dt="2025-05-14T19:05:23.132" v="99" actId="1076"/>
        <pc:sldMkLst>
          <pc:docMk/>
          <pc:sldMk cId="1220741940" sldId="2147474169"/>
        </pc:sldMkLst>
      </pc:sldChg>
      <pc:sldChg chg="addSp delSp modSp add mod">
        <pc:chgData name="Karolina Guillen" userId="c1c08796-a0be-47c6-af52-5d31fd96ec50" providerId="ADAL" clId="{454DD1E7-7877-45D3-B01F-395FBB69FA8F}" dt="2025-05-14T19:32:43.441" v="108" actId="20577"/>
        <pc:sldMkLst>
          <pc:docMk/>
          <pc:sldMk cId="3529831823" sldId="2147474170"/>
        </pc:sldMkLst>
      </pc:sldChg>
      <pc:sldChg chg="add">
        <pc:chgData name="Karolina Guillen" userId="c1c08796-a0be-47c6-af52-5d31fd96ec50" providerId="ADAL" clId="{454DD1E7-7877-45D3-B01F-395FBB69FA8F}" dt="2025-05-14T19:32:20.506" v="104" actId="2890"/>
        <pc:sldMkLst>
          <pc:docMk/>
          <pc:sldMk cId="3141517159" sldId="2147474171"/>
        </pc:sldMkLst>
      </pc:sldChg>
      <pc:sldChg chg="addSp delSp add mod ord">
        <pc:chgData name="Karolina Guillen" userId="c1c08796-a0be-47c6-af52-5d31fd96ec50" providerId="ADAL" clId="{454DD1E7-7877-45D3-B01F-395FBB69FA8F}" dt="2025-05-14T19:55:59.511" v="119" actId="22"/>
        <pc:sldMkLst>
          <pc:docMk/>
          <pc:sldMk cId="2348455474" sldId="2147474172"/>
        </pc:sldMkLst>
      </pc:sldChg>
      <pc:sldChg chg="addSp delSp modSp add mod">
        <pc:chgData name="Karolina Guillen" userId="c1c08796-a0be-47c6-af52-5d31fd96ec50" providerId="ADAL" clId="{454DD1E7-7877-45D3-B01F-395FBB69FA8F}" dt="2025-05-14T20:03:03.075" v="176" actId="22"/>
        <pc:sldMkLst>
          <pc:docMk/>
          <pc:sldMk cId="1140265709" sldId="2147474173"/>
        </pc:sldMkLst>
      </pc:sldChg>
      <pc:sldChg chg="addSp delSp modSp add mod">
        <pc:chgData name="Karolina Guillen" userId="c1c08796-a0be-47c6-af52-5d31fd96ec50" providerId="ADAL" clId="{454DD1E7-7877-45D3-B01F-395FBB69FA8F}" dt="2025-05-14T20:40:00.232" v="211" actId="14100"/>
        <pc:sldMkLst>
          <pc:docMk/>
          <pc:sldMk cId="3871628351" sldId="2147474174"/>
        </pc:sldMkLst>
      </pc:sldChg>
      <pc:sldChg chg="addSp delSp modSp add mod">
        <pc:chgData name="Karolina Guillen" userId="c1c08796-a0be-47c6-af52-5d31fd96ec50" providerId="ADAL" clId="{454DD1E7-7877-45D3-B01F-395FBB69FA8F}" dt="2025-05-14T20:41:04.655" v="238" actId="22"/>
        <pc:sldMkLst>
          <pc:docMk/>
          <pc:sldMk cId="3596109127" sldId="2147474175"/>
        </pc:sldMkLst>
      </pc:sldChg>
      <pc:sldChg chg="delSp modSp add del mod">
        <pc:chgData name="Karolina Guillen" userId="c1c08796-a0be-47c6-af52-5d31fd96ec50" providerId="ADAL" clId="{454DD1E7-7877-45D3-B01F-395FBB69FA8F}" dt="2025-05-14T21:03:37.835" v="284" actId="47"/>
        <pc:sldMkLst>
          <pc:docMk/>
          <pc:sldMk cId="15714313" sldId="2147474176"/>
        </pc:sldMkLst>
      </pc:sldChg>
    </pc:docChg>
  </pc:docChgLst>
  <pc:docChgLst>
    <pc:chgData name="Kaileen Cain" userId="21167d2d-fdf2-4320-ae3a-272888c89590" providerId="ADAL" clId="{A8AE865A-72C4-4594-A71E-6FA75A12F3E9}"/>
    <pc:docChg chg="undo custSel addSld modSld">
      <pc:chgData name="Kaileen Cain" userId="21167d2d-fdf2-4320-ae3a-272888c89590" providerId="ADAL" clId="{A8AE865A-72C4-4594-A71E-6FA75A12F3E9}" dt="2023-05-23T13:39:19.727" v="525" actId="2056"/>
      <pc:docMkLst>
        <pc:docMk/>
      </pc:docMkLst>
      <pc:sldChg chg="modSp mod modCm">
        <pc:chgData name="Kaileen Cain" userId="21167d2d-fdf2-4320-ae3a-272888c89590" providerId="ADAL" clId="{A8AE865A-72C4-4594-A71E-6FA75A12F3E9}" dt="2023-05-23T13:39:19.727" v="525" actId="2056"/>
        <pc:sldMkLst>
          <pc:docMk/>
          <pc:sldMk cId="3110856516" sldId="214432830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ileen Cain" userId="21167d2d-fdf2-4320-ae3a-272888c89590" providerId="ADAL" clId="{A8AE865A-72C4-4594-A71E-6FA75A12F3E9}" dt="2023-05-23T13:39:19.727" v="525" actId="2056"/>
              <pc2:cmMkLst xmlns:pc2="http://schemas.microsoft.com/office/powerpoint/2019/9/main/command">
                <pc:docMk/>
                <pc:sldMk cId="3110856516" sldId="2144328304"/>
                <pc2:cmMk id="{763ED995-F72B-4D04-BBED-A4FE0922B6A3}"/>
              </pc2:cmMkLst>
            </pc226:cmChg>
          </p:ext>
        </pc:extLst>
      </pc:sldChg>
      <pc:sldChg chg="addSp modSp mod">
        <pc:chgData name="Kaileen Cain" userId="21167d2d-fdf2-4320-ae3a-272888c89590" providerId="ADAL" clId="{A8AE865A-72C4-4594-A71E-6FA75A12F3E9}" dt="2023-05-19T17:34:05.036" v="105" actId="1035"/>
        <pc:sldMkLst>
          <pc:docMk/>
          <pc:sldMk cId="1012475926" sldId="2146846104"/>
        </pc:sldMkLst>
      </pc:sldChg>
      <pc:sldChg chg="addSp delSp modSp mod">
        <pc:chgData name="Kaileen Cain" userId="21167d2d-fdf2-4320-ae3a-272888c89590" providerId="ADAL" clId="{A8AE865A-72C4-4594-A71E-6FA75A12F3E9}" dt="2023-05-19T21:24:27.869" v="524" actId="1076"/>
        <pc:sldMkLst>
          <pc:docMk/>
          <pc:sldMk cId="3276098293" sldId="2146846108"/>
        </pc:sldMkLst>
      </pc:sldChg>
      <pc:sldChg chg="modSp mod">
        <pc:chgData name="Kaileen Cain" userId="21167d2d-fdf2-4320-ae3a-272888c89590" providerId="ADAL" clId="{A8AE865A-72C4-4594-A71E-6FA75A12F3E9}" dt="2023-05-16T19:22:48.470" v="19" actId="27636"/>
        <pc:sldMkLst>
          <pc:docMk/>
          <pc:sldMk cId="3777427960" sldId="2146846134"/>
        </pc:sldMkLst>
      </pc:sldChg>
      <pc:sldChg chg="modSp mod">
        <pc:chgData name="Kaileen Cain" userId="21167d2d-fdf2-4320-ae3a-272888c89590" providerId="ADAL" clId="{A8AE865A-72C4-4594-A71E-6FA75A12F3E9}" dt="2023-05-16T20:10:59.579" v="24" actId="33524"/>
        <pc:sldMkLst>
          <pc:docMk/>
          <pc:sldMk cId="3360496983" sldId="2146846167"/>
        </pc:sldMkLst>
      </pc:sldChg>
      <pc:sldChg chg="modSp mod">
        <pc:chgData name="Kaileen Cain" userId="21167d2d-fdf2-4320-ae3a-272888c89590" providerId="ADAL" clId="{A8AE865A-72C4-4594-A71E-6FA75A12F3E9}" dt="2023-05-19T16:44:48.727" v="25" actId="1076"/>
        <pc:sldMkLst>
          <pc:docMk/>
          <pc:sldMk cId="3830422962" sldId="2146846171"/>
        </pc:sldMkLst>
      </pc:sldChg>
      <pc:sldChg chg="add">
        <pc:chgData name="Kaileen Cain" userId="21167d2d-fdf2-4320-ae3a-272888c89590" providerId="ADAL" clId="{A8AE865A-72C4-4594-A71E-6FA75A12F3E9}" dt="2023-05-16T13:46:15.620" v="0"/>
        <pc:sldMkLst>
          <pc:docMk/>
          <pc:sldMk cId="1465507729" sldId="2146846174"/>
        </pc:sldMkLst>
      </pc:sldChg>
      <pc:sldChg chg="add">
        <pc:chgData name="Kaileen Cain" userId="21167d2d-fdf2-4320-ae3a-272888c89590" providerId="ADAL" clId="{A8AE865A-72C4-4594-A71E-6FA75A12F3E9}" dt="2023-05-16T13:46:15.620" v="0"/>
        <pc:sldMkLst>
          <pc:docMk/>
          <pc:sldMk cId="3518430302" sldId="2146846175"/>
        </pc:sldMkLst>
      </pc:sldChg>
      <pc:sldChg chg="add">
        <pc:chgData name="Kaileen Cain" userId="21167d2d-fdf2-4320-ae3a-272888c89590" providerId="ADAL" clId="{A8AE865A-72C4-4594-A71E-6FA75A12F3E9}" dt="2023-05-16T13:46:15.620" v="0"/>
        <pc:sldMkLst>
          <pc:docMk/>
          <pc:sldMk cId="438987215" sldId="2146846179"/>
        </pc:sldMkLst>
      </pc:sldChg>
      <pc:sldChg chg="addSp modSp">
        <pc:chgData name="Kaileen Cain" userId="21167d2d-fdf2-4320-ae3a-272888c89590" providerId="ADAL" clId="{A8AE865A-72C4-4594-A71E-6FA75A12F3E9}" dt="2023-05-19T17:34:19.716" v="106"/>
        <pc:sldMkLst>
          <pc:docMk/>
          <pc:sldMk cId="1162593607" sldId="2146846180"/>
        </pc:sldMkLst>
      </pc:sldChg>
      <pc:sldChg chg="add">
        <pc:chgData name="Kaileen Cain" userId="21167d2d-fdf2-4320-ae3a-272888c89590" providerId="ADAL" clId="{A8AE865A-72C4-4594-A71E-6FA75A12F3E9}" dt="2023-05-16T13:46:15.620" v="0"/>
        <pc:sldMkLst>
          <pc:docMk/>
          <pc:sldMk cId="376214728" sldId="2146846187"/>
        </pc:sldMkLst>
      </pc:sldChg>
      <pc:sldChg chg="addSp modSp mod">
        <pc:chgData name="Kaileen Cain" userId="21167d2d-fdf2-4320-ae3a-272888c89590" providerId="ADAL" clId="{A8AE865A-72C4-4594-A71E-6FA75A12F3E9}" dt="2023-05-19T17:33:46.059" v="103" actId="14100"/>
        <pc:sldMkLst>
          <pc:docMk/>
          <pc:sldMk cId="3553378558" sldId="2146846190"/>
        </pc:sldMkLst>
      </pc:sldChg>
      <pc:sldChg chg="addSp delSp modSp mod">
        <pc:chgData name="Kaileen Cain" userId="21167d2d-fdf2-4320-ae3a-272888c89590" providerId="ADAL" clId="{A8AE865A-72C4-4594-A71E-6FA75A12F3E9}" dt="2023-05-19T19:47:46.190" v="215" actId="478"/>
        <pc:sldMkLst>
          <pc:docMk/>
          <pc:sldMk cId="3736785141" sldId="2146846193"/>
        </pc:sldMkLst>
      </pc:sldChg>
    </pc:docChg>
  </pc:docChgLst>
  <pc:docChgLst>
    <pc:chgData name="Jason Wiese" userId="4bff8d5b-7de6-4655-b397-69b0afc81113" providerId="ADAL" clId="{ECA44E99-E157-4FEC-A85E-E0FEBD8517E3}"/>
    <pc:docChg chg="undo custSel addSld delSld modSld">
      <pc:chgData name="Jason Wiese" userId="4bff8d5b-7de6-4655-b397-69b0afc81113" providerId="ADAL" clId="{ECA44E99-E157-4FEC-A85E-E0FEBD8517E3}" dt="2023-05-19T19:43:36.753" v="2778" actId="20577"/>
      <pc:docMkLst>
        <pc:docMk/>
      </pc:docMkLst>
      <pc:sldChg chg="delSp modSp mod">
        <pc:chgData name="Jason Wiese" userId="4bff8d5b-7de6-4655-b397-69b0afc81113" providerId="ADAL" clId="{ECA44E99-E157-4FEC-A85E-E0FEBD8517E3}" dt="2023-05-19T17:56:02.840" v="2122" actId="20577"/>
        <pc:sldMkLst>
          <pc:docMk/>
          <pc:sldMk cId="4129290295" sldId="2146845985"/>
        </pc:sldMkLst>
      </pc:sldChg>
      <pc:sldChg chg="addSp modSp mod">
        <pc:chgData name="Jason Wiese" userId="4bff8d5b-7de6-4655-b397-69b0afc81113" providerId="ADAL" clId="{ECA44E99-E157-4FEC-A85E-E0FEBD8517E3}" dt="2023-05-19T19:43:36.753" v="2778" actId="20577"/>
        <pc:sldMkLst>
          <pc:docMk/>
          <pc:sldMk cId="600429393" sldId="2146846067"/>
        </pc:sldMkLst>
      </pc:sldChg>
      <pc:sldChg chg="delSp modSp mod">
        <pc:chgData name="Jason Wiese" userId="4bff8d5b-7de6-4655-b397-69b0afc81113" providerId="ADAL" clId="{ECA44E99-E157-4FEC-A85E-E0FEBD8517E3}" dt="2023-05-19T19:40:14.889" v="2596" actId="478"/>
        <pc:sldMkLst>
          <pc:docMk/>
          <pc:sldMk cId="1012475926" sldId="2146846104"/>
        </pc:sldMkLst>
      </pc:sldChg>
      <pc:sldChg chg="modSp del">
        <pc:chgData name="Jason Wiese" userId="4bff8d5b-7de6-4655-b397-69b0afc81113" providerId="ADAL" clId="{ECA44E99-E157-4FEC-A85E-E0FEBD8517E3}" dt="2023-05-19T19:20:19.569" v="2193" actId="2696"/>
        <pc:sldMkLst>
          <pc:docMk/>
          <pc:sldMk cId="1568093298" sldId="2146846107"/>
        </pc:sldMkLst>
      </pc:sldChg>
      <pc:sldChg chg="modSp mod">
        <pc:chgData name="Jason Wiese" userId="4bff8d5b-7de6-4655-b397-69b0afc81113" providerId="ADAL" clId="{ECA44E99-E157-4FEC-A85E-E0FEBD8517E3}" dt="2023-05-19T17:59:01.032" v="2192" actId="20577"/>
        <pc:sldMkLst>
          <pc:docMk/>
          <pc:sldMk cId="3276098293" sldId="2146846108"/>
        </pc:sldMkLst>
      </pc:sldChg>
      <pc:sldChg chg="modSp mod">
        <pc:chgData name="Jason Wiese" userId="4bff8d5b-7de6-4655-b397-69b0afc81113" providerId="ADAL" clId="{ECA44E99-E157-4FEC-A85E-E0FEBD8517E3}" dt="2023-05-19T17:03:39.375" v="1932" actId="20577"/>
        <pc:sldMkLst>
          <pc:docMk/>
          <pc:sldMk cId="909290646" sldId="2146846154"/>
        </pc:sldMkLst>
      </pc:sldChg>
      <pc:sldChg chg="modSp delCm">
        <pc:chgData name="Jason Wiese" userId="4bff8d5b-7de6-4655-b397-69b0afc81113" providerId="ADAL" clId="{ECA44E99-E157-4FEC-A85E-E0FEBD8517E3}" dt="2023-05-19T19:43:12.149" v="2720" actId="404"/>
        <pc:sldMkLst>
          <pc:docMk/>
          <pc:sldMk cId="1821278828" sldId="21468461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ECA44E99-E157-4FEC-A85E-E0FEBD8517E3}" dt="2023-05-19T17:05:35.253" v="2026"/>
              <pc2:cmMkLst xmlns:pc2="http://schemas.microsoft.com/office/powerpoint/2019/9/main/command">
                <pc:docMk/>
                <pc:sldMk cId="1821278828" sldId="2146846161"/>
                <pc2:cmMk id="{3EC02168-949E-40D0-9B55-14E363589927}"/>
              </pc2:cmMkLst>
            </pc226:cmChg>
          </p:ext>
        </pc:extLst>
      </pc:sldChg>
      <pc:sldChg chg="addSp modSp mod modCm">
        <pc:chgData name="Jason Wiese" userId="4bff8d5b-7de6-4655-b397-69b0afc81113" providerId="ADAL" clId="{ECA44E99-E157-4FEC-A85E-E0FEBD8517E3}" dt="2023-05-19T17:57:41.756" v="2181" actId="1076"/>
        <pc:sldMkLst>
          <pc:docMk/>
          <pc:sldMk cId="817185893" sldId="21468461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son Wiese" userId="4bff8d5b-7de6-4655-b397-69b0afc81113" providerId="ADAL" clId="{ECA44E99-E157-4FEC-A85E-E0FEBD8517E3}" dt="2023-05-19T17:57:35.348" v="2180" actId="20577"/>
              <pc2:cmMkLst xmlns:pc2="http://schemas.microsoft.com/office/powerpoint/2019/9/main/command">
                <pc:docMk/>
                <pc:sldMk cId="817185893" sldId="2146846164"/>
                <pc2:cmMk id="{0CEDB539-0318-4075-9407-995C5797248E}"/>
              </pc2:cmMkLst>
            </pc226:cmChg>
          </p:ext>
        </pc:extLst>
      </pc:sldChg>
      <pc:sldChg chg="del">
        <pc:chgData name="Jason Wiese" userId="4bff8d5b-7de6-4655-b397-69b0afc81113" providerId="ADAL" clId="{ECA44E99-E157-4FEC-A85E-E0FEBD8517E3}" dt="2023-05-19T17:49:29.743" v="2065" actId="47"/>
        <pc:sldMkLst>
          <pc:docMk/>
          <pc:sldMk cId="3360496983" sldId="2146846167"/>
        </pc:sldMkLst>
      </pc:sldChg>
      <pc:sldChg chg="delSp modSp mod">
        <pc:chgData name="Jason Wiese" userId="4bff8d5b-7de6-4655-b397-69b0afc81113" providerId="ADAL" clId="{ECA44E99-E157-4FEC-A85E-E0FEBD8517E3}" dt="2023-05-19T17:51:22.823" v="2080" actId="1076"/>
        <pc:sldMkLst>
          <pc:docMk/>
          <pc:sldMk cId="3830422962" sldId="2146846171"/>
        </pc:sldMkLst>
      </pc:sldChg>
      <pc:sldChg chg="delSp del mod">
        <pc:chgData name="Jason Wiese" userId="4bff8d5b-7de6-4655-b397-69b0afc81113" providerId="ADAL" clId="{ECA44E99-E157-4FEC-A85E-E0FEBD8517E3}" dt="2023-05-19T19:38:40.232" v="2592" actId="2696"/>
        <pc:sldMkLst>
          <pc:docMk/>
          <pc:sldMk cId="2199883224" sldId="2146846172"/>
        </pc:sldMkLst>
      </pc:sldChg>
      <pc:sldChg chg="del">
        <pc:chgData name="Jason Wiese" userId="4bff8d5b-7de6-4655-b397-69b0afc81113" providerId="ADAL" clId="{ECA44E99-E157-4FEC-A85E-E0FEBD8517E3}" dt="2023-05-19T17:52:36.910" v="2081" actId="47"/>
        <pc:sldMkLst>
          <pc:docMk/>
          <pc:sldMk cId="2591457080" sldId="2146846174"/>
        </pc:sldMkLst>
      </pc:sldChg>
      <pc:sldChg chg="del">
        <pc:chgData name="Jason Wiese" userId="4bff8d5b-7de6-4655-b397-69b0afc81113" providerId="ADAL" clId="{ECA44E99-E157-4FEC-A85E-E0FEBD8517E3}" dt="2023-05-19T17:52:37.487" v="2082" actId="47"/>
        <pc:sldMkLst>
          <pc:docMk/>
          <pc:sldMk cId="218064565" sldId="2146846175"/>
        </pc:sldMkLst>
      </pc:sldChg>
      <pc:sldChg chg="modSp del mod">
        <pc:chgData name="Jason Wiese" userId="4bff8d5b-7de6-4655-b397-69b0afc81113" providerId="ADAL" clId="{ECA44E99-E157-4FEC-A85E-E0FEBD8517E3}" dt="2023-05-19T17:53:47.125" v="2084" actId="2696"/>
        <pc:sldMkLst>
          <pc:docMk/>
          <pc:sldMk cId="1292912342" sldId="2146846178"/>
        </pc:sldMkLst>
      </pc:sldChg>
      <pc:sldChg chg="modSp mod">
        <pc:chgData name="Jason Wiese" userId="4bff8d5b-7de6-4655-b397-69b0afc81113" providerId="ADAL" clId="{ECA44E99-E157-4FEC-A85E-E0FEBD8517E3}" dt="2023-05-19T17:54:49.030" v="2097" actId="404"/>
        <pc:sldMkLst>
          <pc:docMk/>
          <pc:sldMk cId="1162593607" sldId="2146846180"/>
        </pc:sldMkLst>
      </pc:sldChg>
      <pc:sldChg chg="modSp mod">
        <pc:chgData name="Jason Wiese" userId="4bff8d5b-7de6-4655-b397-69b0afc81113" providerId="ADAL" clId="{ECA44E99-E157-4FEC-A85E-E0FEBD8517E3}" dt="2023-05-19T19:40:30.148" v="2628" actId="20577"/>
        <pc:sldMkLst>
          <pc:docMk/>
          <pc:sldMk cId="1544353945" sldId="2146846182"/>
        </pc:sldMkLst>
      </pc:sldChg>
      <pc:sldChg chg="del">
        <pc:chgData name="Jason Wiese" userId="4bff8d5b-7de6-4655-b397-69b0afc81113" providerId="ADAL" clId="{ECA44E99-E157-4FEC-A85E-E0FEBD8517E3}" dt="2023-05-19T19:41:13.070" v="2670" actId="47"/>
        <pc:sldMkLst>
          <pc:docMk/>
          <pc:sldMk cId="3375115637" sldId="2146846183"/>
        </pc:sldMkLst>
      </pc:sldChg>
      <pc:sldChg chg="addSp delSp modSp del mod">
        <pc:chgData name="Jason Wiese" userId="4bff8d5b-7de6-4655-b397-69b0afc81113" providerId="ADAL" clId="{ECA44E99-E157-4FEC-A85E-E0FEBD8517E3}" dt="2023-05-19T19:25:59.741" v="2194" actId="2696"/>
        <pc:sldMkLst>
          <pc:docMk/>
          <pc:sldMk cId="4277703894" sldId="2146846184"/>
        </pc:sldMkLst>
      </pc:sldChg>
      <pc:sldChg chg="del mod">
        <pc:chgData name="Jason Wiese" userId="4bff8d5b-7de6-4655-b397-69b0afc81113" providerId="ADAL" clId="{ECA44E99-E157-4FEC-A85E-E0FEBD8517E3}" dt="2023-05-19T15:21:51.008" v="279" actId="47"/>
        <pc:sldMkLst>
          <pc:docMk/>
          <pc:sldMk cId="3507121432" sldId="2146846188"/>
        </pc:sldMkLst>
      </pc:sldChg>
      <pc:sldChg chg="del">
        <pc:chgData name="Jason Wiese" userId="4bff8d5b-7de6-4655-b397-69b0afc81113" providerId="ADAL" clId="{ECA44E99-E157-4FEC-A85E-E0FEBD8517E3}" dt="2023-05-19T19:41:28.879" v="2671" actId="47"/>
        <pc:sldMkLst>
          <pc:docMk/>
          <pc:sldMk cId="1979248781" sldId="2146846189"/>
        </pc:sldMkLst>
      </pc:sldChg>
      <pc:sldChg chg="new del">
        <pc:chgData name="Jason Wiese" userId="4bff8d5b-7de6-4655-b397-69b0afc81113" providerId="ADAL" clId="{ECA44E99-E157-4FEC-A85E-E0FEBD8517E3}" dt="2023-05-19T15:15:05.257" v="226" actId="680"/>
        <pc:sldMkLst>
          <pc:docMk/>
          <pc:sldMk cId="2575876393" sldId="2146846190"/>
        </pc:sldMkLst>
      </pc:sldChg>
      <pc:sldChg chg="addSp delSp modSp mod">
        <pc:chgData name="Jason Wiese" userId="4bff8d5b-7de6-4655-b397-69b0afc81113" providerId="ADAL" clId="{ECA44E99-E157-4FEC-A85E-E0FEBD8517E3}" dt="2023-05-19T19:39:58.597" v="2595" actId="478"/>
        <pc:sldMkLst>
          <pc:docMk/>
          <pc:sldMk cId="3553378558" sldId="2146846190"/>
        </pc:sldMkLst>
      </pc:sldChg>
      <pc:sldChg chg="addSp delSp modSp mod">
        <pc:chgData name="Jason Wiese" userId="4bff8d5b-7de6-4655-b397-69b0afc81113" providerId="ADAL" clId="{ECA44E99-E157-4FEC-A85E-E0FEBD8517E3}" dt="2023-05-19T17:04:57.222" v="2025" actId="20577"/>
        <pc:sldMkLst>
          <pc:docMk/>
          <pc:sldMk cId="4013073920" sldId="2146846191"/>
        </pc:sldMkLst>
      </pc:sldChg>
      <pc:sldChg chg="addSp delSp modSp mod">
        <pc:chgData name="Jason Wiese" userId="4bff8d5b-7de6-4655-b397-69b0afc81113" providerId="ADAL" clId="{ECA44E99-E157-4FEC-A85E-E0FEBD8517E3}" dt="2023-05-19T19:36:48.384" v="2589" actId="20577"/>
        <pc:sldMkLst>
          <pc:docMk/>
          <pc:sldMk cId="4007853810" sldId="2146846192"/>
        </pc:sldMkLst>
      </pc:sldChg>
      <pc:sldChg chg="addSp mod">
        <pc:chgData name="Jason Wiese" userId="4bff8d5b-7de6-4655-b397-69b0afc81113" providerId="ADAL" clId="{ECA44E99-E157-4FEC-A85E-E0FEBD8517E3}" dt="2023-05-19T19:37:32.519" v="2590" actId="22"/>
        <pc:sldMkLst>
          <pc:docMk/>
          <pc:sldMk cId="3736785141" sldId="2146846193"/>
        </pc:sldMkLst>
      </pc:sldChg>
    </pc:docChg>
  </pc:docChgLst>
  <pc:docChgLst>
    <pc:chgData name="Jason Wiese" userId="4bff8d5b-7de6-4655-b397-69b0afc81113" providerId="ADAL" clId="{4BD2F365-B06D-4B97-981D-6E43B72B5677}"/>
    <pc:docChg chg="undo custSel delSld modSld sldOrd">
      <pc:chgData name="Jason Wiese" userId="4bff8d5b-7de6-4655-b397-69b0afc81113" providerId="ADAL" clId="{4BD2F365-B06D-4B97-981D-6E43B72B5677}" dt="2023-05-21T00:51:20.689" v="3792" actId="20577"/>
      <pc:docMkLst>
        <pc:docMk/>
      </pc:docMkLst>
      <pc:sldChg chg="addSp delSp modSp mod modCm">
        <pc:chgData name="Jason Wiese" userId="4bff8d5b-7de6-4655-b397-69b0afc81113" providerId="ADAL" clId="{4BD2F365-B06D-4B97-981D-6E43B72B5677}" dt="2023-05-20T00:39:31.703" v="2711"/>
        <pc:sldMkLst>
          <pc:docMk/>
          <pc:sldMk cId="3110856516" sldId="214432830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son Wiese" userId="4bff8d5b-7de6-4655-b397-69b0afc81113" providerId="ADAL" clId="{4BD2F365-B06D-4B97-981D-6E43B72B5677}" dt="2023-05-20T00:39:11.057" v="2710" actId="2056"/>
              <pc2:cmMkLst xmlns:pc2="http://schemas.microsoft.com/office/powerpoint/2019/9/main/command">
                <pc:docMk/>
                <pc:sldMk cId="3110856516" sldId="2144328304"/>
                <pc2:cmMk id="{763ED995-F72B-4D04-BBED-A4FE0922B6A3}"/>
              </pc2:cmMkLst>
            </pc226:cmChg>
          </p:ext>
        </pc:extLst>
      </pc:sldChg>
      <pc:sldChg chg="del">
        <pc:chgData name="Jason Wiese" userId="4bff8d5b-7de6-4655-b397-69b0afc81113" providerId="ADAL" clId="{4BD2F365-B06D-4B97-981D-6E43B72B5677}" dt="2023-05-20T00:01:44.465" v="854" actId="2696"/>
        <pc:sldMkLst>
          <pc:docMk/>
          <pc:sldMk cId="4129290295" sldId="2146845985"/>
        </pc:sldMkLst>
      </pc:sldChg>
      <pc:sldChg chg="addSp modSp mod">
        <pc:chgData name="Jason Wiese" userId="4bff8d5b-7de6-4655-b397-69b0afc81113" providerId="ADAL" clId="{4BD2F365-B06D-4B97-981D-6E43B72B5677}" dt="2023-05-21T00:51:10.034" v="3790" actId="207"/>
        <pc:sldMkLst>
          <pc:docMk/>
          <pc:sldMk cId="584106673" sldId="2146846039"/>
        </pc:sldMkLst>
      </pc:sldChg>
      <pc:sldChg chg="addSp delSp modSp mod">
        <pc:chgData name="Jason Wiese" userId="4bff8d5b-7de6-4655-b397-69b0afc81113" providerId="ADAL" clId="{4BD2F365-B06D-4B97-981D-6E43B72B5677}" dt="2023-05-21T00:42:32.779" v="3374" actId="20577"/>
        <pc:sldMkLst>
          <pc:docMk/>
          <pc:sldMk cId="600429393" sldId="2146846067"/>
        </pc:sldMkLst>
      </pc:sldChg>
      <pc:sldChg chg="addSp delSp modSp mod">
        <pc:chgData name="Jason Wiese" userId="4bff8d5b-7de6-4655-b397-69b0afc81113" providerId="ADAL" clId="{4BD2F365-B06D-4B97-981D-6E43B72B5677}" dt="2023-05-20T00:14:30.723" v="1539" actId="1035"/>
        <pc:sldMkLst>
          <pc:docMk/>
          <pc:sldMk cId="1012475926" sldId="2146846104"/>
        </pc:sldMkLst>
      </pc:sldChg>
      <pc:sldChg chg="addSp delSp modSp mod">
        <pc:chgData name="Jason Wiese" userId="4bff8d5b-7de6-4655-b397-69b0afc81113" providerId="ADAL" clId="{4BD2F365-B06D-4B97-981D-6E43B72B5677}" dt="2023-05-20T00:26:17.622" v="2309" actId="20577"/>
        <pc:sldMkLst>
          <pc:docMk/>
          <pc:sldMk cId="3276098293" sldId="2146846108"/>
        </pc:sldMkLst>
      </pc:sldChg>
      <pc:sldChg chg="addSp delSp modSp mod">
        <pc:chgData name="Jason Wiese" userId="4bff8d5b-7de6-4655-b397-69b0afc81113" providerId="ADAL" clId="{4BD2F365-B06D-4B97-981D-6E43B72B5677}" dt="2023-05-21T00:28:42.274" v="3030" actId="33524"/>
        <pc:sldMkLst>
          <pc:docMk/>
          <pc:sldMk cId="1821278828" sldId="2146846161"/>
        </pc:sldMkLst>
      </pc:sldChg>
      <pc:sldChg chg="delSp modSp mod delCm">
        <pc:chgData name="Jason Wiese" userId="4bff8d5b-7de6-4655-b397-69b0afc81113" providerId="ADAL" clId="{4BD2F365-B06D-4B97-981D-6E43B72B5677}" dt="2023-05-20T00:29:54.661" v="2373" actId="14100"/>
        <pc:sldMkLst>
          <pc:docMk/>
          <pc:sldMk cId="817185893" sldId="21468461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4BD2F365-B06D-4B97-981D-6E43B72B5677}" dt="2023-05-20T00:29:01.835" v="2310"/>
              <pc2:cmMkLst xmlns:pc2="http://schemas.microsoft.com/office/powerpoint/2019/9/main/command">
                <pc:docMk/>
                <pc:sldMk cId="817185893" sldId="2146846164"/>
                <pc2:cmMk id="{0CEDB539-0318-4075-9407-995C5797248E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4BD2F365-B06D-4B97-981D-6E43B72B5677}" dt="2023-05-20T00:29:03.746" v="2311"/>
              <pc2:cmMkLst xmlns:pc2="http://schemas.microsoft.com/office/powerpoint/2019/9/main/command">
                <pc:docMk/>
                <pc:sldMk cId="817185893" sldId="2146846164"/>
                <pc2:cmMk id="{7028B981-B280-4DB6-AA9C-32113C46E7D3}"/>
              </pc2:cmMkLst>
            </pc226:cmChg>
          </p:ext>
        </pc:extLst>
      </pc:sldChg>
      <pc:sldChg chg="modSp mod">
        <pc:chgData name="Jason Wiese" userId="4bff8d5b-7de6-4655-b397-69b0afc81113" providerId="ADAL" clId="{4BD2F365-B06D-4B97-981D-6E43B72B5677}" dt="2023-05-20T00:14:40.547" v="1544" actId="1035"/>
        <pc:sldMkLst>
          <pc:docMk/>
          <pc:sldMk cId="2493013969" sldId="2146846169"/>
        </pc:sldMkLst>
      </pc:sldChg>
      <pc:sldChg chg="addSp delSp modSp mod ord">
        <pc:chgData name="Jason Wiese" userId="4bff8d5b-7de6-4655-b397-69b0afc81113" providerId="ADAL" clId="{4BD2F365-B06D-4B97-981D-6E43B72B5677}" dt="2023-05-20T00:42:41.875" v="2730" actId="403"/>
        <pc:sldMkLst>
          <pc:docMk/>
          <pc:sldMk cId="3830422962" sldId="2146846171"/>
        </pc:sldMkLst>
      </pc:sldChg>
      <pc:sldChg chg="del">
        <pc:chgData name="Jason Wiese" userId="4bff8d5b-7de6-4655-b397-69b0afc81113" providerId="ADAL" clId="{4BD2F365-B06D-4B97-981D-6E43B72B5677}" dt="2023-05-20T00:01:44.465" v="854" actId="2696"/>
        <pc:sldMkLst>
          <pc:docMk/>
          <pc:sldMk cId="1162593607" sldId="2146846180"/>
        </pc:sldMkLst>
      </pc:sldChg>
      <pc:sldChg chg="addSp modSp mod">
        <pc:chgData name="Jason Wiese" userId="4bff8d5b-7de6-4655-b397-69b0afc81113" providerId="ADAL" clId="{4BD2F365-B06D-4B97-981D-6E43B72B5677}" dt="2023-05-21T00:51:20.689" v="3792" actId="20577"/>
        <pc:sldMkLst>
          <pc:docMk/>
          <pc:sldMk cId="1544353945" sldId="2146846182"/>
        </pc:sldMkLst>
      </pc:sldChg>
      <pc:sldChg chg="modSp mod">
        <pc:chgData name="Jason Wiese" userId="4bff8d5b-7de6-4655-b397-69b0afc81113" providerId="ADAL" clId="{4BD2F365-B06D-4B97-981D-6E43B72B5677}" dt="2023-05-20T00:35:49.316" v="2541" actId="20577"/>
        <pc:sldMkLst>
          <pc:docMk/>
          <pc:sldMk cId="3553378558" sldId="2146846190"/>
        </pc:sldMkLst>
      </pc:sldChg>
      <pc:sldChg chg="modSp mod">
        <pc:chgData name="Jason Wiese" userId="4bff8d5b-7de6-4655-b397-69b0afc81113" providerId="ADAL" clId="{4BD2F365-B06D-4B97-981D-6E43B72B5677}" dt="2023-05-20T00:42:57.707" v="2731" actId="14100"/>
        <pc:sldMkLst>
          <pc:docMk/>
          <pc:sldMk cId="4007853810" sldId="2146846192"/>
        </pc:sldMkLst>
      </pc:sldChg>
      <pc:sldChg chg="addSp delSp modSp mod">
        <pc:chgData name="Jason Wiese" userId="4bff8d5b-7de6-4655-b397-69b0afc81113" providerId="ADAL" clId="{4BD2F365-B06D-4B97-981D-6E43B72B5677}" dt="2023-05-20T00:30:29.962" v="2386" actId="20577"/>
        <pc:sldMkLst>
          <pc:docMk/>
          <pc:sldMk cId="3736785141" sldId="2146846193"/>
        </pc:sldMkLst>
      </pc:sldChg>
    </pc:docChg>
  </pc:docChgLst>
  <pc:docChgLst>
    <pc:chgData name="Kaileen Cain" userId="21167d2d-fdf2-4320-ae3a-272888c89590" providerId="ADAL" clId="{2226AF79-C4A9-46D4-BC04-7F9BB0706007}"/>
    <pc:docChg chg="undo custSel modSld">
      <pc:chgData name="Kaileen Cain" userId="21167d2d-fdf2-4320-ae3a-272888c89590" providerId="ADAL" clId="{2226AF79-C4A9-46D4-BC04-7F9BB0706007}" dt="2025-05-27T17:42:49.790" v="755" actId="1076"/>
      <pc:docMkLst>
        <pc:docMk/>
      </pc:docMkLst>
      <pc:sldChg chg="addSp modSp mod">
        <pc:chgData name="Kaileen Cain" userId="21167d2d-fdf2-4320-ae3a-272888c89590" providerId="ADAL" clId="{2226AF79-C4A9-46D4-BC04-7F9BB0706007}" dt="2025-05-21T17:31:33.369" v="81" actId="20577"/>
        <pc:sldMkLst>
          <pc:docMk/>
          <pc:sldMk cId="4127574629" sldId="2147474124"/>
        </pc:sldMkLst>
      </pc:sldChg>
      <pc:sldChg chg="addSp modSp mod">
        <pc:chgData name="Kaileen Cain" userId="21167d2d-fdf2-4320-ae3a-272888c89590" providerId="ADAL" clId="{2226AF79-C4A9-46D4-BC04-7F9BB0706007}" dt="2025-05-21T18:07:25.669" v="527" actId="403"/>
        <pc:sldMkLst>
          <pc:docMk/>
          <pc:sldMk cId="3746767789" sldId="2147474166"/>
        </pc:sldMkLst>
      </pc:sldChg>
      <pc:sldChg chg="addSp delSp modSp mod">
        <pc:chgData name="Kaileen Cain" userId="21167d2d-fdf2-4320-ae3a-272888c89590" providerId="ADAL" clId="{2226AF79-C4A9-46D4-BC04-7F9BB0706007}" dt="2025-05-27T17:42:49.790" v="755" actId="1076"/>
        <pc:sldMkLst>
          <pc:docMk/>
          <pc:sldMk cId="2826608419" sldId="2147474175"/>
        </pc:sldMkLst>
        <pc:spChg chg="mod">
          <ac:chgData name="Kaileen Cain" userId="21167d2d-fdf2-4320-ae3a-272888c89590" providerId="ADAL" clId="{2226AF79-C4A9-46D4-BC04-7F9BB0706007}" dt="2025-05-27T17:37:00.440" v="728" actId="1076"/>
          <ac:spMkLst>
            <pc:docMk/>
            <pc:sldMk cId="2826608419" sldId="2147474175"/>
            <ac:spMk id="6" creationId="{A68BAB4B-6865-D0FF-70F5-7B072D0FFE3B}"/>
          </ac:spMkLst>
        </pc:spChg>
        <pc:spChg chg="add mod ord">
          <ac:chgData name="Kaileen Cain" userId="21167d2d-fdf2-4320-ae3a-272888c89590" providerId="ADAL" clId="{2226AF79-C4A9-46D4-BC04-7F9BB0706007}" dt="2025-05-27T17:25:54.452" v="541" actId="14100"/>
          <ac:spMkLst>
            <pc:docMk/>
            <pc:sldMk cId="2826608419" sldId="2147474175"/>
            <ac:spMk id="9" creationId="{BDDAD3AE-FC8A-3536-CBA3-15055F1673CF}"/>
          </ac:spMkLst>
        </pc:spChg>
        <pc:spChg chg="add mod ord topLvl">
          <ac:chgData name="Kaileen Cain" userId="21167d2d-fdf2-4320-ae3a-272888c89590" providerId="ADAL" clId="{2226AF79-C4A9-46D4-BC04-7F9BB0706007}" dt="2025-05-27T17:30:07.437" v="561" actId="171"/>
          <ac:spMkLst>
            <pc:docMk/>
            <pc:sldMk cId="2826608419" sldId="2147474175"/>
            <ac:spMk id="16" creationId="{FA4FEB3D-A0FB-9732-D4C2-2E2F4EE7A807}"/>
          </ac:spMkLst>
        </pc:spChg>
        <pc:spChg chg="add mod ord topLvl">
          <ac:chgData name="Kaileen Cain" userId="21167d2d-fdf2-4320-ae3a-272888c89590" providerId="ADAL" clId="{2226AF79-C4A9-46D4-BC04-7F9BB0706007}" dt="2025-05-27T17:30:07.437" v="561" actId="171"/>
          <ac:spMkLst>
            <pc:docMk/>
            <pc:sldMk cId="2826608419" sldId="2147474175"/>
            <ac:spMk id="17" creationId="{953B0425-A8CB-AD81-CE2B-6DAAF48D4613}"/>
          </ac:spMkLst>
        </pc:spChg>
        <pc:spChg chg="add mod">
          <ac:chgData name="Kaileen Cain" userId="21167d2d-fdf2-4320-ae3a-272888c89590" providerId="ADAL" clId="{2226AF79-C4A9-46D4-BC04-7F9BB0706007}" dt="2025-05-27T17:36:33.190" v="725" actId="12788"/>
          <ac:spMkLst>
            <pc:docMk/>
            <pc:sldMk cId="2826608419" sldId="2147474175"/>
            <ac:spMk id="19" creationId="{929428D1-DB73-A303-159F-ACB3D7DC48B3}"/>
          </ac:spMkLst>
        </pc:spChg>
        <pc:spChg chg="add mod">
          <ac:chgData name="Kaileen Cain" userId="21167d2d-fdf2-4320-ae3a-272888c89590" providerId="ADAL" clId="{2226AF79-C4A9-46D4-BC04-7F9BB0706007}" dt="2025-05-27T17:36:27.671" v="724" actId="12788"/>
          <ac:spMkLst>
            <pc:docMk/>
            <pc:sldMk cId="2826608419" sldId="2147474175"/>
            <ac:spMk id="20" creationId="{2B2B750A-B240-311B-4649-F7E43F56DED2}"/>
          </ac:spMkLst>
        </pc:spChg>
        <pc:spChg chg="add mod">
          <ac:chgData name="Kaileen Cain" userId="21167d2d-fdf2-4320-ae3a-272888c89590" providerId="ADAL" clId="{2226AF79-C4A9-46D4-BC04-7F9BB0706007}" dt="2025-05-27T17:36:33.190" v="725" actId="12788"/>
          <ac:spMkLst>
            <pc:docMk/>
            <pc:sldMk cId="2826608419" sldId="2147474175"/>
            <ac:spMk id="23" creationId="{35B876B6-4C5B-5B2A-6C94-2054C8671976}"/>
          </ac:spMkLst>
        </pc:spChg>
        <pc:spChg chg="add mod">
          <ac:chgData name="Kaileen Cain" userId="21167d2d-fdf2-4320-ae3a-272888c89590" providerId="ADAL" clId="{2226AF79-C4A9-46D4-BC04-7F9BB0706007}" dt="2025-05-27T17:36:27.671" v="724" actId="12788"/>
          <ac:spMkLst>
            <pc:docMk/>
            <pc:sldMk cId="2826608419" sldId="2147474175"/>
            <ac:spMk id="24" creationId="{2C1756A0-A0C1-7E80-D446-6DD17BF62013}"/>
          </ac:spMkLst>
        </pc:spChg>
        <pc:picChg chg="add mod ord modCrop">
          <ac:chgData name="Kaileen Cain" userId="21167d2d-fdf2-4320-ae3a-272888c89590" providerId="ADAL" clId="{2226AF79-C4A9-46D4-BC04-7F9BB0706007}" dt="2025-05-27T17:25:48.442" v="540" actId="167"/>
          <ac:picMkLst>
            <pc:docMk/>
            <pc:sldMk cId="2826608419" sldId="2147474175"/>
            <ac:picMk id="15" creationId="{008B5322-B473-83DC-17DF-608B40914948}"/>
          </ac:picMkLst>
        </pc:picChg>
      </pc:sldChg>
    </pc:docChg>
  </pc:docChgLst>
  <pc:docChgLst>
    <pc:chgData name="Leah Montner Dixon" userId="d5b2ae9e-9213-4442-b7df-4db8cbe51e5d" providerId="ADAL" clId="{8583C828-532C-49AB-B369-3B49F338A4D4}"/>
    <pc:docChg chg="addSld delSld modSld">
      <pc:chgData name="Leah Montner Dixon" userId="d5b2ae9e-9213-4442-b7df-4db8cbe51e5d" providerId="ADAL" clId="{8583C828-532C-49AB-B369-3B49F338A4D4}" dt="2025-04-29T20:32:52.381" v="69" actId="20577"/>
      <pc:docMkLst>
        <pc:docMk/>
      </pc:docMkLst>
      <pc:sldChg chg="addSp modSp mod">
        <pc:chgData name="Leah Montner Dixon" userId="d5b2ae9e-9213-4442-b7df-4db8cbe51e5d" providerId="ADAL" clId="{8583C828-532C-49AB-B369-3B49F338A4D4}" dt="2025-04-29T19:58:24.820" v="3" actId="207"/>
        <pc:sldMkLst>
          <pc:docMk/>
          <pc:sldMk cId="817185893" sldId="2146846164"/>
        </pc:sldMkLst>
      </pc:sldChg>
      <pc:sldChg chg="add del">
        <pc:chgData name="Leah Montner Dixon" userId="d5b2ae9e-9213-4442-b7df-4db8cbe51e5d" providerId="ADAL" clId="{8583C828-532C-49AB-B369-3B49F338A4D4}" dt="2025-04-29T20:12:03.003" v="61" actId="47"/>
        <pc:sldMkLst>
          <pc:docMk/>
          <pc:sldMk cId="4118992026" sldId="2147376340"/>
        </pc:sldMkLst>
      </pc:sldChg>
      <pc:sldChg chg="add del">
        <pc:chgData name="Leah Montner Dixon" userId="d5b2ae9e-9213-4442-b7df-4db8cbe51e5d" providerId="ADAL" clId="{8583C828-532C-49AB-B369-3B49F338A4D4}" dt="2025-04-29T19:58:47.034" v="28"/>
        <pc:sldMkLst>
          <pc:docMk/>
          <pc:sldMk cId="2382723081" sldId="2147376341"/>
        </pc:sldMkLst>
      </pc:sldChg>
      <pc:sldChg chg="add del">
        <pc:chgData name="Leah Montner Dixon" userId="d5b2ae9e-9213-4442-b7df-4db8cbe51e5d" providerId="ADAL" clId="{8583C828-532C-49AB-B369-3B49F338A4D4}" dt="2025-04-29T19:58:47.034" v="28"/>
        <pc:sldMkLst>
          <pc:docMk/>
          <pc:sldMk cId="3748530731" sldId="2147376342"/>
        </pc:sldMkLst>
      </pc:sldChg>
      <pc:sldChg chg="add del">
        <pc:chgData name="Leah Montner Dixon" userId="d5b2ae9e-9213-4442-b7df-4db8cbe51e5d" providerId="ADAL" clId="{8583C828-532C-49AB-B369-3B49F338A4D4}" dt="2025-04-29T19:58:47.034" v="28"/>
        <pc:sldMkLst>
          <pc:docMk/>
          <pc:sldMk cId="2889824291" sldId="2147376343"/>
        </pc:sldMkLst>
      </pc:sldChg>
      <pc:sldChg chg="add del">
        <pc:chgData name="Leah Montner Dixon" userId="d5b2ae9e-9213-4442-b7df-4db8cbe51e5d" providerId="ADAL" clId="{8583C828-532C-49AB-B369-3B49F338A4D4}" dt="2025-04-29T19:58:47.034" v="28"/>
        <pc:sldMkLst>
          <pc:docMk/>
          <pc:sldMk cId="3291271493" sldId="2147376345"/>
        </pc:sldMkLst>
      </pc:sldChg>
      <pc:sldChg chg="add del">
        <pc:chgData name="Leah Montner Dixon" userId="d5b2ae9e-9213-4442-b7df-4db8cbe51e5d" providerId="ADAL" clId="{8583C828-532C-49AB-B369-3B49F338A4D4}" dt="2025-04-29T19:58:47.034" v="28"/>
        <pc:sldMkLst>
          <pc:docMk/>
          <pc:sldMk cId="3759340896" sldId="2147376366"/>
        </pc:sldMkLst>
      </pc:sldChg>
      <pc:sldChg chg="add">
        <pc:chgData name="Leah Montner Dixon" userId="d5b2ae9e-9213-4442-b7df-4db8cbe51e5d" providerId="ADAL" clId="{8583C828-532C-49AB-B369-3B49F338A4D4}" dt="2025-04-29T20:06:18.603" v="59"/>
        <pc:sldMkLst>
          <pc:docMk/>
          <pc:sldMk cId="2587679265" sldId="2147376414"/>
        </pc:sldMkLst>
      </pc:sldChg>
      <pc:sldChg chg="add">
        <pc:chgData name="Leah Montner Dixon" userId="d5b2ae9e-9213-4442-b7df-4db8cbe51e5d" providerId="ADAL" clId="{8583C828-532C-49AB-B369-3B49F338A4D4}" dt="2025-04-29T20:00:56.708" v="29"/>
        <pc:sldMkLst>
          <pc:docMk/>
          <pc:sldMk cId="1464708986" sldId="2147474027"/>
        </pc:sldMkLst>
      </pc:sldChg>
      <pc:sldChg chg="add">
        <pc:chgData name="Leah Montner Dixon" userId="d5b2ae9e-9213-4442-b7df-4db8cbe51e5d" providerId="ADAL" clId="{8583C828-532C-49AB-B369-3B49F338A4D4}" dt="2025-04-29T20:00:56.708" v="29"/>
        <pc:sldMkLst>
          <pc:docMk/>
          <pc:sldMk cId="3224521279" sldId="2147474029"/>
        </pc:sldMkLst>
      </pc:sldChg>
      <pc:sldChg chg="add">
        <pc:chgData name="Leah Montner Dixon" userId="d5b2ae9e-9213-4442-b7df-4db8cbe51e5d" providerId="ADAL" clId="{8583C828-532C-49AB-B369-3B49F338A4D4}" dt="2025-04-29T20:00:56.708" v="29"/>
        <pc:sldMkLst>
          <pc:docMk/>
          <pc:sldMk cId="1195686919" sldId="2147474033"/>
        </pc:sldMkLst>
      </pc:sldChg>
      <pc:sldChg chg="add">
        <pc:chgData name="Leah Montner Dixon" userId="d5b2ae9e-9213-4442-b7df-4db8cbe51e5d" providerId="ADAL" clId="{8583C828-532C-49AB-B369-3B49F338A4D4}" dt="2025-04-29T20:06:18.603" v="59"/>
        <pc:sldMkLst>
          <pc:docMk/>
          <pc:sldMk cId="3047071432" sldId="2147474039"/>
        </pc:sldMkLst>
      </pc:sldChg>
      <pc:sldChg chg="add">
        <pc:chgData name="Leah Montner Dixon" userId="d5b2ae9e-9213-4442-b7df-4db8cbe51e5d" providerId="ADAL" clId="{8583C828-532C-49AB-B369-3B49F338A4D4}" dt="2025-04-29T20:06:18.603" v="59"/>
        <pc:sldMkLst>
          <pc:docMk/>
          <pc:sldMk cId="2272075777" sldId="2147474040"/>
        </pc:sldMkLst>
      </pc:sldChg>
      <pc:sldChg chg="add">
        <pc:chgData name="Leah Montner Dixon" userId="d5b2ae9e-9213-4442-b7df-4db8cbe51e5d" providerId="ADAL" clId="{8583C828-532C-49AB-B369-3B49F338A4D4}" dt="2025-04-29T20:06:18.603" v="59"/>
        <pc:sldMkLst>
          <pc:docMk/>
          <pc:sldMk cId="55572072" sldId="2147474042"/>
        </pc:sldMkLst>
      </pc:sldChg>
      <pc:sldChg chg="add del">
        <pc:chgData name="Leah Montner Dixon" userId="d5b2ae9e-9213-4442-b7df-4db8cbe51e5d" providerId="ADAL" clId="{8583C828-532C-49AB-B369-3B49F338A4D4}" dt="2025-04-29T20:09:14.043" v="60" actId="47"/>
        <pc:sldMkLst>
          <pc:docMk/>
          <pc:sldMk cId="418587953" sldId="2147474043"/>
        </pc:sldMkLst>
      </pc:sldChg>
      <pc:sldChg chg="add">
        <pc:chgData name="Leah Montner Dixon" userId="d5b2ae9e-9213-4442-b7df-4db8cbe51e5d" providerId="ADAL" clId="{8583C828-532C-49AB-B369-3B49F338A4D4}" dt="2025-04-29T20:06:18.603" v="59"/>
        <pc:sldMkLst>
          <pc:docMk/>
          <pc:sldMk cId="3966555054" sldId="2147474045"/>
        </pc:sldMkLst>
      </pc:sldChg>
      <pc:sldChg chg="add">
        <pc:chgData name="Leah Montner Dixon" userId="d5b2ae9e-9213-4442-b7df-4db8cbe51e5d" providerId="ADAL" clId="{8583C828-532C-49AB-B369-3B49F338A4D4}" dt="2025-04-29T20:06:18.603" v="59"/>
        <pc:sldMkLst>
          <pc:docMk/>
          <pc:sldMk cId="2950395345" sldId="2147474048"/>
        </pc:sldMkLst>
      </pc:sldChg>
      <pc:sldChg chg="add">
        <pc:chgData name="Leah Montner Dixon" userId="d5b2ae9e-9213-4442-b7df-4db8cbe51e5d" providerId="ADAL" clId="{8583C828-532C-49AB-B369-3B49F338A4D4}" dt="2025-04-29T20:05:23.151" v="57"/>
        <pc:sldMkLst>
          <pc:docMk/>
          <pc:sldMk cId="2515002365" sldId="2147474065"/>
        </pc:sldMkLst>
      </pc:sldChg>
      <pc:sldChg chg="add del">
        <pc:chgData name="Leah Montner Dixon" userId="d5b2ae9e-9213-4442-b7df-4db8cbe51e5d" providerId="ADAL" clId="{8583C828-532C-49AB-B369-3B49F338A4D4}" dt="2025-04-29T19:58:47.034" v="28"/>
        <pc:sldMkLst>
          <pc:docMk/>
          <pc:sldMk cId="3955079642" sldId="2147474076"/>
        </pc:sldMkLst>
      </pc:sldChg>
      <pc:sldChg chg="add del">
        <pc:chgData name="Leah Montner Dixon" userId="d5b2ae9e-9213-4442-b7df-4db8cbe51e5d" providerId="ADAL" clId="{8583C828-532C-49AB-B369-3B49F338A4D4}" dt="2025-04-29T20:32:06.674" v="63"/>
        <pc:sldMkLst>
          <pc:docMk/>
          <pc:sldMk cId="96567172" sldId="2147474078"/>
        </pc:sldMkLst>
      </pc:sldChg>
      <pc:sldChg chg="add del">
        <pc:chgData name="Leah Montner Dixon" userId="d5b2ae9e-9213-4442-b7df-4db8cbe51e5d" providerId="ADAL" clId="{8583C828-532C-49AB-B369-3B49F338A4D4}" dt="2025-04-29T20:01:03.631" v="30" actId="47"/>
        <pc:sldMkLst>
          <pc:docMk/>
          <pc:sldMk cId="2646582688" sldId="2147474081"/>
        </pc:sldMkLst>
      </pc:sldChg>
      <pc:sldChg chg="add">
        <pc:chgData name="Leah Montner Dixon" userId="d5b2ae9e-9213-4442-b7df-4db8cbe51e5d" providerId="ADAL" clId="{8583C828-532C-49AB-B369-3B49F338A4D4}" dt="2025-04-29T20:00:56.708" v="29"/>
        <pc:sldMkLst>
          <pc:docMk/>
          <pc:sldMk cId="3270844672" sldId="2147474082"/>
        </pc:sldMkLst>
      </pc:sldChg>
      <pc:sldChg chg="new del">
        <pc:chgData name="Leah Montner Dixon" userId="d5b2ae9e-9213-4442-b7df-4db8cbe51e5d" providerId="ADAL" clId="{8583C828-532C-49AB-B369-3B49F338A4D4}" dt="2025-04-29T20:05:25.060" v="58" actId="47"/>
        <pc:sldMkLst>
          <pc:docMk/>
          <pc:sldMk cId="272851466" sldId="2147474083"/>
        </pc:sldMkLst>
      </pc:sldChg>
    </pc:docChg>
  </pc:docChgLst>
  <pc:docChgLst>
    <pc:chgData name="Reed Kiely" userId="768be38e-2fb5-40ce-925d-bd8e9d9e3c31" providerId="ADAL" clId="{C01DD946-2566-4B9E-BB2E-E21213179EA2}"/>
    <pc:docChg chg="undo custSel addSld delSld modSld sldOrd">
      <pc:chgData name="Reed Kiely" userId="768be38e-2fb5-40ce-925d-bd8e9d9e3c31" providerId="ADAL" clId="{C01DD946-2566-4B9E-BB2E-E21213179EA2}" dt="2023-05-24T15:10:25.545" v="3840" actId="478"/>
      <pc:docMkLst>
        <pc:docMk/>
      </pc:docMkLst>
      <pc:sldChg chg="add del">
        <pc:chgData name="Reed Kiely" userId="768be38e-2fb5-40ce-925d-bd8e9d9e3c31" providerId="ADAL" clId="{C01DD946-2566-4B9E-BB2E-E21213179EA2}" dt="2023-05-15T17:27:42.721" v="834" actId="47"/>
        <pc:sldMkLst>
          <pc:docMk/>
          <pc:sldMk cId="1761153843" sldId="256"/>
        </pc:sldMkLst>
      </pc:sldChg>
      <pc:sldChg chg="addSp delSp modSp mod ord">
        <pc:chgData name="Reed Kiely" userId="768be38e-2fb5-40ce-925d-bd8e9d9e3c31" providerId="ADAL" clId="{C01DD946-2566-4B9E-BB2E-E21213179EA2}" dt="2023-05-16T19:03:48.830" v="3485" actId="20577"/>
        <pc:sldMkLst>
          <pc:docMk/>
          <pc:sldMk cId="4212683403" sldId="2144327877"/>
        </pc:sldMkLst>
      </pc:sldChg>
      <pc:sldChg chg="addSp delSp modSp mod modCm">
        <pc:chgData name="Reed Kiely" userId="768be38e-2fb5-40ce-925d-bd8e9d9e3c31" providerId="ADAL" clId="{C01DD946-2566-4B9E-BB2E-E21213179EA2}" dt="2023-05-16T19:06:28.320" v="3640"/>
        <pc:sldMkLst>
          <pc:docMk/>
          <pc:sldMk cId="4129290295" sldId="21468459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eed Kiely" userId="768be38e-2fb5-40ce-925d-bd8e9d9e3c31" providerId="ADAL" clId="{C01DD946-2566-4B9E-BB2E-E21213179EA2}" dt="2023-05-16T19:06:28.320" v="3640"/>
              <pc2:cmMkLst xmlns:pc2="http://schemas.microsoft.com/office/powerpoint/2019/9/main/command">
                <pc:docMk/>
                <pc:sldMk cId="4129290295" sldId="2146845985"/>
                <pc2:cmMk id="{33F51DDE-5E75-4A35-AF48-681A6C633246}"/>
              </pc2:cmMkLst>
              <pc226:cmRplyChg chg="add">
                <pc226:chgData name="Reed Kiely" userId="768be38e-2fb5-40ce-925d-bd8e9d9e3c31" providerId="ADAL" clId="{C01DD946-2566-4B9E-BB2E-E21213179EA2}" dt="2023-05-16T19:06:28.320" v="3640"/>
                <pc2:cmRplyMkLst xmlns:pc2="http://schemas.microsoft.com/office/powerpoint/2019/9/main/command">
                  <pc:docMk/>
                  <pc:sldMk cId="4129290295" sldId="2146845985"/>
                  <pc2:cmMk id="{33F51DDE-5E75-4A35-AF48-681A6C633246}"/>
                  <pc2:cmRplyMk id="{3AA3DC09-0A3B-4F91-B075-8936883B5C49}"/>
                </pc2:cmRplyMkLst>
              </pc226:cmRplyChg>
            </pc226:cmChg>
          </p:ext>
        </pc:extLst>
      </pc:sldChg>
      <pc:sldChg chg="addSp delSp modSp add mod">
        <pc:chgData name="Reed Kiely" userId="768be38e-2fb5-40ce-925d-bd8e9d9e3c31" providerId="ADAL" clId="{C01DD946-2566-4B9E-BB2E-E21213179EA2}" dt="2023-05-16T14:54:00.671" v="1731" actId="478"/>
        <pc:sldMkLst>
          <pc:docMk/>
          <pc:sldMk cId="584106673" sldId="2146846039"/>
        </pc:sldMkLst>
      </pc:sldChg>
      <pc:sldChg chg="addSp modSp mod">
        <pc:chgData name="Reed Kiely" userId="768be38e-2fb5-40ce-925d-bd8e9d9e3c31" providerId="ADAL" clId="{C01DD946-2566-4B9E-BB2E-E21213179EA2}" dt="2023-05-16T19:09:01.005" v="3775" actId="207"/>
        <pc:sldMkLst>
          <pc:docMk/>
          <pc:sldMk cId="600429393" sldId="2146846067"/>
        </pc:sldMkLst>
      </pc:sldChg>
      <pc:sldChg chg="addSp delSp modSp mod">
        <pc:chgData name="Reed Kiely" userId="768be38e-2fb5-40ce-925d-bd8e9d9e3c31" providerId="ADAL" clId="{C01DD946-2566-4B9E-BB2E-E21213179EA2}" dt="2023-05-17T13:18:12.508" v="3837" actId="20577"/>
        <pc:sldMkLst>
          <pc:docMk/>
          <pc:sldMk cId="1012475926" sldId="2146846104"/>
        </pc:sldMkLst>
      </pc:sldChg>
      <pc:sldChg chg="addSp delSp modSp mod ord">
        <pc:chgData name="Reed Kiely" userId="768be38e-2fb5-40ce-925d-bd8e9d9e3c31" providerId="ADAL" clId="{C01DD946-2566-4B9E-BB2E-E21213179EA2}" dt="2023-05-16T19:04:54.759" v="3578" actId="20577"/>
        <pc:sldMkLst>
          <pc:docMk/>
          <pc:sldMk cId="1568093298" sldId="2146846107"/>
        </pc:sldMkLst>
      </pc:sldChg>
      <pc:sldChg chg="addSp delSp modSp mod">
        <pc:chgData name="Reed Kiely" userId="768be38e-2fb5-40ce-925d-bd8e9d9e3c31" providerId="ADAL" clId="{C01DD946-2566-4B9E-BB2E-E21213179EA2}" dt="2023-05-24T15:10:25.545" v="3840" actId="478"/>
        <pc:sldMkLst>
          <pc:docMk/>
          <pc:sldMk cId="3276098293" sldId="2146846108"/>
        </pc:sldMkLst>
      </pc:sldChg>
      <pc:sldChg chg="delSp modSp mod">
        <pc:chgData name="Reed Kiely" userId="768be38e-2fb5-40ce-925d-bd8e9d9e3c31" providerId="ADAL" clId="{C01DD946-2566-4B9E-BB2E-E21213179EA2}" dt="2023-05-15T14:52:13.309" v="65" actId="14100"/>
        <pc:sldMkLst>
          <pc:docMk/>
          <pc:sldMk cId="909290646" sldId="2146846154"/>
        </pc:sldMkLst>
      </pc:sldChg>
      <pc:sldChg chg="addSp delSp modSp mod">
        <pc:chgData name="Reed Kiely" userId="768be38e-2fb5-40ce-925d-bd8e9d9e3c31" providerId="ADAL" clId="{C01DD946-2566-4B9E-BB2E-E21213179EA2}" dt="2023-05-15T14:52:45.595" v="72" actId="478"/>
        <pc:sldMkLst>
          <pc:docMk/>
          <pc:sldMk cId="1821278828" sldId="2146846161"/>
        </pc:sldMkLst>
      </pc:sldChg>
      <pc:sldChg chg="addSp delSp modSp mod addCm modCm">
        <pc:chgData name="Reed Kiely" userId="768be38e-2fb5-40ce-925d-bd8e9d9e3c31" providerId="ADAL" clId="{C01DD946-2566-4B9E-BB2E-E21213179EA2}" dt="2023-05-16T14:48:58.922" v="1578" actId="14100"/>
        <pc:sldMkLst>
          <pc:docMk/>
          <pc:sldMk cId="817185893" sldId="21468461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ed Kiely" userId="768be38e-2fb5-40ce-925d-bd8e9d9e3c31" providerId="ADAL" clId="{C01DD946-2566-4B9E-BB2E-E21213179EA2}" dt="2023-05-16T14:47:04.636" v="1561" actId="20577"/>
              <pc2:cmMkLst xmlns:pc2="http://schemas.microsoft.com/office/powerpoint/2019/9/main/command">
                <pc:docMk/>
                <pc:sldMk cId="817185893" sldId="2146846164"/>
                <pc2:cmMk id="{0CEDB539-0318-4075-9407-995C5797248E}"/>
              </pc2:cmMkLst>
            </pc226:cmChg>
            <pc226:cmChg xmlns:pc226="http://schemas.microsoft.com/office/powerpoint/2022/06/main/command" chg="add">
              <pc226:chgData name="Reed Kiely" userId="768be38e-2fb5-40ce-925d-bd8e9d9e3c31" providerId="ADAL" clId="{C01DD946-2566-4B9E-BB2E-E21213179EA2}" dt="2023-05-16T14:46:56.928" v="1542"/>
              <pc2:cmMkLst xmlns:pc2="http://schemas.microsoft.com/office/powerpoint/2019/9/main/command">
                <pc:docMk/>
                <pc:sldMk cId="817185893" sldId="2146846164"/>
                <pc2:cmMk id="{7028B981-B280-4DB6-AA9C-32113C46E7D3}"/>
              </pc2:cmMkLst>
            </pc226:cmChg>
          </p:ext>
        </pc:extLst>
      </pc:sldChg>
      <pc:sldChg chg="addSp modSp del mod">
        <pc:chgData name="Reed Kiely" userId="768be38e-2fb5-40ce-925d-bd8e9d9e3c31" providerId="ADAL" clId="{C01DD946-2566-4B9E-BB2E-E21213179EA2}" dt="2023-05-16T16:25:22.894" v="1859" actId="47"/>
        <pc:sldMkLst>
          <pc:docMk/>
          <pc:sldMk cId="4054206998" sldId="2146846165"/>
        </pc:sldMkLst>
      </pc:sldChg>
      <pc:sldChg chg="addSp delSp modSp mod">
        <pc:chgData name="Reed Kiely" userId="768be38e-2fb5-40ce-925d-bd8e9d9e3c31" providerId="ADAL" clId="{C01DD946-2566-4B9E-BB2E-E21213179EA2}" dt="2023-05-15T14:53:15.923" v="85" actId="478"/>
        <pc:sldMkLst>
          <pc:docMk/>
          <pc:sldMk cId="3360496983" sldId="2146846167"/>
        </pc:sldMkLst>
      </pc:sldChg>
      <pc:sldChg chg="addSp delSp modSp mod">
        <pc:chgData name="Reed Kiely" userId="768be38e-2fb5-40ce-925d-bd8e9d9e3c31" providerId="ADAL" clId="{C01DD946-2566-4B9E-BB2E-E21213179EA2}" dt="2023-05-15T14:53:25.611" v="91" actId="478"/>
        <pc:sldMkLst>
          <pc:docMk/>
          <pc:sldMk cId="2493013969" sldId="2146846169"/>
        </pc:sldMkLst>
      </pc:sldChg>
      <pc:sldChg chg="addSp delSp modSp mod">
        <pc:chgData name="Reed Kiely" userId="768be38e-2fb5-40ce-925d-bd8e9d9e3c31" providerId="ADAL" clId="{C01DD946-2566-4B9E-BB2E-E21213179EA2}" dt="2023-05-16T19:05:51.562" v="3581" actId="403"/>
        <pc:sldMkLst>
          <pc:docMk/>
          <pc:sldMk cId="3830422962" sldId="2146846171"/>
        </pc:sldMkLst>
      </pc:sldChg>
      <pc:sldChg chg="addSp delSp modSp mod">
        <pc:chgData name="Reed Kiely" userId="768be38e-2fb5-40ce-925d-bd8e9d9e3c31" providerId="ADAL" clId="{C01DD946-2566-4B9E-BB2E-E21213179EA2}" dt="2023-05-16T15:39:13.857" v="1755" actId="403"/>
        <pc:sldMkLst>
          <pc:docMk/>
          <pc:sldMk cId="2199883224" sldId="2146846172"/>
        </pc:sldMkLst>
      </pc:sldChg>
      <pc:sldChg chg="addSp delSp modSp mod">
        <pc:chgData name="Reed Kiely" userId="768be38e-2fb5-40ce-925d-bd8e9d9e3c31" providerId="ADAL" clId="{C01DD946-2566-4B9E-BB2E-E21213179EA2}" dt="2023-05-16T17:10:12.692" v="2710" actId="20577"/>
        <pc:sldMkLst>
          <pc:docMk/>
          <pc:sldMk cId="2591457080" sldId="2146846174"/>
        </pc:sldMkLst>
      </pc:sldChg>
      <pc:sldChg chg="addSp delSp modSp mod">
        <pc:chgData name="Reed Kiely" userId="768be38e-2fb5-40ce-925d-bd8e9d9e3c31" providerId="ADAL" clId="{C01DD946-2566-4B9E-BB2E-E21213179EA2}" dt="2023-05-16T17:09:34.604" v="2688" actId="478"/>
        <pc:sldMkLst>
          <pc:docMk/>
          <pc:sldMk cId="218064565" sldId="2146846175"/>
        </pc:sldMkLst>
      </pc:sldChg>
      <pc:sldChg chg="addSp delSp modSp mod">
        <pc:chgData name="Reed Kiely" userId="768be38e-2fb5-40ce-925d-bd8e9d9e3c31" providerId="ADAL" clId="{C01DD946-2566-4B9E-BB2E-E21213179EA2}" dt="2023-05-16T19:06:20.549" v="3639" actId="20577"/>
        <pc:sldMkLst>
          <pc:docMk/>
          <pc:sldMk cId="1292912342" sldId="2146846178"/>
        </pc:sldMkLst>
      </pc:sldChg>
      <pc:sldChg chg="addSp delSp modSp mod ord">
        <pc:chgData name="Reed Kiely" userId="768be38e-2fb5-40ce-925d-bd8e9d9e3c31" providerId="ADAL" clId="{C01DD946-2566-4B9E-BB2E-E21213179EA2}" dt="2023-05-16T19:07:56.966" v="3742" actId="20577"/>
        <pc:sldMkLst>
          <pc:docMk/>
          <pc:sldMk cId="1162593607" sldId="2146846180"/>
        </pc:sldMkLst>
      </pc:sldChg>
      <pc:sldChg chg="addSp delSp modSp new del mod ord">
        <pc:chgData name="Reed Kiely" userId="768be38e-2fb5-40ce-925d-bd8e9d9e3c31" providerId="ADAL" clId="{C01DD946-2566-4B9E-BB2E-E21213179EA2}" dt="2023-05-15T21:30:04.833" v="1508" actId="2696"/>
        <pc:sldMkLst>
          <pc:docMk/>
          <pc:sldMk cId="3119213155" sldId="2146846181"/>
        </pc:sldMkLst>
      </pc:sldChg>
      <pc:sldChg chg="addSp delSp modSp add mod">
        <pc:chgData name="Reed Kiely" userId="768be38e-2fb5-40ce-925d-bd8e9d9e3c31" providerId="ADAL" clId="{C01DD946-2566-4B9E-BB2E-E21213179EA2}" dt="2023-05-16T16:32:28.358" v="1861" actId="478"/>
        <pc:sldMkLst>
          <pc:docMk/>
          <pc:sldMk cId="1544353945" sldId="2146846182"/>
        </pc:sldMkLst>
      </pc:sldChg>
      <pc:sldChg chg="addSp delSp modSp add mod">
        <pc:chgData name="Reed Kiely" userId="768be38e-2fb5-40ce-925d-bd8e9d9e3c31" providerId="ADAL" clId="{C01DD946-2566-4B9E-BB2E-E21213179EA2}" dt="2023-05-16T16:32:31.007" v="1862" actId="478"/>
        <pc:sldMkLst>
          <pc:docMk/>
          <pc:sldMk cId="3375115637" sldId="2146846183"/>
        </pc:sldMkLst>
      </pc:sldChg>
      <pc:sldChg chg="addSp delSp modSp add mod ord">
        <pc:chgData name="Reed Kiely" userId="768be38e-2fb5-40ce-925d-bd8e9d9e3c31" providerId="ADAL" clId="{C01DD946-2566-4B9E-BB2E-E21213179EA2}" dt="2023-05-16T19:08:45.509" v="3772" actId="20577"/>
        <pc:sldMkLst>
          <pc:docMk/>
          <pc:sldMk cId="4277703894" sldId="2146846184"/>
        </pc:sldMkLst>
      </pc:sldChg>
      <pc:sldChg chg="addSp delSp modSp add del mod delCm modCm">
        <pc:chgData name="Reed Kiely" userId="768be38e-2fb5-40ce-925d-bd8e9d9e3c31" providerId="ADAL" clId="{C01DD946-2566-4B9E-BB2E-E21213179EA2}" dt="2023-05-15T21:16:27.251" v="1190" actId="2696"/>
        <pc:sldMkLst>
          <pc:docMk/>
          <pc:sldMk cId="548215910" sldId="21468461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Reed Kiely" userId="768be38e-2fb5-40ce-925d-bd8e9d9e3c31" providerId="ADAL" clId="{C01DD946-2566-4B9E-BB2E-E21213179EA2}" dt="2023-05-15T19:31:56.860" v="868"/>
              <pc2:cmMkLst xmlns:pc2="http://schemas.microsoft.com/office/powerpoint/2019/9/main/command">
                <pc:docMk/>
                <pc:sldMk cId="548215910" sldId="2146846185"/>
                <pc2:cmMk id="{EC6A6290-AED6-443E-977E-D4FCCDF7C770}"/>
              </pc2:cmMkLst>
            </pc226:cmChg>
          </p:ext>
        </pc:extLst>
      </pc:sldChg>
      <pc:sldChg chg="add del">
        <pc:chgData name="Reed Kiely" userId="768be38e-2fb5-40ce-925d-bd8e9d9e3c31" providerId="ADAL" clId="{C01DD946-2566-4B9E-BB2E-E21213179EA2}" dt="2023-05-15T21:22:06.563" v="1192" actId="2696"/>
        <pc:sldMkLst>
          <pc:docMk/>
          <pc:sldMk cId="633854824" sldId="2146846185"/>
        </pc:sldMkLst>
      </pc:sldChg>
      <pc:sldChg chg="new del">
        <pc:chgData name="Reed Kiely" userId="768be38e-2fb5-40ce-925d-bd8e9d9e3c31" providerId="ADAL" clId="{C01DD946-2566-4B9E-BB2E-E21213179EA2}" dt="2023-05-15T21:29:28.939" v="1477" actId="680"/>
        <pc:sldMkLst>
          <pc:docMk/>
          <pc:sldMk cId="3604793645" sldId="2146846185"/>
        </pc:sldMkLst>
      </pc:sldChg>
      <pc:sldChg chg="addSp modSp new mod">
        <pc:chgData name="Reed Kiely" userId="768be38e-2fb5-40ce-925d-bd8e9d9e3c31" providerId="ADAL" clId="{C01DD946-2566-4B9E-BB2E-E21213179EA2}" dt="2023-05-15T21:29:57.742" v="1506" actId="207"/>
        <pc:sldMkLst>
          <pc:docMk/>
          <pc:sldMk cId="3707952002" sldId="2146846185"/>
        </pc:sldMkLst>
      </pc:sldChg>
      <pc:sldChg chg="addSp modSp add mod">
        <pc:chgData name="Reed Kiely" userId="768be38e-2fb5-40ce-925d-bd8e9d9e3c31" providerId="ADAL" clId="{C01DD946-2566-4B9E-BB2E-E21213179EA2}" dt="2023-05-15T21:29:59.650" v="1507"/>
        <pc:sldMkLst>
          <pc:docMk/>
          <pc:sldMk cId="230719368" sldId="2146846186"/>
        </pc:sldMkLst>
      </pc:sldChg>
      <pc:sldChg chg="addSp delSp modSp mod">
        <pc:chgData name="Reed Kiely" userId="768be38e-2fb5-40ce-925d-bd8e9d9e3c31" providerId="ADAL" clId="{C01DD946-2566-4B9E-BB2E-E21213179EA2}" dt="2023-05-16T18:53:13.766" v="3035" actId="20577"/>
        <pc:sldMkLst>
          <pc:docMk/>
          <pc:sldMk cId="3507121432" sldId="2146846188"/>
        </pc:sldMkLst>
      </pc:sldChg>
      <pc:sldChg chg="addSp modSp new del mod">
        <pc:chgData name="Reed Kiely" userId="768be38e-2fb5-40ce-925d-bd8e9d9e3c31" providerId="ADAL" clId="{C01DD946-2566-4B9E-BB2E-E21213179EA2}" dt="2023-05-16T18:53:26.736" v="3036" actId="47"/>
        <pc:sldMkLst>
          <pc:docMk/>
          <pc:sldMk cId="1310236550" sldId="2146846189"/>
        </pc:sldMkLst>
      </pc:sldChg>
    </pc:docChg>
  </pc:docChgLst>
  <pc:docChgLst>
    <pc:chgData name="Karolina Guillen" userId="c1c08796-a0be-47c6-af52-5d31fd96ec50" providerId="ADAL" clId="{0E35E73E-59A8-4A1F-B224-5A3DC127A9E5}"/>
    <pc:docChg chg="custSel modSld">
      <pc:chgData name="Karolina Guillen" userId="c1c08796-a0be-47c6-af52-5d31fd96ec50" providerId="ADAL" clId="{0E35E73E-59A8-4A1F-B224-5A3DC127A9E5}" dt="2023-06-05T20:23:10.586" v="8" actId="478"/>
      <pc:docMkLst>
        <pc:docMk/>
      </pc:docMkLst>
    </pc:docChg>
  </pc:docChgLst>
  <pc:docChgLst>
    <pc:chgData name="Leah Montner Dixon" userId="d5b2ae9e-9213-4442-b7df-4db8cbe51e5d" providerId="ADAL" clId="{B16916BE-6065-42C2-9CBA-3E5EE8256F9D}"/>
    <pc:docChg chg="undo custSel modSld">
      <pc:chgData name="Leah Montner Dixon" userId="d5b2ae9e-9213-4442-b7df-4db8cbe51e5d" providerId="ADAL" clId="{B16916BE-6065-42C2-9CBA-3E5EE8256F9D}" dt="2025-06-03T22:32:14.813" v="27" actId="20577"/>
      <pc:docMkLst>
        <pc:docMk/>
      </pc:docMkLst>
      <pc:sldChg chg="addSp delSp modSp mod">
        <pc:chgData name="Leah Montner Dixon" userId="d5b2ae9e-9213-4442-b7df-4db8cbe51e5d" providerId="ADAL" clId="{B16916BE-6065-42C2-9CBA-3E5EE8256F9D}" dt="2025-06-03T22:32:14.813" v="27" actId="20577"/>
        <pc:sldMkLst>
          <pc:docMk/>
          <pc:sldMk cId="4212683403" sldId="2144327877"/>
        </pc:sldMkLst>
        <pc:spChg chg="mod">
          <ac:chgData name="Leah Montner Dixon" userId="d5b2ae9e-9213-4442-b7df-4db8cbe51e5d" providerId="ADAL" clId="{B16916BE-6065-42C2-9CBA-3E5EE8256F9D}" dt="2025-06-03T22:32:13.658" v="23" actId="14100"/>
          <ac:spMkLst>
            <pc:docMk/>
            <pc:sldMk cId="4212683403" sldId="2144327877"/>
            <ac:spMk id="3" creationId="{0F3F4C0A-D18E-FF59-03A0-05F9C2A2947E}"/>
          </ac:spMkLst>
        </pc:spChg>
        <pc:spChg chg="mod">
          <ac:chgData name="Leah Montner Dixon" userId="d5b2ae9e-9213-4442-b7df-4db8cbe51e5d" providerId="ADAL" clId="{B16916BE-6065-42C2-9CBA-3E5EE8256F9D}" dt="2025-06-03T22:32:14.813" v="27" actId="20577"/>
          <ac:spMkLst>
            <pc:docMk/>
            <pc:sldMk cId="4212683403" sldId="2144327877"/>
            <ac:spMk id="5" creationId="{20325821-D3C3-47B3-BC5B-D972B60A7668}"/>
          </ac:spMkLst>
        </pc:spChg>
        <pc:spChg chg="add mod">
          <ac:chgData name="Leah Montner Dixon" userId="d5b2ae9e-9213-4442-b7df-4db8cbe51e5d" providerId="ADAL" clId="{B16916BE-6065-42C2-9CBA-3E5EE8256F9D}" dt="2025-05-30T19:25:31.599" v="3"/>
          <ac:spMkLst>
            <pc:docMk/>
            <pc:sldMk cId="4212683403" sldId="2144327877"/>
            <ac:spMk id="6" creationId="{C6C05CFB-7BFD-EBE3-A931-5AC625A30C71}"/>
          </ac:spMkLst>
        </pc:spChg>
        <pc:spChg chg="add mod">
          <ac:chgData name="Leah Montner Dixon" userId="d5b2ae9e-9213-4442-b7df-4db8cbe51e5d" providerId="ADAL" clId="{B16916BE-6065-42C2-9CBA-3E5EE8256F9D}" dt="2025-05-30T19:25:31.599" v="3"/>
          <ac:spMkLst>
            <pc:docMk/>
            <pc:sldMk cId="4212683403" sldId="2144327877"/>
            <ac:spMk id="9" creationId="{02425767-D0AE-D4C7-A8D1-00EF395DDC5A}"/>
          </ac:spMkLst>
        </pc:spChg>
        <pc:picChg chg="add mod">
          <ac:chgData name="Leah Montner Dixon" userId="d5b2ae9e-9213-4442-b7df-4db8cbe51e5d" providerId="ADAL" clId="{B16916BE-6065-42C2-9CBA-3E5EE8256F9D}" dt="2025-05-30T19:25:31.599" v="3"/>
          <ac:picMkLst>
            <pc:docMk/>
            <pc:sldMk cId="4212683403" sldId="2144327877"/>
            <ac:picMk id="4" creationId="{F1CD9C40-6AE6-1798-78B4-5B9131C07389}"/>
          </ac:picMkLst>
        </pc:picChg>
      </pc:sldChg>
      <pc:sldChg chg="addSp delSp modSp mod">
        <pc:chgData name="Leah Montner Dixon" userId="d5b2ae9e-9213-4442-b7df-4db8cbe51e5d" providerId="ADAL" clId="{B16916BE-6065-42C2-9CBA-3E5EE8256F9D}" dt="2025-05-30T19:25:24.566" v="1"/>
        <pc:sldMkLst>
          <pc:docMk/>
          <pc:sldMk cId="1478597245" sldId="2146846275"/>
        </pc:sldMkLst>
        <pc:spChg chg="add mod">
          <ac:chgData name="Leah Montner Dixon" userId="d5b2ae9e-9213-4442-b7df-4db8cbe51e5d" providerId="ADAL" clId="{B16916BE-6065-42C2-9CBA-3E5EE8256F9D}" dt="2025-05-30T19:25:24.566" v="1"/>
          <ac:spMkLst>
            <pc:docMk/>
            <pc:sldMk cId="1478597245" sldId="2146846275"/>
            <ac:spMk id="5" creationId="{7F599216-4C0F-CCD4-41DF-FD259A0A95B5}"/>
          </ac:spMkLst>
        </pc:spChg>
        <pc:spChg chg="add mod">
          <ac:chgData name="Leah Montner Dixon" userId="d5b2ae9e-9213-4442-b7df-4db8cbe51e5d" providerId="ADAL" clId="{B16916BE-6065-42C2-9CBA-3E5EE8256F9D}" dt="2025-05-30T19:25:24.566" v="1"/>
          <ac:spMkLst>
            <pc:docMk/>
            <pc:sldMk cId="1478597245" sldId="2146846275"/>
            <ac:spMk id="6" creationId="{2B1C19B3-74A4-16C3-F8E9-197A0CD93B03}"/>
          </ac:spMkLst>
        </pc:spChg>
        <pc:picChg chg="add mod">
          <ac:chgData name="Leah Montner Dixon" userId="d5b2ae9e-9213-4442-b7df-4db8cbe51e5d" providerId="ADAL" clId="{B16916BE-6065-42C2-9CBA-3E5EE8256F9D}" dt="2025-05-30T19:25:24.566" v="1"/>
          <ac:picMkLst>
            <pc:docMk/>
            <pc:sldMk cId="1478597245" sldId="2146846275"/>
            <ac:picMk id="4" creationId="{524F2AC4-81AB-906E-923D-5ADF09C71F61}"/>
          </ac:picMkLst>
        </pc:picChg>
      </pc:sldChg>
      <pc:sldChg chg="modSp mod">
        <pc:chgData name="Leah Montner Dixon" userId="d5b2ae9e-9213-4442-b7df-4db8cbe51e5d" providerId="ADAL" clId="{B16916BE-6065-42C2-9CBA-3E5EE8256F9D}" dt="2025-05-30T19:33:58.930" v="10" actId="14100"/>
        <pc:sldMkLst>
          <pc:docMk/>
          <pc:sldMk cId="123766995" sldId="2147474150"/>
        </pc:sldMkLst>
        <pc:spChg chg="mod">
          <ac:chgData name="Leah Montner Dixon" userId="d5b2ae9e-9213-4442-b7df-4db8cbe51e5d" providerId="ADAL" clId="{B16916BE-6065-42C2-9CBA-3E5EE8256F9D}" dt="2025-05-30T19:33:58.930" v="10" actId="14100"/>
          <ac:spMkLst>
            <pc:docMk/>
            <pc:sldMk cId="123766995" sldId="2147474150"/>
            <ac:spMk id="8" creationId="{67776985-14D4-DE04-4232-81632E8FC135}"/>
          </ac:spMkLst>
        </pc:spChg>
      </pc:sldChg>
      <pc:sldChg chg="mod">
        <pc:chgData name="Leah Montner Dixon" userId="d5b2ae9e-9213-4442-b7df-4db8cbe51e5d" providerId="ADAL" clId="{B16916BE-6065-42C2-9CBA-3E5EE8256F9D}" dt="2025-05-30T19:27:34.657" v="5" actId="27918"/>
        <pc:sldMkLst>
          <pc:docMk/>
          <pc:sldMk cId="3746767789" sldId="2147474166"/>
        </pc:sldMkLst>
      </pc:sldChg>
    </pc:docChg>
  </pc:docChgLst>
  <pc:docChgLst>
    <pc:chgData name="Jason Wiese" userId="4bff8d5b-7de6-4655-b397-69b0afc81113" providerId="ADAL" clId="{C84C1BC5-C9BE-4375-8219-E1866F15AEF4}"/>
    <pc:docChg chg="undo redo custSel delSld modSld sldOrd">
      <pc:chgData name="Jason Wiese" userId="4bff8d5b-7de6-4655-b397-69b0afc81113" providerId="ADAL" clId="{C84C1BC5-C9BE-4375-8219-E1866F15AEF4}" dt="2024-06-05T19:25:42.199" v="4609" actId="6549"/>
      <pc:docMkLst>
        <pc:docMk/>
      </pc:docMkLst>
      <pc:sldChg chg="addSp delSp modSp mod addCm delCm">
        <pc:chgData name="Jason Wiese" userId="4bff8d5b-7de6-4655-b397-69b0afc81113" providerId="ADAL" clId="{C84C1BC5-C9BE-4375-8219-E1866F15AEF4}" dt="2024-06-05T14:27:33.127" v="4242"/>
        <pc:sldMkLst>
          <pc:docMk/>
          <pc:sldMk cId="4212683403" sldId="21443278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son Wiese" userId="4bff8d5b-7de6-4655-b397-69b0afc81113" providerId="ADAL" clId="{C84C1BC5-C9BE-4375-8219-E1866F15AEF4}" dt="2024-06-05T14:27:33.127" v="4242"/>
              <pc2:cmMkLst xmlns:pc2="http://schemas.microsoft.com/office/powerpoint/2019/9/main/command">
                <pc:docMk/>
                <pc:sldMk cId="4212683403" sldId="2144327877"/>
                <pc2:cmMk id="{5C322F05-F1F1-4389-937F-0EBE09FE8E77}"/>
              </pc2:cmMkLst>
            </pc226:cmChg>
          </p:ext>
        </pc:extLst>
      </pc:sldChg>
      <pc:sldChg chg="modSp mod">
        <pc:chgData name="Jason Wiese" userId="4bff8d5b-7de6-4655-b397-69b0afc81113" providerId="ADAL" clId="{C84C1BC5-C9BE-4375-8219-E1866F15AEF4}" dt="2024-06-05T19:14:47.845" v="4247" actId="554"/>
        <pc:sldMkLst>
          <pc:docMk/>
          <pc:sldMk cId="3110856516" sldId="2144328304"/>
        </pc:sldMkLst>
      </pc:sldChg>
      <pc:sldChg chg="modSp mod">
        <pc:chgData name="Jason Wiese" userId="4bff8d5b-7de6-4655-b397-69b0afc81113" providerId="ADAL" clId="{C84C1BC5-C9BE-4375-8219-E1866F15AEF4}" dt="2024-06-05T03:42:19.433" v="4067" actId="20577"/>
        <pc:sldMkLst>
          <pc:docMk/>
          <pc:sldMk cId="3004803759" sldId="2146846043"/>
        </pc:sldMkLst>
      </pc:sldChg>
      <pc:sldChg chg="modSp mod addCm delCm">
        <pc:chgData name="Jason Wiese" userId="4bff8d5b-7de6-4655-b397-69b0afc81113" providerId="ADAL" clId="{C84C1BC5-C9BE-4375-8219-E1866F15AEF4}" dt="2024-06-05T19:25:42.199" v="4609" actId="6549"/>
        <pc:sldMkLst>
          <pc:docMk/>
          <pc:sldMk cId="600429393" sldId="21468460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son Wiese" userId="4bff8d5b-7de6-4655-b397-69b0afc81113" providerId="ADAL" clId="{C84C1BC5-C9BE-4375-8219-E1866F15AEF4}" dt="2024-06-05T19:17:27.933" v="4312"/>
              <pc2:cmMkLst xmlns:pc2="http://schemas.microsoft.com/office/powerpoint/2019/9/main/command">
                <pc:docMk/>
                <pc:sldMk cId="600429393" sldId="2146846067"/>
                <pc2:cmMk id="{E62B464C-88FD-4906-986D-6794859EB146}"/>
              </pc2:cmMkLst>
            </pc226:cmChg>
          </p:ext>
        </pc:extLst>
      </pc:sldChg>
      <pc:sldChg chg="modSp mod addCm delCm modCm">
        <pc:chgData name="Jason Wiese" userId="4bff8d5b-7de6-4655-b397-69b0afc81113" providerId="ADAL" clId="{C84C1BC5-C9BE-4375-8219-E1866F15AEF4}" dt="2024-06-05T03:56:37.013" v="4111"/>
        <pc:sldMkLst>
          <pc:docMk/>
          <pc:sldMk cId="817185893" sldId="21468461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Jason Wiese" userId="4bff8d5b-7de6-4655-b397-69b0afc81113" providerId="ADAL" clId="{C84C1BC5-C9BE-4375-8219-E1866F15AEF4}" dt="2024-06-05T03:54:37.742" v="4110"/>
              <pc2:cmMkLst xmlns:pc2="http://schemas.microsoft.com/office/powerpoint/2019/9/main/command">
                <pc:docMk/>
                <pc:sldMk cId="817185893" sldId="2146846164"/>
                <pc2:cmMk id="{9ACF671F-B7D2-4983-84C9-C7EFA01338EA}"/>
              </pc2:cmMkLst>
            </pc226:cmChg>
            <pc226:cmChg xmlns:pc226="http://schemas.microsoft.com/office/powerpoint/2022/06/main/command" chg="add">
              <pc226:chgData name="Jason Wiese" userId="4bff8d5b-7de6-4655-b397-69b0afc81113" providerId="ADAL" clId="{C84C1BC5-C9BE-4375-8219-E1866F15AEF4}" dt="2024-06-05T03:56:37.013" v="4111"/>
              <pc2:cmMkLst xmlns:pc2="http://schemas.microsoft.com/office/powerpoint/2019/9/main/command">
                <pc:docMk/>
                <pc:sldMk cId="817185893" sldId="2146846164"/>
                <pc2:cmMk id="{AB88DDC0-0B00-4B93-A423-31AAE1FA2D98}"/>
              </pc2:cmMkLst>
            </pc226:cmChg>
          </p:ext>
        </pc:extLst>
      </pc:sldChg>
      <pc:sldChg chg="del">
        <pc:chgData name="Jason Wiese" userId="4bff8d5b-7de6-4655-b397-69b0afc81113" providerId="ADAL" clId="{C84C1BC5-C9BE-4375-8219-E1866F15AEF4}" dt="2024-06-05T03:33:13.373" v="3585" actId="47"/>
        <pc:sldMkLst>
          <pc:docMk/>
          <pc:sldMk cId="258537799" sldId="2146846477"/>
        </pc:sldMkLst>
      </pc:sldChg>
      <pc:sldChg chg="modSp mod">
        <pc:chgData name="Jason Wiese" userId="4bff8d5b-7de6-4655-b397-69b0afc81113" providerId="ADAL" clId="{C84C1BC5-C9BE-4375-8219-E1866F15AEF4}" dt="2024-06-05T03:28:18.541" v="3232" actId="20577"/>
        <pc:sldMkLst>
          <pc:docMk/>
          <pc:sldMk cId="3287000069" sldId="2146846504"/>
        </pc:sldMkLst>
      </pc:sldChg>
      <pc:sldChg chg="modSp mod">
        <pc:chgData name="Jason Wiese" userId="4bff8d5b-7de6-4655-b397-69b0afc81113" providerId="ADAL" clId="{C84C1BC5-C9BE-4375-8219-E1866F15AEF4}" dt="2024-06-05T03:38:21.622" v="3891" actId="33524"/>
        <pc:sldMkLst>
          <pc:docMk/>
          <pc:sldMk cId="1204072126" sldId="2146846505"/>
        </pc:sldMkLst>
      </pc:sldChg>
      <pc:sldChg chg="modSp mod">
        <pc:chgData name="Jason Wiese" userId="4bff8d5b-7de6-4655-b397-69b0afc81113" providerId="ADAL" clId="{C84C1BC5-C9BE-4375-8219-E1866F15AEF4}" dt="2024-06-05T03:25:51.591" v="2905" actId="20577"/>
        <pc:sldMkLst>
          <pc:docMk/>
          <pc:sldMk cId="2267469401" sldId="2147376303"/>
        </pc:sldMkLst>
      </pc:sldChg>
      <pc:sldChg chg="modSp mod modCm">
        <pc:chgData name="Jason Wiese" userId="4bff8d5b-7de6-4655-b397-69b0afc81113" providerId="ADAL" clId="{C84C1BC5-C9BE-4375-8219-E1866F15AEF4}" dt="2024-06-05T03:02:56.336" v="1958" actId="14100"/>
        <pc:sldMkLst>
          <pc:docMk/>
          <pc:sldMk cId="1418500179" sldId="214737630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ason Wiese" userId="4bff8d5b-7de6-4655-b397-69b0afc81113" providerId="ADAL" clId="{C84C1BC5-C9BE-4375-8219-E1866F15AEF4}" dt="2024-06-05T03:01:49.041" v="1794"/>
              <pc2:cmMkLst xmlns:pc2="http://schemas.microsoft.com/office/powerpoint/2019/9/main/command">
                <pc:docMk/>
                <pc:sldMk cId="1418500179" sldId="2147376306"/>
                <pc2:cmMk id="{B4AA635D-5462-42A1-A241-F32CC6EEEAC6}"/>
              </pc2:cmMkLst>
              <pc226:cmRplyChg chg="add">
                <pc226:chgData name="Jason Wiese" userId="4bff8d5b-7de6-4655-b397-69b0afc81113" providerId="ADAL" clId="{C84C1BC5-C9BE-4375-8219-E1866F15AEF4}" dt="2024-06-05T03:01:49.041" v="1794"/>
                <pc2:cmRplyMkLst xmlns:pc2="http://schemas.microsoft.com/office/powerpoint/2019/9/main/command">
                  <pc:docMk/>
                  <pc:sldMk cId="1418500179" sldId="2147376306"/>
                  <pc2:cmMk id="{B4AA635D-5462-42A1-A241-F32CC6EEEAC6}"/>
                  <pc2:cmRplyMk id="{93EE878A-1CD9-41D8-821D-5669C4D8AC30}"/>
                </pc2:cmRplyMkLst>
              </pc226:cmRplyChg>
            </pc226:cmChg>
          </p:ext>
        </pc:extLst>
      </pc:sldChg>
      <pc:sldChg chg="modSp mod">
        <pc:chgData name="Jason Wiese" userId="4bff8d5b-7de6-4655-b397-69b0afc81113" providerId="ADAL" clId="{C84C1BC5-C9BE-4375-8219-E1866F15AEF4}" dt="2024-06-05T02:44:05.229" v="1268" actId="403"/>
        <pc:sldMkLst>
          <pc:docMk/>
          <pc:sldMk cId="4138005644" sldId="2147376309"/>
        </pc:sldMkLst>
      </pc:sldChg>
      <pc:sldChg chg="modSp mod addCm delCm">
        <pc:chgData name="Jason Wiese" userId="4bff8d5b-7de6-4655-b397-69b0afc81113" providerId="ADAL" clId="{C84C1BC5-C9BE-4375-8219-E1866F15AEF4}" dt="2024-06-05T02:41:49.627" v="1249"/>
        <pc:sldMkLst>
          <pc:docMk/>
          <pc:sldMk cId="3865870440" sldId="214737631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son Wiese" userId="4bff8d5b-7de6-4655-b397-69b0afc81113" providerId="ADAL" clId="{C84C1BC5-C9BE-4375-8219-E1866F15AEF4}" dt="2024-06-05T02:41:49.627" v="1249"/>
              <pc2:cmMkLst xmlns:pc2="http://schemas.microsoft.com/office/powerpoint/2019/9/main/command">
                <pc:docMk/>
                <pc:sldMk cId="3865870440" sldId="2147376311"/>
                <pc2:cmMk id="{BEDE5D3E-0E7C-47B1-ADF0-85413DC31140}"/>
              </pc2:cmMkLst>
            </pc226:cmChg>
          </p:ext>
        </pc:extLst>
      </pc:sldChg>
      <pc:sldChg chg="modSp mod">
        <pc:chgData name="Jason Wiese" userId="4bff8d5b-7de6-4655-b397-69b0afc81113" providerId="ADAL" clId="{C84C1BC5-C9BE-4375-8219-E1866F15AEF4}" dt="2024-06-05T04:07:18.223" v="4241" actId="115"/>
        <pc:sldMkLst>
          <pc:docMk/>
          <pc:sldMk cId="634515670" sldId="2147376328"/>
        </pc:sldMkLst>
      </pc:sldChg>
      <pc:sldChg chg="modSp mod">
        <pc:chgData name="Jason Wiese" userId="4bff8d5b-7de6-4655-b397-69b0afc81113" providerId="ADAL" clId="{C84C1BC5-C9BE-4375-8219-E1866F15AEF4}" dt="2024-06-05T02:58:22.707" v="1741" actId="20577"/>
        <pc:sldMkLst>
          <pc:docMk/>
          <pc:sldMk cId="1083432643" sldId="2147376329"/>
        </pc:sldMkLst>
      </pc:sldChg>
      <pc:sldChg chg="modSp mod modCm">
        <pc:chgData name="Jason Wiese" userId="4bff8d5b-7de6-4655-b397-69b0afc81113" providerId="ADAL" clId="{C84C1BC5-C9BE-4375-8219-E1866F15AEF4}" dt="2024-06-05T03:09:00.863" v="2322"/>
        <pc:sldMkLst>
          <pc:docMk/>
          <pc:sldMk cId="2318376956" sldId="214737633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ason Wiese" userId="4bff8d5b-7de6-4655-b397-69b0afc81113" providerId="ADAL" clId="{C84C1BC5-C9BE-4375-8219-E1866F15AEF4}" dt="2024-06-05T03:09:00.863" v="2322"/>
              <pc2:cmMkLst xmlns:pc2="http://schemas.microsoft.com/office/powerpoint/2019/9/main/command">
                <pc:docMk/>
                <pc:sldMk cId="2318376956" sldId="2147376330"/>
                <pc2:cmMk id="{A2BD6E06-E073-478E-BEF3-3FAB890D2663}"/>
              </pc2:cmMkLst>
              <pc226:cmRplyChg chg="add">
                <pc226:chgData name="Jason Wiese" userId="4bff8d5b-7de6-4655-b397-69b0afc81113" providerId="ADAL" clId="{C84C1BC5-C9BE-4375-8219-E1866F15AEF4}" dt="2024-06-05T03:09:00.863" v="2322"/>
                <pc2:cmRplyMkLst xmlns:pc2="http://schemas.microsoft.com/office/powerpoint/2019/9/main/command">
                  <pc:docMk/>
                  <pc:sldMk cId="2318376956" sldId="2147376330"/>
                  <pc2:cmMk id="{A2BD6E06-E073-478E-BEF3-3FAB890D2663}"/>
                  <pc2:cmRplyMk id="{5549AFB8-473C-48B2-9B09-586551E6405F}"/>
                </pc2:cmRplyMkLst>
              </pc226:cmRplyChg>
              <pc226:cmRplyChg chg="add">
                <pc226:chgData name="Jason Wiese" userId="4bff8d5b-7de6-4655-b397-69b0afc81113" providerId="ADAL" clId="{C84C1BC5-C9BE-4375-8219-E1866F15AEF4}" dt="2024-06-05T03:08:04.306" v="2284"/>
                <pc2:cmRplyMkLst xmlns:pc2="http://schemas.microsoft.com/office/powerpoint/2019/9/main/command">
                  <pc:docMk/>
                  <pc:sldMk cId="2318376956" sldId="2147376330"/>
                  <pc2:cmMk id="{A2BD6E06-E073-478E-BEF3-3FAB890D2663}"/>
                  <pc2:cmRplyMk id="{C33538C6-AEFE-4C1F-8D41-E437B9919A39}"/>
                </pc2:cmRplyMkLst>
              </pc226:cmRplyChg>
            </pc226:cmChg>
          </p:ext>
        </pc:extLst>
      </pc:sldChg>
      <pc:sldChg chg="del">
        <pc:chgData name="Jason Wiese" userId="4bff8d5b-7de6-4655-b397-69b0afc81113" providerId="ADAL" clId="{C84C1BC5-C9BE-4375-8219-E1866F15AEF4}" dt="2024-06-05T03:20:50.606" v="2715" actId="47"/>
        <pc:sldMkLst>
          <pc:docMk/>
          <pc:sldMk cId="2637148642" sldId="2147376335"/>
        </pc:sldMkLst>
      </pc:sldChg>
      <pc:sldChg chg="del">
        <pc:chgData name="Jason Wiese" userId="4bff8d5b-7de6-4655-b397-69b0afc81113" providerId="ADAL" clId="{C84C1BC5-C9BE-4375-8219-E1866F15AEF4}" dt="2024-06-05T03:37:17.525" v="3782" actId="47"/>
        <pc:sldMkLst>
          <pc:docMk/>
          <pc:sldMk cId="2736590272" sldId="2147376336"/>
        </pc:sldMkLst>
      </pc:sldChg>
      <pc:sldChg chg="del">
        <pc:chgData name="Jason Wiese" userId="4bff8d5b-7de6-4655-b397-69b0afc81113" providerId="ADAL" clId="{C84C1BC5-C9BE-4375-8219-E1866F15AEF4}" dt="2024-06-05T03:04:40.984" v="2106" actId="47"/>
        <pc:sldMkLst>
          <pc:docMk/>
          <pc:sldMk cId="4085750728" sldId="2147376337"/>
        </pc:sldMkLst>
      </pc:sldChg>
      <pc:sldChg chg="modSp mod">
        <pc:chgData name="Jason Wiese" userId="4bff8d5b-7de6-4655-b397-69b0afc81113" providerId="ADAL" clId="{C84C1BC5-C9BE-4375-8219-E1866F15AEF4}" dt="2024-06-05T03:42:01.557" v="4051" actId="20577"/>
        <pc:sldMkLst>
          <pc:docMk/>
          <pc:sldMk cId="739230498" sldId="2147376338"/>
        </pc:sldMkLst>
      </pc:sldChg>
      <pc:sldChg chg="del">
        <pc:chgData name="Jason Wiese" userId="4bff8d5b-7de6-4655-b397-69b0afc81113" providerId="ADAL" clId="{C84C1BC5-C9BE-4375-8219-E1866F15AEF4}" dt="2024-06-05T02:55:48.038" v="1698" actId="47"/>
        <pc:sldMkLst>
          <pc:docMk/>
          <pc:sldMk cId="1102302557" sldId="2147376340"/>
        </pc:sldMkLst>
      </pc:sldChg>
      <pc:sldChg chg="modSp mod">
        <pc:chgData name="Jason Wiese" userId="4bff8d5b-7de6-4655-b397-69b0afc81113" providerId="ADAL" clId="{C84C1BC5-C9BE-4375-8219-E1866F15AEF4}" dt="2024-06-05T03:40:02.088" v="3955" actId="14100"/>
        <pc:sldMkLst>
          <pc:docMk/>
          <pc:sldMk cId="1045854534" sldId="2147376344"/>
        </pc:sldMkLst>
      </pc:sldChg>
      <pc:sldChg chg="modSp del mod delCm">
        <pc:chgData name="Jason Wiese" userId="4bff8d5b-7de6-4655-b397-69b0afc81113" providerId="ADAL" clId="{C84C1BC5-C9BE-4375-8219-E1866F15AEF4}" dt="2024-06-05T03:18:53.593" v="2464" actId="47"/>
        <pc:sldMkLst>
          <pc:docMk/>
          <pc:sldMk cId="282143458" sldId="214737634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C84C1BC5-C9BE-4375-8219-E1866F15AEF4}" dt="2024-06-05T03:09:14.993" v="2323"/>
              <pc2:cmMkLst xmlns:pc2="http://schemas.microsoft.com/office/powerpoint/2019/9/main/command">
                <pc:docMk/>
                <pc:sldMk cId="282143458" sldId="2147376348"/>
                <pc2:cmMk id="{968932D3-4143-499B-9F23-F8FAF37FC09B}"/>
              </pc2:cmMkLst>
            </pc226:cmChg>
          </p:ext>
        </pc:extLst>
      </pc:sldChg>
      <pc:sldChg chg="modSp mod">
        <pc:chgData name="Jason Wiese" userId="4bff8d5b-7de6-4655-b397-69b0afc81113" providerId="ADAL" clId="{C84C1BC5-C9BE-4375-8219-E1866F15AEF4}" dt="2024-06-05T02:50:15.897" v="1313" actId="20577"/>
        <pc:sldMkLst>
          <pc:docMk/>
          <pc:sldMk cId="4217998672" sldId="2147376350"/>
        </pc:sldMkLst>
      </pc:sldChg>
      <pc:sldChg chg="modSp mod ord">
        <pc:chgData name="Jason Wiese" userId="4bff8d5b-7de6-4655-b397-69b0afc81113" providerId="ADAL" clId="{C84C1BC5-C9BE-4375-8219-E1866F15AEF4}" dt="2024-06-05T02:37:29.725" v="1024" actId="6549"/>
        <pc:sldMkLst>
          <pc:docMk/>
          <pc:sldMk cId="1362027338" sldId="2147376352"/>
        </pc:sldMkLst>
      </pc:sldChg>
      <pc:sldChg chg="modSp mod ord">
        <pc:chgData name="Jason Wiese" userId="4bff8d5b-7de6-4655-b397-69b0afc81113" providerId="ADAL" clId="{C84C1BC5-C9BE-4375-8219-E1866F15AEF4}" dt="2024-06-05T02:39:43.665" v="1216" actId="6549"/>
        <pc:sldMkLst>
          <pc:docMk/>
          <pc:sldMk cId="1053561382" sldId="2147376354"/>
        </pc:sldMkLst>
      </pc:sldChg>
      <pc:sldChg chg="modSp mod">
        <pc:chgData name="Jason Wiese" userId="4bff8d5b-7de6-4655-b397-69b0afc81113" providerId="ADAL" clId="{C84C1BC5-C9BE-4375-8219-E1866F15AEF4}" dt="2024-06-05T03:07:39.403" v="2283" actId="1035"/>
        <pc:sldMkLst>
          <pc:docMk/>
          <pc:sldMk cId="714838885" sldId="2147376355"/>
        </pc:sldMkLst>
      </pc:sldChg>
      <pc:sldChg chg="modSp mod">
        <pc:chgData name="Jason Wiese" userId="4bff8d5b-7de6-4655-b397-69b0afc81113" providerId="ADAL" clId="{C84C1BC5-C9BE-4375-8219-E1866F15AEF4}" dt="2024-06-05T02:39:57.890" v="1217" actId="113"/>
        <pc:sldMkLst>
          <pc:docMk/>
          <pc:sldMk cId="1147571997" sldId="2147376357"/>
        </pc:sldMkLst>
      </pc:sldChg>
      <pc:sldChg chg="modSp mod">
        <pc:chgData name="Jason Wiese" userId="4bff8d5b-7de6-4655-b397-69b0afc81113" providerId="ADAL" clId="{C84C1BC5-C9BE-4375-8219-E1866F15AEF4}" dt="2024-06-05T02:33:35.448" v="838" actId="20577"/>
        <pc:sldMkLst>
          <pc:docMk/>
          <pc:sldMk cId="2119397178" sldId="2147376358"/>
        </pc:sldMkLst>
      </pc:sldChg>
      <pc:sldChg chg="modSp mod">
        <pc:chgData name="Jason Wiese" userId="4bff8d5b-7de6-4655-b397-69b0afc81113" providerId="ADAL" clId="{C84C1BC5-C9BE-4375-8219-E1866F15AEF4}" dt="2024-06-05T02:55:57.660" v="1701" actId="20577"/>
        <pc:sldMkLst>
          <pc:docMk/>
          <pc:sldMk cId="2657806686" sldId="2147376360"/>
        </pc:sldMkLst>
      </pc:sldChg>
      <pc:sldChg chg="del">
        <pc:chgData name="Jason Wiese" userId="4bff8d5b-7de6-4655-b397-69b0afc81113" providerId="ADAL" clId="{C84C1BC5-C9BE-4375-8219-E1866F15AEF4}" dt="2024-06-05T03:03:26.276" v="1959"/>
        <pc:sldMkLst>
          <pc:docMk/>
          <pc:sldMk cId="412409598" sldId="2147376361"/>
        </pc:sldMkLst>
      </pc:sldChg>
      <pc:sldChg chg="modSp mod">
        <pc:chgData name="Jason Wiese" userId="4bff8d5b-7de6-4655-b397-69b0afc81113" providerId="ADAL" clId="{C84C1BC5-C9BE-4375-8219-E1866F15AEF4}" dt="2024-06-05T03:07:11.640" v="2270" actId="20577"/>
        <pc:sldMkLst>
          <pc:docMk/>
          <pc:sldMk cId="2934742561" sldId="2147376361"/>
        </pc:sldMkLst>
      </pc:sldChg>
      <pc:sldChg chg="addSp delSp modSp mod">
        <pc:chgData name="Jason Wiese" userId="4bff8d5b-7de6-4655-b397-69b0afc81113" providerId="ADAL" clId="{C84C1BC5-C9BE-4375-8219-E1866F15AEF4}" dt="2024-06-05T03:18:31.786" v="2463" actId="1076"/>
        <pc:sldMkLst>
          <pc:docMk/>
          <pc:sldMk cId="2206576590" sldId="2147376362"/>
        </pc:sldMkLst>
      </pc:sldChg>
      <pc:sldChg chg="modSp mod">
        <pc:chgData name="Jason Wiese" userId="4bff8d5b-7de6-4655-b397-69b0afc81113" providerId="ADAL" clId="{C84C1BC5-C9BE-4375-8219-E1866F15AEF4}" dt="2024-06-05T03:21:26.185" v="2716" actId="113"/>
        <pc:sldMkLst>
          <pc:docMk/>
          <pc:sldMk cId="1653125330" sldId="2147376363"/>
        </pc:sldMkLst>
      </pc:sldChg>
      <pc:sldChg chg="modSp mod">
        <pc:chgData name="Jason Wiese" userId="4bff8d5b-7de6-4655-b397-69b0afc81113" providerId="ADAL" clId="{C84C1BC5-C9BE-4375-8219-E1866F15AEF4}" dt="2024-06-05T03:33:07.188" v="3584" actId="14100"/>
        <pc:sldMkLst>
          <pc:docMk/>
          <pc:sldMk cId="3300958763" sldId="2147376364"/>
        </pc:sldMkLst>
      </pc:sldChg>
      <pc:sldChg chg="modSp mod">
        <pc:chgData name="Jason Wiese" userId="4bff8d5b-7de6-4655-b397-69b0afc81113" providerId="ADAL" clId="{C84C1BC5-C9BE-4375-8219-E1866F15AEF4}" dt="2024-06-05T03:37:09.528" v="3781" actId="14100"/>
        <pc:sldMkLst>
          <pc:docMk/>
          <pc:sldMk cId="2521765176" sldId="2147376365"/>
        </pc:sldMkLst>
      </pc:sldChg>
      <pc:sldChg chg="modSp del mod">
        <pc:chgData name="Jason Wiese" userId="4bff8d5b-7de6-4655-b397-69b0afc81113" providerId="ADAL" clId="{C84C1BC5-C9BE-4375-8219-E1866F15AEF4}" dt="2024-06-05T04:05:04.717" v="4227" actId="47"/>
        <pc:sldMkLst>
          <pc:docMk/>
          <pc:sldMk cId="1713627552" sldId="2147376366"/>
        </pc:sldMkLst>
      </pc:sldChg>
      <pc:sldChg chg="modSp del mod">
        <pc:chgData name="Jason Wiese" userId="4bff8d5b-7de6-4655-b397-69b0afc81113" providerId="ADAL" clId="{C84C1BC5-C9BE-4375-8219-E1866F15AEF4}" dt="2024-06-05T04:01:23.807" v="4118" actId="47"/>
        <pc:sldMkLst>
          <pc:docMk/>
          <pc:sldMk cId="3713064711" sldId="2147376366"/>
        </pc:sldMkLst>
      </pc:sldChg>
    </pc:docChg>
  </pc:docChgLst>
  <pc:docChgLst>
    <pc:chgData name="Jason Wiese" userId="4bff8d5b-7de6-4655-b397-69b0afc81113" providerId="ADAL" clId="{DF814838-67DB-48A6-A288-39F7ECC82E35}"/>
    <pc:docChg chg="">
      <pc:chgData name="Jason Wiese" userId="4bff8d5b-7de6-4655-b397-69b0afc81113" providerId="ADAL" clId="{DF814838-67DB-48A6-A288-39F7ECC82E35}" dt="2023-05-15T04:10:39.225" v="2"/>
      <pc:docMkLst>
        <pc:docMk/>
      </pc:docMkLst>
      <pc:sldChg chg="addCm">
        <pc:chgData name="Jason Wiese" userId="4bff8d5b-7de6-4655-b397-69b0afc81113" providerId="ADAL" clId="{DF814838-67DB-48A6-A288-39F7ECC82E35}" dt="2023-05-15T04:09:30.549" v="1"/>
        <pc:sldMkLst>
          <pc:docMk/>
          <pc:sldMk cId="4129290295" sldId="21468459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DF814838-67DB-48A6-A288-39F7ECC82E35}" dt="2023-05-15T04:09:30.549" v="1"/>
              <pc2:cmMkLst xmlns:pc2="http://schemas.microsoft.com/office/powerpoint/2019/9/main/command">
                <pc:docMk/>
                <pc:sldMk cId="4129290295" sldId="2146845985"/>
                <pc2:cmMk id="{33F51DDE-5E75-4A35-AF48-681A6C633246}"/>
              </pc2:cmMkLst>
            </pc226:cmChg>
          </p:ext>
        </pc:extLst>
      </pc:sldChg>
      <pc:sldChg chg="addCm">
        <pc:chgData name="Jason Wiese" userId="4bff8d5b-7de6-4655-b397-69b0afc81113" providerId="ADAL" clId="{DF814838-67DB-48A6-A288-39F7ECC82E35}" dt="2023-05-15T04:07:50.959" v="0"/>
        <pc:sldMkLst>
          <pc:docMk/>
          <pc:sldMk cId="3360496983" sldId="21468461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DF814838-67DB-48A6-A288-39F7ECC82E35}" dt="2023-05-15T04:07:50.959" v="0"/>
              <pc2:cmMkLst xmlns:pc2="http://schemas.microsoft.com/office/powerpoint/2019/9/main/command">
                <pc:docMk/>
                <pc:sldMk cId="3360496983" sldId="2146846167"/>
                <pc2:cmMk id="{FAECA72E-2A43-4B98-AF68-51BB436352FF}"/>
              </pc2:cmMkLst>
            </pc226:cmChg>
          </p:ext>
        </pc:extLst>
      </pc:sldChg>
      <pc:sldChg chg="addCm">
        <pc:chgData name="Jason Wiese" userId="4bff8d5b-7de6-4655-b397-69b0afc81113" providerId="ADAL" clId="{DF814838-67DB-48A6-A288-39F7ECC82E35}" dt="2023-05-15T04:10:39.225" v="2"/>
        <pc:sldMkLst>
          <pc:docMk/>
          <pc:sldMk cId="2199883224" sldId="214684617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DF814838-67DB-48A6-A288-39F7ECC82E35}" dt="2023-05-15T04:10:39.225" v="2"/>
              <pc2:cmMkLst xmlns:pc2="http://schemas.microsoft.com/office/powerpoint/2019/9/main/command">
                <pc:docMk/>
                <pc:sldMk cId="2199883224" sldId="2146846172"/>
                <pc2:cmMk id="{0553FB30-FACC-408C-B906-ED78FE8FDD9F}"/>
              </pc2:cmMkLst>
            </pc226:cmChg>
          </p:ext>
        </pc:extLst>
      </pc:sldChg>
    </pc:docChg>
  </pc:docChgLst>
  <pc:docChgLst>
    <pc:chgData name="Jason Wiese" userId="4bff8d5b-7de6-4655-b397-69b0afc81113" providerId="ADAL" clId="{2299467E-7B17-40F5-8091-309E92EF02E6}"/>
    <pc:docChg chg="undo redo custSel addSld delSld modSld sldOrd">
      <pc:chgData name="Jason Wiese" userId="4bff8d5b-7de6-4655-b397-69b0afc81113" providerId="ADAL" clId="{2299467E-7B17-40F5-8091-309E92EF02E6}" dt="2025-06-21T21:10:41.972" v="6065" actId="1035"/>
      <pc:docMkLst>
        <pc:docMk/>
      </pc:docMkLst>
      <pc:sldChg chg="addSp delSp modSp mod">
        <pc:chgData name="Jason Wiese" userId="4bff8d5b-7de6-4655-b397-69b0afc81113" providerId="ADAL" clId="{2299467E-7B17-40F5-8091-309E92EF02E6}" dt="2025-06-04T05:12:11.397" v="4702" actId="1035"/>
        <pc:sldMkLst>
          <pc:docMk/>
          <pc:sldMk cId="1935730749" sldId="2146846176"/>
        </pc:sldMkLst>
        <pc:spChg chg="add mod">
          <ac:chgData name="Jason Wiese" userId="4bff8d5b-7de6-4655-b397-69b0afc81113" providerId="ADAL" clId="{2299467E-7B17-40F5-8091-309E92EF02E6}" dt="2025-06-04T05:12:11.397" v="4702" actId="1035"/>
          <ac:spMkLst>
            <pc:docMk/>
            <pc:sldMk cId="1935730749" sldId="2146846176"/>
            <ac:spMk id="12" creationId="{ECCAEBFB-4814-A72D-FBC4-35E05A087C3F}"/>
          </ac:spMkLst>
        </pc:spChg>
      </pc:sldChg>
      <pc:sldChg chg="modSp mod">
        <pc:chgData name="Jason Wiese" userId="4bff8d5b-7de6-4655-b397-69b0afc81113" providerId="ADAL" clId="{2299467E-7B17-40F5-8091-309E92EF02E6}" dt="2025-06-16T19:18:20.310" v="5739" actId="20577"/>
        <pc:sldMkLst>
          <pc:docMk/>
          <pc:sldMk cId="258537799" sldId="2146846477"/>
        </pc:sldMkLst>
        <pc:spChg chg="mod">
          <ac:chgData name="Jason Wiese" userId="4bff8d5b-7de6-4655-b397-69b0afc81113" providerId="ADAL" clId="{2299467E-7B17-40F5-8091-309E92EF02E6}" dt="2025-06-16T19:18:20.310" v="5739" actId="20577"/>
          <ac:spMkLst>
            <pc:docMk/>
            <pc:sldMk cId="258537799" sldId="2146846477"/>
            <ac:spMk id="6" creationId="{465987E1-416A-14D7-A1FB-4A7F8D92B11A}"/>
          </ac:spMkLst>
        </pc:spChg>
      </pc:sldChg>
      <pc:sldChg chg="modSp mod">
        <pc:chgData name="Jason Wiese" userId="4bff8d5b-7de6-4655-b397-69b0afc81113" providerId="ADAL" clId="{2299467E-7B17-40F5-8091-309E92EF02E6}" dt="2025-06-04T03:53:41.033" v="2637" actId="20577"/>
        <pc:sldMkLst>
          <pc:docMk/>
          <pc:sldMk cId="1342423000" sldId="2147474104"/>
        </pc:sldMkLst>
        <pc:spChg chg="mod">
          <ac:chgData name="Jason Wiese" userId="4bff8d5b-7de6-4655-b397-69b0afc81113" providerId="ADAL" clId="{2299467E-7B17-40F5-8091-309E92EF02E6}" dt="2025-06-04T03:53:41.033" v="2637" actId="20577"/>
          <ac:spMkLst>
            <pc:docMk/>
            <pc:sldMk cId="1342423000" sldId="2147474104"/>
            <ac:spMk id="2" creationId="{3774B0F7-A96A-9FCD-AF63-49B049118DAC}"/>
          </ac:spMkLst>
        </pc:spChg>
      </pc:sldChg>
      <pc:sldChg chg="modSp mod">
        <pc:chgData name="Jason Wiese" userId="4bff8d5b-7de6-4655-b397-69b0afc81113" providerId="ADAL" clId="{2299467E-7B17-40F5-8091-309E92EF02E6}" dt="2025-06-21T21:10:41.972" v="6065" actId="1035"/>
        <pc:sldMkLst>
          <pc:docMk/>
          <pc:sldMk cId="311236990" sldId="2147474105"/>
        </pc:sldMkLst>
        <pc:spChg chg="mod">
          <ac:chgData name="Jason Wiese" userId="4bff8d5b-7de6-4655-b397-69b0afc81113" providerId="ADAL" clId="{2299467E-7B17-40F5-8091-309E92EF02E6}" dt="2025-06-04T03:54:54.298" v="2657" actId="20577"/>
          <ac:spMkLst>
            <pc:docMk/>
            <pc:sldMk cId="311236990" sldId="2147474105"/>
            <ac:spMk id="7" creationId="{48CC53AE-C997-0BF2-B22B-843C40427367}"/>
          </ac:spMkLst>
        </pc:spChg>
        <pc:spChg chg="mod">
          <ac:chgData name="Jason Wiese" userId="4bff8d5b-7de6-4655-b397-69b0afc81113" providerId="ADAL" clId="{2299467E-7B17-40F5-8091-309E92EF02E6}" dt="2025-06-21T21:10:32.840" v="6055" actId="6549"/>
          <ac:spMkLst>
            <pc:docMk/>
            <pc:sldMk cId="311236990" sldId="2147474105"/>
            <ac:spMk id="9" creationId="{E1195D11-4175-EAF8-8A86-F756286547ED}"/>
          </ac:spMkLst>
        </pc:spChg>
        <pc:spChg chg="mod">
          <ac:chgData name="Jason Wiese" userId="4bff8d5b-7de6-4655-b397-69b0afc81113" providerId="ADAL" clId="{2299467E-7B17-40F5-8091-309E92EF02E6}" dt="2025-06-21T21:10:41.972" v="6065" actId="1035"/>
          <ac:spMkLst>
            <pc:docMk/>
            <pc:sldMk cId="311236990" sldId="2147474105"/>
            <ac:spMk id="14" creationId="{4A669A27-9861-813E-00A8-230623F935A6}"/>
          </ac:spMkLst>
        </pc:spChg>
        <pc:graphicFrameChg chg="mod">
          <ac:chgData name="Jason Wiese" userId="4bff8d5b-7de6-4655-b397-69b0afc81113" providerId="ADAL" clId="{2299467E-7B17-40F5-8091-309E92EF02E6}" dt="2025-06-21T21:10:37.683" v="6056" actId="14100"/>
          <ac:graphicFrameMkLst>
            <pc:docMk/>
            <pc:sldMk cId="311236990" sldId="2147474105"/>
            <ac:graphicFrameMk id="12" creationId="{AC352620-3BFD-DDB4-30D6-D8996516862F}"/>
          </ac:graphicFrameMkLst>
        </pc:graphicFrameChg>
      </pc:sldChg>
      <pc:sldChg chg="modSp mod ord">
        <pc:chgData name="Jason Wiese" userId="4bff8d5b-7de6-4655-b397-69b0afc81113" providerId="ADAL" clId="{2299467E-7B17-40F5-8091-309E92EF02E6}" dt="2025-06-04T04:52:54.562" v="4101" actId="6549"/>
        <pc:sldMkLst>
          <pc:docMk/>
          <pc:sldMk cId="1536805254" sldId="2147474114"/>
        </pc:sldMkLst>
        <pc:spChg chg="mod">
          <ac:chgData name="Jason Wiese" userId="4bff8d5b-7de6-4655-b397-69b0afc81113" providerId="ADAL" clId="{2299467E-7B17-40F5-8091-309E92EF02E6}" dt="2025-06-04T04:52:54.562" v="4101" actId="6549"/>
          <ac:spMkLst>
            <pc:docMk/>
            <pc:sldMk cId="1536805254" sldId="2147474114"/>
            <ac:spMk id="6" creationId="{1A62B82D-25D8-584A-50FC-19534CF6D877}"/>
          </ac:spMkLst>
        </pc:spChg>
        <pc:spChg chg="mod">
          <ac:chgData name="Jason Wiese" userId="4bff8d5b-7de6-4655-b397-69b0afc81113" providerId="ADAL" clId="{2299467E-7B17-40F5-8091-309E92EF02E6}" dt="2025-06-02T02:24:35.997" v="497" actId="1035"/>
          <ac:spMkLst>
            <pc:docMk/>
            <pc:sldMk cId="1536805254" sldId="2147474114"/>
            <ac:spMk id="9" creationId="{AF407B00-45DE-41C5-76BE-3F559462B056}"/>
          </ac:spMkLst>
        </pc:spChg>
        <pc:spChg chg="mod">
          <ac:chgData name="Jason Wiese" userId="4bff8d5b-7de6-4655-b397-69b0afc81113" providerId="ADAL" clId="{2299467E-7B17-40F5-8091-309E92EF02E6}" dt="2025-06-02T03:07:47.412" v="1534" actId="20577"/>
          <ac:spMkLst>
            <pc:docMk/>
            <pc:sldMk cId="1536805254" sldId="2147474114"/>
            <ac:spMk id="10" creationId="{CDF8C7C9-17CB-CF8B-182D-C21BD7B93954}"/>
          </ac:spMkLst>
        </pc:spChg>
        <pc:spChg chg="mod">
          <ac:chgData name="Jason Wiese" userId="4bff8d5b-7de6-4655-b397-69b0afc81113" providerId="ADAL" clId="{2299467E-7B17-40F5-8091-309E92EF02E6}" dt="2025-06-02T02:24:35.997" v="497" actId="1035"/>
          <ac:spMkLst>
            <pc:docMk/>
            <pc:sldMk cId="1536805254" sldId="2147474114"/>
            <ac:spMk id="11" creationId="{97E28866-DF39-AD75-BC77-45206EBB49BC}"/>
          </ac:spMkLst>
        </pc:spChg>
      </pc:sldChg>
      <pc:sldChg chg="modSp mod">
        <pc:chgData name="Jason Wiese" userId="4bff8d5b-7de6-4655-b397-69b0afc81113" providerId="ADAL" clId="{2299467E-7B17-40F5-8091-309E92EF02E6}" dt="2025-06-04T03:44:43.476" v="2402" actId="20577"/>
        <pc:sldMkLst>
          <pc:docMk/>
          <pc:sldMk cId="3045584664" sldId="2147474123"/>
        </pc:sldMkLst>
        <pc:spChg chg="mod">
          <ac:chgData name="Jason Wiese" userId="4bff8d5b-7de6-4655-b397-69b0afc81113" providerId="ADAL" clId="{2299467E-7B17-40F5-8091-309E92EF02E6}" dt="2025-06-04T03:44:43.476" v="2402" actId="20577"/>
          <ac:spMkLst>
            <pc:docMk/>
            <pc:sldMk cId="3045584664" sldId="2147474123"/>
            <ac:spMk id="6" creationId="{E01E2DFE-704C-0D3B-A1F7-2EC8A47D3B6C}"/>
          </ac:spMkLst>
        </pc:spChg>
      </pc:sldChg>
      <pc:sldChg chg="addSp delSp modSp mod">
        <pc:chgData name="Jason Wiese" userId="4bff8d5b-7de6-4655-b397-69b0afc81113" providerId="ADAL" clId="{2299467E-7B17-40F5-8091-309E92EF02E6}" dt="2025-06-04T04:37:35.566" v="3678" actId="478"/>
        <pc:sldMkLst>
          <pc:docMk/>
          <pc:sldMk cId="2159698564" sldId="2147474130"/>
        </pc:sldMkLst>
        <pc:spChg chg="mod">
          <ac:chgData name="Jason Wiese" userId="4bff8d5b-7de6-4655-b397-69b0afc81113" providerId="ADAL" clId="{2299467E-7B17-40F5-8091-309E92EF02E6}" dt="2025-06-04T04:37:32.009" v="3677" actId="20577"/>
          <ac:spMkLst>
            <pc:docMk/>
            <pc:sldMk cId="2159698564" sldId="2147474130"/>
            <ac:spMk id="7" creationId="{FFB8A4C8-CE80-E399-34D2-35E1B5163F55}"/>
          </ac:spMkLst>
        </pc:spChg>
      </pc:sldChg>
      <pc:sldChg chg="modSp mod">
        <pc:chgData name="Jason Wiese" userId="4bff8d5b-7de6-4655-b397-69b0afc81113" providerId="ADAL" clId="{2299467E-7B17-40F5-8091-309E92EF02E6}" dt="2025-06-04T04:54:00.395" v="4105" actId="113"/>
        <pc:sldMkLst>
          <pc:docMk/>
          <pc:sldMk cId="950711873" sldId="2147474131"/>
        </pc:sldMkLst>
        <pc:spChg chg="mod">
          <ac:chgData name="Jason Wiese" userId="4bff8d5b-7de6-4655-b397-69b0afc81113" providerId="ADAL" clId="{2299467E-7B17-40F5-8091-309E92EF02E6}" dt="2025-06-04T04:54:00.395" v="4105" actId="113"/>
          <ac:spMkLst>
            <pc:docMk/>
            <pc:sldMk cId="950711873" sldId="2147474131"/>
            <ac:spMk id="7" creationId="{4C544241-97B7-B7DD-47B6-B8FDD1F7EED5}"/>
          </ac:spMkLst>
        </pc:spChg>
      </pc:sldChg>
      <pc:sldChg chg="modSp mod">
        <pc:chgData name="Jason Wiese" userId="4bff8d5b-7de6-4655-b397-69b0afc81113" providerId="ADAL" clId="{2299467E-7B17-40F5-8091-309E92EF02E6}" dt="2025-06-04T04:44:16.745" v="4064" actId="20577"/>
        <pc:sldMkLst>
          <pc:docMk/>
          <pc:sldMk cId="3225705727" sldId="2147474132"/>
        </pc:sldMkLst>
        <pc:spChg chg="mod">
          <ac:chgData name="Jason Wiese" userId="4bff8d5b-7de6-4655-b397-69b0afc81113" providerId="ADAL" clId="{2299467E-7B17-40F5-8091-309E92EF02E6}" dt="2025-06-04T04:44:16.745" v="4064" actId="20577"/>
          <ac:spMkLst>
            <pc:docMk/>
            <pc:sldMk cId="3225705727" sldId="2147474132"/>
            <ac:spMk id="7" creationId="{D6A444B3-F73D-6494-28D6-5491E2F721AA}"/>
          </ac:spMkLst>
        </pc:spChg>
      </pc:sldChg>
      <pc:sldChg chg="modSp mod">
        <pc:chgData name="Jason Wiese" userId="4bff8d5b-7de6-4655-b397-69b0afc81113" providerId="ADAL" clId="{2299467E-7B17-40F5-8091-309E92EF02E6}" dt="2025-06-04T04:12:47.924" v="3344" actId="20577"/>
        <pc:sldMkLst>
          <pc:docMk/>
          <pc:sldMk cId="3339909829" sldId="2147474133"/>
        </pc:sldMkLst>
        <pc:spChg chg="mod">
          <ac:chgData name="Jason Wiese" userId="4bff8d5b-7de6-4655-b397-69b0afc81113" providerId="ADAL" clId="{2299467E-7B17-40F5-8091-309E92EF02E6}" dt="2025-06-04T04:12:47.924" v="3344" actId="20577"/>
          <ac:spMkLst>
            <pc:docMk/>
            <pc:sldMk cId="3339909829" sldId="2147474133"/>
            <ac:spMk id="7" creationId="{C1190920-9782-822E-748A-AD240D807457}"/>
          </ac:spMkLst>
        </pc:spChg>
      </pc:sldChg>
      <pc:sldChg chg="modSp mod">
        <pc:chgData name="Jason Wiese" userId="4bff8d5b-7de6-4655-b397-69b0afc81113" providerId="ADAL" clId="{2299467E-7B17-40F5-8091-309E92EF02E6}" dt="2025-06-02T03:42:58.169" v="2179" actId="14100"/>
        <pc:sldMkLst>
          <pc:docMk/>
          <pc:sldMk cId="382463048" sldId="2147474134"/>
        </pc:sldMkLst>
        <pc:spChg chg="mod">
          <ac:chgData name="Jason Wiese" userId="4bff8d5b-7de6-4655-b397-69b0afc81113" providerId="ADAL" clId="{2299467E-7B17-40F5-8091-309E92EF02E6}" dt="2025-06-02T03:42:58.169" v="2179" actId="14100"/>
          <ac:spMkLst>
            <pc:docMk/>
            <pc:sldMk cId="382463048" sldId="2147474134"/>
            <ac:spMk id="7" creationId="{9982071E-D035-038B-7B66-BDB6E97B93D6}"/>
          </ac:spMkLst>
        </pc:spChg>
      </pc:sldChg>
      <pc:sldChg chg="modSp mod">
        <pc:chgData name="Jason Wiese" userId="4bff8d5b-7de6-4655-b397-69b0afc81113" providerId="ADAL" clId="{2299467E-7B17-40F5-8091-309E92EF02E6}" dt="2025-06-04T04:53:19.953" v="4103" actId="14100"/>
        <pc:sldMkLst>
          <pc:docMk/>
          <pc:sldMk cId="4197744591" sldId="2147474136"/>
        </pc:sldMkLst>
        <pc:spChg chg="mod">
          <ac:chgData name="Jason Wiese" userId="4bff8d5b-7de6-4655-b397-69b0afc81113" providerId="ADAL" clId="{2299467E-7B17-40F5-8091-309E92EF02E6}" dt="2025-06-04T04:53:19.953" v="4103" actId="14100"/>
          <ac:spMkLst>
            <pc:docMk/>
            <pc:sldMk cId="4197744591" sldId="2147474136"/>
            <ac:spMk id="4" creationId="{BECBDC94-A82D-8884-A2EA-14353B13C908}"/>
          </ac:spMkLst>
        </pc:spChg>
      </pc:sldChg>
      <pc:sldChg chg="modSp mod">
        <pc:chgData name="Jason Wiese" userId="4bff8d5b-7de6-4655-b397-69b0afc81113" providerId="ADAL" clId="{2299467E-7B17-40F5-8091-309E92EF02E6}" dt="2025-06-02T02:26:48.486" v="510" actId="20577"/>
        <pc:sldMkLst>
          <pc:docMk/>
          <pc:sldMk cId="2803029237" sldId="2147474141"/>
        </pc:sldMkLst>
      </pc:sldChg>
      <pc:sldChg chg="modSp mod ord">
        <pc:chgData name="Jason Wiese" userId="4bff8d5b-7de6-4655-b397-69b0afc81113" providerId="ADAL" clId="{2299467E-7B17-40F5-8091-309E92EF02E6}" dt="2025-06-16T19:27:24.021" v="5752" actId="20577"/>
        <pc:sldMkLst>
          <pc:docMk/>
          <pc:sldMk cId="368591672" sldId="2147474143"/>
        </pc:sldMkLst>
        <pc:spChg chg="mod">
          <ac:chgData name="Jason Wiese" userId="4bff8d5b-7de6-4655-b397-69b0afc81113" providerId="ADAL" clId="{2299467E-7B17-40F5-8091-309E92EF02E6}" dt="2025-06-16T19:27:24.021" v="5752" actId="20577"/>
          <ac:spMkLst>
            <pc:docMk/>
            <pc:sldMk cId="368591672" sldId="2147474143"/>
            <ac:spMk id="6" creationId="{27611C4F-6C88-00C2-46C4-93B7C84A7A92}"/>
          </ac:spMkLst>
        </pc:spChg>
        <pc:spChg chg="mod">
          <ac:chgData name="Jason Wiese" userId="4bff8d5b-7de6-4655-b397-69b0afc81113" providerId="ADAL" clId="{2299467E-7B17-40F5-8091-309E92EF02E6}" dt="2025-06-14T08:30:58.834" v="5716" actId="20577"/>
          <ac:spMkLst>
            <pc:docMk/>
            <pc:sldMk cId="368591672" sldId="2147474143"/>
            <ac:spMk id="29" creationId="{84A9236D-3AD0-E585-C0DB-2E1EB2CDD577}"/>
          </ac:spMkLst>
        </pc:spChg>
      </pc:sldChg>
      <pc:sldChg chg="add">
        <pc:chgData name="Jason Wiese" userId="4bff8d5b-7de6-4655-b397-69b0afc81113" providerId="ADAL" clId="{2299467E-7B17-40F5-8091-309E92EF02E6}" dt="2025-06-02T02:25:42.568" v="499"/>
        <pc:sldMkLst>
          <pc:docMk/>
          <pc:sldMk cId="345939821" sldId="2147474145"/>
        </pc:sldMkLst>
      </pc:sldChg>
      <pc:sldChg chg="del">
        <pc:chgData name="Jason Wiese" userId="4bff8d5b-7de6-4655-b397-69b0afc81113" providerId="ADAL" clId="{2299467E-7B17-40F5-8091-309E92EF02E6}" dt="2025-06-02T02:25:39.223" v="498" actId="2696"/>
        <pc:sldMkLst>
          <pc:docMk/>
          <pc:sldMk cId="2603762984" sldId="2147474145"/>
        </pc:sldMkLst>
      </pc:sldChg>
      <pc:sldChg chg="modSp mod">
        <pc:chgData name="Jason Wiese" userId="4bff8d5b-7de6-4655-b397-69b0afc81113" providerId="ADAL" clId="{2299467E-7B17-40F5-8091-309E92EF02E6}" dt="2025-06-04T04:12:32.847" v="3340" actId="14100"/>
        <pc:sldMkLst>
          <pc:docMk/>
          <pc:sldMk cId="3320950216" sldId="2147474149"/>
        </pc:sldMkLst>
        <pc:spChg chg="mod">
          <ac:chgData name="Jason Wiese" userId="4bff8d5b-7de6-4655-b397-69b0afc81113" providerId="ADAL" clId="{2299467E-7B17-40F5-8091-309E92EF02E6}" dt="2025-06-04T04:12:32.847" v="3340" actId="14100"/>
          <ac:spMkLst>
            <pc:docMk/>
            <pc:sldMk cId="3320950216" sldId="2147474149"/>
            <ac:spMk id="6" creationId="{8DD26080-9F10-F2F6-57F6-902D21C2C794}"/>
          </ac:spMkLst>
        </pc:spChg>
      </pc:sldChg>
      <pc:sldChg chg="ord">
        <pc:chgData name="Jason Wiese" userId="4bff8d5b-7de6-4655-b397-69b0afc81113" providerId="ADAL" clId="{2299467E-7B17-40F5-8091-309E92EF02E6}" dt="2025-06-04T04:10:07.551" v="3193"/>
        <pc:sldMkLst>
          <pc:docMk/>
          <pc:sldMk cId="123766995" sldId="2147474150"/>
        </pc:sldMkLst>
      </pc:sldChg>
      <pc:sldChg chg="modSp mod">
        <pc:chgData name="Jason Wiese" userId="4bff8d5b-7de6-4655-b397-69b0afc81113" providerId="ADAL" clId="{2299467E-7B17-40F5-8091-309E92EF02E6}" dt="2025-06-02T03:42:49.786" v="2178" actId="20577"/>
        <pc:sldMkLst>
          <pc:docMk/>
          <pc:sldMk cId="921552991" sldId="2147474157"/>
        </pc:sldMkLst>
      </pc:sldChg>
      <pc:sldChg chg="modSp mod">
        <pc:chgData name="Jason Wiese" userId="4bff8d5b-7de6-4655-b397-69b0afc81113" providerId="ADAL" clId="{2299467E-7B17-40F5-8091-309E92EF02E6}" dt="2025-06-04T20:33:55.980" v="4861" actId="1076"/>
        <pc:sldMkLst>
          <pc:docMk/>
          <pc:sldMk cId="2603317807" sldId="2147474157"/>
        </pc:sldMkLst>
      </pc:sldChg>
      <pc:sldChg chg="modSp add mod">
        <pc:chgData name="Jason Wiese" userId="4bff8d5b-7de6-4655-b397-69b0afc81113" providerId="ADAL" clId="{2299467E-7B17-40F5-8091-309E92EF02E6}" dt="2025-06-04T04:27:06.087" v="3353" actId="14100"/>
        <pc:sldMkLst>
          <pc:docMk/>
          <pc:sldMk cId="2476837319" sldId="2147474160"/>
        </pc:sldMkLst>
      </pc:sldChg>
      <pc:sldChg chg="modSp del mod">
        <pc:chgData name="Jason Wiese" userId="4bff8d5b-7de6-4655-b397-69b0afc81113" providerId="ADAL" clId="{2299467E-7B17-40F5-8091-309E92EF02E6}" dt="2025-06-04T04:02:17.879" v="2732" actId="2696"/>
        <pc:sldMkLst>
          <pc:docMk/>
          <pc:sldMk cId="4152561357" sldId="2147474160"/>
        </pc:sldMkLst>
      </pc:sldChg>
      <pc:sldChg chg="modSp mod">
        <pc:chgData name="Jason Wiese" userId="4bff8d5b-7de6-4655-b397-69b0afc81113" providerId="ADAL" clId="{2299467E-7B17-40F5-8091-309E92EF02E6}" dt="2025-06-02T02:22:28.019" v="479" actId="20577"/>
        <pc:sldMkLst>
          <pc:docMk/>
          <pc:sldMk cId="3746767789" sldId="2147474166"/>
        </pc:sldMkLst>
      </pc:sldChg>
      <pc:sldChg chg="modSp mod">
        <pc:chgData name="Jason Wiese" userId="4bff8d5b-7de6-4655-b397-69b0afc81113" providerId="ADAL" clId="{2299467E-7B17-40F5-8091-309E92EF02E6}" dt="2025-06-04T03:53:09.845" v="2631" actId="20577"/>
        <pc:sldMkLst>
          <pc:docMk/>
          <pc:sldMk cId="2826608419" sldId="2147474175"/>
        </pc:sldMkLst>
        <pc:spChg chg="mod">
          <ac:chgData name="Jason Wiese" userId="4bff8d5b-7de6-4655-b397-69b0afc81113" providerId="ADAL" clId="{2299467E-7B17-40F5-8091-309E92EF02E6}" dt="2025-06-04T03:53:09.845" v="2631" actId="20577"/>
          <ac:spMkLst>
            <pc:docMk/>
            <pc:sldMk cId="2826608419" sldId="2147474175"/>
            <ac:spMk id="6" creationId="{A68BAB4B-6865-D0FF-70F5-7B072D0FFE3B}"/>
          </ac:spMkLst>
        </pc:spChg>
      </pc:sldChg>
      <pc:sldChg chg="addSp delSp modSp del mod">
        <pc:chgData name="Jason Wiese" userId="4bff8d5b-7de6-4655-b397-69b0afc81113" providerId="ADAL" clId="{2299467E-7B17-40F5-8091-309E92EF02E6}" dt="2025-06-04T04:17:20.445" v="3351" actId="47"/>
        <pc:sldMkLst>
          <pc:docMk/>
          <pc:sldMk cId="2123046760" sldId="2147474176"/>
        </pc:sldMkLst>
      </pc:sldChg>
      <pc:sldChg chg="addSp delSp modSp del mod modCm">
        <pc:chgData name="Jason Wiese" userId="4bff8d5b-7de6-4655-b397-69b0afc81113" providerId="ADAL" clId="{2299467E-7B17-40F5-8091-309E92EF02E6}" dt="2025-06-02T03:04:39.182" v="1257" actId="2696"/>
        <pc:sldMkLst>
          <pc:docMk/>
          <pc:sldMk cId="1876698611" sldId="21474741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son Wiese" userId="4bff8d5b-7de6-4655-b397-69b0afc81113" providerId="ADAL" clId="{2299467E-7B17-40F5-8091-309E92EF02E6}" dt="2025-06-02T02:53:18.894" v="540" actId="20577"/>
              <pc2:cmMkLst xmlns:pc2="http://schemas.microsoft.com/office/powerpoint/2019/9/main/command">
                <pc:docMk/>
                <pc:sldMk cId="1876698611" sldId="2147474181"/>
                <pc2:cmMk id="{C7745421-FF58-4A71-A35E-E18330DFFE29}"/>
              </pc2:cmMkLst>
            </pc226:cmChg>
          </p:ext>
        </pc:extLst>
      </pc:sldChg>
      <pc:sldChg chg="add mod">
        <pc:chgData name="Jason Wiese" userId="4bff8d5b-7de6-4655-b397-69b0afc81113" providerId="ADAL" clId="{2299467E-7B17-40F5-8091-309E92EF02E6}" dt="2025-06-02T04:24:26.712" v="2293" actId="27918"/>
        <pc:sldMkLst>
          <pc:docMk/>
          <pc:sldMk cId="2130628994" sldId="2147474181"/>
        </pc:sldMkLst>
      </pc:sldChg>
      <pc:sldChg chg="modSp mod">
        <pc:chgData name="Jason Wiese" userId="4bff8d5b-7de6-4655-b397-69b0afc81113" providerId="ADAL" clId="{2299467E-7B17-40F5-8091-309E92EF02E6}" dt="2025-06-02T04:23:49.519" v="2291" actId="27918"/>
        <pc:sldMkLst>
          <pc:docMk/>
          <pc:sldMk cId="3858271796" sldId="2147474182"/>
        </pc:sldMkLst>
      </pc:sldChg>
      <pc:sldChg chg="modSp mod">
        <pc:chgData name="Jason Wiese" userId="4bff8d5b-7de6-4655-b397-69b0afc81113" providerId="ADAL" clId="{2299467E-7B17-40F5-8091-309E92EF02E6}" dt="2025-06-04T04:46:43.916" v="4099" actId="20577"/>
        <pc:sldMkLst>
          <pc:docMk/>
          <pc:sldMk cId="1135560459" sldId="2147474184"/>
        </pc:sldMkLst>
        <pc:spChg chg="mod">
          <ac:chgData name="Jason Wiese" userId="4bff8d5b-7de6-4655-b397-69b0afc81113" providerId="ADAL" clId="{2299467E-7B17-40F5-8091-309E92EF02E6}" dt="2025-06-04T04:07:59.152" v="3185" actId="20577"/>
          <ac:spMkLst>
            <pc:docMk/>
            <pc:sldMk cId="1135560459" sldId="2147474184"/>
            <ac:spMk id="6" creationId="{6042DEDB-26DA-760A-CDF6-CBCBBEA8F315}"/>
          </ac:spMkLst>
        </pc:spChg>
        <pc:spChg chg="mod">
          <ac:chgData name="Jason Wiese" userId="4bff8d5b-7de6-4655-b397-69b0afc81113" providerId="ADAL" clId="{2299467E-7B17-40F5-8091-309E92EF02E6}" dt="2025-06-02T03:17:15.602" v="2140" actId="20577"/>
          <ac:spMkLst>
            <pc:docMk/>
            <pc:sldMk cId="1135560459" sldId="2147474184"/>
            <ac:spMk id="9" creationId="{A12A9291-2D03-55CD-0207-CE77A6B2A45F}"/>
          </ac:spMkLst>
        </pc:spChg>
        <pc:spChg chg="mod">
          <ac:chgData name="Jason Wiese" userId="4bff8d5b-7de6-4655-b397-69b0afc81113" providerId="ADAL" clId="{2299467E-7B17-40F5-8091-309E92EF02E6}" dt="2025-06-02T03:17:12.162" v="2138" actId="20577"/>
          <ac:spMkLst>
            <pc:docMk/>
            <pc:sldMk cId="1135560459" sldId="2147474184"/>
            <ac:spMk id="11" creationId="{57661072-EE8E-2AAF-CEB0-ABB26FF5C38C}"/>
          </ac:spMkLst>
        </pc:spChg>
        <pc:spChg chg="mod">
          <ac:chgData name="Jason Wiese" userId="4bff8d5b-7de6-4655-b397-69b0afc81113" providerId="ADAL" clId="{2299467E-7B17-40F5-8091-309E92EF02E6}" dt="2025-06-02T03:17:07.157" v="2136" actId="20577"/>
          <ac:spMkLst>
            <pc:docMk/>
            <pc:sldMk cId="1135560459" sldId="2147474184"/>
            <ac:spMk id="13" creationId="{68645A1D-4047-A541-70E1-FF5822604C2F}"/>
          </ac:spMkLst>
        </pc:spChg>
        <pc:spChg chg="mod">
          <ac:chgData name="Jason Wiese" userId="4bff8d5b-7de6-4655-b397-69b0afc81113" providerId="ADAL" clId="{2299467E-7B17-40F5-8091-309E92EF02E6}" dt="2025-06-02T03:17:01.014" v="2132" actId="20577"/>
          <ac:spMkLst>
            <pc:docMk/>
            <pc:sldMk cId="1135560459" sldId="2147474184"/>
            <ac:spMk id="14" creationId="{96C8745B-214E-2843-8759-04B185FEDD61}"/>
          </ac:spMkLst>
        </pc:spChg>
        <pc:spChg chg="mod">
          <ac:chgData name="Jason Wiese" userId="4bff8d5b-7de6-4655-b397-69b0afc81113" providerId="ADAL" clId="{2299467E-7B17-40F5-8091-309E92EF02E6}" dt="2025-06-02T03:16:57.890" v="2130" actId="20577"/>
          <ac:spMkLst>
            <pc:docMk/>
            <pc:sldMk cId="1135560459" sldId="2147474184"/>
            <ac:spMk id="15" creationId="{BEDD818E-42A6-A238-8CE2-72E7F715E393}"/>
          </ac:spMkLst>
        </pc:spChg>
        <pc:spChg chg="mod">
          <ac:chgData name="Jason Wiese" userId="4bff8d5b-7de6-4655-b397-69b0afc81113" providerId="ADAL" clId="{2299467E-7B17-40F5-8091-309E92EF02E6}" dt="2025-06-04T04:46:43.916" v="4099" actId="20577"/>
          <ac:spMkLst>
            <pc:docMk/>
            <pc:sldMk cId="1135560459" sldId="2147474184"/>
            <ac:spMk id="29" creationId="{17D6379E-1377-BE8E-C57F-FA9B288BB016}"/>
          </ac:spMkLst>
        </pc:spChg>
      </pc:sldChg>
      <pc:sldChg chg="modSp mod">
        <pc:chgData name="Jason Wiese" userId="4bff8d5b-7de6-4655-b397-69b0afc81113" providerId="ADAL" clId="{2299467E-7B17-40F5-8091-309E92EF02E6}" dt="2025-06-02T03:40:39.052" v="2168" actId="20577"/>
        <pc:sldMkLst>
          <pc:docMk/>
          <pc:sldMk cId="2135549410" sldId="2147474186"/>
        </pc:sldMkLst>
        <pc:spChg chg="mod">
          <ac:chgData name="Jason Wiese" userId="4bff8d5b-7de6-4655-b397-69b0afc81113" providerId="ADAL" clId="{2299467E-7B17-40F5-8091-309E92EF02E6}" dt="2025-06-02T03:40:39.052" v="2168" actId="20577"/>
          <ac:spMkLst>
            <pc:docMk/>
            <pc:sldMk cId="2135549410" sldId="2147474186"/>
            <ac:spMk id="6" creationId="{EA2F556D-C607-DA1F-DC7B-6DAE0EB82BA1}"/>
          </ac:spMkLst>
        </pc:spChg>
      </pc:sldChg>
      <pc:sldChg chg="add">
        <pc:chgData name="Jason Wiese" userId="4bff8d5b-7de6-4655-b397-69b0afc81113" providerId="ADAL" clId="{2299467E-7B17-40F5-8091-309E92EF02E6}" dt="2025-06-02T04:28:03.797" v="2295"/>
        <pc:sldMkLst>
          <pc:docMk/>
          <pc:sldMk cId="529141372" sldId="2147474187"/>
        </pc:sldMkLst>
      </pc:sldChg>
      <pc:sldChg chg="addSp modSp new del mod">
        <pc:chgData name="Jason Wiese" userId="4bff8d5b-7de6-4655-b397-69b0afc81113" providerId="ADAL" clId="{2299467E-7B17-40F5-8091-309E92EF02E6}" dt="2025-06-02T04:27:50.388" v="2294" actId="2696"/>
        <pc:sldMkLst>
          <pc:docMk/>
          <pc:sldMk cId="1973480155" sldId="2147474187"/>
        </pc:sldMkLst>
      </pc:sldChg>
      <pc:sldChg chg="add del">
        <pc:chgData name="Jason Wiese" userId="4bff8d5b-7de6-4655-b397-69b0afc81113" providerId="ADAL" clId="{2299467E-7B17-40F5-8091-309E92EF02E6}" dt="2025-06-02T04:28:26.598" v="2296" actId="2696"/>
        <pc:sldMkLst>
          <pc:docMk/>
          <pc:sldMk cId="1913434094" sldId="2147474188"/>
        </pc:sldMkLst>
      </pc:sldChg>
      <pc:sldChg chg="add">
        <pc:chgData name="Jason Wiese" userId="4bff8d5b-7de6-4655-b397-69b0afc81113" providerId="ADAL" clId="{2299467E-7B17-40F5-8091-309E92EF02E6}" dt="2025-06-02T04:28:38.760" v="2297"/>
        <pc:sldMkLst>
          <pc:docMk/>
          <pc:sldMk cId="3326887339" sldId="2147474188"/>
        </pc:sldMkLst>
      </pc:sldChg>
      <pc:sldChg chg="addSp delSp modSp add del mod">
        <pc:chgData name="Jason Wiese" userId="4bff8d5b-7de6-4655-b397-69b0afc81113" providerId="ADAL" clId="{2299467E-7B17-40F5-8091-309E92EF02E6}" dt="2025-06-02T04:27:50.388" v="2294" actId="2696"/>
        <pc:sldMkLst>
          <pc:docMk/>
          <pc:sldMk cId="4021119389" sldId="2147474188"/>
        </pc:sldMkLst>
      </pc:sldChg>
      <pc:sldChg chg="addSp modSp new mod">
        <pc:chgData name="Jason Wiese" userId="4bff8d5b-7de6-4655-b397-69b0afc81113" providerId="ADAL" clId="{2299467E-7B17-40F5-8091-309E92EF02E6}" dt="2025-06-02T04:21:16.250" v="2289" actId="20577"/>
        <pc:sldMkLst>
          <pc:docMk/>
          <pc:sldMk cId="2798252278" sldId="2147474189"/>
        </pc:sldMkLst>
      </pc:sldChg>
      <pc:sldChg chg="modSp mod">
        <pc:chgData name="Jason Wiese" userId="4bff8d5b-7de6-4655-b397-69b0afc81113" providerId="ADAL" clId="{2299467E-7B17-40F5-8091-309E92EF02E6}" dt="2025-06-04T04:46:20.918" v="4090" actId="20577"/>
        <pc:sldMkLst>
          <pc:docMk/>
          <pc:sldMk cId="3737029737" sldId="2147474190"/>
        </pc:sldMkLst>
        <pc:spChg chg="mod">
          <ac:chgData name="Jason Wiese" userId="4bff8d5b-7de6-4655-b397-69b0afc81113" providerId="ADAL" clId="{2299467E-7B17-40F5-8091-309E92EF02E6}" dt="2025-06-04T04:46:20.918" v="4090" actId="20577"/>
          <ac:spMkLst>
            <pc:docMk/>
            <pc:sldMk cId="3737029737" sldId="2147474190"/>
            <ac:spMk id="3" creationId="{174DAA48-B7C2-728A-799D-EAFAFD9D4982}"/>
          </ac:spMkLst>
        </pc:spChg>
        <pc:spChg chg="mod">
          <ac:chgData name="Jason Wiese" userId="4bff8d5b-7de6-4655-b397-69b0afc81113" providerId="ADAL" clId="{2299467E-7B17-40F5-8091-309E92EF02E6}" dt="2025-06-04T03:54:16.534" v="2645" actId="20577"/>
          <ac:spMkLst>
            <pc:docMk/>
            <pc:sldMk cId="3737029737" sldId="2147474190"/>
            <ac:spMk id="6" creationId="{9E47F1A3-59C2-3FF2-32F7-731AB2162B35}"/>
          </ac:spMkLst>
        </pc:spChg>
      </pc:sldChg>
      <pc:sldChg chg="del">
        <pc:chgData name="Jason Wiese" userId="4bff8d5b-7de6-4655-b397-69b0afc81113" providerId="ADAL" clId="{2299467E-7B17-40F5-8091-309E92EF02E6}" dt="2025-06-04T04:26:50.696" v="3352" actId="47"/>
        <pc:sldMkLst>
          <pc:docMk/>
          <pc:sldMk cId="3978315172" sldId="2147474192"/>
        </pc:sldMkLst>
      </pc:sldChg>
      <pc:sldChg chg="modSp del">
        <pc:chgData name="Jason Wiese" userId="4bff8d5b-7de6-4655-b397-69b0afc81113" providerId="ADAL" clId="{2299467E-7B17-40F5-8091-309E92EF02E6}" dt="2025-06-04T04:06:07.432" v="2915" actId="47"/>
        <pc:sldMkLst>
          <pc:docMk/>
          <pc:sldMk cId="1656509755" sldId="2147474193"/>
        </pc:sldMkLst>
      </pc:sldChg>
      <pc:sldChg chg="addSp delSp modSp mod">
        <pc:chgData name="Jason Wiese" userId="4bff8d5b-7de6-4655-b397-69b0afc81113" providerId="ADAL" clId="{2299467E-7B17-40F5-8091-309E92EF02E6}" dt="2025-06-21T20:36:50.894" v="6037"/>
        <pc:sldMkLst>
          <pc:docMk/>
          <pc:sldMk cId="2721042041" sldId="2147474196"/>
        </pc:sldMkLst>
        <pc:spChg chg="del">
          <ac:chgData name="Jason Wiese" userId="4bff8d5b-7de6-4655-b397-69b0afc81113" providerId="ADAL" clId="{2299467E-7B17-40F5-8091-309E92EF02E6}" dt="2025-06-21T20:36:36.286" v="6035" actId="478"/>
          <ac:spMkLst>
            <pc:docMk/>
            <pc:sldMk cId="2721042041" sldId="2147474196"/>
            <ac:spMk id="4" creationId="{77B5CF32-C729-1DD7-BDBE-44E886F20D2E}"/>
          </ac:spMkLst>
        </pc:spChg>
        <pc:spChg chg="del">
          <ac:chgData name="Jason Wiese" userId="4bff8d5b-7de6-4655-b397-69b0afc81113" providerId="ADAL" clId="{2299467E-7B17-40F5-8091-309E92EF02E6}" dt="2025-06-21T20:36:36.286" v="6035" actId="478"/>
          <ac:spMkLst>
            <pc:docMk/>
            <pc:sldMk cId="2721042041" sldId="2147474196"/>
            <ac:spMk id="5" creationId="{6651600A-A065-6CC8-B39E-A278DD59DCFC}"/>
          </ac:spMkLst>
        </pc:spChg>
        <pc:spChg chg="mod">
          <ac:chgData name="Jason Wiese" userId="4bff8d5b-7de6-4655-b397-69b0afc81113" providerId="ADAL" clId="{2299467E-7B17-40F5-8091-309E92EF02E6}" dt="2025-06-04T04:07:11.921" v="3133" actId="20577"/>
          <ac:spMkLst>
            <pc:docMk/>
            <pc:sldMk cId="2721042041" sldId="2147474196"/>
            <ac:spMk id="6" creationId="{253F906D-BD16-1C2F-9D38-93EBA6F83D99}"/>
          </ac:spMkLst>
        </pc:spChg>
        <pc:spChg chg="add mod">
          <ac:chgData name="Jason Wiese" userId="4bff8d5b-7de6-4655-b397-69b0afc81113" providerId="ADAL" clId="{2299467E-7B17-40F5-8091-309E92EF02E6}" dt="2025-06-21T20:36:50.894" v="6037"/>
          <ac:spMkLst>
            <pc:docMk/>
            <pc:sldMk cId="2721042041" sldId="2147474196"/>
            <ac:spMk id="12" creationId="{65AEE9B5-DD66-9E89-021C-480F99CFCA65}"/>
          </ac:spMkLst>
        </pc:spChg>
        <pc:spChg chg="add mod">
          <ac:chgData name="Jason Wiese" userId="4bff8d5b-7de6-4655-b397-69b0afc81113" providerId="ADAL" clId="{2299467E-7B17-40F5-8091-309E92EF02E6}" dt="2025-06-21T20:36:50.894" v="6037"/>
          <ac:spMkLst>
            <pc:docMk/>
            <pc:sldMk cId="2721042041" sldId="2147474196"/>
            <ac:spMk id="15" creationId="{2C91112B-C2CE-3774-7F74-EBA64C1864DC}"/>
          </ac:spMkLst>
        </pc:spChg>
        <pc:graphicFrameChg chg="mod">
          <ac:chgData name="Jason Wiese" userId="4bff8d5b-7de6-4655-b397-69b0afc81113" providerId="ADAL" clId="{2299467E-7B17-40F5-8091-309E92EF02E6}" dt="2025-06-04T04:42:51.544" v="4010" actId="207"/>
          <ac:graphicFrameMkLst>
            <pc:docMk/>
            <pc:sldMk cId="2721042041" sldId="2147474196"/>
            <ac:graphicFrameMk id="13" creationId="{0942DE3C-0334-80EB-C734-E90330256EF5}"/>
          </ac:graphicFrameMkLst>
        </pc:graphicFrameChg>
        <pc:picChg chg="del">
          <ac:chgData name="Jason Wiese" userId="4bff8d5b-7de6-4655-b397-69b0afc81113" providerId="ADAL" clId="{2299467E-7B17-40F5-8091-309E92EF02E6}" dt="2025-06-21T20:36:36.286" v="6035" actId="478"/>
          <ac:picMkLst>
            <pc:docMk/>
            <pc:sldMk cId="2721042041" sldId="2147474196"/>
            <ac:picMk id="2" creationId="{E65FDE04-CACF-131A-BFFC-1ADC06C6E314}"/>
          </ac:picMkLst>
        </pc:picChg>
        <pc:picChg chg="add mod">
          <ac:chgData name="Jason Wiese" userId="4bff8d5b-7de6-4655-b397-69b0afc81113" providerId="ADAL" clId="{2299467E-7B17-40F5-8091-309E92EF02E6}" dt="2025-06-21T20:36:50.894" v="6037"/>
          <ac:picMkLst>
            <pc:docMk/>
            <pc:sldMk cId="2721042041" sldId="2147474196"/>
            <ac:picMk id="9" creationId="{F93BD625-958D-4114-38BA-C2ED8EE875F2}"/>
          </ac:picMkLst>
        </pc:picChg>
      </pc:sldChg>
      <pc:sldChg chg="modSp mod modCm">
        <pc:chgData name="Jason Wiese" userId="4bff8d5b-7de6-4655-b397-69b0afc81113" providerId="ADAL" clId="{2299467E-7B17-40F5-8091-309E92EF02E6}" dt="2025-06-04T04:44:56.468" v="4079" actId="20577"/>
        <pc:sldMkLst>
          <pc:docMk/>
          <pc:sldMk cId="1012877038" sldId="2147474198"/>
        </pc:sldMkLst>
        <pc:spChg chg="mod">
          <ac:chgData name="Jason Wiese" userId="4bff8d5b-7de6-4655-b397-69b0afc81113" providerId="ADAL" clId="{2299467E-7B17-40F5-8091-309E92EF02E6}" dt="2025-06-04T04:09:37.387" v="3191" actId="20577"/>
          <ac:spMkLst>
            <pc:docMk/>
            <pc:sldMk cId="1012877038" sldId="2147474198"/>
            <ac:spMk id="7" creationId="{D8D96F4D-0894-9697-D83A-10549421E6CE}"/>
          </ac:spMkLst>
        </pc:spChg>
        <pc:spChg chg="mod">
          <ac:chgData name="Jason Wiese" userId="4bff8d5b-7de6-4655-b397-69b0afc81113" providerId="ADAL" clId="{2299467E-7B17-40F5-8091-309E92EF02E6}" dt="2025-06-04T04:44:56.468" v="4079" actId="20577"/>
          <ac:spMkLst>
            <pc:docMk/>
            <pc:sldMk cId="1012877038" sldId="2147474198"/>
            <ac:spMk id="8" creationId="{DBAF4865-5CA3-EF74-491E-45590C327716}"/>
          </ac:spMkLst>
        </pc:spChg>
        <pc:spChg chg="mod">
          <ac:chgData name="Jason Wiese" userId="4bff8d5b-7de6-4655-b397-69b0afc81113" providerId="ADAL" clId="{2299467E-7B17-40F5-8091-309E92EF02E6}" dt="2025-06-04T04:08:24.791" v="3188" actId="20577"/>
          <ac:spMkLst>
            <pc:docMk/>
            <pc:sldMk cId="1012877038" sldId="2147474198"/>
            <ac:spMk id="15" creationId="{59B90FD5-11F9-E108-0612-87A7EAC8969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son Wiese" userId="4bff8d5b-7de6-4655-b397-69b0afc81113" providerId="ADAL" clId="{2299467E-7B17-40F5-8091-309E92EF02E6}" dt="2025-06-04T04:44:56.468" v="4079" actId="20577"/>
              <pc2:cmMkLst xmlns:pc2="http://schemas.microsoft.com/office/powerpoint/2019/9/main/command">
                <pc:docMk/>
                <pc:sldMk cId="1012877038" sldId="2147474198"/>
                <pc2:cmMk id="{E561FEE8-8965-432B-A8A7-BE6348698417}"/>
              </pc2:cmMkLst>
            </pc226:cmChg>
          </p:ext>
        </pc:extLst>
      </pc:sldChg>
      <pc:sldChg chg="addSp delSp modSp add mod">
        <pc:chgData name="Jason Wiese" userId="4bff8d5b-7de6-4655-b397-69b0afc81113" providerId="ADAL" clId="{2299467E-7B17-40F5-8091-309E92EF02E6}" dt="2025-06-21T20:36:48.094" v="6036"/>
        <pc:sldMkLst>
          <pc:docMk/>
          <pc:sldMk cId="2630179522" sldId="2147474201"/>
        </pc:sldMkLst>
        <pc:spChg chg="del">
          <ac:chgData name="Jason Wiese" userId="4bff8d5b-7de6-4655-b397-69b0afc81113" providerId="ADAL" clId="{2299467E-7B17-40F5-8091-309E92EF02E6}" dt="2025-06-21T20:36:30.949" v="6034" actId="478"/>
          <ac:spMkLst>
            <pc:docMk/>
            <pc:sldMk cId="2630179522" sldId="2147474201"/>
            <ac:spMk id="4" creationId="{53B6EBCD-030B-750C-07E7-626F4F061B1E}"/>
          </ac:spMkLst>
        </pc:spChg>
        <pc:spChg chg="del">
          <ac:chgData name="Jason Wiese" userId="4bff8d5b-7de6-4655-b397-69b0afc81113" providerId="ADAL" clId="{2299467E-7B17-40F5-8091-309E92EF02E6}" dt="2025-06-21T20:36:30.949" v="6034" actId="478"/>
          <ac:spMkLst>
            <pc:docMk/>
            <pc:sldMk cId="2630179522" sldId="2147474201"/>
            <ac:spMk id="5" creationId="{14903A15-FDDB-F6D9-E7DE-969B5B06206D}"/>
          </ac:spMkLst>
        </pc:spChg>
        <pc:spChg chg="mod">
          <ac:chgData name="Jason Wiese" userId="4bff8d5b-7de6-4655-b397-69b0afc81113" providerId="ADAL" clId="{2299467E-7B17-40F5-8091-309E92EF02E6}" dt="2025-06-04T04:05:54.252" v="2914" actId="20577"/>
          <ac:spMkLst>
            <pc:docMk/>
            <pc:sldMk cId="2630179522" sldId="2147474201"/>
            <ac:spMk id="6" creationId="{CE488CA4-487D-71BF-19F2-BCDD6ECF4ACD}"/>
          </ac:spMkLst>
        </pc:spChg>
        <pc:spChg chg="add mod">
          <ac:chgData name="Jason Wiese" userId="4bff8d5b-7de6-4655-b397-69b0afc81113" providerId="ADAL" clId="{2299467E-7B17-40F5-8091-309E92EF02E6}" dt="2025-06-21T20:36:48.094" v="6036"/>
          <ac:spMkLst>
            <pc:docMk/>
            <pc:sldMk cId="2630179522" sldId="2147474201"/>
            <ac:spMk id="12" creationId="{4C8BF0C6-FF53-99BD-A531-E947D55336AD}"/>
          </ac:spMkLst>
        </pc:spChg>
        <pc:spChg chg="add mod">
          <ac:chgData name="Jason Wiese" userId="4bff8d5b-7de6-4655-b397-69b0afc81113" providerId="ADAL" clId="{2299467E-7B17-40F5-8091-309E92EF02E6}" dt="2025-06-21T20:36:48.094" v="6036"/>
          <ac:spMkLst>
            <pc:docMk/>
            <pc:sldMk cId="2630179522" sldId="2147474201"/>
            <ac:spMk id="15" creationId="{FB774146-1F25-541B-C2C5-97BF9E1E101E}"/>
          </ac:spMkLst>
        </pc:spChg>
        <pc:picChg chg="del">
          <ac:chgData name="Jason Wiese" userId="4bff8d5b-7de6-4655-b397-69b0afc81113" providerId="ADAL" clId="{2299467E-7B17-40F5-8091-309E92EF02E6}" dt="2025-06-21T20:36:30.949" v="6034" actId="478"/>
          <ac:picMkLst>
            <pc:docMk/>
            <pc:sldMk cId="2630179522" sldId="2147474201"/>
            <ac:picMk id="2" creationId="{192A859C-D2F1-B001-4F4D-92923DBBC52C}"/>
          </ac:picMkLst>
        </pc:picChg>
        <pc:picChg chg="add mod">
          <ac:chgData name="Jason Wiese" userId="4bff8d5b-7de6-4655-b397-69b0afc81113" providerId="ADAL" clId="{2299467E-7B17-40F5-8091-309E92EF02E6}" dt="2025-06-21T20:36:48.094" v="6036"/>
          <ac:picMkLst>
            <pc:docMk/>
            <pc:sldMk cId="2630179522" sldId="2147474201"/>
            <ac:picMk id="9" creationId="{AC472591-868E-EC69-07A9-D2D9FC6112E0}"/>
          </ac:picMkLst>
        </pc:picChg>
      </pc:sldChg>
      <pc:sldChg chg="addSp delSp modSp add del mod">
        <pc:chgData name="Jason Wiese" userId="4bff8d5b-7de6-4655-b397-69b0afc81113" providerId="ADAL" clId="{2299467E-7B17-40F5-8091-309E92EF02E6}" dt="2025-06-16T20:50:50.258" v="6033" actId="47"/>
        <pc:sldMkLst>
          <pc:docMk/>
          <pc:sldMk cId="2102930319" sldId="2147474202"/>
        </pc:sldMkLst>
      </pc:sldChg>
      <pc:sldChg chg="addSp delSp modSp add mod">
        <pc:chgData name="Jason Wiese" userId="4bff8d5b-7de6-4655-b397-69b0afc81113" providerId="ADAL" clId="{2299467E-7B17-40F5-8091-309E92EF02E6}" dt="2025-06-04T20:42:51.718" v="5387" actId="6549"/>
        <pc:sldMkLst>
          <pc:docMk/>
          <pc:sldMk cId="1078638565" sldId="2147474204"/>
        </pc:sldMkLst>
        <pc:spChg chg="mod">
          <ac:chgData name="Jason Wiese" userId="4bff8d5b-7de6-4655-b397-69b0afc81113" providerId="ADAL" clId="{2299467E-7B17-40F5-8091-309E92EF02E6}" dt="2025-06-04T20:42:51.718" v="5387" actId="6549"/>
          <ac:spMkLst>
            <pc:docMk/>
            <pc:sldMk cId="1078638565" sldId="2147474204"/>
            <ac:spMk id="6" creationId="{19C0E475-6DCE-ACBE-A8BB-0498C2E4FD66}"/>
          </ac:spMkLst>
        </pc:spChg>
        <pc:spChg chg="mod">
          <ac:chgData name="Jason Wiese" userId="4bff8d5b-7de6-4655-b397-69b0afc81113" providerId="ADAL" clId="{2299467E-7B17-40F5-8091-309E92EF02E6}" dt="2025-06-04T20:41:42.056" v="5386" actId="6549"/>
          <ac:spMkLst>
            <pc:docMk/>
            <pc:sldMk cId="1078638565" sldId="2147474204"/>
            <ac:spMk id="10" creationId="{40B91534-9812-51A9-84EF-078D5C14F9DB}"/>
          </ac:spMkLst>
        </pc:spChg>
        <pc:spChg chg="mod">
          <ac:chgData name="Jason Wiese" userId="4bff8d5b-7de6-4655-b397-69b0afc81113" providerId="ADAL" clId="{2299467E-7B17-40F5-8091-309E92EF02E6}" dt="2025-06-04T20:36:49.723" v="5119" actId="20577"/>
          <ac:spMkLst>
            <pc:docMk/>
            <pc:sldMk cId="1078638565" sldId="2147474204"/>
            <ac:spMk id="29" creationId="{AE61E503-CA37-A561-8A5D-FD28CF67E2D5}"/>
          </ac:spMkLst>
        </pc:spChg>
        <pc:spChg chg="mod">
          <ac:chgData name="Jason Wiese" userId="4bff8d5b-7de6-4655-b397-69b0afc81113" providerId="ADAL" clId="{2299467E-7B17-40F5-8091-309E92EF02E6}" dt="2025-06-04T20:37:54.408" v="5133" actId="20577"/>
          <ac:spMkLst>
            <pc:docMk/>
            <pc:sldMk cId="1078638565" sldId="2147474204"/>
            <ac:spMk id="1031" creationId="{183F0E9D-9F1F-F02A-7115-488988068058}"/>
          </ac:spMkLst>
        </pc:spChg>
        <pc:graphicFrameChg chg="mod">
          <ac:chgData name="Jason Wiese" userId="4bff8d5b-7de6-4655-b397-69b0afc81113" providerId="ADAL" clId="{2299467E-7B17-40F5-8091-309E92EF02E6}" dt="2025-06-04T20:38:01.555" v="5135" actId="14100"/>
          <ac:graphicFrameMkLst>
            <pc:docMk/>
            <pc:sldMk cId="1078638565" sldId="2147474204"/>
            <ac:graphicFrameMk id="11" creationId="{468CF348-3919-43A7-41CB-EFD070762CA6}"/>
          </ac:graphicFrameMkLst>
        </pc:graphicFrameChg>
      </pc:sldChg>
      <pc:sldChg chg="modSp add mod">
        <pc:chgData name="Jason Wiese" userId="4bff8d5b-7de6-4655-b397-69b0afc81113" providerId="ADAL" clId="{2299467E-7B17-40F5-8091-309E92EF02E6}" dt="2025-06-16T20:36:32.771" v="6032" actId="108"/>
        <pc:sldMkLst>
          <pc:docMk/>
          <pc:sldMk cId="1587210969" sldId="2147474205"/>
        </pc:sldMkLst>
        <pc:spChg chg="mod">
          <ac:chgData name="Jason Wiese" userId="4bff8d5b-7de6-4655-b397-69b0afc81113" providerId="ADAL" clId="{2299467E-7B17-40F5-8091-309E92EF02E6}" dt="2025-06-16T20:36:32.771" v="6032" actId="108"/>
          <ac:spMkLst>
            <pc:docMk/>
            <pc:sldMk cId="1587210969" sldId="2147474205"/>
            <ac:spMk id="8" creationId="{0172BDA8-A851-5FF8-37BC-9FA56BC47B9C}"/>
          </ac:spMkLst>
        </pc:spChg>
      </pc:sldChg>
    </pc:docChg>
  </pc:docChgLst>
  <pc:docChgLst>
    <pc:chgData name="Jason Wiese" userId="4bff8d5b-7de6-4655-b397-69b0afc81113" providerId="ADAL" clId="{49C56735-BA2F-4787-8162-3972D2E22357}"/>
    <pc:docChg chg="undo custSel modSld">
      <pc:chgData name="Jason Wiese" userId="4bff8d5b-7de6-4655-b397-69b0afc81113" providerId="ADAL" clId="{49C56735-BA2F-4787-8162-3972D2E22357}" dt="2023-05-19T03:35:06.181" v="1279" actId="1076"/>
      <pc:docMkLst>
        <pc:docMk/>
      </pc:docMkLst>
      <pc:sldChg chg="modSp mod">
        <pc:chgData name="Jason Wiese" userId="4bff8d5b-7de6-4655-b397-69b0afc81113" providerId="ADAL" clId="{49C56735-BA2F-4787-8162-3972D2E22357}" dt="2023-05-19T02:52:53.347" v="130" actId="20577"/>
        <pc:sldMkLst>
          <pc:docMk/>
          <pc:sldMk cId="4212683403" sldId="2144327877"/>
        </pc:sldMkLst>
      </pc:sldChg>
      <pc:sldChg chg="delCm">
        <pc:chgData name="Jason Wiese" userId="4bff8d5b-7de6-4655-b397-69b0afc81113" providerId="ADAL" clId="{49C56735-BA2F-4787-8162-3972D2E22357}" dt="2023-05-19T02:55:56.145" v="351"/>
        <pc:sldMkLst>
          <pc:docMk/>
          <pc:sldMk cId="4129290295" sldId="21468459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49C56735-BA2F-4787-8162-3972D2E22357}" dt="2023-05-19T02:55:56.145" v="351"/>
              <pc2:cmMkLst xmlns:pc2="http://schemas.microsoft.com/office/powerpoint/2019/9/main/command">
                <pc:docMk/>
                <pc:sldMk cId="4129290295" sldId="2146845985"/>
                <pc2:cmMk id="{33F51DDE-5E75-4A35-AF48-681A6C633246}"/>
              </pc2:cmMkLst>
            </pc226:cmChg>
          </p:ext>
        </pc:extLst>
      </pc:sldChg>
      <pc:sldChg chg="modSp mod">
        <pc:chgData name="Jason Wiese" userId="4bff8d5b-7de6-4655-b397-69b0afc81113" providerId="ADAL" clId="{49C56735-BA2F-4787-8162-3972D2E22357}" dt="2023-05-19T03:03:00.788" v="588" actId="20577"/>
        <pc:sldMkLst>
          <pc:docMk/>
          <pc:sldMk cId="909290646" sldId="2146846154"/>
        </pc:sldMkLst>
      </pc:sldChg>
      <pc:sldChg chg="addSp delSp modSp mod">
        <pc:chgData name="Jason Wiese" userId="4bff8d5b-7de6-4655-b397-69b0afc81113" providerId="ADAL" clId="{49C56735-BA2F-4787-8162-3972D2E22357}" dt="2023-05-19T03:04:21" v="613" actId="20577"/>
        <pc:sldMkLst>
          <pc:docMk/>
          <pc:sldMk cId="1821278828" sldId="2146846161"/>
        </pc:sldMkLst>
      </pc:sldChg>
      <pc:sldChg chg="addSp modSp mod modCm">
        <pc:chgData name="Jason Wiese" userId="4bff8d5b-7de6-4655-b397-69b0afc81113" providerId="ADAL" clId="{49C56735-BA2F-4787-8162-3972D2E22357}" dt="2023-05-19T03:35:06.181" v="1279" actId="1076"/>
        <pc:sldMkLst>
          <pc:docMk/>
          <pc:sldMk cId="817185893" sldId="21468461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son Wiese" userId="4bff8d5b-7de6-4655-b397-69b0afc81113" providerId="ADAL" clId="{49C56735-BA2F-4787-8162-3972D2E22357}" dt="2023-05-19T03:32:31.676" v="824" actId="20577"/>
              <pc2:cmMkLst xmlns:pc2="http://schemas.microsoft.com/office/powerpoint/2019/9/main/command">
                <pc:docMk/>
                <pc:sldMk cId="817185893" sldId="2146846164"/>
                <pc2:cmMk id="{0CEDB539-0318-4075-9407-995C5797248E}"/>
              </pc2:cmMkLst>
            </pc226:cmChg>
            <pc226:cmChg xmlns:pc226="http://schemas.microsoft.com/office/powerpoint/2022/06/main/command" chg="">
              <pc226:chgData name="Jason Wiese" userId="4bff8d5b-7de6-4655-b397-69b0afc81113" providerId="ADAL" clId="{49C56735-BA2F-4787-8162-3972D2E22357}" dt="2023-05-19T03:35:03.635" v="1278"/>
              <pc2:cmMkLst xmlns:pc2="http://schemas.microsoft.com/office/powerpoint/2019/9/main/command">
                <pc:docMk/>
                <pc:sldMk cId="817185893" sldId="2146846164"/>
                <pc2:cmMk id="{7028B981-B280-4DB6-AA9C-32113C46E7D3}"/>
              </pc2:cmMkLst>
              <pc226:cmRplyChg chg="add">
                <pc226:chgData name="Jason Wiese" userId="4bff8d5b-7de6-4655-b397-69b0afc81113" providerId="ADAL" clId="{49C56735-BA2F-4787-8162-3972D2E22357}" dt="2023-05-19T03:35:03.635" v="1278"/>
                <pc2:cmRplyMkLst xmlns:pc2="http://schemas.microsoft.com/office/powerpoint/2019/9/main/command">
                  <pc:docMk/>
                  <pc:sldMk cId="817185893" sldId="2146846164"/>
                  <pc2:cmMk id="{7028B981-B280-4DB6-AA9C-32113C46E7D3}"/>
                  <pc2:cmRplyMk id="{CABB728D-476F-41B8-B9F0-D6C731DE0AFF}"/>
                </pc2:cmRplyMkLst>
              </pc226:cmRplyChg>
            </pc226:cmChg>
          </p:ext>
        </pc:extLst>
      </pc:sldChg>
      <pc:sldChg chg="addSp modSp mod">
        <pc:chgData name="Jason Wiese" userId="4bff8d5b-7de6-4655-b397-69b0afc81113" providerId="ADAL" clId="{49C56735-BA2F-4787-8162-3972D2E22357}" dt="2023-05-19T02:54:31.589" v="226" actId="1582"/>
        <pc:sldMkLst>
          <pc:docMk/>
          <pc:sldMk cId="2493013969" sldId="2146846169"/>
        </pc:sldMkLst>
      </pc:sldChg>
      <pc:sldChg chg="addSp modSp mod">
        <pc:chgData name="Jason Wiese" userId="4bff8d5b-7de6-4655-b397-69b0afc81113" providerId="ADAL" clId="{49C56735-BA2F-4787-8162-3972D2E22357}" dt="2023-05-19T02:55:44.896" v="350" actId="20577"/>
        <pc:sldMkLst>
          <pc:docMk/>
          <pc:sldMk cId="1292912342" sldId="2146846178"/>
        </pc:sldMkLst>
      </pc:sldChg>
      <pc:sldChg chg="modSp mod">
        <pc:chgData name="Jason Wiese" userId="4bff8d5b-7de6-4655-b397-69b0afc81113" providerId="ADAL" clId="{49C56735-BA2F-4787-8162-3972D2E22357}" dt="2023-05-19T02:59:34.392" v="378" actId="207"/>
        <pc:sldMkLst>
          <pc:docMk/>
          <pc:sldMk cId="1162593607" sldId="2146846180"/>
        </pc:sldMkLst>
      </pc:sldChg>
      <pc:sldChg chg="modSp mod">
        <pc:chgData name="Jason Wiese" userId="4bff8d5b-7de6-4655-b397-69b0afc81113" providerId="ADAL" clId="{49C56735-BA2F-4787-8162-3972D2E22357}" dt="2023-05-19T02:53:05.557" v="157" actId="20577"/>
        <pc:sldMkLst>
          <pc:docMk/>
          <pc:sldMk cId="3375115637" sldId="2146846183"/>
        </pc:sldMkLst>
      </pc:sldChg>
      <pc:sldChg chg="addSp delSp modSp mod delCm">
        <pc:chgData name="Jason Wiese" userId="4bff8d5b-7de6-4655-b397-69b0afc81113" providerId="ADAL" clId="{49C56735-BA2F-4787-8162-3972D2E22357}" dt="2023-05-19T03:00:19.229" v="382" actId="1076"/>
        <pc:sldMkLst>
          <pc:docMk/>
          <pc:sldMk cId="4277703894" sldId="214684618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49C56735-BA2F-4787-8162-3972D2E22357}" dt="2023-05-19T02:59:12.050" v="373"/>
              <pc2:cmMkLst xmlns:pc2="http://schemas.microsoft.com/office/powerpoint/2019/9/main/command">
                <pc:docMk/>
                <pc:sldMk cId="4277703894" sldId="2146846184"/>
                <pc2:cmMk id="{83D95C95-D411-4685-8E06-C351E205B164}"/>
              </pc2:cmMkLst>
            </pc226:cmChg>
          </p:ext>
        </pc:extLst>
      </pc:sldChg>
      <pc:sldChg chg="modSp mod">
        <pc:chgData name="Jason Wiese" userId="4bff8d5b-7de6-4655-b397-69b0afc81113" providerId="ADAL" clId="{49C56735-BA2F-4787-8162-3972D2E22357}" dt="2023-05-19T03:08:01.712" v="823" actId="1076"/>
        <pc:sldMkLst>
          <pc:docMk/>
          <pc:sldMk cId="3507121432" sldId="2146846188"/>
        </pc:sldMkLst>
      </pc:sldChg>
    </pc:docChg>
  </pc:docChgLst>
  <pc:docChgLst>
    <pc:chgData name="Karolina Guillen" userId="c1c08796-a0be-47c6-af52-5d31fd96ec50" providerId="ADAL" clId="{F4500755-BE50-4F84-89CC-970D57CB165A}"/>
    <pc:docChg chg="undo redo custSel modSld">
      <pc:chgData name="Karolina Guillen" userId="c1c08796-a0be-47c6-af52-5d31fd96ec50" providerId="ADAL" clId="{F4500755-BE50-4F84-89CC-970D57CB165A}" dt="2023-06-02T14:52:58.859" v="551"/>
      <pc:docMkLst>
        <pc:docMk/>
      </pc:docMkLst>
      <pc:sldChg chg="modSp modCm">
        <pc:chgData name="Karolina Guillen" userId="c1c08796-a0be-47c6-af52-5d31fd96ec50" providerId="ADAL" clId="{F4500755-BE50-4F84-89CC-970D57CB165A}" dt="2023-06-02T14:52:58.859" v="551"/>
        <pc:sldMkLst>
          <pc:docMk/>
          <pc:sldMk cId="3110856516" sldId="214432830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olina Guillen" userId="c1c08796-a0be-47c6-af52-5d31fd96ec50" providerId="ADAL" clId="{F4500755-BE50-4F84-89CC-970D57CB165A}" dt="2023-06-02T14:52:58.859" v="551"/>
              <pc2:cmMkLst xmlns:pc2="http://schemas.microsoft.com/office/powerpoint/2019/9/main/command">
                <pc:docMk/>
                <pc:sldMk cId="3110856516" sldId="2144328304"/>
                <pc2:cmMk id="{763ED995-F72B-4D04-BBED-A4FE0922B6A3}"/>
              </pc2:cmMkLst>
            </pc226:cmChg>
          </p:ext>
        </pc:extLst>
      </pc:sldChg>
      <pc:sldChg chg="modSp mod">
        <pc:chgData name="Karolina Guillen" userId="c1c08796-a0be-47c6-af52-5d31fd96ec50" providerId="ADAL" clId="{F4500755-BE50-4F84-89CC-970D57CB165A}" dt="2023-05-15T13:57:36.801" v="102" actId="6549"/>
        <pc:sldMkLst>
          <pc:docMk/>
          <pc:sldMk cId="4129290295" sldId="2146845985"/>
        </pc:sldMkLst>
      </pc:sldChg>
      <pc:sldChg chg="modSp mod">
        <pc:chgData name="Karolina Guillen" userId="c1c08796-a0be-47c6-af52-5d31fd96ec50" providerId="ADAL" clId="{F4500755-BE50-4F84-89CC-970D57CB165A}" dt="2023-05-16T20:03:31.876" v="435" actId="404"/>
        <pc:sldMkLst>
          <pc:docMk/>
          <pc:sldMk cId="600429393" sldId="2146846067"/>
        </pc:sldMkLst>
      </pc:sldChg>
      <pc:sldChg chg="modSp mod">
        <pc:chgData name="Karolina Guillen" userId="c1c08796-a0be-47c6-af52-5d31fd96ec50" providerId="ADAL" clId="{F4500755-BE50-4F84-89CC-970D57CB165A}" dt="2023-05-16T19:10:25.714" v="107" actId="20577"/>
        <pc:sldMkLst>
          <pc:docMk/>
          <pc:sldMk cId="909290646" sldId="2146846154"/>
        </pc:sldMkLst>
      </pc:sldChg>
      <pc:sldChg chg="modSp mod">
        <pc:chgData name="Karolina Guillen" userId="c1c08796-a0be-47c6-af52-5d31fd96ec50" providerId="ADAL" clId="{F4500755-BE50-4F84-89CC-970D57CB165A}" dt="2023-05-16T19:23:36.503" v="425" actId="20577"/>
        <pc:sldMkLst>
          <pc:docMk/>
          <pc:sldMk cId="1821278828" sldId="2146846161"/>
        </pc:sldMkLst>
      </pc:sldChg>
      <pc:sldChg chg="modSp mod modCm">
        <pc:chgData name="Karolina Guillen" userId="c1c08796-a0be-47c6-af52-5d31fd96ec50" providerId="ADAL" clId="{F4500755-BE50-4F84-89CC-970D57CB165A}" dt="2023-05-16T19:18:29.203" v="408" actId="14100"/>
        <pc:sldMkLst>
          <pc:docMk/>
          <pc:sldMk cId="3360496983" sldId="21468461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rolina Guillen" userId="c1c08796-a0be-47c6-af52-5d31fd96ec50" providerId="ADAL" clId="{F4500755-BE50-4F84-89CC-970D57CB165A}" dt="2023-05-15T13:58:11.684" v="103"/>
              <pc2:cmMkLst xmlns:pc2="http://schemas.microsoft.com/office/powerpoint/2019/9/main/command">
                <pc:docMk/>
                <pc:sldMk cId="3360496983" sldId="2146846167"/>
                <pc2:cmMk id="{FAECA72E-2A43-4B98-AF68-51BB436352FF}"/>
              </pc2:cmMkLst>
              <pc226:cmRplyChg chg="add">
                <pc226:chgData name="Karolina Guillen" userId="c1c08796-a0be-47c6-af52-5d31fd96ec50" providerId="ADAL" clId="{F4500755-BE50-4F84-89CC-970D57CB165A}" dt="2023-05-15T13:58:11.684" v="103"/>
                <pc2:cmRplyMkLst xmlns:pc2="http://schemas.microsoft.com/office/powerpoint/2019/9/main/command">
                  <pc:docMk/>
                  <pc:sldMk cId="3360496983" sldId="2146846167"/>
                  <pc2:cmMk id="{FAECA72E-2A43-4B98-AF68-51BB436352FF}"/>
                  <pc2:cmRplyMk id="{813B6148-CAAA-47C4-83C1-EDCFD74509A5}"/>
                </pc2:cmRplyMkLst>
              </pc226:cmRplyChg>
            </pc226:cmChg>
          </p:ext>
        </pc:extLst>
      </pc:sldChg>
      <pc:sldChg chg="modSp">
        <pc:chgData name="Karolina Guillen" userId="c1c08796-a0be-47c6-af52-5d31fd96ec50" providerId="ADAL" clId="{F4500755-BE50-4F84-89CC-970D57CB165A}" dt="2023-05-16T19:19:59.757" v="409" actId="208"/>
        <pc:sldMkLst>
          <pc:docMk/>
          <pc:sldMk cId="2493013969" sldId="2146846169"/>
        </pc:sldMkLst>
      </pc:sldChg>
      <pc:sldChg chg="modSp mod">
        <pc:chgData name="Karolina Guillen" userId="c1c08796-a0be-47c6-af52-5d31fd96ec50" providerId="ADAL" clId="{F4500755-BE50-4F84-89CC-970D57CB165A}" dt="2023-05-19T15:00:20.825" v="438" actId="207"/>
        <pc:sldMkLst>
          <pc:docMk/>
          <pc:sldMk cId="3830422962" sldId="2146846171"/>
        </pc:sldMkLst>
      </pc:sldChg>
      <pc:sldChg chg="modSp mod">
        <pc:chgData name="Karolina Guillen" userId="c1c08796-a0be-47c6-af52-5d31fd96ec50" providerId="ADAL" clId="{F4500755-BE50-4F84-89CC-970D57CB165A}" dt="2023-05-16T19:21:10.572" v="413" actId="115"/>
        <pc:sldMkLst>
          <pc:docMk/>
          <pc:sldMk cId="2199883224" sldId="2146846172"/>
        </pc:sldMkLst>
      </pc:sldChg>
      <pc:sldChg chg="modSp mod">
        <pc:chgData name="Karolina Guillen" userId="c1c08796-a0be-47c6-af52-5d31fd96ec50" providerId="ADAL" clId="{F4500755-BE50-4F84-89CC-970D57CB165A}" dt="2023-05-16T19:20:44.284" v="410" actId="20577"/>
        <pc:sldMkLst>
          <pc:docMk/>
          <pc:sldMk cId="1162593607" sldId="2146846180"/>
        </pc:sldMkLst>
      </pc:sldChg>
      <pc:sldChg chg="modSp mod">
        <pc:chgData name="Karolina Guillen" userId="c1c08796-a0be-47c6-af52-5d31fd96ec50" providerId="ADAL" clId="{F4500755-BE50-4F84-89CC-970D57CB165A}" dt="2023-05-16T19:23:41.968" v="427" actId="20577"/>
        <pc:sldMkLst>
          <pc:docMk/>
          <pc:sldMk cId="3507121432" sldId="2146846188"/>
        </pc:sldMkLst>
      </pc:sldChg>
      <pc:sldChg chg="modSp mod">
        <pc:chgData name="Karolina Guillen" userId="c1c08796-a0be-47c6-af52-5d31fd96ec50" providerId="ADAL" clId="{F4500755-BE50-4F84-89CC-970D57CB165A}" dt="2023-05-19T20:58:55.295" v="547" actId="1076"/>
        <pc:sldMkLst>
          <pc:docMk/>
          <pc:sldMk cId="3736785141" sldId="2146846193"/>
        </pc:sldMkLst>
      </pc:sldChg>
    </pc:docChg>
  </pc:docChgLst>
  <pc:docChgLst>
    <pc:chgData name="Reed Kiely" userId="768be38e-2fb5-40ce-925d-bd8e9d9e3c31" providerId="ADAL" clId="{1B91CD6F-9F41-4DAE-AB38-67481D6F9A03}"/>
    <pc:docChg chg="undo redo custSel addSld delSld modSld sldOrd delMainMaster modNotesMaster">
      <pc:chgData name="Reed Kiely" userId="768be38e-2fb5-40ce-925d-bd8e9d9e3c31" providerId="ADAL" clId="{1B91CD6F-9F41-4DAE-AB38-67481D6F9A03}" dt="2025-06-17T19:47:31.405" v="28909" actId="27918"/>
      <pc:docMkLst>
        <pc:docMk/>
      </pc:docMkLst>
      <pc:sldChg chg="addSp delSp modSp mod modCm">
        <pc:chgData name="Reed Kiely" userId="768be38e-2fb5-40ce-925d-bd8e9d9e3c31" providerId="ADAL" clId="{1B91CD6F-9F41-4DAE-AB38-67481D6F9A03}" dt="2025-06-16T20:14:34.902" v="28906" actId="1076"/>
        <pc:sldMkLst>
          <pc:docMk/>
          <pc:sldMk cId="4212683403" sldId="2144327877"/>
        </pc:sldMkLst>
        <pc:spChg chg="add mod">
          <ac:chgData name="Reed Kiely" userId="768be38e-2fb5-40ce-925d-bd8e9d9e3c31" providerId="ADAL" clId="{1B91CD6F-9F41-4DAE-AB38-67481D6F9A03}" dt="2025-06-16T20:14:34.902" v="28906" actId="1076"/>
          <ac:spMkLst>
            <pc:docMk/>
            <pc:sldMk cId="4212683403" sldId="2144327877"/>
            <ac:spMk id="2" creationId="{02C72717-D737-4E89-78E5-FC53CB89D63C}"/>
          </ac:spMkLst>
        </pc:spChg>
        <pc:spChg chg="mod">
          <ac:chgData name="Reed Kiely" userId="768be38e-2fb5-40ce-925d-bd8e9d9e3c31" providerId="ADAL" clId="{1B91CD6F-9F41-4DAE-AB38-67481D6F9A03}" dt="2025-05-30T19:59:02.517" v="20205" actId="1076"/>
          <ac:spMkLst>
            <pc:docMk/>
            <pc:sldMk cId="4212683403" sldId="2144327877"/>
            <ac:spMk id="5" creationId="{20325821-D3C3-47B3-BC5B-D972B60A7668}"/>
          </ac:spMkLst>
        </pc:spChg>
        <pc:spChg chg="mod">
          <ac:chgData name="Reed Kiely" userId="768be38e-2fb5-40ce-925d-bd8e9d9e3c31" providerId="ADAL" clId="{1B91CD6F-9F41-4DAE-AB38-67481D6F9A03}" dt="2025-06-03T20:53:25.740" v="25621" actId="20577"/>
          <ac:spMkLst>
            <pc:docMk/>
            <pc:sldMk cId="4212683403" sldId="2144327877"/>
            <ac:spMk id="7" creationId="{47C2C805-4308-9886-56D3-9EB5BCD97D00}"/>
          </ac:spMkLst>
        </pc:spChg>
        <pc:spChg chg="mod">
          <ac:chgData name="Reed Kiely" userId="768be38e-2fb5-40ce-925d-bd8e9d9e3c31" providerId="ADAL" clId="{1B91CD6F-9F41-4DAE-AB38-67481D6F9A03}" dt="2025-05-30T20:16:49.088" v="20622" actId="1076"/>
          <ac:spMkLst>
            <pc:docMk/>
            <pc:sldMk cId="4212683403" sldId="2144327877"/>
            <ac:spMk id="11" creationId="{A3C1BDB1-1546-76D6-F367-E396DD9D2EB8}"/>
          </ac:spMkLst>
        </pc:spChg>
        <pc:spChg chg="mod">
          <ac:chgData name="Reed Kiely" userId="768be38e-2fb5-40ce-925d-bd8e9d9e3c31" providerId="ADAL" clId="{1B91CD6F-9F41-4DAE-AB38-67481D6F9A03}" dt="2025-05-29T15:25:52.195" v="15087" actId="20577"/>
          <ac:spMkLst>
            <pc:docMk/>
            <pc:sldMk cId="4212683403" sldId="2144327877"/>
            <ac:spMk id="12" creationId="{FCBDB492-9443-3D4A-8E9D-B3CECB95DCD7}"/>
          </ac:spMkLst>
        </pc:spChg>
        <pc:spChg chg="mod">
          <ac:chgData name="Reed Kiely" userId="768be38e-2fb5-40ce-925d-bd8e9d9e3c31" providerId="ADAL" clId="{1B91CD6F-9F41-4DAE-AB38-67481D6F9A03}" dt="2025-05-30T16:07:36.105" v="17758"/>
          <ac:spMkLst>
            <pc:docMk/>
            <pc:sldMk cId="4212683403" sldId="2144327877"/>
            <ac:spMk id="15" creationId="{233F4350-91F9-B5E4-2759-B2678590F5BE}"/>
          </ac:spMkLst>
        </pc:spChg>
        <pc:spChg chg="mod">
          <ac:chgData name="Reed Kiely" userId="768be38e-2fb5-40ce-925d-bd8e9d9e3c31" providerId="ADAL" clId="{1B91CD6F-9F41-4DAE-AB38-67481D6F9A03}" dt="2025-05-30T16:07:48.042" v="17759"/>
          <ac:spMkLst>
            <pc:docMk/>
            <pc:sldMk cId="4212683403" sldId="2144327877"/>
            <ac:spMk id="16" creationId="{D9980DD9-83EE-D05D-F60D-026D2383E45E}"/>
          </ac:spMkLst>
        </pc:spChg>
        <pc:spChg chg="mod">
          <ac:chgData name="Reed Kiely" userId="768be38e-2fb5-40ce-925d-bd8e9d9e3c31" providerId="ADAL" clId="{1B91CD6F-9F41-4DAE-AB38-67481D6F9A03}" dt="2025-05-29T20:16:31.964" v="16594" actId="207"/>
          <ac:spMkLst>
            <pc:docMk/>
            <pc:sldMk cId="4212683403" sldId="2144327877"/>
            <ac:spMk id="19" creationId="{F7631B76-9FB5-BC40-C8E2-FA9C5508F222}"/>
          </ac:spMkLst>
        </pc:spChg>
        <pc:spChg chg="mod">
          <ac:chgData name="Reed Kiely" userId="768be38e-2fb5-40ce-925d-bd8e9d9e3c31" providerId="ADAL" clId="{1B91CD6F-9F41-4DAE-AB38-67481D6F9A03}" dt="2025-05-30T16:07:56.483" v="17760"/>
          <ac:spMkLst>
            <pc:docMk/>
            <pc:sldMk cId="4212683403" sldId="2144327877"/>
            <ac:spMk id="35" creationId="{BD9E3C3C-C085-CC87-4676-6422F50582D3}"/>
          </ac:spMkLst>
        </pc:spChg>
        <pc:spChg chg="mod">
          <ac:chgData name="Reed Kiely" userId="768be38e-2fb5-40ce-925d-bd8e9d9e3c31" providerId="ADAL" clId="{1B91CD6F-9F41-4DAE-AB38-67481D6F9A03}" dt="2025-05-30T16:07:02.472" v="17756" actId="164"/>
          <ac:spMkLst>
            <pc:docMk/>
            <pc:sldMk cId="4212683403" sldId="2144327877"/>
            <ac:spMk id="36" creationId="{98385352-2B96-A140-3A9B-63BFBBEB4E6C}"/>
          </ac:spMkLst>
        </pc:spChg>
        <pc:spChg chg="mod">
          <ac:chgData name="Reed Kiely" userId="768be38e-2fb5-40ce-925d-bd8e9d9e3c31" providerId="ADAL" clId="{1B91CD6F-9F41-4DAE-AB38-67481D6F9A03}" dt="2025-06-03T21:09:04.241" v="26185"/>
          <ac:spMkLst>
            <pc:docMk/>
            <pc:sldMk cId="4212683403" sldId="2144327877"/>
            <ac:spMk id="37" creationId="{6552AFB1-1FF7-8F5A-49CD-67A11E6D0A3F}"/>
          </ac:spMkLst>
        </pc:spChg>
        <pc:spChg chg="mod">
          <ac:chgData name="Reed Kiely" userId="768be38e-2fb5-40ce-925d-bd8e9d9e3c31" providerId="ADAL" clId="{1B91CD6F-9F41-4DAE-AB38-67481D6F9A03}" dt="2025-05-30T16:08:06.679" v="17761"/>
          <ac:spMkLst>
            <pc:docMk/>
            <pc:sldMk cId="4212683403" sldId="2144327877"/>
            <ac:spMk id="38" creationId="{C5DCFFF5-55E3-2F9E-2851-957E88243D0A}"/>
          </ac:spMkLst>
        </pc:spChg>
        <pc:spChg chg="mod">
          <ac:chgData name="Reed Kiely" userId="768be38e-2fb5-40ce-925d-bd8e9d9e3c31" providerId="ADAL" clId="{1B91CD6F-9F41-4DAE-AB38-67481D6F9A03}" dt="2025-05-29T20:12:55.746" v="16561" actId="1076"/>
          <ac:spMkLst>
            <pc:docMk/>
            <pc:sldMk cId="4212683403" sldId="2144327877"/>
            <ac:spMk id="39" creationId="{D52FE5D4-550B-C1EC-5160-6EDF17964CC9}"/>
          </ac:spMkLst>
        </pc:spChg>
        <pc:picChg chg="add mod">
          <ac:chgData name="Reed Kiely" userId="768be38e-2fb5-40ce-925d-bd8e9d9e3c31" providerId="ADAL" clId="{1B91CD6F-9F41-4DAE-AB38-67481D6F9A03}" dt="2025-05-29T20:22:32.683" v="16649" actId="1076"/>
          <ac:picMkLst>
            <pc:docMk/>
            <pc:sldMk cId="4212683403" sldId="2144327877"/>
            <ac:picMk id="26" creationId="{EFD3C02D-4081-0B92-7A49-D5F86663022E}"/>
          </ac:picMkLst>
        </pc:picChg>
        <pc:picChg chg="add mod">
          <ac:chgData name="Reed Kiely" userId="768be38e-2fb5-40ce-925d-bd8e9d9e3c31" providerId="ADAL" clId="{1B91CD6F-9F41-4DAE-AB38-67481D6F9A03}" dt="2025-05-29T20:22:56.070" v="16654" actId="1076"/>
          <ac:picMkLst>
            <pc:docMk/>
            <pc:sldMk cId="4212683403" sldId="2144327877"/>
            <ac:picMk id="29" creationId="{DD2936E2-1EAA-5B35-B70F-9D9322BF1810}"/>
          </ac:picMkLst>
        </pc:picChg>
        <pc:picChg chg="mod">
          <ac:chgData name="Reed Kiely" userId="768be38e-2fb5-40ce-925d-bd8e9d9e3c31" providerId="ADAL" clId="{1B91CD6F-9F41-4DAE-AB38-67481D6F9A03}" dt="2025-05-29T20:16:06.312" v="16589" actId="1076"/>
          <ac:picMkLst>
            <pc:docMk/>
            <pc:sldMk cId="4212683403" sldId="2144327877"/>
            <ac:picMk id="48" creationId="{2E368879-AB52-D20F-E351-2D6F2DC41FA7}"/>
          </ac:picMkLst>
        </pc:picChg>
        <pc:picChg chg="mod">
          <ac:chgData name="Reed Kiely" userId="768be38e-2fb5-40ce-925d-bd8e9d9e3c31" providerId="ADAL" clId="{1B91CD6F-9F41-4DAE-AB38-67481D6F9A03}" dt="2025-05-30T16:07:02.472" v="17756" actId="164"/>
          <ac:picMkLst>
            <pc:docMk/>
            <pc:sldMk cId="4212683403" sldId="2144327877"/>
            <ac:picMk id="52" creationId="{195C7E7D-8A49-0D16-DEA6-95207D5D787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ed Kiely" userId="768be38e-2fb5-40ce-925d-bd8e9d9e3c31" providerId="ADAL" clId="{1B91CD6F-9F41-4DAE-AB38-67481D6F9A03}" dt="2025-06-16T19:45:19.809" v="28853" actId="20577"/>
              <pc2:cmMkLst xmlns:pc2="http://schemas.microsoft.com/office/powerpoint/2019/9/main/command">
                <pc:docMk/>
                <pc:sldMk cId="4212683403" sldId="2144327877"/>
                <pc2:cmMk id="{FEC0BFED-F1D0-4293-B501-E5A495634AA8}"/>
              </pc2:cmMkLst>
            </pc226:cmChg>
          </p:ext>
        </pc:extLst>
      </pc:sldChg>
      <pc:sldChg chg="addSp delSp modSp add del mod">
        <pc:chgData name="Reed Kiely" userId="768be38e-2fb5-40ce-925d-bd8e9d9e3c31" providerId="ADAL" clId="{1B91CD6F-9F41-4DAE-AB38-67481D6F9A03}" dt="2025-05-30T14:50:25.310" v="17043" actId="47"/>
        <pc:sldMkLst>
          <pc:docMk/>
          <pc:sldMk cId="3110856516" sldId="2144328304"/>
        </pc:sldMkLst>
      </pc:sldChg>
      <pc:sldChg chg="del">
        <pc:chgData name="Reed Kiely" userId="768be38e-2fb5-40ce-925d-bd8e9d9e3c31" providerId="ADAL" clId="{1B91CD6F-9F41-4DAE-AB38-67481D6F9A03}" dt="2025-05-14T20:58:17.459" v="6416" actId="2696"/>
        <pc:sldMkLst>
          <pc:docMk/>
          <pc:sldMk cId="3004803759" sldId="2146846043"/>
        </pc:sldMkLst>
      </pc:sldChg>
      <pc:sldChg chg="addSp delSp modSp mod">
        <pc:chgData name="Reed Kiely" userId="768be38e-2fb5-40ce-925d-bd8e9d9e3c31" providerId="ADAL" clId="{1B91CD6F-9F41-4DAE-AB38-67481D6F9A03}" dt="2025-06-04T20:56:44.581" v="28765" actId="313"/>
        <pc:sldMkLst>
          <pc:docMk/>
          <pc:sldMk cId="600429393" sldId="2146846067"/>
        </pc:sldMkLst>
        <pc:spChg chg="mod">
          <ac:chgData name="Reed Kiely" userId="768be38e-2fb5-40ce-925d-bd8e9d9e3c31" providerId="ADAL" clId="{1B91CD6F-9F41-4DAE-AB38-67481D6F9A03}" dt="2025-06-04T20:56:44.581" v="28765" actId="313"/>
          <ac:spMkLst>
            <pc:docMk/>
            <pc:sldMk cId="600429393" sldId="2146846067"/>
            <ac:spMk id="4" creationId="{6779246E-2255-345D-41C3-B8C5ACADAC03}"/>
          </ac:spMkLst>
        </pc:spChg>
        <pc:spChg chg="mod">
          <ac:chgData name="Reed Kiely" userId="768be38e-2fb5-40ce-925d-bd8e9d9e3c31" providerId="ADAL" clId="{1B91CD6F-9F41-4DAE-AB38-67481D6F9A03}" dt="2025-05-30T20:09:50.884" v="20518" actId="1076"/>
          <ac:spMkLst>
            <pc:docMk/>
            <pc:sldMk cId="600429393" sldId="2146846067"/>
            <ac:spMk id="7" creationId="{74BDD49C-DAA9-A39D-0369-101FD1932EB3}"/>
          </ac:spMkLst>
        </pc:spChg>
        <pc:spChg chg="mod">
          <ac:chgData name="Reed Kiely" userId="768be38e-2fb5-40ce-925d-bd8e9d9e3c31" providerId="ADAL" clId="{1B91CD6F-9F41-4DAE-AB38-67481D6F9A03}" dt="2025-05-30T20:09:59.824" v="20521" actId="1076"/>
          <ac:spMkLst>
            <pc:docMk/>
            <pc:sldMk cId="600429393" sldId="2146846067"/>
            <ac:spMk id="8" creationId="{853B0A9E-6A44-B8FB-96A9-7C3824E585F7}"/>
          </ac:spMkLst>
        </pc:spChg>
      </pc:sldChg>
      <pc:sldChg chg="addSp delSp modSp del mod">
        <pc:chgData name="Reed Kiely" userId="768be38e-2fb5-40ce-925d-bd8e9d9e3c31" providerId="ADAL" clId="{1B91CD6F-9F41-4DAE-AB38-67481D6F9A03}" dt="2025-05-23T16:09:46.441" v="8411" actId="2696"/>
        <pc:sldMkLst>
          <pc:docMk/>
          <pc:sldMk cId="817185893" sldId="2146846164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4142968434" sldId="2146846164"/>
        </pc:sldMkLst>
      </pc:sldChg>
      <pc:sldChg chg="addSp delSp modSp add mod">
        <pc:chgData name="Reed Kiely" userId="768be38e-2fb5-40ce-925d-bd8e9d9e3c31" providerId="ADAL" clId="{1B91CD6F-9F41-4DAE-AB38-67481D6F9A03}" dt="2025-06-10T15:32:42.830" v="28805"/>
        <pc:sldMkLst>
          <pc:docMk/>
          <pc:sldMk cId="1935730749" sldId="2146846176"/>
        </pc:sldMkLst>
        <pc:spChg chg="mod">
          <ac:chgData name="Reed Kiely" userId="768be38e-2fb5-40ce-925d-bd8e9d9e3c31" providerId="ADAL" clId="{1B91CD6F-9F41-4DAE-AB38-67481D6F9A03}" dt="2025-05-30T14:23:55.462" v="16876" actId="20577"/>
          <ac:spMkLst>
            <pc:docMk/>
            <pc:sldMk cId="1935730749" sldId="2146846176"/>
            <ac:spMk id="4" creationId="{0E884F22-4C61-7C2A-788D-A75284857D26}"/>
          </ac:spMkLst>
        </pc:spChg>
        <pc:spChg chg="mod">
          <ac:chgData name="Reed Kiely" userId="768be38e-2fb5-40ce-925d-bd8e9d9e3c31" providerId="ADAL" clId="{1B91CD6F-9F41-4DAE-AB38-67481D6F9A03}" dt="2025-05-30T14:50:01.549" v="17039" actId="2711"/>
          <ac:spMkLst>
            <pc:docMk/>
            <pc:sldMk cId="1935730749" sldId="2146846176"/>
            <ac:spMk id="5" creationId="{368B41AE-FA19-6C4C-2E1B-01C31635002C}"/>
          </ac:spMkLst>
        </pc:spChg>
        <pc:spChg chg="mod">
          <ac:chgData name="Reed Kiely" userId="768be38e-2fb5-40ce-925d-bd8e9d9e3c31" providerId="ADAL" clId="{1B91CD6F-9F41-4DAE-AB38-67481D6F9A03}" dt="2025-05-30T14:49:57.062" v="17038" actId="2711"/>
          <ac:spMkLst>
            <pc:docMk/>
            <pc:sldMk cId="1935730749" sldId="2146846176"/>
            <ac:spMk id="9" creationId="{DC0D686C-6555-5D90-0E63-A20BF921F746}"/>
          </ac:spMkLst>
        </pc:spChg>
        <pc:spChg chg="mod">
          <ac:chgData name="Reed Kiely" userId="768be38e-2fb5-40ce-925d-bd8e9d9e3c31" providerId="ADAL" clId="{1B91CD6F-9F41-4DAE-AB38-67481D6F9A03}" dt="2025-06-04T13:14:56.287" v="27198"/>
          <ac:spMkLst>
            <pc:docMk/>
            <pc:sldMk cId="1935730749" sldId="2146846176"/>
            <ac:spMk id="20" creationId="{73967FB8-6F67-C32D-4AEB-F7EB95B9F48C}"/>
          </ac:spMkLst>
        </pc:spChg>
        <pc:spChg chg="mod">
          <ac:chgData name="Reed Kiely" userId="768be38e-2fb5-40ce-925d-bd8e9d9e3c31" providerId="ADAL" clId="{1B91CD6F-9F41-4DAE-AB38-67481D6F9A03}" dt="2025-05-30T14:48:45.223" v="17033"/>
          <ac:spMkLst>
            <pc:docMk/>
            <pc:sldMk cId="1935730749" sldId="2146846176"/>
            <ac:spMk id="22" creationId="{4ABE9EB4-4D57-6A36-9E05-52A0D3574B70}"/>
          </ac:spMkLst>
        </pc:spChg>
        <pc:spChg chg="mod">
          <ac:chgData name="Reed Kiely" userId="768be38e-2fb5-40ce-925d-bd8e9d9e3c31" providerId="ADAL" clId="{1B91CD6F-9F41-4DAE-AB38-67481D6F9A03}" dt="2025-05-30T14:48:56.043" v="17035"/>
          <ac:spMkLst>
            <pc:docMk/>
            <pc:sldMk cId="1935730749" sldId="2146846176"/>
            <ac:spMk id="27" creationId="{44B2D4BE-0759-1D5A-2E57-855A673BBA99}"/>
          </ac:spMkLst>
        </pc:spChg>
        <pc:spChg chg="mod">
          <ac:chgData name="Reed Kiely" userId="768be38e-2fb5-40ce-925d-bd8e9d9e3c31" providerId="ADAL" clId="{1B91CD6F-9F41-4DAE-AB38-67481D6F9A03}" dt="2025-05-30T14:46:49.381" v="16907"/>
          <ac:spMkLst>
            <pc:docMk/>
            <pc:sldMk cId="1935730749" sldId="2146846176"/>
            <ac:spMk id="29" creationId="{FEA119E8-6844-54AA-1D11-6EA1265B9368}"/>
          </ac:spMkLst>
        </pc:spChg>
        <pc:spChg chg="mod">
          <ac:chgData name="Reed Kiely" userId="768be38e-2fb5-40ce-925d-bd8e9d9e3c31" providerId="ADAL" clId="{1B91CD6F-9F41-4DAE-AB38-67481D6F9A03}" dt="2025-05-30T14:48:20.106" v="17029"/>
          <ac:spMkLst>
            <pc:docMk/>
            <pc:sldMk cId="1935730749" sldId="2146846176"/>
            <ac:spMk id="32" creationId="{E01C3359-D31C-53AB-B3AB-D9276287D12F}"/>
          </ac:spMkLst>
        </pc:spChg>
        <pc:spChg chg="add mod">
          <ac:chgData name="Reed Kiely" userId="768be38e-2fb5-40ce-925d-bd8e9d9e3c31" providerId="ADAL" clId="{1B91CD6F-9F41-4DAE-AB38-67481D6F9A03}" dt="2025-06-10T15:32:42.830" v="28805"/>
          <ac:spMkLst>
            <pc:docMk/>
            <pc:sldMk cId="1935730749" sldId="2146846176"/>
            <ac:spMk id="35" creationId="{5CC1DEF8-C0FB-5E8D-57F9-E9B00BBE9C8F}"/>
          </ac:spMkLst>
        </pc:spChg>
        <pc:spChg chg="mod">
          <ac:chgData name="Reed Kiely" userId="768be38e-2fb5-40ce-925d-bd8e9d9e3c31" providerId="ADAL" clId="{1B91CD6F-9F41-4DAE-AB38-67481D6F9A03}" dt="2025-05-30T14:49:46.966" v="17036"/>
          <ac:spMkLst>
            <pc:docMk/>
            <pc:sldMk cId="1935730749" sldId="2146846176"/>
            <ac:spMk id="37" creationId="{E591B728-911C-3150-82DF-E528411A16E1}"/>
          </ac:spMkLst>
        </pc:spChg>
        <pc:spChg chg="mod">
          <ac:chgData name="Reed Kiely" userId="768be38e-2fb5-40ce-925d-bd8e9d9e3c31" providerId="ADAL" clId="{1B91CD6F-9F41-4DAE-AB38-67481D6F9A03}" dt="2025-05-30T14:49:46.966" v="17036"/>
          <ac:spMkLst>
            <pc:docMk/>
            <pc:sldMk cId="1935730749" sldId="2146846176"/>
            <ac:spMk id="38" creationId="{739D3459-DA50-0EEF-AD76-C903D098FB6B}"/>
          </ac:spMkLst>
        </pc:spChg>
        <pc:grpChg chg="add mod">
          <ac:chgData name="Reed Kiely" userId="768be38e-2fb5-40ce-925d-bd8e9d9e3c31" providerId="ADAL" clId="{1B91CD6F-9F41-4DAE-AB38-67481D6F9A03}" dt="2025-05-30T14:49:49.899" v="17037" actId="1076"/>
          <ac:grpSpMkLst>
            <pc:docMk/>
            <pc:sldMk cId="1935730749" sldId="2146846176"/>
            <ac:grpSpMk id="36" creationId="{03A5F2FA-4014-F175-98AA-41C94CB29F69}"/>
          </ac:grpSpMkLst>
        </pc:grpChg>
        <pc:picChg chg="add mod">
          <ac:chgData name="Reed Kiely" userId="768be38e-2fb5-40ce-925d-bd8e9d9e3c31" providerId="ADAL" clId="{1B91CD6F-9F41-4DAE-AB38-67481D6F9A03}" dt="2025-06-04T13:14:52.692" v="27197"/>
          <ac:picMkLst>
            <pc:docMk/>
            <pc:sldMk cId="1935730749" sldId="2146846176"/>
            <ac:picMk id="14" creationId="{155BB971-6AB8-9B95-D4E0-D82EAA70D77C}"/>
          </ac:picMkLst>
        </pc:picChg>
        <pc:picChg chg="mod">
          <ac:chgData name="Reed Kiely" userId="768be38e-2fb5-40ce-925d-bd8e9d9e3c31" providerId="ADAL" clId="{1B91CD6F-9F41-4DAE-AB38-67481D6F9A03}" dt="2025-05-30T14:48:41.172" v="17032"/>
          <ac:picMkLst>
            <pc:docMk/>
            <pc:sldMk cId="1935730749" sldId="2146846176"/>
            <ac:picMk id="21" creationId="{8549FB8C-81D6-C04B-80D9-6E74F0CE68F4}"/>
          </ac:picMkLst>
        </pc:picChg>
        <pc:picChg chg="mod">
          <ac:chgData name="Reed Kiely" userId="768be38e-2fb5-40ce-925d-bd8e9d9e3c31" providerId="ADAL" clId="{1B91CD6F-9F41-4DAE-AB38-67481D6F9A03}" dt="2025-05-30T14:46:45.652" v="16906"/>
          <ac:picMkLst>
            <pc:docMk/>
            <pc:sldMk cId="1935730749" sldId="2146846176"/>
            <ac:picMk id="25" creationId="{94167DD7-6100-2ED8-4A68-8DA4B1B5E460}"/>
          </ac:picMkLst>
        </pc:picChg>
        <pc:picChg chg="mod">
          <ac:chgData name="Reed Kiely" userId="768be38e-2fb5-40ce-925d-bd8e9d9e3c31" providerId="ADAL" clId="{1B91CD6F-9F41-4DAE-AB38-67481D6F9A03}" dt="2025-05-30T14:48:52.901" v="17034"/>
          <ac:picMkLst>
            <pc:docMk/>
            <pc:sldMk cId="1935730749" sldId="2146846176"/>
            <ac:picMk id="26" creationId="{1153A007-45E6-983A-B075-432B681732E7}"/>
          </ac:picMkLst>
        </pc:picChg>
        <pc:picChg chg="mod">
          <ac:chgData name="Reed Kiely" userId="768be38e-2fb5-40ce-925d-bd8e9d9e3c31" providerId="ADAL" clId="{1B91CD6F-9F41-4DAE-AB38-67481D6F9A03}" dt="2025-05-30T14:48:16.812" v="17028"/>
          <ac:picMkLst>
            <pc:docMk/>
            <pc:sldMk cId="1935730749" sldId="2146846176"/>
            <ac:picMk id="28" creationId="{CB71A540-9E75-1D60-72CC-965EFE6E1C3C}"/>
          </ac:picMkLst>
        </pc:picChg>
        <pc:picChg chg="add mod">
          <ac:chgData name="Reed Kiely" userId="768be38e-2fb5-40ce-925d-bd8e9d9e3c31" providerId="ADAL" clId="{1B91CD6F-9F41-4DAE-AB38-67481D6F9A03}" dt="2025-06-10T15:32:39.718" v="28804"/>
          <ac:picMkLst>
            <pc:docMk/>
            <pc:sldMk cId="1935730749" sldId="2146846176"/>
            <ac:picMk id="34" creationId="{84762C07-FE04-4FD4-3075-543A4DF99D32}"/>
          </ac:picMkLst>
        </pc:picChg>
      </pc:sldChg>
      <pc:sldChg chg="del">
        <pc:chgData name="Reed Kiely" userId="768be38e-2fb5-40ce-925d-bd8e9d9e3c31" providerId="ADAL" clId="{1B91CD6F-9F41-4DAE-AB38-67481D6F9A03}" dt="2025-05-14T20:58:17.459" v="6416" actId="2696"/>
        <pc:sldMkLst>
          <pc:docMk/>
          <pc:sldMk cId="854305300" sldId="2146846433"/>
        </pc:sldMkLst>
      </pc:sldChg>
      <pc:sldChg chg="addSp delSp modSp add mod ord">
        <pc:chgData name="Reed Kiely" userId="768be38e-2fb5-40ce-925d-bd8e9d9e3c31" providerId="ADAL" clId="{1B91CD6F-9F41-4DAE-AB38-67481D6F9A03}" dt="2025-06-03T21:10:38.161" v="26267" actId="207"/>
        <pc:sldMkLst>
          <pc:docMk/>
          <pc:sldMk cId="258537799" sldId="2146846477"/>
        </pc:sldMkLst>
        <pc:spChg chg="mod">
          <ac:chgData name="Reed Kiely" userId="768be38e-2fb5-40ce-925d-bd8e9d9e3c31" providerId="ADAL" clId="{1B91CD6F-9F41-4DAE-AB38-67481D6F9A03}" dt="2025-06-03T21:02:34.996" v="26120" actId="20577"/>
          <ac:spMkLst>
            <pc:docMk/>
            <pc:sldMk cId="258537799" sldId="2146846477"/>
            <ac:spMk id="6" creationId="{465987E1-416A-14D7-A1FB-4A7F8D92B11A}"/>
          </ac:spMkLst>
        </pc:spChg>
        <pc:spChg chg="mod">
          <ac:chgData name="Reed Kiely" userId="768be38e-2fb5-40ce-925d-bd8e9d9e3c31" providerId="ADAL" clId="{1B91CD6F-9F41-4DAE-AB38-67481D6F9A03}" dt="2025-06-03T21:10:38.161" v="26267" actId="207"/>
          <ac:spMkLst>
            <pc:docMk/>
            <pc:sldMk cId="258537799" sldId="2146846477"/>
            <ac:spMk id="11" creationId="{1E417FFE-1F70-8E05-A3EE-6E38D5D98788}"/>
          </ac:spMkLst>
        </pc:spChg>
      </pc:sldChg>
      <pc:sldChg chg="del">
        <pc:chgData name="Reed Kiely" userId="768be38e-2fb5-40ce-925d-bd8e9d9e3c31" providerId="ADAL" clId="{1B91CD6F-9F41-4DAE-AB38-67481D6F9A03}" dt="2025-05-14T20:58:17.459" v="6416" actId="2696"/>
        <pc:sldMkLst>
          <pc:docMk/>
          <pc:sldMk cId="3287000069" sldId="2146846504"/>
        </pc:sldMkLst>
      </pc:sldChg>
      <pc:sldChg chg="add del">
        <pc:chgData name="Reed Kiely" userId="768be38e-2fb5-40ce-925d-bd8e9d9e3c31" providerId="ADAL" clId="{1B91CD6F-9F41-4DAE-AB38-67481D6F9A03}" dt="2025-05-22T14:31:42.321" v="7151" actId="2696"/>
        <pc:sldMkLst>
          <pc:docMk/>
          <pc:sldMk cId="765269672" sldId="2146846505"/>
        </pc:sldMkLst>
      </pc:sldChg>
      <pc:sldChg chg="del">
        <pc:chgData name="Reed Kiely" userId="768be38e-2fb5-40ce-925d-bd8e9d9e3c31" providerId="ADAL" clId="{1B91CD6F-9F41-4DAE-AB38-67481D6F9A03}" dt="2025-05-14T20:57:38.617" v="6414" actId="2696"/>
        <pc:sldMkLst>
          <pc:docMk/>
          <pc:sldMk cId="1204072126" sldId="2146846505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3494973598" sldId="2146846505"/>
        </pc:sldMkLst>
      </pc:sldChg>
      <pc:sldChg chg="del">
        <pc:chgData name="Reed Kiely" userId="768be38e-2fb5-40ce-925d-bd8e9d9e3c31" providerId="ADAL" clId="{1B91CD6F-9F41-4DAE-AB38-67481D6F9A03}" dt="2025-05-14T20:58:17.459" v="6416" actId="2696"/>
        <pc:sldMkLst>
          <pc:docMk/>
          <pc:sldMk cId="2267469401" sldId="2147376303"/>
        </pc:sldMkLst>
      </pc:sldChg>
      <pc:sldChg chg="del">
        <pc:chgData name="Reed Kiely" userId="768be38e-2fb5-40ce-925d-bd8e9d9e3c31" providerId="ADAL" clId="{1B91CD6F-9F41-4DAE-AB38-67481D6F9A03}" dt="2025-05-14T20:58:17.459" v="6416" actId="2696"/>
        <pc:sldMkLst>
          <pc:docMk/>
          <pc:sldMk cId="1418500179" sldId="2147376306"/>
        </pc:sldMkLst>
      </pc:sldChg>
      <pc:sldChg chg="del">
        <pc:chgData name="Reed Kiely" userId="768be38e-2fb5-40ce-925d-bd8e9d9e3c31" providerId="ADAL" clId="{1B91CD6F-9F41-4DAE-AB38-67481D6F9A03}" dt="2025-05-14T20:58:17.459" v="6416" actId="2696"/>
        <pc:sldMkLst>
          <pc:docMk/>
          <pc:sldMk cId="4138005644" sldId="2147376309"/>
        </pc:sldMkLst>
      </pc:sldChg>
      <pc:sldChg chg="del">
        <pc:chgData name="Reed Kiely" userId="768be38e-2fb5-40ce-925d-bd8e9d9e3c31" providerId="ADAL" clId="{1B91CD6F-9F41-4DAE-AB38-67481D6F9A03}" dt="2025-05-14T20:58:17.459" v="6416" actId="2696"/>
        <pc:sldMkLst>
          <pc:docMk/>
          <pc:sldMk cId="3865870440" sldId="2147376311"/>
        </pc:sldMkLst>
      </pc:sldChg>
      <pc:sldChg chg="del">
        <pc:chgData name="Reed Kiely" userId="768be38e-2fb5-40ce-925d-bd8e9d9e3c31" providerId="ADAL" clId="{1B91CD6F-9F41-4DAE-AB38-67481D6F9A03}" dt="2025-05-14T20:58:17.459" v="6416" actId="2696"/>
        <pc:sldMkLst>
          <pc:docMk/>
          <pc:sldMk cId="634515670" sldId="2147376328"/>
        </pc:sldMkLst>
      </pc:sldChg>
      <pc:sldChg chg="del">
        <pc:chgData name="Reed Kiely" userId="768be38e-2fb5-40ce-925d-bd8e9d9e3c31" providerId="ADAL" clId="{1B91CD6F-9F41-4DAE-AB38-67481D6F9A03}" dt="2025-05-14T20:58:17.459" v="6416" actId="2696"/>
        <pc:sldMkLst>
          <pc:docMk/>
          <pc:sldMk cId="1083432643" sldId="2147376329"/>
        </pc:sldMkLst>
      </pc:sldChg>
      <pc:sldChg chg="addSp modSp del mod">
        <pc:chgData name="Reed Kiely" userId="768be38e-2fb5-40ce-925d-bd8e9d9e3c31" providerId="ADAL" clId="{1B91CD6F-9F41-4DAE-AB38-67481D6F9A03}" dt="2025-05-14T20:58:17.459" v="6416" actId="2696"/>
        <pc:sldMkLst>
          <pc:docMk/>
          <pc:sldMk cId="2318376956" sldId="2147376330"/>
        </pc:sldMkLst>
      </pc:sldChg>
      <pc:sldChg chg="del">
        <pc:chgData name="Reed Kiely" userId="768be38e-2fb5-40ce-925d-bd8e9d9e3c31" providerId="ADAL" clId="{1B91CD6F-9F41-4DAE-AB38-67481D6F9A03}" dt="2025-05-14T20:58:17.459" v="6416" actId="2696"/>
        <pc:sldMkLst>
          <pc:docMk/>
          <pc:sldMk cId="739230498" sldId="2147376338"/>
        </pc:sldMkLst>
      </pc:sldChg>
      <pc:sldChg chg="modSp del mod ord">
        <pc:chgData name="Reed Kiely" userId="768be38e-2fb5-40ce-925d-bd8e9d9e3c31" providerId="ADAL" clId="{1B91CD6F-9F41-4DAE-AB38-67481D6F9A03}" dt="2025-05-13T14:50:40.273" v="5365" actId="2696"/>
        <pc:sldMkLst>
          <pc:docMk/>
          <pc:sldMk cId="2382723081" sldId="2147376341"/>
        </pc:sldMkLst>
      </pc:sldChg>
      <pc:sldChg chg="add del ord">
        <pc:chgData name="Reed Kiely" userId="768be38e-2fb5-40ce-925d-bd8e9d9e3c31" providerId="ADAL" clId="{1B91CD6F-9F41-4DAE-AB38-67481D6F9A03}" dt="2025-05-30T19:14:49.358" v="20203" actId="47"/>
        <pc:sldMkLst>
          <pc:docMk/>
          <pc:sldMk cId="2385169186" sldId="2147376342"/>
        </pc:sldMkLst>
      </pc:sldChg>
      <pc:sldChg chg="del ord">
        <pc:chgData name="Reed Kiely" userId="768be38e-2fb5-40ce-925d-bd8e9d9e3c31" providerId="ADAL" clId="{1B91CD6F-9F41-4DAE-AB38-67481D6F9A03}" dt="2025-05-13T14:22:55.573" v="4655" actId="2696"/>
        <pc:sldMkLst>
          <pc:docMk/>
          <pc:sldMk cId="3748530731" sldId="2147376342"/>
        </pc:sldMkLst>
      </pc:sldChg>
      <pc:sldChg chg="del ord">
        <pc:chgData name="Reed Kiely" userId="768be38e-2fb5-40ce-925d-bd8e9d9e3c31" providerId="ADAL" clId="{1B91CD6F-9F41-4DAE-AB38-67481D6F9A03}" dt="2025-05-12T17:26:29.296" v="3224" actId="47"/>
        <pc:sldMkLst>
          <pc:docMk/>
          <pc:sldMk cId="2889824291" sldId="2147376343"/>
        </pc:sldMkLst>
      </pc:sldChg>
      <pc:sldChg chg="del">
        <pc:chgData name="Reed Kiely" userId="768be38e-2fb5-40ce-925d-bd8e9d9e3c31" providerId="ADAL" clId="{1B91CD6F-9F41-4DAE-AB38-67481D6F9A03}" dt="2025-05-14T20:58:17.459" v="6416" actId="2696"/>
        <pc:sldMkLst>
          <pc:docMk/>
          <pc:sldMk cId="1045854534" sldId="2147376344"/>
        </pc:sldMkLst>
      </pc:sldChg>
      <pc:sldChg chg="add del">
        <pc:chgData name="Reed Kiely" userId="768be38e-2fb5-40ce-925d-bd8e9d9e3c31" providerId="ADAL" clId="{1B91CD6F-9F41-4DAE-AB38-67481D6F9A03}" dt="2025-05-30T14:18:23.049" v="16681" actId="47"/>
        <pc:sldMkLst>
          <pc:docMk/>
          <pc:sldMk cId="868081201" sldId="2147376345"/>
        </pc:sldMkLst>
      </pc:sldChg>
      <pc:sldChg chg="del ord">
        <pc:chgData name="Reed Kiely" userId="768be38e-2fb5-40ce-925d-bd8e9d9e3c31" providerId="ADAL" clId="{1B91CD6F-9F41-4DAE-AB38-67481D6F9A03}" dt="2025-05-07T20:55:00.117" v="889" actId="2696"/>
        <pc:sldMkLst>
          <pc:docMk/>
          <pc:sldMk cId="3291271493" sldId="2147376345"/>
        </pc:sldMkLst>
      </pc:sldChg>
      <pc:sldChg chg="add del">
        <pc:chgData name="Reed Kiely" userId="768be38e-2fb5-40ce-925d-bd8e9d9e3c31" providerId="ADAL" clId="{1B91CD6F-9F41-4DAE-AB38-67481D6F9A03}" dt="2025-05-30T14:18:23.049" v="16681" actId="47"/>
        <pc:sldMkLst>
          <pc:docMk/>
          <pc:sldMk cId="1715702358" sldId="2147376348"/>
        </pc:sldMkLst>
      </pc:sldChg>
      <pc:sldChg chg="add del ord">
        <pc:chgData name="Reed Kiely" userId="768be38e-2fb5-40ce-925d-bd8e9d9e3c31" providerId="ADAL" clId="{1B91CD6F-9F41-4DAE-AB38-67481D6F9A03}" dt="2025-05-07T20:55:00.117" v="889" actId="2696"/>
        <pc:sldMkLst>
          <pc:docMk/>
          <pc:sldMk cId="1991349971" sldId="2147376348"/>
        </pc:sldMkLst>
      </pc:sldChg>
      <pc:sldChg chg="del">
        <pc:chgData name="Reed Kiely" userId="768be38e-2fb5-40ce-925d-bd8e9d9e3c31" providerId="ADAL" clId="{1B91CD6F-9F41-4DAE-AB38-67481D6F9A03}" dt="2025-05-14T20:58:17.459" v="6416" actId="2696"/>
        <pc:sldMkLst>
          <pc:docMk/>
          <pc:sldMk cId="4217998672" sldId="2147376350"/>
        </pc:sldMkLst>
      </pc:sldChg>
      <pc:sldChg chg="del">
        <pc:chgData name="Reed Kiely" userId="768be38e-2fb5-40ce-925d-bd8e9d9e3c31" providerId="ADAL" clId="{1B91CD6F-9F41-4DAE-AB38-67481D6F9A03}" dt="2025-05-14T20:58:17.459" v="6416" actId="2696"/>
        <pc:sldMkLst>
          <pc:docMk/>
          <pc:sldMk cId="1362027338" sldId="2147376352"/>
        </pc:sldMkLst>
      </pc:sldChg>
      <pc:sldChg chg="del">
        <pc:chgData name="Reed Kiely" userId="768be38e-2fb5-40ce-925d-bd8e9d9e3c31" providerId="ADAL" clId="{1B91CD6F-9F41-4DAE-AB38-67481D6F9A03}" dt="2025-05-14T20:58:17.459" v="6416" actId="2696"/>
        <pc:sldMkLst>
          <pc:docMk/>
          <pc:sldMk cId="1053561382" sldId="2147376354"/>
        </pc:sldMkLst>
      </pc:sldChg>
      <pc:sldChg chg="del">
        <pc:chgData name="Reed Kiely" userId="768be38e-2fb5-40ce-925d-bd8e9d9e3c31" providerId="ADAL" clId="{1B91CD6F-9F41-4DAE-AB38-67481D6F9A03}" dt="2025-05-14T20:58:17.459" v="6416" actId="2696"/>
        <pc:sldMkLst>
          <pc:docMk/>
          <pc:sldMk cId="714838885" sldId="2147376355"/>
        </pc:sldMkLst>
      </pc:sldChg>
      <pc:sldChg chg="del">
        <pc:chgData name="Reed Kiely" userId="768be38e-2fb5-40ce-925d-bd8e9d9e3c31" providerId="ADAL" clId="{1B91CD6F-9F41-4DAE-AB38-67481D6F9A03}" dt="2025-05-14T20:58:17.459" v="6416" actId="2696"/>
        <pc:sldMkLst>
          <pc:docMk/>
          <pc:sldMk cId="1147571997" sldId="2147376357"/>
        </pc:sldMkLst>
      </pc:sldChg>
      <pc:sldChg chg="del">
        <pc:chgData name="Reed Kiely" userId="768be38e-2fb5-40ce-925d-bd8e9d9e3c31" providerId="ADAL" clId="{1B91CD6F-9F41-4DAE-AB38-67481D6F9A03}" dt="2025-05-14T20:58:17.459" v="6416" actId="2696"/>
        <pc:sldMkLst>
          <pc:docMk/>
          <pc:sldMk cId="2119397178" sldId="2147376358"/>
        </pc:sldMkLst>
      </pc:sldChg>
      <pc:sldChg chg="del">
        <pc:chgData name="Reed Kiely" userId="768be38e-2fb5-40ce-925d-bd8e9d9e3c31" providerId="ADAL" clId="{1B91CD6F-9F41-4DAE-AB38-67481D6F9A03}" dt="2025-05-14T20:58:17.459" v="6416" actId="2696"/>
        <pc:sldMkLst>
          <pc:docMk/>
          <pc:sldMk cId="1036399797" sldId="2147376359"/>
        </pc:sldMkLst>
      </pc:sldChg>
      <pc:sldChg chg="del">
        <pc:chgData name="Reed Kiely" userId="768be38e-2fb5-40ce-925d-bd8e9d9e3c31" providerId="ADAL" clId="{1B91CD6F-9F41-4DAE-AB38-67481D6F9A03}" dt="2025-05-14T20:58:17.459" v="6416" actId="2696"/>
        <pc:sldMkLst>
          <pc:docMk/>
          <pc:sldMk cId="2657806686" sldId="2147376360"/>
        </pc:sldMkLst>
      </pc:sldChg>
      <pc:sldChg chg="del">
        <pc:chgData name="Reed Kiely" userId="768be38e-2fb5-40ce-925d-bd8e9d9e3c31" providerId="ADAL" clId="{1B91CD6F-9F41-4DAE-AB38-67481D6F9A03}" dt="2025-05-14T20:58:17.459" v="6416" actId="2696"/>
        <pc:sldMkLst>
          <pc:docMk/>
          <pc:sldMk cId="2934742561" sldId="2147376361"/>
        </pc:sldMkLst>
      </pc:sldChg>
      <pc:sldChg chg="del">
        <pc:chgData name="Reed Kiely" userId="768be38e-2fb5-40ce-925d-bd8e9d9e3c31" providerId="ADAL" clId="{1B91CD6F-9F41-4DAE-AB38-67481D6F9A03}" dt="2025-05-14T20:58:17.459" v="6416" actId="2696"/>
        <pc:sldMkLst>
          <pc:docMk/>
          <pc:sldMk cId="2206576590" sldId="2147376362"/>
        </pc:sldMkLst>
      </pc:sldChg>
      <pc:sldChg chg="del">
        <pc:chgData name="Reed Kiely" userId="768be38e-2fb5-40ce-925d-bd8e9d9e3c31" providerId="ADAL" clId="{1B91CD6F-9F41-4DAE-AB38-67481D6F9A03}" dt="2025-05-14T20:58:17.459" v="6416" actId="2696"/>
        <pc:sldMkLst>
          <pc:docMk/>
          <pc:sldMk cId="1653125330" sldId="2147376363"/>
        </pc:sldMkLst>
      </pc:sldChg>
      <pc:sldChg chg="del">
        <pc:chgData name="Reed Kiely" userId="768be38e-2fb5-40ce-925d-bd8e9d9e3c31" providerId="ADAL" clId="{1B91CD6F-9F41-4DAE-AB38-67481D6F9A03}" dt="2025-05-14T20:58:17.459" v="6416" actId="2696"/>
        <pc:sldMkLst>
          <pc:docMk/>
          <pc:sldMk cId="3300958763" sldId="2147376364"/>
        </pc:sldMkLst>
      </pc:sldChg>
      <pc:sldChg chg="del">
        <pc:chgData name="Reed Kiely" userId="768be38e-2fb5-40ce-925d-bd8e9d9e3c31" providerId="ADAL" clId="{1B91CD6F-9F41-4DAE-AB38-67481D6F9A03}" dt="2025-05-14T20:58:17.459" v="6416" actId="2696"/>
        <pc:sldMkLst>
          <pc:docMk/>
          <pc:sldMk cId="2521765176" sldId="2147376365"/>
        </pc:sldMkLst>
      </pc:sldChg>
      <pc:sldChg chg="add del">
        <pc:chgData name="Reed Kiely" userId="768be38e-2fb5-40ce-925d-bd8e9d9e3c31" providerId="ADAL" clId="{1B91CD6F-9F41-4DAE-AB38-67481D6F9A03}" dt="2025-05-30T14:17:53.821" v="16674" actId="47"/>
        <pc:sldMkLst>
          <pc:docMk/>
          <pc:sldMk cId="2456577825" sldId="2147376366"/>
        </pc:sldMkLst>
      </pc:sldChg>
      <pc:sldChg chg="del">
        <pc:chgData name="Reed Kiely" userId="768be38e-2fb5-40ce-925d-bd8e9d9e3c31" providerId="ADAL" clId="{1B91CD6F-9F41-4DAE-AB38-67481D6F9A03}" dt="2025-05-08T15:53:19.971" v="1049" actId="2696"/>
        <pc:sldMkLst>
          <pc:docMk/>
          <pc:sldMk cId="3759340896" sldId="2147376366"/>
        </pc:sldMkLst>
      </pc:sldChg>
      <pc:sldChg chg="modSp del mod ord">
        <pc:chgData name="Reed Kiely" userId="768be38e-2fb5-40ce-925d-bd8e9d9e3c31" providerId="ADAL" clId="{1B91CD6F-9F41-4DAE-AB38-67481D6F9A03}" dt="2025-05-14T19:44:54.240" v="6404" actId="2696"/>
        <pc:sldMkLst>
          <pc:docMk/>
          <pc:sldMk cId="2587679265" sldId="2147376414"/>
        </pc:sldMkLst>
      </pc:sldChg>
      <pc:sldChg chg="del">
        <pc:chgData name="Reed Kiely" userId="768be38e-2fb5-40ce-925d-bd8e9d9e3c31" providerId="ADAL" clId="{1B91CD6F-9F41-4DAE-AB38-67481D6F9A03}" dt="2025-05-08T15:53:19.971" v="1049" actId="2696"/>
        <pc:sldMkLst>
          <pc:docMk/>
          <pc:sldMk cId="1464708986" sldId="2147474027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2697642849" sldId="2147474027"/>
        </pc:sldMkLst>
      </pc:sldChg>
      <pc:sldChg chg="del">
        <pc:chgData name="Reed Kiely" userId="768be38e-2fb5-40ce-925d-bd8e9d9e3c31" providerId="ADAL" clId="{1B91CD6F-9F41-4DAE-AB38-67481D6F9A03}" dt="2025-05-08T15:53:19.971" v="1049" actId="2696"/>
        <pc:sldMkLst>
          <pc:docMk/>
          <pc:sldMk cId="3224521279" sldId="2147474029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3243138621" sldId="2147474029"/>
        </pc:sldMkLst>
      </pc:sldChg>
      <pc:sldChg chg="del">
        <pc:chgData name="Reed Kiely" userId="768be38e-2fb5-40ce-925d-bd8e9d9e3c31" providerId="ADAL" clId="{1B91CD6F-9F41-4DAE-AB38-67481D6F9A03}" dt="2025-05-08T15:53:19.971" v="1049" actId="2696"/>
        <pc:sldMkLst>
          <pc:docMk/>
          <pc:sldMk cId="1195686919" sldId="2147474033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3753533125" sldId="2147474033"/>
        </pc:sldMkLst>
      </pc:sldChg>
      <pc:sldChg chg="del">
        <pc:chgData name="Reed Kiely" userId="768be38e-2fb5-40ce-925d-bd8e9d9e3c31" providerId="ADAL" clId="{1B91CD6F-9F41-4DAE-AB38-67481D6F9A03}" dt="2025-05-08T15:53:19.971" v="1049" actId="2696"/>
        <pc:sldMkLst>
          <pc:docMk/>
          <pc:sldMk cId="3047071432" sldId="2147474039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3710511714" sldId="2147474039"/>
        </pc:sldMkLst>
      </pc:sldChg>
      <pc:sldChg chg="del ord">
        <pc:chgData name="Reed Kiely" userId="768be38e-2fb5-40ce-925d-bd8e9d9e3c31" providerId="ADAL" clId="{1B91CD6F-9F41-4DAE-AB38-67481D6F9A03}" dt="2025-05-08T15:53:19.971" v="1049" actId="2696"/>
        <pc:sldMkLst>
          <pc:docMk/>
          <pc:sldMk cId="2272075777" sldId="2147474040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3936294554" sldId="2147474040"/>
        </pc:sldMkLst>
      </pc:sldChg>
      <pc:sldChg chg="del">
        <pc:chgData name="Reed Kiely" userId="768be38e-2fb5-40ce-925d-bd8e9d9e3c31" providerId="ADAL" clId="{1B91CD6F-9F41-4DAE-AB38-67481D6F9A03}" dt="2025-05-07T13:41:36.842" v="100" actId="47"/>
        <pc:sldMkLst>
          <pc:docMk/>
          <pc:sldMk cId="55572072" sldId="2147474042"/>
        </pc:sldMkLst>
      </pc:sldChg>
      <pc:sldChg chg="del ord">
        <pc:chgData name="Reed Kiely" userId="768be38e-2fb5-40ce-925d-bd8e9d9e3c31" providerId="ADAL" clId="{1B91CD6F-9F41-4DAE-AB38-67481D6F9A03}" dt="2025-05-14T18:40:21.017" v="6338" actId="47"/>
        <pc:sldMkLst>
          <pc:docMk/>
          <pc:sldMk cId="3966555054" sldId="2147474045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2476644653" sldId="2147474048"/>
        </pc:sldMkLst>
      </pc:sldChg>
      <pc:sldChg chg="del">
        <pc:chgData name="Reed Kiely" userId="768be38e-2fb5-40ce-925d-bd8e9d9e3c31" providerId="ADAL" clId="{1B91CD6F-9F41-4DAE-AB38-67481D6F9A03}" dt="2025-05-08T15:53:19.971" v="1049" actId="2696"/>
        <pc:sldMkLst>
          <pc:docMk/>
          <pc:sldMk cId="2950395345" sldId="2147474048"/>
        </pc:sldMkLst>
      </pc:sldChg>
      <pc:sldChg chg="delSp modSp add del mod ord">
        <pc:chgData name="Reed Kiely" userId="768be38e-2fb5-40ce-925d-bd8e9d9e3c31" providerId="ADAL" clId="{1B91CD6F-9F41-4DAE-AB38-67481D6F9A03}" dt="2025-05-30T19:14:49.358" v="20203" actId="47"/>
        <pc:sldMkLst>
          <pc:docMk/>
          <pc:sldMk cId="2515002365" sldId="2147474065"/>
        </pc:sldMkLst>
      </pc:sldChg>
      <pc:sldChg chg="addSp delSp modSp del mod">
        <pc:chgData name="Reed Kiely" userId="768be38e-2fb5-40ce-925d-bd8e9d9e3c31" providerId="ADAL" clId="{1B91CD6F-9F41-4DAE-AB38-67481D6F9A03}" dt="2025-05-07T13:40:52.920" v="99" actId="47"/>
        <pc:sldMkLst>
          <pc:docMk/>
          <pc:sldMk cId="3955079642" sldId="2147474076"/>
        </pc:sldMkLst>
      </pc:sldChg>
      <pc:sldChg chg="addSp delSp modSp del mod ord">
        <pc:chgData name="Reed Kiely" userId="768be38e-2fb5-40ce-925d-bd8e9d9e3c31" providerId="ADAL" clId="{1B91CD6F-9F41-4DAE-AB38-67481D6F9A03}" dt="2025-05-12T15:09:41.554" v="2668" actId="47"/>
        <pc:sldMkLst>
          <pc:docMk/>
          <pc:sldMk cId="3270844672" sldId="2147474082"/>
        </pc:sldMkLst>
      </pc:sldChg>
      <pc:sldChg chg="add del">
        <pc:chgData name="Reed Kiely" userId="768be38e-2fb5-40ce-925d-bd8e9d9e3c31" providerId="ADAL" clId="{1B91CD6F-9F41-4DAE-AB38-67481D6F9A03}" dt="2025-05-30T14:18:23.049" v="16681" actId="47"/>
        <pc:sldMkLst>
          <pc:docMk/>
          <pc:sldMk cId="1943767094" sldId="2147474083"/>
        </pc:sldMkLst>
      </pc:sldChg>
      <pc:sldChg chg="addSp delSp modSp add del mod ord">
        <pc:chgData name="Reed Kiely" userId="768be38e-2fb5-40ce-925d-bd8e9d9e3c31" providerId="ADAL" clId="{1B91CD6F-9F41-4DAE-AB38-67481D6F9A03}" dt="2025-05-07T20:55:00.117" v="889" actId="2696"/>
        <pc:sldMkLst>
          <pc:docMk/>
          <pc:sldMk cId="4036575957" sldId="2147474083"/>
        </pc:sldMkLst>
      </pc:sldChg>
      <pc:sldChg chg="addSp delSp modSp add del mod ord">
        <pc:chgData name="Reed Kiely" userId="768be38e-2fb5-40ce-925d-bd8e9d9e3c31" providerId="ADAL" clId="{1B91CD6F-9F41-4DAE-AB38-67481D6F9A03}" dt="2025-05-08T15:53:19.971" v="1049" actId="2696"/>
        <pc:sldMkLst>
          <pc:docMk/>
          <pc:sldMk cId="2091074386" sldId="2147474084"/>
        </pc:sldMkLst>
      </pc:sldChg>
      <pc:sldChg chg="add del">
        <pc:chgData name="Reed Kiely" userId="768be38e-2fb5-40ce-925d-bd8e9d9e3c31" providerId="ADAL" clId="{1B91CD6F-9F41-4DAE-AB38-67481D6F9A03}" dt="2025-05-30T14:17:55.517" v="16676" actId="47"/>
        <pc:sldMkLst>
          <pc:docMk/>
          <pc:sldMk cId="2973248915" sldId="2147474084"/>
        </pc:sldMkLst>
      </pc:sldChg>
      <pc:sldChg chg="addSp delSp modSp add del mod ord">
        <pc:chgData name="Reed Kiely" userId="768be38e-2fb5-40ce-925d-bd8e9d9e3c31" providerId="ADAL" clId="{1B91CD6F-9F41-4DAE-AB38-67481D6F9A03}" dt="2025-05-08T20:16:51.949" v="2022" actId="2696"/>
        <pc:sldMkLst>
          <pc:docMk/>
          <pc:sldMk cId="3911502273" sldId="2147474085"/>
        </pc:sldMkLst>
      </pc:sldChg>
      <pc:sldChg chg="modSp add del mod">
        <pc:chgData name="Reed Kiely" userId="768be38e-2fb5-40ce-925d-bd8e9d9e3c31" providerId="ADAL" clId="{1B91CD6F-9F41-4DAE-AB38-67481D6F9A03}" dt="2025-05-12T18:11:00.908" v="3258" actId="47"/>
        <pc:sldMkLst>
          <pc:docMk/>
          <pc:sldMk cId="4036604827" sldId="2147474085"/>
        </pc:sldMkLst>
      </pc:sldChg>
      <pc:sldChg chg="add del">
        <pc:chgData name="Reed Kiely" userId="768be38e-2fb5-40ce-925d-bd8e9d9e3c31" providerId="ADAL" clId="{1B91CD6F-9F41-4DAE-AB38-67481D6F9A03}" dt="2025-05-06T16:30:34.678" v="36" actId="2890"/>
        <pc:sldMkLst>
          <pc:docMk/>
          <pc:sldMk cId="4284898712" sldId="2147474085"/>
        </pc:sldMkLst>
      </pc:sldChg>
      <pc:sldChg chg="addSp delSp modSp add del mod ord">
        <pc:chgData name="Reed Kiely" userId="768be38e-2fb5-40ce-925d-bd8e9d9e3c31" providerId="ADAL" clId="{1B91CD6F-9F41-4DAE-AB38-67481D6F9A03}" dt="2025-05-12T21:28:58.775" v="3557" actId="2696"/>
        <pc:sldMkLst>
          <pc:docMk/>
          <pc:sldMk cId="187506016" sldId="2147474086"/>
        </pc:sldMkLst>
      </pc:sldChg>
      <pc:sldChg chg="add del">
        <pc:chgData name="Reed Kiely" userId="768be38e-2fb5-40ce-925d-bd8e9d9e3c31" providerId="ADAL" clId="{1B91CD6F-9F41-4DAE-AB38-67481D6F9A03}" dt="2025-05-30T14:17:38.490" v="16670" actId="47"/>
        <pc:sldMkLst>
          <pc:docMk/>
          <pc:sldMk cId="3618668581" sldId="2147474086"/>
        </pc:sldMkLst>
      </pc:sldChg>
      <pc:sldChg chg="add del">
        <pc:chgData name="Reed Kiely" userId="768be38e-2fb5-40ce-925d-bd8e9d9e3c31" providerId="ADAL" clId="{1B91CD6F-9F41-4DAE-AB38-67481D6F9A03}" dt="2025-05-30T14:17:56.971" v="16679" actId="47"/>
        <pc:sldMkLst>
          <pc:docMk/>
          <pc:sldMk cId="2791564211" sldId="2147474087"/>
        </pc:sldMkLst>
      </pc:sldChg>
      <pc:sldChg chg="addSp delSp modSp add del mod">
        <pc:chgData name="Reed Kiely" userId="768be38e-2fb5-40ce-925d-bd8e9d9e3c31" providerId="ADAL" clId="{1B91CD6F-9F41-4DAE-AB38-67481D6F9A03}" dt="2025-05-08T15:53:19.971" v="1049" actId="2696"/>
        <pc:sldMkLst>
          <pc:docMk/>
          <pc:sldMk cId="3469337684" sldId="2147474087"/>
        </pc:sldMkLst>
      </pc:sldChg>
      <pc:sldChg chg="addSp delSp modSp add del mod">
        <pc:chgData name="Reed Kiely" userId="768be38e-2fb5-40ce-925d-bd8e9d9e3c31" providerId="ADAL" clId="{1B91CD6F-9F41-4DAE-AB38-67481D6F9A03}" dt="2025-05-08T15:53:19.971" v="1049" actId="2696"/>
        <pc:sldMkLst>
          <pc:docMk/>
          <pc:sldMk cId="2910175357" sldId="2147474088"/>
        </pc:sldMkLst>
      </pc:sldChg>
      <pc:sldChg chg="add del">
        <pc:chgData name="Reed Kiely" userId="768be38e-2fb5-40ce-925d-bd8e9d9e3c31" providerId="ADAL" clId="{1B91CD6F-9F41-4DAE-AB38-67481D6F9A03}" dt="2025-05-30T14:17:58.907" v="16680" actId="47"/>
        <pc:sldMkLst>
          <pc:docMk/>
          <pc:sldMk cId="3302201096" sldId="2147474088"/>
        </pc:sldMkLst>
      </pc:sldChg>
      <pc:sldChg chg="add del">
        <pc:chgData name="Reed Kiely" userId="768be38e-2fb5-40ce-925d-bd8e9d9e3c31" providerId="ADAL" clId="{1B91CD6F-9F41-4DAE-AB38-67481D6F9A03}" dt="2025-05-30T14:17:38.490" v="16670" actId="47"/>
        <pc:sldMkLst>
          <pc:docMk/>
          <pc:sldMk cId="1095978451" sldId="2147474089"/>
        </pc:sldMkLst>
      </pc:sldChg>
      <pc:sldChg chg="addSp delSp modSp add del mod ord">
        <pc:chgData name="Reed Kiely" userId="768be38e-2fb5-40ce-925d-bd8e9d9e3c31" providerId="ADAL" clId="{1B91CD6F-9F41-4DAE-AB38-67481D6F9A03}" dt="2025-05-12T21:28:58.775" v="3557" actId="2696"/>
        <pc:sldMkLst>
          <pc:docMk/>
          <pc:sldMk cId="3436555108" sldId="2147474089"/>
        </pc:sldMkLst>
      </pc:sldChg>
      <pc:sldChg chg="add del">
        <pc:chgData name="Reed Kiely" userId="768be38e-2fb5-40ce-925d-bd8e9d9e3c31" providerId="ADAL" clId="{1B91CD6F-9F41-4DAE-AB38-67481D6F9A03}" dt="2025-05-30T14:17:54.795" v="16675" actId="47"/>
        <pc:sldMkLst>
          <pc:docMk/>
          <pc:sldMk cId="221502603" sldId="2147474090"/>
        </pc:sldMkLst>
      </pc:sldChg>
      <pc:sldChg chg="addSp delSp modSp add del mod">
        <pc:chgData name="Reed Kiely" userId="768be38e-2fb5-40ce-925d-bd8e9d9e3c31" providerId="ADAL" clId="{1B91CD6F-9F41-4DAE-AB38-67481D6F9A03}" dt="2025-05-08T15:53:19.971" v="1049" actId="2696"/>
        <pc:sldMkLst>
          <pc:docMk/>
          <pc:sldMk cId="3635996944" sldId="2147474090"/>
        </pc:sldMkLst>
      </pc:sldChg>
      <pc:sldChg chg="addSp delSp modSp add del mod">
        <pc:chgData name="Reed Kiely" userId="768be38e-2fb5-40ce-925d-bd8e9d9e3c31" providerId="ADAL" clId="{1B91CD6F-9F41-4DAE-AB38-67481D6F9A03}" dt="2025-05-08T15:53:19.971" v="1049" actId="2696"/>
        <pc:sldMkLst>
          <pc:docMk/>
          <pc:sldMk cId="1530968686" sldId="2147474091"/>
        </pc:sldMkLst>
      </pc:sldChg>
      <pc:sldChg chg="add del">
        <pc:chgData name="Reed Kiely" userId="768be38e-2fb5-40ce-925d-bd8e9d9e3c31" providerId="ADAL" clId="{1B91CD6F-9F41-4DAE-AB38-67481D6F9A03}" dt="2025-05-30T14:17:55.973" v="16677" actId="47"/>
        <pc:sldMkLst>
          <pc:docMk/>
          <pc:sldMk cId="4288098875" sldId="2147474091"/>
        </pc:sldMkLst>
      </pc:sldChg>
      <pc:sldChg chg="addSp delSp modSp add del mod ord">
        <pc:chgData name="Reed Kiely" userId="768be38e-2fb5-40ce-925d-bd8e9d9e3c31" providerId="ADAL" clId="{1B91CD6F-9F41-4DAE-AB38-67481D6F9A03}" dt="2025-05-09T19:32:15.329" v="2605" actId="2696"/>
        <pc:sldMkLst>
          <pc:docMk/>
          <pc:sldMk cId="2895779183" sldId="2147474092"/>
        </pc:sldMkLst>
      </pc:sldChg>
      <pc:sldChg chg="add del">
        <pc:chgData name="Reed Kiely" userId="768be38e-2fb5-40ce-925d-bd8e9d9e3c31" providerId="ADAL" clId="{1B91CD6F-9F41-4DAE-AB38-67481D6F9A03}" dt="2025-05-30T14:17:56.500" v="16678" actId="47"/>
        <pc:sldMkLst>
          <pc:docMk/>
          <pc:sldMk cId="2217315110" sldId="2147474093"/>
        </pc:sldMkLst>
      </pc:sldChg>
      <pc:sldChg chg="addSp delSp modSp add del mod">
        <pc:chgData name="Reed Kiely" userId="768be38e-2fb5-40ce-925d-bd8e9d9e3c31" providerId="ADAL" clId="{1B91CD6F-9F41-4DAE-AB38-67481D6F9A03}" dt="2025-05-08T15:53:19.971" v="1049" actId="2696"/>
        <pc:sldMkLst>
          <pc:docMk/>
          <pc:sldMk cId="4023133480" sldId="2147474093"/>
        </pc:sldMkLst>
      </pc:sldChg>
      <pc:sldChg chg="addSp delSp modSp add del mod ord">
        <pc:chgData name="Reed Kiely" userId="768be38e-2fb5-40ce-925d-bd8e9d9e3c31" providerId="ADAL" clId="{1B91CD6F-9F41-4DAE-AB38-67481D6F9A03}" dt="2025-05-14T20:56:29.362" v="6408" actId="2696"/>
        <pc:sldMkLst>
          <pc:docMk/>
          <pc:sldMk cId="1674078865" sldId="2147474094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2680976596" sldId="2147474094"/>
        </pc:sldMkLst>
      </pc:sldChg>
      <pc:sldChg chg="addSp modSp new del mod">
        <pc:chgData name="Reed Kiely" userId="768be38e-2fb5-40ce-925d-bd8e9d9e3c31" providerId="ADAL" clId="{1B91CD6F-9F41-4DAE-AB38-67481D6F9A03}" dt="2025-05-08T15:51:27.453" v="1010" actId="47"/>
        <pc:sldMkLst>
          <pc:docMk/>
          <pc:sldMk cId="1876980043" sldId="2147474095"/>
        </pc:sldMkLst>
      </pc:sldChg>
      <pc:sldChg chg="modSp add del mod ord">
        <pc:chgData name="Reed Kiely" userId="768be38e-2fb5-40ce-925d-bd8e9d9e3c31" providerId="ADAL" clId="{1B91CD6F-9F41-4DAE-AB38-67481D6F9A03}" dt="2025-05-08T15:51:19.901" v="1006" actId="47"/>
        <pc:sldMkLst>
          <pc:docMk/>
          <pc:sldMk cId="4197675824" sldId="2147474096"/>
        </pc:sldMkLst>
      </pc:sldChg>
      <pc:sldChg chg="modSp add del mod">
        <pc:chgData name="Reed Kiely" userId="768be38e-2fb5-40ce-925d-bd8e9d9e3c31" providerId="ADAL" clId="{1B91CD6F-9F41-4DAE-AB38-67481D6F9A03}" dt="2025-05-08T15:51:36.126" v="1017" actId="47"/>
        <pc:sldMkLst>
          <pc:docMk/>
          <pc:sldMk cId="612518163" sldId="2147474097"/>
        </pc:sldMkLst>
      </pc:sldChg>
      <pc:sldChg chg="add del">
        <pc:chgData name="Reed Kiely" userId="768be38e-2fb5-40ce-925d-bd8e9d9e3c31" providerId="ADAL" clId="{1B91CD6F-9F41-4DAE-AB38-67481D6F9A03}" dt="2025-05-30T14:18:23.049" v="16681" actId="47"/>
        <pc:sldMkLst>
          <pc:docMk/>
          <pc:sldMk cId="2078059629" sldId="2147474098"/>
        </pc:sldMkLst>
      </pc:sldChg>
      <pc:sldChg chg="modSp add del mod">
        <pc:chgData name="Reed Kiely" userId="768be38e-2fb5-40ce-925d-bd8e9d9e3c31" providerId="ADAL" clId="{1B91CD6F-9F41-4DAE-AB38-67481D6F9A03}" dt="2025-05-07T20:55:00.117" v="889" actId="2696"/>
        <pc:sldMkLst>
          <pc:docMk/>
          <pc:sldMk cId="2209075730" sldId="2147474098"/>
        </pc:sldMkLst>
      </pc:sldChg>
      <pc:sldChg chg="modSp add del mod">
        <pc:chgData name="Reed Kiely" userId="768be38e-2fb5-40ce-925d-bd8e9d9e3c31" providerId="ADAL" clId="{1B91CD6F-9F41-4DAE-AB38-67481D6F9A03}" dt="2025-05-08T15:51:49.352" v="1030" actId="47"/>
        <pc:sldMkLst>
          <pc:docMk/>
          <pc:sldMk cId="379635293" sldId="2147474099"/>
        </pc:sldMkLst>
      </pc:sldChg>
      <pc:sldChg chg="modSp add del mod">
        <pc:chgData name="Reed Kiely" userId="768be38e-2fb5-40ce-925d-bd8e9d9e3c31" providerId="ADAL" clId="{1B91CD6F-9F41-4DAE-AB38-67481D6F9A03}" dt="2025-05-08T15:53:12.602" v="1048" actId="47"/>
        <pc:sldMkLst>
          <pc:docMk/>
          <pc:sldMk cId="2452491512" sldId="2147474100"/>
        </pc:sldMkLst>
      </pc:sldChg>
      <pc:sldChg chg="modSp add del mod">
        <pc:chgData name="Reed Kiely" userId="768be38e-2fb5-40ce-925d-bd8e9d9e3c31" providerId="ADAL" clId="{1B91CD6F-9F41-4DAE-AB38-67481D6F9A03}" dt="2025-05-08T15:53:19.971" v="1049" actId="2696"/>
        <pc:sldMkLst>
          <pc:docMk/>
          <pc:sldMk cId="1353847475" sldId="2147474101"/>
        </pc:sldMkLst>
      </pc:sldChg>
      <pc:sldChg chg="modSp add del mod ord">
        <pc:chgData name="Reed Kiely" userId="768be38e-2fb5-40ce-925d-bd8e9d9e3c31" providerId="ADAL" clId="{1B91CD6F-9F41-4DAE-AB38-67481D6F9A03}" dt="2025-05-30T19:14:49.358" v="20203" actId="47"/>
        <pc:sldMkLst>
          <pc:docMk/>
          <pc:sldMk cId="2216940475" sldId="2147474101"/>
        </pc:sldMkLst>
      </pc:sldChg>
      <pc:sldChg chg="add del">
        <pc:chgData name="Reed Kiely" userId="768be38e-2fb5-40ce-925d-bd8e9d9e3c31" providerId="ADAL" clId="{1B91CD6F-9F41-4DAE-AB38-67481D6F9A03}" dt="2025-05-07T20:54:04.752" v="887" actId="47"/>
        <pc:sldMkLst>
          <pc:docMk/>
          <pc:sldMk cId="3066519757" sldId="2147474102"/>
        </pc:sldMkLst>
      </pc:sldChg>
      <pc:sldChg chg="modSp add del mod">
        <pc:chgData name="Reed Kiely" userId="768be38e-2fb5-40ce-925d-bd8e9d9e3c31" providerId="ADAL" clId="{1B91CD6F-9F41-4DAE-AB38-67481D6F9A03}" dt="2025-05-14T20:56:29.362" v="6408" actId="2696"/>
        <pc:sldMkLst>
          <pc:docMk/>
          <pc:sldMk cId="359489434" sldId="2147474103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2555999338" sldId="2147474103"/>
        </pc:sldMkLst>
      </pc:sldChg>
      <pc:sldChg chg="addSp delSp modSp add del mod ord">
        <pc:chgData name="Reed Kiely" userId="768be38e-2fb5-40ce-925d-bd8e9d9e3c31" providerId="ADAL" clId="{1B91CD6F-9F41-4DAE-AB38-67481D6F9A03}" dt="2025-06-03T19:34:55.938" v="25117" actId="20577"/>
        <pc:sldMkLst>
          <pc:docMk/>
          <pc:sldMk cId="1342423000" sldId="2147474104"/>
        </pc:sldMkLst>
        <pc:spChg chg="mod">
          <ac:chgData name="Reed Kiely" userId="768be38e-2fb5-40ce-925d-bd8e9d9e3c31" providerId="ADAL" clId="{1B91CD6F-9F41-4DAE-AB38-67481D6F9A03}" dt="2025-06-03T19:34:55.938" v="25117" actId="20577"/>
          <ac:spMkLst>
            <pc:docMk/>
            <pc:sldMk cId="1342423000" sldId="2147474104"/>
            <ac:spMk id="2" creationId="{3774B0F7-A96A-9FCD-AF63-49B049118DAC}"/>
          </ac:spMkLst>
        </pc:spChg>
        <pc:spChg chg="mod">
          <ac:chgData name="Reed Kiely" userId="768be38e-2fb5-40ce-925d-bd8e9d9e3c31" providerId="ADAL" clId="{1B91CD6F-9F41-4DAE-AB38-67481D6F9A03}" dt="2025-06-03T13:11:07.615" v="22781" actId="207"/>
          <ac:spMkLst>
            <pc:docMk/>
            <pc:sldMk cId="1342423000" sldId="2147474104"/>
            <ac:spMk id="14" creationId="{079F1AFC-7F0A-20E0-A066-1E144CE1AC7C}"/>
          </ac:spMkLst>
        </pc:spChg>
        <pc:graphicFrameChg chg="mod">
          <ac:chgData name="Reed Kiely" userId="768be38e-2fb5-40ce-925d-bd8e9d9e3c31" providerId="ADAL" clId="{1B91CD6F-9F41-4DAE-AB38-67481D6F9A03}" dt="2025-06-03T13:25:44.037" v="23048" actId="403"/>
          <ac:graphicFrameMkLst>
            <pc:docMk/>
            <pc:sldMk cId="1342423000" sldId="2147474104"/>
            <ac:graphicFrameMk id="7" creationId="{89628F53-47BB-AAD7-C8A9-84AB753DAD94}"/>
          </ac:graphicFrameMkLst>
        </pc:graphicFrameChg>
      </pc:sldChg>
      <pc:sldChg chg="addSp delSp modSp add mod ord modCm">
        <pc:chgData name="Reed Kiely" userId="768be38e-2fb5-40ce-925d-bd8e9d9e3c31" providerId="ADAL" clId="{1B91CD6F-9F41-4DAE-AB38-67481D6F9A03}" dt="2025-06-03T19:37:19.411" v="25191" actId="20577"/>
        <pc:sldMkLst>
          <pc:docMk/>
          <pc:sldMk cId="311236990" sldId="2147474105"/>
        </pc:sldMkLst>
        <pc:spChg chg="add mod">
          <ac:chgData name="Reed Kiely" userId="768be38e-2fb5-40ce-925d-bd8e9d9e3c31" providerId="ADAL" clId="{1B91CD6F-9F41-4DAE-AB38-67481D6F9A03}" dt="2025-05-30T20:00:41.451" v="20300" actId="20577"/>
          <ac:spMkLst>
            <pc:docMk/>
            <pc:sldMk cId="311236990" sldId="2147474105"/>
            <ac:spMk id="5" creationId="{9A76B6BD-4518-7C2D-11F3-FEB5C3D4FC57}"/>
          </ac:spMkLst>
        </pc:spChg>
        <pc:spChg chg="mod">
          <ac:chgData name="Reed Kiely" userId="768be38e-2fb5-40ce-925d-bd8e9d9e3c31" providerId="ADAL" clId="{1B91CD6F-9F41-4DAE-AB38-67481D6F9A03}" dt="2025-05-30T20:03:57.637" v="20334" actId="114"/>
          <ac:spMkLst>
            <pc:docMk/>
            <pc:sldMk cId="311236990" sldId="2147474105"/>
            <ac:spMk id="6" creationId="{C4AB24EF-D0AC-18DD-C6E9-58836259C21A}"/>
          </ac:spMkLst>
        </pc:spChg>
        <pc:spChg chg="mod">
          <ac:chgData name="Reed Kiely" userId="768be38e-2fb5-40ce-925d-bd8e9d9e3c31" providerId="ADAL" clId="{1B91CD6F-9F41-4DAE-AB38-67481D6F9A03}" dt="2025-06-03T19:37:19.411" v="25191" actId="20577"/>
          <ac:spMkLst>
            <pc:docMk/>
            <pc:sldMk cId="311236990" sldId="2147474105"/>
            <ac:spMk id="7" creationId="{48CC53AE-C997-0BF2-B22B-843C40427367}"/>
          </ac:spMkLst>
        </pc:spChg>
        <pc:spChg chg="mod">
          <ac:chgData name="Reed Kiely" userId="768be38e-2fb5-40ce-925d-bd8e9d9e3c31" providerId="ADAL" clId="{1B91CD6F-9F41-4DAE-AB38-67481D6F9A03}" dt="2025-05-08T16:31:51.374" v="1371" actId="1076"/>
          <ac:spMkLst>
            <pc:docMk/>
            <pc:sldMk cId="311236990" sldId="2147474105"/>
            <ac:spMk id="8" creationId="{60C3EA1D-DD2C-1C57-294E-7A15C741C790}"/>
          </ac:spMkLst>
        </pc:spChg>
        <pc:spChg chg="mod">
          <ac:chgData name="Reed Kiely" userId="768be38e-2fb5-40ce-925d-bd8e9d9e3c31" providerId="ADAL" clId="{1B91CD6F-9F41-4DAE-AB38-67481D6F9A03}" dt="2025-05-22T15:17:26.499" v="7515" actId="404"/>
          <ac:spMkLst>
            <pc:docMk/>
            <pc:sldMk cId="311236990" sldId="2147474105"/>
            <ac:spMk id="9" creationId="{E1195D11-4175-EAF8-8A86-F756286547ED}"/>
          </ac:spMkLst>
        </pc:spChg>
        <pc:spChg chg="add mod">
          <ac:chgData name="Reed Kiely" userId="768be38e-2fb5-40ce-925d-bd8e9d9e3c31" providerId="ADAL" clId="{1B91CD6F-9F41-4DAE-AB38-67481D6F9A03}" dt="2025-05-08T16:33:12.458" v="1415" actId="1076"/>
          <ac:spMkLst>
            <pc:docMk/>
            <pc:sldMk cId="311236990" sldId="2147474105"/>
            <ac:spMk id="14" creationId="{4A669A27-9861-813E-00A8-230623F935A6}"/>
          </ac:spMkLst>
        </pc:spChg>
        <pc:graphicFrameChg chg="mod">
          <ac:chgData name="Reed Kiely" userId="768be38e-2fb5-40ce-925d-bd8e9d9e3c31" providerId="ADAL" clId="{1B91CD6F-9F41-4DAE-AB38-67481D6F9A03}" dt="2025-05-22T15:17:28.785" v="7516"/>
          <ac:graphicFrameMkLst>
            <pc:docMk/>
            <pc:sldMk cId="311236990" sldId="2147474105"/>
            <ac:graphicFrameMk id="12" creationId="{AC352620-3BFD-DDB4-30D6-D8996516862F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ed Kiely" userId="768be38e-2fb5-40ce-925d-bd8e9d9e3c31" providerId="ADAL" clId="{1B91CD6F-9F41-4DAE-AB38-67481D6F9A03}" dt="2025-05-30T20:00:41.451" v="20300" actId="20577"/>
              <pc2:cmMkLst xmlns:pc2="http://schemas.microsoft.com/office/powerpoint/2019/9/main/command">
                <pc:docMk/>
                <pc:sldMk cId="311236990" sldId="2147474105"/>
                <pc2:cmMk id="{EE1E3303-EA01-4899-8BC8-7591732E3D3C}"/>
              </pc2:cmMkLst>
            </pc226:cmChg>
          </p:ext>
        </pc:ext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974636866" sldId="2147474106"/>
        </pc:sldMkLst>
      </pc:sldChg>
      <pc:sldChg chg="addSp modSp add del mod">
        <pc:chgData name="Reed Kiely" userId="768be38e-2fb5-40ce-925d-bd8e9d9e3c31" providerId="ADAL" clId="{1B91CD6F-9F41-4DAE-AB38-67481D6F9A03}" dt="2025-05-12T21:28:58.775" v="3557" actId="2696"/>
        <pc:sldMkLst>
          <pc:docMk/>
          <pc:sldMk cId="2209482009" sldId="2147474106"/>
        </pc:sldMkLst>
      </pc:sldChg>
      <pc:sldChg chg="addSp delSp modSp add del mod">
        <pc:chgData name="Reed Kiely" userId="768be38e-2fb5-40ce-925d-bd8e9d9e3c31" providerId="ADAL" clId="{1B91CD6F-9F41-4DAE-AB38-67481D6F9A03}" dt="2025-05-07T14:10:21.463" v="278" actId="47"/>
        <pc:sldMkLst>
          <pc:docMk/>
          <pc:sldMk cId="2257863996" sldId="2147474106"/>
        </pc:sldMkLst>
      </pc:sldChg>
      <pc:sldChg chg="add del">
        <pc:chgData name="Reed Kiely" userId="768be38e-2fb5-40ce-925d-bd8e9d9e3c31" providerId="ADAL" clId="{1B91CD6F-9F41-4DAE-AB38-67481D6F9A03}" dt="2025-05-30T14:18:23.049" v="16681" actId="47"/>
        <pc:sldMkLst>
          <pc:docMk/>
          <pc:sldMk cId="721781896" sldId="2147474107"/>
        </pc:sldMkLst>
      </pc:sldChg>
      <pc:sldChg chg="addSp delSp add del mod">
        <pc:chgData name="Reed Kiely" userId="768be38e-2fb5-40ce-925d-bd8e9d9e3c31" providerId="ADAL" clId="{1B91CD6F-9F41-4DAE-AB38-67481D6F9A03}" dt="2025-05-07T20:55:00.117" v="889" actId="2696"/>
        <pc:sldMkLst>
          <pc:docMk/>
          <pc:sldMk cId="3325472054" sldId="2147474107"/>
        </pc:sldMkLst>
      </pc:sldChg>
      <pc:sldChg chg="addSp modSp new del mod modShow">
        <pc:chgData name="Reed Kiely" userId="768be38e-2fb5-40ce-925d-bd8e9d9e3c31" providerId="ADAL" clId="{1B91CD6F-9F41-4DAE-AB38-67481D6F9A03}" dt="2025-05-07T20:55:19.413" v="891" actId="2696"/>
        <pc:sldMkLst>
          <pc:docMk/>
          <pc:sldMk cId="792368519" sldId="2147474108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1485751871" sldId="2147474108"/>
        </pc:sldMkLst>
      </pc:sldChg>
      <pc:sldChg chg="add del mod modShow">
        <pc:chgData name="Reed Kiely" userId="768be38e-2fb5-40ce-925d-bd8e9d9e3c31" providerId="ADAL" clId="{1B91CD6F-9F41-4DAE-AB38-67481D6F9A03}" dt="2025-05-08T15:53:19.971" v="1049" actId="2696"/>
        <pc:sldMkLst>
          <pc:docMk/>
          <pc:sldMk cId="3082091661" sldId="2147474108"/>
        </pc:sldMkLst>
      </pc:sldChg>
      <pc:sldChg chg="addSp delSp modSp add del mod">
        <pc:chgData name="Reed Kiely" userId="768be38e-2fb5-40ce-925d-bd8e9d9e3c31" providerId="ADAL" clId="{1B91CD6F-9F41-4DAE-AB38-67481D6F9A03}" dt="2025-05-07T20:55:00.117" v="889" actId="2696"/>
        <pc:sldMkLst>
          <pc:docMk/>
          <pc:sldMk cId="280170616" sldId="2147474109"/>
        </pc:sldMkLst>
      </pc:sldChg>
      <pc:sldChg chg="add del">
        <pc:chgData name="Reed Kiely" userId="768be38e-2fb5-40ce-925d-bd8e9d9e3c31" providerId="ADAL" clId="{1B91CD6F-9F41-4DAE-AB38-67481D6F9A03}" dt="2025-05-30T14:18:23.049" v="16681" actId="47"/>
        <pc:sldMkLst>
          <pc:docMk/>
          <pc:sldMk cId="621664857" sldId="2147474109"/>
        </pc:sldMkLst>
      </pc:sldChg>
      <pc:sldChg chg="new del">
        <pc:chgData name="Reed Kiely" userId="768be38e-2fb5-40ce-925d-bd8e9d9e3c31" providerId="ADAL" clId="{1B91CD6F-9F41-4DAE-AB38-67481D6F9A03}" dt="2025-05-07T14:22:34.239" v="363" actId="680"/>
        <pc:sldMkLst>
          <pc:docMk/>
          <pc:sldMk cId="2867877364" sldId="2147474110"/>
        </pc:sldMkLst>
      </pc:sldChg>
      <pc:sldChg chg="addSp delSp modSp new del mod ord">
        <pc:chgData name="Reed Kiely" userId="768be38e-2fb5-40ce-925d-bd8e9d9e3c31" providerId="ADAL" clId="{1B91CD6F-9F41-4DAE-AB38-67481D6F9A03}" dt="2025-05-07T15:15:07.926" v="625" actId="47"/>
        <pc:sldMkLst>
          <pc:docMk/>
          <pc:sldMk cId="3849540087" sldId="2147474110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3385898691" sldId="2147474111"/>
        </pc:sldMkLst>
      </pc:sldChg>
      <pc:sldChg chg="addSp delSp modSp add del mod">
        <pc:chgData name="Reed Kiely" userId="768be38e-2fb5-40ce-925d-bd8e9d9e3c31" providerId="ADAL" clId="{1B91CD6F-9F41-4DAE-AB38-67481D6F9A03}" dt="2025-05-22T15:17:36.781" v="7517" actId="2696"/>
        <pc:sldMkLst>
          <pc:docMk/>
          <pc:sldMk cId="3700074511" sldId="2147474111"/>
        </pc:sldMkLst>
      </pc:sldChg>
      <pc:sldChg chg="addSp delSp modSp add del mod ord">
        <pc:chgData name="Reed Kiely" userId="768be38e-2fb5-40ce-925d-bd8e9d9e3c31" providerId="ADAL" clId="{1B91CD6F-9F41-4DAE-AB38-67481D6F9A03}" dt="2025-05-07T20:54:12.741" v="888" actId="47"/>
        <pc:sldMkLst>
          <pc:docMk/>
          <pc:sldMk cId="4278407544" sldId="2147474112"/>
        </pc:sldMkLst>
      </pc:sldChg>
      <pc:sldChg chg="add del">
        <pc:chgData name="Reed Kiely" userId="768be38e-2fb5-40ce-925d-bd8e9d9e3c31" providerId="ADAL" clId="{1B91CD6F-9F41-4DAE-AB38-67481D6F9A03}" dt="2025-05-12T15:22:56.380" v="2797" actId="2696"/>
        <pc:sldMkLst>
          <pc:docMk/>
          <pc:sldMk cId="2874533542" sldId="2147474113"/>
        </pc:sldMkLst>
      </pc:sldChg>
      <pc:sldChg chg="addSp modSp add del mod">
        <pc:chgData name="Reed Kiely" userId="768be38e-2fb5-40ce-925d-bd8e9d9e3c31" providerId="ADAL" clId="{1B91CD6F-9F41-4DAE-AB38-67481D6F9A03}" dt="2025-05-07T20:57:13.218" v="918" actId="2696"/>
        <pc:sldMkLst>
          <pc:docMk/>
          <pc:sldMk cId="722246081" sldId="2147474114"/>
        </pc:sldMkLst>
      </pc:sldChg>
      <pc:sldChg chg="addSp delSp add del mod">
        <pc:chgData name="Reed Kiely" userId="768be38e-2fb5-40ce-925d-bd8e9d9e3c31" providerId="ADAL" clId="{1B91CD6F-9F41-4DAE-AB38-67481D6F9A03}" dt="2025-05-07T14:24:20.956" v="414" actId="2890"/>
        <pc:sldMkLst>
          <pc:docMk/>
          <pc:sldMk cId="828324881" sldId="2147474114"/>
        </pc:sldMkLst>
      </pc:sldChg>
      <pc:sldChg chg="addSp delSp modSp add mod ord">
        <pc:chgData name="Reed Kiely" userId="768be38e-2fb5-40ce-925d-bd8e9d9e3c31" providerId="ADAL" clId="{1B91CD6F-9F41-4DAE-AB38-67481D6F9A03}" dt="2025-06-03T21:05:48.404" v="26121" actId="20577"/>
        <pc:sldMkLst>
          <pc:docMk/>
          <pc:sldMk cId="1536805254" sldId="2147474114"/>
        </pc:sldMkLst>
        <pc:spChg chg="mod">
          <ac:chgData name="Reed Kiely" userId="768be38e-2fb5-40ce-925d-bd8e9d9e3c31" providerId="ADAL" clId="{1B91CD6F-9F41-4DAE-AB38-67481D6F9A03}" dt="2025-06-03T21:05:48.404" v="26121" actId="20577"/>
          <ac:spMkLst>
            <pc:docMk/>
            <pc:sldMk cId="1536805254" sldId="2147474114"/>
            <ac:spMk id="6" creationId="{1A62B82D-25D8-584A-50FC-19534CF6D877}"/>
          </ac:spMkLst>
        </pc:spChg>
        <pc:spChg chg="mod">
          <ac:chgData name="Reed Kiely" userId="768be38e-2fb5-40ce-925d-bd8e9d9e3c31" providerId="ADAL" clId="{1B91CD6F-9F41-4DAE-AB38-67481D6F9A03}" dt="2025-05-30T20:02:32.644" v="20312" actId="114"/>
          <ac:spMkLst>
            <pc:docMk/>
            <pc:sldMk cId="1536805254" sldId="2147474114"/>
            <ac:spMk id="7" creationId="{A232E26B-F4CA-4260-77EE-DD1FECA69CC3}"/>
          </ac:spMkLst>
        </pc:spChg>
        <pc:spChg chg="mod">
          <ac:chgData name="Reed Kiely" userId="768be38e-2fb5-40ce-925d-bd8e9d9e3c31" providerId="ADAL" clId="{1B91CD6F-9F41-4DAE-AB38-67481D6F9A03}" dt="2025-05-30T18:43:10.502" v="19678" actId="115"/>
          <ac:spMkLst>
            <pc:docMk/>
            <pc:sldMk cId="1536805254" sldId="2147474114"/>
            <ac:spMk id="9" creationId="{AF407B00-45DE-41C5-76BE-3F559462B056}"/>
          </ac:spMkLst>
        </pc:spChg>
        <pc:spChg chg="mod">
          <ac:chgData name="Reed Kiely" userId="768be38e-2fb5-40ce-925d-bd8e9d9e3c31" providerId="ADAL" clId="{1B91CD6F-9F41-4DAE-AB38-67481D6F9A03}" dt="2025-05-30T18:43:02.358" v="19674" actId="115"/>
          <ac:spMkLst>
            <pc:docMk/>
            <pc:sldMk cId="1536805254" sldId="2147474114"/>
            <ac:spMk id="10" creationId="{CDF8C7C9-17CB-CF8B-182D-C21BD7B93954}"/>
          </ac:spMkLst>
        </pc:spChg>
        <pc:spChg chg="mod">
          <ac:chgData name="Reed Kiely" userId="768be38e-2fb5-40ce-925d-bd8e9d9e3c31" providerId="ADAL" clId="{1B91CD6F-9F41-4DAE-AB38-67481D6F9A03}" dt="2025-05-30T18:43:16.820" v="19681" actId="207"/>
          <ac:spMkLst>
            <pc:docMk/>
            <pc:sldMk cId="1536805254" sldId="2147474114"/>
            <ac:spMk id="11" creationId="{97E28866-DF39-AD75-BC77-45206EBB49BC}"/>
          </ac:spMkLst>
        </pc:spChg>
        <pc:graphicFrameChg chg="mod">
          <ac:chgData name="Reed Kiely" userId="768be38e-2fb5-40ce-925d-bd8e9d9e3c31" providerId="ADAL" clId="{1B91CD6F-9F41-4DAE-AB38-67481D6F9A03}" dt="2025-05-12T15:07:57.001" v="2643" actId="207"/>
          <ac:graphicFrameMkLst>
            <pc:docMk/>
            <pc:sldMk cId="1536805254" sldId="2147474114"/>
            <ac:graphicFrameMk id="15" creationId="{11EBA6CF-1F57-9135-6AC5-5ADDA5F44CE0}"/>
          </ac:graphicFrameMkLst>
        </pc:graphicFrameChg>
        <pc:graphicFrameChg chg="mod">
          <ac:chgData name="Reed Kiely" userId="768be38e-2fb5-40ce-925d-bd8e9d9e3c31" providerId="ADAL" clId="{1B91CD6F-9F41-4DAE-AB38-67481D6F9A03}" dt="2025-05-12T15:08:00.510" v="2644" actId="207"/>
          <ac:graphicFrameMkLst>
            <pc:docMk/>
            <pc:sldMk cId="1536805254" sldId="2147474114"/>
            <ac:graphicFrameMk id="17" creationId="{63D36A24-835A-87D8-C10A-902A8DCA43C6}"/>
          </ac:graphicFrameMkLst>
        </pc:graphicFrameChg>
      </pc:sldChg>
      <pc:sldChg chg="addSp modSp add del mod">
        <pc:chgData name="Reed Kiely" userId="768be38e-2fb5-40ce-925d-bd8e9d9e3c31" providerId="ADAL" clId="{1B91CD6F-9F41-4DAE-AB38-67481D6F9A03}" dt="2025-05-07T14:24:28.088" v="419" actId="2696"/>
        <pc:sldMkLst>
          <pc:docMk/>
          <pc:sldMk cId="1786304013" sldId="2147474114"/>
        </pc:sldMkLst>
      </pc:sldChg>
      <pc:sldChg chg="modSp add del mod">
        <pc:chgData name="Reed Kiely" userId="768be38e-2fb5-40ce-925d-bd8e9d9e3c31" providerId="ADAL" clId="{1B91CD6F-9F41-4DAE-AB38-67481D6F9A03}" dt="2025-05-07T20:57:22.992" v="922"/>
        <pc:sldMkLst>
          <pc:docMk/>
          <pc:sldMk cId="3717735992" sldId="2147474114"/>
        </pc:sldMkLst>
      </pc:sldChg>
      <pc:sldChg chg="addSp delSp modSp add del mod">
        <pc:chgData name="Reed Kiely" userId="768be38e-2fb5-40ce-925d-bd8e9d9e3c31" providerId="ADAL" clId="{1B91CD6F-9F41-4DAE-AB38-67481D6F9A03}" dt="2025-05-12T15:23:09.163" v="2806" actId="47"/>
        <pc:sldMkLst>
          <pc:docMk/>
          <pc:sldMk cId="3000303441" sldId="2147474115"/>
        </pc:sldMkLst>
      </pc:sldChg>
      <pc:sldChg chg="add del">
        <pc:chgData name="Reed Kiely" userId="768be38e-2fb5-40ce-925d-bd8e9d9e3c31" providerId="ADAL" clId="{1B91CD6F-9F41-4DAE-AB38-67481D6F9A03}" dt="2025-05-30T14:18:23.049" v="16681" actId="47"/>
        <pc:sldMkLst>
          <pc:docMk/>
          <pc:sldMk cId="87661288" sldId="2147474116"/>
        </pc:sldMkLst>
      </pc:sldChg>
      <pc:sldChg chg="addSp delSp add del mod">
        <pc:chgData name="Reed Kiely" userId="768be38e-2fb5-40ce-925d-bd8e9d9e3c31" providerId="ADAL" clId="{1B91CD6F-9F41-4DAE-AB38-67481D6F9A03}" dt="2025-05-07T20:55:00.117" v="889" actId="2696"/>
        <pc:sldMkLst>
          <pc:docMk/>
          <pc:sldMk cId="3270603390" sldId="2147474116"/>
        </pc:sldMkLst>
      </pc:sldChg>
      <pc:sldChg chg="add del">
        <pc:chgData name="Reed Kiely" userId="768be38e-2fb5-40ce-925d-bd8e9d9e3c31" providerId="ADAL" clId="{1B91CD6F-9F41-4DAE-AB38-67481D6F9A03}" dt="2025-06-03T20:04:44.031" v="25338" actId="2696"/>
        <pc:sldMkLst>
          <pc:docMk/>
          <pc:sldMk cId="1438461399" sldId="2147474117"/>
        </pc:sldMkLst>
      </pc:sldChg>
      <pc:sldChg chg="addSp delSp modSp add del mod">
        <pc:chgData name="Reed Kiely" userId="768be38e-2fb5-40ce-925d-bd8e9d9e3c31" providerId="ADAL" clId="{1B91CD6F-9F41-4DAE-AB38-67481D6F9A03}" dt="2025-06-03T13:56:56.692" v="23070" actId="2696"/>
        <pc:sldMkLst>
          <pc:docMk/>
          <pc:sldMk cId="2949037580" sldId="2147474117"/>
        </pc:sldMkLst>
      </pc:sldChg>
      <pc:sldChg chg="add del">
        <pc:chgData name="Reed Kiely" userId="768be38e-2fb5-40ce-925d-bd8e9d9e3c31" providerId="ADAL" clId="{1B91CD6F-9F41-4DAE-AB38-67481D6F9A03}" dt="2025-05-30T14:17:44.993" v="16671" actId="47"/>
        <pc:sldMkLst>
          <pc:docMk/>
          <pc:sldMk cId="2151267001" sldId="2147474118"/>
        </pc:sldMkLst>
      </pc:sldChg>
      <pc:sldChg chg="addSp modSp add del mod">
        <pc:chgData name="Reed Kiely" userId="768be38e-2fb5-40ce-925d-bd8e9d9e3c31" providerId="ADAL" clId="{1B91CD6F-9F41-4DAE-AB38-67481D6F9A03}" dt="2025-05-12T15:22:00.774" v="2790" actId="2696"/>
        <pc:sldMkLst>
          <pc:docMk/>
          <pc:sldMk cId="3161289086" sldId="2147474118"/>
        </pc:sldMkLst>
      </pc:sldChg>
      <pc:sldChg chg="add del">
        <pc:chgData name="Reed Kiely" userId="768be38e-2fb5-40ce-925d-bd8e9d9e3c31" providerId="ADAL" clId="{1B91CD6F-9F41-4DAE-AB38-67481D6F9A03}" dt="2025-05-07T15:19:32.302" v="649" actId="47"/>
        <pc:sldMkLst>
          <pc:docMk/>
          <pc:sldMk cId="1065536860" sldId="2147474119"/>
        </pc:sldMkLst>
      </pc:sldChg>
      <pc:sldChg chg="add del ord">
        <pc:chgData name="Reed Kiely" userId="768be38e-2fb5-40ce-925d-bd8e9d9e3c31" providerId="ADAL" clId="{1B91CD6F-9F41-4DAE-AB38-67481D6F9A03}" dt="2025-05-08T20:14:23.609" v="2004" actId="47"/>
        <pc:sldMkLst>
          <pc:docMk/>
          <pc:sldMk cId="3827917295" sldId="2147474120"/>
        </pc:sldMkLst>
      </pc:sldChg>
      <pc:sldChg chg="add del ord">
        <pc:chgData name="Reed Kiely" userId="768be38e-2fb5-40ce-925d-bd8e9d9e3c31" providerId="ADAL" clId="{1B91CD6F-9F41-4DAE-AB38-67481D6F9A03}" dt="2025-05-30T14:18:23.049" v="16681" actId="47"/>
        <pc:sldMkLst>
          <pc:docMk/>
          <pc:sldMk cId="2810374586" sldId="2147474121"/>
        </pc:sldMkLst>
      </pc:sldChg>
      <pc:sldChg chg="delSp modSp add del mod">
        <pc:chgData name="Reed Kiely" userId="768be38e-2fb5-40ce-925d-bd8e9d9e3c31" providerId="ADAL" clId="{1B91CD6F-9F41-4DAE-AB38-67481D6F9A03}" dt="2025-05-12T15:08:45.746" v="2649" actId="2696"/>
        <pc:sldMkLst>
          <pc:docMk/>
          <pc:sldMk cId="3653554548" sldId="2147474121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2226821756" sldId="2147474122"/>
        </pc:sldMkLst>
      </pc:sldChg>
      <pc:sldChg chg="addSp delSp modSp add del mod ord">
        <pc:chgData name="Reed Kiely" userId="768be38e-2fb5-40ce-925d-bd8e9d9e3c31" providerId="ADAL" clId="{1B91CD6F-9F41-4DAE-AB38-67481D6F9A03}" dt="2025-05-22T15:12:02.488" v="7336" actId="2696"/>
        <pc:sldMkLst>
          <pc:docMk/>
          <pc:sldMk cId="2334672536" sldId="2147474122"/>
        </pc:sldMkLst>
      </pc:sldChg>
      <pc:sldChg chg="add del">
        <pc:chgData name="Reed Kiely" userId="768be38e-2fb5-40ce-925d-bd8e9d9e3c31" providerId="ADAL" clId="{1B91CD6F-9F41-4DAE-AB38-67481D6F9A03}" dt="2025-05-07T15:19:28.773" v="647"/>
        <pc:sldMkLst>
          <pc:docMk/>
          <pc:sldMk cId="1088416353" sldId="2147474123"/>
        </pc:sldMkLst>
      </pc:sldChg>
      <pc:sldChg chg="addSp delSp modSp add mod ord">
        <pc:chgData name="Reed Kiely" userId="768be38e-2fb5-40ce-925d-bd8e9d9e3c31" providerId="ADAL" clId="{1B91CD6F-9F41-4DAE-AB38-67481D6F9A03}" dt="2025-06-03T20:52:39.435" v="25619" actId="20577"/>
        <pc:sldMkLst>
          <pc:docMk/>
          <pc:sldMk cId="3045584664" sldId="2147474123"/>
        </pc:sldMkLst>
        <pc:spChg chg="mod">
          <ac:chgData name="Reed Kiely" userId="768be38e-2fb5-40ce-925d-bd8e9d9e3c31" providerId="ADAL" clId="{1B91CD6F-9F41-4DAE-AB38-67481D6F9A03}" dt="2025-06-03T20:52:39.435" v="25619" actId="20577"/>
          <ac:spMkLst>
            <pc:docMk/>
            <pc:sldMk cId="3045584664" sldId="2147474123"/>
            <ac:spMk id="6" creationId="{E01E2DFE-704C-0D3B-A1F7-2EC8A47D3B6C}"/>
          </ac:spMkLst>
        </pc:spChg>
        <pc:spChg chg="mod">
          <ac:chgData name="Reed Kiely" userId="768be38e-2fb5-40ce-925d-bd8e9d9e3c31" providerId="ADAL" clId="{1B91CD6F-9F41-4DAE-AB38-67481D6F9A03}" dt="2025-05-30T18:54:42.237" v="20020" actId="1076"/>
          <ac:spMkLst>
            <pc:docMk/>
            <pc:sldMk cId="3045584664" sldId="2147474123"/>
            <ac:spMk id="8" creationId="{E1D7A489-0ABC-7320-F5DB-18AFCBB810C5}"/>
          </ac:spMkLst>
        </pc:spChg>
        <pc:spChg chg="mod">
          <ac:chgData name="Reed Kiely" userId="768be38e-2fb5-40ce-925d-bd8e9d9e3c31" providerId="ADAL" clId="{1B91CD6F-9F41-4DAE-AB38-67481D6F9A03}" dt="2025-05-30T16:12:34.726" v="17855" actId="255"/>
          <ac:spMkLst>
            <pc:docMk/>
            <pc:sldMk cId="3045584664" sldId="2147474123"/>
            <ac:spMk id="9" creationId="{EFDFE26D-9934-F69D-4AF2-2395EE75127C}"/>
          </ac:spMkLst>
        </pc:spChg>
        <pc:spChg chg="mod">
          <ac:chgData name="Reed Kiely" userId="768be38e-2fb5-40ce-925d-bd8e9d9e3c31" providerId="ADAL" clId="{1B91CD6F-9F41-4DAE-AB38-67481D6F9A03}" dt="2025-05-30T20:04:53.748" v="20359" actId="114"/>
          <ac:spMkLst>
            <pc:docMk/>
            <pc:sldMk cId="3045584664" sldId="2147474123"/>
            <ac:spMk id="10" creationId="{B154B46E-E0A9-B5F5-65A7-177032587AB1}"/>
          </ac:spMkLst>
        </pc:spChg>
        <pc:spChg chg="mod">
          <ac:chgData name="Reed Kiely" userId="768be38e-2fb5-40ce-925d-bd8e9d9e3c31" providerId="ADAL" clId="{1B91CD6F-9F41-4DAE-AB38-67481D6F9A03}" dt="2025-05-30T18:53:40.685" v="19986" actId="1076"/>
          <ac:spMkLst>
            <pc:docMk/>
            <pc:sldMk cId="3045584664" sldId="2147474123"/>
            <ac:spMk id="11" creationId="{8045C051-D024-664B-4FE9-A285057BC032}"/>
          </ac:spMkLst>
        </pc:spChg>
        <pc:spChg chg="mod">
          <ac:chgData name="Reed Kiely" userId="768be38e-2fb5-40ce-925d-bd8e9d9e3c31" providerId="ADAL" clId="{1B91CD6F-9F41-4DAE-AB38-67481D6F9A03}" dt="2025-05-30T18:54:46.790" v="20022" actId="207"/>
          <ac:spMkLst>
            <pc:docMk/>
            <pc:sldMk cId="3045584664" sldId="2147474123"/>
            <ac:spMk id="12" creationId="{59F6141A-DDCC-18A0-08AB-70902AC7287E}"/>
          </ac:spMkLst>
        </pc:spChg>
        <pc:graphicFrameChg chg="mod">
          <ac:chgData name="Reed Kiely" userId="768be38e-2fb5-40ce-925d-bd8e9d9e3c31" providerId="ADAL" clId="{1B91CD6F-9F41-4DAE-AB38-67481D6F9A03}" dt="2025-05-08T20:11:07.538" v="1891" actId="403"/>
          <ac:graphicFrameMkLst>
            <pc:docMk/>
            <pc:sldMk cId="3045584664" sldId="2147474123"/>
            <ac:graphicFrameMk id="13" creationId="{67E7960A-9E89-F149-177A-5B96B833B380}"/>
          </ac:graphicFrameMkLst>
        </pc:graphicFrameChg>
        <pc:picChg chg="mod">
          <ac:chgData name="Reed Kiely" userId="768be38e-2fb5-40ce-925d-bd8e9d9e3c31" providerId="ADAL" clId="{1B91CD6F-9F41-4DAE-AB38-67481D6F9A03}" dt="2025-05-30T16:12:59.918" v="17862" actId="1076"/>
          <ac:picMkLst>
            <pc:docMk/>
            <pc:sldMk cId="3045584664" sldId="2147474123"/>
            <ac:picMk id="3" creationId="{B45F4166-37DE-A88F-D660-884E7D7283C7}"/>
          </ac:picMkLst>
        </pc:picChg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3439318969" sldId="2147474124"/>
        </pc:sldMkLst>
      </pc:sldChg>
      <pc:sldChg chg="addSp delSp modSp add del mod ord">
        <pc:chgData name="Reed Kiely" userId="768be38e-2fb5-40ce-925d-bd8e9d9e3c31" providerId="ADAL" clId="{1B91CD6F-9F41-4DAE-AB38-67481D6F9A03}" dt="2025-05-22T13:45:09.336" v="6648" actId="2696"/>
        <pc:sldMkLst>
          <pc:docMk/>
          <pc:sldMk cId="4127574629" sldId="2147474124"/>
        </pc:sldMkLst>
      </pc:sldChg>
      <pc:sldChg chg="addSp delSp modSp add del mod ord">
        <pc:chgData name="Reed Kiely" userId="768be38e-2fb5-40ce-925d-bd8e9d9e3c31" providerId="ADAL" clId="{1B91CD6F-9F41-4DAE-AB38-67481D6F9A03}" dt="2025-05-12T15:14:44.797" v="2708" actId="47"/>
        <pc:sldMkLst>
          <pc:docMk/>
          <pc:sldMk cId="265957920" sldId="2147474125"/>
        </pc:sldMkLst>
      </pc:sldChg>
      <pc:sldChg chg="addSp delSp modSp add del mod">
        <pc:chgData name="Reed Kiely" userId="768be38e-2fb5-40ce-925d-bd8e9d9e3c31" providerId="ADAL" clId="{1B91CD6F-9F41-4DAE-AB38-67481D6F9A03}" dt="2025-05-12T15:23:18.846" v="2810" actId="47"/>
        <pc:sldMkLst>
          <pc:docMk/>
          <pc:sldMk cId="1633516358" sldId="2147474126"/>
        </pc:sldMkLst>
      </pc:sldChg>
      <pc:sldChg chg="addSp delSp modSp add del mod">
        <pc:chgData name="Reed Kiely" userId="768be38e-2fb5-40ce-925d-bd8e9d9e3c31" providerId="ADAL" clId="{1B91CD6F-9F41-4DAE-AB38-67481D6F9A03}" dt="2025-05-13T16:53:41.437" v="6122" actId="47"/>
        <pc:sldMkLst>
          <pc:docMk/>
          <pc:sldMk cId="7705200" sldId="2147474127"/>
        </pc:sldMkLst>
      </pc:sldChg>
      <pc:sldChg chg="modSp add del mod ord">
        <pc:chgData name="Reed Kiely" userId="768be38e-2fb5-40ce-925d-bd8e9d9e3c31" providerId="ADAL" clId="{1B91CD6F-9F41-4DAE-AB38-67481D6F9A03}" dt="2025-05-09T19:22:23.020" v="2440" actId="2696"/>
        <pc:sldMkLst>
          <pc:docMk/>
          <pc:sldMk cId="1903043987" sldId="2147474128"/>
        </pc:sldMkLst>
      </pc:sldChg>
      <pc:sldChg chg="delSp add del mod setBg">
        <pc:chgData name="Reed Kiely" userId="768be38e-2fb5-40ce-925d-bd8e9d9e3c31" providerId="ADAL" clId="{1B91CD6F-9F41-4DAE-AB38-67481D6F9A03}" dt="2025-05-07T19:39:49.115" v="841" actId="47"/>
        <pc:sldMkLst>
          <pc:docMk/>
          <pc:sldMk cId="2874759221" sldId="2147474128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1656419351" sldId="2147474129"/>
        </pc:sldMkLst>
      </pc:sldChg>
      <pc:sldChg chg="addSp modSp add del mod">
        <pc:chgData name="Reed Kiely" userId="768be38e-2fb5-40ce-925d-bd8e9d9e3c31" providerId="ADAL" clId="{1B91CD6F-9F41-4DAE-AB38-67481D6F9A03}" dt="2025-05-09T14:21:21.852" v="2055" actId="2696"/>
        <pc:sldMkLst>
          <pc:docMk/>
          <pc:sldMk cId="2164728753" sldId="2147474129"/>
        </pc:sldMkLst>
      </pc:sldChg>
      <pc:sldChg chg="addSp delSp modSp add mod">
        <pc:chgData name="Reed Kiely" userId="768be38e-2fb5-40ce-925d-bd8e9d9e3c31" providerId="ADAL" clId="{1B91CD6F-9F41-4DAE-AB38-67481D6F9A03}" dt="2025-06-03T20:51:26.436" v="25606" actId="20577"/>
        <pc:sldMkLst>
          <pc:docMk/>
          <pc:sldMk cId="2159698564" sldId="2147474130"/>
        </pc:sldMkLst>
        <pc:spChg chg="mod">
          <ac:chgData name="Reed Kiely" userId="768be38e-2fb5-40ce-925d-bd8e9d9e3c31" providerId="ADAL" clId="{1B91CD6F-9F41-4DAE-AB38-67481D6F9A03}" dt="2025-06-03T20:51:26.436" v="25606" actId="20577"/>
          <ac:spMkLst>
            <pc:docMk/>
            <pc:sldMk cId="2159698564" sldId="2147474130"/>
            <ac:spMk id="7" creationId="{FFB8A4C8-CE80-E399-34D2-35E1B5163F55}"/>
          </ac:spMkLst>
        </pc:spChg>
      </pc:sldChg>
      <pc:sldChg chg="delSp modSp add mod">
        <pc:chgData name="Reed Kiely" userId="768be38e-2fb5-40ce-925d-bd8e9d9e3c31" providerId="ADAL" clId="{1B91CD6F-9F41-4DAE-AB38-67481D6F9A03}" dt="2025-06-03T20:54:08.750" v="25624" actId="20577"/>
        <pc:sldMkLst>
          <pc:docMk/>
          <pc:sldMk cId="950711873" sldId="2147474131"/>
        </pc:sldMkLst>
        <pc:spChg chg="mod">
          <ac:chgData name="Reed Kiely" userId="768be38e-2fb5-40ce-925d-bd8e9d9e3c31" providerId="ADAL" clId="{1B91CD6F-9F41-4DAE-AB38-67481D6F9A03}" dt="2025-05-08T15:51:26.265" v="1009" actId="20577"/>
          <ac:spMkLst>
            <pc:docMk/>
            <pc:sldMk cId="950711873" sldId="2147474131"/>
            <ac:spMk id="2" creationId="{F91836EB-4A11-8BCD-292E-B49A325728E6}"/>
          </ac:spMkLst>
        </pc:spChg>
        <pc:spChg chg="mod">
          <ac:chgData name="Reed Kiely" userId="768be38e-2fb5-40ce-925d-bd8e9d9e3c31" providerId="ADAL" clId="{1B91CD6F-9F41-4DAE-AB38-67481D6F9A03}" dt="2025-06-03T20:54:08.750" v="25624" actId="20577"/>
          <ac:spMkLst>
            <pc:docMk/>
            <pc:sldMk cId="950711873" sldId="2147474131"/>
            <ac:spMk id="7" creationId="{4C544241-97B7-B7DD-47B6-B8FDD1F7EED5}"/>
          </ac:spMkLst>
        </pc:spChg>
        <pc:picChg chg="mod">
          <ac:chgData name="Reed Kiely" userId="768be38e-2fb5-40ce-925d-bd8e9d9e3c31" providerId="ADAL" clId="{1B91CD6F-9F41-4DAE-AB38-67481D6F9A03}" dt="2025-06-03T19:33:25.646" v="25005" actId="14100"/>
          <ac:picMkLst>
            <pc:docMk/>
            <pc:sldMk cId="950711873" sldId="2147474131"/>
            <ac:picMk id="3" creationId="{E9A4395B-35AF-B01A-8789-E2CD5EB4EB8F}"/>
          </ac:picMkLst>
        </pc:picChg>
      </pc:sldChg>
      <pc:sldChg chg="delSp modSp add mod">
        <pc:chgData name="Reed Kiely" userId="768be38e-2fb5-40ce-925d-bd8e9d9e3c31" providerId="ADAL" clId="{1B91CD6F-9F41-4DAE-AB38-67481D6F9A03}" dt="2025-06-04T13:01:20.699" v="27035" actId="20577"/>
        <pc:sldMkLst>
          <pc:docMk/>
          <pc:sldMk cId="3225705727" sldId="2147474132"/>
        </pc:sldMkLst>
        <pc:spChg chg="mod">
          <ac:chgData name="Reed Kiely" userId="768be38e-2fb5-40ce-925d-bd8e9d9e3c31" providerId="ADAL" clId="{1B91CD6F-9F41-4DAE-AB38-67481D6F9A03}" dt="2025-05-08T15:51:32.223" v="1012" actId="20577"/>
          <ac:spMkLst>
            <pc:docMk/>
            <pc:sldMk cId="3225705727" sldId="2147474132"/>
            <ac:spMk id="2" creationId="{3236FF72-9216-68CE-66F7-8FD72C2E68BC}"/>
          </ac:spMkLst>
        </pc:spChg>
        <pc:spChg chg="mod">
          <ac:chgData name="Reed Kiely" userId="768be38e-2fb5-40ce-925d-bd8e9d9e3c31" providerId="ADAL" clId="{1B91CD6F-9F41-4DAE-AB38-67481D6F9A03}" dt="2025-06-04T13:01:20.699" v="27035" actId="20577"/>
          <ac:spMkLst>
            <pc:docMk/>
            <pc:sldMk cId="3225705727" sldId="2147474132"/>
            <ac:spMk id="7" creationId="{D6A444B3-F73D-6494-28D6-5491E2F721AA}"/>
          </ac:spMkLst>
        </pc:spChg>
      </pc:sldChg>
      <pc:sldChg chg="addSp delSp modSp add mod">
        <pc:chgData name="Reed Kiely" userId="768be38e-2fb5-40ce-925d-bd8e9d9e3c31" providerId="ADAL" clId="{1B91CD6F-9F41-4DAE-AB38-67481D6F9A03}" dt="2025-06-03T21:08:56.716" v="26184" actId="113"/>
        <pc:sldMkLst>
          <pc:docMk/>
          <pc:sldMk cId="3339909829" sldId="2147474133"/>
        </pc:sldMkLst>
        <pc:spChg chg="mod">
          <ac:chgData name="Reed Kiely" userId="768be38e-2fb5-40ce-925d-bd8e9d9e3c31" providerId="ADAL" clId="{1B91CD6F-9F41-4DAE-AB38-67481D6F9A03}" dt="2025-05-08T15:51:42.550" v="1021" actId="20577"/>
          <ac:spMkLst>
            <pc:docMk/>
            <pc:sldMk cId="3339909829" sldId="2147474133"/>
            <ac:spMk id="2" creationId="{9615B0DF-50FE-3EBD-96A3-7199AD739047}"/>
          </ac:spMkLst>
        </pc:spChg>
        <pc:spChg chg="mod">
          <ac:chgData name="Reed Kiely" userId="768be38e-2fb5-40ce-925d-bd8e9d9e3c31" providerId="ADAL" clId="{1B91CD6F-9F41-4DAE-AB38-67481D6F9A03}" dt="2025-06-03T21:08:56.716" v="26184" actId="113"/>
          <ac:spMkLst>
            <pc:docMk/>
            <pc:sldMk cId="3339909829" sldId="2147474133"/>
            <ac:spMk id="7" creationId="{C1190920-9782-822E-748A-AD240D807457}"/>
          </ac:spMkLst>
        </pc:spChg>
      </pc:sldChg>
      <pc:sldChg chg="addSp delSp modSp add mod">
        <pc:chgData name="Reed Kiely" userId="768be38e-2fb5-40ce-925d-bd8e9d9e3c31" providerId="ADAL" clId="{1B91CD6F-9F41-4DAE-AB38-67481D6F9A03}" dt="2025-06-16T19:45:45.458" v="28870" actId="20577"/>
        <pc:sldMkLst>
          <pc:docMk/>
          <pc:sldMk cId="382463048" sldId="2147474134"/>
        </pc:sldMkLst>
        <pc:spChg chg="mod">
          <ac:chgData name="Reed Kiely" userId="768be38e-2fb5-40ce-925d-bd8e9d9e3c31" providerId="ADAL" clId="{1B91CD6F-9F41-4DAE-AB38-67481D6F9A03}" dt="2025-05-08T15:53:06.632" v="1032" actId="20577"/>
          <ac:spMkLst>
            <pc:docMk/>
            <pc:sldMk cId="382463048" sldId="2147474134"/>
            <ac:spMk id="2" creationId="{44B06E8C-81F7-C3CE-DE25-055B9B7D31FE}"/>
          </ac:spMkLst>
        </pc:spChg>
        <pc:spChg chg="mod">
          <ac:chgData name="Reed Kiely" userId="768be38e-2fb5-40ce-925d-bd8e9d9e3c31" providerId="ADAL" clId="{1B91CD6F-9F41-4DAE-AB38-67481D6F9A03}" dt="2025-06-16T19:45:45.458" v="28870" actId="20577"/>
          <ac:spMkLst>
            <pc:docMk/>
            <pc:sldMk cId="382463048" sldId="2147474134"/>
            <ac:spMk id="7" creationId="{9982071E-D035-038B-7B66-BDB6E97B93D6}"/>
          </ac:spMkLst>
        </pc:spChg>
      </pc:sldChg>
      <pc:sldChg chg="addSp delSp modSp add del mod ord">
        <pc:chgData name="Reed Kiely" userId="768be38e-2fb5-40ce-925d-bd8e9d9e3c31" providerId="ADAL" clId="{1B91CD6F-9F41-4DAE-AB38-67481D6F9A03}" dt="2025-05-09T15:49:31.064" v="2057" actId="2696"/>
        <pc:sldMkLst>
          <pc:docMk/>
          <pc:sldMk cId="3259260415" sldId="2147474135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3687567747" sldId="2147474135"/>
        </pc:sldMkLst>
      </pc:sldChg>
      <pc:sldChg chg="addSp delSp modSp add mod ord">
        <pc:chgData name="Reed Kiely" userId="768be38e-2fb5-40ce-925d-bd8e9d9e3c31" providerId="ADAL" clId="{1B91CD6F-9F41-4DAE-AB38-67481D6F9A03}" dt="2025-05-12T18:05:44.616" v="3237" actId="1037"/>
        <pc:sldMkLst>
          <pc:docMk/>
          <pc:sldMk cId="4197744591" sldId="2147474136"/>
        </pc:sldMkLst>
        <pc:picChg chg="add mod">
          <ac:chgData name="Reed Kiely" userId="768be38e-2fb5-40ce-925d-bd8e9d9e3c31" providerId="ADAL" clId="{1B91CD6F-9F41-4DAE-AB38-67481D6F9A03}" dt="2025-05-12T18:05:44.616" v="3237" actId="1037"/>
          <ac:picMkLst>
            <pc:docMk/>
            <pc:sldMk cId="4197744591" sldId="2147474136"/>
            <ac:picMk id="10" creationId="{26D6A8A9-5C67-238D-8101-3531F7191F5A}"/>
          </ac:picMkLst>
        </pc:picChg>
      </pc:sldChg>
      <pc:sldChg chg="addSp delSp modSp add del mod ord">
        <pc:chgData name="Reed Kiely" userId="768be38e-2fb5-40ce-925d-bd8e9d9e3c31" providerId="ADAL" clId="{1B91CD6F-9F41-4DAE-AB38-67481D6F9A03}" dt="2025-05-09T15:49:31.064" v="2057" actId="2696"/>
        <pc:sldMkLst>
          <pc:docMk/>
          <pc:sldMk cId="1324893544" sldId="2147474137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3145937938" sldId="2147474137"/>
        </pc:sldMkLst>
      </pc:sldChg>
      <pc:sldChg chg="modSp add del mod ord">
        <pc:chgData name="Reed Kiely" userId="768be38e-2fb5-40ce-925d-bd8e9d9e3c31" providerId="ADAL" clId="{1B91CD6F-9F41-4DAE-AB38-67481D6F9A03}" dt="2025-05-12T17:24:18.971" v="3147" actId="47"/>
        <pc:sldMkLst>
          <pc:docMk/>
          <pc:sldMk cId="3497313334" sldId="2147474138"/>
        </pc:sldMkLst>
      </pc:sldChg>
      <pc:sldChg chg="modSp add del mod">
        <pc:chgData name="Reed Kiely" userId="768be38e-2fb5-40ce-925d-bd8e9d9e3c31" providerId="ADAL" clId="{1B91CD6F-9F41-4DAE-AB38-67481D6F9A03}" dt="2025-05-12T15:24:31.450" v="2821" actId="2696"/>
        <pc:sldMkLst>
          <pc:docMk/>
          <pc:sldMk cId="123690283" sldId="2147474139"/>
        </pc:sldMkLst>
      </pc:sldChg>
      <pc:sldChg chg="addSp modSp add del mod">
        <pc:chgData name="Reed Kiely" userId="768be38e-2fb5-40ce-925d-bd8e9d9e3c31" providerId="ADAL" clId="{1B91CD6F-9F41-4DAE-AB38-67481D6F9A03}" dt="2025-05-12T15:24:39.948" v="2825" actId="47"/>
        <pc:sldMkLst>
          <pc:docMk/>
          <pc:sldMk cId="773652670" sldId="2147474140"/>
        </pc:sldMkLst>
      </pc:sldChg>
      <pc:sldChg chg="addSp delSp modSp add del mod">
        <pc:chgData name="Reed Kiely" userId="768be38e-2fb5-40ce-925d-bd8e9d9e3c31" providerId="ADAL" clId="{1B91CD6F-9F41-4DAE-AB38-67481D6F9A03}" dt="2025-06-03T20:04:44.031" v="25338" actId="2696"/>
        <pc:sldMkLst>
          <pc:docMk/>
          <pc:sldMk cId="956466286" sldId="2147474141"/>
        </pc:sldMkLst>
      </pc:sldChg>
      <pc:sldChg chg="addSp delSp modSp add del mod">
        <pc:chgData name="Reed Kiely" userId="768be38e-2fb5-40ce-925d-bd8e9d9e3c31" providerId="ADAL" clId="{1B91CD6F-9F41-4DAE-AB38-67481D6F9A03}" dt="2025-06-02T20:04:38.538" v="22621" actId="2696"/>
        <pc:sldMkLst>
          <pc:docMk/>
          <pc:sldMk cId="2803029237" sldId="2147474141"/>
        </pc:sldMkLst>
      </pc:sldChg>
      <pc:sldChg chg="add del">
        <pc:chgData name="Reed Kiely" userId="768be38e-2fb5-40ce-925d-bd8e9d9e3c31" providerId="ADAL" clId="{1B91CD6F-9F41-4DAE-AB38-67481D6F9A03}" dt="2025-05-30T14:17:47.788" v="16672" actId="47"/>
        <pc:sldMkLst>
          <pc:docMk/>
          <pc:sldMk cId="974854965" sldId="2147474142"/>
        </pc:sldMkLst>
      </pc:sldChg>
      <pc:sldChg chg="add del mod modShow">
        <pc:chgData name="Reed Kiely" userId="768be38e-2fb5-40ce-925d-bd8e9d9e3c31" providerId="ADAL" clId="{1B91CD6F-9F41-4DAE-AB38-67481D6F9A03}" dt="2025-05-09T19:53:58.337" v="2608" actId="2696"/>
        <pc:sldMkLst>
          <pc:docMk/>
          <pc:sldMk cId="3094265773" sldId="2147474142"/>
        </pc:sldMkLst>
      </pc:sldChg>
      <pc:sldChg chg="addSp delSp modSp add mod ord">
        <pc:chgData name="Reed Kiely" userId="768be38e-2fb5-40ce-925d-bd8e9d9e3c31" providerId="ADAL" clId="{1B91CD6F-9F41-4DAE-AB38-67481D6F9A03}" dt="2025-06-16T20:08:20.979" v="28887" actId="27918"/>
        <pc:sldMkLst>
          <pc:docMk/>
          <pc:sldMk cId="368591672" sldId="2147474143"/>
        </pc:sldMkLst>
        <pc:spChg chg="mod">
          <ac:chgData name="Reed Kiely" userId="768be38e-2fb5-40ce-925d-bd8e9d9e3c31" providerId="ADAL" clId="{1B91CD6F-9F41-4DAE-AB38-67481D6F9A03}" dt="2025-06-03T19:22:30.698" v="24719" actId="20577"/>
          <ac:spMkLst>
            <pc:docMk/>
            <pc:sldMk cId="368591672" sldId="2147474143"/>
            <ac:spMk id="6" creationId="{27611C4F-6C88-00C2-46C4-93B7C84A7A92}"/>
          </ac:spMkLst>
        </pc:spChg>
        <pc:spChg chg="mod">
          <ac:chgData name="Reed Kiely" userId="768be38e-2fb5-40ce-925d-bd8e9d9e3c31" providerId="ADAL" clId="{1B91CD6F-9F41-4DAE-AB38-67481D6F9A03}" dt="2025-05-30T18:44:22.997" v="19767" actId="20577"/>
          <ac:spMkLst>
            <pc:docMk/>
            <pc:sldMk cId="368591672" sldId="2147474143"/>
            <ac:spMk id="9" creationId="{EA338788-171E-EB37-EFFB-A6FC9A065077}"/>
          </ac:spMkLst>
        </pc:spChg>
        <pc:spChg chg="add mod">
          <ac:chgData name="Reed Kiely" userId="768be38e-2fb5-40ce-925d-bd8e9d9e3c31" providerId="ADAL" clId="{1B91CD6F-9F41-4DAE-AB38-67481D6F9A03}" dt="2025-05-30T18:44:39.762" v="19784" actId="20577"/>
          <ac:spMkLst>
            <pc:docMk/>
            <pc:sldMk cId="368591672" sldId="2147474143"/>
            <ac:spMk id="26" creationId="{F393E2F1-227C-C9D8-4BFE-5141405CA905}"/>
          </ac:spMkLst>
        </pc:spChg>
        <pc:spChg chg="add mod">
          <ac:chgData name="Reed Kiely" userId="768be38e-2fb5-40ce-925d-bd8e9d9e3c31" providerId="ADAL" clId="{1B91CD6F-9F41-4DAE-AB38-67481D6F9A03}" dt="2025-05-30T20:02:35.986" v="20313"/>
          <ac:spMkLst>
            <pc:docMk/>
            <pc:sldMk cId="368591672" sldId="2147474143"/>
            <ac:spMk id="29" creationId="{84A9236D-3AD0-E585-C0DB-2E1EB2CDD577}"/>
          </ac:spMkLst>
        </pc:spChg>
        <pc:graphicFrameChg chg="mod">
          <ac:chgData name="Reed Kiely" userId="768be38e-2fb5-40ce-925d-bd8e9d9e3c31" providerId="ADAL" clId="{1B91CD6F-9F41-4DAE-AB38-67481D6F9A03}" dt="2025-06-16T20:05:56.048" v="28878"/>
          <ac:graphicFrameMkLst>
            <pc:docMk/>
            <pc:sldMk cId="368591672" sldId="2147474143"/>
            <ac:graphicFrameMk id="15" creationId="{400E1AF1-BF9D-AD10-3039-02081401675F}"/>
          </ac:graphicFrameMkLst>
        </pc:graphicFrameChg>
        <pc:graphicFrameChg chg="add mod ord">
          <ac:chgData name="Reed Kiely" userId="768be38e-2fb5-40ce-925d-bd8e9d9e3c31" providerId="ADAL" clId="{1B91CD6F-9F41-4DAE-AB38-67481D6F9A03}" dt="2025-06-16T20:06:51.671" v="28880" actId="166"/>
          <ac:graphicFrameMkLst>
            <pc:docMk/>
            <pc:sldMk cId="368591672" sldId="2147474143"/>
            <ac:graphicFrameMk id="27" creationId="{1CFD7468-4A31-709D-5C05-17FAFE769671}"/>
          </ac:graphicFrameMkLst>
        </pc:graphicFrameChg>
        <pc:cxnChg chg="mod">
          <ac:chgData name="Reed Kiely" userId="768be38e-2fb5-40ce-925d-bd8e9d9e3c31" providerId="ADAL" clId="{1B91CD6F-9F41-4DAE-AB38-67481D6F9A03}" dt="2025-05-09T19:30:07.981" v="2557" actId="14100"/>
          <ac:cxnSpMkLst>
            <pc:docMk/>
            <pc:sldMk cId="368591672" sldId="2147474143"/>
            <ac:cxnSpMk id="25" creationId="{FF4D4862-3F41-366E-1D18-3EF465E92565}"/>
          </ac:cxnSpMkLst>
        </pc:cxnChg>
      </pc:sldChg>
      <pc:sldChg chg="modSp add del mod">
        <pc:chgData name="Reed Kiely" userId="768be38e-2fb5-40ce-925d-bd8e9d9e3c31" providerId="ADAL" clId="{1B91CD6F-9F41-4DAE-AB38-67481D6F9A03}" dt="2025-05-12T14:29:58.041" v="2632" actId="47"/>
        <pc:sldMkLst>
          <pc:docMk/>
          <pc:sldMk cId="1779711721" sldId="2147474144"/>
        </pc:sldMkLst>
      </pc:sldChg>
      <pc:sldChg chg="del">
        <pc:chgData name="Reed Kiely" userId="768be38e-2fb5-40ce-925d-bd8e9d9e3c31" providerId="ADAL" clId="{1B91CD6F-9F41-4DAE-AB38-67481D6F9A03}" dt="2025-06-03T20:04:44.031" v="25338" actId="2696"/>
        <pc:sldMkLst>
          <pc:docMk/>
          <pc:sldMk cId="345939821" sldId="2147474145"/>
        </pc:sldMkLst>
      </pc:sldChg>
      <pc:sldChg chg="addSp delSp modSp add mod ord">
        <pc:chgData name="Reed Kiely" userId="768be38e-2fb5-40ce-925d-bd8e9d9e3c31" providerId="ADAL" clId="{1B91CD6F-9F41-4DAE-AB38-67481D6F9A03}" dt="2025-05-30T20:02:40.144" v="20315" actId="207"/>
        <pc:sldMkLst>
          <pc:docMk/>
          <pc:sldMk cId="2603762984" sldId="2147474145"/>
        </pc:sldMkLst>
      </pc:sldChg>
      <pc:sldChg chg="new del">
        <pc:chgData name="Reed Kiely" userId="768be38e-2fb5-40ce-925d-bd8e9d9e3c31" providerId="ADAL" clId="{1B91CD6F-9F41-4DAE-AB38-67481D6F9A03}" dt="2025-05-27T16:51:24.301" v="9880" actId="47"/>
        <pc:sldMkLst>
          <pc:docMk/>
          <pc:sldMk cId="3086354342" sldId="2147474146"/>
        </pc:sldMkLst>
      </pc:sldChg>
      <pc:sldChg chg="modSp add del mod">
        <pc:chgData name="Reed Kiely" userId="768be38e-2fb5-40ce-925d-bd8e9d9e3c31" providerId="ADAL" clId="{1B91CD6F-9F41-4DAE-AB38-67481D6F9A03}" dt="2025-05-12T15:10:56.393" v="2687" actId="47"/>
        <pc:sldMkLst>
          <pc:docMk/>
          <pc:sldMk cId="926729064" sldId="2147474147"/>
        </pc:sldMkLst>
      </pc:sldChg>
      <pc:sldChg chg="addSp delSp modSp add del mod ord">
        <pc:chgData name="Reed Kiely" userId="768be38e-2fb5-40ce-925d-bd8e9d9e3c31" providerId="ADAL" clId="{1B91CD6F-9F41-4DAE-AB38-67481D6F9A03}" dt="2025-06-02T19:28:59.332" v="21551" actId="2696"/>
        <pc:sldMkLst>
          <pc:docMk/>
          <pc:sldMk cId="4010533332" sldId="2147474148"/>
        </pc:sldMkLst>
      </pc:sldChg>
      <pc:sldChg chg="addSp delSp modSp add del mod">
        <pc:chgData name="Reed Kiely" userId="768be38e-2fb5-40ce-925d-bd8e9d9e3c31" providerId="ADAL" clId="{1B91CD6F-9F41-4DAE-AB38-67481D6F9A03}" dt="2025-05-12T15:10:31.148" v="2684" actId="2696"/>
        <pc:sldMkLst>
          <pc:docMk/>
          <pc:sldMk cId="1545668675" sldId="2147474149"/>
        </pc:sldMkLst>
      </pc:sldChg>
      <pc:sldChg chg="addSp delSp modSp add mod modCm">
        <pc:chgData name="Reed Kiely" userId="768be38e-2fb5-40ce-925d-bd8e9d9e3c31" providerId="ADAL" clId="{1B91CD6F-9F41-4DAE-AB38-67481D6F9A03}" dt="2025-06-03T20:59:37.643" v="25927" actId="20577"/>
        <pc:sldMkLst>
          <pc:docMk/>
          <pc:sldMk cId="3320950216" sldId="2147474149"/>
        </pc:sldMkLst>
        <pc:spChg chg="mod">
          <ac:chgData name="Reed Kiely" userId="768be38e-2fb5-40ce-925d-bd8e9d9e3c31" providerId="ADAL" clId="{1B91CD6F-9F41-4DAE-AB38-67481D6F9A03}" dt="2025-06-03T20:59:37.643" v="25927" actId="20577"/>
          <ac:spMkLst>
            <pc:docMk/>
            <pc:sldMk cId="3320950216" sldId="2147474149"/>
            <ac:spMk id="6" creationId="{8DD26080-9F10-F2F6-57F6-902D21C2C794}"/>
          </ac:spMkLst>
        </pc:spChg>
        <pc:spChg chg="add mod">
          <ac:chgData name="Reed Kiely" userId="768be38e-2fb5-40ce-925d-bd8e9d9e3c31" providerId="ADAL" clId="{1B91CD6F-9F41-4DAE-AB38-67481D6F9A03}" dt="2025-05-27T15:08:16.947" v="9440" actId="1035"/>
          <ac:spMkLst>
            <pc:docMk/>
            <pc:sldMk cId="3320950216" sldId="2147474149"/>
            <ac:spMk id="7" creationId="{4607A4D8-530E-FEE2-C5A8-8996B76EF44A}"/>
          </ac:spMkLst>
        </pc:spChg>
        <pc:spChg chg="add mod">
          <ac:chgData name="Reed Kiely" userId="768be38e-2fb5-40ce-925d-bd8e9d9e3c31" providerId="ADAL" clId="{1B91CD6F-9F41-4DAE-AB38-67481D6F9A03}" dt="2025-05-27T15:08:16.947" v="9440" actId="1035"/>
          <ac:spMkLst>
            <pc:docMk/>
            <pc:sldMk cId="3320950216" sldId="2147474149"/>
            <ac:spMk id="10" creationId="{6730405C-12B5-8B2E-9FF8-0CAD6DCFBED3}"/>
          </ac:spMkLst>
        </pc:spChg>
        <pc:spChg chg="add mod">
          <ac:chgData name="Reed Kiely" userId="768be38e-2fb5-40ce-925d-bd8e9d9e3c31" providerId="ADAL" clId="{1B91CD6F-9F41-4DAE-AB38-67481D6F9A03}" dt="2025-05-27T15:08:20.115" v="9442" actId="1036"/>
          <ac:spMkLst>
            <pc:docMk/>
            <pc:sldMk cId="3320950216" sldId="2147474149"/>
            <ac:spMk id="11" creationId="{12182FAA-9084-7040-610A-D65D62D7E49A}"/>
          </ac:spMkLst>
        </pc:spChg>
        <pc:spChg chg="add mod">
          <ac:chgData name="Reed Kiely" userId="768be38e-2fb5-40ce-925d-bd8e9d9e3c31" providerId="ADAL" clId="{1B91CD6F-9F41-4DAE-AB38-67481D6F9A03}" dt="2025-05-27T15:08:16.947" v="9440" actId="1035"/>
          <ac:spMkLst>
            <pc:docMk/>
            <pc:sldMk cId="3320950216" sldId="2147474149"/>
            <ac:spMk id="14" creationId="{A9EA1175-E57E-CE79-E47F-0A46ED825C89}"/>
          </ac:spMkLst>
        </pc:spChg>
        <pc:spChg chg="add mod">
          <ac:chgData name="Reed Kiely" userId="768be38e-2fb5-40ce-925d-bd8e9d9e3c31" providerId="ADAL" clId="{1B91CD6F-9F41-4DAE-AB38-67481D6F9A03}" dt="2025-05-27T15:08:16.947" v="9440" actId="1035"/>
          <ac:spMkLst>
            <pc:docMk/>
            <pc:sldMk cId="3320950216" sldId="2147474149"/>
            <ac:spMk id="15" creationId="{87A3E3D7-B6EB-A4B1-B4CA-E54636D8C4DE}"/>
          </ac:spMkLst>
        </pc:spChg>
        <pc:spChg chg="add mod">
          <ac:chgData name="Reed Kiely" userId="768be38e-2fb5-40ce-925d-bd8e9d9e3c31" providerId="ADAL" clId="{1B91CD6F-9F41-4DAE-AB38-67481D6F9A03}" dt="2025-05-27T15:08:16.947" v="9440" actId="1035"/>
          <ac:spMkLst>
            <pc:docMk/>
            <pc:sldMk cId="3320950216" sldId="2147474149"/>
            <ac:spMk id="16" creationId="{829C6456-7A2B-C1B8-F2A3-DC2FF654B656}"/>
          </ac:spMkLst>
        </pc:spChg>
        <pc:spChg chg="add mod">
          <ac:chgData name="Reed Kiely" userId="768be38e-2fb5-40ce-925d-bd8e9d9e3c31" providerId="ADAL" clId="{1B91CD6F-9F41-4DAE-AB38-67481D6F9A03}" dt="2025-05-27T15:08:16.947" v="9440" actId="1035"/>
          <ac:spMkLst>
            <pc:docMk/>
            <pc:sldMk cId="3320950216" sldId="2147474149"/>
            <ac:spMk id="17" creationId="{E05F04E4-DE63-6EAD-3E8C-AE019E9462A5}"/>
          </ac:spMkLst>
        </pc:spChg>
        <pc:spChg chg="add mod">
          <ac:chgData name="Reed Kiely" userId="768be38e-2fb5-40ce-925d-bd8e9d9e3c31" providerId="ADAL" clId="{1B91CD6F-9F41-4DAE-AB38-67481D6F9A03}" dt="2025-05-27T15:08:20.115" v="9442" actId="1036"/>
          <ac:spMkLst>
            <pc:docMk/>
            <pc:sldMk cId="3320950216" sldId="2147474149"/>
            <ac:spMk id="20" creationId="{79F88CB6-2C1C-FD63-3CC8-BF1E6C608EF6}"/>
          </ac:spMkLst>
        </pc:spChg>
        <pc:spChg chg="add mod">
          <ac:chgData name="Reed Kiely" userId="768be38e-2fb5-40ce-925d-bd8e9d9e3c31" providerId="ADAL" clId="{1B91CD6F-9F41-4DAE-AB38-67481D6F9A03}" dt="2025-05-27T15:08:20.115" v="9442" actId="1036"/>
          <ac:spMkLst>
            <pc:docMk/>
            <pc:sldMk cId="3320950216" sldId="2147474149"/>
            <ac:spMk id="21" creationId="{847F13D3-2A04-8867-B1CD-15B13EB00074}"/>
          </ac:spMkLst>
        </pc:spChg>
        <pc:spChg chg="add mod">
          <ac:chgData name="Reed Kiely" userId="768be38e-2fb5-40ce-925d-bd8e9d9e3c31" providerId="ADAL" clId="{1B91CD6F-9F41-4DAE-AB38-67481D6F9A03}" dt="2025-05-27T15:08:20.115" v="9442" actId="1036"/>
          <ac:spMkLst>
            <pc:docMk/>
            <pc:sldMk cId="3320950216" sldId="2147474149"/>
            <ac:spMk id="22" creationId="{7AAE71AF-7248-44DB-B32D-04DF988ECE7A}"/>
          </ac:spMkLst>
        </pc:spChg>
        <pc:spChg chg="add mod">
          <ac:chgData name="Reed Kiely" userId="768be38e-2fb5-40ce-925d-bd8e9d9e3c31" providerId="ADAL" clId="{1B91CD6F-9F41-4DAE-AB38-67481D6F9A03}" dt="2025-05-27T15:08:20.115" v="9442" actId="1036"/>
          <ac:spMkLst>
            <pc:docMk/>
            <pc:sldMk cId="3320950216" sldId="2147474149"/>
            <ac:spMk id="23" creationId="{61940509-64D6-C424-CD53-D628DAA6910A}"/>
          </ac:spMkLst>
        </pc:spChg>
        <pc:spChg chg="add mod">
          <ac:chgData name="Reed Kiely" userId="768be38e-2fb5-40ce-925d-bd8e9d9e3c31" providerId="ADAL" clId="{1B91CD6F-9F41-4DAE-AB38-67481D6F9A03}" dt="2025-05-27T15:08:20.115" v="9442" actId="1036"/>
          <ac:spMkLst>
            <pc:docMk/>
            <pc:sldMk cId="3320950216" sldId="2147474149"/>
            <ac:spMk id="24" creationId="{42C5219F-F506-7721-2E4C-72AFE9454C2B}"/>
          </ac:spMkLst>
        </pc:spChg>
        <pc:spChg chg="mod">
          <ac:chgData name="Reed Kiely" userId="768be38e-2fb5-40ce-925d-bd8e9d9e3c31" providerId="ADAL" clId="{1B91CD6F-9F41-4DAE-AB38-67481D6F9A03}" dt="2025-05-30T20:04:26.762" v="20346"/>
          <ac:spMkLst>
            <pc:docMk/>
            <pc:sldMk cId="3320950216" sldId="2147474149"/>
            <ac:spMk id="29" creationId="{9D85E4E7-599B-7C13-1B73-EC169924B86F}"/>
          </ac:spMkLst>
        </pc:spChg>
        <pc:spChg chg="add mod">
          <ac:chgData name="Reed Kiely" userId="768be38e-2fb5-40ce-925d-bd8e9d9e3c31" providerId="ADAL" clId="{1B91CD6F-9F41-4DAE-AB38-67481D6F9A03}" dt="2025-05-28T20:09:26.661" v="14411" actId="1076"/>
          <ac:spMkLst>
            <pc:docMk/>
            <pc:sldMk cId="3320950216" sldId="2147474149"/>
            <ac:spMk id="38" creationId="{FF6C881D-F42F-078D-22D9-B2484B51F905}"/>
          </ac:spMkLst>
        </pc:spChg>
        <pc:picChg chg="add mod">
          <ac:chgData name="Reed Kiely" userId="768be38e-2fb5-40ce-925d-bd8e9d9e3c31" providerId="ADAL" clId="{1B91CD6F-9F41-4DAE-AB38-67481D6F9A03}" dt="2025-05-27T15:08:16.947" v="9440" actId="1035"/>
          <ac:picMkLst>
            <pc:docMk/>
            <pc:sldMk cId="3320950216" sldId="2147474149"/>
            <ac:picMk id="31" creationId="{EB3A7F8F-FF4F-FCC2-48F5-DCE505A06E0D}"/>
          </ac:picMkLst>
        </pc:picChg>
        <pc:picChg chg="add mod">
          <ac:chgData name="Reed Kiely" userId="768be38e-2fb5-40ce-925d-bd8e9d9e3c31" providerId="ADAL" clId="{1B91CD6F-9F41-4DAE-AB38-67481D6F9A03}" dt="2025-05-27T15:08:16.947" v="9440" actId="1035"/>
          <ac:picMkLst>
            <pc:docMk/>
            <pc:sldMk cId="3320950216" sldId="2147474149"/>
            <ac:picMk id="33" creationId="{7ACA377B-78EC-6E50-45D5-FFE865B6555A}"/>
          </ac:picMkLst>
        </pc:picChg>
        <pc:picChg chg="add mod">
          <ac:chgData name="Reed Kiely" userId="768be38e-2fb5-40ce-925d-bd8e9d9e3c31" providerId="ADAL" clId="{1B91CD6F-9F41-4DAE-AB38-67481D6F9A03}" dt="2025-05-27T15:08:20.115" v="9442" actId="1036"/>
          <ac:picMkLst>
            <pc:docMk/>
            <pc:sldMk cId="3320950216" sldId="2147474149"/>
            <ac:picMk id="35" creationId="{6E4BB557-8A49-9A34-9B91-0F5565EED724}"/>
          </ac:picMkLst>
        </pc:picChg>
        <pc:picChg chg="add mod">
          <ac:chgData name="Reed Kiely" userId="768be38e-2fb5-40ce-925d-bd8e9d9e3c31" providerId="ADAL" clId="{1B91CD6F-9F41-4DAE-AB38-67481D6F9A03}" dt="2025-05-27T15:08:20.115" v="9442" actId="1036"/>
          <ac:picMkLst>
            <pc:docMk/>
            <pc:sldMk cId="3320950216" sldId="2147474149"/>
            <ac:picMk id="37" creationId="{267A63FD-675B-B064-E3F3-DA580B1B43E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ed Kiely" userId="768be38e-2fb5-40ce-925d-bd8e9d9e3c31" providerId="ADAL" clId="{1B91CD6F-9F41-4DAE-AB38-67481D6F9A03}" dt="2025-06-03T20:59:37.643" v="25927" actId="20577"/>
              <pc2:cmMkLst xmlns:pc2="http://schemas.microsoft.com/office/powerpoint/2019/9/main/command">
                <pc:docMk/>
                <pc:sldMk cId="3320950216" sldId="2147474149"/>
                <pc2:cmMk id="{A2C5AF06-55FC-492E-BE79-FBEDFA11C811}"/>
              </pc2:cmMkLst>
            </pc226:cmChg>
          </p:ext>
        </pc:extLst>
      </pc:sldChg>
      <pc:sldChg chg="addSp delSp modSp add mod ord modCm">
        <pc:chgData name="Reed Kiely" userId="768be38e-2fb5-40ce-925d-bd8e9d9e3c31" providerId="ADAL" clId="{1B91CD6F-9F41-4DAE-AB38-67481D6F9A03}" dt="2025-06-02T19:47:13.872" v="22074" actId="20577"/>
        <pc:sldMkLst>
          <pc:docMk/>
          <pc:sldMk cId="123766995" sldId="2147474150"/>
        </pc:sldMkLst>
        <pc:spChg chg="mod">
          <ac:chgData name="Reed Kiely" userId="768be38e-2fb5-40ce-925d-bd8e9d9e3c31" providerId="ADAL" clId="{1B91CD6F-9F41-4DAE-AB38-67481D6F9A03}" dt="2025-05-30T20:19:56.808" v="20692" actId="20577"/>
          <ac:spMkLst>
            <pc:docMk/>
            <pc:sldMk cId="123766995" sldId="2147474150"/>
            <ac:spMk id="6" creationId="{7F9A3557-79EC-F56A-D4E3-9F663A88081C}"/>
          </ac:spMkLst>
        </pc:spChg>
        <pc:spChg chg="add del mod">
          <ac:chgData name="Reed Kiely" userId="768be38e-2fb5-40ce-925d-bd8e9d9e3c31" providerId="ADAL" clId="{1B91CD6F-9F41-4DAE-AB38-67481D6F9A03}" dt="2025-05-30T18:51:42.237" v="19946" actId="14100"/>
          <ac:spMkLst>
            <pc:docMk/>
            <pc:sldMk cId="123766995" sldId="2147474150"/>
            <ac:spMk id="8" creationId="{67776985-14D4-DE04-4232-81632E8FC135}"/>
          </ac:spMkLst>
        </pc:spChg>
        <pc:spChg chg="add mod">
          <ac:chgData name="Reed Kiely" userId="768be38e-2fb5-40ce-925d-bd8e9d9e3c31" providerId="ADAL" clId="{1B91CD6F-9F41-4DAE-AB38-67481D6F9A03}" dt="2025-05-30T18:51:29.998" v="19943" actId="1076"/>
          <ac:spMkLst>
            <pc:docMk/>
            <pc:sldMk cId="123766995" sldId="2147474150"/>
            <ac:spMk id="10" creationId="{4DFA62C2-EB4C-AF10-281D-0CE1A75552E8}"/>
          </ac:spMkLst>
        </pc:spChg>
        <pc:spChg chg="add mod">
          <ac:chgData name="Reed Kiely" userId="768be38e-2fb5-40ce-925d-bd8e9d9e3c31" providerId="ADAL" clId="{1B91CD6F-9F41-4DAE-AB38-67481D6F9A03}" dt="2025-05-30T18:51:31.969" v="19944" actId="1076"/>
          <ac:spMkLst>
            <pc:docMk/>
            <pc:sldMk cId="123766995" sldId="2147474150"/>
            <ac:spMk id="12" creationId="{235CCCDC-9BD3-C375-9CAD-6A9986EA2C9F}"/>
          </ac:spMkLst>
        </pc:spChg>
        <pc:spChg chg="add mod">
          <ac:chgData name="Reed Kiely" userId="768be38e-2fb5-40ce-925d-bd8e9d9e3c31" providerId="ADAL" clId="{1B91CD6F-9F41-4DAE-AB38-67481D6F9A03}" dt="2025-06-02T19:47:13.872" v="22074" actId="20577"/>
          <ac:spMkLst>
            <pc:docMk/>
            <pc:sldMk cId="123766995" sldId="2147474150"/>
            <ac:spMk id="13" creationId="{8E9F0357-5556-4C28-4BB5-C604C0F1463B}"/>
          </ac:spMkLst>
        </pc:spChg>
        <pc:spChg chg="add mod">
          <ac:chgData name="Reed Kiely" userId="768be38e-2fb5-40ce-925d-bd8e9d9e3c31" providerId="ADAL" clId="{1B91CD6F-9F41-4DAE-AB38-67481D6F9A03}" dt="2025-05-27T14:35:49.612" v="8871" actId="403"/>
          <ac:spMkLst>
            <pc:docMk/>
            <pc:sldMk cId="123766995" sldId="2147474150"/>
            <ac:spMk id="14" creationId="{97BD9091-93AA-1354-B473-6BC4FA556994}"/>
          </ac:spMkLst>
        </pc:spChg>
        <pc:spChg chg="mod">
          <ac:chgData name="Reed Kiely" userId="768be38e-2fb5-40ce-925d-bd8e9d9e3c31" providerId="ADAL" clId="{1B91CD6F-9F41-4DAE-AB38-67481D6F9A03}" dt="2025-05-30T20:04:24.483" v="20345" actId="114"/>
          <ac:spMkLst>
            <pc:docMk/>
            <pc:sldMk cId="123766995" sldId="2147474150"/>
            <ac:spMk id="29" creationId="{787F2CF5-F25C-8FB3-A44E-7D28ED787316}"/>
          </ac:spMkLst>
        </pc:spChg>
        <pc:picChg chg="add mod">
          <ac:chgData name="Reed Kiely" userId="768be38e-2fb5-40ce-925d-bd8e9d9e3c31" providerId="ADAL" clId="{1B91CD6F-9F41-4DAE-AB38-67481D6F9A03}" dt="2025-05-27T14:35:42.577" v="8867" actId="1076"/>
          <ac:picMkLst>
            <pc:docMk/>
            <pc:sldMk cId="123766995" sldId="2147474150"/>
            <ac:picMk id="16" creationId="{53CCF686-D6D1-32F7-D16F-8041FC274A3A}"/>
          </ac:picMkLst>
        </pc:picChg>
        <pc:picChg chg="add mod">
          <ac:chgData name="Reed Kiely" userId="768be38e-2fb5-40ce-925d-bd8e9d9e3c31" providerId="ADAL" clId="{1B91CD6F-9F41-4DAE-AB38-67481D6F9A03}" dt="2025-05-27T14:37:16.516" v="8877" actId="1076"/>
          <ac:picMkLst>
            <pc:docMk/>
            <pc:sldMk cId="123766995" sldId="2147474150"/>
            <ac:picMk id="18" creationId="{122C95F2-4285-29AA-8410-F5AA4A53434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ed Kiely" userId="768be38e-2fb5-40ce-925d-bd8e9d9e3c31" providerId="ADAL" clId="{1B91CD6F-9F41-4DAE-AB38-67481D6F9A03}" dt="2025-06-02T19:47:13.872" v="22074" actId="20577"/>
              <pc2:cmMkLst xmlns:pc2="http://schemas.microsoft.com/office/powerpoint/2019/9/main/command">
                <pc:docMk/>
                <pc:sldMk cId="123766995" sldId="2147474150"/>
                <pc2:cmMk id="{EB072949-2432-4336-B9F4-7FA8588C3892}"/>
              </pc2:cmMkLst>
            </pc226:cmChg>
          </p:ext>
        </pc:extLst>
      </pc:sldChg>
      <pc:sldChg chg="addSp delSp modSp add del mod ord">
        <pc:chgData name="Reed Kiely" userId="768be38e-2fb5-40ce-925d-bd8e9d9e3c31" providerId="ADAL" clId="{1B91CD6F-9F41-4DAE-AB38-67481D6F9A03}" dt="2025-05-27T14:27:44.613" v="8538" actId="47"/>
        <pc:sldMkLst>
          <pc:docMk/>
          <pc:sldMk cId="2520172358" sldId="2147474151"/>
        </pc:sldMkLst>
      </pc:sldChg>
      <pc:sldChg chg="addSp delSp modSp add del mod ord">
        <pc:chgData name="Reed Kiely" userId="768be38e-2fb5-40ce-925d-bd8e9d9e3c31" providerId="ADAL" clId="{1B91CD6F-9F41-4DAE-AB38-67481D6F9A03}" dt="2025-05-30T16:48:58.520" v="17865" actId="2696"/>
        <pc:sldMkLst>
          <pc:docMk/>
          <pc:sldMk cId="2639376500" sldId="2147474152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2921925002" sldId="2147474152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386111893" sldId="2147474153"/>
        </pc:sldMkLst>
      </pc:sldChg>
      <pc:sldChg chg="addSp delSp modSp add del mod">
        <pc:chgData name="Reed Kiely" userId="768be38e-2fb5-40ce-925d-bd8e9d9e3c31" providerId="ADAL" clId="{1B91CD6F-9F41-4DAE-AB38-67481D6F9A03}" dt="2025-05-22T15:18:46.015" v="7527" actId="2696"/>
        <pc:sldMkLst>
          <pc:docMk/>
          <pc:sldMk cId="2576285240" sldId="2147474153"/>
        </pc:sldMkLst>
      </pc:sldChg>
      <pc:sldChg chg="add del">
        <pc:chgData name="Reed Kiely" userId="768be38e-2fb5-40ce-925d-bd8e9d9e3c31" providerId="ADAL" clId="{1B91CD6F-9F41-4DAE-AB38-67481D6F9A03}" dt="2025-05-12T15:22:53.529" v="2796" actId="2890"/>
        <pc:sldMkLst>
          <pc:docMk/>
          <pc:sldMk cId="879873192" sldId="2147474154"/>
        </pc:sldMkLst>
      </pc:sldChg>
      <pc:sldChg chg="addSp delSp modSp add del mod">
        <pc:chgData name="Reed Kiely" userId="768be38e-2fb5-40ce-925d-bd8e9d9e3c31" providerId="ADAL" clId="{1B91CD6F-9F41-4DAE-AB38-67481D6F9A03}" dt="2025-05-22T15:17:59.374" v="7519" actId="2696"/>
        <pc:sldMkLst>
          <pc:docMk/>
          <pc:sldMk cId="1263731261" sldId="2147474154"/>
        </pc:sldMkLst>
      </pc:sldChg>
      <pc:sldChg chg="add del">
        <pc:chgData name="Reed Kiely" userId="768be38e-2fb5-40ce-925d-bd8e9d9e3c31" providerId="ADAL" clId="{1B91CD6F-9F41-4DAE-AB38-67481D6F9A03}" dt="2025-05-12T15:22:59.314" v="2799"/>
        <pc:sldMkLst>
          <pc:docMk/>
          <pc:sldMk cId="3697602734" sldId="2147474154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3759441370" sldId="2147474154"/>
        </pc:sldMkLst>
      </pc:sldChg>
      <pc:sldChg chg="addSp delSp modSp add del mod">
        <pc:chgData name="Reed Kiely" userId="768be38e-2fb5-40ce-925d-bd8e9d9e3c31" providerId="ADAL" clId="{1B91CD6F-9F41-4DAE-AB38-67481D6F9A03}" dt="2025-05-12T15:23:25.756" v="2811" actId="2696"/>
        <pc:sldMkLst>
          <pc:docMk/>
          <pc:sldMk cId="1877388837" sldId="2147474155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2333123438" sldId="2147474155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728347035" sldId="2147474156"/>
        </pc:sldMkLst>
      </pc:sldChg>
      <pc:sldChg chg="addSp delSp modSp add del mod">
        <pc:chgData name="Reed Kiely" userId="768be38e-2fb5-40ce-925d-bd8e9d9e3c31" providerId="ADAL" clId="{1B91CD6F-9F41-4DAE-AB38-67481D6F9A03}" dt="2025-05-27T19:58:54.161" v="10095" actId="2696"/>
        <pc:sldMkLst>
          <pc:docMk/>
          <pc:sldMk cId="1697628238" sldId="2147474156"/>
        </pc:sldMkLst>
      </pc:sldChg>
      <pc:sldChg chg="addSp delSp modSp add del mod">
        <pc:chgData name="Reed Kiely" userId="768be38e-2fb5-40ce-925d-bd8e9d9e3c31" providerId="ADAL" clId="{1B91CD6F-9F41-4DAE-AB38-67481D6F9A03}" dt="2025-06-02T19:54:13.413" v="22221" actId="2696"/>
        <pc:sldMkLst>
          <pc:docMk/>
          <pc:sldMk cId="921552991" sldId="2147474157"/>
        </pc:sldMkLst>
      </pc:sldChg>
      <pc:sldChg chg="addSp delSp modSp add del mod ord modCm">
        <pc:chgData name="Reed Kiely" userId="768be38e-2fb5-40ce-925d-bd8e9d9e3c31" providerId="ADAL" clId="{1B91CD6F-9F41-4DAE-AB38-67481D6F9A03}" dt="2025-06-04T20:45:17.029" v="28420" actId="2696"/>
        <pc:sldMkLst>
          <pc:docMk/>
          <pc:sldMk cId="2603317807" sldId="21474741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ed Kiely" userId="768be38e-2fb5-40ce-925d-bd8e9d9e3c31" providerId="ADAL" clId="{1B91CD6F-9F41-4DAE-AB38-67481D6F9A03}" dt="2025-06-04T13:09:03.748" v="27055" actId="20577"/>
              <pc2:cmMkLst xmlns:pc2="http://schemas.microsoft.com/office/powerpoint/2019/9/main/command">
                <pc:docMk/>
                <pc:sldMk cId="2603317807" sldId="2147474157"/>
                <pc2:cmMk id="{DD371235-CCDB-4AE4-9D8F-EBCC4A9B42C9}"/>
              </pc2:cmMkLst>
            </pc226:cmChg>
            <pc226:cmChg xmlns:pc226="http://schemas.microsoft.com/office/powerpoint/2022/06/main/command" chg="mod">
              <pc226:chgData name="Reed Kiely" userId="768be38e-2fb5-40ce-925d-bd8e9d9e3c31" providerId="ADAL" clId="{1B91CD6F-9F41-4DAE-AB38-67481D6F9A03}" dt="2025-06-03T19:22:00.403" v="24699" actId="20577"/>
              <pc2:cmMkLst xmlns:pc2="http://schemas.microsoft.com/office/powerpoint/2019/9/main/command">
                <pc:docMk/>
                <pc:sldMk cId="2603317807" sldId="2147474157"/>
                <pc2:cmMk id="{60B19F99-29F3-4D31-ADC2-3A626998395B}"/>
              </pc2:cmMkLst>
            </pc226:cmChg>
          </p:ext>
        </pc:ext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769315394" sldId="2147474158"/>
        </pc:sldMkLst>
      </pc:sldChg>
      <pc:sldChg chg="addSp delSp modSp add del mod ord">
        <pc:chgData name="Reed Kiely" userId="768be38e-2fb5-40ce-925d-bd8e9d9e3c31" providerId="ADAL" clId="{1B91CD6F-9F41-4DAE-AB38-67481D6F9A03}" dt="2025-05-22T17:02:00.130" v="7897" actId="2696"/>
        <pc:sldMkLst>
          <pc:docMk/>
          <pc:sldMk cId="2475979009" sldId="2147474158"/>
        </pc:sldMkLst>
      </pc:sldChg>
      <pc:sldChg chg="addSp delSp modSp add del mod">
        <pc:chgData name="Reed Kiely" userId="768be38e-2fb5-40ce-925d-bd8e9d9e3c31" providerId="ADAL" clId="{1B91CD6F-9F41-4DAE-AB38-67481D6F9A03}" dt="2025-05-22T13:26:20.915" v="6645" actId="47"/>
        <pc:sldMkLst>
          <pc:docMk/>
          <pc:sldMk cId="3136446973" sldId="2147474159"/>
        </pc:sldMkLst>
      </pc:sldChg>
      <pc:sldChg chg="add del">
        <pc:chgData name="Reed Kiely" userId="768be38e-2fb5-40ce-925d-bd8e9d9e3c31" providerId="ADAL" clId="{1B91CD6F-9F41-4DAE-AB38-67481D6F9A03}" dt="2025-05-12T16:50:20.456" v="2927"/>
        <pc:sldMkLst>
          <pc:docMk/>
          <pc:sldMk cId="1665317938" sldId="2147474160"/>
        </pc:sldMkLst>
      </pc:sldChg>
      <pc:sldChg chg="addSp delSp modSp add del mod modCm">
        <pc:chgData name="Reed Kiely" userId="768be38e-2fb5-40ce-925d-bd8e9d9e3c31" providerId="ADAL" clId="{1B91CD6F-9F41-4DAE-AB38-67481D6F9A03}" dt="2025-06-02T19:58:50.465" v="22430" actId="2696"/>
        <pc:sldMkLst>
          <pc:docMk/>
          <pc:sldMk cId="2013705846" sldId="21474741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ed Kiely" userId="768be38e-2fb5-40ce-925d-bd8e9d9e3c31" providerId="ADAL" clId="{1B91CD6F-9F41-4DAE-AB38-67481D6F9A03}" dt="2025-06-02T19:56:35.244" v="22428" actId="20577"/>
              <pc2:cmMkLst xmlns:pc2="http://schemas.microsoft.com/office/powerpoint/2019/9/main/command">
                <pc:docMk/>
                <pc:sldMk cId="2013705846" sldId="2147474160"/>
                <pc2:cmMk id="{DC300147-DDF1-47D3-85B5-9233A19101EE}"/>
              </pc2:cmMkLst>
            </pc226:cmChg>
          </p:ext>
        </pc:extLst>
      </pc:sldChg>
      <pc:sldChg chg="del">
        <pc:chgData name="Reed Kiely" userId="768be38e-2fb5-40ce-925d-bd8e9d9e3c31" providerId="ADAL" clId="{1B91CD6F-9F41-4DAE-AB38-67481D6F9A03}" dt="2025-06-04T13:42:35.727" v="27199" actId="2696"/>
        <pc:sldMkLst>
          <pc:docMk/>
          <pc:sldMk cId="2476837319" sldId="2147474160"/>
        </pc:sldMkLst>
      </pc:sldChg>
      <pc:sldChg chg="addSp delSp modSp add mod modCm">
        <pc:chgData name="Reed Kiely" userId="768be38e-2fb5-40ce-925d-bd8e9d9e3c31" providerId="ADAL" clId="{1B91CD6F-9F41-4DAE-AB38-67481D6F9A03}" dt="2025-06-03T20:43:47.634" v="25519" actId="20577"/>
        <pc:sldMkLst>
          <pc:docMk/>
          <pc:sldMk cId="4152561357" sldId="21474741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ed Kiely" userId="768be38e-2fb5-40ce-925d-bd8e9d9e3c31" providerId="ADAL" clId="{1B91CD6F-9F41-4DAE-AB38-67481D6F9A03}" dt="2025-06-02T19:59:59.413" v="22446" actId="20577"/>
              <pc2:cmMkLst xmlns:pc2="http://schemas.microsoft.com/office/powerpoint/2019/9/main/command">
                <pc:docMk/>
                <pc:sldMk cId="4152561357" sldId="2147474160"/>
                <pc2:cmMk id="{270349CF-A554-4E30-8E4B-BCB06C73230E}"/>
              </pc2:cmMkLst>
            </pc226:cmChg>
          </p:ext>
        </pc:extLst>
      </pc:sldChg>
      <pc:sldChg chg="modSp add del mod">
        <pc:chgData name="Reed Kiely" userId="768be38e-2fb5-40ce-925d-bd8e9d9e3c31" providerId="ADAL" clId="{1B91CD6F-9F41-4DAE-AB38-67481D6F9A03}" dt="2025-05-12T17:25:28.848" v="3218" actId="2696"/>
        <pc:sldMkLst>
          <pc:docMk/>
          <pc:sldMk cId="1952541447" sldId="2147474161"/>
        </pc:sldMkLst>
      </pc:sldChg>
      <pc:sldChg chg="add del">
        <pc:chgData name="Reed Kiely" userId="768be38e-2fb5-40ce-925d-bd8e9d9e3c31" providerId="ADAL" clId="{1B91CD6F-9F41-4DAE-AB38-67481D6F9A03}" dt="2025-05-30T14:17:48.726" v="16673" actId="47"/>
        <pc:sldMkLst>
          <pc:docMk/>
          <pc:sldMk cId="3346105788" sldId="2147474161"/>
        </pc:sldMkLst>
      </pc:sldChg>
      <pc:sldChg chg="addSp modSp add del ord">
        <pc:chgData name="Reed Kiely" userId="768be38e-2fb5-40ce-925d-bd8e9d9e3c31" providerId="ADAL" clId="{1B91CD6F-9F41-4DAE-AB38-67481D6F9A03}" dt="2025-05-27T14:50:30.898" v="9049" actId="47"/>
        <pc:sldMkLst>
          <pc:docMk/>
          <pc:sldMk cId="1438930857" sldId="2147474162"/>
        </pc:sldMkLst>
      </pc:sldChg>
      <pc:sldChg chg="add del">
        <pc:chgData name="Reed Kiely" userId="768be38e-2fb5-40ce-925d-bd8e9d9e3c31" providerId="ADAL" clId="{1B91CD6F-9F41-4DAE-AB38-67481D6F9A03}" dt="2025-05-12T18:11:00.908" v="3258" actId="47"/>
        <pc:sldMkLst>
          <pc:docMk/>
          <pc:sldMk cId="1789054439" sldId="2147474163"/>
        </pc:sldMkLst>
      </pc:sldChg>
      <pc:sldChg chg="add del">
        <pc:chgData name="Reed Kiely" userId="768be38e-2fb5-40ce-925d-bd8e9d9e3c31" providerId="ADAL" clId="{1B91CD6F-9F41-4DAE-AB38-67481D6F9A03}" dt="2025-05-12T21:27:57.932" v="3544"/>
        <pc:sldMkLst>
          <pc:docMk/>
          <pc:sldMk cId="2077155978" sldId="2147474163"/>
        </pc:sldMkLst>
      </pc:sldChg>
      <pc:sldChg chg="modSp add del mod">
        <pc:chgData name="Reed Kiely" userId="768be38e-2fb5-40ce-925d-bd8e9d9e3c31" providerId="ADAL" clId="{1B91CD6F-9F41-4DAE-AB38-67481D6F9A03}" dt="2025-05-30T19:14:49.358" v="20203" actId="47"/>
        <pc:sldMkLst>
          <pc:docMk/>
          <pc:sldMk cId="2922905274" sldId="2147474163"/>
        </pc:sldMkLst>
      </pc:sldChg>
      <pc:sldChg chg="addSp delSp modSp add del mod">
        <pc:chgData name="Reed Kiely" userId="768be38e-2fb5-40ce-925d-bd8e9d9e3c31" providerId="ADAL" clId="{1B91CD6F-9F41-4DAE-AB38-67481D6F9A03}" dt="2025-05-22T21:09:43.215" v="8407" actId="2696"/>
        <pc:sldMkLst>
          <pc:docMk/>
          <pc:sldMk cId="3254843016" sldId="2147474163"/>
        </pc:sldMkLst>
      </pc:sldChg>
      <pc:sldChg chg="addSp delSp modSp add mod modCm">
        <pc:chgData name="Reed Kiely" userId="768be38e-2fb5-40ce-925d-bd8e9d9e3c31" providerId="ADAL" clId="{1B91CD6F-9F41-4DAE-AB38-67481D6F9A03}" dt="2025-06-05T16:43:54.042" v="28803"/>
        <pc:sldMkLst>
          <pc:docMk/>
          <pc:sldMk cId="2090835100" sldId="2147474164"/>
        </pc:sldMkLst>
        <pc:spChg chg="mod">
          <ac:chgData name="Reed Kiely" userId="768be38e-2fb5-40ce-925d-bd8e9d9e3c31" providerId="ADAL" clId="{1B91CD6F-9F41-4DAE-AB38-67481D6F9A03}" dt="2025-05-30T20:22:22.121" v="20738" actId="20577"/>
          <ac:spMkLst>
            <pc:docMk/>
            <pc:sldMk cId="2090835100" sldId="2147474164"/>
            <ac:spMk id="6" creationId="{5474A169-CADE-C87F-C65B-EBDDB785655F}"/>
          </ac:spMkLst>
        </pc:spChg>
        <pc:spChg chg="mod">
          <ac:chgData name="Reed Kiely" userId="768be38e-2fb5-40ce-925d-bd8e9d9e3c31" providerId="ADAL" clId="{1B91CD6F-9F41-4DAE-AB38-67481D6F9A03}" dt="2025-05-30T20:05:51.169" v="20381" actId="20577"/>
          <ac:spMkLst>
            <pc:docMk/>
            <pc:sldMk cId="2090835100" sldId="2147474164"/>
            <ac:spMk id="8" creationId="{5F7604F7-6A31-F1D1-0992-1398F7E822D8}"/>
          </ac:spMkLst>
        </pc:spChg>
        <pc:spChg chg="mod">
          <ac:chgData name="Reed Kiely" userId="768be38e-2fb5-40ce-925d-bd8e9d9e3c31" providerId="ADAL" clId="{1B91CD6F-9F41-4DAE-AB38-67481D6F9A03}" dt="2025-05-13T14:29:52.368" v="4660" actId="14100"/>
          <ac:spMkLst>
            <pc:docMk/>
            <pc:sldMk cId="2090835100" sldId="2147474164"/>
            <ac:spMk id="10" creationId="{2591DF5C-A348-5BBD-DBC7-EE1C990F31D1}"/>
          </ac:spMkLst>
        </pc:spChg>
        <pc:spChg chg="mod">
          <ac:chgData name="Reed Kiely" userId="768be38e-2fb5-40ce-925d-bd8e9d9e3c31" providerId="ADAL" clId="{1B91CD6F-9F41-4DAE-AB38-67481D6F9A03}" dt="2025-05-30T18:59:06.193" v="20104" actId="1037"/>
          <ac:spMkLst>
            <pc:docMk/>
            <pc:sldMk cId="2090835100" sldId="2147474164"/>
            <ac:spMk id="11" creationId="{03C2323C-1F2C-8EE0-2FF7-3AB550612956}"/>
          </ac:spMkLst>
        </pc:spChg>
        <pc:spChg chg="mod">
          <ac:chgData name="Reed Kiely" userId="768be38e-2fb5-40ce-925d-bd8e9d9e3c31" providerId="ADAL" clId="{1B91CD6F-9F41-4DAE-AB38-67481D6F9A03}" dt="2025-05-30T18:59:06.193" v="20104" actId="1037"/>
          <ac:spMkLst>
            <pc:docMk/>
            <pc:sldMk cId="2090835100" sldId="2147474164"/>
            <ac:spMk id="12" creationId="{8232257F-B949-DEEC-6C4D-E51204CFC936}"/>
          </ac:spMkLst>
        </pc:spChg>
        <pc:spChg chg="mod">
          <ac:chgData name="Reed Kiely" userId="768be38e-2fb5-40ce-925d-bd8e9d9e3c31" providerId="ADAL" clId="{1B91CD6F-9F41-4DAE-AB38-67481D6F9A03}" dt="2025-05-30T18:59:06.193" v="20104" actId="1037"/>
          <ac:spMkLst>
            <pc:docMk/>
            <pc:sldMk cId="2090835100" sldId="2147474164"/>
            <ac:spMk id="13" creationId="{7E68DC61-6A78-8F04-D647-F8F31F2A1A83}"/>
          </ac:spMkLst>
        </pc:spChg>
        <pc:spChg chg="add mod">
          <ac:chgData name="Reed Kiely" userId="768be38e-2fb5-40ce-925d-bd8e9d9e3c31" providerId="ADAL" clId="{1B91CD6F-9F41-4DAE-AB38-67481D6F9A03}" dt="2025-05-30T18:59:06.193" v="20104" actId="1037"/>
          <ac:spMkLst>
            <pc:docMk/>
            <pc:sldMk cId="2090835100" sldId="2147474164"/>
            <ac:spMk id="15" creationId="{2F7E3D7E-CAE9-BDF7-86ED-26021629F905}"/>
          </ac:spMkLst>
        </pc:spChg>
        <pc:spChg chg="add mod">
          <ac:chgData name="Reed Kiely" userId="768be38e-2fb5-40ce-925d-bd8e9d9e3c31" providerId="ADAL" clId="{1B91CD6F-9F41-4DAE-AB38-67481D6F9A03}" dt="2025-05-30T18:59:06.193" v="20104" actId="1037"/>
          <ac:spMkLst>
            <pc:docMk/>
            <pc:sldMk cId="2090835100" sldId="2147474164"/>
            <ac:spMk id="16" creationId="{3C0ED375-A0E3-7F69-73E2-32FC28C9E9F0}"/>
          </ac:spMkLst>
        </pc:spChg>
        <pc:spChg chg="add mod">
          <ac:chgData name="Reed Kiely" userId="768be38e-2fb5-40ce-925d-bd8e9d9e3c31" providerId="ADAL" clId="{1B91CD6F-9F41-4DAE-AB38-67481D6F9A03}" dt="2025-05-30T18:59:06.193" v="20104" actId="1037"/>
          <ac:spMkLst>
            <pc:docMk/>
            <pc:sldMk cId="2090835100" sldId="2147474164"/>
            <ac:spMk id="18" creationId="{593180F0-D3C5-CBA7-09BD-3BC96598C898}"/>
          </ac:spMkLst>
        </pc:spChg>
        <pc:spChg chg="add mod">
          <ac:chgData name="Reed Kiely" userId="768be38e-2fb5-40ce-925d-bd8e9d9e3c31" providerId="ADAL" clId="{1B91CD6F-9F41-4DAE-AB38-67481D6F9A03}" dt="2025-05-30T18:59:06.193" v="20104" actId="1037"/>
          <ac:spMkLst>
            <pc:docMk/>
            <pc:sldMk cId="2090835100" sldId="2147474164"/>
            <ac:spMk id="21" creationId="{11BCAE3E-C6AB-9B26-0FC7-B1A4ED562B5E}"/>
          </ac:spMkLst>
        </pc:spChg>
        <pc:spChg chg="add mod">
          <ac:chgData name="Reed Kiely" userId="768be38e-2fb5-40ce-925d-bd8e9d9e3c31" providerId="ADAL" clId="{1B91CD6F-9F41-4DAE-AB38-67481D6F9A03}" dt="2025-05-30T18:59:09.042" v="20105" actId="1076"/>
          <ac:spMkLst>
            <pc:docMk/>
            <pc:sldMk cId="2090835100" sldId="2147474164"/>
            <ac:spMk id="22" creationId="{2D967663-389E-4F5A-B14B-678F424D5B21}"/>
          </ac:spMkLst>
        </pc:spChg>
        <pc:spChg chg="add mod">
          <ac:chgData name="Reed Kiely" userId="768be38e-2fb5-40ce-925d-bd8e9d9e3c31" providerId="ADAL" clId="{1B91CD6F-9F41-4DAE-AB38-67481D6F9A03}" dt="2025-05-30T18:59:06.193" v="20104" actId="1037"/>
          <ac:spMkLst>
            <pc:docMk/>
            <pc:sldMk cId="2090835100" sldId="2147474164"/>
            <ac:spMk id="29" creationId="{06E68605-8160-AFC8-D887-BA65CB73DC85}"/>
          </ac:spMkLst>
        </pc:spChg>
        <pc:picChg chg="add mod">
          <ac:chgData name="Reed Kiely" userId="768be38e-2fb5-40ce-925d-bd8e9d9e3c31" providerId="ADAL" clId="{1B91CD6F-9F41-4DAE-AB38-67481D6F9A03}" dt="2025-06-05T16:43:54.042" v="28803"/>
          <ac:picMkLst>
            <pc:docMk/>
            <pc:sldMk cId="2090835100" sldId="2147474164"/>
            <ac:picMk id="9" creationId="{855EC464-94F4-B293-C007-4AA6FCF21123}"/>
          </ac:picMkLst>
        </pc:picChg>
        <pc:picChg chg="add mod modCrop">
          <ac:chgData name="Reed Kiely" userId="768be38e-2fb5-40ce-925d-bd8e9d9e3c31" providerId="ADAL" clId="{1B91CD6F-9F41-4DAE-AB38-67481D6F9A03}" dt="2025-05-30T18:59:06.193" v="20104" actId="1037"/>
          <ac:picMkLst>
            <pc:docMk/>
            <pc:sldMk cId="2090835100" sldId="2147474164"/>
            <ac:picMk id="28" creationId="{75E75204-D1D4-85B2-042B-1BBD2FCB745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ed Kiely" userId="768be38e-2fb5-40ce-925d-bd8e9d9e3c31" providerId="ADAL" clId="{1B91CD6F-9F41-4DAE-AB38-67481D6F9A03}" dt="2025-05-30T20:10:52.809" v="20586" actId="20577"/>
              <pc2:cmMkLst xmlns:pc2="http://schemas.microsoft.com/office/powerpoint/2019/9/main/command">
                <pc:docMk/>
                <pc:sldMk cId="2090835100" sldId="2147474164"/>
                <pc2:cmMk id="{1FF078BD-1CE2-420D-857A-A5BB7BB052FC}"/>
              </pc2:cmMkLst>
            </pc226:cmChg>
          </p:ext>
        </pc:extLst>
      </pc:sldChg>
      <pc:sldChg chg="addSp delSp modSp add del mod">
        <pc:chgData name="Reed Kiely" userId="768be38e-2fb5-40ce-925d-bd8e9d9e3c31" providerId="ADAL" clId="{1B91CD6F-9F41-4DAE-AB38-67481D6F9A03}" dt="2025-05-29T16:05:15.128" v="15627" actId="2696"/>
        <pc:sldMkLst>
          <pc:docMk/>
          <pc:sldMk cId="492902361" sldId="2147474165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2763140751" sldId="2147474165"/>
        </pc:sldMkLst>
      </pc:sldChg>
      <pc:sldChg chg="add del">
        <pc:chgData name="Reed Kiely" userId="768be38e-2fb5-40ce-925d-bd8e9d9e3c31" providerId="ADAL" clId="{1B91CD6F-9F41-4DAE-AB38-67481D6F9A03}" dt="2025-05-13T16:30:44.339" v="5368" actId="2890"/>
        <pc:sldMkLst>
          <pc:docMk/>
          <pc:sldMk cId="2987943099" sldId="2147474165"/>
        </pc:sldMkLst>
      </pc:sldChg>
      <pc:sldChg chg="add del">
        <pc:chgData name="Reed Kiely" userId="768be38e-2fb5-40ce-925d-bd8e9d9e3c31" providerId="ADAL" clId="{1B91CD6F-9F41-4DAE-AB38-67481D6F9A03}" dt="2025-06-03T20:04:44.031" v="25338" actId="2696"/>
        <pc:sldMkLst>
          <pc:docMk/>
          <pc:sldMk cId="1365994919" sldId="2147474166"/>
        </pc:sldMkLst>
      </pc:sldChg>
      <pc:sldChg chg="addSp delSp modSp del mod modCm">
        <pc:chgData name="Reed Kiely" userId="768be38e-2fb5-40ce-925d-bd8e9d9e3c31" providerId="ADAL" clId="{1B91CD6F-9F41-4DAE-AB38-67481D6F9A03}" dt="2025-06-02T20:04:38.538" v="22621" actId="2696"/>
        <pc:sldMkLst>
          <pc:docMk/>
          <pc:sldMk cId="3746767789" sldId="21474741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ed Kiely" userId="768be38e-2fb5-40ce-925d-bd8e9d9e3c31" providerId="ADAL" clId="{1B91CD6F-9F41-4DAE-AB38-67481D6F9A03}" dt="2025-05-30T19:59:17.732" v="20206" actId="20577"/>
              <pc2:cmMkLst xmlns:pc2="http://schemas.microsoft.com/office/powerpoint/2019/9/main/command">
                <pc:docMk/>
                <pc:sldMk cId="3746767789" sldId="2147474166"/>
                <pc2:cmMk id="{CC75CF08-16C0-444B-A5BF-EDCBA3E523A8}"/>
              </pc2:cmMkLst>
            </pc226:cmChg>
          </p:ext>
        </pc:extLst>
      </pc:sldChg>
      <pc:sldChg chg="addSp delSp modSp add mod">
        <pc:chgData name="Reed Kiely" userId="768be38e-2fb5-40ce-925d-bd8e9d9e3c31" providerId="ADAL" clId="{1B91CD6F-9F41-4DAE-AB38-67481D6F9A03}" dt="2025-06-03T20:04:16.020" v="25337" actId="207"/>
        <pc:sldMkLst>
          <pc:docMk/>
          <pc:sldMk cId="3785821877" sldId="2147474167"/>
        </pc:sldMkLst>
        <pc:spChg chg="add mod">
          <ac:chgData name="Reed Kiely" userId="768be38e-2fb5-40ce-925d-bd8e9d9e3c31" providerId="ADAL" clId="{1B91CD6F-9F41-4DAE-AB38-67481D6F9A03}" dt="2025-05-30T20:22:35.876" v="20739" actId="1076"/>
          <ac:spMkLst>
            <pc:docMk/>
            <pc:sldMk cId="3785821877" sldId="2147474167"/>
            <ac:spMk id="2" creationId="{28DD2CB7-1268-4536-3BD2-BADE079ED66F}"/>
          </ac:spMkLst>
        </pc:spChg>
        <pc:spChg chg="mod">
          <ac:chgData name="Reed Kiely" userId="768be38e-2fb5-40ce-925d-bd8e9d9e3c31" providerId="ADAL" clId="{1B91CD6F-9F41-4DAE-AB38-67481D6F9A03}" dt="2025-06-03T20:04:16.020" v="25337" actId="207"/>
          <ac:spMkLst>
            <pc:docMk/>
            <pc:sldMk cId="3785821877" sldId="2147474167"/>
            <ac:spMk id="12" creationId="{8DC8CD92-2307-E3D0-A9AE-8E6916DC9360}"/>
          </ac:spMkLst>
        </pc:spChg>
        <pc:spChg chg="add mod">
          <ac:chgData name="Reed Kiely" userId="768be38e-2fb5-40ce-925d-bd8e9d9e3c31" providerId="ADAL" clId="{1B91CD6F-9F41-4DAE-AB38-67481D6F9A03}" dt="2025-05-14T19:44:10.212" v="6392"/>
          <ac:spMkLst>
            <pc:docMk/>
            <pc:sldMk cId="3785821877" sldId="2147474167"/>
            <ac:spMk id="13" creationId="{B0918DBC-63C3-C7E7-C7C8-CB27811D7D59}"/>
          </ac:spMkLst>
        </pc:spChg>
        <pc:spChg chg="add mod">
          <ac:chgData name="Reed Kiely" userId="768be38e-2fb5-40ce-925d-bd8e9d9e3c31" providerId="ADAL" clId="{1B91CD6F-9F41-4DAE-AB38-67481D6F9A03}" dt="2025-05-14T19:44:10.212" v="6392"/>
          <ac:spMkLst>
            <pc:docMk/>
            <pc:sldMk cId="3785821877" sldId="2147474167"/>
            <ac:spMk id="16" creationId="{DF66DF15-6A10-C145-7E50-71A37F96A1A1}"/>
          </ac:spMkLst>
        </pc:spChg>
        <pc:spChg chg="mod">
          <ac:chgData name="Reed Kiely" userId="768be38e-2fb5-40ce-925d-bd8e9d9e3c31" providerId="ADAL" clId="{1B91CD6F-9F41-4DAE-AB38-67481D6F9A03}" dt="2025-05-30T20:05:59.948" v="20384" actId="114"/>
          <ac:spMkLst>
            <pc:docMk/>
            <pc:sldMk cId="3785821877" sldId="2147474167"/>
            <ac:spMk id="18" creationId="{750FF786-A888-AC44-C47A-2C36D62B8CF9}"/>
          </ac:spMkLst>
        </pc:spChg>
        <pc:picChg chg="add mod">
          <ac:chgData name="Reed Kiely" userId="768be38e-2fb5-40ce-925d-bd8e9d9e3c31" providerId="ADAL" clId="{1B91CD6F-9F41-4DAE-AB38-67481D6F9A03}" dt="2025-05-14T19:44:10.212" v="6392"/>
          <ac:picMkLst>
            <pc:docMk/>
            <pc:sldMk cId="3785821877" sldId="2147474167"/>
            <ac:picMk id="8" creationId="{5C39B060-CFDC-FF0A-2D76-E06A0603892B}"/>
          </ac:picMkLst>
        </pc:picChg>
        <pc:picChg chg="add mod">
          <ac:chgData name="Reed Kiely" userId="768be38e-2fb5-40ce-925d-bd8e9d9e3c31" providerId="ADAL" clId="{1B91CD6F-9F41-4DAE-AB38-67481D6F9A03}" dt="2025-05-14T19:44:43.145" v="6403"/>
          <ac:picMkLst>
            <pc:docMk/>
            <pc:sldMk cId="3785821877" sldId="2147474167"/>
            <ac:picMk id="17" creationId="{F98723EE-845B-1F3A-45D1-979FBD80BD5D}"/>
          </ac:picMkLst>
        </pc:picChg>
      </pc:sldChg>
      <pc:sldChg chg="addSp delSp modSp add mod ord">
        <pc:chgData name="Reed Kiely" userId="768be38e-2fb5-40ce-925d-bd8e9d9e3c31" providerId="ADAL" clId="{1B91CD6F-9F41-4DAE-AB38-67481D6F9A03}" dt="2025-05-30T20:05:32.444" v="20372" actId="114"/>
        <pc:sldMkLst>
          <pc:docMk/>
          <pc:sldMk cId="3900951278" sldId="2147474168"/>
        </pc:sldMkLst>
        <pc:spChg chg="mod">
          <ac:chgData name="Reed Kiely" userId="768be38e-2fb5-40ce-925d-bd8e9d9e3c31" providerId="ADAL" clId="{1B91CD6F-9F41-4DAE-AB38-67481D6F9A03}" dt="2025-05-28T20:14:39.938" v="15079" actId="20577"/>
          <ac:spMkLst>
            <pc:docMk/>
            <pc:sldMk cId="3900951278" sldId="2147474168"/>
            <ac:spMk id="6" creationId="{19BC0C77-E5CA-AA18-21B5-D06E004A7032}"/>
          </ac:spMkLst>
        </pc:spChg>
        <pc:spChg chg="add mod">
          <ac:chgData name="Reed Kiely" userId="768be38e-2fb5-40ce-925d-bd8e9d9e3c31" providerId="ADAL" clId="{1B91CD6F-9F41-4DAE-AB38-67481D6F9A03}" dt="2025-05-30T20:05:32.444" v="20372" actId="114"/>
          <ac:spMkLst>
            <pc:docMk/>
            <pc:sldMk cId="3900951278" sldId="2147474168"/>
            <ac:spMk id="9" creationId="{A34C10FF-0AEF-1A65-5FCE-5F224CA6081B}"/>
          </ac:spMkLst>
        </pc:spChg>
        <pc:spChg chg="mod">
          <ac:chgData name="Reed Kiely" userId="768be38e-2fb5-40ce-925d-bd8e9d9e3c31" providerId="ADAL" clId="{1B91CD6F-9F41-4DAE-AB38-67481D6F9A03}" dt="2025-05-14T18:36:42.805" v="6183" actId="1076"/>
          <ac:spMkLst>
            <pc:docMk/>
            <pc:sldMk cId="3900951278" sldId="2147474168"/>
            <ac:spMk id="10" creationId="{54BA41C2-CC86-5865-EC0C-AB38A2D125DD}"/>
          </ac:spMkLst>
        </pc:spChg>
        <pc:spChg chg="add del mod">
          <ac:chgData name="Reed Kiely" userId="768be38e-2fb5-40ce-925d-bd8e9d9e3c31" providerId="ADAL" clId="{1B91CD6F-9F41-4DAE-AB38-67481D6F9A03}" dt="2025-05-30T18:57:29.769" v="20085" actId="1076"/>
          <ac:spMkLst>
            <pc:docMk/>
            <pc:sldMk cId="3900951278" sldId="2147474168"/>
            <ac:spMk id="15" creationId="{E2FC93AA-7729-507B-53CF-6645A7196401}"/>
          </ac:spMkLst>
        </pc:spChg>
        <pc:spChg chg="add mod">
          <ac:chgData name="Reed Kiely" userId="768be38e-2fb5-40ce-925d-bd8e9d9e3c31" providerId="ADAL" clId="{1B91CD6F-9F41-4DAE-AB38-67481D6F9A03}" dt="2025-05-14T18:36:58.850" v="6188" actId="1582"/>
          <ac:spMkLst>
            <pc:docMk/>
            <pc:sldMk cId="3900951278" sldId="2147474168"/>
            <ac:spMk id="23" creationId="{0F62CDAB-739B-146E-9FAF-7000467B374F}"/>
          </ac:spMkLst>
        </pc:spChg>
        <pc:spChg chg="add mod">
          <ac:chgData name="Reed Kiely" userId="768be38e-2fb5-40ce-925d-bd8e9d9e3c31" providerId="ADAL" clId="{1B91CD6F-9F41-4DAE-AB38-67481D6F9A03}" dt="2025-05-14T18:36:58.850" v="6188" actId="1582"/>
          <ac:spMkLst>
            <pc:docMk/>
            <pc:sldMk cId="3900951278" sldId="2147474168"/>
            <ac:spMk id="24" creationId="{23F297DA-A950-6CC9-0BFB-9AB54127240F}"/>
          </ac:spMkLst>
        </pc:spChg>
        <pc:spChg chg="add mod">
          <ac:chgData name="Reed Kiely" userId="768be38e-2fb5-40ce-925d-bd8e9d9e3c31" providerId="ADAL" clId="{1B91CD6F-9F41-4DAE-AB38-67481D6F9A03}" dt="2025-05-14T18:42:57.188" v="6368" actId="1035"/>
          <ac:spMkLst>
            <pc:docMk/>
            <pc:sldMk cId="3900951278" sldId="2147474168"/>
            <ac:spMk id="25" creationId="{0BA6A764-DE90-06E6-E98F-06D4ED5B0840}"/>
          </ac:spMkLst>
        </pc:spChg>
        <pc:spChg chg="add mod">
          <ac:chgData name="Reed Kiely" userId="768be38e-2fb5-40ce-925d-bd8e9d9e3c31" providerId="ADAL" clId="{1B91CD6F-9F41-4DAE-AB38-67481D6F9A03}" dt="2025-05-14T18:42:57.188" v="6368" actId="1035"/>
          <ac:spMkLst>
            <pc:docMk/>
            <pc:sldMk cId="3900951278" sldId="2147474168"/>
            <ac:spMk id="27" creationId="{09FAB7B6-92E7-163F-26DC-97672EC8A9E3}"/>
          </ac:spMkLst>
        </pc:spChg>
        <pc:picChg chg="add mod">
          <ac:chgData name="Reed Kiely" userId="768be38e-2fb5-40ce-925d-bd8e9d9e3c31" providerId="ADAL" clId="{1B91CD6F-9F41-4DAE-AB38-67481D6F9A03}" dt="2025-05-14T18:34:37.908" v="6148"/>
          <ac:picMkLst>
            <pc:docMk/>
            <pc:sldMk cId="3900951278" sldId="2147474168"/>
            <ac:picMk id="3" creationId="{A819CC84-D54A-4AD0-62C4-03A03CC9B1B2}"/>
          </ac:picMkLst>
        </pc:picChg>
        <pc:picChg chg="add mod">
          <ac:chgData name="Reed Kiely" userId="768be38e-2fb5-40ce-925d-bd8e9d9e3c31" providerId="ADAL" clId="{1B91CD6F-9F41-4DAE-AB38-67481D6F9A03}" dt="2025-05-14T18:42:42.648" v="6347" actId="1076"/>
          <ac:picMkLst>
            <pc:docMk/>
            <pc:sldMk cId="3900951278" sldId="2147474168"/>
            <ac:picMk id="31" creationId="{215E014B-D0A3-88A1-63A2-C5DD394093A4}"/>
          </ac:picMkLst>
        </pc:picChg>
        <pc:picChg chg="add mod">
          <ac:chgData name="Reed Kiely" userId="768be38e-2fb5-40ce-925d-bd8e9d9e3c31" providerId="ADAL" clId="{1B91CD6F-9F41-4DAE-AB38-67481D6F9A03}" dt="2025-05-14T18:47:39.869" v="6382" actId="1076"/>
          <ac:picMkLst>
            <pc:docMk/>
            <pc:sldMk cId="3900951278" sldId="2147474168"/>
            <ac:picMk id="33" creationId="{8EBE7E16-603F-5832-9C58-C76AE97B42EC}"/>
          </ac:picMkLst>
        </pc:picChg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232188521" sldId="2147474169"/>
        </pc:sldMkLst>
      </pc:sldChg>
      <pc:sldChg chg="del">
        <pc:chgData name="Reed Kiely" userId="768be38e-2fb5-40ce-925d-bd8e9d9e3c31" providerId="ADAL" clId="{1B91CD6F-9F41-4DAE-AB38-67481D6F9A03}" dt="2025-05-22T13:45:54.313" v="6650" actId="2696"/>
        <pc:sldMkLst>
          <pc:docMk/>
          <pc:sldMk cId="1220741940" sldId="2147474169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788577323" sldId="2147474170"/>
        </pc:sldMkLst>
      </pc:sldChg>
      <pc:sldChg chg="del">
        <pc:chgData name="Reed Kiely" userId="768be38e-2fb5-40ce-925d-bd8e9d9e3c31" providerId="ADAL" clId="{1B91CD6F-9F41-4DAE-AB38-67481D6F9A03}" dt="2025-05-22T14:29:02.876" v="7146" actId="2696"/>
        <pc:sldMkLst>
          <pc:docMk/>
          <pc:sldMk cId="3529831823" sldId="2147474170"/>
        </pc:sldMkLst>
      </pc:sldChg>
      <pc:sldChg chg="del">
        <pc:chgData name="Reed Kiely" userId="768be38e-2fb5-40ce-925d-bd8e9d9e3c31" providerId="ADAL" clId="{1B91CD6F-9F41-4DAE-AB38-67481D6F9A03}" dt="2025-05-14T20:58:17.459" v="6416" actId="2696"/>
        <pc:sldMkLst>
          <pc:docMk/>
          <pc:sldMk cId="3141517159" sldId="2147474171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407480972" sldId="2147474172"/>
        </pc:sldMkLst>
      </pc:sldChg>
      <pc:sldChg chg="del">
        <pc:chgData name="Reed Kiely" userId="768be38e-2fb5-40ce-925d-bd8e9d9e3c31" providerId="ADAL" clId="{1B91CD6F-9F41-4DAE-AB38-67481D6F9A03}" dt="2025-05-14T20:56:48.122" v="6410" actId="2696"/>
        <pc:sldMkLst>
          <pc:docMk/>
          <pc:sldMk cId="2348455474" sldId="2147474172"/>
        </pc:sldMkLst>
      </pc:sldChg>
      <pc:sldChg chg="addSp modSp add del">
        <pc:chgData name="Reed Kiely" userId="768be38e-2fb5-40ce-925d-bd8e9d9e3c31" providerId="ADAL" clId="{1B91CD6F-9F41-4DAE-AB38-67481D6F9A03}" dt="2025-05-22T14:31:42.321" v="7151" actId="2696"/>
        <pc:sldMkLst>
          <pc:docMk/>
          <pc:sldMk cId="4152327153" sldId="2147474172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826298979" sldId="2147474173"/>
        </pc:sldMkLst>
      </pc:sldChg>
      <pc:sldChg chg="del">
        <pc:chgData name="Reed Kiely" userId="768be38e-2fb5-40ce-925d-bd8e9d9e3c31" providerId="ADAL" clId="{1B91CD6F-9F41-4DAE-AB38-67481D6F9A03}" dt="2025-05-22T13:48:04.415" v="6654" actId="2696"/>
        <pc:sldMkLst>
          <pc:docMk/>
          <pc:sldMk cId="1140265709" sldId="2147474173"/>
        </pc:sldMkLst>
      </pc:sldChg>
      <pc:sldChg chg="add del">
        <pc:chgData name="Reed Kiely" userId="768be38e-2fb5-40ce-925d-bd8e9d9e3c31" providerId="ADAL" clId="{1B91CD6F-9F41-4DAE-AB38-67481D6F9A03}" dt="2025-05-22T13:46:41.708" v="6652" actId="2696"/>
        <pc:sldMkLst>
          <pc:docMk/>
          <pc:sldMk cId="2355522420" sldId="2147474174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3213760934" sldId="2147474174"/>
        </pc:sldMkLst>
      </pc:sldChg>
      <pc:sldChg chg="del">
        <pc:chgData name="Reed Kiely" userId="768be38e-2fb5-40ce-925d-bd8e9d9e3c31" providerId="ADAL" clId="{1B91CD6F-9F41-4DAE-AB38-67481D6F9A03}" dt="2025-05-14T20:57:14.385" v="6412" actId="2696"/>
        <pc:sldMkLst>
          <pc:docMk/>
          <pc:sldMk cId="3871628351" sldId="2147474174"/>
        </pc:sldMkLst>
      </pc:sldChg>
      <pc:sldChg chg="addSp delSp modSp add mod ord">
        <pc:chgData name="Reed Kiely" userId="768be38e-2fb5-40ce-925d-bd8e9d9e3c31" providerId="ADAL" clId="{1B91CD6F-9F41-4DAE-AB38-67481D6F9A03}" dt="2025-06-03T20:50:18.044" v="25570" actId="20577"/>
        <pc:sldMkLst>
          <pc:docMk/>
          <pc:sldMk cId="2826608419" sldId="2147474175"/>
        </pc:sldMkLst>
        <pc:spChg chg="mod">
          <ac:chgData name="Reed Kiely" userId="768be38e-2fb5-40ce-925d-bd8e9d9e3c31" providerId="ADAL" clId="{1B91CD6F-9F41-4DAE-AB38-67481D6F9A03}" dt="2025-06-03T20:50:18.044" v="25570" actId="20577"/>
          <ac:spMkLst>
            <pc:docMk/>
            <pc:sldMk cId="2826608419" sldId="2147474175"/>
            <ac:spMk id="6" creationId="{A68BAB4B-6865-D0FF-70F5-7B072D0FFE3B}"/>
          </ac:spMkLst>
        </pc:spChg>
        <pc:spChg chg="mod">
          <ac:chgData name="Reed Kiely" userId="768be38e-2fb5-40ce-925d-bd8e9d9e3c31" providerId="ADAL" clId="{1B91CD6F-9F41-4DAE-AB38-67481D6F9A03}" dt="2025-06-03T13:16:41.889" v="22818" actId="207"/>
          <ac:spMkLst>
            <pc:docMk/>
            <pc:sldMk cId="2826608419" sldId="2147474175"/>
            <ac:spMk id="9" creationId="{BDDAD3AE-FC8A-3536-CBA3-15055F1673CF}"/>
          </ac:spMkLst>
        </pc:spChg>
        <pc:spChg chg="mod">
          <ac:chgData name="Reed Kiely" userId="768be38e-2fb5-40ce-925d-bd8e9d9e3c31" providerId="ADAL" clId="{1B91CD6F-9F41-4DAE-AB38-67481D6F9A03}" dt="2025-06-03T19:07:36.901" v="24468" actId="207"/>
          <ac:spMkLst>
            <pc:docMk/>
            <pc:sldMk cId="2826608419" sldId="2147474175"/>
            <ac:spMk id="16" creationId="{FA4FEB3D-A0FB-9732-D4C2-2E2F4EE7A807}"/>
          </ac:spMkLst>
        </pc:spChg>
        <pc:spChg chg="mod">
          <ac:chgData name="Reed Kiely" userId="768be38e-2fb5-40ce-925d-bd8e9d9e3c31" providerId="ADAL" clId="{1B91CD6F-9F41-4DAE-AB38-67481D6F9A03}" dt="2025-06-03T19:07:36.901" v="24468" actId="207"/>
          <ac:spMkLst>
            <pc:docMk/>
            <pc:sldMk cId="2826608419" sldId="2147474175"/>
            <ac:spMk id="17" creationId="{953B0425-A8CB-AD81-CE2B-6DAAF48D4613}"/>
          </ac:spMkLst>
        </pc:spChg>
        <pc:spChg chg="mod">
          <ac:chgData name="Reed Kiely" userId="768be38e-2fb5-40ce-925d-bd8e9d9e3c31" providerId="ADAL" clId="{1B91CD6F-9F41-4DAE-AB38-67481D6F9A03}" dt="2025-06-03T13:17:42.721" v="22852" actId="1035"/>
          <ac:spMkLst>
            <pc:docMk/>
            <pc:sldMk cId="2826608419" sldId="2147474175"/>
            <ac:spMk id="19" creationId="{929428D1-DB73-A303-159F-ACB3D7DC48B3}"/>
          </ac:spMkLst>
        </pc:spChg>
        <pc:spChg chg="mod">
          <ac:chgData name="Reed Kiely" userId="768be38e-2fb5-40ce-925d-bd8e9d9e3c31" providerId="ADAL" clId="{1B91CD6F-9F41-4DAE-AB38-67481D6F9A03}" dt="2025-06-03T13:17:42.721" v="22852" actId="1035"/>
          <ac:spMkLst>
            <pc:docMk/>
            <pc:sldMk cId="2826608419" sldId="2147474175"/>
            <ac:spMk id="20" creationId="{2B2B750A-B240-311B-4649-F7E43F56DED2}"/>
          </ac:spMkLst>
        </pc:spChg>
        <pc:spChg chg="mod">
          <ac:chgData name="Reed Kiely" userId="768be38e-2fb5-40ce-925d-bd8e9d9e3c31" providerId="ADAL" clId="{1B91CD6F-9F41-4DAE-AB38-67481D6F9A03}" dt="2025-06-03T19:36:00.042" v="25150" actId="1035"/>
          <ac:spMkLst>
            <pc:docMk/>
            <pc:sldMk cId="2826608419" sldId="2147474175"/>
            <ac:spMk id="23" creationId="{35B876B6-4C5B-5B2A-6C94-2054C8671976}"/>
          </ac:spMkLst>
        </pc:spChg>
        <pc:spChg chg="mod">
          <ac:chgData name="Reed Kiely" userId="768be38e-2fb5-40ce-925d-bd8e9d9e3c31" providerId="ADAL" clId="{1B91CD6F-9F41-4DAE-AB38-67481D6F9A03}" dt="2025-06-03T19:36:00.042" v="25150" actId="1035"/>
          <ac:spMkLst>
            <pc:docMk/>
            <pc:sldMk cId="2826608419" sldId="2147474175"/>
            <ac:spMk id="24" creationId="{2C1756A0-A0C1-7E80-D446-6DD17BF62013}"/>
          </ac:spMkLst>
        </pc:spChg>
        <pc:spChg chg="mod">
          <ac:chgData name="Reed Kiely" userId="768be38e-2fb5-40ce-925d-bd8e9d9e3c31" providerId="ADAL" clId="{1B91CD6F-9F41-4DAE-AB38-67481D6F9A03}" dt="2025-05-30T20:03:13.092" v="20323" actId="114"/>
          <ac:spMkLst>
            <pc:docMk/>
            <pc:sldMk cId="2826608419" sldId="2147474175"/>
            <ac:spMk id="29" creationId="{C6C80816-6268-E79A-6A15-4E8BE1B2A7F4}"/>
          </ac:spMkLst>
        </pc:spChg>
        <pc:picChg chg="add mod">
          <ac:chgData name="Reed Kiely" userId="768be38e-2fb5-40ce-925d-bd8e9d9e3c31" providerId="ADAL" clId="{1B91CD6F-9F41-4DAE-AB38-67481D6F9A03}" dt="2025-06-03T13:17:22.241" v="22840"/>
          <ac:picMkLst>
            <pc:docMk/>
            <pc:sldMk cId="2826608419" sldId="2147474175"/>
            <ac:picMk id="10" creationId="{844C002C-30EA-558C-73AB-5A198C2FC4BE}"/>
          </ac:picMkLst>
        </pc:picChg>
        <pc:picChg chg="mod modCrop">
          <ac:chgData name="Reed Kiely" userId="768be38e-2fb5-40ce-925d-bd8e9d9e3c31" providerId="ADAL" clId="{1B91CD6F-9F41-4DAE-AB38-67481D6F9A03}" dt="2025-06-03T13:16:05.902" v="22811" actId="732"/>
          <ac:picMkLst>
            <pc:docMk/>
            <pc:sldMk cId="2826608419" sldId="2147474175"/>
            <ac:picMk id="15" creationId="{008B5322-B473-83DC-17DF-608B40914948}"/>
          </ac:picMkLst>
        </pc:picChg>
      </pc:sldChg>
      <pc:sldChg chg="del">
        <pc:chgData name="Reed Kiely" userId="768be38e-2fb5-40ce-925d-bd8e9d9e3c31" providerId="ADAL" clId="{1B91CD6F-9F41-4DAE-AB38-67481D6F9A03}" dt="2025-05-22T13:49:50.192" v="6656" actId="2696"/>
        <pc:sldMkLst>
          <pc:docMk/>
          <pc:sldMk cId="3596109127" sldId="2147474175"/>
        </pc:sldMkLst>
      </pc:sldChg>
      <pc:sldChg chg="addSp delSp modSp add mod ord">
        <pc:chgData name="Reed Kiely" userId="768be38e-2fb5-40ce-925d-bd8e9d9e3c31" providerId="ADAL" clId="{1B91CD6F-9F41-4DAE-AB38-67481D6F9A03}" dt="2025-06-03T19:57:54.906" v="25324" actId="1076"/>
        <pc:sldMkLst>
          <pc:docMk/>
          <pc:sldMk cId="2123046760" sldId="2147474176"/>
        </pc:sldMkLst>
      </pc:sldChg>
      <pc:sldChg chg="addSp delSp modSp add del mod">
        <pc:chgData name="Reed Kiely" userId="768be38e-2fb5-40ce-925d-bd8e9d9e3c31" providerId="ADAL" clId="{1B91CD6F-9F41-4DAE-AB38-67481D6F9A03}" dt="2025-05-22T21:09:18.907" v="8402" actId="47"/>
        <pc:sldMkLst>
          <pc:docMk/>
          <pc:sldMk cId="2061362060" sldId="2147474177"/>
        </pc:sldMkLst>
      </pc:sldChg>
      <pc:sldChg chg="addSp delSp modSp add del mod ord">
        <pc:chgData name="Reed Kiely" userId="768be38e-2fb5-40ce-925d-bd8e9d9e3c31" providerId="ADAL" clId="{1B91CD6F-9F41-4DAE-AB38-67481D6F9A03}" dt="2025-05-28T17:40:19.003" v="10937" actId="2696"/>
        <pc:sldMkLst>
          <pc:docMk/>
          <pc:sldMk cId="837540224" sldId="2147474178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3279451851" sldId="2147474178"/>
        </pc:sldMkLst>
      </pc:sldChg>
      <pc:sldChg chg="add del">
        <pc:chgData name="Reed Kiely" userId="768be38e-2fb5-40ce-925d-bd8e9d9e3c31" providerId="ADAL" clId="{1B91CD6F-9F41-4DAE-AB38-67481D6F9A03}" dt="2025-05-20T13:22:54.977" v="6502"/>
        <pc:sldMkLst>
          <pc:docMk/>
          <pc:sldMk cId="2478879407" sldId="2147474179"/>
        </pc:sldMkLst>
      </pc:sldChg>
      <pc:sldChg chg="addSp delSp modSp add del mod">
        <pc:chgData name="Reed Kiely" userId="768be38e-2fb5-40ce-925d-bd8e9d9e3c31" providerId="ADAL" clId="{1B91CD6F-9F41-4DAE-AB38-67481D6F9A03}" dt="2025-05-22T15:12:17.577" v="7338" actId="2696"/>
        <pc:sldMkLst>
          <pc:docMk/>
          <pc:sldMk cId="3379780566" sldId="2147474179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2054849414" sldId="2147474180"/>
        </pc:sldMkLst>
      </pc:sldChg>
      <pc:sldChg chg="modSp add del mod">
        <pc:chgData name="Reed Kiely" userId="768be38e-2fb5-40ce-925d-bd8e9d9e3c31" providerId="ADAL" clId="{1B91CD6F-9F41-4DAE-AB38-67481D6F9A03}" dt="2025-05-22T15:16:53.294" v="7512" actId="2696"/>
        <pc:sldMkLst>
          <pc:docMk/>
          <pc:sldMk cId="2499942709" sldId="2147474180"/>
        </pc:sldMkLst>
      </pc:sldChg>
      <pc:sldChg chg="addSp delSp modSp add mod">
        <pc:chgData name="Reed Kiely" userId="768be38e-2fb5-40ce-925d-bd8e9d9e3c31" providerId="ADAL" clId="{1B91CD6F-9F41-4DAE-AB38-67481D6F9A03}" dt="2025-05-30T20:02:20.116" v="20309" actId="114"/>
        <pc:sldMkLst>
          <pc:docMk/>
          <pc:sldMk cId="1876698611" sldId="2147474181"/>
        </pc:sldMkLst>
      </pc:sldChg>
      <pc:sldChg chg="del">
        <pc:chgData name="Reed Kiely" userId="768be38e-2fb5-40ce-925d-bd8e9d9e3c31" providerId="ADAL" clId="{1B91CD6F-9F41-4DAE-AB38-67481D6F9A03}" dt="2025-06-03T20:04:44.031" v="25338" actId="2696"/>
        <pc:sldMkLst>
          <pc:docMk/>
          <pc:sldMk cId="2130628994" sldId="2147474181"/>
        </pc:sldMkLst>
      </pc:sldChg>
      <pc:sldChg chg="addSp delSp modSp add del mod">
        <pc:chgData name="Reed Kiely" userId="768be38e-2fb5-40ce-925d-bd8e9d9e3c31" providerId="ADAL" clId="{1B91CD6F-9F41-4DAE-AB38-67481D6F9A03}" dt="2025-06-02T20:10:46.687" v="22752" actId="2696"/>
        <pc:sldMkLst>
          <pc:docMk/>
          <pc:sldMk cId="3858271796" sldId="2147474182"/>
        </pc:sldMkLst>
      </pc:sldChg>
      <pc:sldChg chg="add del">
        <pc:chgData name="Reed Kiely" userId="768be38e-2fb5-40ce-925d-bd8e9d9e3c31" providerId="ADAL" clId="{1B91CD6F-9F41-4DAE-AB38-67481D6F9A03}" dt="2025-06-03T20:04:44.031" v="25338" actId="2696"/>
        <pc:sldMkLst>
          <pc:docMk/>
          <pc:sldMk cId="3983301262" sldId="2147474182"/>
        </pc:sldMkLst>
      </pc:sldChg>
      <pc:sldChg chg="new del">
        <pc:chgData name="Reed Kiely" userId="768be38e-2fb5-40ce-925d-bd8e9d9e3c31" providerId="ADAL" clId="{1B91CD6F-9F41-4DAE-AB38-67481D6F9A03}" dt="2025-05-30T14:18:30.362" v="16684" actId="47"/>
        <pc:sldMkLst>
          <pc:docMk/>
          <pc:sldMk cId="1826048668" sldId="2147474183"/>
        </pc:sldMkLst>
      </pc:sldChg>
      <pc:sldChg chg="addSp delSp modSp add mod">
        <pc:chgData name="Reed Kiely" userId="768be38e-2fb5-40ce-925d-bd8e9d9e3c31" providerId="ADAL" clId="{1B91CD6F-9F41-4DAE-AB38-67481D6F9A03}" dt="2025-05-30T20:04:09.173" v="20339" actId="114"/>
        <pc:sldMkLst>
          <pc:docMk/>
          <pc:sldMk cId="1135560459" sldId="2147474184"/>
        </pc:sldMkLst>
        <pc:spChg chg="mod">
          <ac:chgData name="Reed Kiely" userId="768be38e-2fb5-40ce-925d-bd8e9d9e3c31" providerId="ADAL" clId="{1B91CD6F-9F41-4DAE-AB38-67481D6F9A03}" dt="2025-05-30T17:31:19.919" v="18078" actId="1076"/>
          <ac:spMkLst>
            <pc:docMk/>
            <pc:sldMk cId="1135560459" sldId="2147474184"/>
            <ac:spMk id="3" creationId="{22F7BA6D-DF2B-3BB8-8F01-5B36E5EA5FAD}"/>
          </ac:spMkLst>
        </pc:spChg>
        <pc:spChg chg="mod">
          <ac:chgData name="Reed Kiely" userId="768be38e-2fb5-40ce-925d-bd8e9d9e3c31" providerId="ADAL" clId="{1B91CD6F-9F41-4DAE-AB38-67481D6F9A03}" dt="2025-05-30T17:34:05.068" v="18323" actId="14100"/>
          <ac:spMkLst>
            <pc:docMk/>
            <pc:sldMk cId="1135560459" sldId="2147474184"/>
            <ac:spMk id="6" creationId="{6042DEDB-26DA-760A-CDF6-CBCBBEA8F315}"/>
          </ac:spMkLst>
        </pc:spChg>
        <pc:spChg chg="mod">
          <ac:chgData name="Reed Kiely" userId="768be38e-2fb5-40ce-925d-bd8e9d9e3c31" providerId="ADAL" clId="{1B91CD6F-9F41-4DAE-AB38-67481D6F9A03}" dt="2025-05-30T17:31:36.238" v="18088" actId="1076"/>
          <ac:spMkLst>
            <pc:docMk/>
            <pc:sldMk cId="1135560459" sldId="2147474184"/>
            <ac:spMk id="8" creationId="{9AB6B7DE-216C-2DAB-323B-207D5EBD96D1}"/>
          </ac:spMkLst>
        </pc:spChg>
        <pc:spChg chg="add mod">
          <ac:chgData name="Reed Kiely" userId="768be38e-2fb5-40ce-925d-bd8e9d9e3c31" providerId="ADAL" clId="{1B91CD6F-9F41-4DAE-AB38-67481D6F9A03}" dt="2025-05-30T17:34:23.959" v="18328" actId="12789"/>
          <ac:spMkLst>
            <pc:docMk/>
            <pc:sldMk cId="1135560459" sldId="2147474184"/>
            <ac:spMk id="9" creationId="{A12A9291-2D03-55CD-0207-CE77A6B2A45F}"/>
          </ac:spMkLst>
        </pc:spChg>
        <pc:spChg chg="add mod">
          <ac:chgData name="Reed Kiely" userId="768be38e-2fb5-40ce-925d-bd8e9d9e3c31" providerId="ADAL" clId="{1B91CD6F-9F41-4DAE-AB38-67481D6F9A03}" dt="2025-05-30T17:34:23.959" v="18328" actId="12789"/>
          <ac:spMkLst>
            <pc:docMk/>
            <pc:sldMk cId="1135560459" sldId="2147474184"/>
            <ac:spMk id="10" creationId="{50BAD32A-A8E4-216F-C29E-4191A8D31A3A}"/>
          </ac:spMkLst>
        </pc:spChg>
        <pc:spChg chg="add mod">
          <ac:chgData name="Reed Kiely" userId="768be38e-2fb5-40ce-925d-bd8e9d9e3c31" providerId="ADAL" clId="{1B91CD6F-9F41-4DAE-AB38-67481D6F9A03}" dt="2025-05-30T17:34:23.959" v="18328" actId="12789"/>
          <ac:spMkLst>
            <pc:docMk/>
            <pc:sldMk cId="1135560459" sldId="2147474184"/>
            <ac:spMk id="11" creationId="{57661072-EE8E-2AAF-CEB0-ABB26FF5C38C}"/>
          </ac:spMkLst>
        </pc:spChg>
        <pc:spChg chg="add mod">
          <ac:chgData name="Reed Kiely" userId="768be38e-2fb5-40ce-925d-bd8e9d9e3c31" providerId="ADAL" clId="{1B91CD6F-9F41-4DAE-AB38-67481D6F9A03}" dt="2025-05-30T17:34:23.959" v="18328" actId="12789"/>
          <ac:spMkLst>
            <pc:docMk/>
            <pc:sldMk cId="1135560459" sldId="2147474184"/>
            <ac:spMk id="13" creationId="{68645A1D-4047-A541-70E1-FF5822604C2F}"/>
          </ac:spMkLst>
        </pc:spChg>
        <pc:spChg chg="add mod">
          <ac:chgData name="Reed Kiely" userId="768be38e-2fb5-40ce-925d-bd8e9d9e3c31" providerId="ADAL" clId="{1B91CD6F-9F41-4DAE-AB38-67481D6F9A03}" dt="2025-05-30T17:34:23.959" v="18328" actId="12789"/>
          <ac:spMkLst>
            <pc:docMk/>
            <pc:sldMk cId="1135560459" sldId="2147474184"/>
            <ac:spMk id="14" creationId="{96C8745B-214E-2843-8759-04B185FEDD61}"/>
          </ac:spMkLst>
        </pc:spChg>
        <pc:spChg chg="add mod">
          <ac:chgData name="Reed Kiely" userId="768be38e-2fb5-40ce-925d-bd8e9d9e3c31" providerId="ADAL" clId="{1B91CD6F-9F41-4DAE-AB38-67481D6F9A03}" dt="2025-05-30T17:34:23.959" v="18328" actId="12789"/>
          <ac:spMkLst>
            <pc:docMk/>
            <pc:sldMk cId="1135560459" sldId="2147474184"/>
            <ac:spMk id="15" creationId="{BEDD818E-42A6-A238-8CE2-72E7F715E393}"/>
          </ac:spMkLst>
        </pc:spChg>
        <pc:spChg chg="mod">
          <ac:chgData name="Reed Kiely" userId="768be38e-2fb5-40ce-925d-bd8e9d9e3c31" providerId="ADAL" clId="{1B91CD6F-9F41-4DAE-AB38-67481D6F9A03}" dt="2025-05-30T20:04:09.173" v="20339" actId="114"/>
          <ac:spMkLst>
            <pc:docMk/>
            <pc:sldMk cId="1135560459" sldId="2147474184"/>
            <ac:spMk id="29" creationId="{17D6379E-1377-BE8E-C57F-FA9B288BB016}"/>
          </ac:spMkLst>
        </pc:spChg>
        <pc:graphicFrameChg chg="mod">
          <ac:chgData name="Reed Kiely" userId="768be38e-2fb5-40ce-925d-bd8e9d9e3c31" providerId="ADAL" clId="{1B91CD6F-9F41-4DAE-AB38-67481D6F9A03}" dt="2025-05-30T17:32:31.644" v="18106" actId="1076"/>
          <ac:graphicFrameMkLst>
            <pc:docMk/>
            <pc:sldMk cId="1135560459" sldId="2147474184"/>
            <ac:graphicFrameMk id="7" creationId="{A066F81E-8421-6C57-0FE4-9CAFFB8C7616}"/>
          </ac:graphicFrameMkLst>
        </pc:graphicFrameChg>
      </pc:sldChg>
      <pc:sldChg chg="addSp delSp modSp add del mod">
        <pc:chgData name="Reed Kiely" userId="768be38e-2fb5-40ce-925d-bd8e9d9e3c31" providerId="ADAL" clId="{1B91CD6F-9F41-4DAE-AB38-67481D6F9A03}" dt="2025-06-03T13:24:58.960" v="23037" actId="2696"/>
        <pc:sldMkLst>
          <pc:docMk/>
          <pc:sldMk cId="1339042246" sldId="2147474185"/>
        </pc:sldMkLst>
      </pc:sldChg>
      <pc:sldChg chg="add del">
        <pc:chgData name="Reed Kiely" userId="768be38e-2fb5-40ce-925d-bd8e9d9e3c31" providerId="ADAL" clId="{1B91CD6F-9F41-4DAE-AB38-67481D6F9A03}" dt="2025-06-03T20:04:44.031" v="25338" actId="2696"/>
        <pc:sldMkLst>
          <pc:docMk/>
          <pc:sldMk cId="2240556719" sldId="2147474185"/>
        </pc:sldMkLst>
      </pc:sldChg>
      <pc:sldChg chg="addSp delSp modSp add mod">
        <pc:chgData name="Reed Kiely" userId="768be38e-2fb5-40ce-925d-bd8e9d9e3c31" providerId="ADAL" clId="{1B91CD6F-9F41-4DAE-AB38-67481D6F9A03}" dt="2025-06-03T19:39:09.130" v="25213" actId="20577"/>
        <pc:sldMkLst>
          <pc:docMk/>
          <pc:sldMk cId="2135549410" sldId="2147474186"/>
        </pc:sldMkLst>
        <pc:spChg chg="add mod">
          <ac:chgData name="Reed Kiely" userId="768be38e-2fb5-40ce-925d-bd8e9d9e3c31" providerId="ADAL" clId="{1B91CD6F-9F41-4DAE-AB38-67481D6F9A03}" dt="2025-05-30T16:15:15.874" v="17863" actId="554"/>
          <ac:spMkLst>
            <pc:docMk/>
            <pc:sldMk cId="2135549410" sldId="2147474186"/>
            <ac:spMk id="3" creationId="{313B18C4-A313-2DE6-1BEC-DED70AD0FF11}"/>
          </ac:spMkLst>
        </pc:spChg>
        <pc:spChg chg="mod">
          <ac:chgData name="Reed Kiely" userId="768be38e-2fb5-40ce-925d-bd8e9d9e3c31" providerId="ADAL" clId="{1B91CD6F-9F41-4DAE-AB38-67481D6F9A03}" dt="2025-06-03T19:39:09.130" v="25213" actId="20577"/>
          <ac:spMkLst>
            <pc:docMk/>
            <pc:sldMk cId="2135549410" sldId="2147474186"/>
            <ac:spMk id="6" creationId="{EA2F556D-C607-DA1F-DC7B-6DAE0EB82BA1}"/>
          </ac:spMkLst>
        </pc:spChg>
        <pc:spChg chg="add mod">
          <ac:chgData name="Reed Kiely" userId="768be38e-2fb5-40ce-925d-bd8e9d9e3c31" providerId="ADAL" clId="{1B91CD6F-9F41-4DAE-AB38-67481D6F9A03}" dt="2025-05-28T17:17:02.981" v="10236" actId="1035"/>
          <ac:spMkLst>
            <pc:docMk/>
            <pc:sldMk cId="2135549410" sldId="2147474186"/>
            <ac:spMk id="12" creationId="{B70DD765-DB58-0CD3-EF51-55A799225D88}"/>
          </ac:spMkLst>
        </pc:spChg>
        <pc:spChg chg="add mod">
          <ac:chgData name="Reed Kiely" userId="768be38e-2fb5-40ce-925d-bd8e9d9e3c31" providerId="ADAL" clId="{1B91CD6F-9F41-4DAE-AB38-67481D6F9A03}" dt="2025-05-30T16:15:15.874" v="17863" actId="554"/>
          <ac:spMkLst>
            <pc:docMk/>
            <pc:sldMk cId="2135549410" sldId="2147474186"/>
            <ac:spMk id="20" creationId="{02F75595-25A4-CDE5-01FB-35285AA074A4}"/>
          </ac:spMkLst>
        </pc:spChg>
        <pc:spChg chg="add mod">
          <ac:chgData name="Reed Kiely" userId="768be38e-2fb5-40ce-925d-bd8e9d9e3c31" providerId="ADAL" clId="{1B91CD6F-9F41-4DAE-AB38-67481D6F9A03}" dt="2025-05-28T17:17:02.981" v="10236" actId="1035"/>
          <ac:spMkLst>
            <pc:docMk/>
            <pc:sldMk cId="2135549410" sldId="2147474186"/>
            <ac:spMk id="21" creationId="{233A8EB0-2EAB-9EC4-6EEC-B20200FDDBA4}"/>
          </ac:spMkLst>
        </pc:spChg>
        <pc:spChg chg="mod">
          <ac:chgData name="Reed Kiely" userId="768be38e-2fb5-40ce-925d-bd8e9d9e3c31" providerId="ADAL" clId="{1B91CD6F-9F41-4DAE-AB38-67481D6F9A03}" dt="2025-05-30T20:05:08.236" v="20365" actId="114"/>
          <ac:spMkLst>
            <pc:docMk/>
            <pc:sldMk cId="2135549410" sldId="2147474186"/>
            <ac:spMk id="29" creationId="{91C677A6-5249-959A-E144-2FE7351D23D0}"/>
          </ac:spMkLst>
        </pc:spChg>
        <pc:picChg chg="add mod">
          <ac:chgData name="Reed Kiely" userId="768be38e-2fb5-40ce-925d-bd8e9d9e3c31" providerId="ADAL" clId="{1B91CD6F-9F41-4DAE-AB38-67481D6F9A03}" dt="2025-05-28T17:17:02.981" v="10236" actId="1035"/>
          <ac:picMkLst>
            <pc:docMk/>
            <pc:sldMk cId="2135549410" sldId="2147474186"/>
            <ac:picMk id="23" creationId="{2C1E7232-E84C-B943-40D1-35D539C073A7}"/>
          </ac:picMkLst>
        </pc:picChg>
        <pc:picChg chg="add mod">
          <ac:chgData name="Reed Kiely" userId="768be38e-2fb5-40ce-925d-bd8e9d9e3c31" providerId="ADAL" clId="{1B91CD6F-9F41-4DAE-AB38-67481D6F9A03}" dt="2025-05-28T17:17:02.981" v="10236" actId="1035"/>
          <ac:picMkLst>
            <pc:docMk/>
            <pc:sldMk cId="2135549410" sldId="2147474186"/>
            <ac:picMk id="25" creationId="{D4B5E174-579C-C003-C785-A7DE48C4D4AA}"/>
          </ac:picMkLst>
        </pc:picChg>
      </pc:sldChg>
      <pc:sldChg chg="del ord">
        <pc:chgData name="Reed Kiely" userId="768be38e-2fb5-40ce-925d-bd8e9d9e3c31" providerId="ADAL" clId="{1B91CD6F-9F41-4DAE-AB38-67481D6F9A03}" dt="2025-06-02T20:09:22.700" v="22688" actId="47"/>
        <pc:sldMkLst>
          <pc:docMk/>
          <pc:sldMk cId="529141372" sldId="2147474187"/>
        </pc:sldMkLst>
      </pc:sldChg>
      <pc:sldChg chg="add del">
        <pc:chgData name="Reed Kiely" userId="768be38e-2fb5-40ce-925d-bd8e9d9e3c31" providerId="ADAL" clId="{1B91CD6F-9F41-4DAE-AB38-67481D6F9A03}" dt="2025-05-30T19:14:49.358" v="20203" actId="47"/>
        <pc:sldMkLst>
          <pc:docMk/>
          <pc:sldMk cId="2316660932" sldId="2147474187"/>
        </pc:sldMkLst>
      </pc:sldChg>
      <pc:sldChg chg="add del">
        <pc:chgData name="Reed Kiely" userId="768be38e-2fb5-40ce-925d-bd8e9d9e3c31" providerId="ADAL" clId="{1B91CD6F-9F41-4DAE-AB38-67481D6F9A03}" dt="2025-06-03T20:04:44.031" v="25338" actId="2696"/>
        <pc:sldMkLst>
          <pc:docMk/>
          <pc:sldMk cId="2123555912" sldId="2147474188"/>
        </pc:sldMkLst>
      </pc:sldChg>
      <pc:sldChg chg="del">
        <pc:chgData name="Reed Kiely" userId="768be38e-2fb5-40ce-925d-bd8e9d9e3c31" providerId="ADAL" clId="{1B91CD6F-9F41-4DAE-AB38-67481D6F9A03}" dt="2025-06-02T20:08:43.604" v="22686" actId="2696"/>
        <pc:sldMkLst>
          <pc:docMk/>
          <pc:sldMk cId="3326887339" sldId="2147474188"/>
        </pc:sldMkLst>
      </pc:sldChg>
      <pc:sldChg chg="addSp modSp del mod">
        <pc:chgData name="Reed Kiely" userId="768be38e-2fb5-40ce-925d-bd8e9d9e3c31" providerId="ADAL" clId="{1B91CD6F-9F41-4DAE-AB38-67481D6F9A03}" dt="2025-06-03T13:56:22.418" v="23069" actId="47"/>
        <pc:sldMkLst>
          <pc:docMk/>
          <pc:sldMk cId="2798252278" sldId="2147474189"/>
        </pc:sldMkLst>
      </pc:sldChg>
      <pc:sldChg chg="add del">
        <pc:chgData name="Reed Kiely" userId="768be38e-2fb5-40ce-925d-bd8e9d9e3c31" providerId="ADAL" clId="{1B91CD6F-9F41-4DAE-AB38-67481D6F9A03}" dt="2025-06-02T13:31:16.351" v="20744" actId="2890"/>
        <pc:sldMkLst>
          <pc:docMk/>
          <pc:sldMk cId="849293318" sldId="2147474190"/>
        </pc:sldMkLst>
      </pc:sldChg>
      <pc:sldChg chg="addSp delSp modSp add mod">
        <pc:chgData name="Reed Kiely" userId="768be38e-2fb5-40ce-925d-bd8e9d9e3c31" providerId="ADAL" clId="{1B91CD6F-9F41-4DAE-AB38-67481D6F9A03}" dt="2025-06-03T21:07:18.876" v="26142" actId="20577"/>
        <pc:sldMkLst>
          <pc:docMk/>
          <pc:sldMk cId="3737029737" sldId="2147474190"/>
        </pc:sldMkLst>
        <pc:spChg chg="add mod">
          <ac:chgData name="Reed Kiely" userId="768be38e-2fb5-40ce-925d-bd8e9d9e3c31" providerId="ADAL" clId="{1B91CD6F-9F41-4DAE-AB38-67481D6F9A03}" dt="2025-06-02T13:44:58.804" v="20939" actId="20577"/>
          <ac:spMkLst>
            <pc:docMk/>
            <pc:sldMk cId="3737029737" sldId="2147474190"/>
            <ac:spMk id="3" creationId="{174DAA48-B7C2-728A-799D-EAFAFD9D4982}"/>
          </ac:spMkLst>
        </pc:spChg>
        <pc:spChg chg="mod">
          <ac:chgData name="Reed Kiely" userId="768be38e-2fb5-40ce-925d-bd8e9d9e3c31" providerId="ADAL" clId="{1B91CD6F-9F41-4DAE-AB38-67481D6F9A03}" dt="2025-06-03T21:07:18.876" v="26142" actId="20577"/>
          <ac:spMkLst>
            <pc:docMk/>
            <pc:sldMk cId="3737029737" sldId="2147474190"/>
            <ac:spMk id="6" creationId="{9E47F1A3-59C2-3FF2-32F7-731AB2162B35}"/>
          </ac:spMkLst>
        </pc:spChg>
        <pc:spChg chg="add mod">
          <ac:chgData name="Reed Kiely" userId="768be38e-2fb5-40ce-925d-bd8e9d9e3c31" providerId="ADAL" clId="{1B91CD6F-9F41-4DAE-AB38-67481D6F9A03}" dt="2025-06-02T13:44:44.403" v="20931" actId="20577"/>
          <ac:spMkLst>
            <pc:docMk/>
            <pc:sldMk cId="3737029737" sldId="2147474190"/>
            <ac:spMk id="7" creationId="{BDE35043-89FD-129D-80DE-0F7B0A4F542C}"/>
          </ac:spMkLst>
        </pc:spChg>
        <pc:spChg chg="add mod">
          <ac:chgData name="Reed Kiely" userId="768be38e-2fb5-40ce-925d-bd8e9d9e3c31" providerId="ADAL" clId="{1B91CD6F-9F41-4DAE-AB38-67481D6F9A03}" dt="2025-06-03T13:19:13.985" v="22900" actId="1076"/>
          <ac:spMkLst>
            <pc:docMk/>
            <pc:sldMk cId="3737029737" sldId="2147474190"/>
            <ac:spMk id="10" creationId="{D92687AA-4283-CD26-67E3-E7ADAD4EAAF9}"/>
          </ac:spMkLst>
        </pc:spChg>
        <pc:spChg chg="add mod">
          <ac:chgData name="Reed Kiely" userId="768be38e-2fb5-40ce-925d-bd8e9d9e3c31" providerId="ADAL" clId="{1B91CD6F-9F41-4DAE-AB38-67481D6F9A03}" dt="2025-06-03T13:18:54.056" v="22885" actId="1038"/>
          <ac:spMkLst>
            <pc:docMk/>
            <pc:sldMk cId="3737029737" sldId="2147474190"/>
            <ac:spMk id="12" creationId="{704FDAF8-D1B3-D8ED-3FCA-965B566CABF9}"/>
          </ac:spMkLst>
        </pc:spChg>
        <pc:spChg chg="add mod">
          <ac:chgData name="Reed Kiely" userId="768be38e-2fb5-40ce-925d-bd8e9d9e3c31" providerId="ADAL" clId="{1B91CD6F-9F41-4DAE-AB38-67481D6F9A03}" dt="2025-06-03T13:18:51.520" v="22880" actId="1038"/>
          <ac:spMkLst>
            <pc:docMk/>
            <pc:sldMk cId="3737029737" sldId="2147474190"/>
            <ac:spMk id="14" creationId="{A034E950-78BC-3433-7E19-243DBA216C32}"/>
          </ac:spMkLst>
        </pc:spChg>
        <pc:spChg chg="add mod">
          <ac:chgData name="Reed Kiely" userId="768be38e-2fb5-40ce-925d-bd8e9d9e3c31" providerId="ADAL" clId="{1B91CD6F-9F41-4DAE-AB38-67481D6F9A03}" dt="2025-06-03T13:18:58.651" v="22890" actId="1037"/>
          <ac:spMkLst>
            <pc:docMk/>
            <pc:sldMk cId="3737029737" sldId="2147474190"/>
            <ac:spMk id="15" creationId="{AA00BC17-C4E0-1AFE-62F2-B9989994A13D}"/>
          </ac:spMkLst>
        </pc:spChg>
        <pc:spChg chg="add mod">
          <ac:chgData name="Reed Kiely" userId="768be38e-2fb5-40ce-925d-bd8e9d9e3c31" providerId="ADAL" clId="{1B91CD6F-9F41-4DAE-AB38-67481D6F9A03}" dt="2025-06-03T13:19:01.496" v="22893" actId="1037"/>
          <ac:spMkLst>
            <pc:docMk/>
            <pc:sldMk cId="3737029737" sldId="2147474190"/>
            <ac:spMk id="16" creationId="{B5570A29-B698-E5EA-5204-C32A9AF70B99}"/>
          </ac:spMkLst>
        </pc:spChg>
        <pc:spChg chg="add mod">
          <ac:chgData name="Reed Kiely" userId="768be38e-2fb5-40ce-925d-bd8e9d9e3c31" providerId="ADAL" clId="{1B91CD6F-9F41-4DAE-AB38-67481D6F9A03}" dt="2025-06-03T13:19:07.086" v="22898" actId="1037"/>
          <ac:spMkLst>
            <pc:docMk/>
            <pc:sldMk cId="3737029737" sldId="2147474190"/>
            <ac:spMk id="17" creationId="{83991DD9-EDF6-ABAF-63A1-39B93CFD848E}"/>
          </ac:spMkLst>
        </pc:spChg>
        <pc:graphicFrameChg chg="add mod">
          <ac:chgData name="Reed Kiely" userId="768be38e-2fb5-40ce-925d-bd8e9d9e3c31" providerId="ADAL" clId="{1B91CD6F-9F41-4DAE-AB38-67481D6F9A03}" dt="2025-06-03T13:25:50.856" v="23049" actId="403"/>
          <ac:graphicFrameMkLst>
            <pc:docMk/>
            <pc:sldMk cId="3737029737" sldId="2147474190"/>
            <ac:graphicFrameMk id="11" creationId="{0EC9E362-B169-5CB1-B4D2-A778CCBEE0D8}"/>
          </ac:graphicFrameMkLst>
        </pc:graphicFrameChg>
      </pc:sldChg>
      <pc:sldChg chg="add del">
        <pc:chgData name="Reed Kiely" userId="768be38e-2fb5-40ce-925d-bd8e9d9e3c31" providerId="ADAL" clId="{1B91CD6F-9F41-4DAE-AB38-67481D6F9A03}" dt="2025-06-02T13:31:11.559" v="20741" actId="47"/>
        <pc:sldMkLst>
          <pc:docMk/>
          <pc:sldMk cId="4258824630" sldId="2147474190"/>
        </pc:sldMkLst>
      </pc:sldChg>
      <pc:sldChg chg="add del">
        <pc:chgData name="Reed Kiely" userId="768be38e-2fb5-40ce-925d-bd8e9d9e3c31" providerId="ADAL" clId="{1B91CD6F-9F41-4DAE-AB38-67481D6F9A03}" dt="2025-06-03T17:45:26.292" v="23388" actId="47"/>
        <pc:sldMkLst>
          <pc:docMk/>
          <pc:sldMk cId="1741137853" sldId="2147474191"/>
        </pc:sldMkLst>
      </pc:sldChg>
      <pc:sldChg chg="addSp modSp add del mod ord">
        <pc:chgData name="Reed Kiely" userId="768be38e-2fb5-40ce-925d-bd8e9d9e3c31" providerId="ADAL" clId="{1B91CD6F-9F41-4DAE-AB38-67481D6F9A03}" dt="2025-06-03T17:45:13.379" v="23386" actId="2696"/>
        <pc:sldMkLst>
          <pc:docMk/>
          <pc:sldMk cId="2733056152" sldId="2147474191"/>
        </pc:sldMkLst>
      </pc:sldChg>
      <pc:sldChg chg="addSp delSp modSp add del mod">
        <pc:chgData name="Reed Kiely" userId="768be38e-2fb5-40ce-925d-bd8e9d9e3c31" providerId="ADAL" clId="{1B91CD6F-9F41-4DAE-AB38-67481D6F9A03}" dt="2025-06-03T18:39:14.323" v="24390" actId="2696"/>
        <pc:sldMkLst>
          <pc:docMk/>
          <pc:sldMk cId="2170424917" sldId="2147474192"/>
        </pc:sldMkLst>
      </pc:sldChg>
      <pc:sldChg chg="add">
        <pc:chgData name="Reed Kiely" userId="768be38e-2fb5-40ce-925d-bd8e9d9e3c31" providerId="ADAL" clId="{1B91CD6F-9F41-4DAE-AB38-67481D6F9A03}" dt="2025-06-03T18:39:17.217" v="24391"/>
        <pc:sldMkLst>
          <pc:docMk/>
          <pc:sldMk cId="3978315172" sldId="2147474192"/>
        </pc:sldMkLst>
      </pc:sldChg>
      <pc:sldChg chg="addSp delSp modSp add mod">
        <pc:chgData name="Reed Kiely" userId="768be38e-2fb5-40ce-925d-bd8e9d9e3c31" providerId="ADAL" clId="{1B91CD6F-9F41-4DAE-AB38-67481D6F9A03}" dt="2025-06-03T21:08:18.338" v="26155" actId="1036"/>
        <pc:sldMkLst>
          <pc:docMk/>
          <pc:sldMk cId="1656509755" sldId="2147474193"/>
        </pc:sldMkLst>
      </pc:sldChg>
      <pc:sldChg chg="addSp modSp add del mod">
        <pc:chgData name="Reed Kiely" userId="768be38e-2fb5-40ce-925d-bd8e9d9e3c31" providerId="ADAL" clId="{1B91CD6F-9F41-4DAE-AB38-67481D6F9A03}" dt="2025-06-03T13:24:28.331" v="23034" actId="47"/>
        <pc:sldMkLst>
          <pc:docMk/>
          <pc:sldMk cId="1831297093" sldId="2147474194"/>
        </pc:sldMkLst>
      </pc:sldChg>
      <pc:sldChg chg="add del">
        <pc:chgData name="Reed Kiely" userId="768be38e-2fb5-40ce-925d-bd8e9d9e3c31" providerId="ADAL" clId="{1B91CD6F-9F41-4DAE-AB38-67481D6F9A03}" dt="2025-06-02T19:28:57.593" v="21550" actId="2890"/>
        <pc:sldMkLst>
          <pc:docMk/>
          <pc:sldMk cId="1119788356" sldId="2147474195"/>
        </pc:sldMkLst>
      </pc:sldChg>
      <pc:sldChg chg="addSp delSp modSp add mod">
        <pc:chgData name="Reed Kiely" userId="768be38e-2fb5-40ce-925d-bd8e9d9e3c31" providerId="ADAL" clId="{1B91CD6F-9F41-4DAE-AB38-67481D6F9A03}" dt="2025-06-05T16:43:48.085" v="28801" actId="1036"/>
        <pc:sldMkLst>
          <pc:docMk/>
          <pc:sldMk cId="4136593185" sldId="2147474195"/>
        </pc:sldMkLst>
        <pc:spChg chg="mod">
          <ac:chgData name="Reed Kiely" userId="768be38e-2fb5-40ce-925d-bd8e9d9e3c31" providerId="ADAL" clId="{1B91CD6F-9F41-4DAE-AB38-67481D6F9A03}" dt="2025-06-03T13:58:32.971" v="23100" actId="14100"/>
          <ac:spMkLst>
            <pc:docMk/>
            <pc:sldMk cId="4136593185" sldId="2147474195"/>
            <ac:spMk id="17" creationId="{70CCD8F2-7E82-DD5A-EAED-0975FA36FF7C}"/>
          </ac:spMkLst>
        </pc:spChg>
        <pc:spChg chg="mod">
          <ac:chgData name="Reed Kiely" userId="768be38e-2fb5-40ce-925d-bd8e9d9e3c31" providerId="ADAL" clId="{1B91CD6F-9F41-4DAE-AB38-67481D6F9A03}" dt="2025-06-03T20:03:54.555" v="25330" actId="404"/>
          <ac:spMkLst>
            <pc:docMk/>
            <pc:sldMk cId="4136593185" sldId="2147474195"/>
            <ac:spMk id="19" creationId="{0D11D1C4-9452-E780-EF07-ABC8B5C888DD}"/>
          </ac:spMkLst>
        </pc:spChg>
        <pc:spChg chg="mod">
          <ac:chgData name="Reed Kiely" userId="768be38e-2fb5-40ce-925d-bd8e9d9e3c31" providerId="ADAL" clId="{1B91CD6F-9F41-4DAE-AB38-67481D6F9A03}" dt="2025-06-03T20:04:04.040" v="25333" actId="1076"/>
          <ac:spMkLst>
            <pc:docMk/>
            <pc:sldMk cId="4136593185" sldId="2147474195"/>
            <ac:spMk id="20" creationId="{15E8F9E6-3BEE-914B-A231-7CBAA13C41E0}"/>
          </ac:spMkLst>
        </pc:spChg>
        <pc:picChg chg="add mod">
          <ac:chgData name="Reed Kiely" userId="768be38e-2fb5-40ce-925d-bd8e9d9e3c31" providerId="ADAL" clId="{1B91CD6F-9F41-4DAE-AB38-67481D6F9A03}" dt="2025-06-05T16:43:48.085" v="28801" actId="1036"/>
          <ac:picMkLst>
            <pc:docMk/>
            <pc:sldMk cId="4136593185" sldId="2147474195"/>
            <ac:picMk id="3" creationId="{2CDC9F62-34A9-9576-2892-D8A3C3E5B3A9}"/>
          </ac:picMkLst>
        </pc:picChg>
        <pc:picChg chg="mod modCrop">
          <ac:chgData name="Reed Kiely" userId="768be38e-2fb5-40ce-925d-bd8e9d9e3c31" providerId="ADAL" clId="{1B91CD6F-9F41-4DAE-AB38-67481D6F9A03}" dt="2025-06-03T13:57:19.889" v="23074" actId="18131"/>
          <ac:picMkLst>
            <pc:docMk/>
            <pc:sldMk cId="4136593185" sldId="2147474195"/>
            <ac:picMk id="7" creationId="{2B6347B5-B49C-2D0D-CCB7-4BC4301F5A99}"/>
          </ac:picMkLst>
        </pc:picChg>
        <pc:picChg chg="mod">
          <ac:chgData name="Reed Kiely" userId="768be38e-2fb5-40ce-925d-bd8e9d9e3c31" providerId="ADAL" clId="{1B91CD6F-9F41-4DAE-AB38-67481D6F9A03}" dt="2025-06-03T13:59:07.088" v="23131" actId="1076"/>
          <ac:picMkLst>
            <pc:docMk/>
            <pc:sldMk cId="4136593185" sldId="2147474195"/>
            <ac:picMk id="23" creationId="{BB3B1363-57CB-D129-F231-50C6473264C6}"/>
          </ac:picMkLst>
        </pc:picChg>
      </pc:sldChg>
      <pc:sldChg chg="addSp delSp modSp add mod">
        <pc:chgData name="Reed Kiely" userId="768be38e-2fb5-40ce-925d-bd8e9d9e3c31" providerId="ADAL" clId="{1B91CD6F-9F41-4DAE-AB38-67481D6F9A03}" dt="2025-06-03T21:08:15.242" v="26151" actId="1035"/>
        <pc:sldMkLst>
          <pc:docMk/>
          <pc:sldMk cId="2721042041" sldId="2147474196"/>
        </pc:sldMkLst>
        <pc:spChg chg="mod">
          <ac:chgData name="Reed Kiely" userId="768be38e-2fb5-40ce-925d-bd8e9d9e3c31" providerId="ADAL" clId="{1B91CD6F-9F41-4DAE-AB38-67481D6F9A03}" dt="2025-06-03T13:23:35.632" v="23000"/>
          <ac:spMkLst>
            <pc:docMk/>
            <pc:sldMk cId="2721042041" sldId="2147474196"/>
            <ac:spMk id="3" creationId="{40AD4B28-EA28-BEB9-44E2-3D2BDE2E468B}"/>
          </ac:spMkLst>
        </pc:spChg>
        <pc:spChg chg="mod">
          <ac:chgData name="Reed Kiely" userId="768be38e-2fb5-40ce-925d-bd8e9d9e3c31" providerId="ADAL" clId="{1B91CD6F-9F41-4DAE-AB38-67481D6F9A03}" dt="2025-06-03T18:11:54.481" v="23828" actId="207"/>
          <ac:spMkLst>
            <pc:docMk/>
            <pc:sldMk cId="2721042041" sldId="2147474196"/>
            <ac:spMk id="6" creationId="{253F906D-BD16-1C2F-9D38-93EBA6F83D99}"/>
          </ac:spMkLst>
        </pc:spChg>
        <pc:spChg chg="mod">
          <ac:chgData name="Reed Kiely" userId="768be38e-2fb5-40ce-925d-bd8e9d9e3c31" providerId="ADAL" clId="{1B91CD6F-9F41-4DAE-AB38-67481D6F9A03}" dt="2025-06-03T20:43:21.116" v="25504" actId="1037"/>
          <ac:spMkLst>
            <pc:docMk/>
            <pc:sldMk cId="2721042041" sldId="2147474196"/>
            <ac:spMk id="7" creationId="{35919061-86FB-0CBD-9C6F-C3AF38265380}"/>
          </ac:spMkLst>
        </pc:spChg>
        <pc:spChg chg="mod">
          <ac:chgData name="Reed Kiely" userId="768be38e-2fb5-40ce-925d-bd8e9d9e3c31" providerId="ADAL" clId="{1B91CD6F-9F41-4DAE-AB38-67481D6F9A03}" dt="2025-06-03T15:38:01.628" v="23139" actId="1076"/>
          <ac:spMkLst>
            <pc:docMk/>
            <pc:sldMk cId="2721042041" sldId="2147474196"/>
            <ac:spMk id="10" creationId="{53E44D64-3F01-8928-1C71-B76F4D542119}"/>
          </ac:spMkLst>
        </pc:spChg>
        <pc:spChg chg="mod">
          <ac:chgData name="Reed Kiely" userId="768be38e-2fb5-40ce-925d-bd8e9d9e3c31" providerId="ADAL" clId="{1B91CD6F-9F41-4DAE-AB38-67481D6F9A03}" dt="2025-06-03T20:43:17.395" v="25500" actId="1037"/>
          <ac:spMkLst>
            <pc:docMk/>
            <pc:sldMk cId="2721042041" sldId="2147474196"/>
            <ac:spMk id="11" creationId="{8206D372-17F6-6AB0-6A01-94B9B48E67A5}"/>
          </ac:spMkLst>
        </pc:spChg>
        <pc:spChg chg="mod">
          <ac:chgData name="Reed Kiely" userId="768be38e-2fb5-40ce-925d-bd8e9d9e3c31" providerId="ADAL" clId="{1B91CD6F-9F41-4DAE-AB38-67481D6F9A03}" dt="2025-06-03T15:38:01.628" v="23139" actId="1076"/>
          <ac:spMkLst>
            <pc:docMk/>
            <pc:sldMk cId="2721042041" sldId="2147474196"/>
            <ac:spMk id="14" creationId="{D397314E-FD18-9D6F-80BE-90A17EC882D9}"/>
          </ac:spMkLst>
        </pc:spChg>
        <pc:spChg chg="mod">
          <ac:chgData name="Reed Kiely" userId="768be38e-2fb5-40ce-925d-bd8e9d9e3c31" providerId="ADAL" clId="{1B91CD6F-9F41-4DAE-AB38-67481D6F9A03}" dt="2025-06-03T21:08:15.242" v="26151" actId="1035"/>
          <ac:spMkLst>
            <pc:docMk/>
            <pc:sldMk cId="2721042041" sldId="2147474196"/>
            <ac:spMk id="29" creationId="{04EA505E-827D-2CB3-9AB8-2EE415E5F45A}"/>
          </ac:spMkLst>
        </pc:spChg>
        <pc:graphicFrameChg chg="mod">
          <ac:chgData name="Reed Kiely" userId="768be38e-2fb5-40ce-925d-bd8e9d9e3c31" providerId="ADAL" clId="{1B91CD6F-9F41-4DAE-AB38-67481D6F9A03}" dt="2025-06-03T18:12:17.808" v="23831"/>
          <ac:graphicFrameMkLst>
            <pc:docMk/>
            <pc:sldMk cId="2721042041" sldId="2147474196"/>
            <ac:graphicFrameMk id="13" creationId="{0942DE3C-0334-80EB-C734-E90330256EF5}"/>
          </ac:graphicFrameMkLst>
        </pc:graphicFrameChg>
      </pc:sldChg>
      <pc:sldChg chg="add del">
        <pc:chgData name="Reed Kiely" userId="768be38e-2fb5-40ce-925d-bd8e9d9e3c31" providerId="ADAL" clId="{1B91CD6F-9F41-4DAE-AB38-67481D6F9A03}" dt="2025-06-03T20:04:44.031" v="25338" actId="2696"/>
        <pc:sldMkLst>
          <pc:docMk/>
          <pc:sldMk cId="3963922158" sldId="2147474197"/>
        </pc:sldMkLst>
      </pc:sldChg>
      <pc:sldChg chg="addSp delSp modSp add mod modCm">
        <pc:chgData name="Reed Kiely" userId="768be38e-2fb5-40ce-925d-bd8e9d9e3c31" providerId="ADAL" clId="{1B91CD6F-9F41-4DAE-AB38-67481D6F9A03}" dt="2025-06-04T13:10:33.808" v="27182" actId="6549"/>
        <pc:sldMkLst>
          <pc:docMk/>
          <pc:sldMk cId="1012877038" sldId="2147474198"/>
        </pc:sldMkLst>
        <pc:spChg chg="mod">
          <ac:chgData name="Reed Kiely" userId="768be38e-2fb5-40ce-925d-bd8e9d9e3c31" providerId="ADAL" clId="{1B91CD6F-9F41-4DAE-AB38-67481D6F9A03}" dt="2025-06-03T15:41:22.393" v="23165" actId="1037"/>
          <ac:spMkLst>
            <pc:docMk/>
            <pc:sldMk cId="1012877038" sldId="2147474198"/>
            <ac:spMk id="3" creationId="{904BCDFE-8E14-0F6B-0692-2B0B5AF73DB4}"/>
          </ac:spMkLst>
        </pc:spChg>
        <pc:spChg chg="mod">
          <ac:chgData name="Reed Kiely" userId="768be38e-2fb5-40ce-925d-bd8e9d9e3c31" providerId="ADAL" clId="{1B91CD6F-9F41-4DAE-AB38-67481D6F9A03}" dt="2025-06-03T20:40:56.850" v="25476" actId="1076"/>
          <ac:spMkLst>
            <pc:docMk/>
            <pc:sldMk cId="1012877038" sldId="2147474198"/>
            <ac:spMk id="6" creationId="{6B6D252B-6F32-74C1-DBAD-10DF28BCB27A}"/>
          </ac:spMkLst>
        </pc:spChg>
        <pc:spChg chg="mod">
          <ac:chgData name="Reed Kiely" userId="768be38e-2fb5-40ce-925d-bd8e9d9e3c31" providerId="ADAL" clId="{1B91CD6F-9F41-4DAE-AB38-67481D6F9A03}" dt="2025-06-03T20:23:45.335" v="25475" actId="207"/>
          <ac:spMkLst>
            <pc:docMk/>
            <pc:sldMk cId="1012877038" sldId="2147474198"/>
            <ac:spMk id="7" creationId="{D8D96F4D-0894-9697-D83A-10549421E6CE}"/>
          </ac:spMkLst>
        </pc:spChg>
        <pc:spChg chg="mod">
          <ac:chgData name="Reed Kiely" userId="768be38e-2fb5-40ce-925d-bd8e9d9e3c31" providerId="ADAL" clId="{1B91CD6F-9F41-4DAE-AB38-67481D6F9A03}" dt="2025-06-04T13:10:33.808" v="27182" actId="6549"/>
          <ac:spMkLst>
            <pc:docMk/>
            <pc:sldMk cId="1012877038" sldId="2147474198"/>
            <ac:spMk id="8" creationId="{DBAF4865-5CA3-EF74-491E-45590C327716}"/>
          </ac:spMkLst>
        </pc:spChg>
        <pc:spChg chg="add mod">
          <ac:chgData name="Reed Kiely" userId="768be38e-2fb5-40ce-925d-bd8e9d9e3c31" providerId="ADAL" clId="{1B91CD6F-9F41-4DAE-AB38-67481D6F9A03}" dt="2025-06-03T15:43:20.102" v="23309" actId="1076"/>
          <ac:spMkLst>
            <pc:docMk/>
            <pc:sldMk cId="1012877038" sldId="2147474198"/>
            <ac:spMk id="14" creationId="{0675D7F0-9280-24F3-1904-1FD08589A892}"/>
          </ac:spMkLst>
        </pc:spChg>
        <pc:spChg chg="add mod">
          <ac:chgData name="Reed Kiely" userId="768be38e-2fb5-40ce-925d-bd8e9d9e3c31" providerId="ADAL" clId="{1B91CD6F-9F41-4DAE-AB38-67481D6F9A03}" dt="2025-06-03T18:20:15.100" v="23859" actId="255"/>
          <ac:spMkLst>
            <pc:docMk/>
            <pc:sldMk cId="1012877038" sldId="2147474198"/>
            <ac:spMk id="15" creationId="{59B90FD5-11F9-E108-0612-87A7EAC89694}"/>
          </ac:spMkLst>
        </pc:spChg>
        <pc:picChg chg="add mod">
          <ac:chgData name="Reed Kiely" userId="768be38e-2fb5-40ce-925d-bd8e9d9e3c31" providerId="ADAL" clId="{1B91CD6F-9F41-4DAE-AB38-67481D6F9A03}" dt="2025-06-03T15:46:31.665" v="23353" actId="1076"/>
          <ac:picMkLst>
            <pc:docMk/>
            <pc:sldMk cId="1012877038" sldId="2147474198"/>
            <ac:picMk id="21" creationId="{CD416DA4-D2F6-F9DE-87F3-BF8C84EB52DF}"/>
          </ac:picMkLst>
        </pc:picChg>
        <pc:picChg chg="add mod modCrop">
          <ac:chgData name="Reed Kiely" userId="768be38e-2fb5-40ce-925d-bd8e9d9e3c31" providerId="ADAL" clId="{1B91CD6F-9F41-4DAE-AB38-67481D6F9A03}" dt="2025-06-03T15:51:00.641" v="23376" actId="1036"/>
          <ac:picMkLst>
            <pc:docMk/>
            <pc:sldMk cId="1012877038" sldId="2147474198"/>
            <ac:picMk id="23" creationId="{92605D1C-CC75-4DD8-C420-D6EE6DA4FC5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ed Kiely" userId="768be38e-2fb5-40ce-925d-bd8e9d9e3c31" providerId="ADAL" clId="{1B91CD6F-9F41-4DAE-AB38-67481D6F9A03}" dt="2025-06-04T13:10:33.808" v="27182" actId="6549"/>
              <pc2:cmMkLst xmlns:pc2="http://schemas.microsoft.com/office/powerpoint/2019/9/main/command">
                <pc:docMk/>
                <pc:sldMk cId="1012877038" sldId="2147474198"/>
                <pc2:cmMk id="{E561FEE8-8965-432B-A8A7-BE6348698417}"/>
              </pc2:cmMkLst>
            </pc226:cmChg>
          </p:ext>
        </pc:extLst>
      </pc:sldChg>
      <pc:sldChg chg="add del">
        <pc:chgData name="Reed Kiely" userId="768be38e-2fb5-40ce-925d-bd8e9d9e3c31" providerId="ADAL" clId="{1B91CD6F-9F41-4DAE-AB38-67481D6F9A03}" dt="2025-06-03T20:04:44.031" v="25338" actId="2696"/>
        <pc:sldMkLst>
          <pc:docMk/>
          <pc:sldMk cId="1041391238" sldId="2147474199"/>
        </pc:sldMkLst>
      </pc:sldChg>
      <pc:sldChg chg="addSp modSp new del mod">
        <pc:chgData name="Reed Kiely" userId="768be38e-2fb5-40ce-925d-bd8e9d9e3c31" providerId="ADAL" clId="{1B91CD6F-9F41-4DAE-AB38-67481D6F9A03}" dt="2025-06-04T13:44:09.862" v="27200" actId="47"/>
        <pc:sldMkLst>
          <pc:docMk/>
          <pc:sldMk cId="287788409" sldId="2147474200"/>
        </pc:sldMkLst>
      </pc:sldChg>
      <pc:sldChg chg="new del">
        <pc:chgData name="Reed Kiely" userId="768be38e-2fb5-40ce-925d-bd8e9d9e3c31" providerId="ADAL" clId="{1B91CD6F-9F41-4DAE-AB38-67481D6F9A03}" dt="2025-06-03T18:39:28.667" v="24393" actId="680"/>
        <pc:sldMkLst>
          <pc:docMk/>
          <pc:sldMk cId="653279027" sldId="2147474200"/>
        </pc:sldMkLst>
      </pc:sldChg>
      <pc:sldChg chg="mod">
        <pc:chgData name="Reed Kiely" userId="768be38e-2fb5-40ce-925d-bd8e9d9e3c31" providerId="ADAL" clId="{1B91CD6F-9F41-4DAE-AB38-67481D6F9A03}" dt="2025-06-17T19:47:31.405" v="28909" actId="27918"/>
        <pc:sldMkLst>
          <pc:docMk/>
          <pc:sldMk cId="2630179522" sldId="2147474201"/>
        </pc:sldMkLst>
      </pc:sldChg>
      <pc:sldChg chg="modSp add del mod">
        <pc:chgData name="Reed Kiely" userId="768be38e-2fb5-40ce-925d-bd8e9d9e3c31" providerId="ADAL" clId="{1B91CD6F-9F41-4DAE-AB38-67481D6F9A03}" dt="2025-06-03T20:04:44.031" v="25338" actId="2696"/>
        <pc:sldMkLst>
          <pc:docMk/>
          <pc:sldMk cId="3320850117" sldId="2147474201"/>
        </pc:sldMkLst>
      </pc:sldChg>
      <pc:sldChg chg="addSp delSp modSp add del mod modCm">
        <pc:chgData name="Reed Kiely" userId="768be38e-2fb5-40ce-925d-bd8e9d9e3c31" providerId="ADAL" clId="{1B91CD6F-9F41-4DAE-AB38-67481D6F9A03}" dt="2025-06-04T20:45:17.029" v="28420" actId="2696"/>
        <pc:sldMkLst>
          <pc:docMk/>
          <pc:sldMk cId="1420007888" sldId="214747420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ed Kiely" userId="768be38e-2fb5-40ce-925d-bd8e9d9e3c31" providerId="ADAL" clId="{1B91CD6F-9F41-4DAE-AB38-67481D6F9A03}" dt="2025-06-04T19:22:47.016" v="27243" actId="20577"/>
              <pc2:cmMkLst xmlns:pc2="http://schemas.microsoft.com/office/powerpoint/2019/9/main/command">
                <pc:docMk/>
                <pc:sldMk cId="1420007888" sldId="2147474203"/>
                <pc2:cmMk id="{6C2827C8-8DA9-4A59-BE32-348F7C4EAED6}"/>
              </pc2:cmMkLst>
            </pc226:cmChg>
          </p:ext>
        </pc:extLst>
      </pc:sldChg>
      <pc:sldChg chg="modSp mod modCm">
        <pc:chgData name="Reed Kiely" userId="768be38e-2fb5-40ce-925d-bd8e9d9e3c31" providerId="ADAL" clId="{1B91CD6F-9F41-4DAE-AB38-67481D6F9A03}" dt="2025-06-16T19:42:02.937" v="28832" actId="20577"/>
        <pc:sldMkLst>
          <pc:docMk/>
          <pc:sldMk cId="1078638565" sldId="2147474204"/>
        </pc:sldMkLst>
        <pc:spChg chg="mod">
          <ac:chgData name="Reed Kiely" userId="768be38e-2fb5-40ce-925d-bd8e9d9e3c31" providerId="ADAL" clId="{1B91CD6F-9F41-4DAE-AB38-67481D6F9A03}" dt="2025-06-16T19:42:02.937" v="28832" actId="20577"/>
          <ac:spMkLst>
            <pc:docMk/>
            <pc:sldMk cId="1078638565" sldId="2147474204"/>
            <ac:spMk id="10" creationId="{40B91534-9812-51A9-84EF-078D5C14F9D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ed Kiely" userId="768be38e-2fb5-40ce-925d-bd8e9d9e3c31" providerId="ADAL" clId="{1B91CD6F-9F41-4DAE-AB38-67481D6F9A03}" dt="2025-06-16T19:42:02.937" v="28832" actId="20577"/>
              <pc2:cmMkLst xmlns:pc2="http://schemas.microsoft.com/office/powerpoint/2019/9/main/command">
                <pc:docMk/>
                <pc:sldMk cId="1078638565" sldId="2147474204"/>
                <pc2:cmMk id="{CBC0AF46-9BF9-4F6C-BDCF-CCD2CDD9A23D}"/>
              </pc2:cmMkLst>
            </pc226:cmChg>
          </p:ext>
        </pc:extLst>
      </pc:sldChg>
      <pc:sldMasterChg chg="del delSldLayout">
        <pc:chgData name="Reed Kiely" userId="768be38e-2fb5-40ce-925d-bd8e9d9e3c31" providerId="ADAL" clId="{1B91CD6F-9F41-4DAE-AB38-67481D6F9A03}" dt="2025-05-14T20:58:17.459" v="6416" actId="2696"/>
        <pc:sldMasterMkLst>
          <pc:docMk/>
          <pc:sldMasterMk cId="3721651333" sldId="2147483777"/>
        </pc:sldMasterMkLst>
        <pc:sldLayoutChg chg="del">
          <pc:chgData name="Reed Kiely" userId="768be38e-2fb5-40ce-925d-bd8e9d9e3c31" providerId="ADAL" clId="{1B91CD6F-9F41-4DAE-AB38-67481D6F9A03}" dt="2025-05-14T20:58:17.459" v="6416" actId="2696"/>
          <pc:sldLayoutMkLst>
            <pc:docMk/>
            <pc:sldMasterMk cId="3721651333" sldId="2147483777"/>
            <pc:sldLayoutMk cId="3047436232" sldId="2147483778"/>
          </pc:sldLayoutMkLst>
        </pc:sldLayoutChg>
        <pc:sldLayoutChg chg="del">
          <pc:chgData name="Reed Kiely" userId="768be38e-2fb5-40ce-925d-bd8e9d9e3c31" providerId="ADAL" clId="{1B91CD6F-9F41-4DAE-AB38-67481D6F9A03}" dt="2025-05-14T20:58:17.459" v="6416" actId="2696"/>
          <pc:sldLayoutMkLst>
            <pc:docMk/>
            <pc:sldMasterMk cId="3721651333" sldId="2147483777"/>
            <pc:sldLayoutMk cId="3863980961" sldId="2147483779"/>
          </pc:sldLayoutMkLst>
        </pc:sldLayoutChg>
        <pc:sldLayoutChg chg="del">
          <pc:chgData name="Reed Kiely" userId="768be38e-2fb5-40ce-925d-bd8e9d9e3c31" providerId="ADAL" clId="{1B91CD6F-9F41-4DAE-AB38-67481D6F9A03}" dt="2025-05-14T20:58:17.459" v="6416" actId="2696"/>
          <pc:sldLayoutMkLst>
            <pc:docMk/>
            <pc:sldMasterMk cId="3721651333" sldId="2147483777"/>
            <pc:sldLayoutMk cId="1388350247" sldId="2147483780"/>
          </pc:sldLayoutMkLst>
        </pc:sldLayoutChg>
        <pc:sldLayoutChg chg="del">
          <pc:chgData name="Reed Kiely" userId="768be38e-2fb5-40ce-925d-bd8e9d9e3c31" providerId="ADAL" clId="{1B91CD6F-9F41-4DAE-AB38-67481D6F9A03}" dt="2025-05-14T20:58:17.459" v="6416" actId="2696"/>
          <pc:sldLayoutMkLst>
            <pc:docMk/>
            <pc:sldMasterMk cId="3721651333" sldId="2147483777"/>
            <pc:sldLayoutMk cId="2354611442" sldId="2147483781"/>
          </pc:sldLayoutMkLst>
        </pc:sldLayoutChg>
        <pc:sldLayoutChg chg="del">
          <pc:chgData name="Reed Kiely" userId="768be38e-2fb5-40ce-925d-bd8e9d9e3c31" providerId="ADAL" clId="{1B91CD6F-9F41-4DAE-AB38-67481D6F9A03}" dt="2025-05-14T20:58:17.459" v="6416" actId="2696"/>
          <pc:sldLayoutMkLst>
            <pc:docMk/>
            <pc:sldMasterMk cId="3721651333" sldId="2147483777"/>
            <pc:sldLayoutMk cId="1239962025" sldId="2147483782"/>
          </pc:sldLayoutMkLst>
        </pc:sldLayoutChg>
        <pc:sldLayoutChg chg="del">
          <pc:chgData name="Reed Kiely" userId="768be38e-2fb5-40ce-925d-bd8e9d9e3c31" providerId="ADAL" clId="{1B91CD6F-9F41-4DAE-AB38-67481D6F9A03}" dt="2025-05-14T20:58:17.459" v="6416" actId="2696"/>
          <pc:sldLayoutMkLst>
            <pc:docMk/>
            <pc:sldMasterMk cId="3721651333" sldId="2147483777"/>
            <pc:sldLayoutMk cId="3171341237" sldId="2147483783"/>
          </pc:sldLayoutMkLst>
        </pc:sldLayoutChg>
        <pc:sldLayoutChg chg="del">
          <pc:chgData name="Reed Kiely" userId="768be38e-2fb5-40ce-925d-bd8e9d9e3c31" providerId="ADAL" clId="{1B91CD6F-9F41-4DAE-AB38-67481D6F9A03}" dt="2025-05-14T20:58:17.459" v="6416" actId="2696"/>
          <pc:sldLayoutMkLst>
            <pc:docMk/>
            <pc:sldMasterMk cId="3721651333" sldId="2147483777"/>
            <pc:sldLayoutMk cId="3278130727" sldId="2147483784"/>
          </pc:sldLayoutMkLst>
        </pc:sldLayoutChg>
        <pc:sldLayoutChg chg="del">
          <pc:chgData name="Reed Kiely" userId="768be38e-2fb5-40ce-925d-bd8e9d9e3c31" providerId="ADAL" clId="{1B91CD6F-9F41-4DAE-AB38-67481D6F9A03}" dt="2025-05-14T20:58:17.459" v="6416" actId="2696"/>
          <pc:sldLayoutMkLst>
            <pc:docMk/>
            <pc:sldMasterMk cId="3721651333" sldId="2147483777"/>
            <pc:sldLayoutMk cId="1964028045" sldId="2147483785"/>
          </pc:sldLayoutMkLst>
        </pc:sldLayoutChg>
        <pc:sldLayoutChg chg="del">
          <pc:chgData name="Reed Kiely" userId="768be38e-2fb5-40ce-925d-bd8e9d9e3c31" providerId="ADAL" clId="{1B91CD6F-9F41-4DAE-AB38-67481D6F9A03}" dt="2025-05-14T20:58:17.459" v="6416" actId="2696"/>
          <pc:sldLayoutMkLst>
            <pc:docMk/>
            <pc:sldMasterMk cId="3721651333" sldId="2147483777"/>
            <pc:sldLayoutMk cId="3184937225" sldId="2147483786"/>
          </pc:sldLayoutMkLst>
        </pc:sldLayoutChg>
        <pc:sldLayoutChg chg="del">
          <pc:chgData name="Reed Kiely" userId="768be38e-2fb5-40ce-925d-bd8e9d9e3c31" providerId="ADAL" clId="{1B91CD6F-9F41-4DAE-AB38-67481D6F9A03}" dt="2025-05-14T20:58:17.459" v="6416" actId="2696"/>
          <pc:sldLayoutMkLst>
            <pc:docMk/>
            <pc:sldMasterMk cId="3721651333" sldId="2147483777"/>
            <pc:sldLayoutMk cId="538948987" sldId="2147483787"/>
          </pc:sldLayoutMkLst>
        </pc:sldLayoutChg>
        <pc:sldLayoutChg chg="del">
          <pc:chgData name="Reed Kiely" userId="768be38e-2fb5-40ce-925d-bd8e9d9e3c31" providerId="ADAL" clId="{1B91CD6F-9F41-4DAE-AB38-67481D6F9A03}" dt="2025-05-14T20:58:17.459" v="6416" actId="2696"/>
          <pc:sldLayoutMkLst>
            <pc:docMk/>
            <pc:sldMasterMk cId="3721651333" sldId="2147483777"/>
            <pc:sldLayoutMk cId="3611761259" sldId="2147483788"/>
          </pc:sldLayoutMkLst>
        </pc:sldLayoutChg>
      </pc:sldMasterChg>
      <pc:sldMasterChg chg="del delSldLayout">
        <pc:chgData name="Reed Kiely" userId="768be38e-2fb5-40ce-925d-bd8e9d9e3c31" providerId="ADAL" clId="{1B91CD6F-9F41-4DAE-AB38-67481D6F9A03}" dt="2025-05-07T20:55:00.117" v="889" actId="2696"/>
        <pc:sldMasterMkLst>
          <pc:docMk/>
          <pc:sldMasterMk cId="3318951372" sldId="2147483801"/>
        </pc:sldMasterMkLst>
        <pc:sldLayoutChg chg="del">
          <pc:chgData name="Reed Kiely" userId="768be38e-2fb5-40ce-925d-bd8e9d9e3c31" providerId="ADAL" clId="{1B91CD6F-9F41-4DAE-AB38-67481D6F9A03}" dt="2025-05-07T20:55:00.117" v="889" actId="2696"/>
          <pc:sldLayoutMkLst>
            <pc:docMk/>
            <pc:sldMasterMk cId="3318951372" sldId="2147483801"/>
            <pc:sldLayoutMk cId="1415969312" sldId="2147483802"/>
          </pc:sldLayoutMkLst>
        </pc:sldLayoutChg>
        <pc:sldLayoutChg chg="del">
          <pc:chgData name="Reed Kiely" userId="768be38e-2fb5-40ce-925d-bd8e9d9e3c31" providerId="ADAL" clId="{1B91CD6F-9F41-4DAE-AB38-67481D6F9A03}" dt="2025-05-07T20:55:00.117" v="889" actId="2696"/>
          <pc:sldLayoutMkLst>
            <pc:docMk/>
            <pc:sldMasterMk cId="3318951372" sldId="2147483801"/>
            <pc:sldLayoutMk cId="3928577796" sldId="2147483803"/>
          </pc:sldLayoutMkLst>
        </pc:sldLayoutChg>
        <pc:sldLayoutChg chg="del">
          <pc:chgData name="Reed Kiely" userId="768be38e-2fb5-40ce-925d-bd8e9d9e3c31" providerId="ADAL" clId="{1B91CD6F-9F41-4DAE-AB38-67481D6F9A03}" dt="2025-05-07T20:55:00.117" v="889" actId="2696"/>
          <pc:sldLayoutMkLst>
            <pc:docMk/>
            <pc:sldMasterMk cId="3318951372" sldId="2147483801"/>
            <pc:sldLayoutMk cId="3266409790" sldId="2147483804"/>
          </pc:sldLayoutMkLst>
        </pc:sldLayoutChg>
        <pc:sldLayoutChg chg="del">
          <pc:chgData name="Reed Kiely" userId="768be38e-2fb5-40ce-925d-bd8e9d9e3c31" providerId="ADAL" clId="{1B91CD6F-9F41-4DAE-AB38-67481D6F9A03}" dt="2025-05-07T20:55:00.117" v="889" actId="2696"/>
          <pc:sldLayoutMkLst>
            <pc:docMk/>
            <pc:sldMasterMk cId="3318951372" sldId="2147483801"/>
            <pc:sldLayoutMk cId="665696584" sldId="2147483805"/>
          </pc:sldLayoutMkLst>
        </pc:sldLayoutChg>
      </pc:sldMasterChg>
    </pc:docChg>
  </pc:docChgLst>
  <pc:docChgLst>
    <pc:chgData name="Leah Montner Dixon" userId="d5b2ae9e-9213-4442-b7df-4db8cbe51e5d" providerId="ADAL" clId="{1CE224EE-CECC-464C-AF1C-71C2AA54C5F1}"/>
    <pc:docChg chg="undo custSel addSld delSld modSld sldOrd">
      <pc:chgData name="Leah Montner Dixon" userId="d5b2ae9e-9213-4442-b7df-4db8cbe51e5d" providerId="ADAL" clId="{1CE224EE-CECC-464C-AF1C-71C2AA54C5F1}" dt="2023-06-02T15:57:30.004" v="991"/>
      <pc:docMkLst>
        <pc:docMk/>
      </pc:docMkLst>
      <pc:sldChg chg="del">
        <pc:chgData name="Leah Montner Dixon" userId="d5b2ae9e-9213-4442-b7df-4db8cbe51e5d" providerId="ADAL" clId="{1CE224EE-CECC-464C-AF1C-71C2AA54C5F1}" dt="2023-05-12T21:09:33.286" v="0" actId="47"/>
        <pc:sldMkLst>
          <pc:docMk/>
          <pc:sldMk cId="3044569295" sldId="2697"/>
        </pc:sldMkLst>
      </pc:sldChg>
      <pc:sldChg chg="del">
        <pc:chgData name="Leah Montner Dixon" userId="d5b2ae9e-9213-4442-b7df-4db8cbe51e5d" providerId="ADAL" clId="{1CE224EE-CECC-464C-AF1C-71C2AA54C5F1}" dt="2023-05-12T21:09:33.286" v="0" actId="47"/>
        <pc:sldMkLst>
          <pc:docMk/>
          <pc:sldMk cId="2963326950" sldId="16128"/>
        </pc:sldMkLst>
      </pc:sldChg>
      <pc:sldChg chg="del">
        <pc:chgData name="Leah Montner Dixon" userId="d5b2ae9e-9213-4442-b7df-4db8cbe51e5d" providerId="ADAL" clId="{1CE224EE-CECC-464C-AF1C-71C2AA54C5F1}" dt="2023-05-12T21:09:33.286" v="0" actId="47"/>
        <pc:sldMkLst>
          <pc:docMk/>
          <pc:sldMk cId="2325099460" sldId="2144327519"/>
        </pc:sldMkLst>
      </pc:sldChg>
      <pc:sldChg chg="del">
        <pc:chgData name="Leah Montner Dixon" userId="d5b2ae9e-9213-4442-b7df-4db8cbe51e5d" providerId="ADAL" clId="{1CE224EE-CECC-464C-AF1C-71C2AA54C5F1}" dt="2023-05-12T21:09:33.286" v="0" actId="47"/>
        <pc:sldMkLst>
          <pc:docMk/>
          <pc:sldMk cId="3585150420" sldId="2144327540"/>
        </pc:sldMkLst>
      </pc:sldChg>
      <pc:sldChg chg="delCm modCm">
        <pc:chgData name="Leah Montner Dixon" userId="d5b2ae9e-9213-4442-b7df-4db8cbe51e5d" providerId="ADAL" clId="{1CE224EE-CECC-464C-AF1C-71C2AA54C5F1}" dt="2023-06-02T15:57:30.004" v="991"/>
        <pc:sldMkLst>
          <pc:docMk/>
          <pc:sldMk cId="3110856516" sldId="214432830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Leah Montner Dixon" userId="d5b2ae9e-9213-4442-b7df-4db8cbe51e5d" providerId="ADAL" clId="{1CE224EE-CECC-464C-AF1C-71C2AA54C5F1}" dt="2023-06-02T15:57:30.004" v="991"/>
              <pc2:cmMkLst xmlns:pc2="http://schemas.microsoft.com/office/powerpoint/2019/9/main/command">
                <pc:docMk/>
                <pc:sldMk cId="3110856516" sldId="2144328304"/>
                <pc2:cmMk id="{763ED995-F72B-4D04-BBED-A4FE0922B6A3}"/>
              </pc2:cmMkLst>
            </pc226:cmChg>
          </p:ext>
        </pc:extLst>
      </pc:sldChg>
      <pc:sldChg chg="del">
        <pc:chgData name="Leah Montner Dixon" userId="d5b2ae9e-9213-4442-b7df-4db8cbe51e5d" providerId="ADAL" clId="{1CE224EE-CECC-464C-AF1C-71C2AA54C5F1}" dt="2023-05-12T21:09:33.286" v="0" actId="47"/>
        <pc:sldMkLst>
          <pc:docMk/>
          <pc:sldMk cId="2155437863" sldId="2146845981"/>
        </pc:sldMkLst>
      </pc:sldChg>
      <pc:sldChg chg="ord">
        <pc:chgData name="Leah Montner Dixon" userId="d5b2ae9e-9213-4442-b7df-4db8cbe51e5d" providerId="ADAL" clId="{1CE224EE-CECC-464C-AF1C-71C2AA54C5F1}" dt="2023-05-16T14:31:50.328" v="41"/>
        <pc:sldMkLst>
          <pc:docMk/>
          <pc:sldMk cId="4129290295" sldId="2146845985"/>
        </pc:sldMkLst>
      </pc:sldChg>
      <pc:sldChg chg="del">
        <pc:chgData name="Leah Montner Dixon" userId="d5b2ae9e-9213-4442-b7df-4db8cbe51e5d" providerId="ADAL" clId="{1CE224EE-CECC-464C-AF1C-71C2AA54C5F1}" dt="2023-05-12T21:09:33.286" v="0" actId="47"/>
        <pc:sldMkLst>
          <pc:docMk/>
          <pc:sldMk cId="2857486621" sldId="2146846022"/>
        </pc:sldMkLst>
      </pc:sldChg>
      <pc:sldChg chg="delSp mod">
        <pc:chgData name="Leah Montner Dixon" userId="d5b2ae9e-9213-4442-b7df-4db8cbe51e5d" providerId="ADAL" clId="{1CE224EE-CECC-464C-AF1C-71C2AA54C5F1}" dt="2023-05-16T20:19:13.806" v="416" actId="478"/>
        <pc:sldMkLst>
          <pc:docMk/>
          <pc:sldMk cId="600429393" sldId="2146846067"/>
        </pc:sldMkLst>
      </pc:sldChg>
      <pc:sldChg chg="del">
        <pc:chgData name="Leah Montner Dixon" userId="d5b2ae9e-9213-4442-b7df-4db8cbe51e5d" providerId="ADAL" clId="{1CE224EE-CECC-464C-AF1C-71C2AA54C5F1}" dt="2023-05-12T21:09:33.286" v="0" actId="47"/>
        <pc:sldMkLst>
          <pc:docMk/>
          <pc:sldMk cId="2543138254" sldId="2146846101"/>
        </pc:sldMkLst>
      </pc:sldChg>
      <pc:sldChg chg="addSp delSp modSp mod">
        <pc:chgData name="Leah Montner Dixon" userId="d5b2ae9e-9213-4442-b7df-4db8cbe51e5d" providerId="ADAL" clId="{1CE224EE-CECC-464C-AF1C-71C2AA54C5F1}" dt="2023-05-19T19:28:11.610" v="518" actId="478"/>
        <pc:sldMkLst>
          <pc:docMk/>
          <pc:sldMk cId="1012475926" sldId="2146846104"/>
        </pc:sldMkLst>
      </pc:sldChg>
      <pc:sldChg chg="ord">
        <pc:chgData name="Leah Montner Dixon" userId="d5b2ae9e-9213-4442-b7df-4db8cbe51e5d" providerId="ADAL" clId="{1CE224EE-CECC-464C-AF1C-71C2AA54C5F1}" dt="2023-05-16T14:27:24.940" v="9"/>
        <pc:sldMkLst>
          <pc:docMk/>
          <pc:sldMk cId="1568093298" sldId="2146846107"/>
        </pc:sldMkLst>
      </pc:sldChg>
      <pc:sldChg chg="delSp modSp mod">
        <pc:chgData name="Leah Montner Dixon" userId="d5b2ae9e-9213-4442-b7df-4db8cbe51e5d" providerId="ADAL" clId="{1CE224EE-CECC-464C-AF1C-71C2AA54C5F1}" dt="2023-05-19T21:26:32.499" v="989" actId="207"/>
        <pc:sldMkLst>
          <pc:docMk/>
          <pc:sldMk cId="3276098293" sldId="2146846108"/>
        </pc:sldMkLst>
      </pc:sldChg>
      <pc:sldChg chg="del">
        <pc:chgData name="Leah Montner Dixon" userId="d5b2ae9e-9213-4442-b7df-4db8cbe51e5d" providerId="ADAL" clId="{1CE224EE-CECC-464C-AF1C-71C2AA54C5F1}" dt="2023-05-12T21:09:33.286" v="0" actId="47"/>
        <pc:sldMkLst>
          <pc:docMk/>
          <pc:sldMk cId="1309733364" sldId="2146846118"/>
        </pc:sldMkLst>
      </pc:sldChg>
      <pc:sldChg chg="del">
        <pc:chgData name="Leah Montner Dixon" userId="d5b2ae9e-9213-4442-b7df-4db8cbe51e5d" providerId="ADAL" clId="{1CE224EE-CECC-464C-AF1C-71C2AA54C5F1}" dt="2023-05-12T21:09:33.286" v="0" actId="47"/>
        <pc:sldMkLst>
          <pc:docMk/>
          <pc:sldMk cId="3881553918" sldId="2146846121"/>
        </pc:sldMkLst>
      </pc:sldChg>
      <pc:sldChg chg="del">
        <pc:chgData name="Leah Montner Dixon" userId="d5b2ae9e-9213-4442-b7df-4db8cbe51e5d" providerId="ADAL" clId="{1CE224EE-CECC-464C-AF1C-71C2AA54C5F1}" dt="2023-05-16T20:19:37.136" v="417" actId="47"/>
        <pc:sldMkLst>
          <pc:docMk/>
          <pc:sldMk cId="3777427960" sldId="2146846134"/>
        </pc:sldMkLst>
      </pc:sldChg>
      <pc:sldChg chg="del">
        <pc:chgData name="Leah Montner Dixon" userId="d5b2ae9e-9213-4442-b7df-4db8cbe51e5d" providerId="ADAL" clId="{1CE224EE-CECC-464C-AF1C-71C2AA54C5F1}" dt="2023-05-12T21:09:33.286" v="0" actId="47"/>
        <pc:sldMkLst>
          <pc:docMk/>
          <pc:sldMk cId="2145356831" sldId="2146846137"/>
        </pc:sldMkLst>
      </pc:sldChg>
      <pc:sldChg chg="del">
        <pc:chgData name="Leah Montner Dixon" userId="d5b2ae9e-9213-4442-b7df-4db8cbe51e5d" providerId="ADAL" clId="{1CE224EE-CECC-464C-AF1C-71C2AA54C5F1}" dt="2023-05-12T21:09:33.286" v="0" actId="47"/>
        <pc:sldMkLst>
          <pc:docMk/>
          <pc:sldMk cId="4267069555" sldId="2146846138"/>
        </pc:sldMkLst>
      </pc:sldChg>
      <pc:sldChg chg="del">
        <pc:chgData name="Leah Montner Dixon" userId="d5b2ae9e-9213-4442-b7df-4db8cbe51e5d" providerId="ADAL" clId="{1CE224EE-CECC-464C-AF1C-71C2AA54C5F1}" dt="2023-05-12T21:09:33.286" v="0" actId="47"/>
        <pc:sldMkLst>
          <pc:docMk/>
          <pc:sldMk cId="1011057540" sldId="2146846142"/>
        </pc:sldMkLst>
      </pc:sldChg>
      <pc:sldChg chg="del">
        <pc:chgData name="Leah Montner Dixon" userId="d5b2ae9e-9213-4442-b7df-4db8cbe51e5d" providerId="ADAL" clId="{1CE224EE-CECC-464C-AF1C-71C2AA54C5F1}" dt="2023-05-12T21:09:33.286" v="0" actId="47"/>
        <pc:sldMkLst>
          <pc:docMk/>
          <pc:sldMk cId="3211348725" sldId="2146846143"/>
        </pc:sldMkLst>
      </pc:sldChg>
      <pc:sldChg chg="modSp mod">
        <pc:chgData name="Leah Montner Dixon" userId="d5b2ae9e-9213-4442-b7df-4db8cbe51e5d" providerId="ADAL" clId="{1CE224EE-CECC-464C-AF1C-71C2AA54C5F1}" dt="2023-05-16T19:41:42.470" v="410" actId="20577"/>
        <pc:sldMkLst>
          <pc:docMk/>
          <pc:sldMk cId="909290646" sldId="2146846154"/>
        </pc:sldMkLst>
      </pc:sldChg>
      <pc:sldChg chg="modSp mod">
        <pc:chgData name="Leah Montner Dixon" userId="d5b2ae9e-9213-4442-b7df-4db8cbe51e5d" providerId="ADAL" clId="{1CE224EE-CECC-464C-AF1C-71C2AA54C5F1}" dt="2023-05-16T19:33:22.149" v="387" actId="20577"/>
        <pc:sldMkLst>
          <pc:docMk/>
          <pc:sldMk cId="1821278828" sldId="2146846161"/>
        </pc:sldMkLst>
      </pc:sldChg>
      <pc:sldChg chg="modSp mod">
        <pc:chgData name="Leah Montner Dixon" userId="d5b2ae9e-9213-4442-b7df-4db8cbe51e5d" providerId="ADAL" clId="{1CE224EE-CECC-464C-AF1C-71C2AA54C5F1}" dt="2023-05-16T19:34:49.604" v="391" actId="27918"/>
        <pc:sldMkLst>
          <pc:docMk/>
          <pc:sldMk cId="3360496983" sldId="2146846167"/>
        </pc:sldMkLst>
      </pc:sldChg>
      <pc:sldChg chg="addSp modSp mod ord">
        <pc:chgData name="Leah Montner Dixon" userId="d5b2ae9e-9213-4442-b7df-4db8cbe51e5d" providerId="ADAL" clId="{1CE224EE-CECC-464C-AF1C-71C2AA54C5F1}" dt="2023-05-19T19:31:17.893" v="581" actId="20577"/>
        <pc:sldMkLst>
          <pc:docMk/>
          <pc:sldMk cId="2199883224" sldId="2146846172"/>
        </pc:sldMkLst>
      </pc:sldChg>
      <pc:sldChg chg="delSp del mod ord">
        <pc:chgData name="Leah Montner Dixon" userId="d5b2ae9e-9213-4442-b7df-4db8cbe51e5d" providerId="ADAL" clId="{1CE224EE-CECC-464C-AF1C-71C2AA54C5F1}" dt="2023-05-16T14:30:56.309" v="37" actId="2696"/>
        <pc:sldMkLst>
          <pc:docMk/>
          <pc:sldMk cId="1465507729" sldId="2146846174"/>
        </pc:sldMkLst>
      </pc:sldChg>
      <pc:sldChg chg="modSp mod delCm">
        <pc:chgData name="Leah Montner Dixon" userId="d5b2ae9e-9213-4442-b7df-4db8cbe51e5d" providerId="ADAL" clId="{1CE224EE-CECC-464C-AF1C-71C2AA54C5F1}" dt="2023-05-16T20:02:20.665" v="415" actId="208"/>
        <pc:sldMkLst>
          <pc:docMk/>
          <pc:sldMk cId="2591457080" sldId="21468461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ah Montner Dixon" userId="d5b2ae9e-9213-4442-b7df-4db8cbe51e5d" providerId="ADAL" clId="{1CE224EE-CECC-464C-AF1C-71C2AA54C5F1}" dt="2023-05-16T19:35:02.796" v="392"/>
              <pc2:cmMkLst xmlns:pc2="http://schemas.microsoft.com/office/powerpoint/2019/9/main/command">
                <pc:docMk/>
                <pc:sldMk cId="2591457080" sldId="2146846174"/>
                <pc2:cmMk id="{93D810B3-EE1F-4E44-B061-56AA6785D143}"/>
              </pc2:cmMkLst>
            </pc226:cmChg>
          </p:ext>
        </pc:extLst>
      </pc:sldChg>
      <pc:sldChg chg="del">
        <pc:chgData name="Leah Montner Dixon" userId="d5b2ae9e-9213-4442-b7df-4db8cbe51e5d" providerId="ADAL" clId="{1CE224EE-CECC-464C-AF1C-71C2AA54C5F1}" dt="2023-05-12T21:09:33.286" v="0" actId="47"/>
        <pc:sldMkLst>
          <pc:docMk/>
          <pc:sldMk cId="2803566676" sldId="2146846174"/>
        </pc:sldMkLst>
      </pc:sldChg>
      <pc:sldChg chg="modSp mod delCm">
        <pc:chgData name="Leah Montner Dixon" userId="d5b2ae9e-9213-4442-b7df-4db8cbe51e5d" providerId="ADAL" clId="{1CE224EE-CECC-464C-AF1C-71C2AA54C5F1}" dt="2023-05-16T19:36:08.163" v="408"/>
        <pc:sldMkLst>
          <pc:docMk/>
          <pc:sldMk cId="218064565" sldId="21468461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ah Montner Dixon" userId="d5b2ae9e-9213-4442-b7df-4db8cbe51e5d" providerId="ADAL" clId="{1CE224EE-CECC-464C-AF1C-71C2AA54C5F1}" dt="2023-05-16T19:35:13.908" v="393"/>
              <pc2:cmMkLst xmlns:pc2="http://schemas.microsoft.com/office/powerpoint/2019/9/main/command">
                <pc:docMk/>
                <pc:sldMk cId="218064565" sldId="2146846175"/>
                <pc2:cmMk id="{E0E2B0A3-4767-4CEB-9012-AD96CAE0FE3C}"/>
              </pc2:cmMkLst>
            </pc226:cmChg>
          </p:ext>
        </pc:extLst>
      </pc:sldChg>
      <pc:sldChg chg="delSp del mod ord">
        <pc:chgData name="Leah Montner Dixon" userId="d5b2ae9e-9213-4442-b7df-4db8cbe51e5d" providerId="ADAL" clId="{1CE224EE-CECC-464C-AF1C-71C2AA54C5F1}" dt="2023-05-16T14:30:56.309" v="37" actId="2696"/>
        <pc:sldMkLst>
          <pc:docMk/>
          <pc:sldMk cId="3518430302" sldId="2146846175"/>
        </pc:sldMkLst>
      </pc:sldChg>
      <pc:sldChg chg="del">
        <pc:chgData name="Leah Montner Dixon" userId="d5b2ae9e-9213-4442-b7df-4db8cbe51e5d" providerId="ADAL" clId="{1CE224EE-CECC-464C-AF1C-71C2AA54C5F1}" dt="2023-05-12T21:09:33.286" v="0" actId="47"/>
        <pc:sldMkLst>
          <pc:docMk/>
          <pc:sldMk cId="4194586212" sldId="2146846175"/>
        </pc:sldMkLst>
      </pc:sldChg>
      <pc:sldChg chg="del">
        <pc:chgData name="Leah Montner Dixon" userId="d5b2ae9e-9213-4442-b7df-4db8cbe51e5d" providerId="ADAL" clId="{1CE224EE-CECC-464C-AF1C-71C2AA54C5F1}" dt="2023-05-12T21:09:33.286" v="0" actId="47"/>
        <pc:sldMkLst>
          <pc:docMk/>
          <pc:sldMk cId="1935730749" sldId="2146846176"/>
        </pc:sldMkLst>
      </pc:sldChg>
      <pc:sldChg chg="del">
        <pc:chgData name="Leah Montner Dixon" userId="d5b2ae9e-9213-4442-b7df-4db8cbe51e5d" providerId="ADAL" clId="{1CE224EE-CECC-464C-AF1C-71C2AA54C5F1}" dt="2023-05-12T21:09:33.286" v="0" actId="47"/>
        <pc:sldMkLst>
          <pc:docMk/>
          <pc:sldMk cId="2354873304" sldId="2146846177"/>
        </pc:sldMkLst>
      </pc:sldChg>
      <pc:sldChg chg="ord">
        <pc:chgData name="Leah Montner Dixon" userId="d5b2ae9e-9213-4442-b7df-4db8cbe51e5d" providerId="ADAL" clId="{1CE224EE-CECC-464C-AF1C-71C2AA54C5F1}" dt="2023-05-16T14:33:22.926" v="53" actId="20578"/>
        <pc:sldMkLst>
          <pc:docMk/>
          <pc:sldMk cId="1292912342" sldId="2146846178"/>
        </pc:sldMkLst>
      </pc:sldChg>
      <pc:sldChg chg="delSp del mod">
        <pc:chgData name="Leah Montner Dixon" userId="d5b2ae9e-9213-4442-b7df-4db8cbe51e5d" providerId="ADAL" clId="{1CE224EE-CECC-464C-AF1C-71C2AA54C5F1}" dt="2023-05-16T14:30:11.657" v="36" actId="47"/>
        <pc:sldMkLst>
          <pc:docMk/>
          <pc:sldMk cId="438987215" sldId="2146846179"/>
        </pc:sldMkLst>
      </pc:sldChg>
      <pc:sldChg chg="delSp mod ord">
        <pc:chgData name="Leah Montner Dixon" userId="d5b2ae9e-9213-4442-b7df-4db8cbe51e5d" providerId="ADAL" clId="{1CE224EE-CECC-464C-AF1C-71C2AA54C5F1}" dt="2023-05-19T19:28:18.219" v="519" actId="478"/>
        <pc:sldMkLst>
          <pc:docMk/>
          <pc:sldMk cId="1162593607" sldId="2146846180"/>
        </pc:sldMkLst>
      </pc:sldChg>
      <pc:sldChg chg="modSp mod">
        <pc:chgData name="Leah Montner Dixon" userId="d5b2ae9e-9213-4442-b7df-4db8cbe51e5d" providerId="ADAL" clId="{1CE224EE-CECC-464C-AF1C-71C2AA54C5F1}" dt="2023-05-16T14:28:55.051" v="29" actId="20577"/>
        <pc:sldMkLst>
          <pc:docMk/>
          <pc:sldMk cId="1544353945" sldId="2146846182"/>
        </pc:sldMkLst>
      </pc:sldChg>
      <pc:sldChg chg="ord">
        <pc:chgData name="Leah Montner Dixon" userId="d5b2ae9e-9213-4442-b7df-4db8cbe51e5d" providerId="ADAL" clId="{1CE224EE-CECC-464C-AF1C-71C2AA54C5F1}" dt="2023-05-16T14:26:08.709" v="7"/>
        <pc:sldMkLst>
          <pc:docMk/>
          <pc:sldMk cId="4277703894" sldId="2146846184"/>
        </pc:sldMkLst>
      </pc:sldChg>
      <pc:sldChg chg="del">
        <pc:chgData name="Leah Montner Dixon" userId="d5b2ae9e-9213-4442-b7df-4db8cbe51e5d" providerId="ADAL" clId="{1CE224EE-CECC-464C-AF1C-71C2AA54C5F1}" dt="2023-05-16T14:31:18.583" v="38" actId="47"/>
        <pc:sldMkLst>
          <pc:docMk/>
          <pc:sldMk cId="3707952002" sldId="2146846185"/>
        </pc:sldMkLst>
      </pc:sldChg>
      <pc:sldChg chg="del">
        <pc:chgData name="Leah Montner Dixon" userId="d5b2ae9e-9213-4442-b7df-4db8cbe51e5d" providerId="ADAL" clId="{1CE224EE-CECC-464C-AF1C-71C2AA54C5F1}" dt="2023-05-16T14:31:19.282" v="39" actId="47"/>
        <pc:sldMkLst>
          <pc:docMk/>
          <pc:sldMk cId="230719368" sldId="2146846186"/>
        </pc:sldMkLst>
      </pc:sldChg>
      <pc:sldChg chg="delSp del mod">
        <pc:chgData name="Leah Montner Dixon" userId="d5b2ae9e-9213-4442-b7df-4db8cbe51e5d" providerId="ADAL" clId="{1CE224EE-CECC-464C-AF1C-71C2AA54C5F1}" dt="2023-05-16T14:30:11.657" v="36" actId="47"/>
        <pc:sldMkLst>
          <pc:docMk/>
          <pc:sldMk cId="376214728" sldId="2146846187"/>
        </pc:sldMkLst>
      </pc:sldChg>
      <pc:sldChg chg="delSp modSp mod ord delCm">
        <pc:chgData name="Leah Montner Dixon" userId="d5b2ae9e-9213-4442-b7df-4db8cbe51e5d" providerId="ADAL" clId="{1CE224EE-CECC-464C-AF1C-71C2AA54C5F1}" dt="2023-05-16T18:49:11.836" v="337" actId="478"/>
        <pc:sldMkLst>
          <pc:docMk/>
          <pc:sldMk cId="3507121432" sldId="214684618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ah Montner Dixon" userId="d5b2ae9e-9213-4442-b7df-4db8cbe51e5d" providerId="ADAL" clId="{1CE224EE-CECC-464C-AF1C-71C2AA54C5F1}" dt="2023-05-16T18:01:57.600" v="336"/>
              <pc2:cmMkLst xmlns:pc2="http://schemas.microsoft.com/office/powerpoint/2019/9/main/command">
                <pc:docMk/>
                <pc:sldMk cId="3507121432" sldId="2146846188"/>
                <pc2:cmMk id="{D986E61D-A6AD-467C-9A0F-09B06078207C}"/>
              </pc2:cmMkLst>
            </pc226:cmChg>
          </p:ext>
        </pc:extLst>
      </pc:sldChg>
      <pc:sldChg chg="add del">
        <pc:chgData name="Leah Montner Dixon" userId="d5b2ae9e-9213-4442-b7df-4db8cbe51e5d" providerId="ADAL" clId="{1CE224EE-CECC-464C-AF1C-71C2AA54C5F1}" dt="2023-05-16T18:52:12.946" v="353" actId="2696"/>
        <pc:sldMkLst>
          <pc:docMk/>
          <pc:sldMk cId="1310236550" sldId="2146846189"/>
        </pc:sldMkLst>
      </pc:sldChg>
      <pc:sldChg chg="modSp mod">
        <pc:chgData name="Leah Montner Dixon" userId="d5b2ae9e-9213-4442-b7df-4db8cbe51e5d" providerId="ADAL" clId="{1CE224EE-CECC-464C-AF1C-71C2AA54C5F1}" dt="2023-05-19T19:27:46.132" v="514" actId="20577"/>
        <pc:sldMkLst>
          <pc:docMk/>
          <pc:sldMk cId="3553378558" sldId="2146846190"/>
        </pc:sldMkLst>
      </pc:sldChg>
      <pc:sldChg chg="addSp delSp modSp mod">
        <pc:chgData name="Leah Montner Dixon" userId="d5b2ae9e-9213-4442-b7df-4db8cbe51e5d" providerId="ADAL" clId="{1CE224EE-CECC-464C-AF1C-71C2AA54C5F1}" dt="2023-05-19T21:24:35.485" v="981" actId="1076"/>
        <pc:sldMkLst>
          <pc:docMk/>
          <pc:sldMk cId="3736785141" sldId="2146846193"/>
        </pc:sldMkLst>
      </pc:sldChg>
    </pc:docChg>
  </pc:docChgLst>
  <pc:docChgLst>
    <pc:chgData name="Leah Montner Dixon" userId="d5b2ae9e-9213-4442-b7df-4db8cbe51e5d" providerId="ADAL" clId="{24D2CF39-1B27-46AB-8C12-2CB3528BE31E}"/>
    <pc:docChg chg="modSld">
      <pc:chgData name="Leah Montner Dixon" userId="d5b2ae9e-9213-4442-b7df-4db8cbe51e5d" providerId="ADAL" clId="{24D2CF39-1B27-46AB-8C12-2CB3528BE31E}" dt="2024-07-08T16:49:41.265" v="43"/>
      <pc:docMkLst>
        <pc:docMk/>
      </pc:docMkLst>
      <pc:sldChg chg="addSp delSp modSp">
        <pc:chgData name="Leah Montner Dixon" userId="d5b2ae9e-9213-4442-b7df-4db8cbe51e5d" providerId="ADAL" clId="{24D2CF39-1B27-46AB-8C12-2CB3528BE31E}" dt="2024-07-08T16:49:41.265" v="43"/>
        <pc:sldMkLst>
          <pc:docMk/>
          <pc:sldMk cId="2267469401" sldId="2147376303"/>
        </pc:sldMkLst>
      </pc:sldChg>
      <pc:sldChg chg="addSp delSp modSp mod">
        <pc:chgData name="Leah Montner Dixon" userId="d5b2ae9e-9213-4442-b7df-4db8cbe51e5d" providerId="ADAL" clId="{24D2CF39-1B27-46AB-8C12-2CB3528BE31E}" dt="2024-07-08T16:49:32.921" v="41"/>
        <pc:sldMkLst>
          <pc:docMk/>
          <pc:sldMk cId="1418500179" sldId="2147376306"/>
        </pc:sldMkLst>
      </pc:sldChg>
    </pc:docChg>
  </pc:docChgLst>
  <pc:docChgLst>
    <pc:chgData name="Karolina Guillen" userId="c1c08796-a0be-47c6-af52-5d31fd96ec50" providerId="ADAL" clId="{5571D0D8-EB29-462E-99BD-9487451A07A6}"/>
    <pc:docChg chg="modSld">
      <pc:chgData name="Karolina Guillen" userId="c1c08796-a0be-47c6-af52-5d31fd96ec50" providerId="ADAL" clId="{5571D0D8-EB29-462E-99BD-9487451A07A6}" dt="2025-05-30T18:01:19.625" v="73" actId="14100"/>
      <pc:docMkLst>
        <pc:docMk/>
      </pc:docMkLst>
      <pc:sldChg chg="modSp mod">
        <pc:chgData name="Karolina Guillen" userId="c1c08796-a0be-47c6-af52-5d31fd96ec50" providerId="ADAL" clId="{5571D0D8-EB29-462E-99BD-9487451A07A6}" dt="2025-05-30T17:56:39.599" v="20" actId="12"/>
        <pc:sldMkLst>
          <pc:docMk/>
          <pc:sldMk cId="311236990" sldId="2147474105"/>
        </pc:sldMkLst>
        <pc:spChg chg="mod">
          <ac:chgData name="Karolina Guillen" userId="c1c08796-a0be-47c6-af52-5d31fd96ec50" providerId="ADAL" clId="{5571D0D8-EB29-462E-99BD-9487451A07A6}" dt="2025-05-30T17:56:39.599" v="20" actId="12"/>
          <ac:spMkLst>
            <pc:docMk/>
            <pc:sldMk cId="311236990" sldId="2147474105"/>
            <ac:spMk id="5" creationId="{9A76B6BD-4518-7C2D-11F3-FEB5C3D4FC57}"/>
          </ac:spMkLst>
        </pc:spChg>
      </pc:sldChg>
      <pc:sldChg chg="modSp mod">
        <pc:chgData name="Karolina Guillen" userId="c1c08796-a0be-47c6-af52-5d31fd96ec50" providerId="ADAL" clId="{5571D0D8-EB29-462E-99BD-9487451A07A6}" dt="2025-05-30T17:59:47.512" v="25" actId="207"/>
        <pc:sldMkLst>
          <pc:docMk/>
          <pc:sldMk cId="3045584664" sldId="2147474123"/>
        </pc:sldMkLst>
        <pc:spChg chg="mod">
          <ac:chgData name="Karolina Guillen" userId="c1c08796-a0be-47c6-af52-5d31fd96ec50" providerId="ADAL" clId="{5571D0D8-EB29-462E-99BD-9487451A07A6}" dt="2025-05-30T17:59:47.512" v="25" actId="207"/>
          <ac:spMkLst>
            <pc:docMk/>
            <pc:sldMk cId="3045584664" sldId="2147474123"/>
            <ac:spMk id="6" creationId="{E01E2DFE-704C-0D3B-A1F7-2EC8A47D3B6C}"/>
          </ac:spMkLst>
        </pc:spChg>
      </pc:sldChg>
      <pc:sldChg chg="modSp mod">
        <pc:chgData name="Karolina Guillen" userId="c1c08796-a0be-47c6-af52-5d31fd96ec50" providerId="ADAL" clId="{5571D0D8-EB29-462E-99BD-9487451A07A6}" dt="2025-05-30T17:27:57.943" v="19" actId="1038"/>
        <pc:sldMkLst>
          <pc:docMk/>
          <pc:sldMk cId="2603762984" sldId="2147474145"/>
        </pc:sldMkLst>
      </pc:sldChg>
      <pc:sldChg chg="modSp mod">
        <pc:chgData name="Karolina Guillen" userId="c1c08796-a0be-47c6-af52-5d31fd96ec50" providerId="ADAL" clId="{5571D0D8-EB29-462E-99BD-9487451A07A6}" dt="2025-05-30T18:01:19.625" v="73" actId="14100"/>
        <pc:sldMkLst>
          <pc:docMk/>
          <pc:sldMk cId="921552991" sldId="2147474157"/>
        </pc:sldMkLst>
      </pc:sldChg>
    </pc:docChg>
  </pc:docChgLst>
  <pc:docChgLst>
    <pc:chgData name="Leah Montner Dixon" userId="d5b2ae9e-9213-4442-b7df-4db8cbe51e5d" providerId="ADAL" clId="{8A8F120A-7D47-4185-8F6A-63C75941CB66}"/>
    <pc:docChg chg="undo redo custSel addSld delSld modSld sldOrd">
      <pc:chgData name="Leah Montner Dixon" userId="d5b2ae9e-9213-4442-b7df-4db8cbe51e5d" providerId="ADAL" clId="{8A8F120A-7D47-4185-8F6A-63C75941CB66}" dt="2024-06-05T19:27:13.140" v="9164" actId="20577"/>
      <pc:docMkLst>
        <pc:docMk/>
      </pc:docMkLst>
      <pc:sldChg chg="ord">
        <pc:chgData name="Leah Montner Dixon" userId="d5b2ae9e-9213-4442-b7df-4db8cbe51e5d" providerId="ADAL" clId="{8A8F120A-7D47-4185-8F6A-63C75941CB66}" dt="2024-05-28T14:57:30.183" v="133"/>
        <pc:sldMkLst>
          <pc:docMk/>
          <pc:sldMk cId="38632403" sldId="256"/>
        </pc:sldMkLst>
      </pc:sldChg>
      <pc:sldChg chg="addSp delSp modSp mod addCm delCm modCm">
        <pc:chgData name="Leah Montner Dixon" userId="d5b2ae9e-9213-4442-b7df-4db8cbe51e5d" providerId="ADAL" clId="{8A8F120A-7D47-4185-8F6A-63C75941CB66}" dt="2024-06-05T14:25:47.933" v="8998"/>
        <pc:sldMkLst>
          <pc:docMk/>
          <pc:sldMk cId="4212683403" sldId="21443278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eah Montner Dixon" userId="d5b2ae9e-9213-4442-b7df-4db8cbe51e5d" providerId="ADAL" clId="{8A8F120A-7D47-4185-8F6A-63C75941CB66}" dt="2024-06-05T14:25:47.933" v="8998"/>
              <pc2:cmMkLst xmlns:pc2="http://schemas.microsoft.com/office/powerpoint/2019/9/main/command">
                <pc:docMk/>
                <pc:sldMk cId="4212683403" sldId="2144327877"/>
                <pc2:cmMk id="{5C322F05-F1F1-4389-937F-0EBE09FE8E77}"/>
              </pc2:cmMkLst>
              <pc226:cmRplyChg chg="add">
                <pc226:chgData name="Leah Montner Dixon" userId="d5b2ae9e-9213-4442-b7df-4db8cbe51e5d" providerId="ADAL" clId="{8A8F120A-7D47-4185-8F6A-63C75941CB66}" dt="2024-06-05T14:25:47.933" v="8998"/>
                <pc2:cmRplyMkLst xmlns:pc2="http://schemas.microsoft.com/office/powerpoint/2019/9/main/command">
                  <pc:docMk/>
                  <pc:sldMk cId="4212683403" sldId="2144327877"/>
                  <pc2:cmMk id="{5C322F05-F1F1-4389-937F-0EBE09FE8E77}"/>
                  <pc2:cmRplyMk id="{17EC7940-9E51-4360-9661-105EB36154A6}"/>
                </pc2:cmRplyMkLst>
              </pc226:cmRplyChg>
            </pc226:cmChg>
            <pc226:cmChg xmlns:pc226="http://schemas.microsoft.com/office/powerpoint/2022/06/main/command" chg="del mod">
              <pc226:chgData name="Leah Montner Dixon" userId="d5b2ae9e-9213-4442-b7df-4db8cbe51e5d" providerId="ADAL" clId="{8A8F120A-7D47-4185-8F6A-63C75941CB66}" dt="2024-05-31T18:25:51.903" v="3225"/>
              <pc2:cmMkLst xmlns:pc2="http://schemas.microsoft.com/office/powerpoint/2019/9/main/command">
                <pc:docMk/>
                <pc:sldMk cId="4212683403" sldId="2144327877"/>
                <pc2:cmMk id="{971A3D1D-2117-4814-8009-DCC42A098889}"/>
              </pc2:cmMkLst>
            </pc226:cmChg>
            <pc226:cmChg xmlns:pc226="http://schemas.microsoft.com/office/powerpoint/2022/06/main/command" chg="add del">
              <pc226:chgData name="Leah Montner Dixon" userId="d5b2ae9e-9213-4442-b7df-4db8cbe51e5d" providerId="ADAL" clId="{8A8F120A-7D47-4185-8F6A-63C75941CB66}" dt="2024-05-31T18:25:53.633" v="3226"/>
              <pc2:cmMkLst xmlns:pc2="http://schemas.microsoft.com/office/powerpoint/2019/9/main/command">
                <pc:docMk/>
                <pc:sldMk cId="4212683403" sldId="2144327877"/>
                <pc2:cmMk id="{C0B605C1-FCE0-4FAE-BCD3-E822CC7E9D5F}"/>
              </pc2:cmMkLst>
            </pc226:cmChg>
          </p:ext>
        </pc:extLst>
      </pc:sldChg>
      <pc:sldChg chg="del">
        <pc:chgData name="Leah Montner Dixon" userId="d5b2ae9e-9213-4442-b7df-4db8cbe51e5d" providerId="ADAL" clId="{8A8F120A-7D47-4185-8F6A-63C75941CB66}" dt="2024-05-28T14:56:50.949" v="85" actId="47"/>
        <pc:sldMkLst>
          <pc:docMk/>
          <pc:sldMk cId="584106673" sldId="2146846039"/>
        </pc:sldMkLst>
      </pc:sldChg>
      <pc:sldChg chg="modSp mod">
        <pc:chgData name="Leah Montner Dixon" userId="d5b2ae9e-9213-4442-b7df-4db8cbe51e5d" providerId="ADAL" clId="{8A8F120A-7D47-4185-8F6A-63C75941CB66}" dt="2024-06-04T14:44:53.988" v="5668" actId="20577"/>
        <pc:sldMkLst>
          <pc:docMk/>
          <pc:sldMk cId="3004803759" sldId="2146846043"/>
        </pc:sldMkLst>
      </pc:sldChg>
      <pc:sldChg chg="ord">
        <pc:chgData name="Leah Montner Dixon" userId="d5b2ae9e-9213-4442-b7df-4db8cbe51e5d" providerId="ADAL" clId="{8A8F120A-7D47-4185-8F6A-63C75941CB66}" dt="2024-05-28T14:57:27.124" v="131"/>
        <pc:sldMkLst>
          <pc:docMk/>
          <pc:sldMk cId="136548291" sldId="2146846061"/>
        </pc:sldMkLst>
      </pc:sldChg>
      <pc:sldChg chg="modSp mod modCm">
        <pc:chgData name="Leah Montner Dixon" userId="d5b2ae9e-9213-4442-b7df-4db8cbe51e5d" providerId="ADAL" clId="{8A8F120A-7D47-4185-8F6A-63C75941CB66}" dt="2024-06-05T19:27:13.140" v="9164" actId="20577"/>
        <pc:sldMkLst>
          <pc:docMk/>
          <pc:sldMk cId="600429393" sldId="21468460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eah Montner Dixon" userId="d5b2ae9e-9213-4442-b7df-4db8cbe51e5d" providerId="ADAL" clId="{8A8F120A-7D47-4185-8F6A-63C75941CB66}" dt="2024-06-05T14:50:47.266" v="9061"/>
              <pc2:cmMkLst xmlns:pc2="http://schemas.microsoft.com/office/powerpoint/2019/9/main/command">
                <pc:docMk/>
                <pc:sldMk cId="600429393" sldId="2146846067"/>
                <pc2:cmMk id="{E62B464C-88FD-4906-986D-6794859EB146}"/>
              </pc2:cmMkLst>
              <pc226:cmRplyChg chg="add">
                <pc226:chgData name="Leah Montner Dixon" userId="d5b2ae9e-9213-4442-b7df-4db8cbe51e5d" providerId="ADAL" clId="{8A8F120A-7D47-4185-8F6A-63C75941CB66}" dt="2024-06-05T14:50:47.266" v="9061"/>
                <pc2:cmRplyMkLst xmlns:pc2="http://schemas.microsoft.com/office/powerpoint/2019/9/main/command">
                  <pc:docMk/>
                  <pc:sldMk cId="600429393" sldId="2146846067"/>
                  <pc2:cmMk id="{E62B464C-88FD-4906-986D-6794859EB146}"/>
                  <pc2:cmRplyMk id="{1CE29DC3-5B93-409B-9C38-C3DC8604C668}"/>
                </pc2:cmRplyMkLst>
              </pc226:cmRplyChg>
            </pc226:cmChg>
          </p:ext>
        </pc:extLst>
      </pc:sldChg>
      <pc:sldChg chg="addSp delSp modSp mod delCm modCm">
        <pc:chgData name="Leah Montner Dixon" userId="d5b2ae9e-9213-4442-b7df-4db8cbe51e5d" providerId="ADAL" clId="{8A8F120A-7D47-4185-8F6A-63C75941CB66}" dt="2024-06-05T14:42:33.563" v="9001"/>
        <pc:sldMkLst>
          <pc:docMk/>
          <pc:sldMk cId="817185893" sldId="21468461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Leah Montner Dixon" userId="d5b2ae9e-9213-4442-b7df-4db8cbe51e5d" providerId="ADAL" clId="{8A8F120A-7D47-4185-8F6A-63C75941CB66}" dt="2024-06-05T14:42:33.563" v="9001"/>
              <pc2:cmMkLst xmlns:pc2="http://schemas.microsoft.com/office/powerpoint/2019/9/main/command">
                <pc:docMk/>
                <pc:sldMk cId="817185893" sldId="2146846164"/>
                <pc2:cmMk id="{AB88DDC0-0B00-4B93-A423-31AAE1FA2D98}"/>
              </pc2:cmMkLst>
              <pc226:cmRplyChg chg="add">
                <pc226:chgData name="Leah Montner Dixon" userId="d5b2ae9e-9213-4442-b7df-4db8cbe51e5d" providerId="ADAL" clId="{8A8F120A-7D47-4185-8F6A-63C75941CB66}" dt="2024-06-05T13:46:21.303" v="8724"/>
                <pc2:cmRplyMkLst xmlns:pc2="http://schemas.microsoft.com/office/powerpoint/2019/9/main/command">
                  <pc:docMk/>
                  <pc:sldMk cId="817185893" sldId="2146846164"/>
                  <pc2:cmMk id="{AB88DDC0-0B00-4B93-A423-31AAE1FA2D98}"/>
                  <pc2:cmRplyMk id="{19EEDE87-647A-4345-8D2D-74A1C0021025}"/>
                </pc2:cmRplyMkLst>
              </pc226:cmRplyChg>
            </pc226:cmChg>
          </p:ext>
        </pc:extLst>
      </pc:sldChg>
      <pc:sldChg chg="addSp delSp modSp add del mod ord">
        <pc:chgData name="Leah Montner Dixon" userId="d5b2ae9e-9213-4442-b7df-4db8cbe51e5d" providerId="ADAL" clId="{8A8F120A-7D47-4185-8F6A-63C75941CB66}" dt="2024-06-04T21:04:15.519" v="8061"/>
        <pc:sldMkLst>
          <pc:docMk/>
          <pc:sldMk cId="258537799" sldId="2146846477"/>
        </pc:sldMkLst>
      </pc:sldChg>
      <pc:sldChg chg="modSp mod ord">
        <pc:chgData name="Leah Montner Dixon" userId="d5b2ae9e-9213-4442-b7df-4db8cbe51e5d" providerId="ADAL" clId="{8A8F120A-7D47-4185-8F6A-63C75941CB66}" dt="2024-06-04T21:04:46.822" v="8072" actId="20577"/>
        <pc:sldMkLst>
          <pc:docMk/>
          <pc:sldMk cId="3287000069" sldId="2146846504"/>
        </pc:sldMkLst>
      </pc:sldChg>
      <pc:sldChg chg="addSp modSp mod ord">
        <pc:chgData name="Leah Montner Dixon" userId="d5b2ae9e-9213-4442-b7df-4db8cbe51e5d" providerId="ADAL" clId="{8A8F120A-7D47-4185-8F6A-63C75941CB66}" dt="2024-06-04T14:44:15.992" v="5664"/>
        <pc:sldMkLst>
          <pc:docMk/>
          <pc:sldMk cId="1204072126" sldId="2146846505"/>
        </pc:sldMkLst>
      </pc:sldChg>
      <pc:sldChg chg="delSp mod ord">
        <pc:chgData name="Leah Montner Dixon" userId="d5b2ae9e-9213-4442-b7df-4db8cbe51e5d" providerId="ADAL" clId="{8A8F120A-7D47-4185-8F6A-63C75941CB66}" dt="2024-05-28T14:57:56.497" v="139"/>
        <pc:sldMkLst>
          <pc:docMk/>
          <pc:sldMk cId="649561287" sldId="2147327112"/>
        </pc:sldMkLst>
      </pc:sldChg>
      <pc:sldChg chg="ord">
        <pc:chgData name="Leah Montner Dixon" userId="d5b2ae9e-9213-4442-b7df-4db8cbe51e5d" providerId="ADAL" clId="{8A8F120A-7D47-4185-8F6A-63C75941CB66}" dt="2024-05-28T14:57:33.379" v="135"/>
        <pc:sldMkLst>
          <pc:docMk/>
          <pc:sldMk cId="3471853340" sldId="2147376297"/>
        </pc:sldMkLst>
      </pc:sldChg>
      <pc:sldChg chg="ord">
        <pc:chgData name="Leah Montner Dixon" userId="d5b2ae9e-9213-4442-b7df-4db8cbe51e5d" providerId="ADAL" clId="{8A8F120A-7D47-4185-8F6A-63C75941CB66}" dt="2024-05-28T14:57:47.298" v="137"/>
        <pc:sldMkLst>
          <pc:docMk/>
          <pc:sldMk cId="3786068227" sldId="2147376299"/>
        </pc:sldMkLst>
      </pc:sldChg>
      <pc:sldChg chg="ord">
        <pc:chgData name="Leah Montner Dixon" userId="d5b2ae9e-9213-4442-b7df-4db8cbe51e5d" providerId="ADAL" clId="{8A8F120A-7D47-4185-8F6A-63C75941CB66}" dt="2024-05-28T14:57:21.928" v="127"/>
        <pc:sldMkLst>
          <pc:docMk/>
          <pc:sldMk cId="1838411591" sldId="2147376300"/>
        </pc:sldMkLst>
      </pc:sldChg>
      <pc:sldChg chg="ord">
        <pc:chgData name="Leah Montner Dixon" userId="d5b2ae9e-9213-4442-b7df-4db8cbe51e5d" providerId="ADAL" clId="{8A8F120A-7D47-4185-8F6A-63C75941CB66}" dt="2024-05-28T14:58:04.825" v="141"/>
        <pc:sldMkLst>
          <pc:docMk/>
          <pc:sldMk cId="3911638220" sldId="2147376301"/>
        </pc:sldMkLst>
      </pc:sldChg>
      <pc:sldChg chg="addSp modSp del mod ord">
        <pc:chgData name="Leah Montner Dixon" userId="d5b2ae9e-9213-4442-b7df-4db8cbe51e5d" providerId="ADAL" clId="{8A8F120A-7D47-4185-8F6A-63C75941CB66}" dt="2024-05-31T15:51:54.538" v="1149" actId="47"/>
        <pc:sldMkLst>
          <pc:docMk/>
          <pc:sldMk cId="2339473445" sldId="2147376302"/>
        </pc:sldMkLst>
      </pc:sldChg>
      <pc:sldChg chg="addSp delSp modSp mod ord addCm delCm modCm">
        <pc:chgData name="Leah Montner Dixon" userId="d5b2ae9e-9213-4442-b7df-4db8cbe51e5d" providerId="ADAL" clId="{8A8F120A-7D47-4185-8F6A-63C75941CB66}" dt="2024-06-04T21:04:36.229" v="8063"/>
        <pc:sldMkLst>
          <pc:docMk/>
          <pc:sldMk cId="2267469401" sldId="214737630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ah Montner Dixon" userId="d5b2ae9e-9213-4442-b7df-4db8cbe51e5d" providerId="ADAL" clId="{8A8F120A-7D47-4185-8F6A-63C75941CB66}" dt="2024-06-03T13:38:49.195" v="5276"/>
              <pc2:cmMkLst xmlns:pc2="http://schemas.microsoft.com/office/powerpoint/2019/9/main/command">
                <pc:docMk/>
                <pc:sldMk cId="2267469401" sldId="2147376303"/>
                <pc2:cmMk id="{FC3B7409-8A5C-4A9B-AF87-7719F56AD402}"/>
              </pc2:cmMkLst>
            </pc226:cmChg>
            <pc226:cmChg xmlns:pc226="http://schemas.microsoft.com/office/powerpoint/2022/06/main/command" chg="add del">
              <pc226:chgData name="Leah Montner Dixon" userId="d5b2ae9e-9213-4442-b7df-4db8cbe51e5d" providerId="ADAL" clId="{8A8F120A-7D47-4185-8F6A-63C75941CB66}" dt="2024-06-04T19:29:07.899" v="6946"/>
              <pc2:cmMkLst xmlns:pc2="http://schemas.microsoft.com/office/powerpoint/2019/9/main/command">
                <pc:docMk/>
                <pc:sldMk cId="2267469401" sldId="2147376303"/>
                <pc2:cmMk id="{6A41A552-C393-4AFB-99B6-8D0B4E8FCC2C}"/>
              </pc2:cmMkLst>
              <pc226:cmRplyChg chg="add">
                <pc226:chgData name="Leah Montner Dixon" userId="d5b2ae9e-9213-4442-b7df-4db8cbe51e5d" providerId="ADAL" clId="{8A8F120A-7D47-4185-8F6A-63C75941CB66}" dt="2024-06-04T14:40:27.943" v="5660"/>
                <pc2:cmRplyMkLst xmlns:pc2="http://schemas.microsoft.com/office/powerpoint/2019/9/main/command">
                  <pc:docMk/>
                  <pc:sldMk cId="2267469401" sldId="2147376303"/>
                  <pc2:cmMk id="{6A41A552-C393-4AFB-99B6-8D0B4E8FCC2C}"/>
                  <pc2:cmRplyMk id="{9E9B4FC7-F38F-4EE7-AE56-9E84C37EB6F9}"/>
                </pc2:cmRplyMkLst>
              </pc226:cmRplyChg>
            </pc226:cmChg>
          </p:ext>
        </pc:extLst>
      </pc:sldChg>
      <pc:sldChg chg="ord">
        <pc:chgData name="Leah Montner Dixon" userId="d5b2ae9e-9213-4442-b7df-4db8cbe51e5d" providerId="ADAL" clId="{8A8F120A-7D47-4185-8F6A-63C75941CB66}" dt="2024-05-28T14:58:29.922" v="148"/>
        <pc:sldMkLst>
          <pc:docMk/>
          <pc:sldMk cId="2369213184" sldId="2147376304"/>
        </pc:sldMkLst>
      </pc:sldChg>
      <pc:sldChg chg="ord">
        <pc:chgData name="Leah Montner Dixon" userId="d5b2ae9e-9213-4442-b7df-4db8cbe51e5d" providerId="ADAL" clId="{8A8F120A-7D47-4185-8F6A-63C75941CB66}" dt="2024-05-28T14:58:35.035" v="150"/>
        <pc:sldMkLst>
          <pc:docMk/>
          <pc:sldMk cId="2400135080" sldId="2147376305"/>
        </pc:sldMkLst>
      </pc:sldChg>
      <pc:sldChg chg="addSp delSp modSp mod ord addCm delCm">
        <pc:chgData name="Leah Montner Dixon" userId="d5b2ae9e-9213-4442-b7df-4db8cbe51e5d" providerId="ADAL" clId="{8A8F120A-7D47-4185-8F6A-63C75941CB66}" dt="2024-06-05T13:57:24.051" v="8992" actId="478"/>
        <pc:sldMkLst>
          <pc:docMk/>
          <pc:sldMk cId="1418500179" sldId="214737630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eah Montner Dixon" userId="d5b2ae9e-9213-4442-b7df-4db8cbe51e5d" providerId="ADAL" clId="{8A8F120A-7D47-4185-8F6A-63C75941CB66}" dt="2024-06-05T13:53:46.973" v="8990"/>
              <pc2:cmMkLst xmlns:pc2="http://schemas.microsoft.com/office/powerpoint/2019/9/main/command">
                <pc:docMk/>
                <pc:sldMk cId="1418500179" sldId="2147376306"/>
                <pc2:cmMk id="{276A7F5B-88A2-4901-8BA8-85E97ED3026C}"/>
              </pc2:cmMkLst>
            </pc226:cmChg>
            <pc226:cmChg xmlns:pc226="http://schemas.microsoft.com/office/powerpoint/2022/06/main/command" chg="add del">
              <pc226:chgData name="Leah Montner Dixon" userId="d5b2ae9e-9213-4442-b7df-4db8cbe51e5d" providerId="ADAL" clId="{8A8F120A-7D47-4185-8F6A-63C75941CB66}" dt="2024-06-05T13:53:51.065" v="8991"/>
              <pc2:cmMkLst xmlns:pc2="http://schemas.microsoft.com/office/powerpoint/2019/9/main/command">
                <pc:docMk/>
                <pc:sldMk cId="1418500179" sldId="2147376306"/>
                <pc2:cmMk id="{B4AA635D-5462-42A1-A241-F32CC6EEEAC6}"/>
              </pc2:cmMkLst>
            </pc226:cmChg>
            <pc226:cmChg xmlns:pc226="http://schemas.microsoft.com/office/powerpoint/2022/06/main/command" chg="del">
              <pc226:chgData name="Leah Montner Dixon" userId="d5b2ae9e-9213-4442-b7df-4db8cbe51e5d" providerId="ADAL" clId="{8A8F120A-7D47-4185-8F6A-63C75941CB66}" dt="2024-05-31T14:51:42.399" v="316"/>
              <pc2:cmMkLst xmlns:pc2="http://schemas.microsoft.com/office/powerpoint/2019/9/main/command">
                <pc:docMk/>
                <pc:sldMk cId="1418500179" sldId="2147376306"/>
                <pc2:cmMk id="{EF8C15EB-747A-42BD-9B02-C2B72EB1BCEB}"/>
              </pc2:cmMkLst>
            </pc226:cmChg>
          </p:ext>
        </pc:extLst>
      </pc:sldChg>
      <pc:sldChg chg="del">
        <pc:chgData name="Leah Montner Dixon" userId="d5b2ae9e-9213-4442-b7df-4db8cbe51e5d" providerId="ADAL" clId="{8A8F120A-7D47-4185-8F6A-63C75941CB66}" dt="2024-05-31T18:08:19.338" v="2696" actId="2696"/>
        <pc:sldMkLst>
          <pc:docMk/>
          <pc:sldMk cId="2105179986" sldId="2147376307"/>
        </pc:sldMkLst>
      </pc:sldChg>
      <pc:sldChg chg="ord">
        <pc:chgData name="Leah Montner Dixon" userId="d5b2ae9e-9213-4442-b7df-4db8cbe51e5d" providerId="ADAL" clId="{8A8F120A-7D47-4185-8F6A-63C75941CB66}" dt="2024-05-28T14:58:50.414" v="154"/>
        <pc:sldMkLst>
          <pc:docMk/>
          <pc:sldMk cId="2457113173" sldId="2147376307"/>
        </pc:sldMkLst>
      </pc:sldChg>
      <pc:sldChg chg="modSp mod ord">
        <pc:chgData name="Leah Montner Dixon" userId="d5b2ae9e-9213-4442-b7df-4db8cbe51e5d" providerId="ADAL" clId="{8A8F120A-7D47-4185-8F6A-63C75941CB66}" dt="2024-06-04T14:18:27.548" v="5474" actId="113"/>
        <pc:sldMkLst>
          <pc:docMk/>
          <pc:sldMk cId="4138005644" sldId="2147376309"/>
        </pc:sldMkLst>
      </pc:sldChg>
      <pc:sldChg chg="ord">
        <pc:chgData name="Leah Montner Dixon" userId="d5b2ae9e-9213-4442-b7df-4db8cbe51e5d" providerId="ADAL" clId="{8A8F120A-7D47-4185-8F6A-63C75941CB66}" dt="2024-05-28T14:59:10.584" v="175"/>
        <pc:sldMkLst>
          <pc:docMk/>
          <pc:sldMk cId="2911796388" sldId="2147376311"/>
        </pc:sldMkLst>
      </pc:sldChg>
      <pc:sldChg chg="modSp mod addCm modCm">
        <pc:chgData name="Leah Montner Dixon" userId="d5b2ae9e-9213-4442-b7df-4db8cbe51e5d" providerId="ADAL" clId="{8A8F120A-7D47-4185-8F6A-63C75941CB66}" dt="2024-06-04T19:01:26.853" v="6101" actId="20577"/>
        <pc:sldMkLst>
          <pc:docMk/>
          <pc:sldMk cId="3865870440" sldId="214737631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Leah Montner Dixon" userId="d5b2ae9e-9213-4442-b7df-4db8cbe51e5d" providerId="ADAL" clId="{8A8F120A-7D47-4185-8F6A-63C75941CB66}" dt="2024-06-04T19:01:14.942" v="6091"/>
              <pc2:cmMkLst xmlns:pc2="http://schemas.microsoft.com/office/powerpoint/2019/9/main/command">
                <pc:docMk/>
                <pc:sldMk cId="3865870440" sldId="2147376311"/>
                <pc2:cmMk id="{BEDE5D3E-0E7C-47B1-ADF0-85413DC31140}"/>
              </pc2:cmMkLst>
            </pc226:cmChg>
          </p:ext>
        </pc:extLst>
      </pc:sldChg>
      <pc:sldChg chg="ord">
        <pc:chgData name="Leah Montner Dixon" userId="d5b2ae9e-9213-4442-b7df-4db8cbe51e5d" providerId="ADAL" clId="{8A8F120A-7D47-4185-8F6A-63C75941CB66}" dt="2024-05-28T14:59:13.909" v="177"/>
        <pc:sldMkLst>
          <pc:docMk/>
          <pc:sldMk cId="3063729784" sldId="2147376312"/>
        </pc:sldMkLst>
      </pc:sldChg>
      <pc:sldChg chg="ord">
        <pc:chgData name="Leah Montner Dixon" userId="d5b2ae9e-9213-4442-b7df-4db8cbe51e5d" providerId="ADAL" clId="{8A8F120A-7D47-4185-8F6A-63C75941CB66}" dt="2024-05-28T14:59:16.713" v="179"/>
        <pc:sldMkLst>
          <pc:docMk/>
          <pc:sldMk cId="2004642400" sldId="2147376313"/>
        </pc:sldMkLst>
      </pc:sldChg>
      <pc:sldChg chg="addSp delSp modSp new mod ord">
        <pc:chgData name="Leah Montner Dixon" userId="d5b2ae9e-9213-4442-b7df-4db8cbe51e5d" providerId="ADAL" clId="{8A8F120A-7D47-4185-8F6A-63C75941CB66}" dt="2024-05-28T14:57:23.410" v="129"/>
        <pc:sldMkLst>
          <pc:docMk/>
          <pc:sldMk cId="3819164822" sldId="2147376315"/>
        </pc:sldMkLst>
      </pc:sldChg>
      <pc:sldChg chg="del">
        <pc:chgData name="Leah Montner Dixon" userId="d5b2ae9e-9213-4442-b7df-4db8cbe51e5d" providerId="ADAL" clId="{8A8F120A-7D47-4185-8F6A-63C75941CB66}" dt="2024-05-28T14:59:21.177" v="180" actId="47"/>
        <pc:sldMkLst>
          <pc:docMk/>
          <pc:sldMk cId="3739168764" sldId="2147376324"/>
        </pc:sldMkLst>
      </pc:sldChg>
      <pc:sldChg chg="addSp modSp new ord">
        <pc:chgData name="Leah Montner Dixon" userId="d5b2ae9e-9213-4442-b7df-4db8cbe51e5d" providerId="ADAL" clId="{8A8F120A-7D47-4185-8F6A-63C75941CB66}" dt="2024-05-28T14:59:47.888" v="187"/>
        <pc:sldMkLst>
          <pc:docMk/>
          <pc:sldMk cId="2778887570" sldId="2147376325"/>
        </pc:sldMkLst>
      </pc:sldChg>
      <pc:sldChg chg="addSp new ord">
        <pc:chgData name="Leah Montner Dixon" userId="d5b2ae9e-9213-4442-b7df-4db8cbe51e5d" providerId="ADAL" clId="{8A8F120A-7D47-4185-8F6A-63C75941CB66}" dt="2024-05-28T15:00:34.016" v="189"/>
        <pc:sldMkLst>
          <pc:docMk/>
          <pc:sldMk cId="803600320" sldId="2147376326"/>
        </pc:sldMkLst>
      </pc:sldChg>
      <pc:sldChg chg="addSp new del">
        <pc:chgData name="Leah Montner Dixon" userId="d5b2ae9e-9213-4442-b7df-4db8cbe51e5d" providerId="ADAL" clId="{8A8F120A-7D47-4185-8F6A-63C75941CB66}" dt="2024-05-28T19:24:08.590" v="190" actId="47"/>
        <pc:sldMkLst>
          <pc:docMk/>
          <pc:sldMk cId="327605923" sldId="2147376327"/>
        </pc:sldMkLst>
      </pc:sldChg>
      <pc:sldChg chg="addSp modSp new mod ord">
        <pc:chgData name="Leah Montner Dixon" userId="d5b2ae9e-9213-4442-b7df-4db8cbe51e5d" providerId="ADAL" clId="{8A8F120A-7D47-4185-8F6A-63C75941CB66}" dt="2024-06-04T19:29:57.315" v="6948"/>
        <pc:sldMkLst>
          <pc:docMk/>
          <pc:sldMk cId="634515670" sldId="2147376328"/>
        </pc:sldMkLst>
      </pc:sldChg>
      <pc:sldChg chg="addSp delSp modSp new mod ord addCm delCm modNotesTx">
        <pc:chgData name="Leah Montner Dixon" userId="d5b2ae9e-9213-4442-b7df-4db8cbe51e5d" providerId="ADAL" clId="{8A8F120A-7D47-4185-8F6A-63C75941CB66}" dt="2024-06-04T19:17:49.893" v="6431"/>
        <pc:sldMkLst>
          <pc:docMk/>
          <pc:sldMk cId="1083432643" sldId="214737632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eah Montner Dixon" userId="d5b2ae9e-9213-4442-b7df-4db8cbe51e5d" providerId="ADAL" clId="{8A8F120A-7D47-4185-8F6A-63C75941CB66}" dt="2024-06-04T19:17:49.893" v="6431"/>
              <pc2:cmMkLst xmlns:pc2="http://schemas.microsoft.com/office/powerpoint/2019/9/main/command">
                <pc:docMk/>
                <pc:sldMk cId="1083432643" sldId="2147376329"/>
                <pc2:cmMk id="{B26FF8F9-7995-46ED-B120-FF000443B12D}"/>
              </pc2:cmMkLst>
            </pc226:cmChg>
          </p:ext>
        </pc:extLst>
      </pc:sldChg>
      <pc:sldChg chg="addSp delSp modSp new mod ord addCm delCm">
        <pc:chgData name="Leah Montner Dixon" userId="d5b2ae9e-9213-4442-b7df-4db8cbe51e5d" providerId="ADAL" clId="{8A8F120A-7D47-4185-8F6A-63C75941CB66}" dt="2024-06-05T13:57:38.936" v="8993"/>
        <pc:sldMkLst>
          <pc:docMk/>
          <pc:sldMk cId="2318376956" sldId="214737633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eah Montner Dixon" userId="d5b2ae9e-9213-4442-b7df-4db8cbe51e5d" providerId="ADAL" clId="{8A8F120A-7D47-4185-8F6A-63C75941CB66}" dt="2024-06-05T13:57:38.936" v="8993"/>
              <pc2:cmMkLst xmlns:pc2="http://schemas.microsoft.com/office/powerpoint/2019/9/main/command">
                <pc:docMk/>
                <pc:sldMk cId="2318376956" sldId="2147376330"/>
                <pc2:cmMk id="{A2BD6E06-E073-478E-BEF3-3FAB890D2663}"/>
              </pc2:cmMkLst>
            </pc226:cmChg>
            <pc226:cmChg xmlns:pc226="http://schemas.microsoft.com/office/powerpoint/2022/06/main/command" chg="add del">
              <pc226:chgData name="Leah Montner Dixon" userId="d5b2ae9e-9213-4442-b7df-4db8cbe51e5d" providerId="ADAL" clId="{8A8F120A-7D47-4185-8F6A-63C75941CB66}" dt="2024-06-04T19:25:28.905" v="6682"/>
              <pc2:cmMkLst xmlns:pc2="http://schemas.microsoft.com/office/powerpoint/2019/9/main/command">
                <pc:docMk/>
                <pc:sldMk cId="2318376956" sldId="2147376330"/>
                <pc2:cmMk id="{29420630-BC42-45F0-94C8-B738C7454876}"/>
              </pc2:cmMkLst>
            </pc226:cmChg>
          </p:ext>
        </pc:extLst>
      </pc:sldChg>
      <pc:sldChg chg="addSp new ord">
        <pc:chgData name="Leah Montner Dixon" userId="d5b2ae9e-9213-4442-b7df-4db8cbe51e5d" providerId="ADAL" clId="{8A8F120A-7D47-4185-8F6A-63C75941CB66}" dt="2024-05-28T19:25:42.178" v="198"/>
        <pc:sldMkLst>
          <pc:docMk/>
          <pc:sldMk cId="300800550" sldId="2147376331"/>
        </pc:sldMkLst>
      </pc:sldChg>
      <pc:sldChg chg="addSp new ord">
        <pc:chgData name="Leah Montner Dixon" userId="d5b2ae9e-9213-4442-b7df-4db8cbe51e5d" providerId="ADAL" clId="{8A8F120A-7D47-4185-8F6A-63C75941CB66}" dt="2024-05-28T19:25:42.178" v="198"/>
        <pc:sldMkLst>
          <pc:docMk/>
          <pc:sldMk cId="1565358112" sldId="2147376332"/>
        </pc:sldMkLst>
      </pc:sldChg>
      <pc:sldChg chg="addSp modSp new mod ord">
        <pc:chgData name="Leah Montner Dixon" userId="d5b2ae9e-9213-4442-b7df-4db8cbe51e5d" providerId="ADAL" clId="{8A8F120A-7D47-4185-8F6A-63C75941CB66}" dt="2024-05-28T19:24:56.297" v="194"/>
        <pc:sldMkLst>
          <pc:docMk/>
          <pc:sldMk cId="3957916236" sldId="2147376333"/>
        </pc:sldMkLst>
      </pc:sldChg>
      <pc:sldChg chg="modSp mod">
        <pc:chgData name="Leah Montner Dixon" userId="d5b2ae9e-9213-4442-b7df-4db8cbe51e5d" providerId="ADAL" clId="{8A8F120A-7D47-4185-8F6A-63C75941CB66}" dt="2024-06-04T21:16:38.915" v="8536" actId="113"/>
        <pc:sldMkLst>
          <pc:docMk/>
          <pc:sldMk cId="2637148642" sldId="2147376335"/>
        </pc:sldMkLst>
      </pc:sldChg>
      <pc:sldChg chg="modSp add mod">
        <pc:chgData name="Leah Montner Dixon" userId="d5b2ae9e-9213-4442-b7df-4db8cbe51e5d" providerId="ADAL" clId="{8A8F120A-7D47-4185-8F6A-63C75941CB66}" dt="2024-06-04T21:16:47.538" v="8538" actId="113"/>
        <pc:sldMkLst>
          <pc:docMk/>
          <pc:sldMk cId="2736590272" sldId="2147376336"/>
        </pc:sldMkLst>
      </pc:sldChg>
      <pc:sldChg chg="modSp add mod ord">
        <pc:chgData name="Leah Montner Dixon" userId="d5b2ae9e-9213-4442-b7df-4db8cbe51e5d" providerId="ADAL" clId="{8A8F120A-7D47-4185-8F6A-63C75941CB66}" dt="2024-06-04T21:16:32.776" v="8535" actId="113"/>
        <pc:sldMkLst>
          <pc:docMk/>
          <pc:sldMk cId="4085750728" sldId="2147376337"/>
        </pc:sldMkLst>
      </pc:sldChg>
      <pc:sldChg chg="modSp add mod">
        <pc:chgData name="Leah Montner Dixon" userId="d5b2ae9e-9213-4442-b7df-4db8cbe51e5d" providerId="ADAL" clId="{8A8F120A-7D47-4185-8F6A-63C75941CB66}" dt="2024-06-05T14:29:16.266" v="9000" actId="14100"/>
        <pc:sldMkLst>
          <pc:docMk/>
          <pc:sldMk cId="739230498" sldId="2147376338"/>
        </pc:sldMkLst>
      </pc:sldChg>
      <pc:sldChg chg="new del">
        <pc:chgData name="Leah Montner Dixon" userId="d5b2ae9e-9213-4442-b7df-4db8cbe51e5d" providerId="ADAL" clId="{8A8F120A-7D47-4185-8F6A-63C75941CB66}" dt="2024-05-28T19:26:08.900" v="201" actId="47"/>
        <pc:sldMkLst>
          <pc:docMk/>
          <pc:sldMk cId="4110246633" sldId="2147376339"/>
        </pc:sldMkLst>
      </pc:sldChg>
      <pc:sldChg chg="addSp delSp modSp mod">
        <pc:chgData name="Leah Montner Dixon" userId="d5b2ae9e-9213-4442-b7df-4db8cbe51e5d" providerId="ADAL" clId="{8A8F120A-7D47-4185-8F6A-63C75941CB66}" dt="2024-06-04T21:16:27.422" v="8534" actId="113"/>
        <pc:sldMkLst>
          <pc:docMk/>
          <pc:sldMk cId="1102302557" sldId="2147376340"/>
        </pc:sldMkLst>
      </pc:sldChg>
      <pc:sldChg chg="addSp delSp modSp mod">
        <pc:chgData name="Leah Montner Dixon" userId="d5b2ae9e-9213-4442-b7df-4db8cbe51e5d" providerId="ADAL" clId="{8A8F120A-7D47-4185-8F6A-63C75941CB66}" dt="2024-05-31T19:07:08.279" v="4927" actId="113"/>
        <pc:sldMkLst>
          <pc:docMk/>
          <pc:sldMk cId="1045854534" sldId="2147376344"/>
        </pc:sldMkLst>
      </pc:sldChg>
      <pc:sldChg chg="delSp del mod">
        <pc:chgData name="Leah Montner Dixon" userId="d5b2ae9e-9213-4442-b7df-4db8cbe51e5d" providerId="ADAL" clId="{8A8F120A-7D47-4185-8F6A-63C75941CB66}" dt="2024-05-31T16:17:45.713" v="1276" actId="47"/>
        <pc:sldMkLst>
          <pc:docMk/>
          <pc:sldMk cId="3436636753" sldId="2147376345"/>
        </pc:sldMkLst>
      </pc:sldChg>
      <pc:sldChg chg="addSp delSp modSp mod ord addCm">
        <pc:chgData name="Leah Montner Dixon" userId="d5b2ae9e-9213-4442-b7df-4db8cbe51e5d" providerId="ADAL" clId="{8A8F120A-7D47-4185-8F6A-63C75941CB66}" dt="2024-06-04T19:27:45.180" v="6824"/>
        <pc:sldMkLst>
          <pc:docMk/>
          <pc:sldMk cId="282143458" sldId="214737634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eah Montner Dixon" userId="d5b2ae9e-9213-4442-b7df-4db8cbe51e5d" providerId="ADAL" clId="{8A8F120A-7D47-4185-8F6A-63C75941CB66}" dt="2024-06-04T19:27:45.180" v="6824"/>
              <pc2:cmMkLst xmlns:pc2="http://schemas.microsoft.com/office/powerpoint/2019/9/main/command">
                <pc:docMk/>
                <pc:sldMk cId="282143458" sldId="2147376348"/>
                <pc2:cmMk id="{968932D3-4143-499B-9F23-F8FAF37FC09B}"/>
              </pc2:cmMkLst>
            </pc226:cmChg>
          </p:ext>
        </pc:extLst>
      </pc:sldChg>
      <pc:sldChg chg="modSp mod ord addCm delCm">
        <pc:chgData name="Leah Montner Dixon" userId="d5b2ae9e-9213-4442-b7df-4db8cbe51e5d" providerId="ADAL" clId="{8A8F120A-7D47-4185-8F6A-63C75941CB66}" dt="2024-06-04T19:16:40.716" v="6426" actId="14100"/>
        <pc:sldMkLst>
          <pc:docMk/>
          <pc:sldMk cId="4217998672" sldId="214737635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eah Montner Dixon" userId="d5b2ae9e-9213-4442-b7df-4db8cbe51e5d" providerId="ADAL" clId="{8A8F120A-7D47-4185-8F6A-63C75941CB66}" dt="2024-06-04T19:16:12.245" v="6403"/>
              <pc2:cmMkLst xmlns:pc2="http://schemas.microsoft.com/office/powerpoint/2019/9/main/command">
                <pc:docMk/>
                <pc:sldMk cId="4217998672" sldId="2147376350"/>
                <pc2:cmMk id="{33F8A567-B905-4479-A7FC-9DEBBE40EA01}"/>
              </pc2:cmMkLst>
            </pc226:cmChg>
          </p:ext>
        </pc:extLst>
      </pc:sldChg>
      <pc:sldChg chg="modSp mod addCm delCm">
        <pc:chgData name="Leah Montner Dixon" userId="d5b2ae9e-9213-4442-b7df-4db8cbe51e5d" providerId="ADAL" clId="{8A8F120A-7D47-4185-8F6A-63C75941CB66}" dt="2024-06-04T17:45:16.405" v="5996" actId="14100"/>
        <pc:sldMkLst>
          <pc:docMk/>
          <pc:sldMk cId="1362027338" sldId="214737635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eah Montner Dixon" userId="d5b2ae9e-9213-4442-b7df-4db8cbe51e5d" providerId="ADAL" clId="{8A8F120A-7D47-4185-8F6A-63C75941CB66}" dt="2024-06-04T17:44:08.671" v="5933"/>
              <pc2:cmMkLst xmlns:pc2="http://schemas.microsoft.com/office/powerpoint/2019/9/main/command">
                <pc:docMk/>
                <pc:sldMk cId="1362027338" sldId="2147376352"/>
                <pc2:cmMk id="{A843C1DA-1A03-41CA-93E4-4A3477F2FC44}"/>
              </pc2:cmMkLst>
            </pc226:cmChg>
            <pc226:cmChg xmlns:pc226="http://schemas.microsoft.com/office/powerpoint/2022/06/main/command" chg="add del">
              <pc226:chgData name="Leah Montner Dixon" userId="d5b2ae9e-9213-4442-b7df-4db8cbe51e5d" providerId="ADAL" clId="{8A8F120A-7D47-4185-8F6A-63C75941CB66}" dt="2024-06-04T17:44:10.446" v="5934"/>
              <pc2:cmMkLst xmlns:pc2="http://schemas.microsoft.com/office/powerpoint/2019/9/main/command">
                <pc:docMk/>
                <pc:sldMk cId="1362027338" sldId="2147376352"/>
                <pc2:cmMk id="{C3238BF6-28E4-4399-93D6-4AFC4449059A}"/>
              </pc2:cmMkLst>
            </pc226:cmChg>
          </p:ext>
        </pc:extLst>
      </pc:sldChg>
      <pc:sldChg chg="addSp delSp modSp mod ord">
        <pc:chgData name="Leah Montner Dixon" userId="d5b2ae9e-9213-4442-b7df-4db8cbe51e5d" providerId="ADAL" clId="{8A8F120A-7D47-4185-8F6A-63C75941CB66}" dt="2024-06-04T15:58:14.073" v="5780" actId="12788"/>
        <pc:sldMkLst>
          <pc:docMk/>
          <pc:sldMk cId="1053561382" sldId="2147376354"/>
        </pc:sldMkLst>
      </pc:sldChg>
      <pc:sldChg chg="addSp delSp modSp mod ord">
        <pc:chgData name="Leah Montner Dixon" userId="d5b2ae9e-9213-4442-b7df-4db8cbe51e5d" providerId="ADAL" clId="{8A8F120A-7D47-4185-8F6A-63C75941CB66}" dt="2024-06-04T14:36:29.006" v="5653"/>
        <pc:sldMkLst>
          <pc:docMk/>
          <pc:sldMk cId="714838885" sldId="2147376355"/>
        </pc:sldMkLst>
      </pc:sldChg>
      <pc:sldChg chg="modSp mod">
        <pc:chgData name="Leah Montner Dixon" userId="d5b2ae9e-9213-4442-b7df-4db8cbe51e5d" providerId="ADAL" clId="{8A8F120A-7D47-4185-8F6A-63C75941CB66}" dt="2024-06-04T21:16:19.288" v="8533" actId="113"/>
        <pc:sldMkLst>
          <pc:docMk/>
          <pc:sldMk cId="1147571997" sldId="2147376357"/>
        </pc:sldMkLst>
      </pc:sldChg>
      <pc:sldChg chg="modSp mod">
        <pc:chgData name="Leah Montner Dixon" userId="d5b2ae9e-9213-4442-b7df-4db8cbe51e5d" providerId="ADAL" clId="{8A8F120A-7D47-4185-8F6A-63C75941CB66}" dt="2024-06-04T15:56:22.193" v="5675" actId="1076"/>
        <pc:sldMkLst>
          <pc:docMk/>
          <pc:sldMk cId="2119397178" sldId="2147376358"/>
        </pc:sldMkLst>
      </pc:sldChg>
      <pc:sldChg chg="addSp delSp modSp mod ord">
        <pc:chgData name="Leah Montner Dixon" userId="d5b2ae9e-9213-4442-b7df-4db8cbe51e5d" providerId="ADAL" clId="{8A8F120A-7D47-4185-8F6A-63C75941CB66}" dt="2024-05-31T19:08:35.631" v="5011" actId="20577"/>
        <pc:sldMkLst>
          <pc:docMk/>
          <pc:sldMk cId="1036399797" sldId="2147376359"/>
        </pc:sldMkLst>
      </pc:sldChg>
      <pc:sldChg chg="modSp mod">
        <pc:chgData name="Leah Montner Dixon" userId="d5b2ae9e-9213-4442-b7df-4db8cbe51e5d" providerId="ADAL" clId="{8A8F120A-7D47-4185-8F6A-63C75941CB66}" dt="2024-06-05T14:28:53.584" v="8999" actId="12789"/>
        <pc:sldMkLst>
          <pc:docMk/>
          <pc:sldMk cId="2206576590" sldId="2147376362"/>
        </pc:sldMkLst>
      </pc:sldChg>
      <pc:sldChg chg="modSp mod">
        <pc:chgData name="Leah Montner Dixon" userId="d5b2ae9e-9213-4442-b7df-4db8cbe51e5d" providerId="ADAL" clId="{8A8F120A-7D47-4185-8F6A-63C75941CB66}" dt="2024-06-05T16:29:46.810" v="9163" actId="1582"/>
        <pc:sldMkLst>
          <pc:docMk/>
          <pc:sldMk cId="3300958763" sldId="214737636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It has a large library of good programming</c:v>
                </c:pt>
                <c:pt idx="1">
                  <c:v>It has one specific show or movie I wanted to watch</c:v>
                </c:pt>
                <c:pt idx="2">
                  <c:v>It has good original programming</c:v>
                </c:pt>
                <c:pt idx="3">
                  <c:v>I got a special deal or offer (free trial, etc.)</c:v>
                </c:pt>
                <c:pt idx="4">
                  <c:v>It offers episodes of an old favorite show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0.21</c:v>
                </c:pt>
                <c:pt idx="1">
                  <c:v>0.15</c:v>
                </c:pt>
                <c:pt idx="2">
                  <c:v>0.13</c:v>
                </c:pt>
                <c:pt idx="3">
                  <c:v>0.08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EE-4463-A59B-CB2C1FF38F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1938208"/>
        <c:axId val="1311939648"/>
      </c:barChart>
      <c:catAx>
        <c:axId val="1311938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2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311939648"/>
        <c:crosses val="autoZero"/>
        <c:auto val="1"/>
        <c:lblAlgn val="ctr"/>
        <c:lblOffset val="100"/>
        <c:noMultiLvlLbl val="0"/>
      </c:catAx>
      <c:valAx>
        <c:axId val="131193964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31193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46391884146233"/>
          <c:y val="0.1972411947348339"/>
          <c:w val="0.86371998031496067"/>
          <c:h val="0.802758805265166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&lt;$50k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Ad-Free</c:v>
                </c:pt>
                <c:pt idx="1">
                  <c:v>Ad-Supported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0.33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A-4F2D-BB32-2D81EC1D80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$50-100k</c:v>
                </c:pt>
              </c:strCache>
            </c:strRef>
          </c:tx>
          <c:spPr>
            <a:solidFill>
              <a:srgbClr val="A343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Ad-Free</c:v>
                </c:pt>
                <c:pt idx="1">
                  <c:v>Ad-Supported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0.28999999999999998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5A-4F2D-BB32-2D81EC1D80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$100-150k</c:v>
                </c:pt>
              </c:strCache>
            </c:strRef>
          </c:tx>
          <c:spPr>
            <a:solidFill>
              <a:srgbClr val="E84A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Ad-Free</c:v>
                </c:pt>
                <c:pt idx="1">
                  <c:v>Ad-Supported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0.17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5A-4F2D-BB32-2D81EC1D80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$150-200k</c:v>
                </c:pt>
              </c:strCache>
            </c:strRef>
          </c:tx>
          <c:spPr>
            <a:solidFill>
              <a:srgbClr val="FFE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B1464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Ad-Free</c:v>
                </c:pt>
                <c:pt idx="1">
                  <c:v>Ad-Supported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0.09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5A-4F2D-BB32-2D81EC1D807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$200k+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Ad-Free</c:v>
                </c:pt>
                <c:pt idx="1">
                  <c:v>Ad-Supported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0.12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5A-4F2D-BB32-2D81EC1D8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overlap val="100"/>
        <c:axId val="1336242655"/>
        <c:axId val="1336245055"/>
      </c:barChart>
      <c:catAx>
        <c:axId val="133624265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B1464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336245055"/>
        <c:crosses val="autoZero"/>
        <c:auto val="1"/>
        <c:lblAlgn val="ctr"/>
        <c:lblOffset val="100"/>
        <c:noMultiLvlLbl val="0"/>
      </c:catAx>
      <c:valAx>
        <c:axId val="1336245055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336242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747219560324085"/>
          <c:y val="9.3565653556653885E-3"/>
          <c:w val="0.56672140972135154"/>
          <c:h val="6.8150756056423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B1464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46391884146233"/>
          <c:y val="0.1972411947348339"/>
          <c:w val="0.86371998031496067"/>
          <c:h val="0.802758805265166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A18-24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Ad-Free</c:v>
                </c:pt>
                <c:pt idx="1">
                  <c:v>Ad-Supported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A-4F2D-BB32-2D81EC1D80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A25-34</c:v>
                </c:pt>
              </c:strCache>
            </c:strRef>
          </c:tx>
          <c:spPr>
            <a:solidFill>
              <a:srgbClr val="A343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Ad-Free</c:v>
                </c:pt>
                <c:pt idx="1">
                  <c:v>Ad-Supported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0.18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5A-4F2D-BB32-2D81EC1D80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A35-44</c:v>
                </c:pt>
              </c:strCache>
            </c:strRef>
          </c:tx>
          <c:spPr>
            <a:solidFill>
              <a:srgbClr val="E84A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Ad-Free</c:v>
                </c:pt>
                <c:pt idx="1">
                  <c:v>Ad-Supported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0.19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5A-4F2D-BB32-2D81EC1D80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A45-54</c:v>
                </c:pt>
              </c:strCache>
            </c:strRef>
          </c:tx>
          <c:spPr>
            <a:solidFill>
              <a:srgbClr val="FFE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B1464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Ad-Free</c:v>
                </c:pt>
                <c:pt idx="1">
                  <c:v>Ad-Supported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0.17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5A-4F2D-BB32-2D81EC1D807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A55+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Ad-Free</c:v>
                </c:pt>
                <c:pt idx="1">
                  <c:v>Ad-Supported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0.36</c:v>
                </c:pt>
                <c:pt idx="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5A-4F2D-BB32-2D81EC1D8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overlap val="100"/>
        <c:axId val="1336242655"/>
        <c:axId val="1336245055"/>
      </c:barChart>
      <c:catAx>
        <c:axId val="133624265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B1464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336245055"/>
        <c:crosses val="autoZero"/>
        <c:auto val="1"/>
        <c:lblAlgn val="ctr"/>
        <c:lblOffset val="100"/>
        <c:noMultiLvlLbl val="0"/>
      </c:catAx>
      <c:valAx>
        <c:axId val="1336245055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336242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841831380942999"/>
          <c:y val="9.3566154673618961E-3"/>
          <c:w val="0.46245958641566209"/>
          <c:h val="6.8150756056423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B1464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rgbClr val="1F1A62"/>
                    </a:solidFill>
                    <a:latin typeface="Helvetica" panose="020B0403020202020204"/>
                    <a:ea typeface="+mn-ea"/>
                    <a:cs typeface="Helvetica" panose="020B040302020202020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98.3</c:v>
                </c:pt>
                <c:pt idx="1">
                  <c:v>105.9</c:v>
                </c:pt>
                <c:pt idx="2">
                  <c:v>112</c:v>
                </c:pt>
                <c:pt idx="3">
                  <c:v>116.8</c:v>
                </c:pt>
                <c:pt idx="4">
                  <c:v>120.5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3-41A4-92F4-41A8589BF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1296118816"/>
        <c:axId val="1296120256"/>
      </c:barChart>
      <c:catAx>
        <c:axId val="129611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F1A62"/>
                </a:solidFill>
                <a:latin typeface="Helvetica" panose="020B0403020202020204"/>
                <a:ea typeface="+mn-ea"/>
                <a:cs typeface="Helvetica" panose="020B0403020202020204"/>
              </a:defRPr>
            </a:pPr>
            <a:endParaRPr lang="en-US"/>
          </a:p>
        </c:txPr>
        <c:crossAx val="1296120256"/>
        <c:crosses val="autoZero"/>
        <c:auto val="1"/>
        <c:lblAlgn val="ctr"/>
        <c:lblOffset val="100"/>
        <c:noMultiLvlLbl val="0"/>
      </c:catAx>
      <c:valAx>
        <c:axId val="129612025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29611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70477659780943"/>
          <c:y val="3.7026552119536872E-3"/>
          <c:w val="0.55732633367872286"/>
          <c:h val="0.996297344788046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4A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All subscriptions are direct</c:v>
                </c:pt>
                <c:pt idx="1">
                  <c:v>Subscribe to at least one SVOD through an aggregator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3.2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CF-4BE3-BD8D-FED180547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11938208"/>
        <c:axId val="1311939648"/>
      </c:barChart>
      <c:catAx>
        <c:axId val="1311938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311939648"/>
        <c:crosses val="autoZero"/>
        <c:auto val="1"/>
        <c:lblAlgn val="ctr"/>
        <c:lblOffset val="100"/>
        <c:noMultiLvlLbl val="0"/>
      </c:catAx>
      <c:valAx>
        <c:axId val="1311939648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31193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4A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We weren't using it enough</c:v>
                </c:pt>
                <c:pt idx="1">
                  <c:v>The service raised it prices</c:v>
                </c:pt>
                <c:pt idx="2">
                  <c:v>I needed to tighten my budget</c:v>
                </c:pt>
                <c:pt idx="3">
                  <c:v>It wasn't worth the amount we were paying for it</c:v>
                </c:pt>
                <c:pt idx="4">
                  <c:v>I subscribed to watch a specific show, and I finished it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0.17</c:v>
                </c:pt>
                <c:pt idx="1">
                  <c:v>0.17</c:v>
                </c:pt>
                <c:pt idx="2">
                  <c:v>0.12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BB-47EB-9179-800E65C64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1938208"/>
        <c:axId val="1311939648"/>
      </c:barChart>
      <c:catAx>
        <c:axId val="1311938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2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311939648"/>
        <c:crosses val="autoZero"/>
        <c:auto val="1"/>
        <c:lblAlgn val="ctr"/>
        <c:lblOffset val="100"/>
        <c:noMultiLvlLbl val="0"/>
      </c:catAx>
      <c:valAx>
        <c:axId val="131193964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31193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379478006896418E-2"/>
          <c:y val="8.1458414662981121E-2"/>
          <c:w val="0.97324104398620714"/>
          <c:h val="0.77392199525885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"$"#,##0</c:formatCode>
                <c:ptCount val="5"/>
                <c:pt idx="0">
                  <c:v>67</c:v>
                </c:pt>
                <c:pt idx="1">
                  <c:v>69</c:v>
                </c:pt>
                <c:pt idx="2">
                  <c:v>74</c:v>
                </c:pt>
                <c:pt idx="3">
                  <c:v>92</c:v>
                </c:pt>
                <c:pt idx="4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FF-424E-B2CD-95C14D0B7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1311938208"/>
        <c:axId val="1311939648"/>
      </c:barChart>
      <c:catAx>
        <c:axId val="131193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311939648"/>
        <c:crosses val="autoZero"/>
        <c:auto val="1"/>
        <c:lblAlgn val="ctr"/>
        <c:lblOffset val="100"/>
        <c:noMultiLvlLbl val="0"/>
      </c:catAx>
      <c:valAx>
        <c:axId val="1311939648"/>
        <c:scaling>
          <c:orientation val="minMax"/>
        </c:scaling>
        <c:delete val="1"/>
        <c:axPos val="l"/>
        <c:numFmt formatCode="&quot;$&quot;#,##0" sourceLinked="1"/>
        <c:majorTickMark val="none"/>
        <c:minorTickMark val="none"/>
        <c:tickLblPos val="nextTo"/>
        <c:crossAx val="131193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April '23</c:v>
                </c:pt>
                <c:pt idx="1">
                  <c:v>April '24</c:v>
                </c:pt>
                <c:pt idx="2">
                  <c:v>Nov '24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4.2000000000000003E-2</c:v>
                </c:pt>
                <c:pt idx="1">
                  <c:v>4.5999999999999999E-2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D3-4ED0-8CE5-C15CD797F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1311938208"/>
        <c:axId val="1311939648"/>
      </c:barChart>
      <c:catAx>
        <c:axId val="131193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311939648"/>
        <c:crosses val="autoZero"/>
        <c:auto val="1"/>
        <c:lblAlgn val="ctr"/>
        <c:lblOffset val="100"/>
        <c:noMultiLvlLbl val="0"/>
      </c:catAx>
      <c:valAx>
        <c:axId val="1311939648"/>
        <c:scaling>
          <c:orientation val="minMax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31193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Removed Subscription Streaming Service</c:v>
                </c:pt>
                <c:pt idx="1">
                  <c:v>Added Subscription Streaming Service</c:v>
                </c:pt>
                <c:pt idx="2">
                  <c:v>Removed Free Streaming Service</c:v>
                </c:pt>
                <c:pt idx="3">
                  <c:v>Added Free Streaming Service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0.36</c:v>
                </c:pt>
                <c:pt idx="1">
                  <c:v>0.28000000000000003</c:v>
                </c:pt>
                <c:pt idx="2">
                  <c:v>7.0000000000000007E-2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EE-4463-A59B-CB2C1FF38F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311938208"/>
        <c:axId val="1311939648"/>
      </c:barChart>
      <c:catAx>
        <c:axId val="131193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311939648"/>
        <c:crosses val="autoZero"/>
        <c:auto val="1"/>
        <c:lblAlgn val="ctr"/>
        <c:lblOffset val="100"/>
        <c:noMultiLvlLbl val="0"/>
      </c:catAx>
      <c:valAx>
        <c:axId val="13119396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1193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134165735508398E-2"/>
          <c:y val="4.8396741032052708E-2"/>
          <c:w val="0.94773166852898316"/>
          <c:h val="0.73774855727825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Remove 
Subscription Streaming Service</c:v>
                </c:pt>
                <c:pt idx="1">
                  <c:v>Add Subscription Streaming Service</c:v>
                </c:pt>
                <c:pt idx="2">
                  <c:v>Remove Free Streaming Service</c:v>
                </c:pt>
                <c:pt idx="3">
                  <c:v>Add Free Streaming Service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0.32</c:v>
                </c:pt>
                <c:pt idx="1">
                  <c:v>0.19</c:v>
                </c:pt>
                <c:pt idx="2">
                  <c:v>7.0000000000000007E-2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F-4A79-BD78-927AED154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311938208"/>
        <c:axId val="1311939648"/>
      </c:barChart>
      <c:catAx>
        <c:axId val="131193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311939648"/>
        <c:crosses val="autoZero"/>
        <c:auto val="1"/>
        <c:lblAlgn val="ctr"/>
        <c:lblOffset val="100"/>
        <c:noMultiLvlLbl val="0"/>
      </c:catAx>
      <c:valAx>
        <c:axId val="13119396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1193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155536573533608E-3"/>
          <c:y val="0.11807070245402929"/>
          <c:w val="0.9634538971042772"/>
          <c:h val="0.744097373988302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March '25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F5-4187-BF7C-5B481C253363}"/>
              </c:ext>
            </c:extLst>
          </c:dPt>
          <c:dPt>
            <c:idx val="1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F5-4187-BF7C-5B481C253363}"/>
              </c:ext>
            </c:extLst>
          </c:dPt>
          <c:dPt>
            <c:idx val="2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EE6-4020-94A0-430A9CA8D0BF}"/>
              </c:ext>
            </c:extLst>
          </c:dPt>
          <c:dPt>
            <c:idx val="3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EE6-4020-94A0-430A9CA8D0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A18-34</c:v>
                </c:pt>
                <c:pt idx="2">
                  <c:v>A35-49</c:v>
                </c:pt>
                <c:pt idx="3">
                  <c:v>A50+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0.66</c:v>
                </c:pt>
                <c:pt idx="1">
                  <c:v>0.6</c:v>
                </c:pt>
                <c:pt idx="2">
                  <c:v>0.68</c:v>
                </c:pt>
                <c:pt idx="3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F5-4187-BF7C-5B481C253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27"/>
        <c:axId val="270594176"/>
        <c:axId val="270590432"/>
      </c:barChart>
      <c:catAx>
        <c:axId val="27059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0590432"/>
        <c:crosses val="autoZero"/>
        <c:auto val="1"/>
        <c:lblAlgn val="ctr"/>
        <c:lblOffset val="100"/>
        <c:noMultiLvlLbl val="0"/>
      </c:catAx>
      <c:valAx>
        <c:axId val="270590432"/>
        <c:scaling>
          <c:orientation val="minMax"/>
          <c:max val="0.73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7059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4A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rgbClr val="1F1A62"/>
                    </a:solidFill>
                    <a:latin typeface="Helvetica" panose="020B0403020202020204"/>
                    <a:ea typeface="+mn-ea"/>
                    <a:cs typeface="Helvetica" panose="020B040302020202020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149.4</c:v>
                </c:pt>
                <c:pt idx="1">
                  <c:v>164.4</c:v>
                </c:pt>
                <c:pt idx="2">
                  <c:v>185.5</c:v>
                </c:pt>
                <c:pt idx="3">
                  <c:v>196.3</c:v>
                </c:pt>
                <c:pt idx="4">
                  <c:v>202.2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0-4F22-8AB3-2A0842A87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1296118816"/>
        <c:axId val="1296120256"/>
      </c:barChart>
      <c:catAx>
        <c:axId val="129611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F1A62"/>
                </a:solidFill>
                <a:latin typeface="Helvetica" panose="020B0403020202020204"/>
                <a:ea typeface="+mn-ea"/>
                <a:cs typeface="Helvetica" panose="020B0403020202020204"/>
              </a:defRPr>
            </a:pPr>
            <a:endParaRPr lang="en-US"/>
          </a:p>
        </c:txPr>
        <c:crossAx val="1296120256"/>
        <c:crosses val="autoZero"/>
        <c:auto val="1"/>
        <c:lblAlgn val="ctr"/>
        <c:lblOffset val="100"/>
        <c:noMultiLvlLbl val="0"/>
      </c:catAx>
      <c:valAx>
        <c:axId val="129612025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29611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61729587729556E-2"/>
          <c:y val="0.1251873905660654"/>
          <c:w val="0.97567654082454092"/>
          <c:h val="0.758626290246031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Ad-Supported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2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0.39</c:v>
                </c:pt>
                <c:pt idx="1">
                  <c:v>0.45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FB-4144-92E2-9F3F5CB7EB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Ad-Free</c:v>
                </c:pt>
              </c:strCache>
            </c:strRef>
          </c:tx>
          <c:spPr>
            <a:solidFill>
              <a:srgbClr val="ACBDC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0.61</c:v>
                </c:pt>
                <c:pt idx="1">
                  <c:v>0.55000000000000004</c:v>
                </c:pt>
                <c:pt idx="2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4C-4587-991C-265341FD9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overlap val="100"/>
        <c:axId val="658534240"/>
        <c:axId val="658545280"/>
      </c:barChart>
      <c:catAx>
        <c:axId val="65853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658545280"/>
        <c:crosses val="autoZero"/>
        <c:auto val="1"/>
        <c:lblAlgn val="ctr"/>
        <c:lblOffset val="100"/>
        <c:noMultiLvlLbl val="0"/>
      </c:catAx>
      <c:valAx>
        <c:axId val="658545280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65853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328405577443506"/>
          <c:y val="1.0952376708865418E-2"/>
          <c:w val="0.29343188845112989"/>
          <c:h val="8.13778837306037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r">
              <a:defRPr sz="1200"/>
            </a:lvl1pPr>
          </a:lstStyle>
          <a:p>
            <a:fld id="{BC769033-CC82-0C4F-9180-62F036320BDF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2" tIns="46552" rIns="93102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6"/>
            <a:ext cx="5603240" cy="3657958"/>
          </a:xfrm>
          <a:prstGeom prst="rect">
            <a:avLst/>
          </a:prstGeom>
        </p:spPr>
        <p:txBody>
          <a:bodyPr vert="horz" lIns="93102" tIns="46552" rIns="93102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r">
              <a:defRPr sz="1200"/>
            </a:lvl1pPr>
          </a:lstStyle>
          <a:p>
            <a:fld id="{F3615BE2-BB6E-D846-B0CB-BE207E4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92BFB-1831-C2B7-F2AC-F1C87D2C4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4C54DF-071A-A3AC-BE99-CE969DBD77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B7BC72-770F-CE7E-E3AB-AA69E5231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5EB4F-F5CD-8421-61DD-F5FB270052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3668">
              <a:defRPr/>
            </a:pPr>
            <a:fld id="{2F04EFE2-3D8F-4FA9-AF11-29E6306303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668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758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DDF3B-E7C0-5F58-648C-8A4DF4042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63D4D5-1423-6C4F-6E74-7F7D00AEBC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04DFDE-E14F-301A-C7F7-8280C444B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ECEDE-827B-829A-E275-360745D0DE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97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3668">
              <a:defRPr/>
            </a:pPr>
            <a:fld id="{5945C460-F1C7-47B5-B7A9-606210A0258C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13668">
                <a:defRPr/>
              </a:pPr>
              <a:t>28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77911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29">
              <a:defRPr/>
            </a:pPr>
            <a:fld id="{ECAD8B63-C8C7-40AD-826D-2370E81A9CC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029">
                <a:defRPr/>
              </a:pPr>
              <a:t>29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338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176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176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62353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13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031C3-C562-1363-EE89-D63C061C2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F67383-2813-196F-7C9B-6EF0488CA2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FA01B2-C898-5556-90FF-2025B71DB4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E96F5-95F9-97D0-C73F-097318EAC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2490">
              <a:defRPr/>
            </a:pPr>
            <a:fld id="{7EAACFB9-4676-4C0B-B187-FBB2AEA93B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2490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4444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17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7B404-D2A5-934F-9A26-A7F6941F3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B8ED9A-B904-5915-08C6-4B2761E5C5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943AEC-F05E-64BB-F681-DFE32171A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46AB5-F78E-9060-5A05-6C22ACDBD2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04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4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FE31D-11DF-D00E-D0D4-2A6FD069C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79C9C1-879A-C2EF-9799-EF74FDE11A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9F856A-C572-8A4D-36E0-AD13E3B49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74079-703B-5646-34F3-94B745994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3668">
              <a:defRPr/>
            </a:pPr>
            <a:fld id="{7EAACFB9-4676-4C0B-B187-FBB2AEA93B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668">
                <a:defRPr/>
              </a:pPr>
              <a:t>21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02968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597B0-9C9C-7367-7856-7F2A92B56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CAE650-285A-FBFE-6AE1-D9D113FC66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23932E-5C87-704E-A4E5-22A4824BB4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DFCF0-32FD-D277-B221-678C5F51E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6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36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62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1855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512" y="567941"/>
            <a:ext cx="7347015" cy="994545"/>
          </a:xfrm>
          <a:prstGeom prst="rect">
            <a:avLst/>
          </a:prstGeom>
        </p:spPr>
        <p:txBody>
          <a:bodyPr/>
          <a:lstStyle>
            <a:lvl1pPr algn="l">
              <a:defRPr spc="-100">
                <a:solidFill>
                  <a:srgbClr val="3775A2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Sample Page Layout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2037" y="368685"/>
            <a:ext cx="7880671" cy="3394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AF78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Sample Pre-Head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752" y="6410230"/>
            <a:ext cx="9285208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02218" y="1809173"/>
            <a:ext cx="6289256" cy="262428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In 2014, the VAB released a study called “What’s Driving Digital?” which looked at the impact of monthly TV spend on the website traffic of 75 “pure-play” Internet brands such as Priceline, </a:t>
            </a:r>
            <a:r>
              <a:rPr lang="en-US" err="1"/>
              <a:t>E*Trade</a:t>
            </a:r>
            <a:r>
              <a:rPr lang="en-US"/>
              <a:t> and </a:t>
            </a:r>
            <a:r>
              <a:rPr lang="en-US" err="1"/>
              <a:t>Match.com</a:t>
            </a:r>
            <a:r>
              <a:rPr lang="en-US"/>
              <a:t> to name just a few.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22036" y="4640119"/>
            <a:ext cx="6289256" cy="136351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•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pPr lvl="0"/>
            <a:r>
              <a:rPr lang="en-US"/>
              <a:t>•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endParaRPr lang="en-US"/>
          </a:p>
          <a:p>
            <a:pPr lvl="0"/>
            <a:r>
              <a:rPr lang="en-US"/>
              <a:t>•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B1CEF-CD72-4131-87CE-CB361728A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4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1714BA-599F-43A0-A8D2-5422D6427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6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3108744-0294-425C-AA76-6D3A486FCFFB}" type="datetime1">
              <a:rPr lang="en-US" smtClean="0">
                <a:solidFill>
                  <a:prstClr val="black"/>
                </a:solidFill>
              </a:rPr>
              <a:t>6/21/2025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5CB122-3EFA-4C50-9CBB-573C569EC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1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512" y="567941"/>
            <a:ext cx="7347015" cy="994545"/>
          </a:xfrm>
          <a:prstGeom prst="rect">
            <a:avLst/>
          </a:prstGeom>
        </p:spPr>
        <p:txBody>
          <a:bodyPr/>
          <a:lstStyle>
            <a:lvl1pPr algn="l">
              <a:defRPr spc="-100">
                <a:solidFill>
                  <a:srgbClr val="3775A2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Sample Page Layout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2037" y="368685"/>
            <a:ext cx="7880671" cy="3394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AF78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Sample Pre-Head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752" y="6410230"/>
            <a:ext cx="9285208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02218" y="1809173"/>
            <a:ext cx="6289256" cy="262428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In 2014, the VAB released a study called “What’s Driving Digital?” which looked at the impact of monthly TV spend on the website traffic of 75 “pure-play” Internet brands such as Priceline, </a:t>
            </a:r>
            <a:r>
              <a:rPr lang="en-US" err="1"/>
              <a:t>E*Trade</a:t>
            </a:r>
            <a:r>
              <a:rPr lang="en-US"/>
              <a:t> and </a:t>
            </a:r>
            <a:r>
              <a:rPr lang="en-US" err="1"/>
              <a:t>Match.com</a:t>
            </a:r>
            <a:r>
              <a:rPr lang="en-US"/>
              <a:t> to name just a few.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22036" y="4640119"/>
            <a:ext cx="6289256" cy="136351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•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pPr lvl="0"/>
            <a:r>
              <a:rPr lang="en-US"/>
              <a:t>•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endParaRPr lang="en-US"/>
          </a:p>
          <a:p>
            <a:pPr lvl="0"/>
            <a:r>
              <a:rPr lang="en-US"/>
              <a:t>•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B1CEF-CD72-4131-87CE-CB361728A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35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998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1714BA-599F-43A0-A8D2-5422D6427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23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886D020-9E2A-4967-849E-505AD280B565}" type="datetime1">
              <a:rPr lang="en-US" smtClean="0">
                <a:solidFill>
                  <a:prstClr val="black"/>
                </a:solidFill>
              </a:rPr>
              <a:t>6/21/2025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5CB122-3EFA-4C50-9CBB-573C569EC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35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529323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584235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514B-DA56-42A1-8710-41ED4FABE842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6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1076232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7261-22C8-452C-AEE8-C50F669C15AE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56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527E-4173-4FAC-8A7F-42C6E68FD0A9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30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92AF-5184-426E-82C8-799E42B843F1}" type="datetime1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01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C8CD-DFCD-49AC-9A63-541DF66F2CC6}" type="datetime1">
              <a:rPr lang="en-US" smtClean="0"/>
              <a:t>6/21/2025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49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EDF6-B0AC-435B-A222-8D5942E2E43F}" type="datetime1">
              <a:rPr lang="en-US" smtClean="0"/>
              <a:t>6/21/2025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75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2AB3-F6D7-4545-82AA-56A1B85B6803}" type="datetime1">
              <a:rPr lang="en-US" smtClean="0"/>
              <a:t>6/21/2025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36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930D-6837-45FC-8C9B-7435FBDB3C4D}" type="datetime1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52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A49B-E2D0-4C81-A500-CCE670D932C7}" type="datetime1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60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880-88B5-4AE8-BC55-52D35CEF6F40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64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E94E-CDA9-495B-9F9E-7F23CC901E50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6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51A4-BDE8-4453-B5DD-B1BC25EF3885}" type="datetime1">
              <a:rPr lang="en-US" smtClean="0"/>
              <a:t>6/21/2025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22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58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41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625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3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857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12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72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6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512" y="567941"/>
            <a:ext cx="7347015" cy="994545"/>
          </a:xfrm>
          <a:prstGeom prst="rect">
            <a:avLst/>
          </a:prstGeom>
        </p:spPr>
        <p:txBody>
          <a:bodyPr/>
          <a:lstStyle>
            <a:lvl1pPr algn="l">
              <a:defRPr spc="-100">
                <a:solidFill>
                  <a:srgbClr val="3775A2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Sample Page Layout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2037" y="368685"/>
            <a:ext cx="7880671" cy="3394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AF78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Sample Pre-Head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752" y="6410230"/>
            <a:ext cx="9285208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02218" y="1809173"/>
            <a:ext cx="6289256" cy="262428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In 2014, the VAB released a study called “What’s Driving Digital?” which looked at the impact of monthly TV spend on the website traffic of 75 “pure-play” Internet brands such as Priceline, </a:t>
            </a:r>
            <a:r>
              <a:rPr lang="en-US" err="1"/>
              <a:t>E*Trade</a:t>
            </a:r>
            <a:r>
              <a:rPr lang="en-US"/>
              <a:t> and </a:t>
            </a:r>
            <a:r>
              <a:rPr lang="en-US" err="1"/>
              <a:t>Match.com</a:t>
            </a:r>
            <a:r>
              <a:rPr lang="en-US"/>
              <a:t> to name just a few.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22036" y="4640119"/>
            <a:ext cx="6289256" cy="136351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•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pPr lvl="0"/>
            <a:r>
              <a:rPr lang="en-US"/>
              <a:t>•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endParaRPr lang="en-US"/>
          </a:p>
          <a:p>
            <a:pPr lvl="0"/>
            <a:r>
              <a:rPr lang="en-US"/>
              <a:t>•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B1CEF-CD72-4131-87CE-CB361728A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811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17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457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A364-6733-3E6F-EE03-26348E489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690BA-C1D6-EDE3-6E95-4DBB4DDB5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BF136-CF57-C3ED-1DA3-88D9C86F6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A056-AE46-4753-9937-429D6147D4E6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ED9D6-EA81-9D2F-BA5C-371E6846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50BC-ABF8-0BD3-F696-5F2CC79B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5769-F49C-409C-9054-E386DB32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49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73186-91AC-C413-076C-1B0DDBD57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9AC87-F073-BEF4-67F8-5A28AEE61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01F2E-9A2F-308C-E667-13377191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A056-AE46-4753-9937-429D6147D4E6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D5BF4-A1EE-6D11-5A57-082CE77ED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F7B67-B767-E51D-BA48-10D18927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5769-F49C-409C-9054-E386DB32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298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569C-5A6A-EC74-364E-F354FCFB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6F1CB-E3E0-8134-F334-EFEA4E177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61FB2-24F1-27FC-2DDF-81186273F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A056-AE46-4753-9937-429D6147D4E6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0D58C-4187-2EC6-ECB3-36C1FF6F1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306B9-CE30-BE95-9700-A07CC0F5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5769-F49C-409C-9054-E386DB32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773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C90EF-3472-013C-89B4-7B25941D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16840-75D6-96D9-A124-9A3EFE3C3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23D64-B978-0DE5-4606-E4D8C454F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45322-A0A9-CAF3-5B35-3AD6C2E7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A056-AE46-4753-9937-429D6147D4E6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C7CE8-7E1A-B665-6DCA-74EEEC74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71F98-95E0-5AA3-D38C-24323906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5769-F49C-409C-9054-E386DB32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547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47E68-C4AE-A7B0-4EEF-E44C1165A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8C9E9-6C12-D711-B26B-B7567FD1C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83A46-B0C4-8E5E-3C6B-3823AEE9F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1B5E40-F72E-A603-1091-E782FA24D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EF022-36D7-D19D-8568-27184AC608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055793-90AC-CE71-3E0A-36A332303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A056-AE46-4753-9937-429D6147D4E6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9F725-3BAD-431D-587D-F3B953BB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6E03EA-2B6B-9131-0B98-F395098E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5769-F49C-409C-9054-E386DB32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71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F0918-18CF-B98B-BD3B-A39DE0FB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761034-BECA-552E-C177-9A055CA84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A056-AE46-4753-9937-429D6147D4E6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392A8-81EC-FA48-8536-C0F88F2B4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7C635-A29A-ADC0-2CB8-52BB9776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5769-F49C-409C-9054-E386DB32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79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A7D77F-7130-697C-16F5-70A610CE7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A056-AE46-4753-9937-429D6147D4E6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8B1DEF-022E-22FB-CC74-32CECEE8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B84B-0E83-C9D9-0263-5FB02D1D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5769-F49C-409C-9054-E386DB32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869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C54FC-1F23-A3C7-BB1A-9B45B36F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52090-3E78-8F27-81F2-D7D5A133B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A9318-6260-3ADB-5CDB-2A1FDC804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F3F7F-4E97-F67F-7412-D829E0982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A056-AE46-4753-9937-429D6147D4E6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2A1C1-7D18-B301-9908-D89144E9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3B06A-C548-F136-7E48-55C2255B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5769-F49C-409C-9054-E386DB32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6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1714BA-599F-43A0-A8D2-5422D6427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958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71599-38F2-407D-900F-D82E1C13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FA8C92-AADD-D142-162E-15350EFDF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1EB06-AAC5-0E3A-488E-599713240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ECC10-E12C-E06D-207D-9596CF13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A056-AE46-4753-9937-429D6147D4E6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E362D-57E3-DA63-B898-D5FDB682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BEDB0-12CE-3016-D0DA-0FED56D1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5769-F49C-409C-9054-E386DB32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390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0568-39B6-0156-6BF8-37021544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F725F-D79A-F844-83BA-5E7C9F08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CCFC2-B923-49B3-9AC4-B51682EEB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A056-AE46-4753-9937-429D6147D4E6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901C1-F77A-AF07-FB7F-7A502450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53F05-2C41-19EB-706D-053C9246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5769-F49C-409C-9054-E386DB32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074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A592CF-9356-CA64-BBCF-ED9F6B3C2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3DE5AD-9FDC-86C4-DFA8-B3E231FAB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F03F0-8B54-6236-6914-193F2102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A056-AE46-4753-9937-429D6147D4E6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071EE-ABFB-9DB9-F99A-C8C6E99B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CD516-BA42-EDEA-F7C8-8315C857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5769-F49C-409C-9054-E386DB32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8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40F4F0-4B6B-43D7-B385-B1B9A08A3FAE}" type="datetime1">
              <a:rPr lang="en-US" smtClean="0">
                <a:solidFill>
                  <a:prstClr val="black"/>
                </a:solidFill>
              </a:rPr>
              <a:t>6/21/2025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5CB122-3EFA-4C50-9CBB-573C569EC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0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95672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38EB84-D79E-41BC-A82D-D5921B9E922A}"/>
              </a:ext>
            </a:extLst>
          </p:cNvPr>
          <p:cNvSpPr/>
          <p:nvPr userDrawn="1"/>
        </p:nvSpPr>
        <p:spPr>
          <a:xfrm>
            <a:off x="9888279" y="6071192"/>
            <a:ext cx="2039026" cy="5917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D45F95-BF6A-457B-AFED-C24CDCF33A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452" y="6104052"/>
            <a:ext cx="1029127" cy="5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2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2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FF9373-5B95-4E54-BA9A-04A79311AD27}"/>
              </a:ext>
            </a:extLst>
          </p:cNvPr>
          <p:cNvSpPr/>
          <p:nvPr userDrawn="1"/>
        </p:nvSpPr>
        <p:spPr>
          <a:xfrm>
            <a:off x="9942786" y="6064469"/>
            <a:ext cx="2013174" cy="590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07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A0EAB4-316D-420A-9350-9DAF36DD0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5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 userDrawn="1"/>
        </p:nvSpPr>
        <p:spPr>
          <a:xfrm>
            <a:off x="11216024" y="6620933"/>
            <a:ext cx="739936" cy="228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AF7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AD1E46-6C0E-2740-8AE4-E7555976E32C}" type="slidenum">
              <a:rPr lang="en-US" sz="1000" smtClean="0">
                <a:solidFill>
                  <a:srgbClr val="508ABA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1000">
              <a:solidFill>
                <a:srgbClr val="508ABA"/>
              </a:solidFill>
              <a:latin typeface="Trebuchet MS"/>
              <a:cs typeface="Trebuchet M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FF9373-5B95-4E54-BA9A-04A79311AD27}"/>
              </a:ext>
            </a:extLst>
          </p:cNvPr>
          <p:cNvSpPr/>
          <p:nvPr userDrawn="1"/>
        </p:nvSpPr>
        <p:spPr>
          <a:xfrm>
            <a:off x="9942786" y="6064469"/>
            <a:ext cx="2013174" cy="590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91AE3A-BB40-4674-A00A-54FED8FFCDC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4809" y="6095999"/>
            <a:ext cx="1029127" cy="5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A0EAB4-316D-420A-9350-9DAF36DD0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0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3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A0EAB4-316D-420A-9350-9DAF36DD0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2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E195D-6B42-41DA-B23E-9C2644B64656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4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5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19182A-5BF9-2516-D8C0-E7E52A882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7F8F9-751B-F881-4FE0-2A046EC9C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77771-81BB-57D5-8AD7-6DBE36ACA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56A056-AE46-4753-9937-429D6147D4E6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CF6F9-1CCF-093C-F36B-4B9E25471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9D822-296F-A603-1590-F63DC3343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175769-F49C-409C-9054-E386DB32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6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0.png"/><Relationship Id="rId4" Type="http://schemas.openxmlformats.org/officeDocument/2006/relationships/hyperlink" Target="https://tubitv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1.png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" Target="slide8.xml"/><Relationship Id="rId7" Type="http://schemas.openxmlformats.org/officeDocument/2006/relationships/slide" Target="slide20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slide" Target="slide24.xml"/><Relationship Id="rId11" Type="http://schemas.openxmlformats.org/officeDocument/2006/relationships/image" Target="../media/image12.png"/><Relationship Id="rId5" Type="http://schemas.openxmlformats.org/officeDocument/2006/relationships/slide" Target="slide15.xml"/><Relationship Id="rId10" Type="http://schemas.openxmlformats.org/officeDocument/2006/relationships/image" Target="../media/image11.png"/><Relationship Id="rId4" Type="http://schemas.openxmlformats.org/officeDocument/2006/relationships/slide" Target="slide3.xml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thevab.com/insight/6-key-ingredients-to-success-in-streaming" TargetMode="External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5" Type="http://schemas.openxmlformats.org/officeDocument/2006/relationships/chart" Target="../charts/chart13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gads.tv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3.png"/><Relationship Id="rId5" Type="http://schemas.openxmlformats.org/officeDocument/2006/relationships/hyperlink" Target="https://www.innovid.com/" TargetMode="Externa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43.png"/><Relationship Id="rId4" Type="http://schemas.openxmlformats.org/officeDocument/2006/relationships/hyperlink" Target="https://www.innovid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6.png"/><Relationship Id="rId4" Type="http://schemas.openxmlformats.org/officeDocument/2006/relationships/hyperlink" Target="https://lgads.tv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25-streaming-trends?utm_source=staying-current-on-streaming-june-2025&amp;utm_medium=vab-insights&amp;utm_campaign=" TargetMode="External"/><Relationship Id="rId13" Type="http://schemas.openxmlformats.org/officeDocument/2006/relationships/image" Target="../media/image50.png"/><Relationship Id="rId18" Type="http://schemas.openxmlformats.org/officeDocument/2006/relationships/hyperlink" Target="https://thevab.com/streaming-insights-hub?utm_source=streaming-trends-update&amp;utm_medium=vab-insights&amp;utm_campaign=" TargetMode="External"/><Relationship Id="rId3" Type="http://schemas.openxmlformats.org/officeDocument/2006/relationships/hyperlink" Target="https://thevab.com/team-board" TargetMode="External"/><Relationship Id="rId7" Type="http://schemas.openxmlformats.org/officeDocument/2006/relationships/image" Target="../media/image47.jpeg"/><Relationship Id="rId12" Type="http://schemas.openxmlformats.org/officeDocument/2006/relationships/hyperlink" Target="https://thevab.com/insight/shoppable-tv?utm_source=staying-current-on-streaming-june-2025&amp;utm_medium=vab-insights&amp;utm_campaign=" TargetMode="External"/><Relationship Id="rId17" Type="http://schemas.openxmlformats.org/officeDocument/2006/relationships/image" Target="../media/image52.png"/><Relationship Id="rId2" Type="http://schemas.openxmlformats.org/officeDocument/2006/relationships/hyperlink" Target="https://thevab.com/" TargetMode="External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hyperlink" Target="https://thevab.com/insight/power-of-premium-video?utm_source=staying-current-on-streaming-june-2025&amp;utm_medium=vab-insights&amp;utm_campaign=" TargetMode="External"/><Relationship Id="rId15" Type="http://schemas.openxmlformats.org/officeDocument/2006/relationships/hyperlink" Target="https://thevab.com/insight/left-your-own-devices-june-2025?utm_source=staying-current-on-streaming-june-2025&amp;utm_medium=vab-insights&amp;utm_campaign=" TargetMode="External"/><Relationship Id="rId10" Type="http://schemas.openxmlformats.org/officeDocument/2006/relationships/hyperlink" Target="https://thevab.com/insight/connected-device-usage?utm_source=staying-current-on-streaming-june-2025&amp;utm_medium=vab-insights&amp;utm_campaign=" TargetMode="External"/><Relationship Id="rId4" Type="http://schemas.openxmlformats.org/officeDocument/2006/relationships/hyperlink" Target="https://thevab.com/insight/6-key-ingredients-to-success-in-streaming?utm_source=staying-current-on-streaming-june-2025&amp;utm_medium=vab-insights&amp;utm_campaign=" TargetMode="External"/><Relationship Id="rId9" Type="http://schemas.openxmlformats.org/officeDocument/2006/relationships/image" Target="../media/image48.png"/><Relationship Id="rId1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4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6.png"/><Relationship Id="rId5" Type="http://schemas.openxmlformats.org/officeDocument/2006/relationships/hyperlink" Target="https://lgads.tv/" TargetMode="Externa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6.png"/><Relationship Id="rId5" Type="http://schemas.openxmlformats.org/officeDocument/2006/relationships/hyperlink" Target="https://lgads.tv/" TargetMode="Externa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www.mrisimmons.com/" TargetMode="External"/><Relationship Id="rId5" Type="http://schemas.openxmlformats.org/officeDocument/2006/relationships/chart" Target="../charts/char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37D81-DDEE-F49F-314E-0FA756DA0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1EA9A445-1911-1F1F-633A-3784621994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346" y="5650724"/>
            <a:ext cx="2523582" cy="87918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61F5C42-FC92-E4D2-8094-6F147EA9C9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9630" b="36230"/>
          <a:stretch>
            <a:fillRect/>
          </a:stretch>
        </p:blipFill>
        <p:spPr>
          <a:xfrm>
            <a:off x="5299790" y="2662414"/>
            <a:ext cx="6892210" cy="4191122"/>
          </a:xfrm>
          <a:custGeom>
            <a:avLst/>
            <a:gdLst>
              <a:gd name="connsiteX0" fmla="*/ 0 w 7084331"/>
              <a:gd name="connsiteY0" fmla="*/ 0 h 4191122"/>
              <a:gd name="connsiteX1" fmla="*/ 7084331 w 7084331"/>
              <a:gd name="connsiteY1" fmla="*/ 0 h 4191122"/>
              <a:gd name="connsiteX2" fmla="*/ 7084331 w 7084331"/>
              <a:gd name="connsiteY2" fmla="*/ 4191122 h 4191122"/>
              <a:gd name="connsiteX3" fmla="*/ 0 w 7084331"/>
              <a:gd name="connsiteY3" fmla="*/ 4191122 h 41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331" h="4191122">
                <a:moveTo>
                  <a:pt x="0" y="0"/>
                </a:moveTo>
                <a:lnTo>
                  <a:pt x="7084331" y="0"/>
                </a:lnTo>
                <a:lnTo>
                  <a:pt x="7084331" y="4191122"/>
                </a:lnTo>
                <a:lnTo>
                  <a:pt x="0" y="4191122"/>
                </a:lnTo>
                <a:close/>
              </a:path>
            </a:pathLst>
          </a:cu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18069BF-47F9-ABD8-A643-0DC7CEC7359A}"/>
              </a:ext>
            </a:extLst>
          </p:cNvPr>
          <p:cNvGrpSpPr/>
          <p:nvPr/>
        </p:nvGrpSpPr>
        <p:grpSpPr>
          <a:xfrm>
            <a:off x="1836427" y="0"/>
            <a:ext cx="3500699" cy="2672574"/>
            <a:chOff x="-15240" y="-13657"/>
            <a:chExt cx="4721216" cy="268623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EA5DB3B-39C2-FD99-70CA-8454B7AC1E30}"/>
                </a:ext>
              </a:extLst>
            </p:cNvPr>
            <p:cNvSpPr/>
            <p:nvPr userDrawn="1"/>
          </p:nvSpPr>
          <p:spPr>
            <a:xfrm>
              <a:off x="-15240" y="-13657"/>
              <a:ext cx="4721216" cy="2686231"/>
            </a:xfrm>
            <a:custGeom>
              <a:avLst/>
              <a:gdLst>
                <a:gd name="connsiteX0" fmla="*/ 0 w 4721216"/>
                <a:gd name="connsiteY0" fmla="*/ 0 h 2686231"/>
                <a:gd name="connsiteX1" fmla="*/ 4721216 w 4721216"/>
                <a:gd name="connsiteY1" fmla="*/ 0 h 2686231"/>
                <a:gd name="connsiteX2" fmla="*/ 4721216 w 4721216"/>
                <a:gd name="connsiteY2" fmla="*/ 2686231 h 2686231"/>
                <a:gd name="connsiteX3" fmla="*/ 1395884 w 4721216"/>
                <a:gd name="connsiteY3" fmla="*/ 1201749 h 2686231"/>
                <a:gd name="connsiteX4" fmla="*/ 78852 w 4721216"/>
                <a:gd name="connsiteY4" fmla="*/ 612473 h 2686231"/>
                <a:gd name="connsiteX5" fmla="*/ 0 w 4721216"/>
                <a:gd name="connsiteY5" fmla="*/ 576331 h 268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1216" h="2686231">
                  <a:moveTo>
                    <a:pt x="0" y="0"/>
                  </a:moveTo>
                  <a:lnTo>
                    <a:pt x="4721216" y="0"/>
                  </a:lnTo>
                  <a:lnTo>
                    <a:pt x="4721216" y="2686231"/>
                  </a:lnTo>
                  <a:lnTo>
                    <a:pt x="1395884" y="1201749"/>
                  </a:lnTo>
                  <a:cubicBezTo>
                    <a:pt x="1088473" y="1072268"/>
                    <a:pt x="486065" y="798907"/>
                    <a:pt x="78852" y="612473"/>
                  </a:cubicBezTo>
                  <a:lnTo>
                    <a:pt x="0" y="576331"/>
                  </a:lnTo>
                  <a:close/>
                </a:path>
              </a:pathLst>
            </a:custGeom>
            <a:solidFill>
              <a:srgbClr val="130F4A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5D343DF-D66B-34E7-4B7E-737BDED5955F}"/>
                </a:ext>
              </a:extLst>
            </p:cNvPr>
            <p:cNvSpPr/>
            <p:nvPr/>
          </p:nvSpPr>
          <p:spPr>
            <a:xfrm>
              <a:off x="34005" y="23167"/>
              <a:ext cx="1331681" cy="1155444"/>
            </a:xfrm>
            <a:custGeom>
              <a:avLst/>
              <a:gdLst>
                <a:gd name="connsiteX0" fmla="*/ 0 w 1421708"/>
                <a:gd name="connsiteY0" fmla="*/ 591848 h 1222125"/>
                <a:gd name="connsiteX1" fmla="*/ 1421708 w 1421708"/>
                <a:gd name="connsiteY1" fmla="*/ 1222125 h 1222125"/>
                <a:gd name="connsiteX2" fmla="*/ 1421708 w 1421708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08" h="1222125">
                  <a:moveTo>
                    <a:pt x="0" y="591848"/>
                  </a:moveTo>
                  <a:lnTo>
                    <a:pt x="1421708" y="1222125"/>
                  </a:lnTo>
                  <a:lnTo>
                    <a:pt x="1421708" y="0"/>
                  </a:lnTo>
                  <a:close/>
                </a:path>
              </a:pathLst>
            </a:custGeom>
            <a:solidFill>
              <a:srgbClr val="00BFF2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A76B1D7-A73E-F6B8-4D26-36DCD206BF7A}"/>
                </a:ext>
              </a:extLst>
            </p:cNvPr>
            <p:cNvSpPr/>
            <p:nvPr/>
          </p:nvSpPr>
          <p:spPr>
            <a:xfrm>
              <a:off x="1365686" y="616973"/>
              <a:ext cx="1331731" cy="1155444"/>
            </a:xfrm>
            <a:custGeom>
              <a:avLst/>
              <a:gdLst>
                <a:gd name="connsiteX0" fmla="*/ 0 w 1421761"/>
                <a:gd name="connsiteY0" fmla="*/ 591794 h 1222125"/>
                <a:gd name="connsiteX1" fmla="*/ 1421761 w 1421761"/>
                <a:gd name="connsiteY1" fmla="*/ 1222125 h 1222125"/>
                <a:gd name="connsiteX2" fmla="*/ 1421761 w 1421761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0" y="591794"/>
                  </a:moveTo>
                  <a:lnTo>
                    <a:pt x="1421761" y="1222125"/>
                  </a:lnTo>
                  <a:lnTo>
                    <a:pt x="1421761" y="0"/>
                  </a:lnTo>
                  <a:close/>
                </a:path>
              </a:pathLst>
            </a:custGeom>
            <a:solidFill>
              <a:srgbClr val="ED3C8D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10DD25C-5DAC-43D2-DC67-A8FB366DE8D6}"/>
                </a:ext>
              </a:extLst>
            </p:cNvPr>
            <p:cNvSpPr/>
            <p:nvPr/>
          </p:nvSpPr>
          <p:spPr>
            <a:xfrm>
              <a:off x="1365686" y="23167"/>
              <a:ext cx="1331731" cy="1155444"/>
            </a:xfrm>
            <a:custGeom>
              <a:avLst/>
              <a:gdLst>
                <a:gd name="connsiteX0" fmla="*/ 1421761 w 1421761"/>
                <a:gd name="connsiteY0" fmla="*/ 630278 h 1222125"/>
                <a:gd name="connsiteX1" fmla="*/ 0 w 1421761"/>
                <a:gd name="connsiteY1" fmla="*/ 0 h 1222125"/>
                <a:gd name="connsiteX2" fmla="*/ 0 w 1421761"/>
                <a:gd name="connsiteY2" fmla="*/ 1222125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1421761" y="630278"/>
                  </a:moveTo>
                  <a:lnTo>
                    <a:pt x="0" y="0"/>
                  </a:lnTo>
                  <a:lnTo>
                    <a:pt x="0" y="1222125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44E13A9-F6DC-F143-A1AB-77787D184B14}"/>
                </a:ext>
              </a:extLst>
            </p:cNvPr>
            <p:cNvSpPr/>
            <p:nvPr/>
          </p:nvSpPr>
          <p:spPr>
            <a:xfrm>
              <a:off x="2704627" y="-13656"/>
              <a:ext cx="1495109" cy="633867"/>
            </a:xfrm>
            <a:custGeom>
              <a:avLst/>
              <a:gdLst>
                <a:gd name="connsiteX0" fmla="*/ 0 w 1495109"/>
                <a:gd name="connsiteY0" fmla="*/ 0 h 633867"/>
                <a:gd name="connsiteX1" fmla="*/ 1482463 w 1495109"/>
                <a:gd name="connsiteY1" fmla="*/ 0 h 633867"/>
                <a:gd name="connsiteX2" fmla="*/ 1495109 w 1495109"/>
                <a:gd name="connsiteY2" fmla="*/ 5659 h 633867"/>
                <a:gd name="connsiteX3" fmla="*/ 0 w 1495109"/>
                <a:gd name="connsiteY3" fmla="*/ 633867 h 63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109" h="633867">
                  <a:moveTo>
                    <a:pt x="0" y="0"/>
                  </a:moveTo>
                  <a:lnTo>
                    <a:pt x="1482463" y="0"/>
                  </a:lnTo>
                  <a:lnTo>
                    <a:pt x="1495109" y="5659"/>
                  </a:lnTo>
                  <a:lnTo>
                    <a:pt x="0" y="633867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</p:grp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1FA4AD27-0F8F-6049-23E4-C720DE7241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00" y="1746558"/>
            <a:ext cx="3210535" cy="13943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2BA5FD-D1B8-7A32-2C09-62D0E07894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9" y="36637"/>
            <a:ext cx="1712662" cy="597361"/>
          </a:xfrm>
          <a:prstGeom prst="rect">
            <a:avLst/>
          </a:prstGeom>
          <a:ln>
            <a:solidFill>
              <a:srgbClr val="00BFF2"/>
            </a:solidFill>
          </a:ln>
        </p:spPr>
      </p:pic>
      <p:sp>
        <p:nvSpPr>
          <p:cNvPr id="4" name="Title 9">
            <a:extLst>
              <a:ext uri="{FF2B5EF4-FFF2-40B4-BE49-F238E27FC236}">
                <a16:creationId xmlns:a16="http://schemas.microsoft.com/office/drawing/2014/main" id="{BECBDC94-A82D-8884-A2EA-14353B13C908}"/>
              </a:ext>
            </a:extLst>
          </p:cNvPr>
          <p:cNvSpPr txBox="1">
            <a:spLocks/>
          </p:cNvSpPr>
          <p:nvPr/>
        </p:nvSpPr>
        <p:spPr>
          <a:xfrm>
            <a:off x="55986" y="3423303"/>
            <a:ext cx="4649364" cy="19831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44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ED3C8D"/>
                </a:solidFill>
                <a:latin typeface="Helvetica" pitchFamily="2" charset="0"/>
              </a:rPr>
              <a:t>Staying Current on Streaming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The Latest on Connected TV Consumer Behaviors </a:t>
            </a:r>
            <a:endParaRPr kumimoji="0" lang="en-US" sz="4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  <a:p>
            <a:pPr defTabSz="914400">
              <a:spcBef>
                <a:spcPts val="0"/>
              </a:spcBef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June 2025</a:t>
            </a:r>
          </a:p>
        </p:txBody>
      </p:sp>
      <p:pic>
        <p:nvPicPr>
          <p:cNvPr id="10" name="Picture 9" descr="A screen shot of a television&#10;&#10;AI-generated content may be incorrect.">
            <a:extLst>
              <a:ext uri="{FF2B5EF4-FFF2-40B4-BE49-F238E27FC236}">
                <a16:creationId xmlns:a16="http://schemas.microsoft.com/office/drawing/2014/main" id="{26D6A8A9-5C67-238D-8101-3531F7191F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6123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44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7B85D-5E50-D106-8AB8-EA70415BC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oup of people watching a television&#10;&#10;AI-generated content may be incorrect.">
            <a:extLst>
              <a:ext uri="{FF2B5EF4-FFF2-40B4-BE49-F238E27FC236}">
                <a16:creationId xmlns:a16="http://schemas.microsoft.com/office/drawing/2014/main" id="{008B5322-B473-83DC-17DF-608B409149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198" b="20745"/>
          <a:stretch>
            <a:fillRect/>
          </a:stretch>
        </p:blipFill>
        <p:spPr>
          <a:xfrm>
            <a:off x="0" y="1685013"/>
            <a:ext cx="12192000" cy="4556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DAD3AE-FC8A-3536-CBA3-15055F1673CF}"/>
              </a:ext>
            </a:extLst>
          </p:cNvPr>
          <p:cNvSpPr>
            <a:spLocks/>
          </p:cNvSpPr>
          <p:nvPr/>
        </p:nvSpPr>
        <p:spPr>
          <a:xfrm>
            <a:off x="0" y="1685014"/>
            <a:ext cx="12192000" cy="4556774"/>
          </a:xfrm>
          <a:prstGeom prst="rect">
            <a:avLst/>
          </a:prstGeom>
          <a:solidFill>
            <a:srgbClr val="E2E8F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3539D7-F982-BF8B-D85F-26D4136F15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2D86729-892B-2F49-D335-285FF797BE39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66C269-965A-51A0-54A8-F0915F07AA57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8BAB4B-6865-D0FF-70F5-7B072D0FFE3B}"/>
              </a:ext>
            </a:extLst>
          </p:cNvPr>
          <p:cNvSpPr/>
          <p:nvPr/>
        </p:nvSpPr>
        <p:spPr>
          <a:xfrm>
            <a:off x="308907" y="480824"/>
            <a:ext cx="1132466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Most audiences believe there is a fair value exchange of watching ads for free or through discounted streaming services</a:t>
            </a:r>
            <a:endParaRPr kumimoji="0" lang="en-US" sz="2600" b="1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C80816-6268-E79A-6A15-4E8BE1B2A7F4}"/>
              </a:ext>
            </a:extLst>
          </p:cNvPr>
          <p:cNvSpPr txBox="1"/>
          <p:nvPr/>
        </p:nvSpPr>
        <p:spPr>
          <a:xfrm>
            <a:off x="483207" y="6318225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Tubi,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Stream 2025: Audience Insights Shaping Streaming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A4FEB3D-A0FB-9732-D4C2-2E2F4EE7A807}"/>
              </a:ext>
            </a:extLst>
          </p:cNvPr>
          <p:cNvSpPr/>
          <p:nvPr/>
        </p:nvSpPr>
        <p:spPr>
          <a:xfrm>
            <a:off x="653491" y="2115244"/>
            <a:ext cx="4951950" cy="3741369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E84A9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3B0425-A8CB-AD81-CE2B-6DAAF48D4613}"/>
              </a:ext>
            </a:extLst>
          </p:cNvPr>
          <p:cNvSpPr/>
          <p:nvPr/>
        </p:nvSpPr>
        <p:spPr>
          <a:xfrm>
            <a:off x="6586559" y="2115244"/>
            <a:ext cx="4951950" cy="3741369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4EBEA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9428D1-DB73-A303-159F-ACB3D7DC48B3}"/>
              </a:ext>
            </a:extLst>
          </p:cNvPr>
          <p:cNvSpPr txBox="1"/>
          <p:nvPr/>
        </p:nvSpPr>
        <p:spPr>
          <a:xfrm>
            <a:off x="1143000" y="2453639"/>
            <a:ext cx="3972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ln>
                  <a:solidFill>
                    <a:srgbClr val="1B1464"/>
                  </a:solidFill>
                </a:ln>
                <a:solidFill>
                  <a:srgbClr val="E84A99"/>
                </a:solidFill>
                <a:latin typeface="Helvetica" panose="020B0403020202020204"/>
                <a:cs typeface="Helvetica" panose="020B0403020202020204"/>
              </a:rPr>
              <a:t>81%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2B750A-B240-311B-4649-F7E43F56DED2}"/>
              </a:ext>
            </a:extLst>
          </p:cNvPr>
          <p:cNvSpPr txBox="1"/>
          <p:nvPr/>
        </p:nvSpPr>
        <p:spPr>
          <a:xfrm>
            <a:off x="7076062" y="2451044"/>
            <a:ext cx="3972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ln>
                  <a:solidFill>
                    <a:srgbClr val="1B1464"/>
                  </a:solidFill>
                </a:ln>
                <a:solidFill>
                  <a:srgbClr val="4EBEA4"/>
                </a:solidFill>
                <a:latin typeface="Helvetica" panose="020B0403020202020204"/>
                <a:cs typeface="Helvetica" panose="020B0403020202020204"/>
              </a:rPr>
              <a:t>63%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B876B6-4C5B-5B2A-6C94-2054C8671976}"/>
              </a:ext>
            </a:extLst>
          </p:cNvPr>
          <p:cNvSpPr txBox="1"/>
          <p:nvPr/>
        </p:nvSpPr>
        <p:spPr>
          <a:xfrm>
            <a:off x="900299" y="3802303"/>
            <a:ext cx="44583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1B1464"/>
                </a:solidFill>
                <a:latin typeface="Helvetica" panose="020B0403020202020204"/>
                <a:cs typeface="Helvetica" panose="020B0403020202020204"/>
              </a:rPr>
              <a:t>say that </a:t>
            </a:r>
            <a:r>
              <a:rPr lang="en-US" sz="2400" b="1">
                <a:solidFill>
                  <a:srgbClr val="1B1464"/>
                </a:solidFill>
                <a:latin typeface="Helvetica" panose="020B0403020202020204"/>
                <a:cs typeface="Helvetica" panose="020B0403020202020204"/>
              </a:rPr>
              <a:t>watching ads is a fair trade-off for access to free content on streaming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1756A0-A0C1-7E80-D446-6DD17BF62013}"/>
              </a:ext>
            </a:extLst>
          </p:cNvPr>
          <p:cNvSpPr txBox="1"/>
          <p:nvPr/>
        </p:nvSpPr>
        <p:spPr>
          <a:xfrm>
            <a:off x="6723355" y="3821761"/>
            <a:ext cx="468598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1B1464"/>
                </a:solidFill>
                <a:latin typeface="Helvetica" pitchFamily="2" charset="0"/>
              </a:rPr>
              <a:t>Would </a:t>
            </a:r>
            <a:r>
              <a:rPr lang="en-US" sz="2400" b="1">
                <a:solidFill>
                  <a:srgbClr val="1B1464"/>
                </a:solidFill>
                <a:latin typeface="Helvetica" pitchFamily="2" charset="0"/>
              </a:rPr>
              <a:t>rather watch ads while streaming </a:t>
            </a:r>
            <a:r>
              <a:rPr lang="en-US" sz="2400">
                <a:solidFill>
                  <a:srgbClr val="1B1464"/>
                </a:solidFill>
                <a:latin typeface="Helvetica" pitchFamily="2" charset="0"/>
              </a:rPr>
              <a:t>and get an extra coffee each month </a:t>
            </a:r>
            <a:r>
              <a:rPr lang="en-US" sz="2400" b="1">
                <a:solidFill>
                  <a:srgbClr val="1B1464"/>
                </a:solidFill>
                <a:latin typeface="Helvetica" pitchFamily="2" charset="0"/>
              </a:rPr>
              <a:t>than pay</a:t>
            </a:r>
            <a:br>
              <a:rPr lang="en-US" sz="2400" b="1">
                <a:solidFill>
                  <a:srgbClr val="1B1464"/>
                </a:solidFill>
                <a:latin typeface="Helvetica" pitchFamily="2" charset="0"/>
              </a:rPr>
            </a:br>
            <a:r>
              <a:rPr lang="en-US" sz="2400" b="1">
                <a:solidFill>
                  <a:srgbClr val="1B1464"/>
                </a:solidFill>
                <a:latin typeface="Helvetica" pitchFamily="2" charset="0"/>
              </a:rPr>
              <a:t>full-price for an ad-free service </a:t>
            </a:r>
          </a:p>
          <a:p>
            <a:pPr algn="ctr"/>
            <a:r>
              <a:rPr lang="en-US" sz="2000" i="1">
                <a:solidFill>
                  <a:srgbClr val="1B1464"/>
                </a:solidFill>
                <a:latin typeface="Helvetica" pitchFamily="2" charset="0"/>
              </a:rPr>
              <a:t>(+5% YoY)</a:t>
            </a:r>
            <a:endParaRPr lang="en-US" sz="2400" i="1">
              <a:solidFill>
                <a:srgbClr val="1B1464"/>
              </a:solidFill>
              <a:latin typeface="Helvetica" pitchFamily="2" charset="0"/>
            </a:endParaRPr>
          </a:p>
        </p:txBody>
      </p:sp>
      <p:pic>
        <p:nvPicPr>
          <p:cNvPr id="10" name="Picture 9">
            <a:hlinkClick r:id="rId4"/>
            <a:extLst>
              <a:ext uri="{FF2B5EF4-FFF2-40B4-BE49-F238E27FC236}">
                <a16:creationId xmlns:a16="http://schemas.microsoft.com/office/drawing/2014/main" id="{844C002C-30EA-558C-73AB-5A198C2FC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8172" y="6261995"/>
            <a:ext cx="879471" cy="2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08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5BCE6-918F-8732-944B-BDCD6F88A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A8583D-712B-DB17-7DCD-2E6086991906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C9BA92-74AA-E336-F820-E25A81CA4A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6B2A7A-30C0-12FF-C372-2D62B57C4489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94CA83-35FC-6B48-0A4D-EEA770FAF93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47F1A3-59C2-3FF2-32F7-731AB2162B35}"/>
              </a:ext>
            </a:extLst>
          </p:cNvPr>
          <p:cNvSpPr/>
          <p:nvPr/>
        </p:nvSpPr>
        <p:spPr>
          <a:xfrm>
            <a:off x="308906" y="480824"/>
            <a:ext cx="118830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Ad-supported streaming services are used by nearly 200 million viewers, providing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a platform to reach nearly two-thirds of U.S. consumers</a:t>
            </a:r>
            <a:endParaRPr kumimoji="0" lang="en-US" sz="2600" b="1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4DAA48-B7C2-728A-799D-EAFAFD9D4982}"/>
              </a:ext>
            </a:extLst>
          </p:cNvPr>
          <p:cNvSpPr txBox="1"/>
          <p:nvPr/>
        </p:nvSpPr>
        <p:spPr>
          <a:xfrm>
            <a:off x="483207" y="6318225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EMARKETER,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Ad-Supported Video on Demand (AVOD) Viewers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March 2025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E35043-89FD-129D-80DE-0F7B0A4F542C}"/>
              </a:ext>
            </a:extLst>
          </p:cNvPr>
          <p:cNvSpPr txBox="1"/>
          <p:nvPr/>
        </p:nvSpPr>
        <p:spPr>
          <a:xfrm>
            <a:off x="0" y="174008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Ad-Supported Video on Demand (AVOD) Viewers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 Millions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EC9E362-B169-5CB1-B4D2-A778CCBEE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6968407"/>
              </p:ext>
            </p:extLst>
          </p:nvPr>
        </p:nvGraphicFramePr>
        <p:xfrm>
          <a:off x="667519" y="2110808"/>
          <a:ext cx="10906831" cy="3785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04FDAF8-D1B3-D8ED-3FCA-965B566CABF9}"/>
              </a:ext>
            </a:extLst>
          </p:cNvPr>
          <p:cNvSpPr txBox="1"/>
          <p:nvPr/>
        </p:nvSpPr>
        <p:spPr>
          <a:xfrm>
            <a:off x="1486418" y="5904041"/>
            <a:ext cx="760719" cy="307777"/>
          </a:xfrm>
          <a:prstGeom prst="rect">
            <a:avLst/>
          </a:prstGeom>
          <a:solidFill>
            <a:schemeClr val="bg1"/>
          </a:solidFill>
          <a:ln>
            <a:solidFill>
              <a:srgbClr val="E84A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E84A99"/>
                </a:solidFill>
                <a:latin typeface="Helvetica" pitchFamily="2" charset="0"/>
              </a:rPr>
              <a:t>45%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34E950-78BC-3433-7E19-243DBA216C32}"/>
              </a:ext>
            </a:extLst>
          </p:cNvPr>
          <p:cNvSpPr txBox="1"/>
          <p:nvPr/>
        </p:nvSpPr>
        <p:spPr>
          <a:xfrm>
            <a:off x="3618737" y="5904041"/>
            <a:ext cx="760719" cy="307777"/>
          </a:xfrm>
          <a:prstGeom prst="rect">
            <a:avLst/>
          </a:prstGeom>
          <a:solidFill>
            <a:schemeClr val="bg1"/>
          </a:solidFill>
          <a:ln>
            <a:solidFill>
              <a:srgbClr val="E84A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E84A99"/>
                </a:solidFill>
                <a:latin typeface="Helvetica" pitchFamily="2" charset="0"/>
              </a:rPr>
              <a:t>49%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00BC17-C4E0-1AFE-62F2-B9989994A13D}"/>
              </a:ext>
            </a:extLst>
          </p:cNvPr>
          <p:cNvSpPr txBox="1"/>
          <p:nvPr/>
        </p:nvSpPr>
        <p:spPr>
          <a:xfrm>
            <a:off x="5725656" y="5904041"/>
            <a:ext cx="760719" cy="307777"/>
          </a:xfrm>
          <a:prstGeom prst="rect">
            <a:avLst/>
          </a:prstGeom>
          <a:solidFill>
            <a:schemeClr val="bg1"/>
          </a:solidFill>
          <a:ln>
            <a:solidFill>
              <a:srgbClr val="E84A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E84A99"/>
                </a:solidFill>
                <a:latin typeface="Helvetica" pitchFamily="2" charset="0"/>
              </a:rPr>
              <a:t>55%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70A29-B698-E5EA-5204-C32A9AF70B99}"/>
              </a:ext>
            </a:extLst>
          </p:cNvPr>
          <p:cNvSpPr txBox="1"/>
          <p:nvPr/>
        </p:nvSpPr>
        <p:spPr>
          <a:xfrm>
            <a:off x="7861940" y="5904041"/>
            <a:ext cx="760719" cy="307777"/>
          </a:xfrm>
          <a:prstGeom prst="rect">
            <a:avLst/>
          </a:prstGeom>
          <a:solidFill>
            <a:schemeClr val="bg1"/>
          </a:solidFill>
          <a:ln>
            <a:solidFill>
              <a:srgbClr val="E84A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E84A99"/>
                </a:solidFill>
                <a:latin typeface="Helvetica" pitchFamily="2" charset="0"/>
              </a:rPr>
              <a:t>58%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991DD9-EDF6-ABAF-63A1-39B93CFD848E}"/>
              </a:ext>
            </a:extLst>
          </p:cNvPr>
          <p:cNvSpPr txBox="1"/>
          <p:nvPr/>
        </p:nvSpPr>
        <p:spPr>
          <a:xfrm>
            <a:off x="9996490" y="5904041"/>
            <a:ext cx="760719" cy="307777"/>
          </a:xfrm>
          <a:prstGeom prst="rect">
            <a:avLst/>
          </a:prstGeom>
          <a:solidFill>
            <a:schemeClr val="bg1"/>
          </a:solidFill>
          <a:ln>
            <a:solidFill>
              <a:srgbClr val="E84A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E84A99"/>
                </a:solidFill>
                <a:latin typeface="Helvetica" pitchFamily="2" charset="0"/>
              </a:rPr>
              <a:t>60%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2687AA-4283-CD26-67E3-E7ADAD4EAAF9}"/>
              </a:ext>
            </a:extLst>
          </p:cNvPr>
          <p:cNvSpPr/>
          <p:nvPr/>
        </p:nvSpPr>
        <p:spPr>
          <a:xfrm>
            <a:off x="140218" y="5904041"/>
            <a:ext cx="1119793" cy="303571"/>
          </a:xfrm>
          <a:prstGeom prst="rect">
            <a:avLst/>
          </a:prstGeom>
          <a:solidFill>
            <a:srgbClr val="FFFFFF"/>
          </a:solidFill>
          <a:ln>
            <a:solidFill>
              <a:srgbClr val="E84A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rgbClr val="E84A99"/>
                </a:solidFill>
                <a:latin typeface="Helvetica" pitchFamily="2" charset="0"/>
              </a:rPr>
              <a:t>% of U.S. pop</a:t>
            </a:r>
          </a:p>
        </p:txBody>
      </p:sp>
    </p:spTree>
    <p:extLst>
      <p:ext uri="{BB962C8B-B14F-4D97-AF65-F5344CB8AC3E}">
        <p14:creationId xmlns:p14="http://schemas.microsoft.com/office/powerpoint/2010/main" val="3737029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061CA-7FDE-0D84-FD8E-EEB48FBB1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0C3EA1D-DD2C-1C57-294E-7A15C741C790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60098-F3B2-C212-A923-3DF83811B6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373D5E7-54C1-B79F-84EA-1498AA7B7271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91C1F1-C7AE-B449-EFB8-ED1479115426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AB24EF-D0AC-18DD-C6E9-58836259C21A}"/>
              </a:ext>
            </a:extLst>
          </p:cNvPr>
          <p:cNvSpPr txBox="1"/>
          <p:nvPr/>
        </p:nvSpPr>
        <p:spPr>
          <a:xfrm>
            <a:off x="483207" y="6214203"/>
            <a:ext cx="11687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</a:t>
            </a:r>
            <a:r>
              <a:rPr lang="en-US" sz="800">
                <a:solidFill>
                  <a:srgbClr val="1F1A62"/>
                </a:solidFill>
                <a:latin typeface="Helvetica" panose="020B0604020202020204" pitchFamily="34" charset="0"/>
              </a:rPr>
              <a:t>Antenna, </a:t>
            </a:r>
            <a:r>
              <a:rPr lang="en-US" sz="800" i="1">
                <a:solidFill>
                  <a:srgbClr val="1F1A62"/>
                </a:solidFill>
                <a:latin typeface="Helvetica" panose="020B0604020202020204" pitchFamily="34" charset="0"/>
              </a:rPr>
              <a:t>State of Subscriptions SVOD Year in Review 2024 &amp; *State of Subscriptions Adds and Ad</a:t>
            </a:r>
            <a:r>
              <a:rPr lang="en-US" sz="800">
                <a:solidFill>
                  <a:srgbClr val="1F1A62"/>
                </a:solidFill>
                <a:latin typeface="Helvetica" panose="020B0604020202020204" pitchFamily="34" charset="0"/>
              </a:rPr>
              <a:t>s, May 2025, U.S. only. Excludes free tiers, MVPD + Telco Distribution, and select Bundles. Services include Discovery+, Disney+, Hulu, Max, Netflix, Paramount+, Peacock. 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CC53AE-C997-0BF2-B22B-843C40427367}"/>
              </a:ext>
            </a:extLst>
          </p:cNvPr>
          <p:cNvSpPr/>
          <p:nvPr/>
        </p:nvSpPr>
        <p:spPr>
          <a:xfrm>
            <a:off x="308907" y="317207"/>
            <a:ext cx="115136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Most new subscriptions are for ad-supported tiers, as consumers have shifted their preference towards lower-cost options with ads</a:t>
            </a:r>
            <a:endParaRPr kumimoji="0" lang="en-US" sz="2600" b="1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195D11-4175-EAF8-8A86-F756286547ED}"/>
              </a:ext>
            </a:extLst>
          </p:cNvPr>
          <p:cNvSpPr txBox="1"/>
          <p:nvPr/>
        </p:nvSpPr>
        <p:spPr>
          <a:xfrm>
            <a:off x="2230120" y="1894363"/>
            <a:ext cx="773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Premium SVOD Gross Adds by Plan Tier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C352620-3BFD-DDB4-30D6-D899651686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0028713"/>
              </p:ext>
            </p:extLst>
          </p:nvPr>
        </p:nvGraphicFramePr>
        <p:xfrm>
          <a:off x="1587092" y="2415212"/>
          <a:ext cx="8651132" cy="3723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669A27-9861-813E-00A8-230623F935A6}"/>
              </a:ext>
            </a:extLst>
          </p:cNvPr>
          <p:cNvSpPr/>
          <p:nvPr/>
        </p:nvSpPr>
        <p:spPr>
          <a:xfrm>
            <a:off x="9593903" y="4565589"/>
            <a:ext cx="1288642" cy="6985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FF2"/>
                </a:solidFill>
                <a:latin typeface="Helvetica" pitchFamily="2" charset="0"/>
              </a:rPr>
              <a:t>+21%</a:t>
            </a:r>
          </a:p>
          <a:p>
            <a:pPr algn="ctr"/>
            <a:r>
              <a:rPr lang="en-US" sz="1400" dirty="0">
                <a:solidFill>
                  <a:srgbClr val="00BFF2"/>
                </a:solidFill>
                <a:latin typeface="Helvetica" pitchFamily="2" charset="0"/>
              </a:rPr>
              <a:t>YoY Change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76B6BD-4518-7C2D-11F3-FEB5C3D4FC57}"/>
              </a:ext>
            </a:extLst>
          </p:cNvPr>
          <p:cNvSpPr txBox="1"/>
          <p:nvPr/>
        </p:nvSpPr>
        <p:spPr>
          <a:xfrm>
            <a:off x="369423" y="1244872"/>
            <a:ext cx="11453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en-US" sz="1400" b="1">
                <a:solidFill>
                  <a:srgbClr val="00BFF2"/>
                </a:solidFill>
                <a:latin typeface="Helvetica" pitchFamily="2" charset="0"/>
              </a:rPr>
              <a:t>75% </a:t>
            </a:r>
            <a:r>
              <a:rPr lang="en-US" sz="1400">
                <a:solidFill>
                  <a:srgbClr val="1F1A62"/>
                </a:solidFill>
                <a:latin typeface="Helvetica" pitchFamily="2" charset="0"/>
              </a:rPr>
              <a:t>of streaming subscribers have </a:t>
            </a:r>
            <a:r>
              <a:rPr lang="en-US" sz="1400" b="1">
                <a:solidFill>
                  <a:srgbClr val="00BFF2"/>
                </a:solidFill>
                <a:latin typeface="Helvetica" pitchFamily="2" charset="0"/>
              </a:rPr>
              <a:t>tried an ad-supported plan</a:t>
            </a:r>
            <a:r>
              <a:rPr lang="en-US" sz="1400">
                <a:solidFill>
                  <a:srgbClr val="00BFF2"/>
                </a:solidFill>
                <a:latin typeface="Helvetica" pitchFamily="2" charset="0"/>
              </a:rPr>
              <a:t> </a:t>
            </a:r>
            <a:r>
              <a:rPr lang="en-US" sz="1400">
                <a:solidFill>
                  <a:srgbClr val="1F1A62"/>
                </a:solidFill>
                <a:latin typeface="Helvetica" pitchFamily="2" charset="0"/>
              </a:rPr>
              <a:t>in the past 4 years*</a:t>
            </a:r>
          </a:p>
        </p:txBody>
      </p:sp>
    </p:spTree>
    <p:extLst>
      <p:ext uri="{BB962C8B-B14F-4D97-AF65-F5344CB8AC3E}">
        <p14:creationId xmlns:p14="http://schemas.microsoft.com/office/powerpoint/2010/main" val="311236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E8574-F71D-B145-F161-D32779A25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D71C13-2AE1-13E7-CB64-BA8BC0031D50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488CA4-487D-71BF-19F2-BCDD6ECF4ACD}"/>
              </a:ext>
            </a:extLst>
          </p:cNvPr>
          <p:cNvSpPr/>
          <p:nvPr/>
        </p:nvSpPr>
        <p:spPr>
          <a:xfrm>
            <a:off x="308907" y="480824"/>
            <a:ext cx="118830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Higher household income levels are just as likely to subscribe to 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ad-supported streaming services as they are to ad-free services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8C42D7-F1A5-6A3B-8875-E5003DCDA017}"/>
              </a:ext>
            </a:extLst>
          </p:cNvPr>
          <p:cNvSpPr txBox="1"/>
          <p:nvPr/>
        </p:nvSpPr>
        <p:spPr>
          <a:xfrm>
            <a:off x="483207" y="6356325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Antenna,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State of Subscriptions Adds and Ad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s, May 2025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U.S. only. Note: Excludes free tiers, MVPD + Telco Distribution, and select Bundles. Subscriptions as of March 2025. Premium SVOD includes 9 services. 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8A4AC-999A-DD23-CDBB-61203E3AB723}"/>
              </a:ext>
            </a:extLst>
          </p:cNvPr>
          <p:cNvSpPr txBox="1"/>
          <p:nvPr/>
        </p:nvSpPr>
        <p:spPr>
          <a:xfrm>
            <a:off x="0" y="174008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Plan Tier by Household Income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1FF5706-6CC0-88FD-B597-3D49D8690F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100836"/>
              </p:ext>
            </p:extLst>
          </p:nvPr>
        </p:nvGraphicFramePr>
        <p:xfrm>
          <a:off x="736416" y="2183840"/>
          <a:ext cx="10719168" cy="3870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ight Brace 13">
            <a:extLst>
              <a:ext uri="{FF2B5EF4-FFF2-40B4-BE49-F238E27FC236}">
                <a16:creationId xmlns:a16="http://schemas.microsoft.com/office/drawing/2014/main" id="{F8626A91-8F86-A68E-E4F6-C8C441185A54}"/>
              </a:ext>
            </a:extLst>
          </p:cNvPr>
          <p:cNvSpPr/>
          <p:nvPr/>
        </p:nvSpPr>
        <p:spPr>
          <a:xfrm rot="16200000">
            <a:off x="9524498" y="1438407"/>
            <a:ext cx="281940" cy="3452495"/>
          </a:xfrm>
          <a:prstGeom prst="rightBrace">
            <a:avLst>
              <a:gd name="adj1" fmla="val 26351"/>
              <a:gd name="adj2" fmla="val 50000"/>
            </a:avLst>
          </a:prstGeom>
          <a:ln>
            <a:solidFill>
              <a:srgbClr val="1F1A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A8D4DBA-2139-6CE4-E7BA-5C6D4D327365}"/>
              </a:ext>
            </a:extLst>
          </p:cNvPr>
          <p:cNvSpPr/>
          <p:nvPr/>
        </p:nvSpPr>
        <p:spPr>
          <a:xfrm>
            <a:off x="8840841" y="2712212"/>
            <a:ext cx="1639281" cy="319093"/>
          </a:xfrm>
          <a:prstGeom prst="roundRect">
            <a:avLst/>
          </a:prstGeom>
          <a:solidFill>
            <a:srgbClr val="1F1A62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$100K+: 38%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F52CCE9D-95B4-6788-838F-BE34030E78B9}"/>
              </a:ext>
            </a:extLst>
          </p:cNvPr>
          <p:cNvSpPr/>
          <p:nvPr/>
        </p:nvSpPr>
        <p:spPr>
          <a:xfrm rot="16200000">
            <a:off x="9553260" y="3028504"/>
            <a:ext cx="281940" cy="3394978"/>
          </a:xfrm>
          <a:prstGeom prst="rightBrace">
            <a:avLst>
              <a:gd name="adj1" fmla="val 26351"/>
              <a:gd name="adj2" fmla="val 50000"/>
            </a:avLst>
          </a:prstGeom>
          <a:ln>
            <a:solidFill>
              <a:srgbClr val="1F1A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CF70F39-F5B3-D349-BF14-12DC8BBFF829}"/>
              </a:ext>
            </a:extLst>
          </p:cNvPr>
          <p:cNvSpPr/>
          <p:nvPr/>
        </p:nvSpPr>
        <p:spPr>
          <a:xfrm>
            <a:off x="8872960" y="4273550"/>
            <a:ext cx="1639281" cy="319093"/>
          </a:xfrm>
          <a:prstGeom prst="roundRect">
            <a:avLst/>
          </a:prstGeom>
          <a:solidFill>
            <a:srgbClr val="1F1A62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$100K+: 37%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472591-868E-EC69-07A9-D2D9FC6112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C8BF0C6-FF53-99BD-A531-E947D55336A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774146-1F25-541B-C2C5-97BF9E1E101E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2630179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67C2C-49E0-59AE-529F-7F7DB4999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9D3425-4A60-F1A1-3A78-0D6ACC3A740F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3F906D-BD16-1C2F-9D38-93EBA6F83D99}"/>
              </a:ext>
            </a:extLst>
          </p:cNvPr>
          <p:cNvSpPr/>
          <p:nvPr/>
        </p:nvSpPr>
        <p:spPr>
          <a:xfrm>
            <a:off x="308907" y="480824"/>
            <a:ext cx="119688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Younger consumers are also just as likely to subscribe to ad-supported streaming services as they are to ad-free services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EA505E-827D-2CB3-9AB8-2EE415E5F45A}"/>
              </a:ext>
            </a:extLst>
          </p:cNvPr>
          <p:cNvSpPr txBox="1"/>
          <p:nvPr/>
        </p:nvSpPr>
        <p:spPr>
          <a:xfrm>
            <a:off x="483207" y="6356325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Antenna, </a:t>
            </a:r>
            <a:r>
              <a:rPr lang="en-US" sz="800" i="1">
                <a:solidFill>
                  <a:srgbClr val="1F1A62"/>
                </a:solidFill>
                <a:latin typeface="Helvetica" panose="020B0604020202020204" pitchFamily="34" charset="0"/>
              </a:rPr>
              <a:t>State of Subscriptions Adds and Ad</a:t>
            </a:r>
            <a:r>
              <a:rPr lang="en-US" sz="800">
                <a:solidFill>
                  <a:srgbClr val="1F1A62"/>
                </a:solidFill>
                <a:latin typeface="Helvetica" panose="020B0604020202020204" pitchFamily="34" charset="0"/>
              </a:rPr>
              <a:t>s, May 2025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U.S. only. Note: Excludes free tiers, MVPD + Telco Distribution, and select Bundles. Subscriptions as of March 2025. Premium SVOD includes 9 services. 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AD4B28-EA28-BEB9-44E2-3D2BDE2E468B}"/>
              </a:ext>
            </a:extLst>
          </p:cNvPr>
          <p:cNvSpPr txBox="1"/>
          <p:nvPr/>
        </p:nvSpPr>
        <p:spPr>
          <a:xfrm>
            <a:off x="0" y="174008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Plan Tier by Age Group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942DE3C-0334-80EB-C734-E90330256E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0726936"/>
              </p:ext>
            </p:extLst>
          </p:nvPr>
        </p:nvGraphicFramePr>
        <p:xfrm>
          <a:off x="736416" y="2183840"/>
          <a:ext cx="10719168" cy="3870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ight Brace 13">
            <a:extLst>
              <a:ext uri="{FF2B5EF4-FFF2-40B4-BE49-F238E27FC236}">
                <a16:creationId xmlns:a16="http://schemas.microsoft.com/office/drawing/2014/main" id="{D397314E-FD18-9D6F-80BE-90A17EC882D9}"/>
              </a:ext>
            </a:extLst>
          </p:cNvPr>
          <p:cNvSpPr/>
          <p:nvPr/>
        </p:nvSpPr>
        <p:spPr>
          <a:xfrm rot="16200000">
            <a:off x="3320939" y="1874407"/>
            <a:ext cx="281940" cy="2580496"/>
          </a:xfrm>
          <a:prstGeom prst="rightBrace">
            <a:avLst>
              <a:gd name="adj1" fmla="val 26351"/>
              <a:gd name="adj2" fmla="val 50000"/>
            </a:avLst>
          </a:prstGeom>
          <a:ln>
            <a:solidFill>
              <a:srgbClr val="1F1A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919061-86FB-0CBD-9C6F-C3AF38265380}"/>
              </a:ext>
            </a:extLst>
          </p:cNvPr>
          <p:cNvSpPr/>
          <p:nvPr/>
        </p:nvSpPr>
        <p:spPr>
          <a:xfrm>
            <a:off x="2653384" y="2712212"/>
            <a:ext cx="1615664" cy="319093"/>
          </a:xfrm>
          <a:prstGeom prst="roundRect">
            <a:avLst/>
          </a:prstGeom>
          <a:solidFill>
            <a:srgbClr val="1F1A62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Helvetica" pitchFamily="2" charset="0"/>
              </a:rPr>
              <a:t>A18-34: 28%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3E44D64-3F01-8928-1C71-B76F4D542119}"/>
              </a:ext>
            </a:extLst>
          </p:cNvPr>
          <p:cNvSpPr/>
          <p:nvPr/>
        </p:nvSpPr>
        <p:spPr>
          <a:xfrm rot="16200000">
            <a:off x="3256168" y="3500514"/>
            <a:ext cx="281940" cy="2450957"/>
          </a:xfrm>
          <a:prstGeom prst="rightBrace">
            <a:avLst>
              <a:gd name="adj1" fmla="val 26351"/>
              <a:gd name="adj2" fmla="val 50000"/>
            </a:avLst>
          </a:prstGeom>
          <a:ln>
            <a:solidFill>
              <a:srgbClr val="1F1A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206D372-17F6-6AB0-6A01-94B9B48E67A5}"/>
              </a:ext>
            </a:extLst>
          </p:cNvPr>
          <p:cNvSpPr/>
          <p:nvPr/>
        </p:nvSpPr>
        <p:spPr>
          <a:xfrm>
            <a:off x="2607784" y="4273550"/>
            <a:ext cx="1590836" cy="319093"/>
          </a:xfrm>
          <a:prstGeom prst="roundRect">
            <a:avLst/>
          </a:prstGeom>
          <a:solidFill>
            <a:srgbClr val="1F1A62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Helvetica" pitchFamily="2" charset="0"/>
              </a:rPr>
              <a:t>A18-34: 27%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3BD625-958D-4114-38BA-C2ED8EE875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5AEE9B5-DD66-9E89-021C-480F99CFCA6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91112B-C2CE-3774-7F74-EBA64C1864DC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2721042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BC994-158D-8735-765C-F1E7C5519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64DD40-7C57-26C0-768B-9117DBADCC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153"/>
            <a:ext cx="12192000" cy="709830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1F3152-3EA1-9186-2C29-489565A28E5E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6A444B3-F73D-6494-28D6-5491E2F721AA}"/>
              </a:ext>
            </a:extLst>
          </p:cNvPr>
          <p:cNvSpPr txBox="1"/>
          <p:nvPr/>
        </p:nvSpPr>
        <p:spPr>
          <a:xfrm>
            <a:off x="382082" y="3434080"/>
            <a:ext cx="7283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Free ad-supported streaming TV (FAST) continues to grow 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as viewers tune into content they crave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36FF72-9216-68CE-66F7-8FD72C2E68BC}"/>
              </a:ext>
            </a:extLst>
          </p:cNvPr>
          <p:cNvSpPr txBox="1"/>
          <p:nvPr/>
        </p:nvSpPr>
        <p:spPr>
          <a:xfrm>
            <a:off x="484318" y="2297456"/>
            <a:ext cx="55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25705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26499-5FC8-D36C-05EC-09FDD61A2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B6B7DE-216C-2DAB-323B-207D5EBD96D1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561E6-C36C-31AC-39BF-992F78A394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DFCDC5-1F12-D082-904B-32DBC795A9A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04DE64-7791-681A-1A44-818EBA6FCD54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42DEDB-26DA-760A-CDF6-CBCBBEA8F315}"/>
              </a:ext>
            </a:extLst>
          </p:cNvPr>
          <p:cNvSpPr/>
          <p:nvPr/>
        </p:nvSpPr>
        <p:spPr>
          <a:xfrm>
            <a:off x="308907" y="480824"/>
            <a:ext cx="117783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Free ad-supported streaming TV (FAST)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is used by one-third of the U.S. population, highlighting an opportunity to reach over 100 million viewers</a:t>
            </a:r>
            <a:endParaRPr kumimoji="0" lang="en-US" sz="2600" b="1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D6379E-1377-BE8E-C57F-FA9B288BB016}"/>
              </a:ext>
            </a:extLst>
          </p:cNvPr>
          <p:cNvSpPr txBox="1"/>
          <p:nvPr/>
        </p:nvSpPr>
        <p:spPr>
          <a:xfrm>
            <a:off x="483207" y="6318225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EMARKETER,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Over a Third of the Population Will Be Watching FAST This Year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March 2025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F7BA6D-DF2B-3BB8-8F01-5B36E5EA5FAD}"/>
              </a:ext>
            </a:extLst>
          </p:cNvPr>
          <p:cNvSpPr txBox="1"/>
          <p:nvPr/>
        </p:nvSpPr>
        <p:spPr>
          <a:xfrm>
            <a:off x="0" y="174008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U.S. FAST Viewers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 Millions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066F81E-8421-6C57-0FE4-9CAFFB8C7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3760584"/>
              </p:ext>
            </p:extLst>
          </p:nvPr>
        </p:nvGraphicFramePr>
        <p:xfrm>
          <a:off x="1026132" y="2110808"/>
          <a:ext cx="10906831" cy="3785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12A9291-2D03-55CD-0207-CE77A6B2A45F}"/>
              </a:ext>
            </a:extLst>
          </p:cNvPr>
          <p:cNvSpPr txBox="1"/>
          <p:nvPr/>
        </p:nvSpPr>
        <p:spPr>
          <a:xfrm>
            <a:off x="1830081" y="5904041"/>
            <a:ext cx="760719" cy="338554"/>
          </a:xfrm>
          <a:prstGeom prst="rect">
            <a:avLst/>
          </a:prstGeom>
          <a:solidFill>
            <a:schemeClr val="bg1"/>
          </a:solidFill>
          <a:ln>
            <a:solidFill>
              <a:srgbClr val="E84A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E84A99"/>
                </a:solidFill>
                <a:latin typeface="Helvetica" pitchFamily="2" charset="0"/>
              </a:rPr>
              <a:t>30%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BAD32A-A8E4-216F-C29E-4191A8D31A3A}"/>
              </a:ext>
            </a:extLst>
          </p:cNvPr>
          <p:cNvSpPr txBox="1"/>
          <p:nvPr/>
        </p:nvSpPr>
        <p:spPr>
          <a:xfrm>
            <a:off x="108019" y="5904041"/>
            <a:ext cx="1515487" cy="338554"/>
          </a:xfrm>
          <a:prstGeom prst="rect">
            <a:avLst/>
          </a:prstGeom>
          <a:solidFill>
            <a:schemeClr val="bg1"/>
          </a:solidFill>
          <a:ln>
            <a:solidFill>
              <a:srgbClr val="E84A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E84A99"/>
                </a:solidFill>
                <a:latin typeface="Helvetica" pitchFamily="2" charset="0"/>
              </a:rPr>
              <a:t>% of U.S. pop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661072-EE8E-2AAF-CEB0-ABB26FF5C38C}"/>
              </a:ext>
            </a:extLst>
          </p:cNvPr>
          <p:cNvSpPr txBox="1"/>
          <p:nvPr/>
        </p:nvSpPr>
        <p:spPr>
          <a:xfrm>
            <a:off x="3963681" y="5904041"/>
            <a:ext cx="760719" cy="338554"/>
          </a:xfrm>
          <a:prstGeom prst="rect">
            <a:avLst/>
          </a:prstGeom>
          <a:solidFill>
            <a:schemeClr val="bg1"/>
          </a:solidFill>
          <a:ln>
            <a:solidFill>
              <a:srgbClr val="E84A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E84A99"/>
                </a:solidFill>
                <a:latin typeface="Helvetica" pitchFamily="2" charset="0"/>
              </a:rPr>
              <a:t>32%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645A1D-4047-A541-70E1-FF5822604C2F}"/>
              </a:ext>
            </a:extLst>
          </p:cNvPr>
          <p:cNvSpPr txBox="1"/>
          <p:nvPr/>
        </p:nvSpPr>
        <p:spPr>
          <a:xfrm>
            <a:off x="6096000" y="5904041"/>
            <a:ext cx="760719" cy="338554"/>
          </a:xfrm>
          <a:prstGeom prst="rect">
            <a:avLst/>
          </a:prstGeom>
          <a:solidFill>
            <a:schemeClr val="bg1"/>
          </a:solidFill>
          <a:ln>
            <a:solidFill>
              <a:srgbClr val="E84A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E84A99"/>
                </a:solidFill>
                <a:latin typeface="Helvetica" pitchFamily="2" charset="0"/>
              </a:rPr>
              <a:t>33%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C8745B-214E-2843-8759-04B185FEDD61}"/>
              </a:ext>
            </a:extLst>
          </p:cNvPr>
          <p:cNvSpPr txBox="1"/>
          <p:nvPr/>
        </p:nvSpPr>
        <p:spPr>
          <a:xfrm>
            <a:off x="8229600" y="5904041"/>
            <a:ext cx="760719" cy="338554"/>
          </a:xfrm>
          <a:prstGeom prst="rect">
            <a:avLst/>
          </a:prstGeom>
          <a:solidFill>
            <a:schemeClr val="bg1"/>
          </a:solidFill>
          <a:ln>
            <a:solidFill>
              <a:srgbClr val="E84A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E84A99"/>
                </a:solidFill>
                <a:latin typeface="Helvetica" pitchFamily="2" charset="0"/>
              </a:rPr>
              <a:t>35%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DD818E-42A6-A238-8CE2-72E7F715E393}"/>
              </a:ext>
            </a:extLst>
          </p:cNvPr>
          <p:cNvSpPr txBox="1"/>
          <p:nvPr/>
        </p:nvSpPr>
        <p:spPr>
          <a:xfrm>
            <a:off x="10361919" y="5904041"/>
            <a:ext cx="760719" cy="338554"/>
          </a:xfrm>
          <a:prstGeom prst="rect">
            <a:avLst/>
          </a:prstGeom>
          <a:solidFill>
            <a:schemeClr val="bg1"/>
          </a:solidFill>
          <a:ln>
            <a:solidFill>
              <a:srgbClr val="E84A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E84A99"/>
                </a:solidFill>
                <a:latin typeface="Helvetica" pitchFamily="2" charset="0"/>
              </a:rPr>
              <a:t>36%</a:t>
            </a:r>
          </a:p>
        </p:txBody>
      </p:sp>
    </p:spTree>
    <p:extLst>
      <p:ext uri="{BB962C8B-B14F-4D97-AF65-F5344CB8AC3E}">
        <p14:creationId xmlns:p14="http://schemas.microsoft.com/office/powerpoint/2010/main" val="1135560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999EB-BD0D-70B2-E3F7-1CD40A11C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776985-14D4-DE04-4232-81632E8FC135}"/>
              </a:ext>
            </a:extLst>
          </p:cNvPr>
          <p:cNvSpPr/>
          <p:nvPr/>
        </p:nvSpPr>
        <p:spPr>
          <a:xfrm>
            <a:off x="0" y="1685013"/>
            <a:ext cx="12181241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D30708-1720-29D0-EFF8-98E21BE8A4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3509C5-C588-38DE-2FD3-94C03285ACD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C70ED-D36E-CB59-3040-AD41F74546C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9A3557-79EC-F56A-D4E3-9F663A88081C}"/>
              </a:ext>
            </a:extLst>
          </p:cNvPr>
          <p:cNvSpPr/>
          <p:nvPr/>
        </p:nvSpPr>
        <p:spPr>
          <a:xfrm>
            <a:off x="308907" y="480824"/>
            <a:ext cx="1132466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Nearly three-quarters of streamers who use ad-supported services watch FAST across a selection of channels</a:t>
            </a:r>
            <a:endParaRPr kumimoji="0" lang="en-US" sz="2600" b="1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7F2CF5-F25C-8FB3-A44E-7D28ED787316}"/>
              </a:ext>
            </a:extLst>
          </p:cNvPr>
          <p:cNvSpPr txBox="1"/>
          <p:nvPr/>
        </p:nvSpPr>
        <p:spPr>
          <a:xfrm>
            <a:off x="483207" y="6318225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TiVo,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Video Trends Report Q4 2024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DFA62C2-EB4C-AF10-281D-0CE1A75552E8}"/>
              </a:ext>
            </a:extLst>
          </p:cNvPr>
          <p:cNvSpPr/>
          <p:nvPr/>
        </p:nvSpPr>
        <p:spPr>
          <a:xfrm>
            <a:off x="1038827" y="2218227"/>
            <a:ext cx="4581665" cy="3767602"/>
          </a:xfrm>
          <a:prstGeom prst="roundRect">
            <a:avLst>
              <a:gd name="adj" fmla="val 9588"/>
            </a:avLst>
          </a:prstGeom>
          <a:solidFill>
            <a:schemeClr val="bg1"/>
          </a:solidFill>
          <a:ln w="38100">
            <a:solidFill>
              <a:srgbClr val="E84A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CCCDC-9BD3-C375-9CAD-6A9986EA2C9F}"/>
              </a:ext>
            </a:extLst>
          </p:cNvPr>
          <p:cNvSpPr/>
          <p:nvPr/>
        </p:nvSpPr>
        <p:spPr>
          <a:xfrm>
            <a:off x="6571504" y="2218227"/>
            <a:ext cx="4581665" cy="3767602"/>
          </a:xfrm>
          <a:prstGeom prst="roundRect">
            <a:avLst>
              <a:gd name="adj" fmla="val 9588"/>
            </a:avLst>
          </a:prstGeom>
          <a:solidFill>
            <a:schemeClr val="bg1"/>
          </a:solidFill>
          <a:ln w="38100">
            <a:solidFill>
              <a:srgbClr val="E84A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9F0357-5556-4C28-4BB5-C604C0F1463B}"/>
              </a:ext>
            </a:extLst>
          </p:cNvPr>
          <p:cNvSpPr txBox="1"/>
          <p:nvPr/>
        </p:nvSpPr>
        <p:spPr>
          <a:xfrm>
            <a:off x="1186674" y="3815664"/>
            <a:ext cx="428597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E84A99"/>
                </a:solidFill>
                <a:latin typeface="Helvetica" pitchFamily="2" charset="0"/>
              </a:rPr>
              <a:t>74%</a:t>
            </a:r>
          </a:p>
          <a:p>
            <a:pPr algn="ctr"/>
            <a:r>
              <a:rPr lang="en-US" sz="2000">
                <a:solidFill>
                  <a:srgbClr val="1B1464"/>
                </a:solidFill>
                <a:latin typeface="Helvetica" pitchFamily="2" charset="0"/>
              </a:rPr>
              <a:t>of ad-supported streamers reported </a:t>
            </a:r>
            <a:r>
              <a:rPr lang="en-US" sz="2000" b="1">
                <a:solidFill>
                  <a:srgbClr val="E84A99"/>
                </a:solidFill>
                <a:latin typeface="Helvetica" pitchFamily="2" charset="0"/>
              </a:rPr>
              <a:t>watching free streaming live TV (aka FAST) channels</a:t>
            </a:r>
            <a:r>
              <a:rPr lang="en-US" sz="2000">
                <a:solidFill>
                  <a:srgbClr val="1B1464"/>
                </a:solidFill>
                <a:latin typeface="Helvetica" pitchFamily="2" charset="0"/>
              </a:rPr>
              <a:t>, growing</a:t>
            </a:r>
            <a:br>
              <a:rPr lang="en-US" sz="2000">
                <a:solidFill>
                  <a:srgbClr val="1B1464"/>
                </a:solidFill>
                <a:latin typeface="Helvetica" pitchFamily="2" charset="0"/>
              </a:rPr>
            </a:br>
            <a:r>
              <a:rPr lang="en-US" sz="2000">
                <a:solidFill>
                  <a:srgbClr val="1B1464"/>
                </a:solidFill>
                <a:latin typeface="Helvetica" pitchFamily="2" charset="0"/>
              </a:rPr>
              <a:t>by +4% YoY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BD9091-93AA-1354-B473-6BC4FA556994}"/>
              </a:ext>
            </a:extLst>
          </p:cNvPr>
          <p:cNvSpPr txBox="1"/>
          <p:nvPr/>
        </p:nvSpPr>
        <p:spPr>
          <a:xfrm>
            <a:off x="6938289" y="3815664"/>
            <a:ext cx="38480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E84A99"/>
                </a:solidFill>
                <a:latin typeface="Helvetica" pitchFamily="2" charset="0"/>
              </a:rPr>
              <a:t>5.1</a:t>
            </a:r>
          </a:p>
          <a:p>
            <a:pPr algn="ctr"/>
            <a:r>
              <a:rPr lang="en-US" sz="2400">
                <a:solidFill>
                  <a:srgbClr val="1B1464"/>
                </a:solidFill>
                <a:latin typeface="Helvetica" pitchFamily="2" charset="0"/>
              </a:rPr>
              <a:t>average </a:t>
            </a:r>
            <a:r>
              <a:rPr lang="en-US" sz="2400" b="1">
                <a:solidFill>
                  <a:srgbClr val="E84A99"/>
                </a:solidFill>
                <a:latin typeface="Helvetica" pitchFamily="2" charset="0"/>
              </a:rPr>
              <a:t>number of</a:t>
            </a:r>
            <a:br>
              <a:rPr lang="en-US" sz="2400" b="1">
                <a:solidFill>
                  <a:srgbClr val="E84A99"/>
                </a:solidFill>
                <a:latin typeface="Helvetica" pitchFamily="2" charset="0"/>
              </a:rPr>
            </a:br>
            <a:r>
              <a:rPr lang="en-US" sz="2400" b="1">
                <a:solidFill>
                  <a:srgbClr val="E84A99"/>
                </a:solidFill>
                <a:latin typeface="Helvetica" pitchFamily="2" charset="0"/>
              </a:rPr>
              <a:t>FAST channels watched</a:t>
            </a:r>
          </a:p>
        </p:txBody>
      </p:sp>
      <p:pic>
        <p:nvPicPr>
          <p:cNvPr id="16" name="Picture 15" descr="A couple sitting on a couch&#10;&#10;AI-generated content may be incorrect.">
            <a:extLst>
              <a:ext uri="{FF2B5EF4-FFF2-40B4-BE49-F238E27FC236}">
                <a16:creationId xmlns:a16="http://schemas.microsoft.com/office/drawing/2014/main" id="{53CCF686-D6D1-32F7-D16F-8041FC274A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114" y="2389226"/>
            <a:ext cx="1390467" cy="1390467"/>
          </a:xfrm>
          <a:prstGeom prst="rect">
            <a:avLst/>
          </a:prstGeom>
        </p:spPr>
      </p:pic>
      <p:pic>
        <p:nvPicPr>
          <p:cNvPr id="18" name="Picture 17" descr="A computer screen with different colored squares&#10;&#10;AI-generated content may be incorrect.">
            <a:extLst>
              <a:ext uri="{FF2B5EF4-FFF2-40B4-BE49-F238E27FC236}">
                <a16:creationId xmlns:a16="http://schemas.microsoft.com/office/drawing/2014/main" id="{122C95F2-4285-29AA-8410-F5AA4A5343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104" y="2389227"/>
            <a:ext cx="1390468" cy="13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6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962B9-5B6B-D3F0-83A3-655E11F07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4BCDFE-8E14-0F6B-0692-2B0B5AF73DB4}"/>
              </a:ext>
            </a:extLst>
          </p:cNvPr>
          <p:cNvSpPr/>
          <p:nvPr/>
        </p:nvSpPr>
        <p:spPr>
          <a:xfrm>
            <a:off x="-9525" y="1685013"/>
            <a:ext cx="6096000" cy="4410987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3B08A6-0589-FAAB-614B-E6D03F922D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F997C2-6D4B-94A5-7417-15FA1F90433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6D252B-6F32-74C1-DBAD-10DF28BCB27A}"/>
              </a:ext>
            </a:extLst>
          </p:cNvPr>
          <p:cNvSpPr/>
          <p:nvPr/>
        </p:nvSpPr>
        <p:spPr>
          <a:xfrm>
            <a:off x="504726" y="6589969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96F4D-0894-9697-D83A-10549421E6CE}"/>
              </a:ext>
            </a:extLst>
          </p:cNvPr>
          <p:cNvSpPr/>
          <p:nvPr/>
        </p:nvSpPr>
        <p:spPr>
          <a:xfrm>
            <a:off x="308907" y="388329"/>
            <a:ext cx="1132466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Viewers are spending considerably more time with FAST channels, growing by nearly 50% over the last few years</a:t>
            </a:r>
            <a:endParaRPr kumimoji="0" lang="en-US" sz="2600" b="1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F4865-5CA3-EF74-491E-45590C327716}"/>
              </a:ext>
            </a:extLst>
          </p:cNvPr>
          <p:cNvSpPr txBox="1"/>
          <p:nvPr/>
        </p:nvSpPr>
        <p:spPr>
          <a:xfrm>
            <a:off x="483207" y="6318225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EMARKETER,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Time Spent With FAST is Low for Now, but It’s Growing Quickly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January 2025. Note: ages 18+, includes all time spent watching ad-supported video-on-demand (AVOD) on FAST 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platforms.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21B057-8436-7EE3-7F63-1A5EE0E696FA}"/>
              </a:ext>
            </a:extLst>
          </p:cNvPr>
          <p:cNvSpPr/>
          <p:nvPr/>
        </p:nvSpPr>
        <p:spPr>
          <a:xfrm>
            <a:off x="411479" y="1305702"/>
            <a:ext cx="11458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400">
                <a:solidFill>
                  <a:srgbClr val="002060"/>
                </a:solidFill>
                <a:latin typeface="Helvetica" panose="020B0604020202020204" pitchFamily="34" charset="0"/>
              </a:rPr>
              <a:t>FAST accounts for </a:t>
            </a:r>
            <a:r>
              <a:rPr lang="en-US" sz="1400" b="1">
                <a:solidFill>
                  <a:srgbClr val="00BFF2"/>
                </a:solidFill>
                <a:latin typeface="Helvetica" panose="020B0604020202020204" pitchFamily="34" charset="0"/>
              </a:rPr>
              <a:t>8% of daily time spent with digital video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75D7F0-9280-24F3-1904-1FD08589A892}"/>
              </a:ext>
            </a:extLst>
          </p:cNvPr>
          <p:cNvSpPr/>
          <p:nvPr/>
        </p:nvSpPr>
        <p:spPr>
          <a:xfrm>
            <a:off x="7315200" y="3028493"/>
            <a:ext cx="3333750" cy="17240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B90FD5-11F9-E108-0612-87A7EAC89694}"/>
              </a:ext>
            </a:extLst>
          </p:cNvPr>
          <p:cNvSpPr txBox="1"/>
          <p:nvPr/>
        </p:nvSpPr>
        <p:spPr>
          <a:xfrm>
            <a:off x="-1" y="3541549"/>
            <a:ext cx="60864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E600"/>
                </a:solidFill>
                <a:latin typeface="Helvetica" pitchFamily="2" charset="0"/>
              </a:rPr>
              <a:t>+46%</a:t>
            </a:r>
            <a:br>
              <a:rPr lang="en-US" sz="6600" b="1">
                <a:solidFill>
                  <a:srgbClr val="FFE600"/>
                </a:solidFill>
                <a:latin typeface="Helvetica" pitchFamily="2" charset="0"/>
              </a:rPr>
            </a:br>
            <a:endParaRPr lang="en-US" sz="600" b="1">
              <a:solidFill>
                <a:srgbClr val="FFE600"/>
              </a:solidFill>
              <a:latin typeface="Helvetica" pitchFamily="2" charset="0"/>
            </a:endParaRPr>
          </a:p>
          <a:p>
            <a:pPr algn="ctr"/>
            <a:r>
              <a:rPr lang="en-US" sz="2600">
                <a:solidFill>
                  <a:schemeClr val="bg1"/>
                </a:solidFill>
                <a:latin typeface="Helvetica" pitchFamily="2" charset="0"/>
              </a:rPr>
              <a:t>increase in </a:t>
            </a:r>
            <a:r>
              <a:rPr lang="en-US" sz="2600" b="1">
                <a:solidFill>
                  <a:srgbClr val="FFE600"/>
                </a:solidFill>
                <a:latin typeface="Helvetica" pitchFamily="2" charset="0"/>
              </a:rPr>
              <a:t>time spent with FAST </a:t>
            </a:r>
            <a:r>
              <a:rPr lang="en-US" sz="2600">
                <a:solidFill>
                  <a:schemeClr val="bg1"/>
                </a:solidFill>
                <a:latin typeface="Helvetica" pitchFamily="2" charset="0"/>
              </a:rPr>
              <a:t>between 2022 &amp; 2025</a:t>
            </a:r>
          </a:p>
          <a:p>
            <a:pPr algn="ctr"/>
            <a:r>
              <a:rPr lang="en-US" sz="1400" i="1">
                <a:solidFill>
                  <a:schemeClr val="bg1"/>
                </a:solidFill>
                <a:latin typeface="Helvetica" pitchFamily="2" charset="0"/>
              </a:rPr>
              <a:t>(0:13 vs. 0:19 average time spent per day)</a:t>
            </a:r>
          </a:p>
        </p:txBody>
      </p:sp>
      <p:pic>
        <p:nvPicPr>
          <p:cNvPr id="21" name="Picture 20" descr="A yellow clock with a black background&#10;&#10;AI-generated content may be incorrect.">
            <a:extLst>
              <a:ext uri="{FF2B5EF4-FFF2-40B4-BE49-F238E27FC236}">
                <a16:creationId xmlns:a16="http://schemas.microsoft.com/office/drawing/2014/main" id="{CD416DA4-D2F6-F9DE-87F3-BF8C84EB5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314" y="2033922"/>
            <a:ext cx="1265636" cy="1265636"/>
          </a:xfrm>
          <a:prstGeom prst="rect">
            <a:avLst/>
          </a:prstGeom>
        </p:spPr>
      </p:pic>
      <p:pic>
        <p:nvPicPr>
          <p:cNvPr id="23" name="Picture 22" descr="A hand holding a remote control&#10;&#10;AI-generated content may be incorrect.">
            <a:extLst>
              <a:ext uri="{FF2B5EF4-FFF2-40B4-BE49-F238E27FC236}">
                <a16:creationId xmlns:a16="http://schemas.microsoft.com/office/drawing/2014/main" id="{92605D1C-CC75-4DD8-C420-D6EE6DA4FC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707"/>
          <a:stretch>
            <a:fillRect/>
          </a:stretch>
        </p:blipFill>
        <p:spPr>
          <a:xfrm>
            <a:off x="6071789" y="1684118"/>
            <a:ext cx="6120211" cy="441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77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A01FE-5FCC-7A91-0309-69DD62D08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A154BE-BDE7-1EE6-F97D-61BD5BC36F06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1D2FB9-B46B-EF3A-9C2E-465F518759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0293685-B5D6-F739-2DCA-A56DA1B75D0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7B6BF8-CDCB-C5FD-8911-F1FE9708A0E8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D26080-9F10-F2F6-57F6-902D21C2C794}"/>
              </a:ext>
            </a:extLst>
          </p:cNvPr>
          <p:cNvSpPr/>
          <p:nvPr/>
        </p:nvSpPr>
        <p:spPr>
          <a:xfrm>
            <a:off x="308908" y="480824"/>
            <a:ext cx="113211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Viewers watch a variety of content on FAST services, including a mix of both ‘lean-back’ bingeable entertainment and ‘lean-forward’ news</a:t>
            </a:r>
            <a:endParaRPr kumimoji="0" lang="en-US" sz="2600" b="1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85E4E7-599B-7C13-1B73-EC169924B86F}"/>
              </a:ext>
            </a:extLst>
          </p:cNvPr>
          <p:cNvSpPr txBox="1"/>
          <p:nvPr/>
        </p:nvSpPr>
        <p:spPr>
          <a:xfrm>
            <a:off x="483207" y="6318225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TiVo,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Video Trends Report Q4 2024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607A4D8-530E-FEE2-C5A8-8996B76EF44A}"/>
              </a:ext>
            </a:extLst>
          </p:cNvPr>
          <p:cNvSpPr/>
          <p:nvPr/>
        </p:nvSpPr>
        <p:spPr>
          <a:xfrm>
            <a:off x="2418437" y="2379672"/>
            <a:ext cx="3128288" cy="1750081"/>
          </a:xfrm>
          <a:prstGeom prst="roundRect">
            <a:avLst>
              <a:gd name="adj" fmla="val 9588"/>
            </a:avLst>
          </a:prstGeom>
          <a:solidFill>
            <a:schemeClr val="bg1"/>
          </a:solidFill>
          <a:ln w="28575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30405C-12B5-8B2E-9FF8-0CAD6DCFBED3}"/>
              </a:ext>
            </a:extLst>
          </p:cNvPr>
          <p:cNvSpPr/>
          <p:nvPr/>
        </p:nvSpPr>
        <p:spPr>
          <a:xfrm>
            <a:off x="7923315" y="2351097"/>
            <a:ext cx="3128288" cy="1750081"/>
          </a:xfrm>
          <a:prstGeom prst="roundRect">
            <a:avLst>
              <a:gd name="adj" fmla="val 9588"/>
            </a:avLst>
          </a:prstGeom>
          <a:solidFill>
            <a:schemeClr val="bg1"/>
          </a:solidFill>
          <a:ln w="28575">
            <a:solidFill>
              <a:srgbClr val="E84A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182FAA-9084-7040-610A-D65D62D7E49A}"/>
              </a:ext>
            </a:extLst>
          </p:cNvPr>
          <p:cNvSpPr/>
          <p:nvPr/>
        </p:nvSpPr>
        <p:spPr>
          <a:xfrm>
            <a:off x="2437487" y="4464792"/>
            <a:ext cx="3128288" cy="1750081"/>
          </a:xfrm>
          <a:prstGeom prst="roundRect">
            <a:avLst>
              <a:gd name="adj" fmla="val 9588"/>
            </a:avLst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EA1175-E57E-CE79-E47F-0A46ED825C89}"/>
              </a:ext>
            </a:extLst>
          </p:cNvPr>
          <p:cNvSpPr txBox="1"/>
          <p:nvPr/>
        </p:nvSpPr>
        <p:spPr>
          <a:xfrm>
            <a:off x="2437487" y="2403332"/>
            <a:ext cx="31282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4EBEA4"/>
                </a:solidFill>
                <a:latin typeface="Helvetica" pitchFamily="2" charset="0"/>
              </a:rPr>
              <a:t>Genre Channels</a:t>
            </a:r>
          </a:p>
          <a:p>
            <a:pPr algn="ctr"/>
            <a:r>
              <a:rPr lang="en-US" sz="1400">
                <a:solidFill>
                  <a:srgbClr val="4EBEA4"/>
                </a:solidFill>
                <a:latin typeface="Helvetica" pitchFamily="2" charset="0"/>
              </a:rPr>
              <a:t>with shows fitting a theme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A3E3D7-B6EB-A4B1-B4CA-E54636D8C4DE}"/>
              </a:ext>
            </a:extLst>
          </p:cNvPr>
          <p:cNvSpPr txBox="1"/>
          <p:nvPr/>
        </p:nvSpPr>
        <p:spPr>
          <a:xfrm>
            <a:off x="3095068" y="3034168"/>
            <a:ext cx="1990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4EBEA4"/>
                </a:solidFill>
                <a:latin typeface="Helvetica" pitchFamily="2" charset="0"/>
              </a:rPr>
              <a:t>32%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9C6456-7A2B-C1B8-F2A3-DC2FF654B656}"/>
              </a:ext>
            </a:extLst>
          </p:cNvPr>
          <p:cNvSpPr txBox="1"/>
          <p:nvPr/>
        </p:nvSpPr>
        <p:spPr>
          <a:xfrm>
            <a:off x="7928732" y="2365448"/>
            <a:ext cx="31282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E84A99"/>
                </a:solidFill>
                <a:latin typeface="Helvetica" pitchFamily="2" charset="0"/>
              </a:rPr>
              <a:t>Binge Channels</a:t>
            </a:r>
          </a:p>
          <a:p>
            <a:pPr algn="ctr"/>
            <a:r>
              <a:rPr lang="en-US" sz="1400">
                <a:solidFill>
                  <a:srgbClr val="E84A99"/>
                </a:solidFill>
                <a:latin typeface="Helvetica" pitchFamily="2" charset="0"/>
              </a:rPr>
              <a:t>showing same tv or movie series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5F04E4-DE63-6EAD-3E8C-AE019E9462A5}"/>
              </a:ext>
            </a:extLst>
          </p:cNvPr>
          <p:cNvSpPr txBox="1"/>
          <p:nvPr/>
        </p:nvSpPr>
        <p:spPr>
          <a:xfrm>
            <a:off x="8586313" y="2996284"/>
            <a:ext cx="1990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E84A99"/>
                </a:solidFill>
                <a:latin typeface="Helvetica" pitchFamily="2" charset="0"/>
              </a:rPr>
              <a:t>28%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F88CB6-2C1C-FD63-3CC8-BF1E6C608EF6}"/>
              </a:ext>
            </a:extLst>
          </p:cNvPr>
          <p:cNvSpPr txBox="1"/>
          <p:nvPr/>
        </p:nvSpPr>
        <p:spPr>
          <a:xfrm>
            <a:off x="2442904" y="4485989"/>
            <a:ext cx="312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FF2"/>
                </a:solidFill>
                <a:latin typeface="Helvetica" pitchFamily="2" charset="0"/>
              </a:rPr>
              <a:t>News Channels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7F13D3-2A04-8867-B1CD-15B13EB00074}"/>
              </a:ext>
            </a:extLst>
          </p:cNvPr>
          <p:cNvSpPr txBox="1"/>
          <p:nvPr/>
        </p:nvSpPr>
        <p:spPr>
          <a:xfrm>
            <a:off x="3100485" y="5116825"/>
            <a:ext cx="1990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BFF2"/>
                </a:solidFill>
                <a:latin typeface="Helvetica" pitchFamily="2" charset="0"/>
              </a:rPr>
              <a:t>21%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AAE71AF-7248-44DB-B32D-04DF988ECE7A}"/>
              </a:ext>
            </a:extLst>
          </p:cNvPr>
          <p:cNvSpPr/>
          <p:nvPr/>
        </p:nvSpPr>
        <p:spPr>
          <a:xfrm>
            <a:off x="7917898" y="4464792"/>
            <a:ext cx="3128288" cy="1750081"/>
          </a:xfrm>
          <a:prstGeom prst="roundRect">
            <a:avLst>
              <a:gd name="adj" fmla="val 9588"/>
            </a:avLst>
          </a:prstGeom>
          <a:solidFill>
            <a:schemeClr val="bg1"/>
          </a:solidFill>
          <a:ln w="28575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940509-64D6-C424-CD53-D628DAA6910A}"/>
              </a:ext>
            </a:extLst>
          </p:cNvPr>
          <p:cNvSpPr txBox="1"/>
          <p:nvPr/>
        </p:nvSpPr>
        <p:spPr>
          <a:xfrm>
            <a:off x="7923315" y="4485989"/>
            <a:ext cx="312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1B1464"/>
                </a:solidFill>
                <a:latin typeface="Helvetica" pitchFamily="2" charset="0"/>
              </a:rPr>
              <a:t>Other Channels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C5219F-F506-7721-2E4C-72AFE9454C2B}"/>
              </a:ext>
            </a:extLst>
          </p:cNvPr>
          <p:cNvSpPr txBox="1"/>
          <p:nvPr/>
        </p:nvSpPr>
        <p:spPr>
          <a:xfrm>
            <a:off x="8580896" y="5116825"/>
            <a:ext cx="1990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1B1464"/>
                </a:solidFill>
                <a:latin typeface="Helvetica" pitchFamily="2" charset="0"/>
              </a:rPr>
              <a:t>19%</a:t>
            </a:r>
          </a:p>
        </p:txBody>
      </p:sp>
      <p:pic>
        <p:nvPicPr>
          <p:cNvPr id="31" name="Picture 30" descr="A blue and green masks&#10;&#10;AI-generated content may be incorrect.">
            <a:extLst>
              <a:ext uri="{FF2B5EF4-FFF2-40B4-BE49-F238E27FC236}">
                <a16:creationId xmlns:a16="http://schemas.microsoft.com/office/drawing/2014/main" id="{EB3A7F8F-FF4F-FCC2-48F5-DCE505A06E0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87" y="2539816"/>
            <a:ext cx="1353136" cy="1353136"/>
          </a:xfrm>
          <a:prstGeom prst="rect">
            <a:avLst/>
          </a:prstGeom>
        </p:spPr>
      </p:pic>
      <p:pic>
        <p:nvPicPr>
          <p:cNvPr id="33" name="Picture 32" descr="A pink arrows in a circle&#10;&#10;AI-generated content may be incorrect.">
            <a:extLst>
              <a:ext uri="{FF2B5EF4-FFF2-40B4-BE49-F238E27FC236}">
                <a16:creationId xmlns:a16="http://schemas.microsoft.com/office/drawing/2014/main" id="{7ACA377B-78EC-6E50-45D5-FFE865B6555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892" y="2539816"/>
            <a:ext cx="1353136" cy="1353136"/>
          </a:xfrm>
          <a:prstGeom prst="rect">
            <a:avLst/>
          </a:prstGeom>
        </p:spPr>
      </p:pic>
      <p:pic>
        <p:nvPicPr>
          <p:cNvPr id="35" name="Picture 34" descr="A blue and black logo&#10;&#10;AI-generated content may be incorrect.">
            <a:extLst>
              <a:ext uri="{FF2B5EF4-FFF2-40B4-BE49-F238E27FC236}">
                <a16:creationId xmlns:a16="http://schemas.microsoft.com/office/drawing/2014/main" id="{6E4BB557-8A49-9A34-9B91-0F5565EED72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08" y="4703210"/>
            <a:ext cx="1266393" cy="1266393"/>
          </a:xfrm>
          <a:prstGeom prst="rect">
            <a:avLst/>
          </a:prstGeom>
        </p:spPr>
      </p:pic>
      <p:pic>
        <p:nvPicPr>
          <p:cNvPr id="37" name="Picture 36" descr="A blue line drawing of a circle with arrows&#10;&#10;AI-generated content may be incorrect.">
            <a:extLst>
              <a:ext uri="{FF2B5EF4-FFF2-40B4-BE49-F238E27FC236}">
                <a16:creationId xmlns:a16="http://schemas.microsoft.com/office/drawing/2014/main" id="{267A63FD-675B-B064-E3F3-DA580B1B43E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892" y="4696161"/>
            <a:ext cx="1353136" cy="135313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F6C881D-F42F-078D-22D9-B2484B51F905}"/>
              </a:ext>
            </a:extLst>
          </p:cNvPr>
          <p:cNvSpPr txBox="1"/>
          <p:nvPr/>
        </p:nvSpPr>
        <p:spPr>
          <a:xfrm>
            <a:off x="0" y="178277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B1464"/>
                </a:solidFill>
                <a:latin typeface="Helvetica" pitchFamily="2" charset="0"/>
              </a:rPr>
              <a:t>FAST Consumption by Channel Type</a:t>
            </a:r>
          </a:p>
        </p:txBody>
      </p:sp>
    </p:spTree>
    <p:extLst>
      <p:ext uri="{BB962C8B-B14F-4D97-AF65-F5344CB8AC3E}">
        <p14:creationId xmlns:p14="http://schemas.microsoft.com/office/powerpoint/2010/main" val="3320950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3F4C0A-D18E-FF59-03A0-05F9C2A2947E}"/>
              </a:ext>
            </a:extLst>
          </p:cNvPr>
          <p:cNvSpPr/>
          <p:nvPr/>
        </p:nvSpPr>
        <p:spPr>
          <a:xfrm>
            <a:off x="3237" y="1303507"/>
            <a:ext cx="12192000" cy="5554494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BDB492-9443-3D4A-8E9D-B3CECB95DCD7}"/>
              </a:ext>
            </a:extLst>
          </p:cNvPr>
          <p:cNvSpPr/>
          <p:nvPr/>
        </p:nvSpPr>
        <p:spPr>
          <a:xfrm>
            <a:off x="163453" y="383963"/>
            <a:ext cx="1184693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Five Current Consumer Behaviors on Streaming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8" name="Rectangle 17">
            <a:hlinkClick r:id="" action="ppaction://noaction"/>
            <a:extLst>
              <a:ext uri="{FF2B5EF4-FFF2-40B4-BE49-F238E27FC236}">
                <a16:creationId xmlns:a16="http://schemas.microsoft.com/office/drawing/2014/main" id="{325A1EAC-F3C6-427C-9635-5839A9D4A2EF}"/>
              </a:ext>
            </a:extLst>
          </p:cNvPr>
          <p:cNvSpPr/>
          <p:nvPr/>
        </p:nvSpPr>
        <p:spPr>
          <a:xfrm>
            <a:off x="526244" y="6161564"/>
            <a:ext cx="7574981" cy="323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090EA5-9E24-420F-B356-BFA5C7B32400}"/>
              </a:ext>
            </a:extLst>
          </p:cNvPr>
          <p:cNvSpPr txBox="1"/>
          <p:nvPr/>
        </p:nvSpPr>
        <p:spPr>
          <a:xfrm>
            <a:off x="811426" y="6254369"/>
            <a:ext cx="105547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Click through a box above to be brought directly to the appropriate section</a:t>
            </a:r>
          </a:p>
        </p:txBody>
      </p:sp>
      <p:sp>
        <p:nvSpPr>
          <p:cNvPr id="15" name="Rectangle: Rounded Corners 14">
            <a:hlinkClick r:id="rId3" action="ppaction://hlinksldjump"/>
            <a:extLst>
              <a:ext uri="{FF2B5EF4-FFF2-40B4-BE49-F238E27FC236}">
                <a16:creationId xmlns:a16="http://schemas.microsoft.com/office/drawing/2014/main" id="{233F4350-91F9-B5E4-2759-B2678590F5BE}"/>
              </a:ext>
            </a:extLst>
          </p:cNvPr>
          <p:cNvSpPr/>
          <p:nvPr/>
        </p:nvSpPr>
        <p:spPr>
          <a:xfrm>
            <a:off x="4187976" y="1703666"/>
            <a:ext cx="3698529" cy="166218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E84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63450E-C761-4861-8D01-CDB4E291AF7B}"/>
              </a:ext>
            </a:extLst>
          </p:cNvPr>
          <p:cNvSpPr txBox="1"/>
          <p:nvPr/>
        </p:nvSpPr>
        <p:spPr>
          <a:xfrm>
            <a:off x="4216046" y="1709492"/>
            <a:ext cx="63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hlinkClick r:id="" action="ppaction://noaction"/>
            <a:extLst>
              <a:ext uri="{FF2B5EF4-FFF2-40B4-BE49-F238E27FC236}">
                <a16:creationId xmlns:a16="http://schemas.microsoft.com/office/drawing/2014/main" id="{20325821-D3C3-47B3-BC5B-D972B60A7668}"/>
              </a:ext>
            </a:extLst>
          </p:cNvPr>
          <p:cNvSpPr txBox="1"/>
          <p:nvPr/>
        </p:nvSpPr>
        <p:spPr>
          <a:xfrm>
            <a:off x="4154540" y="2151098"/>
            <a:ext cx="37653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Consumers of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C4F6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all income levels and age brackets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are gravitating towards ad-supported streaming</a:t>
            </a:r>
          </a:p>
        </p:txBody>
      </p:sp>
      <p:sp>
        <p:nvSpPr>
          <p:cNvPr id="11" name="Rectangle: Rounded Corners 10">
            <a:hlinkClick r:id="rId4" action="ppaction://hlinksldjump"/>
            <a:extLst>
              <a:ext uri="{FF2B5EF4-FFF2-40B4-BE49-F238E27FC236}">
                <a16:creationId xmlns:a16="http://schemas.microsoft.com/office/drawing/2014/main" id="{A3C1BDB1-1546-76D6-F367-E396DD9D2EB8}"/>
              </a:ext>
            </a:extLst>
          </p:cNvPr>
          <p:cNvSpPr/>
          <p:nvPr/>
        </p:nvSpPr>
        <p:spPr>
          <a:xfrm>
            <a:off x="145913" y="1703666"/>
            <a:ext cx="3698529" cy="166218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E84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C49F6C-5188-457F-BE6C-625753CA72DF}"/>
              </a:ext>
            </a:extLst>
          </p:cNvPr>
          <p:cNvSpPr txBox="1"/>
          <p:nvPr/>
        </p:nvSpPr>
        <p:spPr>
          <a:xfrm>
            <a:off x="170601" y="1709492"/>
            <a:ext cx="63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6">
            <a:hlinkClick r:id="" action="ppaction://noaction"/>
            <a:extLst>
              <a:ext uri="{FF2B5EF4-FFF2-40B4-BE49-F238E27FC236}">
                <a16:creationId xmlns:a16="http://schemas.microsoft.com/office/drawing/2014/main" id="{47C2C805-4308-9886-56D3-9EB5BCD97D00}"/>
              </a:ext>
            </a:extLst>
          </p:cNvPr>
          <p:cNvSpPr txBox="1"/>
          <p:nvPr/>
        </p:nvSpPr>
        <p:spPr>
          <a:xfrm>
            <a:off x="145912" y="2151098"/>
            <a:ext cx="36985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rgbClr val="1F1A62"/>
                </a:solidFill>
                <a:latin typeface="Helvetica" panose="020B0403020202020204" pitchFamily="34" charset="0"/>
              </a:rPr>
              <a:t>A </a:t>
            </a:r>
            <a:r>
              <a:rPr lang="en-US" sz="1600" b="1">
                <a:solidFill>
                  <a:srgbClr val="00C4F6"/>
                </a:solidFill>
                <a:latin typeface="Helvetica" panose="020B0403020202020204" pitchFamily="34" charset="0"/>
              </a:rPr>
              <a:t>shift towards ad-based services</a:t>
            </a:r>
            <a:r>
              <a:rPr lang="en-US" sz="1600">
                <a:solidFill>
                  <a:srgbClr val="1F1A62"/>
                </a:solidFill>
                <a:latin typeface="Helvetica" panose="020B0403020202020204" pitchFamily="34" charset="0"/>
              </a:rPr>
              <a:t> </a:t>
            </a:r>
            <a:br>
              <a:rPr lang="en-US" sz="16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600">
                <a:solidFill>
                  <a:srgbClr val="1F1A62"/>
                </a:solidFill>
                <a:latin typeface="Helvetica" panose="020B0403020202020204" pitchFamily="34" charset="0"/>
              </a:rPr>
              <a:t>is occurring as consumers re-evaluate the cost of ad-free streaming</a:t>
            </a:r>
          </a:p>
        </p:txBody>
      </p:sp>
      <p:sp>
        <p:nvSpPr>
          <p:cNvPr id="16" name="Rectangle: Rounded Corners 15">
            <a:hlinkClick r:id="rId5" action="ppaction://hlinksldjump"/>
            <a:extLst>
              <a:ext uri="{FF2B5EF4-FFF2-40B4-BE49-F238E27FC236}">
                <a16:creationId xmlns:a16="http://schemas.microsoft.com/office/drawing/2014/main" id="{D9980DD9-83EE-D05D-F60D-026D2383E45E}"/>
              </a:ext>
            </a:extLst>
          </p:cNvPr>
          <p:cNvSpPr/>
          <p:nvPr/>
        </p:nvSpPr>
        <p:spPr>
          <a:xfrm>
            <a:off x="8271206" y="1693938"/>
            <a:ext cx="3698529" cy="166218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E84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422BE3-15FA-9F0C-F4D9-33EAD0D8F97E}"/>
              </a:ext>
            </a:extLst>
          </p:cNvPr>
          <p:cNvSpPr txBox="1"/>
          <p:nvPr/>
        </p:nvSpPr>
        <p:spPr>
          <a:xfrm>
            <a:off x="8285955" y="1699764"/>
            <a:ext cx="63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1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7631B76-9FB5-BC40-C8E2-FA9C5508F222}"/>
              </a:ext>
            </a:extLst>
          </p:cNvPr>
          <p:cNvSpPr txBox="1"/>
          <p:nvPr/>
        </p:nvSpPr>
        <p:spPr>
          <a:xfrm>
            <a:off x="8271206" y="2151098"/>
            <a:ext cx="3698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rgbClr val="00BFF2"/>
                </a:solidFill>
                <a:latin typeface="Helvetica" panose="020B0403020202020204" pitchFamily="34" charset="0"/>
              </a:rPr>
              <a:t>Free ad-supported streaming TV (FAST) continues to grow </a:t>
            </a:r>
            <a:r>
              <a:rPr lang="en-US" sz="1600">
                <a:solidFill>
                  <a:srgbClr val="1F1A62"/>
                </a:solidFill>
                <a:latin typeface="Helvetica" panose="020B0403020202020204" pitchFamily="34" charset="0"/>
              </a:rPr>
              <a:t>as viewers tune into content they crave</a:t>
            </a:r>
          </a:p>
        </p:txBody>
      </p:sp>
      <p:sp>
        <p:nvSpPr>
          <p:cNvPr id="38" name="Rectangle: Rounded Corners 37">
            <a:hlinkClick r:id="rId6" action="ppaction://hlinksldjump"/>
            <a:extLst>
              <a:ext uri="{FF2B5EF4-FFF2-40B4-BE49-F238E27FC236}">
                <a16:creationId xmlns:a16="http://schemas.microsoft.com/office/drawing/2014/main" id="{C5DCFFF5-55E3-2F9E-2851-957E88243D0A}"/>
              </a:ext>
            </a:extLst>
          </p:cNvPr>
          <p:cNvSpPr/>
          <p:nvPr/>
        </p:nvSpPr>
        <p:spPr>
          <a:xfrm>
            <a:off x="6516984" y="4110783"/>
            <a:ext cx="3698529" cy="166218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E84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2FE5D4-550B-C1EC-5160-6EDF17964CC9}"/>
              </a:ext>
            </a:extLst>
          </p:cNvPr>
          <p:cNvSpPr txBox="1"/>
          <p:nvPr/>
        </p:nvSpPr>
        <p:spPr>
          <a:xfrm>
            <a:off x="6535115" y="4116608"/>
            <a:ext cx="63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E84A99"/>
                </a:solidFill>
                <a:latin typeface="Helvetica" pitchFamily="2" charset="0"/>
              </a:rPr>
              <a:t>5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5" name="Rectangle: Rounded Corners 34">
            <a:hlinkClick r:id="rId7" action="ppaction://hlinksldjump"/>
            <a:extLst>
              <a:ext uri="{FF2B5EF4-FFF2-40B4-BE49-F238E27FC236}">
                <a16:creationId xmlns:a16="http://schemas.microsoft.com/office/drawing/2014/main" id="{BD9E3C3C-C085-CC87-4676-6422F50582D3}"/>
              </a:ext>
            </a:extLst>
          </p:cNvPr>
          <p:cNvSpPr/>
          <p:nvPr/>
        </p:nvSpPr>
        <p:spPr>
          <a:xfrm>
            <a:off x="1885876" y="4110783"/>
            <a:ext cx="3698529" cy="166218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E84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385352-2B96-A140-3A9B-63BFBBEB4E6C}"/>
              </a:ext>
            </a:extLst>
          </p:cNvPr>
          <p:cNvSpPr txBox="1"/>
          <p:nvPr/>
        </p:nvSpPr>
        <p:spPr>
          <a:xfrm>
            <a:off x="1900625" y="4116608"/>
            <a:ext cx="63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37" name="TextBox 36">
            <a:hlinkClick r:id="" action="ppaction://noaction"/>
            <a:extLst>
              <a:ext uri="{FF2B5EF4-FFF2-40B4-BE49-F238E27FC236}">
                <a16:creationId xmlns:a16="http://schemas.microsoft.com/office/drawing/2014/main" id="{6552AFB1-1FF7-8F5A-49CD-67A11E6D0A3F}"/>
              </a:ext>
            </a:extLst>
          </p:cNvPr>
          <p:cNvSpPr txBox="1"/>
          <p:nvPr/>
        </p:nvSpPr>
        <p:spPr>
          <a:xfrm>
            <a:off x="1900625" y="4545713"/>
            <a:ext cx="36837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rgbClr val="1F1A62"/>
                </a:solidFill>
                <a:latin typeface="Helvetica" panose="020B0403020202020204" pitchFamily="34" charset="0"/>
              </a:rPr>
              <a:t>Consumers are turning to </a:t>
            </a:r>
            <a:r>
              <a:rPr lang="en-US" sz="1600" b="1">
                <a:solidFill>
                  <a:srgbClr val="00BFF2"/>
                </a:solidFill>
                <a:latin typeface="Helvetica" panose="020B0403020202020204" pitchFamily="34" charset="0"/>
              </a:rPr>
              <a:t>streaming bundles to access more content</a:t>
            </a:r>
            <a:br>
              <a:rPr lang="en-US" sz="16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600">
                <a:solidFill>
                  <a:srgbClr val="1F1A62"/>
                </a:solidFill>
                <a:latin typeface="Helvetica" panose="020B0403020202020204" pitchFamily="34" charset="0"/>
              </a:rPr>
              <a:t>while keeping costs down</a:t>
            </a:r>
          </a:p>
        </p:txBody>
      </p:sp>
      <p:pic>
        <p:nvPicPr>
          <p:cNvPr id="44" name="Picture 43" descr="A hand touching a triangle&#10;&#10;Description automatically generated">
            <a:extLst>
              <a:ext uri="{FF2B5EF4-FFF2-40B4-BE49-F238E27FC236}">
                <a16:creationId xmlns:a16="http://schemas.microsoft.com/office/drawing/2014/main" id="{7E593FC2-C97A-A979-BDCD-E50D2AF2C57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408" y="3059377"/>
            <a:ext cx="495059" cy="495059"/>
          </a:xfrm>
          <a:prstGeom prst="rect">
            <a:avLst/>
          </a:prstGeom>
        </p:spPr>
      </p:pic>
      <p:pic>
        <p:nvPicPr>
          <p:cNvPr id="48" name="Picture 47" descr="A blue and white megaphone&#10;&#10;Description automatically generated">
            <a:extLst>
              <a:ext uri="{FF2B5EF4-FFF2-40B4-BE49-F238E27FC236}">
                <a16:creationId xmlns:a16="http://schemas.microsoft.com/office/drawing/2014/main" id="{2E368879-AB52-D20F-E351-2D6F2DC41FA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273" y="2997668"/>
            <a:ext cx="599021" cy="599021"/>
          </a:xfrm>
          <a:prstGeom prst="rect">
            <a:avLst/>
          </a:prstGeom>
        </p:spPr>
      </p:pic>
      <p:pic>
        <p:nvPicPr>
          <p:cNvPr id="52" name="Picture 51" descr="A stack of boxes with white labels&#10;&#10;Description automatically generated">
            <a:extLst>
              <a:ext uri="{FF2B5EF4-FFF2-40B4-BE49-F238E27FC236}">
                <a16:creationId xmlns:a16="http://schemas.microsoft.com/office/drawing/2014/main" id="{195C7E7D-8A49-0D16-DEA6-95207D5D787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629" y="5436607"/>
            <a:ext cx="599021" cy="599021"/>
          </a:xfrm>
          <a:prstGeom prst="rect">
            <a:avLst/>
          </a:prstGeom>
        </p:spPr>
      </p:pic>
      <p:pic>
        <p:nvPicPr>
          <p:cNvPr id="26" name="Picture 25" descr="A computer screen with a blue and white screen&#10;&#10;AI-generated content may be incorrect.">
            <a:extLst>
              <a:ext uri="{FF2B5EF4-FFF2-40B4-BE49-F238E27FC236}">
                <a16:creationId xmlns:a16="http://schemas.microsoft.com/office/drawing/2014/main" id="{EFD3C02D-4081-0B92-7A49-D5F86663022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6001" y="2993138"/>
            <a:ext cx="599021" cy="599021"/>
          </a:xfrm>
          <a:prstGeom prst="rect">
            <a:avLst/>
          </a:prstGeom>
        </p:spPr>
      </p:pic>
      <p:pic>
        <p:nvPicPr>
          <p:cNvPr id="29" name="Picture 28" descr="A blue and white television with a play button&#10;&#10;AI-generated content may be incorrect.">
            <a:extLst>
              <a:ext uri="{FF2B5EF4-FFF2-40B4-BE49-F238E27FC236}">
                <a16:creationId xmlns:a16="http://schemas.microsoft.com/office/drawing/2014/main" id="{DD2936E2-1EAA-5B35-B70F-9D9322BF181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737" y="5418354"/>
            <a:ext cx="599021" cy="599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CD9C40-6AE6-1798-78B4-5B9131C0738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C05CFB-7BFD-EBE3-A931-5AC625A30C7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2425767-D0AE-D4C7-A8D1-00EF395DDC5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hlinkClick r:id="" action="ppaction://noaction"/>
            <a:extLst>
              <a:ext uri="{FF2B5EF4-FFF2-40B4-BE49-F238E27FC236}">
                <a16:creationId xmlns:a16="http://schemas.microsoft.com/office/drawing/2014/main" id="{02C72717-D737-4E89-78E5-FC53CB89D63C}"/>
              </a:ext>
            </a:extLst>
          </p:cNvPr>
          <p:cNvSpPr txBox="1"/>
          <p:nvPr/>
        </p:nvSpPr>
        <p:spPr>
          <a:xfrm>
            <a:off x="6479051" y="4540954"/>
            <a:ext cx="37743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rgbClr val="1F1A62"/>
                </a:solidFill>
                <a:latin typeface="Helvetica" panose="020B0403020202020204" pitchFamily="34" charset="0"/>
              </a:rPr>
              <a:t>CTV engages viewers with </a:t>
            </a:r>
            <a:r>
              <a:rPr lang="en-US" sz="1600" b="1">
                <a:solidFill>
                  <a:srgbClr val="00BFF2"/>
                </a:solidFill>
                <a:latin typeface="Helvetica" panose="020B0403020202020204" pitchFamily="34" charset="0"/>
              </a:rPr>
              <a:t>tailored, interactive ads, </a:t>
            </a:r>
            <a:r>
              <a:rPr lang="en-US" sz="1600">
                <a:solidFill>
                  <a:srgbClr val="1F1A62"/>
                </a:solidFill>
                <a:latin typeface="Helvetica" panose="020B0403020202020204" pitchFamily="34" charset="0"/>
              </a:rPr>
              <a:t>helping marketers connect in more meaningful ways</a:t>
            </a:r>
          </a:p>
        </p:txBody>
      </p:sp>
    </p:spTree>
    <p:extLst>
      <p:ext uri="{BB962C8B-B14F-4D97-AF65-F5344CB8AC3E}">
        <p14:creationId xmlns:p14="http://schemas.microsoft.com/office/powerpoint/2010/main" val="4212683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09E2E-1F69-0468-1E41-277467A68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2708FE-3325-EB5D-78AB-EAEBC2ABF1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153"/>
            <a:ext cx="12192000" cy="709830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ED3904-521C-9C68-A6AE-B4CBA48FF640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1190920-9782-822E-748A-AD240D807457}"/>
              </a:ext>
            </a:extLst>
          </p:cNvPr>
          <p:cNvSpPr txBox="1"/>
          <p:nvPr/>
        </p:nvSpPr>
        <p:spPr>
          <a:xfrm>
            <a:off x="382082" y="3434080"/>
            <a:ext cx="7283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Consumers are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turning to streaming bundles to access more content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lang="en-US" sz="3200">
                <a:solidFill>
                  <a:prstClr val="white"/>
                </a:solidFill>
                <a:latin typeface="Helvetica" pitchFamily="2" charset="0"/>
              </a:rPr>
              <a:t>while keeping 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costs down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15B0DF-50FE-3EBD-96A3-7199AD739047}"/>
              </a:ext>
            </a:extLst>
          </p:cNvPr>
          <p:cNvSpPr txBox="1"/>
          <p:nvPr/>
        </p:nvSpPr>
        <p:spPr>
          <a:xfrm>
            <a:off x="484318" y="2297456"/>
            <a:ext cx="55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39909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49984-EEB3-6091-AA4A-526BB9EF6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E4003E-79B6-C7F1-5786-AC39F7DC1C77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F99F13-43F8-FE9B-A28F-885AC78BE5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C6EAF3-12C7-33FD-07CA-94FBF1B1A82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62515B-1EB4-CA51-C966-E72C566D39FA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5987E1-416A-14D7-A1FB-4A7F8D92B11A}"/>
              </a:ext>
            </a:extLst>
          </p:cNvPr>
          <p:cNvSpPr/>
          <p:nvPr/>
        </p:nvSpPr>
        <p:spPr>
          <a:xfrm>
            <a:off x="308907" y="480824"/>
            <a:ext cx="1132466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Audiences are drawn to services that offer bundling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of retail or other streaming service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s,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along with ad-supported subscription options</a:t>
            </a:r>
            <a:endParaRPr kumimoji="0" lang="en-US" sz="2600" b="1" i="0" u="none" strike="sngStrike" kern="1200" cap="none" spc="0" normalizeH="0" baseline="0" noProof="0"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1E417FFE-1F70-8E05-A3EE-6E38D5D98788}"/>
              </a:ext>
            </a:extLst>
          </p:cNvPr>
          <p:cNvSpPr txBox="1">
            <a:spLocks/>
          </p:cNvSpPr>
          <p:nvPr/>
        </p:nvSpPr>
        <p:spPr>
          <a:xfrm>
            <a:off x="417845" y="6191331"/>
            <a:ext cx="11720886" cy="32470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custom research fielded by Hub Entertainment Research as part of the 2023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 Bundle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report. Data sourced from Hub’s survey of 1,603 TV consumers, ages 16-74 who meet the following criteria: watch at least one hour of TV / week, have broadband access. Data collected early February 2023. Q: Which of the following incentives, if any, would motivate you to continue subscribing to a streaming service? </a:t>
            </a:r>
            <a:r>
              <a:rPr kumimoji="0" lang="en-US" sz="800" b="0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download </a:t>
            </a: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‘Recipe for Success’ </a:t>
            </a:r>
            <a:r>
              <a:rPr kumimoji="0" lang="en-US" sz="800" b="0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read more</a:t>
            </a:r>
            <a:r>
              <a:rPr lang="en-US" sz="800" u="sng">
                <a:solidFill>
                  <a:srgbClr val="1F1A6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sz="800" b="0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ounded Rectangle 80">
            <a:extLst>
              <a:ext uri="{FF2B5EF4-FFF2-40B4-BE49-F238E27FC236}">
                <a16:creationId xmlns:a16="http://schemas.microsoft.com/office/drawing/2014/main" id="{A3EC8F2B-FD81-32DE-DC00-AECC67DDFA0A}"/>
              </a:ext>
            </a:extLst>
          </p:cNvPr>
          <p:cNvSpPr/>
          <p:nvPr/>
        </p:nvSpPr>
        <p:spPr>
          <a:xfrm>
            <a:off x="247554" y="2450096"/>
            <a:ext cx="3634810" cy="1645920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6DFFD4-A08E-8446-D1AD-65D70F070FF1}"/>
              </a:ext>
            </a:extLst>
          </p:cNvPr>
          <p:cNvSpPr txBox="1"/>
          <p:nvPr/>
        </p:nvSpPr>
        <p:spPr>
          <a:xfrm>
            <a:off x="359439" y="3083437"/>
            <a:ext cx="34099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Free access to other, 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non-TV benefits</a:t>
            </a:r>
            <a:b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(e.g., Walmart+, Amazon Prime) </a:t>
            </a:r>
          </a:p>
        </p:txBody>
      </p:sp>
      <p:sp>
        <p:nvSpPr>
          <p:cNvPr id="28" name="Rounded Rectangle 80">
            <a:extLst>
              <a:ext uri="{FF2B5EF4-FFF2-40B4-BE49-F238E27FC236}">
                <a16:creationId xmlns:a16="http://schemas.microsoft.com/office/drawing/2014/main" id="{2FF08FE7-F615-FCBA-F7F9-5565F8E78923}"/>
              </a:ext>
            </a:extLst>
          </p:cNvPr>
          <p:cNvSpPr/>
          <p:nvPr/>
        </p:nvSpPr>
        <p:spPr>
          <a:xfrm>
            <a:off x="4278595" y="2450096"/>
            <a:ext cx="3634810" cy="1645920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1B388D-87A6-E564-BA7D-9E02D73C06B5}"/>
              </a:ext>
            </a:extLst>
          </p:cNvPr>
          <p:cNvSpPr txBox="1"/>
          <p:nvPr/>
        </p:nvSpPr>
        <p:spPr>
          <a:xfrm>
            <a:off x="4391018" y="3083437"/>
            <a:ext cx="34099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Access to other streaming services</a:t>
            </a:r>
            <a:b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at a 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discount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Rounded Rectangle 80">
            <a:extLst>
              <a:ext uri="{FF2B5EF4-FFF2-40B4-BE49-F238E27FC236}">
                <a16:creationId xmlns:a16="http://schemas.microsoft.com/office/drawing/2014/main" id="{175D0221-C368-961F-0544-D6971EF655F5}"/>
              </a:ext>
            </a:extLst>
          </p:cNvPr>
          <p:cNvSpPr/>
          <p:nvPr/>
        </p:nvSpPr>
        <p:spPr>
          <a:xfrm>
            <a:off x="8309637" y="2450096"/>
            <a:ext cx="3634810" cy="1645920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148D08-2991-A70F-E80B-D6609B3912B4}"/>
              </a:ext>
            </a:extLst>
          </p:cNvPr>
          <p:cNvSpPr txBox="1"/>
          <p:nvPr/>
        </p:nvSpPr>
        <p:spPr>
          <a:xfrm>
            <a:off x="8252886" y="3083437"/>
            <a:ext cx="37472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Ability to switch to a lower-priced 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ad-supported tier 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or see even more ads for a lower cost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5B432FD-9FB3-86AE-880F-7750B6DC767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0494" y="2515367"/>
            <a:ext cx="531011" cy="531011"/>
          </a:xfrm>
          <a:prstGeom prst="rect">
            <a:avLst/>
          </a:prstGeom>
        </p:spPr>
      </p:pic>
      <p:sp>
        <p:nvSpPr>
          <p:cNvPr id="38" name="Rounded Rectangle 80">
            <a:extLst>
              <a:ext uri="{FF2B5EF4-FFF2-40B4-BE49-F238E27FC236}">
                <a16:creationId xmlns:a16="http://schemas.microsoft.com/office/drawing/2014/main" id="{6E1BFEFC-30C1-B16F-7185-4B3B4D345EE5}"/>
              </a:ext>
            </a:extLst>
          </p:cNvPr>
          <p:cNvSpPr/>
          <p:nvPr/>
        </p:nvSpPr>
        <p:spPr>
          <a:xfrm>
            <a:off x="2062271" y="4380760"/>
            <a:ext cx="3634810" cy="1645920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1CD426-CB26-0E42-5BD8-DBE58750ADDC}"/>
              </a:ext>
            </a:extLst>
          </p:cNvPr>
          <p:cNvSpPr txBox="1"/>
          <p:nvPr/>
        </p:nvSpPr>
        <p:spPr>
          <a:xfrm>
            <a:off x="2174156" y="5044189"/>
            <a:ext cx="34099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Exclusive benefits 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for premium subscribers or frequent users of a service </a:t>
            </a:r>
          </a:p>
        </p:txBody>
      </p:sp>
      <p:sp>
        <p:nvSpPr>
          <p:cNvPr id="43" name="Rounded Rectangle 80">
            <a:extLst>
              <a:ext uri="{FF2B5EF4-FFF2-40B4-BE49-F238E27FC236}">
                <a16:creationId xmlns:a16="http://schemas.microsoft.com/office/drawing/2014/main" id="{FB5C0605-90BC-B450-58F5-9C9947C8E091}"/>
              </a:ext>
            </a:extLst>
          </p:cNvPr>
          <p:cNvSpPr/>
          <p:nvPr/>
        </p:nvSpPr>
        <p:spPr>
          <a:xfrm>
            <a:off x="6491694" y="4380760"/>
            <a:ext cx="3634810" cy="1645920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AC1928-B39F-F07B-D638-A8AF51DDCAB8}"/>
              </a:ext>
            </a:extLst>
          </p:cNvPr>
          <p:cNvSpPr txBox="1"/>
          <p:nvPr/>
        </p:nvSpPr>
        <p:spPr>
          <a:xfrm>
            <a:off x="6604117" y="5044189"/>
            <a:ext cx="340996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Ability to watch 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live sporting events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3C8C622-32BF-DE20-4E10-C815600CA2E2}"/>
              </a:ext>
            </a:extLst>
          </p:cNvPr>
          <p:cNvSpPr txBox="1"/>
          <p:nvPr/>
        </p:nvSpPr>
        <p:spPr>
          <a:xfrm>
            <a:off x="1351951" y="3529586"/>
            <a:ext cx="1424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37%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73F04C3-BB7B-0A66-9A5A-25DB458540EE}"/>
              </a:ext>
            </a:extLst>
          </p:cNvPr>
          <p:cNvSpPr txBox="1"/>
          <p:nvPr/>
        </p:nvSpPr>
        <p:spPr>
          <a:xfrm>
            <a:off x="5383530" y="3529586"/>
            <a:ext cx="1424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33%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373E5D9-EE6A-706D-E386-9411E297E33F}"/>
              </a:ext>
            </a:extLst>
          </p:cNvPr>
          <p:cNvSpPr txBox="1"/>
          <p:nvPr/>
        </p:nvSpPr>
        <p:spPr>
          <a:xfrm>
            <a:off x="9414034" y="3529586"/>
            <a:ext cx="1424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26%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603151-8421-C249-4FCB-19AABDCAE619}"/>
              </a:ext>
            </a:extLst>
          </p:cNvPr>
          <p:cNvSpPr txBox="1"/>
          <p:nvPr/>
        </p:nvSpPr>
        <p:spPr>
          <a:xfrm>
            <a:off x="3166668" y="5467354"/>
            <a:ext cx="1424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25%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F8CDC12-F7C3-9CC1-4F69-BBBC720777DF}"/>
              </a:ext>
            </a:extLst>
          </p:cNvPr>
          <p:cNvSpPr txBox="1"/>
          <p:nvPr/>
        </p:nvSpPr>
        <p:spPr>
          <a:xfrm>
            <a:off x="7596629" y="5467354"/>
            <a:ext cx="1424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25%</a:t>
            </a:r>
          </a:p>
        </p:txBody>
      </p:sp>
      <p:pic>
        <p:nvPicPr>
          <p:cNvPr id="62" name="Picture 61" descr="A hand holding a few circles of different colors&#10;&#10;Description automatically generated">
            <a:extLst>
              <a:ext uri="{FF2B5EF4-FFF2-40B4-BE49-F238E27FC236}">
                <a16:creationId xmlns:a16="http://schemas.microsoft.com/office/drawing/2014/main" id="{3A1C1BBF-24A6-7E90-B5B9-C8A8C6D5F1A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784" y="2483698"/>
            <a:ext cx="594350" cy="594350"/>
          </a:xfrm>
          <a:prstGeom prst="rect">
            <a:avLst/>
          </a:prstGeom>
        </p:spPr>
      </p:pic>
      <p:pic>
        <p:nvPicPr>
          <p:cNvPr id="64" name="Picture 63" descr="A pink and blue bubble with a letter&#10;&#10;Description automatically generated">
            <a:extLst>
              <a:ext uri="{FF2B5EF4-FFF2-40B4-BE49-F238E27FC236}">
                <a16:creationId xmlns:a16="http://schemas.microsoft.com/office/drawing/2014/main" id="{2B5075D1-665E-F19D-B230-595C421DD4A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998" y="2518019"/>
            <a:ext cx="531011" cy="531011"/>
          </a:xfrm>
          <a:prstGeom prst="rect">
            <a:avLst/>
          </a:prstGeom>
        </p:spPr>
      </p:pic>
      <p:pic>
        <p:nvPicPr>
          <p:cNvPr id="66" name="Picture 65" descr="A pink and yellow logo with a crown and stars&#10;&#10;Description automatically generated">
            <a:extLst>
              <a:ext uri="{FF2B5EF4-FFF2-40B4-BE49-F238E27FC236}">
                <a16:creationId xmlns:a16="http://schemas.microsoft.com/office/drawing/2014/main" id="{82E57896-32D4-6A15-A68E-652291EF8D8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902" y="4411645"/>
            <a:ext cx="570471" cy="570471"/>
          </a:xfrm>
          <a:prstGeom prst="rect">
            <a:avLst/>
          </a:prstGeom>
        </p:spPr>
      </p:pic>
      <p:pic>
        <p:nvPicPr>
          <p:cNvPr id="68" name="Picture 67" descr="A tennis racket and balls&#10;&#10;Description automatically generated">
            <a:extLst>
              <a:ext uri="{FF2B5EF4-FFF2-40B4-BE49-F238E27FC236}">
                <a16:creationId xmlns:a16="http://schemas.microsoft.com/office/drawing/2014/main" id="{A5B45F90-30DF-AEBA-0E03-A02ECE16D07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754" y="4391397"/>
            <a:ext cx="620690" cy="6206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4FB017-66BC-FF70-D3D6-DE7C36BC9B2B}"/>
              </a:ext>
            </a:extLst>
          </p:cNvPr>
          <p:cNvSpPr txBox="1"/>
          <p:nvPr/>
        </p:nvSpPr>
        <p:spPr>
          <a:xfrm>
            <a:off x="-5297" y="1701440"/>
            <a:ext cx="121972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Which of the following incentives, if any, would motivate you to continue subscribing to a streaming service?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total respondents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37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0D0B6-A0A2-5398-AFDB-D9275A20B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13747D-7A0B-F5A9-C247-82E90106167A}"/>
              </a:ext>
            </a:extLst>
          </p:cNvPr>
          <p:cNvSpPr/>
          <p:nvPr/>
        </p:nvSpPr>
        <p:spPr>
          <a:xfrm>
            <a:off x="5280660" y="1681483"/>
            <a:ext cx="6911340" cy="5172987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0CC801-B583-9C14-F3C9-E55897E6D49B}"/>
              </a:ext>
            </a:extLst>
          </p:cNvPr>
          <p:cNvSpPr/>
          <p:nvPr/>
        </p:nvSpPr>
        <p:spPr>
          <a:xfrm>
            <a:off x="-21519" y="1685013"/>
            <a:ext cx="5302179" cy="5172987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8D0AEB-8908-CF8C-ECF5-4786BBDA0A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6F92B7-CCDA-2AF3-BB50-C54DE3E20AB1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CD3F1C-2B35-0A97-E3CC-F96CCE23F84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45C123-5A73-37FF-6F33-4D699BD8C5B9}"/>
              </a:ext>
            </a:extLst>
          </p:cNvPr>
          <p:cNvSpPr txBox="1"/>
          <p:nvPr/>
        </p:nvSpPr>
        <p:spPr>
          <a:xfrm>
            <a:off x="5280659" y="6318225"/>
            <a:ext cx="68898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Hub Entertainment Research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The Best Bundle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May 2025. *Includes very appealing and somewhat appealing.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 descr="A box with a arrow pointing out&#10;&#10;AI-generated content may be incorrect.">
            <a:extLst>
              <a:ext uri="{FF2B5EF4-FFF2-40B4-BE49-F238E27FC236}">
                <a16:creationId xmlns:a16="http://schemas.microsoft.com/office/drawing/2014/main" id="{60E283CA-8361-BCD0-58F1-0D80762FE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802" y="1973436"/>
            <a:ext cx="1495720" cy="1495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A4DB9A-9296-9F19-3D9A-3D5BE5CB70BB}"/>
              </a:ext>
            </a:extLst>
          </p:cNvPr>
          <p:cNvSpPr txBox="1"/>
          <p:nvPr/>
        </p:nvSpPr>
        <p:spPr>
          <a:xfrm>
            <a:off x="91441" y="3586645"/>
            <a:ext cx="49144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of consumers find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services that</a:t>
            </a:r>
            <a:b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let you choose, manage and</a:t>
            </a:r>
            <a:b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pay for different subscriptions</a:t>
            </a:r>
            <a:b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all in one place appealing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*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CA35595-4E37-11B7-3652-0F5F22969D3A}"/>
              </a:ext>
            </a:extLst>
          </p:cNvPr>
          <p:cNvGraphicFramePr/>
          <p:nvPr/>
        </p:nvGraphicFramePr>
        <p:xfrm>
          <a:off x="5438516" y="2632051"/>
          <a:ext cx="6662043" cy="342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0832901-0875-1F5D-C47C-79C2319D5467}"/>
              </a:ext>
            </a:extLst>
          </p:cNvPr>
          <p:cNvSpPr txBox="1"/>
          <p:nvPr/>
        </p:nvSpPr>
        <p:spPr>
          <a:xfrm>
            <a:off x="5280660" y="2006517"/>
            <a:ext cx="691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Average # of Total Paid SVOD Subscriptions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72BDA8-A851-5FF8-37BC-9FA56BC47B9C}"/>
              </a:ext>
            </a:extLst>
          </p:cNvPr>
          <p:cNvSpPr/>
          <p:nvPr/>
        </p:nvSpPr>
        <p:spPr>
          <a:xfrm>
            <a:off x="308907" y="462233"/>
            <a:ext cx="117916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Bundling allows consumers to streamline their streaming subscriptions while unlocking access to nearly twice as many services</a:t>
            </a:r>
          </a:p>
        </p:txBody>
      </p:sp>
    </p:spTree>
    <p:extLst>
      <p:ext uri="{BB962C8B-B14F-4D97-AF65-F5344CB8AC3E}">
        <p14:creationId xmlns:p14="http://schemas.microsoft.com/office/powerpoint/2010/main" val="1587210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02222-497A-A99A-5BD2-C612AB760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88BF35-0068-02AF-D76E-15F554984F8E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125A9D-D133-362D-3D65-8232CE7C4F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D698514-E58C-F6A8-D281-55C39F83232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A5D33F-4A48-14EF-0159-E5258BCFC0CF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F556D-C607-DA1F-DC7B-6DAE0EB82BA1}"/>
              </a:ext>
            </a:extLst>
          </p:cNvPr>
          <p:cNvSpPr/>
          <p:nvPr/>
        </p:nvSpPr>
        <p:spPr>
          <a:xfrm>
            <a:off x="308907" y="480824"/>
            <a:ext cx="1132466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Adoption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of bundled streaming services is growing, with nearly half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of households subscribing, or planning to subscribe, soon</a:t>
            </a:r>
            <a:endParaRPr kumimoji="0" lang="en-US" sz="2600" b="1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C677A6-5249-959A-E144-2FE7351D23D0}"/>
              </a:ext>
            </a:extLst>
          </p:cNvPr>
          <p:cNvSpPr txBox="1"/>
          <p:nvPr/>
        </p:nvSpPr>
        <p:spPr>
          <a:xfrm>
            <a:off x="483207" y="6318225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CTAM,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Industry Resources: Video Streaming &amp; Consumer Trends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May 2025.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13B18C4-A313-2DE6-1BEC-DED70AD0FF11}"/>
              </a:ext>
            </a:extLst>
          </p:cNvPr>
          <p:cNvSpPr/>
          <p:nvPr/>
        </p:nvSpPr>
        <p:spPr>
          <a:xfrm>
            <a:off x="1198105" y="2218227"/>
            <a:ext cx="4542074" cy="3767602"/>
          </a:xfrm>
          <a:prstGeom prst="roundRect">
            <a:avLst>
              <a:gd name="adj" fmla="val 9588"/>
            </a:avLst>
          </a:prstGeom>
          <a:solidFill>
            <a:schemeClr val="bg1"/>
          </a:solidFill>
          <a:ln w="3810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0DD765-DB58-0CD3-EF51-55A799225D88}"/>
              </a:ext>
            </a:extLst>
          </p:cNvPr>
          <p:cNvSpPr txBox="1"/>
          <p:nvPr/>
        </p:nvSpPr>
        <p:spPr>
          <a:xfrm>
            <a:off x="1405609" y="3860400"/>
            <a:ext cx="412706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4EBEA4"/>
                </a:solidFill>
                <a:latin typeface="Helvetica" pitchFamily="2" charset="0"/>
              </a:rPr>
              <a:t>23%</a:t>
            </a:r>
            <a:br>
              <a:rPr lang="en-US" sz="6000" b="1">
                <a:solidFill>
                  <a:srgbClr val="4EBEA4"/>
                </a:solidFill>
                <a:latin typeface="Helvetica" pitchFamily="2" charset="0"/>
              </a:rPr>
            </a:br>
            <a:endParaRPr lang="en-US" sz="1000" b="1">
              <a:solidFill>
                <a:srgbClr val="4EBEA4"/>
              </a:solidFill>
              <a:latin typeface="Helvetica" pitchFamily="2" charset="0"/>
            </a:endParaRPr>
          </a:p>
          <a:p>
            <a:pPr algn="ctr"/>
            <a:r>
              <a:rPr lang="en-US" sz="2000">
                <a:solidFill>
                  <a:srgbClr val="1B1464"/>
                </a:solidFill>
                <a:latin typeface="Helvetica" pitchFamily="2" charset="0"/>
              </a:rPr>
              <a:t>of households </a:t>
            </a:r>
            <a:r>
              <a:rPr lang="en-US" sz="2000" b="1">
                <a:solidFill>
                  <a:srgbClr val="4EBEA4"/>
                </a:solidFill>
                <a:latin typeface="Helvetica" pitchFamily="2" charset="0"/>
              </a:rPr>
              <a:t>already subscribe to a discounted SVOD bundle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2F75595-25A4-CDE5-01FB-35285AA074A4}"/>
              </a:ext>
            </a:extLst>
          </p:cNvPr>
          <p:cNvSpPr/>
          <p:nvPr/>
        </p:nvSpPr>
        <p:spPr>
          <a:xfrm>
            <a:off x="6451821" y="2218227"/>
            <a:ext cx="4542074" cy="3767602"/>
          </a:xfrm>
          <a:prstGeom prst="roundRect">
            <a:avLst>
              <a:gd name="adj" fmla="val 9588"/>
            </a:avLst>
          </a:prstGeom>
          <a:solidFill>
            <a:schemeClr val="bg1"/>
          </a:solidFill>
          <a:ln w="3810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3A8EB0-2EAB-9EC4-6EEC-B20200FDDBA4}"/>
              </a:ext>
            </a:extLst>
          </p:cNvPr>
          <p:cNvSpPr txBox="1"/>
          <p:nvPr/>
        </p:nvSpPr>
        <p:spPr>
          <a:xfrm>
            <a:off x="6659324" y="3860400"/>
            <a:ext cx="412706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4EBEA4"/>
                </a:solidFill>
                <a:latin typeface="Helvetica" pitchFamily="2" charset="0"/>
              </a:rPr>
              <a:t>25%</a:t>
            </a:r>
            <a:br>
              <a:rPr lang="en-US" sz="6000" b="1">
                <a:solidFill>
                  <a:srgbClr val="4EBEA4"/>
                </a:solidFill>
                <a:latin typeface="Helvetica" pitchFamily="2" charset="0"/>
              </a:rPr>
            </a:br>
            <a:endParaRPr lang="en-US" sz="1000" b="1">
              <a:solidFill>
                <a:srgbClr val="4EBEA4"/>
              </a:solidFill>
              <a:latin typeface="Helvetica" pitchFamily="2" charset="0"/>
            </a:endParaRPr>
          </a:p>
          <a:p>
            <a:pPr algn="ctr"/>
            <a:r>
              <a:rPr lang="en-US" sz="2000">
                <a:solidFill>
                  <a:srgbClr val="1B1464"/>
                </a:solidFill>
                <a:latin typeface="Helvetica" pitchFamily="2" charset="0"/>
              </a:rPr>
              <a:t>of households </a:t>
            </a:r>
            <a:r>
              <a:rPr lang="en-US" sz="2000" b="1">
                <a:solidFill>
                  <a:srgbClr val="4EBEA4"/>
                </a:solidFill>
                <a:latin typeface="Helvetica" pitchFamily="2" charset="0"/>
              </a:rPr>
              <a:t>are likely to sign up for a discounted SVOD bundle in the next six months</a:t>
            </a:r>
          </a:p>
        </p:txBody>
      </p:sp>
      <p:pic>
        <p:nvPicPr>
          <p:cNvPr id="23" name="Picture 22" descr="A colorful box with white labels&#10;&#10;AI-generated content may be incorrect.">
            <a:extLst>
              <a:ext uri="{FF2B5EF4-FFF2-40B4-BE49-F238E27FC236}">
                <a16:creationId xmlns:a16="http://schemas.microsoft.com/office/drawing/2014/main" id="{2C1E7232-E84C-B943-40D1-35D539C07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914" y="2326787"/>
            <a:ext cx="1596458" cy="1596458"/>
          </a:xfrm>
          <a:prstGeom prst="rect">
            <a:avLst/>
          </a:prstGeom>
        </p:spPr>
      </p:pic>
      <p:pic>
        <p:nvPicPr>
          <p:cNvPr id="25" name="Picture 24" descr="A blue and pink dotted line with a flag&#10;&#10;AI-generated content may be incorrect.">
            <a:extLst>
              <a:ext uri="{FF2B5EF4-FFF2-40B4-BE49-F238E27FC236}">
                <a16:creationId xmlns:a16="http://schemas.microsoft.com/office/drawing/2014/main" id="{D4B5E174-579C-C003-C785-A7DE48C4D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629" y="2326787"/>
            <a:ext cx="1596458" cy="159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49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1206A-7C27-6E50-865B-66A258C36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A9BD20-5FD7-DB61-E325-447127B38B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153"/>
            <a:ext cx="12192000" cy="709830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508C41-D3AB-CEA0-96CD-83F51212246E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82071E-D035-038B-7B66-BDB6E97B93D6}"/>
              </a:ext>
            </a:extLst>
          </p:cNvPr>
          <p:cNvSpPr txBox="1"/>
          <p:nvPr/>
        </p:nvSpPr>
        <p:spPr>
          <a:xfrm>
            <a:off x="382081" y="3434080"/>
            <a:ext cx="74002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prstClr val="white"/>
                </a:solidFill>
                <a:latin typeface="Helvetica" pitchFamily="2" charset="0"/>
              </a:rPr>
              <a:t>CTV can engage viewers with </a:t>
            </a:r>
            <a:r>
              <a:rPr lang="en-US" sz="3200" b="1">
                <a:solidFill>
                  <a:prstClr val="white"/>
                </a:solidFill>
                <a:latin typeface="Helvetica" pitchFamily="2" charset="0"/>
              </a:rPr>
              <a:t>tailored, interactive ads</a:t>
            </a:r>
            <a:r>
              <a:rPr lang="en-US" sz="3200">
                <a:solidFill>
                  <a:prstClr val="white"/>
                </a:solidFill>
                <a:latin typeface="Helvetica" pitchFamily="2" charset="0"/>
              </a:rPr>
              <a:t>, helping marketers connect in more meaningful, results-driven ways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B06E8C-81F7-C3CE-DE25-055B9B7D31FE}"/>
              </a:ext>
            </a:extLst>
          </p:cNvPr>
          <p:cNvSpPr txBox="1"/>
          <p:nvPr/>
        </p:nvSpPr>
        <p:spPr>
          <a:xfrm>
            <a:off x="484318" y="2297456"/>
            <a:ext cx="55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2463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819A4-5B51-0A61-B996-89ED13745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BA41C2-CC86-5865-EC0C-AB38A2D125DD}"/>
              </a:ext>
            </a:extLst>
          </p:cNvPr>
          <p:cNvSpPr/>
          <p:nvPr/>
        </p:nvSpPr>
        <p:spPr>
          <a:xfrm>
            <a:off x="0" y="169616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B3F721-6B80-732B-ED7A-FB63DD818E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9E8D49-1A03-09FD-12C5-C97F9633C38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9DA4B5-8FEB-7DA2-3125-AD548384E90F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BC0C77-E5CA-AA18-21B5-D06E004A7032}"/>
              </a:ext>
            </a:extLst>
          </p:cNvPr>
          <p:cNvSpPr/>
          <p:nvPr/>
        </p:nvSpPr>
        <p:spPr>
          <a:xfrm>
            <a:off x="308908" y="480824"/>
            <a:ext cx="118615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Viewers prefer when the ads they see streaming are relevant both to</a:t>
            </a:r>
            <a:br>
              <a:rPr lang="en-US" sz="2600" b="1">
                <a:solidFill>
                  <a:srgbClr val="1B1464"/>
                </a:solidFill>
                <a:latin typeface="Helvetica" pitchFamily="2" charset="0"/>
              </a:rPr>
            </a:b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their interests and the content they are watching</a:t>
            </a:r>
            <a:endParaRPr kumimoji="0" lang="en-US" sz="2600" b="1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FC93AA-7729-507B-53CF-6645A7196401}"/>
              </a:ext>
            </a:extLst>
          </p:cNvPr>
          <p:cNvSpPr txBox="1"/>
          <p:nvPr/>
        </p:nvSpPr>
        <p:spPr>
          <a:xfrm>
            <a:off x="0" y="181794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F1A62"/>
                </a:solidFill>
                <a:latin typeface="Helvetica" pitchFamily="2" charset="0"/>
              </a:rPr>
              <a:t>CTV Viewer Ad Preferences</a:t>
            </a:r>
          </a:p>
        </p:txBody>
      </p:sp>
      <p:pic>
        <p:nvPicPr>
          <p:cNvPr id="3" name="Picture 2" descr="LG Ad Solutions">
            <a:hlinkClick r:id="rId3"/>
            <a:extLst>
              <a:ext uri="{FF2B5EF4-FFF2-40B4-BE49-F238E27FC236}">
                <a16:creationId xmlns:a16="http://schemas.microsoft.com/office/drawing/2014/main" id="{A819CC84-D54A-4AD0-62C4-03A03CC9B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306" b="18487"/>
          <a:stretch/>
        </p:blipFill>
        <p:spPr bwMode="auto">
          <a:xfrm>
            <a:off x="10834001" y="6257365"/>
            <a:ext cx="1317171" cy="27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4C10FF-0AEF-1A65-5FCE-5F224CA6081B}"/>
              </a:ext>
            </a:extLst>
          </p:cNvPr>
          <p:cNvSpPr txBox="1"/>
          <p:nvPr/>
        </p:nvSpPr>
        <p:spPr>
          <a:xfrm>
            <a:off x="483207" y="6318225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LG Ad Solutions,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The Big Shift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, April 2025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62CDAB-739B-146E-9FAF-7000467B374F}"/>
              </a:ext>
            </a:extLst>
          </p:cNvPr>
          <p:cNvSpPr/>
          <p:nvPr/>
        </p:nvSpPr>
        <p:spPr>
          <a:xfrm>
            <a:off x="865763" y="2461476"/>
            <a:ext cx="4567297" cy="3642360"/>
          </a:xfrm>
          <a:prstGeom prst="rect">
            <a:avLst/>
          </a:prstGeom>
          <a:solidFill>
            <a:schemeClr val="bg1"/>
          </a:solidFill>
          <a:ln w="3810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F297DA-A950-6CC9-0BFB-9AB54127240F}"/>
              </a:ext>
            </a:extLst>
          </p:cNvPr>
          <p:cNvSpPr/>
          <p:nvPr/>
        </p:nvSpPr>
        <p:spPr>
          <a:xfrm>
            <a:off x="6758942" y="2461476"/>
            <a:ext cx="4567297" cy="3642360"/>
          </a:xfrm>
          <a:prstGeom prst="rect">
            <a:avLst/>
          </a:prstGeom>
          <a:solidFill>
            <a:schemeClr val="bg1"/>
          </a:solidFill>
          <a:ln w="3810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A6A764-DE90-06E6-E98F-06D4ED5B0840}"/>
              </a:ext>
            </a:extLst>
          </p:cNvPr>
          <p:cNvSpPr txBox="1"/>
          <p:nvPr/>
        </p:nvSpPr>
        <p:spPr>
          <a:xfrm>
            <a:off x="865761" y="4294319"/>
            <a:ext cx="4567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4EBEA4"/>
                </a:solidFill>
                <a:latin typeface="Helvetica" pitchFamily="2" charset="0"/>
              </a:rPr>
              <a:t>75%</a:t>
            </a:r>
          </a:p>
          <a:p>
            <a:pPr algn="ctr"/>
            <a:r>
              <a:rPr lang="en-US" sz="2400">
                <a:solidFill>
                  <a:srgbClr val="4EBEA4"/>
                </a:solidFill>
                <a:latin typeface="Helvetica" pitchFamily="2" charset="0"/>
              </a:rPr>
              <a:t>Prefer seeing ads that are </a:t>
            </a:r>
            <a:r>
              <a:rPr lang="en-US" sz="2400" b="1">
                <a:solidFill>
                  <a:srgbClr val="4EBEA4"/>
                </a:solidFill>
                <a:latin typeface="Helvetica" pitchFamily="2" charset="0"/>
              </a:rPr>
              <a:t>relevant to their interests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FAB7B6-92E7-163F-26DC-97672EC8A9E3}"/>
              </a:ext>
            </a:extLst>
          </p:cNvPr>
          <p:cNvSpPr txBox="1"/>
          <p:nvPr/>
        </p:nvSpPr>
        <p:spPr>
          <a:xfrm>
            <a:off x="6758941" y="4294319"/>
            <a:ext cx="4567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4EBEA4"/>
                </a:solidFill>
                <a:latin typeface="Helvetica" pitchFamily="2" charset="0"/>
              </a:rPr>
              <a:t>59%</a:t>
            </a:r>
          </a:p>
          <a:p>
            <a:pPr algn="ctr"/>
            <a:r>
              <a:rPr lang="en-US" sz="2400">
                <a:solidFill>
                  <a:srgbClr val="4EBEA4"/>
                </a:solidFill>
                <a:latin typeface="Helvetica" pitchFamily="2" charset="0"/>
              </a:rPr>
              <a:t>Prefer seeing ads that are </a:t>
            </a:r>
            <a:r>
              <a:rPr lang="en-US" sz="2400" b="1">
                <a:solidFill>
                  <a:srgbClr val="4EBEA4"/>
                </a:solidFill>
                <a:latin typeface="Helvetica" pitchFamily="2" charset="0"/>
              </a:rPr>
              <a:t>relevant to the content</a:t>
            </a:r>
          </a:p>
        </p:txBody>
      </p:sp>
      <p:pic>
        <p:nvPicPr>
          <p:cNvPr id="31" name="Picture 30" descr="A cartoon of a person with various objects around him&#10;&#10;AI-generated content may be incorrect.">
            <a:extLst>
              <a:ext uri="{FF2B5EF4-FFF2-40B4-BE49-F238E27FC236}">
                <a16:creationId xmlns:a16="http://schemas.microsoft.com/office/drawing/2014/main" id="{215E014B-D0A3-88A1-63A2-C5DD39409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0238" y="2640538"/>
            <a:ext cx="1576924" cy="1576924"/>
          </a:xfrm>
          <a:prstGeom prst="rect">
            <a:avLst/>
          </a:prstGeom>
        </p:spPr>
      </p:pic>
      <p:pic>
        <p:nvPicPr>
          <p:cNvPr id="33" name="Picture 32" descr="A computer screen with a bear and a smiley face&#10;&#10;AI-generated content may be incorrect.">
            <a:extLst>
              <a:ext uri="{FF2B5EF4-FFF2-40B4-BE49-F238E27FC236}">
                <a16:creationId xmlns:a16="http://schemas.microsoft.com/office/drawing/2014/main" id="{8EBE7E16-603F-5832-9C58-C76AE97B42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4127" y="2634192"/>
            <a:ext cx="1576924" cy="15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51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DBDBE-12BA-91EA-87F6-5778C5639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itting on a couch holding a remote control&#10;&#10;AI-generated content may be incorrect.">
            <a:extLst>
              <a:ext uri="{FF2B5EF4-FFF2-40B4-BE49-F238E27FC236}">
                <a16:creationId xmlns:a16="http://schemas.microsoft.com/office/drawing/2014/main" id="{2B6347B5-B49C-2D0D-CCB7-4BC4301F5A9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41" t="9605" r="29417" b="33947"/>
          <a:stretch>
            <a:fillRect/>
          </a:stretch>
        </p:blipFill>
        <p:spPr>
          <a:xfrm>
            <a:off x="6096000" y="1699771"/>
            <a:ext cx="6081851" cy="45820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A55FB6-D40F-0982-74DF-7351753921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75BDEF3-3113-D2FB-96D8-679A482BAF04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3EEB8-3AF1-284D-1F32-76F34ECCFF36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1431B1-8E49-E4A8-91D4-D7112EB106A5}"/>
              </a:ext>
            </a:extLst>
          </p:cNvPr>
          <p:cNvSpPr/>
          <p:nvPr/>
        </p:nvSpPr>
        <p:spPr>
          <a:xfrm>
            <a:off x="308908" y="480824"/>
            <a:ext cx="118615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Marketers can leverage interactive ads on CTV to drive increased engagement and time spent with advertising</a:t>
            </a:r>
            <a:endParaRPr kumimoji="0" lang="en-US" sz="2600" b="1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2A8CA8-C5C0-574F-F462-041C0C9DAE4D}"/>
              </a:ext>
            </a:extLst>
          </p:cNvPr>
          <p:cNvSpPr txBox="1"/>
          <p:nvPr/>
        </p:nvSpPr>
        <p:spPr>
          <a:xfrm>
            <a:off x="483207" y="6318225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</a:rPr>
              <a:t>Innovid, </a:t>
            </a:r>
            <a:r>
              <a:rPr lang="en-US" sz="800" i="1">
                <a:solidFill>
                  <a:srgbClr val="1B1464"/>
                </a:solidFill>
                <a:latin typeface="Helvetica" panose="020B0604020202020204" pitchFamily="34" charset="0"/>
              </a:rPr>
              <a:t>The CTV Advertising Insights Report 2025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</a:rPr>
              <a:t> </a:t>
            </a:r>
            <a:endParaRPr kumimoji="0" lang="en-US" sz="800" b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0CCD8F2-7E82-DD5A-EAED-0975FA36FF7C}"/>
              </a:ext>
            </a:extLst>
          </p:cNvPr>
          <p:cNvSpPr/>
          <p:nvPr/>
        </p:nvSpPr>
        <p:spPr>
          <a:xfrm>
            <a:off x="0" y="1699770"/>
            <a:ext cx="6096000" cy="4582039"/>
          </a:xfrm>
          <a:prstGeom prst="roundRect">
            <a:avLst>
              <a:gd name="adj" fmla="val 0"/>
            </a:avLst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11D1C4-9452-E780-EF07-ABC8B5C888DD}"/>
              </a:ext>
            </a:extLst>
          </p:cNvPr>
          <p:cNvSpPr txBox="1"/>
          <p:nvPr/>
        </p:nvSpPr>
        <p:spPr>
          <a:xfrm>
            <a:off x="0" y="3666233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71 seconds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E8F9E6-3BEE-914B-A231-7CBAA13C41E0}"/>
              </a:ext>
            </a:extLst>
          </p:cNvPr>
          <p:cNvSpPr txBox="1"/>
          <p:nvPr/>
        </p:nvSpPr>
        <p:spPr>
          <a:xfrm>
            <a:off x="95250" y="4778028"/>
            <a:ext cx="59055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Consumers spend an average of an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additional</a:t>
            </a:r>
            <a:r>
              <a:rPr lang="en-US" sz="2200" b="1">
                <a:solidFill>
                  <a:schemeClr val="bg1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 71 seconds engaging </a:t>
            </a:r>
            <a:r>
              <a:rPr lang="en-US" sz="2200">
                <a:solidFill>
                  <a:schemeClr val="bg1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with interactive CTV ads vs. standard pre-roll</a:t>
            </a:r>
            <a:endParaRPr kumimoji="0" lang="en-US" sz="22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Picture 22" descr="A pink clock with a black background&#10;&#10;Description automatically generated">
            <a:extLst>
              <a:ext uri="{FF2B5EF4-FFF2-40B4-BE49-F238E27FC236}">
                <a16:creationId xmlns:a16="http://schemas.microsoft.com/office/drawing/2014/main" id="{BB3B1363-57CB-D129-F231-50C6473264C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569" y="2134138"/>
            <a:ext cx="1294862" cy="1294862"/>
          </a:xfrm>
          <a:prstGeom prst="rect">
            <a:avLst/>
          </a:prstGeom>
        </p:spPr>
      </p:pic>
      <p:pic>
        <p:nvPicPr>
          <p:cNvPr id="3" name="Picture 2" descr="A blue letters on a black background&#10;&#10;AI-generated content may be incorrect.">
            <a:hlinkClick r:id="rId5"/>
            <a:extLst>
              <a:ext uri="{FF2B5EF4-FFF2-40B4-BE49-F238E27FC236}">
                <a16:creationId xmlns:a16="http://schemas.microsoft.com/office/drawing/2014/main" id="{2CDC9F62-34A9-9576-2892-D8A3C3E5B3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0913" y="6297074"/>
            <a:ext cx="1062038" cy="233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6593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DFDEA-8F45-B7A5-5B68-ABA8868A4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91DF5C-A348-5BBD-DBC7-EE1C990F31D1}"/>
              </a:ext>
            </a:extLst>
          </p:cNvPr>
          <p:cNvSpPr/>
          <p:nvPr/>
        </p:nvSpPr>
        <p:spPr>
          <a:xfrm>
            <a:off x="0" y="1685012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FB9EAE-D6C2-5B52-CBD9-83F1A2B96B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D2C15D-AC5C-B3F4-A1F7-13FC0BFB8A2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E73CA3-0B13-E569-3D59-F95D03FCDE7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74A169-CADE-C87F-C65B-EBDDB785655F}"/>
              </a:ext>
            </a:extLst>
          </p:cNvPr>
          <p:cNvSpPr/>
          <p:nvPr/>
        </p:nvSpPr>
        <p:spPr>
          <a:xfrm>
            <a:off x="308908" y="480824"/>
            <a:ext cx="118615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Consumers increasingly engage interactive ads that offer them a choice, multiplying the effectiveness of the ad exposure</a:t>
            </a:r>
            <a:endParaRPr kumimoji="0" lang="en-US" sz="2600" b="1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604F7-6A31-F1D1-0992-1398F7E822D8}"/>
              </a:ext>
            </a:extLst>
          </p:cNvPr>
          <p:cNvSpPr txBox="1"/>
          <p:nvPr/>
        </p:nvSpPr>
        <p:spPr>
          <a:xfrm>
            <a:off x="483207" y="6318225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</a:rPr>
              <a:t>Innovid, </a:t>
            </a:r>
            <a:r>
              <a:rPr lang="en-US" sz="800" i="1">
                <a:solidFill>
                  <a:srgbClr val="1B1464"/>
                </a:solidFill>
                <a:latin typeface="Helvetica" panose="020B0604020202020204" pitchFamily="34" charset="0"/>
              </a:rPr>
              <a:t>The CTV Advertising Insights Report 2025.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</a:rPr>
              <a:t>Note: Choice based represent ads that are watched to gain access, including access a program on a streaming platform or wi-fi at an airport. </a:t>
            </a:r>
            <a:endParaRPr kumimoji="0" lang="en-US" sz="800" b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C2323C-1F2C-8EE0-2FF7-3AB550612956}"/>
              </a:ext>
            </a:extLst>
          </p:cNvPr>
          <p:cNvSpPr/>
          <p:nvPr/>
        </p:nvSpPr>
        <p:spPr>
          <a:xfrm>
            <a:off x="340290" y="2631694"/>
            <a:ext cx="3593536" cy="3202492"/>
          </a:xfrm>
          <a:prstGeom prst="round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32257F-B949-DEEC-6C4D-E51204CFC936}"/>
              </a:ext>
            </a:extLst>
          </p:cNvPr>
          <p:cNvSpPr txBox="1"/>
          <p:nvPr/>
        </p:nvSpPr>
        <p:spPr>
          <a:xfrm>
            <a:off x="340288" y="2644071"/>
            <a:ext cx="35935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Non-Choice Based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68DC61-6A78-8F04-D647-F8F31F2A1A83}"/>
              </a:ext>
            </a:extLst>
          </p:cNvPr>
          <p:cNvSpPr txBox="1"/>
          <p:nvPr/>
        </p:nvSpPr>
        <p:spPr>
          <a:xfrm>
            <a:off x="340289" y="4768086"/>
            <a:ext cx="359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0.6%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7E3D7E-CAE9-BDF7-86ED-26021629F905}"/>
              </a:ext>
            </a:extLst>
          </p:cNvPr>
          <p:cNvSpPr txBox="1"/>
          <p:nvPr/>
        </p:nvSpPr>
        <p:spPr>
          <a:xfrm>
            <a:off x="-76200" y="188455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F1A62"/>
                </a:solidFill>
                <a:latin typeface="Helvetica" pitchFamily="2" charset="0"/>
              </a:rPr>
              <a:t>Engagement Rate by Interactive CTV Ad Type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0ED375-A0E3-7F69-73E2-32FC28C9E9F0}"/>
              </a:ext>
            </a:extLst>
          </p:cNvPr>
          <p:cNvSpPr/>
          <p:nvPr/>
        </p:nvSpPr>
        <p:spPr>
          <a:xfrm>
            <a:off x="4176569" y="2631694"/>
            <a:ext cx="3593536" cy="3202492"/>
          </a:xfrm>
          <a:prstGeom prst="round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3180F0-D3C5-CBA7-09BD-3BC96598C898}"/>
              </a:ext>
            </a:extLst>
          </p:cNvPr>
          <p:cNvSpPr txBox="1"/>
          <p:nvPr/>
        </p:nvSpPr>
        <p:spPr>
          <a:xfrm>
            <a:off x="4176567" y="2644071"/>
            <a:ext cx="35935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Choice Based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BCAE3E-C6AB-9B26-0FC7-B1A4ED562B5E}"/>
              </a:ext>
            </a:extLst>
          </p:cNvPr>
          <p:cNvSpPr txBox="1"/>
          <p:nvPr/>
        </p:nvSpPr>
        <p:spPr>
          <a:xfrm>
            <a:off x="4176568" y="4768086"/>
            <a:ext cx="359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84A99"/>
                </a:solidFill>
                <a:latin typeface="Helvetica" panose="020B0604020202020204" pitchFamily="34" charset="0"/>
                <a:ea typeface="Open Sans" panose="020B0606030504020204" pitchFamily="34" charset="0"/>
              </a:rPr>
              <a:t>21</a:t>
            </a:r>
            <a:r>
              <a:rPr kumimoji="0" lang="en-US" sz="6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.6%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D967663-389E-4F5A-B14B-678F424D5B21}"/>
              </a:ext>
            </a:extLst>
          </p:cNvPr>
          <p:cNvSpPr/>
          <p:nvPr/>
        </p:nvSpPr>
        <p:spPr>
          <a:xfrm>
            <a:off x="8012847" y="3202759"/>
            <a:ext cx="3935239" cy="1850174"/>
          </a:xfrm>
          <a:prstGeom prst="roundRect">
            <a:avLst/>
          </a:prstGeom>
          <a:solidFill>
            <a:srgbClr val="E84A99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Helvetica" pitchFamily="2" charset="0"/>
              </a:rPr>
              <a:t>34x</a:t>
            </a:r>
          </a:p>
          <a:p>
            <a:pPr algn="ctr"/>
            <a:r>
              <a:rPr lang="en-US" b="1">
                <a:latin typeface="Helvetica" pitchFamily="2" charset="0"/>
              </a:rPr>
              <a:t>Lift in engagement rate </a:t>
            </a:r>
            <a:r>
              <a:rPr lang="en-US">
                <a:latin typeface="Helvetica" pitchFamily="2" charset="0"/>
              </a:rPr>
              <a:t>with </a:t>
            </a:r>
            <a:r>
              <a:rPr lang="en-US" b="1">
                <a:latin typeface="Helvetica" pitchFamily="2" charset="0"/>
              </a:rPr>
              <a:t>choice based </a:t>
            </a:r>
            <a:r>
              <a:rPr lang="en-US">
                <a:latin typeface="Helvetica" pitchFamily="2" charset="0"/>
              </a:rPr>
              <a:t>interactive CTV Ads</a:t>
            </a:r>
          </a:p>
        </p:txBody>
      </p:sp>
      <p:pic>
        <p:nvPicPr>
          <p:cNvPr id="28" name="Picture 27" descr="A hand touching a square&#10;&#10;AI-generated content may be incorrect.">
            <a:extLst>
              <a:ext uri="{FF2B5EF4-FFF2-40B4-BE49-F238E27FC236}">
                <a16:creationId xmlns:a16="http://schemas.microsoft.com/office/drawing/2014/main" id="{75E75204-D1D4-85B2-042B-1BBD2FCB745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561"/>
          <a:stretch/>
        </p:blipFill>
        <p:spPr>
          <a:xfrm>
            <a:off x="5462167" y="3329646"/>
            <a:ext cx="1022336" cy="1303361"/>
          </a:xfrm>
          <a:prstGeom prst="rect">
            <a:avLst/>
          </a:prstGeom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06E68605-8160-AFC8-D887-BA65CB73DC85}"/>
              </a:ext>
            </a:extLst>
          </p:cNvPr>
          <p:cNvSpPr/>
          <p:nvPr/>
        </p:nvSpPr>
        <p:spPr>
          <a:xfrm>
            <a:off x="1454426" y="3587073"/>
            <a:ext cx="1338470" cy="788505"/>
          </a:xfrm>
          <a:prstGeom prst="rightArrow">
            <a:avLst/>
          </a:prstGeom>
          <a:solidFill>
            <a:srgbClr val="00BFF2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ue letters on a black background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855EC464-94F4-B293-C007-4AA6FCF21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0913" y="6297074"/>
            <a:ext cx="1062038" cy="233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0835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56FC42-249A-4C85-A8A5-31837A1BBA37}"/>
              </a:ext>
            </a:extLst>
          </p:cNvPr>
          <p:cNvSpPr/>
          <p:nvPr/>
        </p:nvSpPr>
        <p:spPr>
          <a:xfrm>
            <a:off x="-4" y="1671566"/>
            <a:ext cx="12192004" cy="4358996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0FF786-A888-AC44-C47A-2C36D62B8CF9}"/>
              </a:ext>
            </a:extLst>
          </p:cNvPr>
          <p:cNvSpPr txBox="1"/>
          <p:nvPr/>
        </p:nvSpPr>
        <p:spPr>
          <a:xfrm>
            <a:off x="492088" y="6335543"/>
            <a:ext cx="9528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LG Ad Solutions,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Big Shift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April 2025. Actions taken by CTV viewers.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8CD92-2307-E3D0-A9AE-8E6916DC9360}"/>
              </a:ext>
            </a:extLst>
          </p:cNvPr>
          <p:cNvSpPr txBox="1"/>
          <p:nvPr/>
        </p:nvSpPr>
        <p:spPr>
          <a:xfrm>
            <a:off x="0" y="176815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Actions Taken After Seeing Streaming TV Ads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16E4A2E-A2D0-FBE5-B43E-D594F7E4ACA7}"/>
              </a:ext>
            </a:extLst>
          </p:cNvPr>
          <p:cNvSpPr/>
          <p:nvPr/>
        </p:nvSpPr>
        <p:spPr>
          <a:xfrm>
            <a:off x="1297885" y="2217776"/>
            <a:ext cx="2785068" cy="1737360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08B767B-94E9-1802-EB67-DC8A7D6AD119}"/>
              </a:ext>
            </a:extLst>
          </p:cNvPr>
          <p:cNvSpPr/>
          <p:nvPr/>
        </p:nvSpPr>
        <p:spPr>
          <a:xfrm>
            <a:off x="4690601" y="2217776"/>
            <a:ext cx="2785068" cy="1737360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BEC1659-6E6B-15E0-E355-852F9C5BFF45}"/>
              </a:ext>
            </a:extLst>
          </p:cNvPr>
          <p:cNvSpPr/>
          <p:nvPr/>
        </p:nvSpPr>
        <p:spPr>
          <a:xfrm>
            <a:off x="8083316" y="2217776"/>
            <a:ext cx="2785068" cy="1737360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AC57315-336D-1B1F-3486-EAE743BF5E18}"/>
              </a:ext>
            </a:extLst>
          </p:cNvPr>
          <p:cNvSpPr/>
          <p:nvPr/>
        </p:nvSpPr>
        <p:spPr>
          <a:xfrm>
            <a:off x="2990088" y="4075145"/>
            <a:ext cx="2785068" cy="1737360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F575418-4317-EE35-0F99-1D8A4198F858}"/>
              </a:ext>
            </a:extLst>
          </p:cNvPr>
          <p:cNvSpPr/>
          <p:nvPr/>
        </p:nvSpPr>
        <p:spPr>
          <a:xfrm>
            <a:off x="6398326" y="4075145"/>
            <a:ext cx="2785068" cy="1737360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1EE60D-D762-7455-BFE4-9FEED3EC32A6}"/>
              </a:ext>
            </a:extLst>
          </p:cNvPr>
          <p:cNvSpPr txBox="1"/>
          <p:nvPr/>
        </p:nvSpPr>
        <p:spPr>
          <a:xfrm>
            <a:off x="4854654" y="2301626"/>
            <a:ext cx="24569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38%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Visited a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website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79482A-760B-53A6-A592-B1DF9849282F}"/>
              </a:ext>
            </a:extLst>
          </p:cNvPr>
          <p:cNvSpPr txBox="1"/>
          <p:nvPr/>
        </p:nvSpPr>
        <p:spPr>
          <a:xfrm>
            <a:off x="1461938" y="2301626"/>
            <a:ext cx="24569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39%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Searched for a product online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3EE900-541B-D35A-2264-CA61C3D82CCA}"/>
              </a:ext>
            </a:extLst>
          </p:cNvPr>
          <p:cNvSpPr txBox="1"/>
          <p:nvPr/>
        </p:nvSpPr>
        <p:spPr>
          <a:xfrm>
            <a:off x="8247369" y="2301626"/>
            <a:ext cx="24569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21%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Bought a product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57D3B0-C875-1A27-C755-E93CB3F4B381}"/>
              </a:ext>
            </a:extLst>
          </p:cNvPr>
          <p:cNvSpPr txBox="1"/>
          <p:nvPr/>
        </p:nvSpPr>
        <p:spPr>
          <a:xfrm>
            <a:off x="6562379" y="4158995"/>
            <a:ext cx="24569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19%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Visited a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store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0D2D53-ACA5-1476-8EA6-A088BBDDAF2C}"/>
              </a:ext>
            </a:extLst>
          </p:cNvPr>
          <p:cNvSpPr txBox="1"/>
          <p:nvPr/>
        </p:nvSpPr>
        <p:spPr>
          <a:xfrm>
            <a:off x="3007176" y="4158995"/>
            <a:ext cx="27850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Discussed product with friends / family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39B060-CFDC-FF0A-2D76-E06A060389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0918DBC-63C3-C7E7-C7C8-CB27811D7D59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66DF15-6A10-C145-7E50-71A37F96A1A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pic>
        <p:nvPicPr>
          <p:cNvPr id="17" name="Picture 16" descr="LG Ad Solutions">
            <a:hlinkClick r:id="rId4"/>
            <a:extLst>
              <a:ext uri="{FF2B5EF4-FFF2-40B4-BE49-F238E27FC236}">
                <a16:creationId xmlns:a16="http://schemas.microsoft.com/office/drawing/2014/main" id="{F98723EE-845B-1F3A-45D1-979FBD80B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306" b="18487"/>
          <a:stretch/>
        </p:blipFill>
        <p:spPr bwMode="auto">
          <a:xfrm>
            <a:off x="10834001" y="6257365"/>
            <a:ext cx="1317171" cy="27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DD2CB7-1268-4536-3BD2-BADE079ED66F}"/>
              </a:ext>
            </a:extLst>
          </p:cNvPr>
          <p:cNvSpPr/>
          <p:nvPr/>
        </p:nvSpPr>
        <p:spPr>
          <a:xfrm>
            <a:off x="220980" y="480824"/>
            <a:ext cx="119710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Ad attention and engagement on CTV leads to direct outcomes for brands, with viewers searching online, visiting digital storefronts and purchasing</a:t>
            </a:r>
          </a:p>
        </p:txBody>
      </p:sp>
    </p:spTree>
    <p:extLst>
      <p:ext uri="{BB962C8B-B14F-4D97-AF65-F5344CB8AC3E}">
        <p14:creationId xmlns:p14="http://schemas.microsoft.com/office/powerpoint/2010/main" val="3785821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BDD49C-DAA9-A39D-0369-101FD1932EB3}"/>
              </a:ext>
            </a:extLst>
          </p:cNvPr>
          <p:cNvSpPr/>
          <p:nvPr/>
        </p:nvSpPr>
        <p:spPr>
          <a:xfrm>
            <a:off x="2898" y="-4807"/>
            <a:ext cx="6096000" cy="686915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3B0A9E-6A44-B8FB-96A9-7C3824E585F7}"/>
              </a:ext>
            </a:extLst>
          </p:cNvPr>
          <p:cNvSpPr/>
          <p:nvPr/>
        </p:nvSpPr>
        <p:spPr>
          <a:xfrm>
            <a:off x="397668" y="3136611"/>
            <a:ext cx="5306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Key Marketer Takeaways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79246E-2255-345D-41C3-B8C5ACADAC03}"/>
              </a:ext>
            </a:extLst>
          </p:cNvPr>
          <p:cNvSpPr>
            <a:spLocks/>
          </p:cNvSpPr>
          <p:nvPr/>
        </p:nvSpPr>
        <p:spPr>
          <a:xfrm>
            <a:off x="6337602" y="1536172"/>
            <a:ext cx="5312531" cy="40318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en-US" sz="1600">
                <a:solidFill>
                  <a:srgbClr val="1F1A62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As audiences re-evaluate the cost of ad-free subscription streaming, consumers of all income levels and age brackets are finding value in </a:t>
            </a:r>
            <a:br>
              <a:rPr lang="en-US" sz="1600">
                <a:solidFill>
                  <a:srgbClr val="1F1A62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</a:br>
            <a:r>
              <a:rPr lang="en-US" sz="1600">
                <a:solidFill>
                  <a:srgbClr val="1F1A62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ad-supported tiers and services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</a:b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Helvetica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  <a:t>Consumer</a:t>
            </a:r>
            <a:r>
              <a:rPr lang="en-US" sz="1600">
                <a:solidFill>
                  <a:srgbClr val="1F1A62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s are balancing their spending in streaming by shifting towards AVOD services, watching more content through FAST channels </a:t>
            </a:r>
            <a:br>
              <a:rPr lang="en-US" sz="1600">
                <a:solidFill>
                  <a:srgbClr val="1F1A62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</a:br>
            <a:r>
              <a:rPr lang="en-US" sz="1600">
                <a:solidFill>
                  <a:srgbClr val="1F1A62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and unlocking greater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  <a:t>cost efficiencies through streaming bundles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>
              <a:solidFill>
                <a:srgbClr val="1F1A62"/>
              </a:solidFill>
              <a:latin typeface="Helvetica" panose="020B0604020202020204" pitchFamily="2" charset="0"/>
              <a:cs typeface="Helvetica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  <a:t>Marketers can leverage tailored, interactive ads on CTV to drive increased engagement and time spent with advertising which leads to greater outcomes for brands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FA27CB-9D73-32D6-F735-7ECF21C3CD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0"/>
            <a:ext cx="2386554" cy="1389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25354C-BC7E-33D2-7C3B-D4B35F5A50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41975D-D667-4C11-E5B2-247FF8C7B16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DAD572-49B2-B7EC-26E9-2A4B63263D4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600429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A30FD-C88B-118A-1A3A-507EC914E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7B0AE2-884F-A9E2-06AF-896BDD46F1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153"/>
            <a:ext cx="12192000" cy="709830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9F8002-46E2-23B4-E77F-ACE0F4AC8256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FB8A4C8-CE80-E399-34D2-35E1B5163F55}"/>
              </a:ext>
            </a:extLst>
          </p:cNvPr>
          <p:cNvSpPr txBox="1"/>
          <p:nvPr/>
        </p:nvSpPr>
        <p:spPr>
          <a:xfrm>
            <a:off x="337631" y="3434080"/>
            <a:ext cx="7139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chemeClr val="bg1"/>
                </a:solidFill>
                <a:latin typeface="Helvetica" pitchFamily="2" charset="0"/>
              </a:rPr>
              <a:t>A </a:t>
            </a:r>
            <a:r>
              <a:rPr lang="en-US" sz="3200" b="1">
                <a:solidFill>
                  <a:schemeClr val="bg1"/>
                </a:solidFill>
                <a:latin typeface="Helvetica" pitchFamily="2" charset="0"/>
              </a:rPr>
              <a:t>shift towards ad-based services </a:t>
            </a:r>
            <a:br>
              <a:rPr lang="en-US" sz="3200" b="1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3200">
                <a:solidFill>
                  <a:schemeClr val="bg1"/>
                </a:solidFill>
                <a:latin typeface="Helvetica" pitchFamily="2" charset="0"/>
              </a:rPr>
              <a:t>is occurring as consumers re-evaluate the cost of ad-free streaming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B8146E-7942-714B-3F37-915D169B63D2}"/>
              </a:ext>
            </a:extLst>
          </p:cNvPr>
          <p:cNvSpPr txBox="1"/>
          <p:nvPr/>
        </p:nvSpPr>
        <p:spPr>
          <a:xfrm>
            <a:off x="484318" y="2297456"/>
            <a:ext cx="55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59698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4EBCD3-B624-9474-C391-1155F83C6142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6394A7-3D6B-1B95-4A69-F78A74EDC1A8}"/>
              </a:ext>
            </a:extLst>
          </p:cNvPr>
          <p:cNvSpPr/>
          <p:nvPr/>
        </p:nvSpPr>
        <p:spPr>
          <a:xfrm>
            <a:off x="6313432" y="6057144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2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0E214D-E292-45CE-8EFE-BEC233FDFD71}"/>
              </a:ext>
            </a:extLst>
          </p:cNvPr>
          <p:cNvSpPr/>
          <p:nvPr/>
        </p:nvSpPr>
        <p:spPr>
          <a:xfrm>
            <a:off x="168882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7513DF-973D-3D3B-557B-D7F01B03E71D}"/>
              </a:ext>
            </a:extLst>
          </p:cNvPr>
          <p:cNvGrpSpPr/>
          <p:nvPr/>
        </p:nvGrpSpPr>
        <p:grpSpPr>
          <a:xfrm>
            <a:off x="2848463" y="720633"/>
            <a:ext cx="2729152" cy="744993"/>
            <a:chOff x="2412623" y="720633"/>
            <a:chExt cx="2729152" cy="74499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E884F22-4C61-7C2A-788D-A75284857D26}"/>
                </a:ext>
              </a:extLst>
            </p:cNvPr>
            <p:cNvSpPr txBox="1"/>
            <p:nvPr/>
          </p:nvSpPr>
          <p:spPr>
            <a:xfrm>
              <a:off x="2412623" y="720633"/>
              <a:ext cx="19517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Reed Kiely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68B41AE-FA19-6C4C-2E1B-01C31635002C}"/>
                </a:ext>
              </a:extLst>
            </p:cNvPr>
            <p:cNvSpPr txBox="1"/>
            <p:nvPr/>
          </p:nvSpPr>
          <p:spPr>
            <a:xfrm>
              <a:off x="2412623" y="1034739"/>
              <a:ext cx="27291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</a:rPr>
                <a:t>Director, Data Insights &amp; Trends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</a:rPr>
                <a:t>reedk@thevab.com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A459556-4FB7-01DC-90B6-04C154CA82BB}"/>
              </a:ext>
            </a:extLst>
          </p:cNvPr>
          <p:cNvGrpSpPr/>
          <p:nvPr/>
        </p:nvGrpSpPr>
        <p:grpSpPr>
          <a:xfrm>
            <a:off x="155150" y="720633"/>
            <a:ext cx="2656876" cy="744993"/>
            <a:chOff x="174051" y="720633"/>
            <a:chExt cx="2656876" cy="744993"/>
          </a:xfrm>
        </p:grpSpPr>
        <p:sp>
          <p:nvSpPr>
            <p:cNvPr id="8" name="TextBox 7">
              <a:hlinkClick r:id="rId3"/>
              <a:extLst>
                <a:ext uri="{FF2B5EF4-FFF2-40B4-BE49-F238E27FC236}">
                  <a16:creationId xmlns:a16="http://schemas.microsoft.com/office/drawing/2014/main" id="{DE2BFB1B-A464-51F4-3F4B-EA012DB2BCF0}"/>
                </a:ext>
              </a:extLst>
            </p:cNvPr>
            <p:cNvSpPr txBox="1"/>
            <p:nvPr/>
          </p:nvSpPr>
          <p:spPr>
            <a:xfrm>
              <a:off x="174052" y="720633"/>
              <a:ext cx="19517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Jason Wiese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0D686C-6555-5D90-0E63-A20BF921F746}"/>
                </a:ext>
              </a:extLst>
            </p:cNvPr>
            <p:cNvSpPr txBox="1"/>
            <p:nvPr/>
          </p:nvSpPr>
          <p:spPr>
            <a:xfrm>
              <a:off x="174051" y="1034739"/>
              <a:ext cx="26568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</a:rPr>
                <a:t>EVP, Strategic Insights &amp; Measurement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</a:rPr>
                <a:t>jasonw@thevab.com</a:t>
              </a:r>
            </a:p>
          </p:txBody>
        </p:sp>
      </p:grpSp>
      <p:sp>
        <p:nvSpPr>
          <p:cNvPr id="20" name="TextBox 19">
            <a:hlinkClick r:id="rId4"/>
            <a:extLst>
              <a:ext uri="{FF2B5EF4-FFF2-40B4-BE49-F238E27FC236}">
                <a16:creationId xmlns:a16="http://schemas.microsoft.com/office/drawing/2014/main" id="{73967FB8-6F67-C32D-4AEB-F7EB95B9F48C}"/>
              </a:ext>
            </a:extLst>
          </p:cNvPr>
          <p:cNvSpPr txBox="1"/>
          <p:nvPr/>
        </p:nvSpPr>
        <p:spPr>
          <a:xfrm>
            <a:off x="9537952" y="3471799"/>
            <a:ext cx="222596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Recipe for Success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Six Key Ingredients For Stirring Growth in Streaming</a:t>
            </a:r>
          </a:p>
        </p:txBody>
      </p:sp>
      <p:pic>
        <p:nvPicPr>
          <p:cNvPr id="21" name="Picture 20">
            <a:hlinkClick r:id="rId5"/>
            <a:extLst>
              <a:ext uri="{FF2B5EF4-FFF2-40B4-BE49-F238E27FC236}">
                <a16:creationId xmlns:a16="http://schemas.microsoft.com/office/drawing/2014/main" id="{8549FB8C-81D6-C04B-80D9-6E74F0CE68F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1169" y="4165220"/>
            <a:ext cx="2161828" cy="1201948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22" name="TextBox 21">
            <a:hlinkClick r:id="rId5"/>
            <a:extLst>
              <a:ext uri="{FF2B5EF4-FFF2-40B4-BE49-F238E27FC236}">
                <a16:creationId xmlns:a16="http://schemas.microsoft.com/office/drawing/2014/main" id="{4ABE9EB4-4D57-6A36-9E05-52A0D3574B70}"/>
              </a:ext>
            </a:extLst>
          </p:cNvPr>
          <p:cNvSpPr txBox="1"/>
          <p:nvPr/>
        </p:nvSpPr>
        <p:spPr>
          <a:xfrm>
            <a:off x="6652843" y="5389918"/>
            <a:ext cx="223848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Power of Premium Video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 It Means for Multiscreen TV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and Why It Matters to Marketers</a:t>
            </a:r>
          </a:p>
        </p:txBody>
      </p:sp>
      <p:pic>
        <p:nvPicPr>
          <p:cNvPr id="26" name="Picture 25">
            <a:hlinkClick r:id="rId8"/>
            <a:extLst>
              <a:ext uri="{FF2B5EF4-FFF2-40B4-BE49-F238E27FC236}">
                <a16:creationId xmlns:a16="http://schemas.microsoft.com/office/drawing/2014/main" id="{1153A007-45E6-983A-B075-432B681732E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7185" y="331282"/>
            <a:ext cx="2127503" cy="1215274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F1A62"/>
            </a:solidFill>
          </a:ln>
        </p:spPr>
      </p:pic>
      <p:sp>
        <p:nvSpPr>
          <p:cNvPr id="27" name="TextBox 26">
            <a:hlinkClick r:id="rId8"/>
            <a:extLst>
              <a:ext uri="{FF2B5EF4-FFF2-40B4-BE49-F238E27FC236}">
                <a16:creationId xmlns:a16="http://schemas.microsoft.com/office/drawing/2014/main" id="{44B2D4BE-0759-1D5A-2E57-855A673BBA99}"/>
              </a:ext>
            </a:extLst>
          </p:cNvPr>
          <p:cNvSpPr txBox="1"/>
          <p:nvPr/>
        </p:nvSpPr>
        <p:spPr>
          <a:xfrm>
            <a:off x="9367851" y="1559203"/>
            <a:ext cx="256617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Bigger, Bolder, More Ad-Supported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25 Streaming Trends That Are Impacting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Marketing Plans in 2025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>
            <a:hlinkClick r:id="rId10"/>
            <a:extLst>
              <a:ext uri="{FF2B5EF4-FFF2-40B4-BE49-F238E27FC236}">
                <a16:creationId xmlns:a16="http://schemas.microsoft.com/office/drawing/2014/main" id="{94167DD7-6100-2ED8-4A68-8DA4B1B5E46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772" y="2241918"/>
            <a:ext cx="2116622" cy="1201948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28" name="Picture 27">
            <a:hlinkClick r:id="rId12"/>
            <a:extLst>
              <a:ext uri="{FF2B5EF4-FFF2-40B4-BE49-F238E27FC236}">
                <a16:creationId xmlns:a16="http://schemas.microsoft.com/office/drawing/2014/main" id="{CB71A540-9E75-1D60-72CC-965EFE6E1C3C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407" y="4167322"/>
            <a:ext cx="2133059" cy="1199846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29" name="TextBox 28">
            <a:hlinkClick r:id="rId10"/>
            <a:extLst>
              <a:ext uri="{FF2B5EF4-FFF2-40B4-BE49-F238E27FC236}">
                <a16:creationId xmlns:a16="http://schemas.microsoft.com/office/drawing/2014/main" id="{FEA119E8-6844-54AA-1D11-6EA1265B9368}"/>
              </a:ext>
            </a:extLst>
          </p:cNvPr>
          <p:cNvSpPr txBox="1"/>
          <p:nvPr/>
        </p:nvSpPr>
        <p:spPr>
          <a:xfrm>
            <a:off x="6300822" y="3454026"/>
            <a:ext cx="294252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Left To Your Own (Connected) Devices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Examining How Consumers Are Embracing Smart Technology In Their Everyday Lives</a:t>
            </a:r>
          </a:p>
        </p:txBody>
      </p:sp>
      <p:sp>
        <p:nvSpPr>
          <p:cNvPr id="32" name="TextBox 31">
            <a:hlinkClick r:id="rId12"/>
            <a:extLst>
              <a:ext uri="{FF2B5EF4-FFF2-40B4-BE49-F238E27FC236}">
                <a16:creationId xmlns:a16="http://schemas.microsoft.com/office/drawing/2014/main" id="{E01C3359-D31C-53AB-B3AB-D9276287D12F}"/>
              </a:ext>
            </a:extLst>
          </p:cNvPr>
          <p:cNvSpPr txBox="1"/>
          <p:nvPr/>
        </p:nvSpPr>
        <p:spPr>
          <a:xfrm>
            <a:off x="9545556" y="5379430"/>
            <a:ext cx="221076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Rise of Shoppable TV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Bringing Commerce and Premium Video Content Together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1A5B68-447F-B0D2-4F83-FFB610E04E5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5E4A24-73C8-F23E-DCCA-59E37F629B97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2C4E2C6-CA5C-CFBB-0592-2C7B344CD44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34" name="Picture 33">
            <a:hlinkClick r:id="rId15"/>
            <a:extLst>
              <a:ext uri="{FF2B5EF4-FFF2-40B4-BE49-F238E27FC236}">
                <a16:creationId xmlns:a16="http://schemas.microsoft.com/office/drawing/2014/main" id="{84762C07-FE04-4FD4-3075-543A4DF99D32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331" y="339191"/>
            <a:ext cx="2127504" cy="1197469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F1A62"/>
            </a:solidFill>
          </a:ln>
        </p:spPr>
      </p:pic>
      <p:sp>
        <p:nvSpPr>
          <p:cNvPr id="35" name="TextBox 34">
            <a:hlinkClick r:id="rId15"/>
            <a:extLst>
              <a:ext uri="{FF2B5EF4-FFF2-40B4-BE49-F238E27FC236}">
                <a16:creationId xmlns:a16="http://schemas.microsoft.com/office/drawing/2014/main" id="{5CC1DEF8-C0FB-5E8D-57F9-E9B00BBE9C8F}"/>
              </a:ext>
            </a:extLst>
          </p:cNvPr>
          <p:cNvSpPr txBox="1"/>
          <p:nvPr/>
        </p:nvSpPr>
        <p:spPr>
          <a:xfrm>
            <a:off x="6438232" y="1559202"/>
            <a:ext cx="2667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Left To Your Own Devices – June ‘25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Latest on Multiplatform Video Consumption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3A5F2FA-4014-F175-98AA-41C94CB29F69}"/>
              </a:ext>
            </a:extLst>
          </p:cNvPr>
          <p:cNvGrpSpPr/>
          <p:nvPr/>
        </p:nvGrpSpPr>
        <p:grpSpPr>
          <a:xfrm>
            <a:off x="155150" y="1586815"/>
            <a:ext cx="3248919" cy="744993"/>
            <a:chOff x="4357874" y="542425"/>
            <a:chExt cx="1791974" cy="744993"/>
          </a:xfrm>
        </p:grpSpPr>
        <p:sp>
          <p:nvSpPr>
            <p:cNvPr id="37" name="TextBox 36">
              <a:hlinkClick r:id="rId3"/>
              <a:extLst>
                <a:ext uri="{FF2B5EF4-FFF2-40B4-BE49-F238E27FC236}">
                  <a16:creationId xmlns:a16="http://schemas.microsoft.com/office/drawing/2014/main" id="{E591B728-911C-3150-82DF-E528411A16E1}"/>
                </a:ext>
              </a:extLst>
            </p:cNvPr>
            <p:cNvSpPr txBox="1"/>
            <p:nvPr/>
          </p:nvSpPr>
          <p:spPr>
            <a:xfrm>
              <a:off x="4357874" y="542425"/>
              <a:ext cx="13534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Karolina</a:t>
              </a: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Guillen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39D3459-DA50-0EEF-AD76-C903D098FB6B}"/>
                </a:ext>
              </a:extLst>
            </p:cNvPr>
            <p:cNvSpPr txBox="1"/>
            <p:nvPr/>
          </p:nvSpPr>
          <p:spPr>
            <a:xfrm>
              <a:off x="4357874" y="856531"/>
              <a:ext cx="17919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</a:rPr>
                <a:t>Associate Director, Insights, Strategy &amp; Analytics karolinag@thevab.com</a:t>
              </a:r>
            </a:p>
          </p:txBody>
        </p:sp>
      </p:grpSp>
      <p:pic>
        <p:nvPicPr>
          <p:cNvPr id="14" name="Picture 13">
            <a:hlinkClick r:id="rId4"/>
            <a:extLst>
              <a:ext uri="{FF2B5EF4-FFF2-40B4-BE49-F238E27FC236}">
                <a16:creationId xmlns:a16="http://schemas.microsoft.com/office/drawing/2014/main" id="{155BB971-6AB8-9B95-D4E0-D82EAA70D77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92625" y="2228016"/>
            <a:ext cx="2122063" cy="1226009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CCAEBFB-4814-A72D-FBC4-35E05A087C3F}"/>
              </a:ext>
            </a:extLst>
          </p:cNvPr>
          <p:cNvSpPr/>
          <p:nvPr/>
        </p:nvSpPr>
        <p:spPr>
          <a:xfrm>
            <a:off x="155150" y="3173874"/>
            <a:ext cx="563795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>
              <a:solidFill>
                <a:prstClr val="white"/>
              </a:solidFill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Visit our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Streaming Video Resources Hub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C3F6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for the latest consumption stats, trends and advertising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1935730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D6428-DB2F-2721-829C-5F703778B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08E5B1-302E-4836-187D-4044EDA17DA5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AD407-8C50-FCB3-0868-4B42FC26C841}"/>
              </a:ext>
            </a:extLst>
          </p:cNvPr>
          <p:cNvSpPr txBox="1"/>
          <p:nvPr/>
        </p:nvSpPr>
        <p:spPr>
          <a:xfrm>
            <a:off x="449869" y="1259934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0E59AC-15A6-582E-897C-079DABD3DD6B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44A0A-11BC-768C-E091-89E31F029F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D3448E-FCC5-D1E6-5191-EEE5461123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4F2AC4-81AB-906E-923D-5ADF09C71F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599216-4C0F-CCD4-41DF-FD259A0A95B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C19B3-74A4-16C3-F8E9-197A0CD93B0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59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F796E-2EE7-9540-AC80-53860F9DB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7A2370-12BA-3E5F-559A-19DC9FE40D06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DC85EA-4BCD-CBE8-AE1D-4A3B8838FA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A265C1A-41E8-9155-875B-E166BF3C87DF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5DFC79-D26F-2B9B-B25B-10E73450F21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611C4F-6C88-00C2-46C4-93B7C84A7A92}"/>
              </a:ext>
            </a:extLst>
          </p:cNvPr>
          <p:cNvSpPr/>
          <p:nvPr/>
        </p:nvSpPr>
        <p:spPr>
          <a:xfrm>
            <a:off x="308907" y="480824"/>
            <a:ext cx="117444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Consumers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value large libraries and exclusive content from subscription services but are mindful of their usage and cost considerations</a:t>
            </a:r>
            <a:endParaRPr kumimoji="0" lang="en-US" sz="2600" b="1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338788-171E-EB37-EFFB-A6FC9A065077}"/>
              </a:ext>
            </a:extLst>
          </p:cNvPr>
          <p:cNvSpPr txBox="1"/>
          <p:nvPr/>
        </p:nvSpPr>
        <p:spPr>
          <a:xfrm>
            <a:off x="0" y="2020413"/>
            <a:ext cx="6095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Top Reasons For Adding an SVOD 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of respondents who added a service in the last 6 months</a:t>
            </a:r>
            <a:endParaRPr kumimoji="0" lang="en-US" sz="120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00E1AF1-BF9D-AD10-3039-0208140167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7640741"/>
              </p:ext>
            </p:extLst>
          </p:nvPr>
        </p:nvGraphicFramePr>
        <p:xfrm>
          <a:off x="123572" y="2759077"/>
          <a:ext cx="5815903" cy="3488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F4D4862-3F41-366E-1D18-3EF465E92565}"/>
              </a:ext>
            </a:extLst>
          </p:cNvPr>
          <p:cNvCxnSpPr>
            <a:cxnSpLocks/>
          </p:cNvCxnSpPr>
          <p:nvPr/>
        </p:nvCxnSpPr>
        <p:spPr>
          <a:xfrm>
            <a:off x="6096001" y="2020413"/>
            <a:ext cx="0" cy="4227656"/>
          </a:xfrm>
          <a:prstGeom prst="line">
            <a:avLst/>
          </a:prstGeom>
          <a:ln w="28575"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393E2F1-227C-C9D8-4BFE-5141405CA905}"/>
              </a:ext>
            </a:extLst>
          </p:cNvPr>
          <p:cNvSpPr txBox="1"/>
          <p:nvPr/>
        </p:nvSpPr>
        <p:spPr>
          <a:xfrm>
            <a:off x="6113847" y="2020860"/>
            <a:ext cx="6095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Top Reasons For Cancelling an SVOD Service</a:t>
            </a:r>
          </a:p>
          <a:p>
            <a:pPr algn="ctr">
              <a:defRPr/>
            </a:pPr>
            <a:r>
              <a:rPr lang="en-US" sz="12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of respondents who canceled a service in the last 6 months</a:t>
            </a:r>
            <a:endParaRPr kumimoji="0" lang="en-US" sz="120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A9236D-3AD0-E585-C0DB-2E1EB2CDD577}"/>
              </a:ext>
            </a:extLst>
          </p:cNvPr>
          <p:cNvSpPr txBox="1"/>
          <p:nvPr/>
        </p:nvSpPr>
        <p:spPr>
          <a:xfrm>
            <a:off x="483207" y="6318225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TiVo,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Video Trends Report Q4 2024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1CFD7468-4A31-709D-5C05-17FAFE7696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885000"/>
              </p:ext>
            </p:extLst>
          </p:nvPr>
        </p:nvGraphicFramePr>
        <p:xfrm>
          <a:off x="6237419" y="2759524"/>
          <a:ext cx="5815903" cy="3488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59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249B0-CC1A-87A8-53B9-A8FA52D82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4DDCF5-CBA3-B2AA-564C-F7577D6FAA82}"/>
              </a:ext>
            </a:extLst>
          </p:cNvPr>
          <p:cNvSpPr/>
          <p:nvPr/>
        </p:nvSpPr>
        <p:spPr>
          <a:xfrm>
            <a:off x="0" y="169616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391040-EF54-7F03-FAD3-5869563420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57B17AA-C02D-F4CA-A52A-243377E81B2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AED4A0-6832-2DA9-B492-8E1C7BDB94E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C0E475-6DCE-ACBE-A8BB-0498C2E4FD66}"/>
              </a:ext>
            </a:extLst>
          </p:cNvPr>
          <p:cNvSpPr/>
          <p:nvPr/>
        </p:nvSpPr>
        <p:spPr>
          <a:xfrm>
            <a:off x="223736" y="480824"/>
            <a:ext cx="1194674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total monthly cost of the cheapest ad-free plan across seven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major streaming services has increased more than 50% over the last five years</a:t>
            </a:r>
            <a:endParaRPr kumimoji="0" lang="en-US" sz="2600" b="1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61E503-CA37-A561-8A5D-FD28CF67E2D5}"/>
              </a:ext>
            </a:extLst>
          </p:cNvPr>
          <p:cNvSpPr txBox="1"/>
          <p:nvPr/>
        </p:nvSpPr>
        <p:spPr>
          <a:xfrm>
            <a:off x="483207" y="6202020"/>
            <a:ext cx="11687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VAB analysis of EMARKETER data,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It’s Becoming Far More Expensive to Avoid Ads on Streaming Services,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December 2024 (based on company press releases and ‘The Verge,’ 12/14/24). Data reflects the lowest-cost, ad-free, standalone monthly plan for services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; excludes bundles, promotions, or cost of adding members to an account after password-sharing policies went into effect; excludes ad-supported plans.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B91534-9812-51A9-84EF-078D5C14F9DB}"/>
              </a:ext>
            </a:extLst>
          </p:cNvPr>
          <p:cNvSpPr txBox="1"/>
          <p:nvPr/>
        </p:nvSpPr>
        <p:spPr>
          <a:xfrm>
            <a:off x="0" y="182274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Aggregated Monthly Cost for the Cheapest Ad-Free Plans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Across Seven Top Streaming Services</a:t>
            </a:r>
            <a:endParaRPr kumimoji="0" lang="en-US" sz="180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68CF348-3919-43A7-41CB-EFD070762C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9623661"/>
              </p:ext>
            </p:extLst>
          </p:nvPr>
        </p:nvGraphicFramePr>
        <p:xfrm>
          <a:off x="735618" y="2400761"/>
          <a:ext cx="10441364" cy="376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1" name="Rectangle: Rounded Corners 1030">
            <a:extLst>
              <a:ext uri="{FF2B5EF4-FFF2-40B4-BE49-F238E27FC236}">
                <a16:creationId xmlns:a16="http://schemas.microsoft.com/office/drawing/2014/main" id="{183F0E9D-9F1F-F02A-7115-488988068058}"/>
              </a:ext>
            </a:extLst>
          </p:cNvPr>
          <p:cNvSpPr/>
          <p:nvPr/>
        </p:nvSpPr>
        <p:spPr>
          <a:xfrm>
            <a:off x="10690633" y="2364790"/>
            <a:ext cx="1288642" cy="6985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+54%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vs. 2020</a:t>
            </a:r>
          </a:p>
        </p:txBody>
      </p:sp>
    </p:spTree>
    <p:extLst>
      <p:ext uri="{BB962C8B-B14F-4D97-AF65-F5344CB8AC3E}">
        <p14:creationId xmlns:p14="http://schemas.microsoft.com/office/powerpoint/2010/main" val="1078638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8324A-56DE-7B53-B5E2-5C7CDB845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D7A489-0ABC-7320-F5DB-18AFCBB810C5}"/>
              </a:ext>
            </a:extLst>
          </p:cNvPr>
          <p:cNvSpPr/>
          <p:nvPr/>
        </p:nvSpPr>
        <p:spPr>
          <a:xfrm>
            <a:off x="0" y="1685013"/>
            <a:ext cx="5593080" cy="4556774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55885E-3678-ACBE-E4F2-AC659078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B3F939D-E272-0C39-8D47-D8D87A085B1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520EE8-66A4-6F61-0FAA-B65B494EDDA6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1E2DFE-704C-0D3B-A1F7-2EC8A47D3B6C}"/>
              </a:ext>
            </a:extLst>
          </p:cNvPr>
          <p:cNvSpPr/>
          <p:nvPr/>
        </p:nvSpPr>
        <p:spPr>
          <a:xfrm>
            <a:off x="308908" y="480824"/>
            <a:ext cx="116060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Concern about the recurring, and rising, cost of streaming is driving increased churn rates among pure subscription services</a:t>
            </a:r>
            <a:endParaRPr kumimoji="0" lang="en-US" sz="2600" b="1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270718-B2C6-7E9A-AFAB-6A3EDA260124}"/>
              </a:ext>
            </a:extLst>
          </p:cNvPr>
          <p:cNvSpPr/>
          <p:nvPr/>
        </p:nvSpPr>
        <p:spPr>
          <a:xfrm>
            <a:off x="5593080" y="1685013"/>
            <a:ext cx="6598920" cy="4556774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DFE26D-9934-F69D-4AF2-2395EE75127C}"/>
              </a:ext>
            </a:extLst>
          </p:cNvPr>
          <p:cNvSpPr txBox="1"/>
          <p:nvPr/>
        </p:nvSpPr>
        <p:spPr>
          <a:xfrm>
            <a:off x="6252092" y="1920021"/>
            <a:ext cx="5280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SVOD Industry Average Churn*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based on average service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54B46E-E0A9-B5F5-65A7-177032587AB1}"/>
              </a:ext>
            </a:extLst>
          </p:cNvPr>
          <p:cNvSpPr txBox="1"/>
          <p:nvPr/>
        </p:nvSpPr>
        <p:spPr>
          <a:xfrm>
            <a:off x="483207" y="6318225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VAB analysis of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</a:rPr>
              <a:t>LG Ad Solutions, </a:t>
            </a:r>
            <a:r>
              <a:rPr lang="en-US" sz="800" i="1">
                <a:solidFill>
                  <a:srgbClr val="1B1464"/>
                </a:solidFill>
                <a:latin typeface="Helvetica" panose="020B0604020202020204" pitchFamily="34" charset="0"/>
              </a:rPr>
              <a:t>The Big Shift - Waves III &amp; V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</a:rPr>
              <a:t>, April 2025 &amp; April 2024. *</a:t>
            </a:r>
            <a:r>
              <a:rPr lang="en-US" sz="800">
                <a:solidFill>
                  <a:srgbClr val="1F1A62"/>
                </a:solidFill>
                <a:latin typeface="Helvetica" panose="020B0604020202020204" pitchFamily="34" charset="0"/>
              </a:rPr>
              <a:t>Antenna, </a:t>
            </a:r>
            <a:r>
              <a:rPr lang="en-US" sz="800" i="1">
                <a:solidFill>
                  <a:srgbClr val="1F1A62"/>
                </a:solidFill>
                <a:latin typeface="Helvetica" panose="020B0604020202020204" pitchFamily="34" charset="0"/>
              </a:rPr>
              <a:t>State of Subscriptions SVOD Year in Review 2024</a:t>
            </a:r>
            <a:r>
              <a:rPr lang="en-US" sz="800">
                <a:solidFill>
                  <a:srgbClr val="1F1A62"/>
                </a:solidFill>
                <a:latin typeface="Helvetica" panose="020B0604020202020204" pitchFamily="34" charset="0"/>
              </a:rPr>
              <a:t>, U.S. only. 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45C051-D024-664B-4FE9-A285057BC032}"/>
              </a:ext>
            </a:extLst>
          </p:cNvPr>
          <p:cNvSpPr txBox="1"/>
          <p:nvPr/>
        </p:nvSpPr>
        <p:spPr>
          <a:xfrm>
            <a:off x="1461035" y="2630243"/>
            <a:ext cx="2671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E600"/>
                </a:solidFill>
                <a:effectLst>
                  <a:outerShdw dist="38100" dir="2700000" algn="bl" rotWithShape="0">
                    <a:prstClr val="black"/>
                  </a:outerShdw>
                </a:effectLst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62%</a:t>
            </a:r>
            <a:endParaRPr kumimoji="0" lang="en-US" sz="80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srgbClr val="FFE600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F6141A-DDCC-18A0-08AB-70902AC7287E}"/>
              </a:ext>
            </a:extLst>
          </p:cNvPr>
          <p:cNvSpPr txBox="1"/>
          <p:nvPr/>
        </p:nvSpPr>
        <p:spPr>
          <a:xfrm>
            <a:off x="0" y="3968721"/>
            <a:ext cx="5593080" cy="15081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1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</a:defRPr>
            </a:lvl1pPr>
          </a:lstStyle>
          <a:p>
            <a:pPr algn="ctr">
              <a:defRPr/>
            </a:pPr>
            <a:r>
              <a:rPr lang="en-US" sz="2400" b="0">
                <a:solidFill>
                  <a:schemeClr val="bg1"/>
                </a:solidFill>
              </a:rPr>
              <a:t>of CTV viewers say that </a:t>
            </a:r>
            <a:r>
              <a:rPr lang="en-US" sz="2400">
                <a:solidFill>
                  <a:srgbClr val="FFE600"/>
                </a:solidFill>
              </a:rPr>
              <a:t>recurring</a:t>
            </a:r>
            <a:r>
              <a:rPr lang="en-US" sz="2400" b="0">
                <a:solidFill>
                  <a:schemeClr val="bg1"/>
                </a:solidFill>
              </a:rPr>
              <a:t> </a:t>
            </a:r>
            <a:r>
              <a:rPr lang="en-US" sz="2400">
                <a:solidFill>
                  <a:srgbClr val="FFE600"/>
                </a:solidFill>
              </a:rPr>
              <a:t>streaming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>
                <a:solidFill>
                  <a:srgbClr val="FFE600"/>
                </a:solidFill>
              </a:rPr>
              <a:t>subscription costs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>
                <a:solidFill>
                  <a:schemeClr val="bg1"/>
                </a:solidFill>
              </a:rPr>
              <a:t>concern them</a:t>
            </a:r>
            <a:br>
              <a:rPr lang="en-US" sz="2400" b="0">
                <a:solidFill>
                  <a:schemeClr val="bg1"/>
                </a:solidFill>
              </a:rPr>
            </a:br>
            <a:r>
              <a:rPr lang="en-US" sz="1800" b="0" i="1">
                <a:solidFill>
                  <a:schemeClr val="bg1"/>
                </a:solidFill>
              </a:rPr>
              <a:t>(+19% YoY)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7E7960A-9E89-F149-177A-5B96B833B3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825952"/>
              </p:ext>
            </p:extLst>
          </p:nvPr>
        </p:nvGraphicFramePr>
        <p:xfrm>
          <a:off x="5787243" y="2588863"/>
          <a:ext cx="6383238" cy="342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 descr="LG Ad Solutions">
            <a:hlinkClick r:id="rId5"/>
            <a:extLst>
              <a:ext uri="{FF2B5EF4-FFF2-40B4-BE49-F238E27FC236}">
                <a16:creationId xmlns:a16="http://schemas.microsoft.com/office/drawing/2014/main" id="{B45F4166-37DE-A88F-D660-884E7D728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306" b="18487"/>
          <a:stretch/>
        </p:blipFill>
        <p:spPr bwMode="auto">
          <a:xfrm>
            <a:off x="10834001" y="6257365"/>
            <a:ext cx="1317171" cy="27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584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87B4F-9547-0F89-F0BB-913EB9A0C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92E2AA-FBB1-E5F9-47E8-15958CE1F45D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32A91E-0926-0E9E-BC43-7C7AA88FD2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19F0F3F-D5FA-8576-EC61-1B1934E173F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814E2F-3B38-5A29-4643-1E0B299159EC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62B82D-25D8-584A-50FC-19534CF6D877}"/>
              </a:ext>
            </a:extLst>
          </p:cNvPr>
          <p:cNvSpPr/>
          <p:nvPr/>
        </p:nvSpPr>
        <p:spPr>
          <a:xfrm>
            <a:off x="170363" y="480824"/>
            <a:ext cx="119516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Therefore, there is an on-going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shift from ad-free subscription streaming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services to ad-supported services which is only projected to increase</a:t>
            </a:r>
            <a:endParaRPr kumimoji="0" lang="en-US" sz="2600" b="1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32E26B-F4CA-4260-77EE-DD1FECA69CC3}"/>
              </a:ext>
            </a:extLst>
          </p:cNvPr>
          <p:cNvSpPr txBox="1"/>
          <p:nvPr/>
        </p:nvSpPr>
        <p:spPr>
          <a:xfrm>
            <a:off x="483207" y="6318225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LG Ad Solutions,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The Big Shift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, April 2025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8C7C9-17CB-CF8B-182D-C21BD7B93954}"/>
              </a:ext>
            </a:extLst>
          </p:cNvPr>
          <p:cNvSpPr txBox="1"/>
          <p:nvPr/>
        </p:nvSpPr>
        <p:spPr>
          <a:xfrm>
            <a:off x="765313" y="1877206"/>
            <a:ext cx="10744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Shift in Subscription Streaming Services vs. Free Streaming Services </a:t>
            </a:r>
            <a:endParaRPr kumimoji="0" lang="en-US" sz="1600" b="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407B00-45DE-41C5-76BE-3F559462B056}"/>
              </a:ext>
            </a:extLst>
          </p:cNvPr>
          <p:cNvSpPr txBox="1"/>
          <p:nvPr/>
        </p:nvSpPr>
        <p:spPr>
          <a:xfrm>
            <a:off x="1321766" y="2637070"/>
            <a:ext cx="360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Past 12 Months</a:t>
            </a:r>
            <a:endParaRPr kumimoji="0" lang="en-US" sz="1400" b="0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1EBA6CF-1F57-9135-6AC5-5ADDA5F44C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025181"/>
              </p:ext>
            </p:extLst>
          </p:nvPr>
        </p:nvGraphicFramePr>
        <p:xfrm>
          <a:off x="452481" y="3234790"/>
          <a:ext cx="5345493" cy="2886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7E28866-DF39-AD75-BC77-45206EBB49BC}"/>
              </a:ext>
            </a:extLst>
          </p:cNvPr>
          <p:cNvSpPr txBox="1"/>
          <p:nvPr/>
        </p:nvSpPr>
        <p:spPr>
          <a:xfrm>
            <a:off x="7263312" y="2637070"/>
            <a:ext cx="360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Next 12 Months</a:t>
            </a:r>
            <a:endParaRPr kumimoji="0" lang="en-US" sz="1400" b="0" i="0" u="sng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3D36A24-835A-87D8-C10A-902A8DCA43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8821464"/>
              </p:ext>
            </p:extLst>
          </p:nvPr>
        </p:nvGraphicFramePr>
        <p:xfrm>
          <a:off x="6394027" y="3234790"/>
          <a:ext cx="5345493" cy="2886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6803D8-C796-4B2A-3106-F7B9A2B94744}"/>
              </a:ext>
            </a:extLst>
          </p:cNvPr>
          <p:cNvCxnSpPr>
            <a:cxnSpLocks/>
          </p:cNvCxnSpPr>
          <p:nvPr/>
        </p:nvCxnSpPr>
        <p:spPr>
          <a:xfrm>
            <a:off x="6096001" y="2812169"/>
            <a:ext cx="0" cy="3309179"/>
          </a:xfrm>
          <a:prstGeom prst="line">
            <a:avLst/>
          </a:prstGeom>
          <a:ln w="28575"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022246-0D00-4E43-85B1-34B2D3F8DEFC}"/>
              </a:ext>
            </a:extLst>
          </p:cNvPr>
          <p:cNvCxnSpPr>
            <a:cxnSpLocks/>
          </p:cNvCxnSpPr>
          <p:nvPr/>
        </p:nvCxnSpPr>
        <p:spPr>
          <a:xfrm>
            <a:off x="3125227" y="3409938"/>
            <a:ext cx="0" cy="2054740"/>
          </a:xfrm>
          <a:prstGeom prst="line">
            <a:avLst/>
          </a:prstGeom>
          <a:ln w="12700">
            <a:solidFill>
              <a:srgbClr val="1F1A6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8A4DB3-71B2-244E-DA3B-FA97D91945CC}"/>
              </a:ext>
            </a:extLst>
          </p:cNvPr>
          <p:cNvCxnSpPr>
            <a:cxnSpLocks/>
          </p:cNvCxnSpPr>
          <p:nvPr/>
        </p:nvCxnSpPr>
        <p:spPr>
          <a:xfrm>
            <a:off x="9066773" y="3432309"/>
            <a:ext cx="0" cy="2054740"/>
          </a:xfrm>
          <a:prstGeom prst="line">
            <a:avLst/>
          </a:prstGeom>
          <a:ln w="12700">
            <a:solidFill>
              <a:srgbClr val="1F1A6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3D07E93-56B7-D379-6602-26B80B23E0C0}"/>
              </a:ext>
            </a:extLst>
          </p:cNvPr>
          <p:cNvCxnSpPr>
            <a:cxnSpLocks/>
          </p:cNvCxnSpPr>
          <p:nvPr/>
        </p:nvCxnSpPr>
        <p:spPr>
          <a:xfrm>
            <a:off x="9319097" y="5727970"/>
            <a:ext cx="483140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259CDD5-83B7-8D7D-20BE-5B96D8DE4835}"/>
              </a:ext>
            </a:extLst>
          </p:cNvPr>
          <p:cNvCxnSpPr>
            <a:cxnSpLocks/>
          </p:cNvCxnSpPr>
          <p:nvPr/>
        </p:nvCxnSpPr>
        <p:spPr>
          <a:xfrm>
            <a:off x="942466" y="5727970"/>
            <a:ext cx="535021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0447342-9FFF-ADE3-D992-C990009C5DFC}"/>
              </a:ext>
            </a:extLst>
          </p:cNvPr>
          <p:cNvCxnSpPr>
            <a:cxnSpLocks/>
          </p:cNvCxnSpPr>
          <p:nvPr/>
        </p:nvCxnSpPr>
        <p:spPr>
          <a:xfrm>
            <a:off x="3343072" y="5727970"/>
            <a:ext cx="535021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EADF747-43B8-561D-5BAB-665D3CC840D9}"/>
              </a:ext>
            </a:extLst>
          </p:cNvPr>
          <p:cNvCxnSpPr>
            <a:cxnSpLocks/>
          </p:cNvCxnSpPr>
          <p:nvPr/>
        </p:nvCxnSpPr>
        <p:spPr>
          <a:xfrm>
            <a:off x="7943539" y="5727970"/>
            <a:ext cx="237422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566B9C8-6478-93B3-209A-EECEBE9D8540}"/>
              </a:ext>
            </a:extLst>
          </p:cNvPr>
          <p:cNvCxnSpPr>
            <a:cxnSpLocks/>
          </p:cNvCxnSpPr>
          <p:nvPr/>
        </p:nvCxnSpPr>
        <p:spPr>
          <a:xfrm>
            <a:off x="6924465" y="5727970"/>
            <a:ext cx="483140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D6E38DD-52A9-2E51-CCA8-7DCA28911E6F}"/>
              </a:ext>
            </a:extLst>
          </p:cNvPr>
          <p:cNvCxnSpPr>
            <a:cxnSpLocks/>
          </p:cNvCxnSpPr>
          <p:nvPr/>
        </p:nvCxnSpPr>
        <p:spPr>
          <a:xfrm>
            <a:off x="10401394" y="5727970"/>
            <a:ext cx="237422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8455DE1-DE44-29D4-CCFC-A1031273C757}"/>
              </a:ext>
            </a:extLst>
          </p:cNvPr>
          <p:cNvCxnSpPr>
            <a:cxnSpLocks/>
          </p:cNvCxnSpPr>
          <p:nvPr/>
        </p:nvCxnSpPr>
        <p:spPr>
          <a:xfrm>
            <a:off x="4691267" y="5729592"/>
            <a:ext cx="335959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9AC9F2F-6E91-FFA5-036C-87D26BC7454E}"/>
              </a:ext>
            </a:extLst>
          </p:cNvPr>
          <p:cNvCxnSpPr>
            <a:cxnSpLocks/>
          </p:cNvCxnSpPr>
          <p:nvPr/>
        </p:nvCxnSpPr>
        <p:spPr>
          <a:xfrm>
            <a:off x="1954128" y="5727970"/>
            <a:ext cx="335959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LG Ad Solutions">
            <a:hlinkClick r:id="rId5"/>
            <a:extLst>
              <a:ext uri="{FF2B5EF4-FFF2-40B4-BE49-F238E27FC236}">
                <a16:creationId xmlns:a16="http://schemas.microsoft.com/office/drawing/2014/main" id="{A62DBAAC-9D8E-3B52-07DD-42A0B1238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306" b="18487"/>
          <a:stretch/>
        </p:blipFill>
        <p:spPr bwMode="auto">
          <a:xfrm>
            <a:off x="10834001" y="6257365"/>
            <a:ext cx="1317171" cy="27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805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DA41C-96EB-6262-CFC0-0BED8E8DC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4395B-35AF-B01A-8789-E2CD5EB4EB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153"/>
            <a:ext cx="12192000" cy="709830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0F06B7-9D91-5E36-1061-4503A9B38919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C544241-97B7-B7DD-47B6-B8FDD1F7EED5}"/>
              </a:ext>
            </a:extLst>
          </p:cNvPr>
          <p:cNvSpPr txBox="1"/>
          <p:nvPr/>
        </p:nvSpPr>
        <p:spPr>
          <a:xfrm>
            <a:off x="283022" y="3434080"/>
            <a:ext cx="7384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Consumers of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all income levels and age brackets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are gravitating towards ad-supported streaming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1836EB-4A11-8BCD-292E-B49A325728E6}"/>
              </a:ext>
            </a:extLst>
          </p:cNvPr>
          <p:cNvSpPr txBox="1"/>
          <p:nvPr/>
        </p:nvSpPr>
        <p:spPr>
          <a:xfrm>
            <a:off x="484318" y="2297456"/>
            <a:ext cx="55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50711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753C2-B7F4-D800-E7F3-0408EE7DD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CA5A8D-FCD7-58F7-D099-AE4E8D710D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765230"/>
            <a:ext cx="4952511" cy="40598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53CE19-3677-7877-387B-8AB8A86C4369}"/>
              </a:ext>
            </a:extLst>
          </p:cNvPr>
          <p:cNvSpPr/>
          <p:nvPr/>
        </p:nvSpPr>
        <p:spPr>
          <a:xfrm>
            <a:off x="4952510" y="1765230"/>
            <a:ext cx="7239057" cy="405982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5CAECE-F7EE-48D0-2E96-B23CE3577F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DC1DDFC-DE56-AB66-C19C-CA3A6FEF195F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75A907-21F2-CD89-D361-2D1244B8AD04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9F1AFC-7F0A-20E0-A066-1E144CE1AC7C}"/>
              </a:ext>
            </a:extLst>
          </p:cNvPr>
          <p:cNvSpPr txBox="1"/>
          <p:nvPr/>
        </p:nvSpPr>
        <p:spPr>
          <a:xfrm>
            <a:off x="511599" y="6190633"/>
            <a:ext cx="10121850" cy="34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March 2025 Cord Evolution Study, A18+, A18-34, A35-49 &amp; A50+.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‘I prefer streaming free video content with ads/commercials instead of paying for a subscription without ads/commercials’ (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strongly / somewhat agree). Base = ‘Streamed in the past 12 months’.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4642FE-0924-3406-7537-19784FCD7369}"/>
              </a:ext>
            </a:extLst>
          </p:cNvPr>
          <p:cNvSpPr txBox="1"/>
          <p:nvPr/>
        </p:nvSpPr>
        <p:spPr>
          <a:xfrm>
            <a:off x="5295002" y="1996784"/>
            <a:ext cx="655456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‘I 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prefer streaming free video content with ads / commercials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instead of paying for a subscription without ads / commercials’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video streamers that agree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9628F53-47BB-AAD7-C8A9-84AB753DAD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5565136"/>
              </p:ext>
            </p:extLst>
          </p:nvPr>
        </p:nvGraphicFramePr>
        <p:xfrm>
          <a:off x="5044439" y="2797004"/>
          <a:ext cx="7126041" cy="280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774B0F7-A96A-9FCD-AF63-49B049118DAC}"/>
              </a:ext>
            </a:extLst>
          </p:cNvPr>
          <p:cNvSpPr/>
          <p:nvPr/>
        </p:nvSpPr>
        <p:spPr>
          <a:xfrm>
            <a:off x="308907" y="480824"/>
            <a:ext cx="118826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Two-thirds of adults prefer ad-supported streaming services and tiers over ad-free subscription services</a:t>
            </a:r>
          </a:p>
        </p:txBody>
      </p:sp>
      <p:pic>
        <p:nvPicPr>
          <p:cNvPr id="5122" name="Picture 2" descr="Brand Assets - MRI-Simmons">
            <a:hlinkClick r:id="rId6"/>
            <a:extLst>
              <a:ext uri="{FF2B5EF4-FFF2-40B4-BE49-F238E27FC236}">
                <a16:creationId xmlns:a16="http://schemas.microsoft.com/office/drawing/2014/main" id="{32374A8D-3FFA-CA2B-A26E-3C5300FDA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084" y="6136750"/>
            <a:ext cx="1615334" cy="31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4230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7" ma:contentTypeDescription="Create a new document." ma:contentTypeScope="" ma:versionID="00f8e3544ea876084e635555b8d6e1e4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638292919b190b699f260c92cef6b5c0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6166fe-9f5b-43aa-b8a9-b4d7ad530bda" xsi:nil="true"/>
    <lcf76f155ced4ddcb4097134ff3c332f xmlns="a86b28e8-29a6-4ab8-af18-2a7f61acfad2">
      <Terms xmlns="http://schemas.microsoft.com/office/infopath/2007/PartnerControls"/>
    </lcf76f155ced4ddcb4097134ff3c332f>
    <SharedWithUsers xmlns="9f6166fe-9f5b-43aa-b8a9-b4d7ad530bda">
      <UserInfo>
        <DisplayName>Jason Wiese</DisplayName>
        <AccountId>13</AccountId>
        <AccountType/>
      </UserInfo>
      <UserInfo>
        <DisplayName>Karolina Guillen</DisplayName>
        <AccountId>14</AccountId>
        <AccountType/>
      </UserInfo>
      <UserInfo>
        <DisplayName>Leah Montner Dixon</DisplayName>
        <AccountId>10</AccountId>
        <AccountType/>
      </UserInfo>
      <UserInfo>
        <DisplayName>Reed Kiely</DisplayName>
        <AccountId>39</AccountId>
        <AccountType/>
      </UserInfo>
      <UserInfo>
        <DisplayName>Kaileen Cain</DisplayName>
        <AccountId>143</AccountId>
        <AccountType/>
      </UserInfo>
      <UserInfo>
        <DisplayName>Danielle Delauro</DisplayName>
        <AccountId>38</AccountId>
        <AccountType/>
      </UserInfo>
      <UserInfo>
        <DisplayName>Marianne Vita</DisplayName>
        <AccountId>43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171F1E-2A46-4BDF-B70A-9415109C44F3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4B3A686-109E-4D35-8D80-BBBDF1C6F2B5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2D0582F-E546-4FAA-9542-4DCA9B87B9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2684</Words>
  <Application>Microsoft Office PowerPoint</Application>
  <PresentationFormat>Widescreen</PresentationFormat>
  <Paragraphs>276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Aptos</vt:lpstr>
      <vt:lpstr>Aptos Display</vt:lpstr>
      <vt:lpstr>Arial</vt:lpstr>
      <vt:lpstr>Calibri</vt:lpstr>
      <vt:lpstr>Calibri Light</vt:lpstr>
      <vt:lpstr>Helvetica</vt:lpstr>
      <vt:lpstr>Helvetica Light</vt:lpstr>
      <vt:lpstr>Helvetica-Light</vt:lpstr>
      <vt:lpstr>Trebuchet MS</vt:lpstr>
      <vt:lpstr>1_Custom Design</vt:lpstr>
      <vt:lpstr>2_Custom Design</vt:lpstr>
      <vt:lpstr>7_Custom Design</vt:lpstr>
      <vt:lpstr>6_Custom Design</vt:lpstr>
      <vt:lpstr>3_Custom Design</vt:lpstr>
      <vt:lpstr>3_Office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Jason Wiese</cp:lastModifiedBy>
  <cp:revision>1</cp:revision>
  <cp:lastPrinted>2025-06-12T13:46:11Z</cp:lastPrinted>
  <dcterms:created xsi:type="dcterms:W3CDTF">2019-11-08T17:29:39Z</dcterms:created>
  <dcterms:modified xsi:type="dcterms:W3CDTF">2025-06-21T21:10:44Z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2044800</vt:r8>
  </property>
  <property fmtid="{D5CDD505-2E9C-101B-9397-08002B2CF9AE}" pid="3" name="ContentTypeId">
    <vt:lpwstr>0x010100AD0AAE1E4240B941A4C52734E19288AB</vt:lpwstr>
  </property>
  <property fmtid="{D5CDD505-2E9C-101B-9397-08002B2CF9AE}" pid="4" name="MediaServiceImageTags">
    <vt:lpwstr/>
  </property>
</Properties>
</file>