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9" r:id="rId6"/>
    <p:sldMasterId id="2147483684" r:id="rId7"/>
  </p:sldMasterIdLst>
  <p:notesMasterIdLst>
    <p:notesMasterId r:id="rId20"/>
  </p:notesMasterIdLst>
  <p:sldIdLst>
    <p:sldId id="259" r:id="rId8"/>
    <p:sldId id="2144328253" r:id="rId9"/>
    <p:sldId id="2144328243" r:id="rId10"/>
    <p:sldId id="2144328252" r:id="rId11"/>
    <p:sldId id="2144328245" r:id="rId12"/>
    <p:sldId id="2144328247" r:id="rId13"/>
    <p:sldId id="2144328250" r:id="rId14"/>
    <p:sldId id="2144328248" r:id="rId15"/>
    <p:sldId id="2144328249" r:id="rId16"/>
    <p:sldId id="2144328251" r:id="rId17"/>
    <p:sldId id="2144328106" r:id="rId18"/>
    <p:sldId id="2144327406" r:id="rId19"/>
  </p:sldIdLst>
  <p:sldSz cx="12192000" cy="6858000"/>
  <p:notesSz cx="9385300"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 id="3" name="Jason Wiese" initials="JW" lastIdx="27" clrIdx="2">
    <p:extLst>
      <p:ext uri="{19B8F6BF-5375-455C-9EA6-DF929625EA0E}">
        <p15:presenceInfo xmlns:p15="http://schemas.microsoft.com/office/powerpoint/2012/main" userId="S::jasonw@thevab.com::4bff8d5b-7de6-4655-b397-69b0afc81113" providerId="AD"/>
      </p:ext>
    </p:extLst>
  </p:cmAuthor>
  <p:cmAuthor id="4" name="Leah Montner Dixon" initials="LMD" lastIdx="2" clrIdx="3">
    <p:extLst>
      <p:ext uri="{19B8F6BF-5375-455C-9EA6-DF929625EA0E}">
        <p15:presenceInfo xmlns:p15="http://schemas.microsoft.com/office/powerpoint/2012/main" userId="S::leahm@thevab.com::d5b2ae9e-9213-4442-b7df-4db8cbe51e5d" providerId="AD"/>
      </p:ext>
    </p:extLst>
  </p:cmAuthor>
  <p:cmAuthor id="5" name="Danielle Delauro" initials="DD [2]" lastIdx="14" clrIdx="4">
    <p:extLst>
      <p:ext uri="{19B8F6BF-5375-455C-9EA6-DF929625EA0E}">
        <p15:presenceInfo xmlns:p15="http://schemas.microsoft.com/office/powerpoint/2012/main" userId="S::danielled@thevab.com::79c3a64d-209a-45df-902b-7cba6cccfd68" providerId="AD"/>
      </p:ext>
    </p:extLst>
  </p:cmAuthor>
  <p:cmAuthor id="6" name="Marianne Vita" initials="MV" lastIdx="6" clrIdx="5">
    <p:extLst>
      <p:ext uri="{19B8F6BF-5375-455C-9EA6-DF929625EA0E}">
        <p15:presenceInfo xmlns:p15="http://schemas.microsoft.com/office/powerpoint/2012/main" userId="S::mariannev@thevab.com::35b1102d-d340-4a85-a709-12ee727aa4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D3C8D"/>
    <a:srgbClr val="FFFF00"/>
    <a:srgbClr val="FFE600"/>
    <a:srgbClr val="00BFF2"/>
    <a:srgbClr val="4EBEA4"/>
    <a:srgbClr val="E2E8F1"/>
    <a:srgbClr val="7ED2F6"/>
    <a:srgbClr val="7030A0"/>
    <a:srgbClr val="B4E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1F2EF8-466B-45A2-949C-93EB0228DDEE}" v="1" dt="2022-06-09T14:54:04.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72" autoAdjust="0"/>
    <p:restoredTop sz="96309" autoAdjust="0"/>
  </p:normalViewPr>
  <p:slideViewPr>
    <p:cSldViewPr snapToGrid="0">
      <p:cViewPr varScale="1">
        <p:scale>
          <a:sx n="93" d="100"/>
          <a:sy n="93" d="100"/>
        </p:scale>
        <p:origin x="828"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544A6178-1E4C-4252-95F2-5650DA20C5B5}"/>
    <pc:docChg chg="undo redo custSel delSld modSld sldOrd">
      <pc:chgData name="Jason Wiese" userId="4bff8d5b-7de6-4655-b397-69b0afc81113" providerId="ADAL" clId="{544A6178-1E4C-4252-95F2-5650DA20C5B5}" dt="2022-04-29T02:32:21.172" v="2318" actId="1036"/>
      <pc:docMkLst>
        <pc:docMk/>
      </pc:docMkLst>
      <pc:sldChg chg="modSp mod">
        <pc:chgData name="Jason Wiese" userId="4bff8d5b-7de6-4655-b397-69b0afc81113" providerId="ADAL" clId="{544A6178-1E4C-4252-95F2-5650DA20C5B5}" dt="2022-04-29T02:26:15.794" v="2161" actId="20577"/>
        <pc:sldMkLst>
          <pc:docMk/>
          <pc:sldMk cId="2506243694" sldId="2144327391"/>
        </pc:sldMkLst>
        <pc:spChg chg="mod">
          <ac:chgData name="Jason Wiese" userId="4bff8d5b-7de6-4655-b397-69b0afc81113" providerId="ADAL" clId="{544A6178-1E4C-4252-95F2-5650DA20C5B5}" dt="2022-04-29T02:26:15.794" v="2161" actId="20577"/>
          <ac:spMkLst>
            <pc:docMk/>
            <pc:sldMk cId="2506243694" sldId="2144327391"/>
            <ac:spMk id="10" creationId="{E3D88B66-E87E-424D-8CCE-314107D81A14}"/>
          </ac:spMkLst>
        </pc:spChg>
      </pc:sldChg>
      <pc:sldChg chg="modSp mod">
        <pc:chgData name="Jason Wiese" userId="4bff8d5b-7de6-4655-b397-69b0afc81113" providerId="ADAL" clId="{544A6178-1E4C-4252-95F2-5650DA20C5B5}" dt="2022-04-29T02:04:51.526" v="1831" actId="1036"/>
        <pc:sldMkLst>
          <pc:docMk/>
          <pc:sldMk cId="826583887" sldId="2144328105"/>
        </pc:sldMkLst>
        <pc:spChg chg="mod">
          <ac:chgData name="Jason Wiese" userId="4bff8d5b-7de6-4655-b397-69b0afc81113" providerId="ADAL" clId="{544A6178-1E4C-4252-95F2-5650DA20C5B5}" dt="2022-04-29T02:04:51.526" v="1831" actId="1036"/>
          <ac:spMkLst>
            <pc:docMk/>
            <pc:sldMk cId="826583887" sldId="2144328105"/>
            <ac:spMk id="38" creationId="{7A200C44-6D01-4F33-8936-620F36B880DC}"/>
          </ac:spMkLst>
        </pc:spChg>
      </pc:sldChg>
      <pc:sldChg chg="modSp mod">
        <pc:chgData name="Jason Wiese" userId="4bff8d5b-7de6-4655-b397-69b0afc81113" providerId="ADAL" clId="{544A6178-1E4C-4252-95F2-5650DA20C5B5}" dt="2022-04-29T02:25:59.341" v="2160" actId="20577"/>
        <pc:sldMkLst>
          <pc:docMk/>
          <pc:sldMk cId="732019880" sldId="2144328106"/>
        </pc:sldMkLst>
        <pc:spChg chg="mod">
          <ac:chgData name="Jason Wiese" userId="4bff8d5b-7de6-4655-b397-69b0afc81113" providerId="ADAL" clId="{544A6178-1E4C-4252-95F2-5650DA20C5B5}" dt="2022-04-29T02:25:59.341" v="2160" actId="20577"/>
          <ac:spMkLst>
            <pc:docMk/>
            <pc:sldMk cId="732019880" sldId="2144328106"/>
            <ac:spMk id="7" creationId="{F25B641F-1744-45AC-B343-CA9AA9737A1D}"/>
          </ac:spMkLst>
        </pc:spChg>
      </pc:sldChg>
      <pc:sldChg chg="modSp mod">
        <pc:chgData name="Jason Wiese" userId="4bff8d5b-7de6-4655-b397-69b0afc81113" providerId="ADAL" clId="{544A6178-1E4C-4252-95F2-5650DA20C5B5}" dt="2022-04-29T00:39:25.488" v="79" actId="6549"/>
        <pc:sldMkLst>
          <pc:docMk/>
          <pc:sldMk cId="2089898149" sldId="2144328243"/>
        </pc:sldMkLst>
        <pc:spChg chg="mod">
          <ac:chgData name="Jason Wiese" userId="4bff8d5b-7de6-4655-b397-69b0afc81113" providerId="ADAL" clId="{544A6178-1E4C-4252-95F2-5650DA20C5B5}" dt="2022-04-29T00:39:25.488" v="79" actId="6549"/>
          <ac:spMkLst>
            <pc:docMk/>
            <pc:sldMk cId="2089898149" sldId="2144328243"/>
            <ac:spMk id="3" creationId="{6EA7E60E-B7C7-4CCB-9456-E22942434B37}"/>
          </ac:spMkLst>
        </pc:spChg>
        <pc:spChg chg="mod">
          <ac:chgData name="Jason Wiese" userId="4bff8d5b-7de6-4655-b397-69b0afc81113" providerId="ADAL" clId="{544A6178-1E4C-4252-95F2-5650DA20C5B5}" dt="2022-04-29T00:37:48.086" v="23" actId="1038"/>
          <ac:spMkLst>
            <pc:docMk/>
            <pc:sldMk cId="2089898149" sldId="2144328243"/>
            <ac:spMk id="11" creationId="{A82842D9-519A-4741-A97E-BF5AF948C2B3}"/>
          </ac:spMkLst>
        </pc:spChg>
        <pc:spChg chg="mod">
          <ac:chgData name="Jason Wiese" userId="4bff8d5b-7de6-4655-b397-69b0afc81113" providerId="ADAL" clId="{544A6178-1E4C-4252-95F2-5650DA20C5B5}" dt="2022-04-29T00:38:18.856" v="41" actId="1038"/>
          <ac:spMkLst>
            <pc:docMk/>
            <pc:sldMk cId="2089898149" sldId="2144328243"/>
            <ac:spMk id="14" creationId="{5FDD52F7-5C5E-465B-879D-419D5510B821}"/>
          </ac:spMkLst>
        </pc:spChg>
      </pc:sldChg>
      <pc:sldChg chg="modSp mod">
        <pc:chgData name="Jason Wiese" userId="4bff8d5b-7de6-4655-b397-69b0afc81113" providerId="ADAL" clId="{544A6178-1E4C-4252-95F2-5650DA20C5B5}" dt="2022-04-29T02:31:55.536" v="2312" actId="404"/>
        <pc:sldMkLst>
          <pc:docMk/>
          <pc:sldMk cId="4086031590" sldId="2144328245"/>
        </pc:sldMkLst>
        <pc:spChg chg="mod">
          <ac:chgData name="Jason Wiese" userId="4bff8d5b-7de6-4655-b397-69b0afc81113" providerId="ADAL" clId="{544A6178-1E4C-4252-95F2-5650DA20C5B5}" dt="2022-04-29T02:31:55.536" v="2312" actId="404"/>
          <ac:spMkLst>
            <pc:docMk/>
            <pc:sldMk cId="4086031590" sldId="2144328245"/>
            <ac:spMk id="2" creationId="{F6382C8D-1CE9-4565-9DA1-43572CECA3A2}"/>
          </ac:spMkLst>
        </pc:spChg>
        <pc:spChg chg="mod">
          <ac:chgData name="Jason Wiese" userId="4bff8d5b-7de6-4655-b397-69b0afc81113" providerId="ADAL" clId="{544A6178-1E4C-4252-95F2-5650DA20C5B5}" dt="2022-04-29T00:51:43.754" v="284" actId="115"/>
          <ac:spMkLst>
            <pc:docMk/>
            <pc:sldMk cId="4086031590" sldId="2144328245"/>
            <ac:spMk id="7" creationId="{5363E92B-348D-4BDC-B1DB-3D7FE08E81C0}"/>
          </ac:spMkLst>
        </pc:spChg>
      </pc:sldChg>
      <pc:sldChg chg="addSp delSp modSp mod ord">
        <pc:chgData name="Jason Wiese" userId="4bff8d5b-7de6-4655-b397-69b0afc81113" providerId="ADAL" clId="{544A6178-1E4C-4252-95F2-5650DA20C5B5}" dt="2022-04-29T02:32:03.518" v="2313" actId="404"/>
        <pc:sldMkLst>
          <pc:docMk/>
          <pc:sldMk cId="2904742066" sldId="2144328247"/>
        </pc:sldMkLst>
        <pc:spChg chg="add mod">
          <ac:chgData name="Jason Wiese" userId="4bff8d5b-7de6-4655-b397-69b0afc81113" providerId="ADAL" clId="{544A6178-1E4C-4252-95F2-5650DA20C5B5}" dt="2022-04-29T01:24:28.607" v="555" actId="1037"/>
          <ac:spMkLst>
            <pc:docMk/>
            <pc:sldMk cId="2904742066" sldId="2144328247"/>
            <ac:spMk id="2" creationId="{5F1EBAA5-54BF-48E2-A3EA-324E19A95FBB}"/>
          </ac:spMkLst>
        </pc:spChg>
        <pc:spChg chg="mod">
          <ac:chgData name="Jason Wiese" userId="4bff8d5b-7de6-4655-b397-69b0afc81113" providerId="ADAL" clId="{544A6178-1E4C-4252-95F2-5650DA20C5B5}" dt="2022-04-29T02:03:30.246" v="1795" actId="20577"/>
          <ac:spMkLst>
            <pc:docMk/>
            <pc:sldMk cId="2904742066" sldId="2144328247"/>
            <ac:spMk id="10" creationId="{1F5544B4-64B7-4E00-A1B6-76422658B8ED}"/>
          </ac:spMkLst>
        </pc:spChg>
        <pc:spChg chg="mod">
          <ac:chgData name="Jason Wiese" userId="4bff8d5b-7de6-4655-b397-69b0afc81113" providerId="ADAL" clId="{544A6178-1E4C-4252-95F2-5650DA20C5B5}" dt="2022-04-29T01:21:06.696" v="522" actId="113"/>
          <ac:spMkLst>
            <pc:docMk/>
            <pc:sldMk cId="2904742066" sldId="2144328247"/>
            <ac:spMk id="11" creationId="{81A35F68-9C46-4E5B-A673-2447E0ACD314}"/>
          </ac:spMkLst>
        </pc:spChg>
        <pc:spChg chg="mod">
          <ac:chgData name="Jason Wiese" userId="4bff8d5b-7de6-4655-b397-69b0afc81113" providerId="ADAL" clId="{544A6178-1E4C-4252-95F2-5650DA20C5B5}" dt="2022-04-29T02:32:03.518" v="2313" actId="404"/>
          <ac:spMkLst>
            <pc:docMk/>
            <pc:sldMk cId="2904742066" sldId="2144328247"/>
            <ac:spMk id="13" creationId="{7E0B82B1-3BAB-46AB-8F50-DC176C0F923B}"/>
          </ac:spMkLst>
        </pc:spChg>
        <pc:spChg chg="del">
          <ac:chgData name="Jason Wiese" userId="4bff8d5b-7de6-4655-b397-69b0afc81113" providerId="ADAL" clId="{544A6178-1E4C-4252-95F2-5650DA20C5B5}" dt="2022-04-29T01:05:37.073" v="361" actId="478"/>
          <ac:spMkLst>
            <pc:docMk/>
            <pc:sldMk cId="2904742066" sldId="2144328247"/>
            <ac:spMk id="14" creationId="{6D84491A-75DB-44D6-91DF-186A683AE860}"/>
          </ac:spMkLst>
        </pc:spChg>
        <pc:graphicFrameChg chg="mod">
          <ac:chgData name="Jason Wiese" userId="4bff8d5b-7de6-4655-b397-69b0afc81113" providerId="ADAL" clId="{544A6178-1E4C-4252-95F2-5650DA20C5B5}" dt="2022-04-29T02:23:39.618" v="2154"/>
          <ac:graphicFrameMkLst>
            <pc:docMk/>
            <pc:sldMk cId="2904742066" sldId="2144328247"/>
            <ac:graphicFrameMk id="6" creationId="{E64F23B8-B662-4B9A-B71E-F50DACE91162}"/>
          </ac:graphicFrameMkLst>
        </pc:graphicFrameChg>
      </pc:sldChg>
      <pc:sldChg chg="modSp mod">
        <pc:chgData name="Jason Wiese" userId="4bff8d5b-7de6-4655-b397-69b0afc81113" providerId="ADAL" clId="{544A6178-1E4C-4252-95F2-5650DA20C5B5}" dt="2022-04-29T02:31:23.342" v="2311" actId="20577"/>
        <pc:sldMkLst>
          <pc:docMk/>
          <pc:sldMk cId="2199684651" sldId="2144328248"/>
        </pc:sldMkLst>
        <pc:spChg chg="mod">
          <ac:chgData name="Jason Wiese" userId="4bff8d5b-7de6-4655-b397-69b0afc81113" providerId="ADAL" clId="{544A6178-1E4C-4252-95F2-5650DA20C5B5}" dt="2022-04-29T02:30:07.374" v="2254" actId="14100"/>
          <ac:spMkLst>
            <pc:docMk/>
            <pc:sldMk cId="2199684651" sldId="2144328248"/>
            <ac:spMk id="2" creationId="{CF79A047-D44D-4F92-9FEF-2F47957D7963}"/>
          </ac:spMkLst>
        </pc:spChg>
        <pc:spChg chg="mod">
          <ac:chgData name="Jason Wiese" userId="4bff8d5b-7de6-4655-b397-69b0afc81113" providerId="ADAL" clId="{544A6178-1E4C-4252-95F2-5650DA20C5B5}" dt="2022-04-29T00:57:52.127" v="325" actId="1582"/>
          <ac:spMkLst>
            <pc:docMk/>
            <pc:sldMk cId="2199684651" sldId="2144328248"/>
            <ac:spMk id="3" creationId="{84414C8E-7B27-4668-A275-26B4EBA5893E}"/>
          </ac:spMkLst>
        </pc:spChg>
        <pc:spChg chg="mod">
          <ac:chgData name="Jason Wiese" userId="4bff8d5b-7de6-4655-b397-69b0afc81113" providerId="ADAL" clId="{544A6178-1E4C-4252-95F2-5650DA20C5B5}" dt="2022-04-29T02:30:12.219" v="2264" actId="1035"/>
          <ac:spMkLst>
            <pc:docMk/>
            <pc:sldMk cId="2199684651" sldId="2144328248"/>
            <ac:spMk id="5" creationId="{57841758-E8B6-4C85-A07C-DC32F9458C56}"/>
          </ac:spMkLst>
        </pc:spChg>
        <pc:spChg chg="mod">
          <ac:chgData name="Jason Wiese" userId="4bff8d5b-7de6-4655-b397-69b0afc81113" providerId="ADAL" clId="{544A6178-1E4C-4252-95F2-5650DA20C5B5}" dt="2022-04-29T02:13:14.632" v="2150" actId="20577"/>
          <ac:spMkLst>
            <pc:docMk/>
            <pc:sldMk cId="2199684651" sldId="2144328248"/>
            <ac:spMk id="10" creationId="{1F5544B4-64B7-4E00-A1B6-76422658B8ED}"/>
          </ac:spMkLst>
        </pc:spChg>
        <pc:spChg chg="mod">
          <ac:chgData name="Jason Wiese" userId="4bff8d5b-7de6-4655-b397-69b0afc81113" providerId="ADAL" clId="{544A6178-1E4C-4252-95F2-5650DA20C5B5}" dt="2022-04-29T00:58:01.379" v="326" actId="20577"/>
          <ac:spMkLst>
            <pc:docMk/>
            <pc:sldMk cId="2199684651" sldId="2144328248"/>
            <ac:spMk id="11" creationId="{C651DBA7-E96E-4F47-BA26-7CAFBABEB6D6}"/>
          </ac:spMkLst>
        </pc:spChg>
        <pc:spChg chg="mod">
          <ac:chgData name="Jason Wiese" userId="4bff8d5b-7de6-4655-b397-69b0afc81113" providerId="ADAL" clId="{544A6178-1E4C-4252-95F2-5650DA20C5B5}" dt="2022-04-29T01:41:45.994" v="646" actId="115"/>
          <ac:spMkLst>
            <pc:docMk/>
            <pc:sldMk cId="2199684651" sldId="2144328248"/>
            <ac:spMk id="14" creationId="{048D8B6B-3C93-44D0-8E62-44B953DDA2C5}"/>
          </ac:spMkLst>
        </pc:spChg>
        <pc:spChg chg="mod">
          <ac:chgData name="Jason Wiese" userId="4bff8d5b-7de6-4655-b397-69b0afc81113" providerId="ADAL" clId="{544A6178-1E4C-4252-95F2-5650DA20C5B5}" dt="2022-04-29T02:31:23.342" v="2311" actId="20577"/>
          <ac:spMkLst>
            <pc:docMk/>
            <pc:sldMk cId="2199684651" sldId="2144328248"/>
            <ac:spMk id="20" creationId="{776AFC87-D830-456A-BBE4-7CCA1F7209D2}"/>
          </ac:spMkLst>
        </pc:spChg>
        <pc:spChg chg="mod">
          <ac:chgData name="Jason Wiese" userId="4bff8d5b-7de6-4655-b397-69b0afc81113" providerId="ADAL" clId="{544A6178-1E4C-4252-95F2-5650DA20C5B5}" dt="2022-04-29T02:30:01.496" v="2253" actId="14100"/>
          <ac:spMkLst>
            <pc:docMk/>
            <pc:sldMk cId="2199684651" sldId="2144328248"/>
            <ac:spMk id="21" creationId="{D7515477-0616-48B2-B0D2-FDD54143FAAC}"/>
          </ac:spMkLst>
        </pc:spChg>
        <pc:spChg chg="mod">
          <ac:chgData name="Jason Wiese" userId="4bff8d5b-7de6-4655-b397-69b0afc81113" providerId="ADAL" clId="{544A6178-1E4C-4252-95F2-5650DA20C5B5}" dt="2022-04-29T02:30:16.541" v="2271" actId="1035"/>
          <ac:spMkLst>
            <pc:docMk/>
            <pc:sldMk cId="2199684651" sldId="2144328248"/>
            <ac:spMk id="22" creationId="{DC4CB852-648A-4860-B77C-E50716A2235D}"/>
          </ac:spMkLst>
        </pc:spChg>
        <pc:graphicFrameChg chg="mod">
          <ac:chgData name="Jason Wiese" userId="4bff8d5b-7de6-4655-b397-69b0afc81113" providerId="ADAL" clId="{544A6178-1E4C-4252-95F2-5650DA20C5B5}" dt="2022-04-29T02:29:48.484" v="2250" actId="14100"/>
          <ac:graphicFrameMkLst>
            <pc:docMk/>
            <pc:sldMk cId="2199684651" sldId="2144328248"/>
            <ac:graphicFrameMk id="4" creationId="{D8C0021E-FA51-4254-BF7A-0FC056FF0FC9}"/>
          </ac:graphicFrameMkLst>
        </pc:graphicFrameChg>
      </pc:sldChg>
      <pc:sldChg chg="delSp modSp mod">
        <pc:chgData name="Jason Wiese" userId="4bff8d5b-7de6-4655-b397-69b0afc81113" providerId="ADAL" clId="{544A6178-1E4C-4252-95F2-5650DA20C5B5}" dt="2022-04-29T02:32:21.172" v="2318" actId="1036"/>
        <pc:sldMkLst>
          <pc:docMk/>
          <pc:sldMk cId="3898409762" sldId="2144328249"/>
        </pc:sldMkLst>
        <pc:spChg chg="mod">
          <ac:chgData name="Jason Wiese" userId="4bff8d5b-7de6-4655-b397-69b0afc81113" providerId="ADAL" clId="{544A6178-1E4C-4252-95F2-5650DA20C5B5}" dt="2022-04-29T02:32:21.172" v="2318" actId="1036"/>
          <ac:spMkLst>
            <pc:docMk/>
            <pc:sldMk cId="3898409762" sldId="2144328249"/>
            <ac:spMk id="9" creationId="{8762200B-C4AF-489D-88A2-BDD66928B8AA}"/>
          </ac:spMkLst>
        </pc:spChg>
        <pc:spChg chg="mod">
          <ac:chgData name="Jason Wiese" userId="4bff8d5b-7de6-4655-b397-69b0afc81113" providerId="ADAL" clId="{544A6178-1E4C-4252-95F2-5650DA20C5B5}" dt="2022-04-29T02:02:06.887" v="1748" actId="20577"/>
          <ac:spMkLst>
            <pc:docMk/>
            <pc:sldMk cId="3898409762" sldId="2144328249"/>
            <ac:spMk id="10" creationId="{1F5544B4-64B7-4E00-A1B6-76422658B8ED}"/>
          </ac:spMkLst>
        </pc:spChg>
        <pc:spChg chg="mod">
          <ac:chgData name="Jason Wiese" userId="4bff8d5b-7de6-4655-b397-69b0afc81113" providerId="ADAL" clId="{544A6178-1E4C-4252-95F2-5650DA20C5B5}" dt="2022-04-29T01:01:11.863" v="338" actId="207"/>
          <ac:spMkLst>
            <pc:docMk/>
            <pc:sldMk cId="3898409762" sldId="2144328249"/>
            <ac:spMk id="11" creationId="{E1A66FAE-690E-4565-93C4-701A1DB25FC6}"/>
          </ac:spMkLst>
        </pc:spChg>
        <pc:spChg chg="mod">
          <ac:chgData name="Jason Wiese" userId="4bff8d5b-7de6-4655-b397-69b0afc81113" providerId="ADAL" clId="{544A6178-1E4C-4252-95F2-5650DA20C5B5}" dt="2022-04-29T01:01:07.939" v="337" actId="207"/>
          <ac:spMkLst>
            <pc:docMk/>
            <pc:sldMk cId="3898409762" sldId="2144328249"/>
            <ac:spMk id="14" creationId="{D351CAB4-CB20-4647-8512-AE1AA652A890}"/>
          </ac:spMkLst>
        </pc:spChg>
        <pc:spChg chg="mod">
          <ac:chgData name="Jason Wiese" userId="4bff8d5b-7de6-4655-b397-69b0afc81113" providerId="ADAL" clId="{544A6178-1E4C-4252-95F2-5650DA20C5B5}" dt="2022-04-29T01:54:04.111" v="1429" actId="20577"/>
          <ac:spMkLst>
            <pc:docMk/>
            <pc:sldMk cId="3898409762" sldId="2144328249"/>
            <ac:spMk id="16" creationId="{3459C766-1EE6-4AAC-970B-53D3836A39D7}"/>
          </ac:spMkLst>
        </pc:spChg>
        <pc:spChg chg="del">
          <ac:chgData name="Jason Wiese" userId="4bff8d5b-7de6-4655-b397-69b0afc81113" providerId="ADAL" clId="{544A6178-1E4C-4252-95F2-5650DA20C5B5}" dt="2022-04-29T01:00:41.578" v="335" actId="478"/>
          <ac:spMkLst>
            <pc:docMk/>
            <pc:sldMk cId="3898409762" sldId="2144328249"/>
            <ac:spMk id="17" creationId="{9B17BAF0-FC28-45D5-A346-5833AEC156A1}"/>
          </ac:spMkLst>
        </pc:spChg>
        <pc:spChg chg="mod">
          <ac:chgData name="Jason Wiese" userId="4bff8d5b-7de6-4655-b397-69b0afc81113" providerId="ADAL" clId="{544A6178-1E4C-4252-95F2-5650DA20C5B5}" dt="2022-04-29T01:01:18.674" v="340" actId="207"/>
          <ac:spMkLst>
            <pc:docMk/>
            <pc:sldMk cId="3898409762" sldId="2144328249"/>
            <ac:spMk id="20" creationId="{E015E433-E8BF-40A4-A0A2-11C79AE41B1C}"/>
          </ac:spMkLst>
        </pc:spChg>
        <pc:spChg chg="mod">
          <ac:chgData name="Jason Wiese" userId="4bff8d5b-7de6-4655-b397-69b0afc81113" providerId="ADAL" clId="{544A6178-1E4C-4252-95F2-5650DA20C5B5}" dt="2022-04-29T01:01:15.621" v="339" actId="207"/>
          <ac:spMkLst>
            <pc:docMk/>
            <pc:sldMk cId="3898409762" sldId="2144328249"/>
            <ac:spMk id="23" creationId="{264F5EA2-AD31-4575-B722-C728D16E9E05}"/>
          </ac:spMkLst>
        </pc:spChg>
        <pc:graphicFrameChg chg="mod">
          <ac:chgData name="Jason Wiese" userId="4bff8d5b-7de6-4655-b397-69b0afc81113" providerId="ADAL" clId="{544A6178-1E4C-4252-95F2-5650DA20C5B5}" dt="2022-04-29T01:01:51.509" v="341" actId="207"/>
          <ac:graphicFrameMkLst>
            <pc:docMk/>
            <pc:sldMk cId="3898409762" sldId="2144328249"/>
            <ac:graphicFrameMk id="4" creationId="{F50BC6D5-D99A-432E-863F-B8B17D138826}"/>
          </ac:graphicFrameMkLst>
        </pc:graphicFrameChg>
      </pc:sldChg>
      <pc:sldChg chg="modSp mod ord">
        <pc:chgData name="Jason Wiese" userId="4bff8d5b-7de6-4655-b397-69b0afc81113" providerId="ADAL" clId="{544A6178-1E4C-4252-95F2-5650DA20C5B5}" dt="2022-04-29T02:32:08.001" v="2314" actId="404"/>
        <pc:sldMkLst>
          <pc:docMk/>
          <pc:sldMk cId="1057372878" sldId="2144328250"/>
        </pc:sldMkLst>
        <pc:spChg chg="mod">
          <ac:chgData name="Jason Wiese" userId="4bff8d5b-7de6-4655-b397-69b0afc81113" providerId="ADAL" clId="{544A6178-1E4C-4252-95F2-5650DA20C5B5}" dt="2022-04-29T02:11:55.932" v="2049" actId="14100"/>
          <ac:spMkLst>
            <pc:docMk/>
            <pc:sldMk cId="1057372878" sldId="2144328250"/>
            <ac:spMk id="10" creationId="{1F5544B4-64B7-4E00-A1B6-76422658B8ED}"/>
          </ac:spMkLst>
        </pc:spChg>
        <pc:spChg chg="mod">
          <ac:chgData name="Jason Wiese" userId="4bff8d5b-7de6-4655-b397-69b0afc81113" providerId="ADAL" clId="{544A6178-1E4C-4252-95F2-5650DA20C5B5}" dt="2022-04-29T02:32:08.001" v="2314" actId="404"/>
          <ac:spMkLst>
            <pc:docMk/>
            <pc:sldMk cId="1057372878" sldId="2144328250"/>
            <ac:spMk id="25" creationId="{6F4E6AB9-17DF-487A-8F2E-26A05A797448}"/>
          </ac:spMkLst>
        </pc:spChg>
      </pc:sldChg>
      <pc:sldChg chg="modSp del mod ord">
        <pc:chgData name="Jason Wiese" userId="4bff8d5b-7de6-4655-b397-69b0afc81113" providerId="ADAL" clId="{544A6178-1E4C-4252-95F2-5650DA20C5B5}" dt="2022-04-29T02:09:01.532" v="1832" actId="2696"/>
        <pc:sldMkLst>
          <pc:docMk/>
          <pc:sldMk cId="3728634252" sldId="2144328250"/>
        </pc:sldMkLst>
        <pc:spChg chg="mod">
          <ac:chgData name="Jason Wiese" userId="4bff8d5b-7de6-4655-b397-69b0afc81113" providerId="ADAL" clId="{544A6178-1E4C-4252-95F2-5650DA20C5B5}" dt="2022-04-29T01:03:48.414" v="358" actId="403"/>
          <ac:spMkLst>
            <pc:docMk/>
            <pc:sldMk cId="3728634252" sldId="2144328250"/>
            <ac:spMk id="5" creationId="{834D0B07-AEDF-42FB-B675-754DBBE5F024}"/>
          </ac:spMkLst>
        </pc:spChg>
        <pc:spChg chg="mod">
          <ac:chgData name="Jason Wiese" userId="4bff8d5b-7de6-4655-b397-69b0afc81113" providerId="ADAL" clId="{544A6178-1E4C-4252-95F2-5650DA20C5B5}" dt="2022-04-29T01:03:52.170" v="359" actId="403"/>
          <ac:spMkLst>
            <pc:docMk/>
            <pc:sldMk cId="3728634252" sldId="2144328250"/>
            <ac:spMk id="35" creationId="{E7826CB1-82AC-4D2D-A879-0236165DC39A}"/>
          </ac:spMkLst>
        </pc:spChg>
        <pc:spChg chg="mod">
          <ac:chgData name="Jason Wiese" userId="4bff8d5b-7de6-4655-b397-69b0afc81113" providerId="ADAL" clId="{544A6178-1E4C-4252-95F2-5650DA20C5B5}" dt="2022-04-29T01:03:56.196" v="360" actId="403"/>
          <ac:spMkLst>
            <pc:docMk/>
            <pc:sldMk cId="3728634252" sldId="2144328250"/>
            <ac:spMk id="36" creationId="{6E8BFF1F-4A26-4034-AA3B-DD112D17B311}"/>
          </ac:spMkLst>
        </pc:spChg>
      </pc:sldChg>
      <pc:sldChg chg="modSp mod">
        <pc:chgData name="Jason Wiese" userId="4bff8d5b-7de6-4655-b397-69b0afc81113" providerId="ADAL" clId="{544A6178-1E4C-4252-95F2-5650DA20C5B5}" dt="2022-04-29T02:01:18.478" v="1729" actId="20577"/>
        <pc:sldMkLst>
          <pc:docMk/>
          <pc:sldMk cId="594536612" sldId="2144328251"/>
        </pc:sldMkLst>
        <pc:spChg chg="mod">
          <ac:chgData name="Jason Wiese" userId="4bff8d5b-7de6-4655-b397-69b0afc81113" providerId="ADAL" clId="{544A6178-1E4C-4252-95F2-5650DA20C5B5}" dt="2022-04-29T02:01:18.478" v="1729" actId="20577"/>
          <ac:spMkLst>
            <pc:docMk/>
            <pc:sldMk cId="594536612" sldId="2144328251"/>
            <ac:spMk id="10" creationId="{1F5544B4-64B7-4E00-A1B6-76422658B8ED}"/>
          </ac:spMkLst>
        </pc:spChg>
        <pc:spChg chg="mod">
          <ac:chgData name="Jason Wiese" userId="4bff8d5b-7de6-4655-b397-69b0afc81113" providerId="ADAL" clId="{544A6178-1E4C-4252-95F2-5650DA20C5B5}" dt="2022-04-29T01:29:12.783" v="560" actId="403"/>
          <ac:spMkLst>
            <pc:docMk/>
            <pc:sldMk cId="594536612" sldId="2144328251"/>
            <ac:spMk id="30" creationId="{07A8A004-F592-4B49-A725-F9BEA6D8DCD9}"/>
          </ac:spMkLst>
        </pc:spChg>
      </pc:sldChg>
      <pc:sldChg chg="addSp modSp mod">
        <pc:chgData name="Jason Wiese" userId="4bff8d5b-7de6-4655-b397-69b0afc81113" providerId="ADAL" clId="{544A6178-1E4C-4252-95F2-5650DA20C5B5}" dt="2022-04-29T02:26:46.274" v="2163" actId="6549"/>
        <pc:sldMkLst>
          <pc:docMk/>
          <pc:sldMk cId="1716954848" sldId="2144328252"/>
        </pc:sldMkLst>
        <pc:spChg chg="mod">
          <ac:chgData name="Jason Wiese" userId="4bff8d5b-7de6-4655-b397-69b0afc81113" providerId="ADAL" clId="{544A6178-1E4C-4252-95F2-5650DA20C5B5}" dt="2022-04-29T00:49:08.042" v="269" actId="27107"/>
          <ac:spMkLst>
            <pc:docMk/>
            <pc:sldMk cId="1716954848" sldId="2144328252"/>
            <ac:spMk id="9" creationId="{6A9157C6-EB9C-472C-8B14-DB770EB3C292}"/>
          </ac:spMkLst>
        </pc:spChg>
        <pc:spChg chg="mod">
          <ac:chgData name="Jason Wiese" userId="4bff8d5b-7de6-4655-b397-69b0afc81113" providerId="ADAL" clId="{544A6178-1E4C-4252-95F2-5650DA20C5B5}" dt="2022-04-29T02:26:46.274" v="2163" actId="6549"/>
          <ac:spMkLst>
            <pc:docMk/>
            <pc:sldMk cId="1716954848" sldId="2144328252"/>
            <ac:spMk id="10" creationId="{1F5544B4-64B7-4E00-A1B6-76422658B8ED}"/>
          </ac:spMkLst>
        </pc:spChg>
        <pc:spChg chg="mod">
          <ac:chgData name="Jason Wiese" userId="4bff8d5b-7de6-4655-b397-69b0afc81113" providerId="ADAL" clId="{544A6178-1E4C-4252-95F2-5650DA20C5B5}" dt="2022-04-29T01:39:04.095" v="609" actId="403"/>
          <ac:spMkLst>
            <pc:docMk/>
            <pc:sldMk cId="1716954848" sldId="2144328252"/>
            <ac:spMk id="14" creationId="{50C559BE-1D6B-4496-B5EA-6A64C745C36F}"/>
          </ac:spMkLst>
        </pc:spChg>
        <pc:spChg chg="mod">
          <ac:chgData name="Jason Wiese" userId="4bff8d5b-7de6-4655-b397-69b0afc81113" providerId="ADAL" clId="{544A6178-1E4C-4252-95F2-5650DA20C5B5}" dt="2022-04-29T00:48:47.633" v="268" actId="6549"/>
          <ac:spMkLst>
            <pc:docMk/>
            <pc:sldMk cId="1716954848" sldId="2144328252"/>
            <ac:spMk id="21" creationId="{63C7D5C7-972F-4FA3-9835-77A2A0B5E1B7}"/>
          </ac:spMkLst>
        </pc:spChg>
        <pc:spChg chg="mod">
          <ac:chgData name="Jason Wiese" userId="4bff8d5b-7de6-4655-b397-69b0afc81113" providerId="ADAL" clId="{544A6178-1E4C-4252-95F2-5650DA20C5B5}" dt="2022-04-29T00:45:02.378" v="82" actId="113"/>
          <ac:spMkLst>
            <pc:docMk/>
            <pc:sldMk cId="1716954848" sldId="2144328252"/>
            <ac:spMk id="29" creationId="{E41FCD00-9A2F-4733-A38B-7FA054A6EE7B}"/>
          </ac:spMkLst>
        </pc:spChg>
        <pc:spChg chg="mod">
          <ac:chgData name="Jason Wiese" userId="4bff8d5b-7de6-4655-b397-69b0afc81113" providerId="ADAL" clId="{544A6178-1E4C-4252-95F2-5650DA20C5B5}" dt="2022-04-29T00:45:36.934" v="84" actId="113"/>
          <ac:spMkLst>
            <pc:docMk/>
            <pc:sldMk cId="1716954848" sldId="2144328252"/>
            <ac:spMk id="30" creationId="{E4B83142-C6B3-4B84-97A7-A57C59723AA9}"/>
          </ac:spMkLst>
        </pc:spChg>
        <pc:spChg chg="mod">
          <ac:chgData name="Jason Wiese" userId="4bff8d5b-7de6-4655-b397-69b0afc81113" providerId="ADAL" clId="{544A6178-1E4C-4252-95F2-5650DA20C5B5}" dt="2022-04-29T00:45:54.284" v="86" actId="113"/>
          <ac:spMkLst>
            <pc:docMk/>
            <pc:sldMk cId="1716954848" sldId="2144328252"/>
            <ac:spMk id="31" creationId="{6BD03824-99DD-4217-9474-EF279C0C1279}"/>
          </ac:spMkLst>
        </pc:spChg>
        <pc:spChg chg="mod">
          <ac:chgData name="Jason Wiese" userId="4bff8d5b-7de6-4655-b397-69b0afc81113" providerId="ADAL" clId="{544A6178-1E4C-4252-95F2-5650DA20C5B5}" dt="2022-04-29T00:46:15.710" v="88" actId="113"/>
          <ac:spMkLst>
            <pc:docMk/>
            <pc:sldMk cId="1716954848" sldId="2144328252"/>
            <ac:spMk id="34" creationId="{C5C17E0E-5317-4621-BEB5-CCC470CD8949}"/>
          </ac:spMkLst>
        </pc:spChg>
        <pc:cxnChg chg="add mod">
          <ac:chgData name="Jason Wiese" userId="4bff8d5b-7de6-4655-b397-69b0afc81113" providerId="ADAL" clId="{544A6178-1E4C-4252-95F2-5650DA20C5B5}" dt="2022-04-29T00:47:05.834" v="93" actId="1582"/>
          <ac:cxnSpMkLst>
            <pc:docMk/>
            <pc:sldMk cId="1716954848" sldId="2144328252"/>
            <ac:cxnSpMk id="3" creationId="{4DEAED45-4A81-41CF-A625-80A3587C8A58}"/>
          </ac:cxnSpMkLst>
        </pc:cxnChg>
      </pc:sldChg>
    </pc:docChg>
  </pc:docChgLst>
  <pc:docChgLst>
    <pc:chgData name="Jason Wiese" userId="4bff8d5b-7de6-4655-b397-69b0afc81113" providerId="ADAL" clId="{ED723199-3EB1-4919-B23B-C194BE6B6734}"/>
    <pc:docChg chg="">
      <pc:chgData name="Jason Wiese" userId="4bff8d5b-7de6-4655-b397-69b0afc81113" providerId="ADAL" clId="{ED723199-3EB1-4919-B23B-C194BE6B6734}" dt="2022-05-03T02:52:28.525" v="1"/>
      <pc:docMkLst>
        <pc:docMk/>
      </pc:docMkLst>
      <pc:sldChg chg="addCm">
        <pc:chgData name="Jason Wiese" userId="4bff8d5b-7de6-4655-b397-69b0afc81113" providerId="ADAL" clId="{ED723199-3EB1-4919-B23B-C194BE6B6734}" dt="2022-05-03T02:50:27.815" v="0"/>
        <pc:sldMkLst>
          <pc:docMk/>
          <pc:sldMk cId="2089898149" sldId="2144328243"/>
        </pc:sldMkLst>
      </pc:sldChg>
      <pc:sldChg chg="addCm">
        <pc:chgData name="Jason Wiese" userId="4bff8d5b-7de6-4655-b397-69b0afc81113" providerId="ADAL" clId="{ED723199-3EB1-4919-B23B-C194BE6B6734}" dt="2022-05-03T02:52:28.525" v="1"/>
        <pc:sldMkLst>
          <pc:docMk/>
          <pc:sldMk cId="3898409762" sldId="2144328249"/>
        </pc:sldMkLst>
      </pc:sldChg>
    </pc:docChg>
  </pc:docChgLst>
  <pc:docChgLst>
    <pc:chgData name="Jason Wiese" userId="4bff8d5b-7de6-4655-b397-69b0afc81113" providerId="ADAL" clId="{572C63D3-8E92-41FA-AD35-A9B010A394E5}"/>
    <pc:docChg chg="modSld">
      <pc:chgData name="Jason Wiese" userId="4bff8d5b-7de6-4655-b397-69b0afc81113" providerId="ADAL" clId="{572C63D3-8E92-41FA-AD35-A9B010A394E5}" dt="2022-05-09T02:08:32.970" v="1" actId="1582"/>
      <pc:docMkLst>
        <pc:docMk/>
      </pc:docMkLst>
      <pc:sldChg chg="modSp mod">
        <pc:chgData name="Jason Wiese" userId="4bff8d5b-7de6-4655-b397-69b0afc81113" providerId="ADAL" clId="{572C63D3-8E92-41FA-AD35-A9B010A394E5}" dt="2022-05-09T02:08:32.970" v="1" actId="1582"/>
        <pc:sldMkLst>
          <pc:docMk/>
          <pc:sldMk cId="1007027216" sldId="2144328253"/>
        </pc:sldMkLst>
        <pc:picChg chg="mod">
          <ac:chgData name="Jason Wiese" userId="4bff8d5b-7de6-4655-b397-69b0afc81113" providerId="ADAL" clId="{572C63D3-8E92-41FA-AD35-A9B010A394E5}" dt="2022-05-09T02:08:32.970" v="1" actId="1582"/>
          <ac:picMkLst>
            <pc:docMk/>
            <pc:sldMk cId="1007027216" sldId="2144328253"/>
            <ac:picMk id="27" creationId="{FC063A1D-7D70-8CA0-C370-E871B5176E08}"/>
          </ac:picMkLst>
        </pc:picChg>
        <pc:picChg chg="mod">
          <ac:chgData name="Jason Wiese" userId="4bff8d5b-7de6-4655-b397-69b0afc81113" providerId="ADAL" clId="{572C63D3-8E92-41FA-AD35-A9B010A394E5}" dt="2022-05-09T02:08:32.970" v="1" actId="1582"/>
          <ac:picMkLst>
            <pc:docMk/>
            <pc:sldMk cId="1007027216" sldId="2144328253"/>
            <ac:picMk id="28" creationId="{EDDF9D7C-5032-C457-D9C5-AFFD9DF4F22A}"/>
          </ac:picMkLst>
        </pc:picChg>
        <pc:picChg chg="mod">
          <ac:chgData name="Jason Wiese" userId="4bff8d5b-7de6-4655-b397-69b0afc81113" providerId="ADAL" clId="{572C63D3-8E92-41FA-AD35-A9B010A394E5}" dt="2022-05-09T02:08:32.970" v="1" actId="1582"/>
          <ac:picMkLst>
            <pc:docMk/>
            <pc:sldMk cId="1007027216" sldId="2144328253"/>
            <ac:picMk id="39" creationId="{A6E83603-2CF6-BA79-843B-2D819C5A1539}"/>
          </ac:picMkLst>
        </pc:picChg>
      </pc:sldChg>
    </pc:docChg>
  </pc:docChgLst>
  <pc:docChgLst>
    <pc:chgData name="Leah Montner Dixon" userId="d5b2ae9e-9213-4442-b7df-4db8cbe51e5d" providerId="ADAL" clId="{20C69287-50E4-41AD-87FC-3F7CC72F7C7A}"/>
    <pc:docChg chg="undo redo custSel addSld delSld modSld">
      <pc:chgData name="Leah Montner Dixon" userId="d5b2ae9e-9213-4442-b7df-4db8cbe51e5d" providerId="ADAL" clId="{20C69287-50E4-41AD-87FC-3F7CC72F7C7A}" dt="2022-05-10T14:24:02.324" v="3975" actId="1582"/>
      <pc:docMkLst>
        <pc:docMk/>
      </pc:docMkLst>
      <pc:sldChg chg="delSp modSp mod addCm delCm">
        <pc:chgData name="Leah Montner Dixon" userId="d5b2ae9e-9213-4442-b7df-4db8cbe51e5d" providerId="ADAL" clId="{20C69287-50E4-41AD-87FC-3F7CC72F7C7A}" dt="2022-04-28T20:00:20.404" v="3402" actId="20577"/>
        <pc:sldMkLst>
          <pc:docMk/>
          <pc:sldMk cId="586544117" sldId="259"/>
        </pc:sldMkLst>
        <pc:spChg chg="mod">
          <ac:chgData name="Leah Montner Dixon" userId="d5b2ae9e-9213-4442-b7df-4db8cbe51e5d" providerId="ADAL" clId="{20C69287-50E4-41AD-87FC-3F7CC72F7C7A}" dt="2022-04-28T20:00:20.404" v="3402" actId="20577"/>
          <ac:spMkLst>
            <pc:docMk/>
            <pc:sldMk cId="586544117" sldId="259"/>
            <ac:spMk id="12" creationId="{D3ED8F18-80E6-D449-A031-541661F2A42F}"/>
          </ac:spMkLst>
        </pc:spChg>
        <pc:picChg chg="del">
          <ac:chgData name="Leah Montner Dixon" userId="d5b2ae9e-9213-4442-b7df-4db8cbe51e5d" providerId="ADAL" clId="{20C69287-50E4-41AD-87FC-3F7CC72F7C7A}" dt="2022-04-26T21:39:29.579" v="1" actId="478"/>
          <ac:picMkLst>
            <pc:docMk/>
            <pc:sldMk cId="586544117" sldId="259"/>
            <ac:picMk id="3" creationId="{154B5115-9FAB-4020-9BBC-5E075E1FA1BC}"/>
          </ac:picMkLst>
        </pc:picChg>
        <pc:picChg chg="mod">
          <ac:chgData name="Leah Montner Dixon" userId="d5b2ae9e-9213-4442-b7df-4db8cbe51e5d" providerId="ADAL" clId="{20C69287-50E4-41AD-87FC-3F7CC72F7C7A}" dt="2022-04-28T16:47:59.195" v="105" actId="14100"/>
          <ac:picMkLst>
            <pc:docMk/>
            <pc:sldMk cId="586544117" sldId="259"/>
            <ac:picMk id="3" creationId="{2BB9F7D7-104A-4DF9-A632-45F45709CB17}"/>
          </ac:picMkLst>
        </pc:picChg>
      </pc:sldChg>
      <pc:sldChg chg="addSp delSp modSp mod">
        <pc:chgData name="Leah Montner Dixon" userId="d5b2ae9e-9213-4442-b7df-4db8cbe51e5d" providerId="ADAL" clId="{20C69287-50E4-41AD-87FC-3F7CC72F7C7A}" dt="2022-04-28T18:10:50.109" v="500" actId="20577"/>
        <pc:sldMkLst>
          <pc:docMk/>
          <pc:sldMk cId="2506243694" sldId="2144327391"/>
        </pc:sldMkLst>
        <pc:spChg chg="add del mod">
          <ac:chgData name="Leah Montner Dixon" userId="d5b2ae9e-9213-4442-b7df-4db8cbe51e5d" providerId="ADAL" clId="{20C69287-50E4-41AD-87FC-3F7CC72F7C7A}" dt="2022-04-28T16:52:08.206" v="216" actId="478"/>
          <ac:spMkLst>
            <pc:docMk/>
            <pc:sldMk cId="2506243694" sldId="2144327391"/>
            <ac:spMk id="3" creationId="{4358F415-9C75-446D-8B2B-651F9545D209}"/>
          </ac:spMkLst>
        </pc:spChg>
        <pc:spChg chg="mod">
          <ac:chgData name="Leah Montner Dixon" userId="d5b2ae9e-9213-4442-b7df-4db8cbe51e5d" providerId="ADAL" clId="{20C69287-50E4-41AD-87FC-3F7CC72F7C7A}" dt="2022-04-28T18:10:50.109" v="500" actId="20577"/>
          <ac:spMkLst>
            <pc:docMk/>
            <pc:sldMk cId="2506243694" sldId="2144327391"/>
            <ac:spMk id="10" creationId="{E3D88B66-E87E-424D-8CCE-314107D81A14}"/>
          </ac:spMkLst>
        </pc:spChg>
        <pc:picChg chg="add mod ord modCrop">
          <ac:chgData name="Leah Montner Dixon" userId="d5b2ae9e-9213-4442-b7df-4db8cbe51e5d" providerId="ADAL" clId="{20C69287-50E4-41AD-87FC-3F7CC72F7C7A}" dt="2022-04-28T16:54:10.563" v="227" actId="732"/>
          <ac:picMkLst>
            <pc:docMk/>
            <pc:sldMk cId="2506243694" sldId="2144327391"/>
            <ac:picMk id="5" creationId="{94C66D80-5443-40E5-B8CB-3B72269349BB}"/>
          </ac:picMkLst>
        </pc:picChg>
        <pc:picChg chg="del">
          <ac:chgData name="Leah Montner Dixon" userId="d5b2ae9e-9213-4442-b7df-4db8cbe51e5d" providerId="ADAL" clId="{20C69287-50E4-41AD-87FC-3F7CC72F7C7A}" dt="2022-04-28T16:52:06.997" v="215" actId="478"/>
          <ac:picMkLst>
            <pc:docMk/>
            <pc:sldMk cId="2506243694" sldId="2144327391"/>
            <ac:picMk id="7" creationId="{57153539-504F-424E-83C8-08F4CCCED881}"/>
          </ac:picMkLst>
        </pc:picChg>
      </pc:sldChg>
      <pc:sldChg chg="addSp delSp modSp mod">
        <pc:chgData name="Leah Montner Dixon" userId="d5b2ae9e-9213-4442-b7df-4db8cbe51e5d" providerId="ADAL" clId="{20C69287-50E4-41AD-87FC-3F7CC72F7C7A}" dt="2022-04-28T19:31:33.477" v="2427" actId="1076"/>
        <pc:sldMkLst>
          <pc:docMk/>
          <pc:sldMk cId="826583887" sldId="2144328105"/>
        </pc:sldMkLst>
        <pc:spChg chg="del">
          <ac:chgData name="Leah Montner Dixon" userId="d5b2ae9e-9213-4442-b7df-4db8cbe51e5d" providerId="ADAL" clId="{20C69287-50E4-41AD-87FC-3F7CC72F7C7A}" dt="2022-04-28T16:49:35.273" v="125" actId="478"/>
          <ac:spMkLst>
            <pc:docMk/>
            <pc:sldMk cId="826583887" sldId="2144328105"/>
            <ac:spMk id="2" creationId="{97656B43-E4E9-458D-90E0-912A2B4CC174}"/>
          </ac:spMkLst>
        </pc:spChg>
        <pc:spChg chg="del mod">
          <ac:chgData name="Leah Montner Dixon" userId="d5b2ae9e-9213-4442-b7df-4db8cbe51e5d" providerId="ADAL" clId="{20C69287-50E4-41AD-87FC-3F7CC72F7C7A}" dt="2022-04-28T16:48:54.681" v="108" actId="478"/>
          <ac:spMkLst>
            <pc:docMk/>
            <pc:sldMk cId="826583887" sldId="2144328105"/>
            <ac:spMk id="9" creationId="{0576600E-D3C2-4B0A-8CF1-06BF3B35129A}"/>
          </ac:spMkLst>
        </pc:spChg>
        <pc:spChg chg="del">
          <ac:chgData name="Leah Montner Dixon" userId="d5b2ae9e-9213-4442-b7df-4db8cbe51e5d" providerId="ADAL" clId="{20C69287-50E4-41AD-87FC-3F7CC72F7C7A}" dt="2022-04-28T16:48:54.681" v="108" actId="478"/>
          <ac:spMkLst>
            <pc:docMk/>
            <pc:sldMk cId="826583887" sldId="2144328105"/>
            <ac:spMk id="22" creationId="{16059C99-3992-46E9-A6BA-2F7FEBD3CE72}"/>
          </ac:spMkLst>
        </pc:spChg>
        <pc:spChg chg="del">
          <ac:chgData name="Leah Montner Dixon" userId="d5b2ae9e-9213-4442-b7df-4db8cbe51e5d" providerId="ADAL" clId="{20C69287-50E4-41AD-87FC-3F7CC72F7C7A}" dt="2022-04-28T16:48:54.681" v="108" actId="478"/>
          <ac:spMkLst>
            <pc:docMk/>
            <pc:sldMk cId="826583887" sldId="2144328105"/>
            <ac:spMk id="24" creationId="{9EC42185-7A75-4258-B08B-93CCCC3B8EEC}"/>
          </ac:spMkLst>
        </pc:spChg>
        <pc:spChg chg="add mod">
          <ac:chgData name="Leah Montner Dixon" userId="d5b2ae9e-9213-4442-b7df-4db8cbe51e5d" providerId="ADAL" clId="{20C69287-50E4-41AD-87FC-3F7CC72F7C7A}" dt="2022-04-28T19:30:50.161" v="2426"/>
          <ac:spMkLst>
            <pc:docMk/>
            <pc:sldMk cId="826583887" sldId="2144328105"/>
            <ac:spMk id="25" creationId="{EEB78357-C479-414A-9FF2-4FD162D20FD4}"/>
          </ac:spMkLst>
        </pc:spChg>
        <pc:spChg chg="del mod">
          <ac:chgData name="Leah Montner Dixon" userId="d5b2ae9e-9213-4442-b7df-4db8cbe51e5d" providerId="ADAL" clId="{20C69287-50E4-41AD-87FC-3F7CC72F7C7A}" dt="2022-04-28T16:48:54.681" v="108" actId="478"/>
          <ac:spMkLst>
            <pc:docMk/>
            <pc:sldMk cId="826583887" sldId="2144328105"/>
            <ac:spMk id="26" creationId="{8F11F2B3-DEC8-4DD7-972F-33EB3ADB8A9C}"/>
          </ac:spMkLst>
        </pc:spChg>
        <pc:spChg chg="add mod">
          <ac:chgData name="Leah Montner Dixon" userId="d5b2ae9e-9213-4442-b7df-4db8cbe51e5d" providerId="ADAL" clId="{20C69287-50E4-41AD-87FC-3F7CC72F7C7A}" dt="2022-04-28T19:30:43.659" v="2424" actId="20577"/>
          <ac:spMkLst>
            <pc:docMk/>
            <pc:sldMk cId="826583887" sldId="2144328105"/>
            <ac:spMk id="27" creationId="{79034D33-6E43-45F1-B522-68B34686BAC2}"/>
          </ac:spMkLst>
        </pc:spChg>
        <pc:spChg chg="add mod">
          <ac:chgData name="Leah Montner Dixon" userId="d5b2ae9e-9213-4442-b7df-4db8cbe51e5d" providerId="ADAL" clId="{20C69287-50E4-41AD-87FC-3F7CC72F7C7A}" dt="2022-04-28T19:30:35.661" v="2421" actId="20577"/>
          <ac:spMkLst>
            <pc:docMk/>
            <pc:sldMk cId="826583887" sldId="2144328105"/>
            <ac:spMk id="36" creationId="{8F6838BB-FF4C-4E89-9F99-871AF26350C7}"/>
          </ac:spMkLst>
        </pc:spChg>
        <pc:spChg chg="add mod">
          <ac:chgData name="Leah Montner Dixon" userId="d5b2ae9e-9213-4442-b7df-4db8cbe51e5d" providerId="ADAL" clId="{20C69287-50E4-41AD-87FC-3F7CC72F7C7A}" dt="2022-04-28T17:56:46.318" v="399"/>
          <ac:spMkLst>
            <pc:docMk/>
            <pc:sldMk cId="826583887" sldId="2144328105"/>
            <ac:spMk id="37" creationId="{9F9AAD95-8839-4872-BA14-340AE8B31B97}"/>
          </ac:spMkLst>
        </pc:spChg>
        <pc:spChg chg="add mod">
          <ac:chgData name="Leah Montner Dixon" userId="d5b2ae9e-9213-4442-b7df-4db8cbe51e5d" providerId="ADAL" clId="{20C69287-50E4-41AD-87FC-3F7CC72F7C7A}" dt="2022-04-28T19:31:33.477" v="2427" actId="1076"/>
          <ac:spMkLst>
            <pc:docMk/>
            <pc:sldMk cId="826583887" sldId="2144328105"/>
            <ac:spMk id="38" creationId="{7A200C44-6D01-4F33-8936-620F36B880DC}"/>
          </ac:spMkLst>
        </pc:spChg>
        <pc:picChg chg="add mod">
          <ac:chgData name="Leah Montner Dixon" userId="d5b2ae9e-9213-4442-b7df-4db8cbe51e5d" providerId="ADAL" clId="{20C69287-50E4-41AD-87FC-3F7CC72F7C7A}" dt="2022-04-28T17:56:41.466" v="398"/>
          <ac:picMkLst>
            <pc:docMk/>
            <pc:sldMk cId="826583887" sldId="2144328105"/>
            <ac:picMk id="3" creationId="{80A72C17-34A1-4827-9C52-3CD472D38310}"/>
          </ac:picMkLst>
        </pc:picChg>
        <pc:picChg chg="del mod">
          <ac:chgData name="Leah Montner Dixon" userId="d5b2ae9e-9213-4442-b7df-4db8cbe51e5d" providerId="ADAL" clId="{20C69287-50E4-41AD-87FC-3F7CC72F7C7A}" dt="2022-04-28T16:48:54.681" v="108" actId="478"/>
          <ac:picMkLst>
            <pc:docMk/>
            <pc:sldMk cId="826583887" sldId="2144328105"/>
            <ac:picMk id="4" creationId="{14EF11A5-65CF-4473-B6C4-B53D27C79F43}"/>
          </ac:picMkLst>
        </pc:picChg>
        <pc:picChg chg="del">
          <ac:chgData name="Leah Montner Dixon" userId="d5b2ae9e-9213-4442-b7df-4db8cbe51e5d" providerId="ADAL" clId="{20C69287-50E4-41AD-87FC-3F7CC72F7C7A}" dt="2022-04-28T16:48:54.681" v="108" actId="478"/>
          <ac:picMkLst>
            <pc:docMk/>
            <pc:sldMk cId="826583887" sldId="2144328105"/>
            <ac:picMk id="23" creationId="{23F52D7B-329B-4A9E-B73E-08A1AF76E4DA}"/>
          </ac:picMkLst>
        </pc:picChg>
        <pc:picChg chg="add mod">
          <ac:chgData name="Leah Montner Dixon" userId="d5b2ae9e-9213-4442-b7df-4db8cbe51e5d" providerId="ADAL" clId="{20C69287-50E4-41AD-87FC-3F7CC72F7C7A}" dt="2022-04-28T17:00:19.603" v="390" actId="554"/>
          <ac:picMkLst>
            <pc:docMk/>
            <pc:sldMk cId="826583887" sldId="2144328105"/>
            <ac:picMk id="28" creationId="{D9044B23-4DC2-4844-A500-00A245808540}"/>
          </ac:picMkLst>
        </pc:picChg>
        <pc:picChg chg="del mod">
          <ac:chgData name="Leah Montner Dixon" userId="d5b2ae9e-9213-4442-b7df-4db8cbe51e5d" providerId="ADAL" clId="{20C69287-50E4-41AD-87FC-3F7CC72F7C7A}" dt="2022-04-28T16:48:54.681" v="108" actId="478"/>
          <ac:picMkLst>
            <pc:docMk/>
            <pc:sldMk cId="826583887" sldId="2144328105"/>
            <ac:picMk id="29" creationId="{9FD4FAD4-44CF-474A-9D37-60C1B900E79D}"/>
          </ac:picMkLst>
        </pc:picChg>
        <pc:picChg chg="add mod">
          <ac:chgData name="Leah Montner Dixon" userId="d5b2ae9e-9213-4442-b7df-4db8cbe51e5d" providerId="ADAL" clId="{20C69287-50E4-41AD-87FC-3F7CC72F7C7A}" dt="2022-04-28T17:00:25.041" v="392" actId="554"/>
          <ac:picMkLst>
            <pc:docMk/>
            <pc:sldMk cId="826583887" sldId="2144328105"/>
            <ac:picMk id="30" creationId="{299B91F4-0A72-46CF-A0FB-DC9103612C7E}"/>
          </ac:picMkLst>
        </pc:picChg>
        <pc:picChg chg="add mod">
          <ac:chgData name="Leah Montner Dixon" userId="d5b2ae9e-9213-4442-b7df-4db8cbe51e5d" providerId="ADAL" clId="{20C69287-50E4-41AD-87FC-3F7CC72F7C7A}" dt="2022-04-28T17:00:19.603" v="390" actId="554"/>
          <ac:picMkLst>
            <pc:docMk/>
            <pc:sldMk cId="826583887" sldId="2144328105"/>
            <ac:picMk id="31" creationId="{415B7D5D-6148-49C8-B641-04BBBC65D53E}"/>
          </ac:picMkLst>
        </pc:picChg>
        <pc:picChg chg="del mod">
          <ac:chgData name="Leah Montner Dixon" userId="d5b2ae9e-9213-4442-b7df-4db8cbe51e5d" providerId="ADAL" clId="{20C69287-50E4-41AD-87FC-3F7CC72F7C7A}" dt="2022-04-28T16:48:54.681" v="108" actId="478"/>
          <ac:picMkLst>
            <pc:docMk/>
            <pc:sldMk cId="826583887" sldId="2144328105"/>
            <ac:picMk id="35" creationId="{BE8E73DD-059F-4526-B49F-869EB9F6801E}"/>
          </ac:picMkLst>
        </pc:picChg>
      </pc:sldChg>
      <pc:sldChg chg="modSp mod delCm">
        <pc:chgData name="Leah Montner Dixon" userId="d5b2ae9e-9213-4442-b7df-4db8cbe51e5d" providerId="ADAL" clId="{20C69287-50E4-41AD-87FC-3F7CC72F7C7A}" dt="2022-04-28T19:57:44.614" v="3388" actId="14100"/>
        <pc:sldMkLst>
          <pc:docMk/>
          <pc:sldMk cId="732019880" sldId="2144328106"/>
        </pc:sldMkLst>
        <pc:spChg chg="mod">
          <ac:chgData name="Leah Montner Dixon" userId="d5b2ae9e-9213-4442-b7df-4db8cbe51e5d" providerId="ADAL" clId="{20C69287-50E4-41AD-87FC-3F7CC72F7C7A}" dt="2022-04-28T19:57:44.614" v="3388" actId="14100"/>
          <ac:spMkLst>
            <pc:docMk/>
            <pc:sldMk cId="732019880" sldId="2144328106"/>
            <ac:spMk id="7" creationId="{F25B641F-1744-45AC-B343-CA9AA9737A1D}"/>
          </ac:spMkLst>
        </pc:spChg>
      </pc:sldChg>
      <pc:sldChg chg="addSp delSp modSp mod addCm delCm">
        <pc:chgData name="Leah Montner Dixon" userId="d5b2ae9e-9213-4442-b7df-4db8cbe51e5d" providerId="ADAL" clId="{20C69287-50E4-41AD-87FC-3F7CC72F7C7A}" dt="2022-05-03T12:50:30.151" v="3969" actId="14100"/>
        <pc:sldMkLst>
          <pc:docMk/>
          <pc:sldMk cId="2089898149" sldId="2144328243"/>
        </pc:sldMkLst>
        <pc:spChg chg="add del mod">
          <ac:chgData name="Leah Montner Dixon" userId="d5b2ae9e-9213-4442-b7df-4db8cbe51e5d" providerId="ADAL" clId="{20C69287-50E4-41AD-87FC-3F7CC72F7C7A}" dt="2022-04-28T17:46:29.774" v="396" actId="478"/>
          <ac:spMkLst>
            <pc:docMk/>
            <pc:sldMk cId="2089898149" sldId="2144328243"/>
            <ac:spMk id="2" creationId="{3CBED383-BDDE-4886-BF3E-619CE7495DF4}"/>
          </ac:spMkLst>
        </pc:spChg>
        <pc:spChg chg="mod">
          <ac:chgData name="Leah Montner Dixon" userId="d5b2ae9e-9213-4442-b7df-4db8cbe51e5d" providerId="ADAL" clId="{20C69287-50E4-41AD-87FC-3F7CC72F7C7A}" dt="2022-05-03T12:50:30.151" v="3969" actId="14100"/>
          <ac:spMkLst>
            <pc:docMk/>
            <pc:sldMk cId="2089898149" sldId="2144328243"/>
            <ac:spMk id="2" creationId="{A6592E64-E824-477B-B70F-8B588BED48FC}"/>
          </ac:spMkLst>
        </pc:spChg>
        <pc:spChg chg="add mod">
          <ac:chgData name="Leah Montner Dixon" userId="d5b2ae9e-9213-4442-b7df-4db8cbe51e5d" providerId="ADAL" clId="{20C69287-50E4-41AD-87FC-3F7CC72F7C7A}" dt="2022-04-28T19:21:18.723" v="2316" actId="1036"/>
          <ac:spMkLst>
            <pc:docMk/>
            <pc:sldMk cId="2089898149" sldId="2144328243"/>
            <ac:spMk id="3" creationId="{6EA7E60E-B7C7-4CCB-9456-E22942434B37}"/>
          </ac:spMkLst>
        </pc:spChg>
        <pc:spChg chg="del">
          <ac:chgData name="Leah Montner Dixon" userId="d5b2ae9e-9213-4442-b7df-4db8cbe51e5d" providerId="ADAL" clId="{20C69287-50E4-41AD-87FC-3F7CC72F7C7A}" dt="2022-04-28T19:19:19.995" v="2223" actId="478"/>
          <ac:spMkLst>
            <pc:docMk/>
            <pc:sldMk cId="2089898149" sldId="2144328243"/>
            <ac:spMk id="5" creationId="{2B0D4666-9354-4DF2-BEC3-36F59B5C883C}"/>
          </ac:spMkLst>
        </pc:spChg>
        <pc:spChg chg="mod">
          <ac:chgData name="Leah Montner Dixon" userId="d5b2ae9e-9213-4442-b7df-4db8cbe51e5d" providerId="ADAL" clId="{20C69287-50E4-41AD-87FC-3F7CC72F7C7A}" dt="2022-04-28T20:00:27.681" v="3404" actId="20577"/>
          <ac:spMkLst>
            <pc:docMk/>
            <pc:sldMk cId="2089898149" sldId="2144328243"/>
            <ac:spMk id="10" creationId="{1F5544B4-64B7-4E00-A1B6-76422658B8ED}"/>
          </ac:spMkLst>
        </pc:spChg>
        <pc:spChg chg="mod">
          <ac:chgData name="Leah Montner Dixon" userId="d5b2ae9e-9213-4442-b7df-4db8cbe51e5d" providerId="ADAL" clId="{20C69287-50E4-41AD-87FC-3F7CC72F7C7A}" dt="2022-04-28T19:21:34.330" v="2351" actId="1035"/>
          <ac:spMkLst>
            <pc:docMk/>
            <pc:sldMk cId="2089898149" sldId="2144328243"/>
            <ac:spMk id="11" creationId="{A82842D9-519A-4741-A97E-BF5AF948C2B3}"/>
          </ac:spMkLst>
        </pc:spChg>
        <pc:spChg chg="add mod ord">
          <ac:chgData name="Leah Montner Dixon" userId="d5b2ae9e-9213-4442-b7df-4db8cbe51e5d" providerId="ADAL" clId="{20C69287-50E4-41AD-87FC-3F7CC72F7C7A}" dt="2022-04-28T19:20:55.700" v="2307" actId="14100"/>
          <ac:spMkLst>
            <pc:docMk/>
            <pc:sldMk cId="2089898149" sldId="2144328243"/>
            <ac:spMk id="12" creationId="{34B8E523-FDEF-45CE-9F45-B8AFF655E9A1}"/>
          </ac:spMkLst>
        </pc:spChg>
        <pc:spChg chg="mod">
          <ac:chgData name="Leah Montner Dixon" userId="d5b2ae9e-9213-4442-b7df-4db8cbe51e5d" providerId="ADAL" clId="{20C69287-50E4-41AD-87FC-3F7CC72F7C7A}" dt="2022-04-28T19:20:55.700" v="2307" actId="14100"/>
          <ac:spMkLst>
            <pc:docMk/>
            <pc:sldMk cId="2089898149" sldId="2144328243"/>
            <ac:spMk id="13" creationId="{39C9684A-0C83-4351-9306-AE02C2A00D23}"/>
          </ac:spMkLst>
        </pc:spChg>
        <pc:spChg chg="mod">
          <ac:chgData name="Leah Montner Dixon" userId="d5b2ae9e-9213-4442-b7df-4db8cbe51e5d" providerId="ADAL" clId="{20C69287-50E4-41AD-87FC-3F7CC72F7C7A}" dt="2022-04-28T19:21:34.330" v="2351" actId="1035"/>
          <ac:spMkLst>
            <pc:docMk/>
            <pc:sldMk cId="2089898149" sldId="2144328243"/>
            <ac:spMk id="14" creationId="{5FDD52F7-5C5E-465B-879D-419D5510B821}"/>
          </ac:spMkLst>
        </pc:spChg>
        <pc:spChg chg="add del mod">
          <ac:chgData name="Leah Montner Dixon" userId="d5b2ae9e-9213-4442-b7df-4db8cbe51e5d" providerId="ADAL" clId="{20C69287-50E4-41AD-87FC-3F7CC72F7C7A}" dt="2022-04-28T19:11:54.324" v="2023"/>
          <ac:spMkLst>
            <pc:docMk/>
            <pc:sldMk cId="2089898149" sldId="2144328243"/>
            <ac:spMk id="17" creationId="{E8B19D1C-2968-44F5-958B-C3B5FCDC508B}"/>
          </ac:spMkLst>
        </pc:spChg>
        <pc:spChg chg="add del mod">
          <ac:chgData name="Leah Montner Dixon" userId="d5b2ae9e-9213-4442-b7df-4db8cbe51e5d" providerId="ADAL" clId="{20C69287-50E4-41AD-87FC-3F7CC72F7C7A}" dt="2022-04-28T19:11:54.324" v="2023"/>
          <ac:spMkLst>
            <pc:docMk/>
            <pc:sldMk cId="2089898149" sldId="2144328243"/>
            <ac:spMk id="18" creationId="{D3F6C0AC-078A-43F2-9D4C-32F94B82BA4D}"/>
          </ac:spMkLst>
        </pc:spChg>
        <pc:spChg chg="add del mod">
          <ac:chgData name="Leah Montner Dixon" userId="d5b2ae9e-9213-4442-b7df-4db8cbe51e5d" providerId="ADAL" clId="{20C69287-50E4-41AD-87FC-3F7CC72F7C7A}" dt="2022-04-28T19:16:25.534" v="2029" actId="478"/>
          <ac:spMkLst>
            <pc:docMk/>
            <pc:sldMk cId="2089898149" sldId="2144328243"/>
            <ac:spMk id="19" creationId="{FEBBB8EF-9F6E-486D-85CB-7E302369C780}"/>
          </ac:spMkLst>
        </pc:spChg>
        <pc:spChg chg="add del mod">
          <ac:chgData name="Leah Montner Dixon" userId="d5b2ae9e-9213-4442-b7df-4db8cbe51e5d" providerId="ADAL" clId="{20C69287-50E4-41AD-87FC-3F7CC72F7C7A}" dt="2022-04-28T19:16:14.438" v="2026" actId="478"/>
          <ac:spMkLst>
            <pc:docMk/>
            <pc:sldMk cId="2089898149" sldId="2144328243"/>
            <ac:spMk id="20" creationId="{89CAA625-093E-4846-B7E7-C8E192C70901}"/>
          </ac:spMkLst>
        </pc:spChg>
        <pc:spChg chg="add del mod">
          <ac:chgData name="Leah Montner Dixon" userId="d5b2ae9e-9213-4442-b7df-4db8cbe51e5d" providerId="ADAL" clId="{20C69287-50E4-41AD-87FC-3F7CC72F7C7A}" dt="2022-04-28T19:20:00.526" v="2271"/>
          <ac:spMkLst>
            <pc:docMk/>
            <pc:sldMk cId="2089898149" sldId="2144328243"/>
            <ac:spMk id="22" creationId="{3F8D3EF4-9BC6-4226-819B-0D24CD9BF672}"/>
          </ac:spMkLst>
        </pc:spChg>
        <pc:spChg chg="add del mod">
          <ac:chgData name="Leah Montner Dixon" userId="d5b2ae9e-9213-4442-b7df-4db8cbe51e5d" providerId="ADAL" clId="{20C69287-50E4-41AD-87FC-3F7CC72F7C7A}" dt="2022-04-28T19:20:12.890" v="2274"/>
          <ac:spMkLst>
            <pc:docMk/>
            <pc:sldMk cId="2089898149" sldId="2144328243"/>
            <ac:spMk id="23" creationId="{1FF25ED8-0907-46A0-A062-AF706175B249}"/>
          </ac:spMkLst>
        </pc:spChg>
        <pc:spChg chg="add del mod">
          <ac:chgData name="Leah Montner Dixon" userId="d5b2ae9e-9213-4442-b7df-4db8cbe51e5d" providerId="ADAL" clId="{20C69287-50E4-41AD-87FC-3F7CC72F7C7A}" dt="2022-04-28T19:20:33.361" v="2299" actId="478"/>
          <ac:spMkLst>
            <pc:docMk/>
            <pc:sldMk cId="2089898149" sldId="2144328243"/>
            <ac:spMk id="24" creationId="{67AB6165-D28F-43DD-AAF2-9ABCC1A93CBF}"/>
          </ac:spMkLst>
        </pc:spChg>
        <pc:spChg chg="add del mod">
          <ac:chgData name="Leah Montner Dixon" userId="d5b2ae9e-9213-4442-b7df-4db8cbe51e5d" providerId="ADAL" clId="{20C69287-50E4-41AD-87FC-3F7CC72F7C7A}" dt="2022-04-28T19:21:09.355" v="2309"/>
          <ac:spMkLst>
            <pc:docMk/>
            <pc:sldMk cId="2089898149" sldId="2144328243"/>
            <ac:spMk id="25" creationId="{1E873346-2088-4FD8-9336-8338D4BDE16F}"/>
          </ac:spMkLst>
        </pc:spChg>
        <pc:spChg chg="add del mod">
          <ac:chgData name="Leah Montner Dixon" userId="d5b2ae9e-9213-4442-b7df-4db8cbe51e5d" providerId="ADAL" clId="{20C69287-50E4-41AD-87FC-3F7CC72F7C7A}" dt="2022-04-28T19:21:14.752" v="2311"/>
          <ac:spMkLst>
            <pc:docMk/>
            <pc:sldMk cId="2089898149" sldId="2144328243"/>
            <ac:spMk id="26" creationId="{8119ED6C-7A76-4A2E-A872-69251E3DB6B0}"/>
          </ac:spMkLst>
        </pc:spChg>
        <pc:spChg chg="add del">
          <ac:chgData name="Leah Montner Dixon" userId="d5b2ae9e-9213-4442-b7df-4db8cbe51e5d" providerId="ADAL" clId="{20C69287-50E4-41AD-87FC-3F7CC72F7C7A}" dt="2022-04-28T19:52:45.159" v="3205" actId="22"/>
          <ac:spMkLst>
            <pc:docMk/>
            <pc:sldMk cId="2089898149" sldId="2144328243"/>
            <ac:spMk id="28" creationId="{4915D998-4A46-4E2D-A076-E0DE186FCA1F}"/>
          </ac:spMkLst>
        </pc:spChg>
        <pc:spChg chg="add mod">
          <ac:chgData name="Leah Montner Dixon" userId="d5b2ae9e-9213-4442-b7df-4db8cbe51e5d" providerId="ADAL" clId="{20C69287-50E4-41AD-87FC-3F7CC72F7C7A}" dt="2022-04-28T19:53:02.233" v="3255" actId="20577"/>
          <ac:spMkLst>
            <pc:docMk/>
            <pc:sldMk cId="2089898149" sldId="2144328243"/>
            <ac:spMk id="29" creationId="{7907BAF8-F480-4CF7-B835-64942AA5679B}"/>
          </ac:spMkLst>
        </pc:spChg>
        <pc:spChg chg="add del mod">
          <ac:chgData name="Leah Montner Dixon" userId="d5b2ae9e-9213-4442-b7df-4db8cbe51e5d" providerId="ADAL" clId="{20C69287-50E4-41AD-87FC-3F7CC72F7C7A}" dt="2022-04-28T19:54:58.320" v="3299" actId="478"/>
          <ac:spMkLst>
            <pc:docMk/>
            <pc:sldMk cId="2089898149" sldId="2144328243"/>
            <ac:spMk id="31" creationId="{ADCAE448-E06B-449F-ABBF-D1F4A61A38AA}"/>
          </ac:spMkLst>
        </pc:spChg>
        <pc:spChg chg="del">
          <ac:chgData name="Leah Montner Dixon" userId="d5b2ae9e-9213-4442-b7df-4db8cbe51e5d" providerId="ADAL" clId="{20C69287-50E4-41AD-87FC-3F7CC72F7C7A}" dt="2022-04-26T21:40:23.595" v="10" actId="478"/>
          <ac:spMkLst>
            <pc:docMk/>
            <pc:sldMk cId="2089898149" sldId="2144328243"/>
            <ac:spMk id="33" creationId="{953B7887-1578-4FD1-BA32-061F6E60FCAC}"/>
          </ac:spMkLst>
        </pc:spChg>
        <pc:spChg chg="del">
          <ac:chgData name="Leah Montner Dixon" userId="d5b2ae9e-9213-4442-b7df-4db8cbe51e5d" providerId="ADAL" clId="{20C69287-50E4-41AD-87FC-3F7CC72F7C7A}" dt="2022-04-26T21:40:23.595" v="10" actId="478"/>
          <ac:spMkLst>
            <pc:docMk/>
            <pc:sldMk cId="2089898149" sldId="2144328243"/>
            <ac:spMk id="34" creationId="{4DB7B292-0828-406C-807B-04DB408E5C2B}"/>
          </ac:spMkLst>
        </pc:spChg>
        <pc:spChg chg="del">
          <ac:chgData name="Leah Montner Dixon" userId="d5b2ae9e-9213-4442-b7df-4db8cbe51e5d" providerId="ADAL" clId="{20C69287-50E4-41AD-87FC-3F7CC72F7C7A}" dt="2022-04-26T21:40:23.595" v="10" actId="478"/>
          <ac:spMkLst>
            <pc:docMk/>
            <pc:sldMk cId="2089898149" sldId="2144328243"/>
            <ac:spMk id="43" creationId="{3048BFD2-23E0-4BE4-9A97-9E8D5F24DA4C}"/>
          </ac:spMkLst>
        </pc:spChg>
        <pc:spChg chg="del">
          <ac:chgData name="Leah Montner Dixon" userId="d5b2ae9e-9213-4442-b7df-4db8cbe51e5d" providerId="ADAL" clId="{20C69287-50E4-41AD-87FC-3F7CC72F7C7A}" dt="2022-04-26T21:40:24.338" v="11" actId="478"/>
          <ac:spMkLst>
            <pc:docMk/>
            <pc:sldMk cId="2089898149" sldId="2144328243"/>
            <ac:spMk id="114" creationId="{808F33F0-8FE8-4CA3-ADCC-DF78506D3A79}"/>
          </ac:spMkLst>
        </pc:spChg>
        <pc:graphicFrameChg chg="del">
          <ac:chgData name="Leah Montner Dixon" userId="d5b2ae9e-9213-4442-b7df-4db8cbe51e5d" providerId="ADAL" clId="{20C69287-50E4-41AD-87FC-3F7CC72F7C7A}" dt="2022-04-26T21:40:23.595" v="10" actId="478"/>
          <ac:graphicFrameMkLst>
            <pc:docMk/>
            <pc:sldMk cId="2089898149" sldId="2144328243"/>
            <ac:graphicFrameMk id="11" creationId="{11E20A4A-3934-4BC2-9443-D3B2027ECBCD}"/>
          </ac:graphicFrameMkLst>
        </pc:graphicFrameChg>
        <pc:picChg chg="mod">
          <ac:chgData name="Leah Montner Dixon" userId="d5b2ae9e-9213-4442-b7df-4db8cbe51e5d" providerId="ADAL" clId="{20C69287-50E4-41AD-87FC-3F7CC72F7C7A}" dt="2022-04-28T19:21:30.078" v="2336" actId="1035"/>
          <ac:picMkLst>
            <pc:docMk/>
            <pc:sldMk cId="2089898149" sldId="2144328243"/>
            <ac:picMk id="4" creationId="{A8777558-B9ED-4C3B-8A58-FFEBCC446D1B}"/>
          </ac:picMkLst>
        </pc:picChg>
        <pc:picChg chg="mod">
          <ac:chgData name="Leah Montner Dixon" userId="d5b2ae9e-9213-4442-b7df-4db8cbe51e5d" providerId="ADAL" clId="{20C69287-50E4-41AD-87FC-3F7CC72F7C7A}" dt="2022-04-28T19:21:36.482" v="2352" actId="14100"/>
          <ac:picMkLst>
            <pc:docMk/>
            <pc:sldMk cId="2089898149" sldId="2144328243"/>
            <ac:picMk id="15" creationId="{CDBF9F5E-A57E-4BF3-B32D-E684391727B9}"/>
          </ac:picMkLst>
        </pc:picChg>
      </pc:sldChg>
      <pc:sldChg chg="addSp delSp modSp add del mod delCm modCm">
        <pc:chgData name="Leah Montner Dixon" userId="d5b2ae9e-9213-4442-b7df-4db8cbe51e5d" providerId="ADAL" clId="{20C69287-50E4-41AD-87FC-3F7CC72F7C7A}" dt="2022-04-28T21:11:32.412" v="3826" actId="47"/>
        <pc:sldMkLst>
          <pc:docMk/>
          <pc:sldMk cId="1383052304" sldId="2144328244"/>
        </pc:sldMkLst>
        <pc:spChg chg="del">
          <ac:chgData name="Leah Montner Dixon" userId="d5b2ae9e-9213-4442-b7df-4db8cbe51e5d" providerId="ADAL" clId="{20C69287-50E4-41AD-87FC-3F7CC72F7C7A}" dt="2022-04-28T21:01:56.544" v="3683" actId="478"/>
          <ac:spMkLst>
            <pc:docMk/>
            <pc:sldMk cId="1383052304" sldId="2144328244"/>
            <ac:spMk id="3" creationId="{6B6D7ACD-C696-4ED4-9633-F46727E54587}"/>
          </ac:spMkLst>
        </pc:spChg>
        <pc:spChg chg="del mod">
          <ac:chgData name="Leah Montner Dixon" userId="d5b2ae9e-9213-4442-b7df-4db8cbe51e5d" providerId="ADAL" clId="{20C69287-50E4-41AD-87FC-3F7CC72F7C7A}" dt="2022-04-28T18:34:29.175" v="566" actId="478"/>
          <ac:spMkLst>
            <pc:docMk/>
            <pc:sldMk cId="1383052304" sldId="2144328244"/>
            <ac:spMk id="8" creationId="{43C22B84-D877-43C3-938F-FA17B744CECC}"/>
          </ac:spMkLst>
        </pc:spChg>
        <pc:spChg chg="mod">
          <ac:chgData name="Leah Montner Dixon" userId="d5b2ae9e-9213-4442-b7df-4db8cbe51e5d" providerId="ADAL" clId="{20C69287-50E4-41AD-87FC-3F7CC72F7C7A}" dt="2022-04-28T20:40:34.967" v="3423"/>
          <ac:spMkLst>
            <pc:docMk/>
            <pc:sldMk cId="1383052304" sldId="2144328244"/>
            <ac:spMk id="9" creationId="{6A9157C6-EB9C-472C-8B14-DB770EB3C292}"/>
          </ac:spMkLst>
        </pc:spChg>
        <pc:spChg chg="mod">
          <ac:chgData name="Leah Montner Dixon" userId="d5b2ae9e-9213-4442-b7df-4db8cbe51e5d" providerId="ADAL" clId="{20C69287-50E4-41AD-87FC-3F7CC72F7C7A}" dt="2022-04-28T18:50:07.563" v="1222" actId="1036"/>
          <ac:spMkLst>
            <pc:docMk/>
            <pc:sldMk cId="1383052304" sldId="2144328244"/>
            <ac:spMk id="10" creationId="{1F5544B4-64B7-4E00-A1B6-76422658B8ED}"/>
          </ac:spMkLst>
        </pc:spChg>
        <pc:spChg chg="add del mod">
          <ac:chgData name="Leah Montner Dixon" userId="d5b2ae9e-9213-4442-b7df-4db8cbe51e5d" providerId="ADAL" clId="{20C69287-50E4-41AD-87FC-3F7CC72F7C7A}" dt="2022-04-28T17:56:56.821" v="401" actId="478"/>
          <ac:spMkLst>
            <pc:docMk/>
            <pc:sldMk cId="1383052304" sldId="2144328244"/>
            <ac:spMk id="11" creationId="{DDBDEE9B-5F8B-4486-B674-F9F11B9FFF37}"/>
          </ac:spMkLst>
        </pc:spChg>
        <pc:spChg chg="mod">
          <ac:chgData name="Leah Montner Dixon" userId="d5b2ae9e-9213-4442-b7df-4db8cbe51e5d" providerId="ADAL" clId="{20C69287-50E4-41AD-87FC-3F7CC72F7C7A}" dt="2022-04-28T21:03:29.509" v="3741" actId="12788"/>
          <ac:spMkLst>
            <pc:docMk/>
            <pc:sldMk cId="1383052304" sldId="2144328244"/>
            <ac:spMk id="12" creationId="{34B8E523-FDEF-45CE-9F45-B8AFF655E9A1}"/>
          </ac:spMkLst>
        </pc:spChg>
        <pc:spChg chg="add mod">
          <ac:chgData name="Leah Montner Dixon" userId="d5b2ae9e-9213-4442-b7df-4db8cbe51e5d" providerId="ADAL" clId="{20C69287-50E4-41AD-87FC-3F7CC72F7C7A}" dt="2022-04-28T21:03:29.509" v="3741" actId="12788"/>
          <ac:spMkLst>
            <pc:docMk/>
            <pc:sldMk cId="1383052304" sldId="2144328244"/>
            <ac:spMk id="14" creationId="{50C559BE-1D6B-4496-B5EA-6A64C745C36F}"/>
          </ac:spMkLst>
        </pc:spChg>
        <pc:spChg chg="add del mod">
          <ac:chgData name="Leah Montner Dixon" userId="d5b2ae9e-9213-4442-b7df-4db8cbe51e5d" providerId="ADAL" clId="{20C69287-50E4-41AD-87FC-3F7CC72F7C7A}" dt="2022-04-28T21:02:03.588" v="3685" actId="478"/>
          <ac:spMkLst>
            <pc:docMk/>
            <pc:sldMk cId="1383052304" sldId="2144328244"/>
            <ac:spMk id="16" creationId="{889EA5FD-FFF9-41B9-A3F4-9BE93921C5EA}"/>
          </ac:spMkLst>
        </pc:spChg>
        <pc:spChg chg="add del mod">
          <ac:chgData name="Leah Montner Dixon" userId="d5b2ae9e-9213-4442-b7df-4db8cbe51e5d" providerId="ADAL" clId="{20C69287-50E4-41AD-87FC-3F7CC72F7C7A}" dt="2022-04-28T21:02:03.588" v="3685" actId="478"/>
          <ac:spMkLst>
            <pc:docMk/>
            <pc:sldMk cId="1383052304" sldId="2144328244"/>
            <ac:spMk id="19" creationId="{D5C157A1-5FFE-4DC6-BFFD-19B9B36810F8}"/>
          </ac:spMkLst>
        </pc:spChg>
        <pc:spChg chg="add mod">
          <ac:chgData name="Leah Montner Dixon" userId="d5b2ae9e-9213-4442-b7df-4db8cbe51e5d" providerId="ADAL" clId="{20C69287-50E4-41AD-87FC-3F7CC72F7C7A}" dt="2022-04-28T19:55:31.348" v="3365" actId="1076"/>
          <ac:spMkLst>
            <pc:docMk/>
            <pc:sldMk cId="1383052304" sldId="2144328244"/>
            <ac:spMk id="21" creationId="{63C7D5C7-972F-4FA3-9835-77A2A0B5E1B7}"/>
          </ac:spMkLst>
        </pc:spChg>
        <pc:spChg chg="add del mod">
          <ac:chgData name="Leah Montner Dixon" userId="d5b2ae9e-9213-4442-b7df-4db8cbe51e5d" providerId="ADAL" clId="{20C69287-50E4-41AD-87FC-3F7CC72F7C7A}" dt="2022-04-28T21:02:03.588" v="3685" actId="478"/>
          <ac:spMkLst>
            <pc:docMk/>
            <pc:sldMk cId="1383052304" sldId="2144328244"/>
            <ac:spMk id="22" creationId="{E610686C-4AE5-4255-976C-F8D229C32C66}"/>
          </ac:spMkLst>
        </pc:spChg>
        <pc:spChg chg="add del mod">
          <ac:chgData name="Leah Montner Dixon" userId="d5b2ae9e-9213-4442-b7df-4db8cbe51e5d" providerId="ADAL" clId="{20C69287-50E4-41AD-87FC-3F7CC72F7C7A}" dt="2022-04-28T20:46:19.540" v="3499" actId="478"/>
          <ac:spMkLst>
            <pc:docMk/>
            <pc:sldMk cId="1383052304" sldId="2144328244"/>
            <ac:spMk id="23" creationId="{2F723CAC-9C06-4819-B371-B367C97548D1}"/>
          </ac:spMkLst>
        </pc:spChg>
        <pc:spChg chg="add mod">
          <ac:chgData name="Leah Montner Dixon" userId="d5b2ae9e-9213-4442-b7df-4db8cbe51e5d" providerId="ADAL" clId="{20C69287-50E4-41AD-87FC-3F7CC72F7C7A}" dt="2022-04-28T20:45:09.605" v="3443" actId="571"/>
          <ac:spMkLst>
            <pc:docMk/>
            <pc:sldMk cId="1383052304" sldId="2144328244"/>
            <ac:spMk id="24" creationId="{DFEC99CC-6725-40FE-9692-7F19A82885F8}"/>
          </ac:spMkLst>
        </pc:spChg>
        <pc:spChg chg="add mod">
          <ac:chgData name="Leah Montner Dixon" userId="d5b2ae9e-9213-4442-b7df-4db8cbe51e5d" providerId="ADAL" clId="{20C69287-50E4-41AD-87FC-3F7CC72F7C7A}" dt="2022-04-28T20:45:09.605" v="3443" actId="571"/>
          <ac:spMkLst>
            <pc:docMk/>
            <pc:sldMk cId="1383052304" sldId="2144328244"/>
            <ac:spMk id="25" creationId="{C0E6848A-5A9C-415B-94B3-BD50FFB510C8}"/>
          </ac:spMkLst>
        </pc:spChg>
        <pc:spChg chg="add mod">
          <ac:chgData name="Leah Montner Dixon" userId="d5b2ae9e-9213-4442-b7df-4db8cbe51e5d" providerId="ADAL" clId="{20C69287-50E4-41AD-87FC-3F7CC72F7C7A}" dt="2022-04-28T20:45:09.605" v="3443" actId="571"/>
          <ac:spMkLst>
            <pc:docMk/>
            <pc:sldMk cId="1383052304" sldId="2144328244"/>
            <ac:spMk id="26" creationId="{F8BA561A-8835-4377-9350-27A533544211}"/>
          </ac:spMkLst>
        </pc:spChg>
        <pc:spChg chg="add mod">
          <ac:chgData name="Leah Montner Dixon" userId="d5b2ae9e-9213-4442-b7df-4db8cbe51e5d" providerId="ADAL" clId="{20C69287-50E4-41AD-87FC-3F7CC72F7C7A}" dt="2022-04-28T20:45:09.605" v="3443" actId="571"/>
          <ac:spMkLst>
            <pc:docMk/>
            <pc:sldMk cId="1383052304" sldId="2144328244"/>
            <ac:spMk id="27" creationId="{7F393F46-4C60-4619-9B54-3FEFE58B1207}"/>
          </ac:spMkLst>
        </pc:spChg>
        <pc:spChg chg="add del mod">
          <ac:chgData name="Leah Montner Dixon" userId="d5b2ae9e-9213-4442-b7df-4db8cbe51e5d" providerId="ADAL" clId="{20C69287-50E4-41AD-87FC-3F7CC72F7C7A}" dt="2022-04-28T21:02:03.588" v="3685" actId="478"/>
          <ac:spMkLst>
            <pc:docMk/>
            <pc:sldMk cId="1383052304" sldId="2144328244"/>
            <ac:spMk id="28" creationId="{71DBA99B-3C65-41A1-B036-6732D7EC98E2}"/>
          </ac:spMkLst>
        </pc:spChg>
        <pc:spChg chg="add mod topLvl">
          <ac:chgData name="Leah Montner Dixon" userId="d5b2ae9e-9213-4442-b7df-4db8cbe51e5d" providerId="ADAL" clId="{20C69287-50E4-41AD-87FC-3F7CC72F7C7A}" dt="2022-04-28T21:03:48.447" v="3802" actId="1035"/>
          <ac:spMkLst>
            <pc:docMk/>
            <pc:sldMk cId="1383052304" sldId="2144328244"/>
            <ac:spMk id="29" creationId="{E41FCD00-9A2F-4733-A38B-7FA054A6EE7B}"/>
          </ac:spMkLst>
        </pc:spChg>
        <pc:spChg chg="add mod topLvl">
          <ac:chgData name="Leah Montner Dixon" userId="d5b2ae9e-9213-4442-b7df-4db8cbe51e5d" providerId="ADAL" clId="{20C69287-50E4-41AD-87FC-3F7CC72F7C7A}" dt="2022-04-28T21:03:48.447" v="3802" actId="1035"/>
          <ac:spMkLst>
            <pc:docMk/>
            <pc:sldMk cId="1383052304" sldId="2144328244"/>
            <ac:spMk id="30" creationId="{E4B83142-C6B3-4B84-97A7-A57C59723AA9}"/>
          </ac:spMkLst>
        </pc:spChg>
        <pc:spChg chg="add mod topLvl">
          <ac:chgData name="Leah Montner Dixon" userId="d5b2ae9e-9213-4442-b7df-4db8cbe51e5d" providerId="ADAL" clId="{20C69287-50E4-41AD-87FC-3F7CC72F7C7A}" dt="2022-04-28T21:03:48.447" v="3802" actId="1035"/>
          <ac:spMkLst>
            <pc:docMk/>
            <pc:sldMk cId="1383052304" sldId="2144328244"/>
            <ac:spMk id="31" creationId="{6BD03824-99DD-4217-9474-EF279C0C1279}"/>
          </ac:spMkLst>
        </pc:spChg>
        <pc:spChg chg="add del">
          <ac:chgData name="Leah Montner Dixon" userId="d5b2ae9e-9213-4442-b7df-4db8cbe51e5d" providerId="ADAL" clId="{20C69287-50E4-41AD-87FC-3F7CC72F7C7A}" dt="2022-04-28T21:01:52.585" v="3681" actId="22"/>
          <ac:spMkLst>
            <pc:docMk/>
            <pc:sldMk cId="1383052304" sldId="2144328244"/>
            <ac:spMk id="33" creationId="{829E37A0-584C-4D6C-B6B4-64EB197B9092}"/>
          </ac:spMkLst>
        </pc:spChg>
        <pc:spChg chg="add mod topLvl">
          <ac:chgData name="Leah Montner Dixon" userId="d5b2ae9e-9213-4442-b7df-4db8cbe51e5d" providerId="ADAL" clId="{20C69287-50E4-41AD-87FC-3F7CC72F7C7A}" dt="2022-04-28T21:03:48.447" v="3802" actId="1035"/>
          <ac:spMkLst>
            <pc:docMk/>
            <pc:sldMk cId="1383052304" sldId="2144328244"/>
            <ac:spMk id="34" creationId="{C5C17E0E-5317-4621-BEB5-CCC470CD8949}"/>
          </ac:spMkLst>
        </pc:spChg>
        <pc:spChg chg="add mod">
          <ac:chgData name="Leah Montner Dixon" userId="d5b2ae9e-9213-4442-b7df-4db8cbe51e5d" providerId="ADAL" clId="{20C69287-50E4-41AD-87FC-3F7CC72F7C7A}" dt="2022-04-28T21:09:36.518" v="3821" actId="20577"/>
          <ac:spMkLst>
            <pc:docMk/>
            <pc:sldMk cId="1383052304" sldId="2144328244"/>
            <ac:spMk id="37" creationId="{1860FFF5-2822-463D-B655-C434D02CE367}"/>
          </ac:spMkLst>
        </pc:spChg>
        <pc:grpChg chg="add del mod">
          <ac:chgData name="Leah Montner Dixon" userId="d5b2ae9e-9213-4442-b7df-4db8cbe51e5d" providerId="ADAL" clId="{20C69287-50E4-41AD-87FC-3F7CC72F7C7A}" dt="2022-04-28T20:44:18.852" v="3433" actId="478"/>
          <ac:grpSpMkLst>
            <pc:docMk/>
            <pc:sldMk cId="1383052304" sldId="2144328244"/>
            <ac:grpSpMk id="2" creationId="{B963B8C9-C148-429D-88C5-0B3578ED12A1}"/>
          </ac:grpSpMkLst>
        </pc:grpChg>
        <pc:grpChg chg="add del mod">
          <ac:chgData name="Leah Montner Dixon" userId="d5b2ae9e-9213-4442-b7df-4db8cbe51e5d" providerId="ADAL" clId="{20C69287-50E4-41AD-87FC-3F7CC72F7C7A}" dt="2022-04-28T21:03:10.304" v="3716" actId="165"/>
          <ac:grpSpMkLst>
            <pc:docMk/>
            <pc:sldMk cId="1383052304" sldId="2144328244"/>
            <ac:grpSpMk id="13" creationId="{DB9218C4-842E-4518-B745-6948DBF45D67}"/>
          </ac:grpSpMkLst>
        </pc:grpChg>
        <pc:grpChg chg="add del mod">
          <ac:chgData name="Leah Montner Dixon" userId="d5b2ae9e-9213-4442-b7df-4db8cbe51e5d" providerId="ADAL" clId="{20C69287-50E4-41AD-87FC-3F7CC72F7C7A}" dt="2022-04-28T21:03:38.889" v="3765" actId="165"/>
          <ac:grpSpMkLst>
            <pc:docMk/>
            <pc:sldMk cId="1383052304" sldId="2144328244"/>
            <ac:grpSpMk id="17" creationId="{5437FE32-7E50-4FF7-BBF3-F8C464D88C0B}"/>
          </ac:grpSpMkLst>
        </pc:grpChg>
        <pc:graphicFrameChg chg="add del mod">
          <ac:chgData name="Leah Montner Dixon" userId="d5b2ae9e-9213-4442-b7df-4db8cbe51e5d" providerId="ADAL" clId="{20C69287-50E4-41AD-87FC-3F7CC72F7C7A}" dt="2022-04-28T18:01:07.378" v="440" actId="478"/>
          <ac:graphicFrameMkLst>
            <pc:docMk/>
            <pc:sldMk cId="1383052304" sldId="2144328244"/>
            <ac:graphicFrameMk id="13" creationId="{69E7FBF5-B474-4D07-A6E0-8B1B54E7CEB0}"/>
          </ac:graphicFrameMkLst>
        </pc:graphicFrameChg>
        <pc:graphicFrameChg chg="add mod">
          <ac:chgData name="Leah Montner Dixon" userId="d5b2ae9e-9213-4442-b7df-4db8cbe51e5d" providerId="ADAL" clId="{20C69287-50E4-41AD-87FC-3F7CC72F7C7A}" dt="2022-04-28T21:03:29.509" v="3741" actId="12788"/>
          <ac:graphicFrameMkLst>
            <pc:docMk/>
            <pc:sldMk cId="1383052304" sldId="2144328244"/>
            <ac:graphicFrameMk id="15" creationId="{98DADF64-0089-4CAA-BE5E-429FD1DE7738}"/>
          </ac:graphicFrameMkLst>
        </pc:graphicFrameChg>
        <pc:graphicFrameChg chg="add del mod">
          <ac:chgData name="Leah Montner Dixon" userId="d5b2ae9e-9213-4442-b7df-4db8cbe51e5d" providerId="ADAL" clId="{20C69287-50E4-41AD-87FC-3F7CC72F7C7A}" dt="2022-04-28T18:38:25.890" v="621" actId="478"/>
          <ac:graphicFrameMkLst>
            <pc:docMk/>
            <pc:sldMk cId="1383052304" sldId="2144328244"/>
            <ac:graphicFrameMk id="16" creationId="{5C63D453-7E00-447B-9170-8D2242D9C4E5}"/>
          </ac:graphicFrameMkLst>
        </pc:graphicFrameChg>
        <pc:graphicFrameChg chg="add del mod">
          <ac:chgData name="Leah Montner Dixon" userId="d5b2ae9e-9213-4442-b7df-4db8cbe51e5d" providerId="ADAL" clId="{20C69287-50E4-41AD-87FC-3F7CC72F7C7A}" dt="2022-04-28T18:38:48.937" v="623"/>
          <ac:graphicFrameMkLst>
            <pc:docMk/>
            <pc:sldMk cId="1383052304" sldId="2144328244"/>
            <ac:graphicFrameMk id="17" creationId="{0787DAA7-7AD9-4B36-95A4-EDCDA069410B}"/>
          </ac:graphicFrameMkLst>
        </pc:graphicFrameChg>
        <pc:graphicFrameChg chg="add del mod topLvl">
          <ac:chgData name="Leah Montner Dixon" userId="d5b2ae9e-9213-4442-b7df-4db8cbe51e5d" providerId="ADAL" clId="{20C69287-50E4-41AD-87FC-3F7CC72F7C7A}" dt="2022-04-28T20:44:18.852" v="3433" actId="478"/>
          <ac:graphicFrameMkLst>
            <pc:docMk/>
            <pc:sldMk cId="1383052304" sldId="2144328244"/>
            <ac:graphicFrameMk id="18" creationId="{9A7702F1-118A-42BE-98F1-A83EA40F48BF}"/>
          </ac:graphicFrameMkLst>
        </pc:graphicFrameChg>
        <pc:graphicFrameChg chg="add del mod">
          <ac:chgData name="Leah Montner Dixon" userId="d5b2ae9e-9213-4442-b7df-4db8cbe51e5d" providerId="ADAL" clId="{20C69287-50E4-41AD-87FC-3F7CC72F7C7A}" dt="2022-04-28T18:46:26.450" v="842" actId="478"/>
          <ac:graphicFrameMkLst>
            <pc:docMk/>
            <pc:sldMk cId="1383052304" sldId="2144328244"/>
            <ac:graphicFrameMk id="19" creationId="{498F65F1-A13D-4FF1-9181-77423F2AFC51}"/>
          </ac:graphicFrameMkLst>
        </pc:graphicFrameChg>
        <pc:graphicFrameChg chg="add del mod topLvl">
          <ac:chgData name="Leah Montner Dixon" userId="d5b2ae9e-9213-4442-b7df-4db8cbe51e5d" providerId="ADAL" clId="{20C69287-50E4-41AD-87FC-3F7CC72F7C7A}" dt="2022-04-28T20:44:44.365" v="3441" actId="478"/>
          <ac:graphicFrameMkLst>
            <pc:docMk/>
            <pc:sldMk cId="1383052304" sldId="2144328244"/>
            <ac:graphicFrameMk id="20" creationId="{242CF8A0-9010-4B9E-8020-264A3615C946}"/>
          </ac:graphicFrameMkLst>
        </pc:graphicFrameChg>
      </pc:sldChg>
      <pc:sldChg chg="modSp add mod modCm">
        <pc:chgData name="Leah Montner Dixon" userId="d5b2ae9e-9213-4442-b7df-4db8cbe51e5d" providerId="ADAL" clId="{20C69287-50E4-41AD-87FC-3F7CC72F7C7A}" dt="2022-04-28T20:50:24.073" v="3566" actId="20577"/>
        <pc:sldMkLst>
          <pc:docMk/>
          <pc:sldMk cId="4086031590" sldId="2144328245"/>
        </pc:sldMkLst>
        <pc:spChg chg="mod">
          <ac:chgData name="Leah Montner Dixon" userId="d5b2ae9e-9213-4442-b7df-4db8cbe51e5d" providerId="ADAL" clId="{20C69287-50E4-41AD-87FC-3F7CC72F7C7A}" dt="2022-04-28T20:50:24.073" v="3566" actId="20577"/>
          <ac:spMkLst>
            <pc:docMk/>
            <pc:sldMk cId="4086031590" sldId="2144328245"/>
            <ac:spMk id="2" creationId="{F6382C8D-1CE9-4565-9DA1-43572CECA3A2}"/>
          </ac:spMkLst>
        </pc:spChg>
        <pc:spChg chg="mod">
          <ac:chgData name="Leah Montner Dixon" userId="d5b2ae9e-9213-4442-b7df-4db8cbe51e5d" providerId="ADAL" clId="{20C69287-50E4-41AD-87FC-3F7CC72F7C7A}" dt="2022-04-26T21:43:16.262" v="86"/>
          <ac:spMkLst>
            <pc:docMk/>
            <pc:sldMk cId="4086031590" sldId="2144328245"/>
            <ac:spMk id="10" creationId="{1F5544B4-64B7-4E00-A1B6-76422658B8ED}"/>
          </ac:spMkLst>
        </pc:spChg>
      </pc:sldChg>
      <pc:sldChg chg="add">
        <pc:chgData name="Leah Montner Dixon" userId="d5b2ae9e-9213-4442-b7df-4db8cbe51e5d" providerId="ADAL" clId="{20C69287-50E4-41AD-87FC-3F7CC72F7C7A}" dt="2022-04-26T21:43:17.599" v="87"/>
        <pc:sldMkLst>
          <pc:docMk/>
          <pc:sldMk cId="21133272" sldId="2144328246"/>
        </pc:sldMkLst>
      </pc:sldChg>
      <pc:sldChg chg="modSp add mod modCm">
        <pc:chgData name="Leah Montner Dixon" userId="d5b2ae9e-9213-4442-b7df-4db8cbe51e5d" providerId="ADAL" clId="{20C69287-50E4-41AD-87FC-3F7CC72F7C7A}" dt="2022-04-28T20:50:33.213" v="3568" actId="20577"/>
        <pc:sldMkLst>
          <pc:docMk/>
          <pc:sldMk cId="2904742066" sldId="2144328247"/>
        </pc:sldMkLst>
        <pc:spChg chg="mod">
          <ac:chgData name="Leah Montner Dixon" userId="d5b2ae9e-9213-4442-b7df-4db8cbe51e5d" providerId="ADAL" clId="{20C69287-50E4-41AD-87FC-3F7CC72F7C7A}" dt="2022-04-28T20:42:52.937" v="3425" actId="20577"/>
          <ac:spMkLst>
            <pc:docMk/>
            <pc:sldMk cId="2904742066" sldId="2144328247"/>
            <ac:spMk id="10" creationId="{1F5544B4-64B7-4E00-A1B6-76422658B8ED}"/>
          </ac:spMkLst>
        </pc:spChg>
        <pc:spChg chg="mod">
          <ac:chgData name="Leah Montner Dixon" userId="d5b2ae9e-9213-4442-b7df-4db8cbe51e5d" providerId="ADAL" clId="{20C69287-50E4-41AD-87FC-3F7CC72F7C7A}" dt="2022-04-28T20:50:33.213" v="3568" actId="20577"/>
          <ac:spMkLst>
            <pc:docMk/>
            <pc:sldMk cId="2904742066" sldId="2144328247"/>
            <ac:spMk id="13" creationId="{7E0B82B1-3BAB-46AB-8F50-DC176C0F923B}"/>
          </ac:spMkLst>
        </pc:spChg>
      </pc:sldChg>
      <pc:sldChg chg="modSp add mod addCm delCm">
        <pc:chgData name="Leah Montner Dixon" userId="d5b2ae9e-9213-4442-b7df-4db8cbe51e5d" providerId="ADAL" clId="{20C69287-50E4-41AD-87FC-3F7CC72F7C7A}" dt="2022-04-28T20:50:42.450" v="3570" actId="20577"/>
        <pc:sldMkLst>
          <pc:docMk/>
          <pc:sldMk cId="2199684651" sldId="2144328248"/>
        </pc:sldMkLst>
        <pc:spChg chg="mod">
          <ac:chgData name="Leah Montner Dixon" userId="d5b2ae9e-9213-4442-b7df-4db8cbe51e5d" providerId="ADAL" clId="{20C69287-50E4-41AD-87FC-3F7CC72F7C7A}" dt="2022-04-28T19:56:38.390" v="3375" actId="20577"/>
          <ac:spMkLst>
            <pc:docMk/>
            <pc:sldMk cId="2199684651" sldId="2144328248"/>
            <ac:spMk id="10" creationId="{1F5544B4-64B7-4E00-A1B6-76422658B8ED}"/>
          </ac:spMkLst>
        </pc:spChg>
        <pc:spChg chg="mod">
          <ac:chgData name="Leah Montner Dixon" userId="d5b2ae9e-9213-4442-b7df-4db8cbe51e5d" providerId="ADAL" clId="{20C69287-50E4-41AD-87FC-3F7CC72F7C7A}" dt="2022-04-28T20:50:42.450" v="3570" actId="20577"/>
          <ac:spMkLst>
            <pc:docMk/>
            <pc:sldMk cId="2199684651" sldId="2144328248"/>
            <ac:spMk id="20" creationId="{776AFC87-D830-456A-BBE4-7CCA1F7209D2}"/>
          </ac:spMkLst>
        </pc:spChg>
      </pc:sldChg>
      <pc:sldChg chg="modSp add mod delCm">
        <pc:chgData name="Leah Montner Dixon" userId="d5b2ae9e-9213-4442-b7df-4db8cbe51e5d" providerId="ADAL" clId="{20C69287-50E4-41AD-87FC-3F7CC72F7C7A}" dt="2022-04-28T20:50:50.572" v="3572" actId="20577"/>
        <pc:sldMkLst>
          <pc:docMk/>
          <pc:sldMk cId="3898409762" sldId="2144328249"/>
        </pc:sldMkLst>
        <pc:spChg chg="mod">
          <ac:chgData name="Leah Montner Dixon" userId="d5b2ae9e-9213-4442-b7df-4db8cbe51e5d" providerId="ADAL" clId="{20C69287-50E4-41AD-87FC-3F7CC72F7C7A}" dt="2022-04-28T20:50:50.572" v="3572" actId="20577"/>
          <ac:spMkLst>
            <pc:docMk/>
            <pc:sldMk cId="3898409762" sldId="2144328249"/>
            <ac:spMk id="9" creationId="{8762200B-C4AF-489D-88A2-BDD66928B8AA}"/>
          </ac:spMkLst>
        </pc:spChg>
        <pc:spChg chg="mod">
          <ac:chgData name="Leah Montner Dixon" userId="d5b2ae9e-9213-4442-b7df-4db8cbe51e5d" providerId="ADAL" clId="{20C69287-50E4-41AD-87FC-3F7CC72F7C7A}" dt="2022-04-28T19:22:24.981" v="2356" actId="20577"/>
          <ac:spMkLst>
            <pc:docMk/>
            <pc:sldMk cId="3898409762" sldId="2144328249"/>
            <ac:spMk id="10" creationId="{1F5544B4-64B7-4E00-A1B6-76422658B8ED}"/>
          </ac:spMkLst>
        </pc:spChg>
      </pc:sldChg>
      <pc:sldChg chg="modSp add mod">
        <pc:chgData name="Leah Montner Dixon" userId="d5b2ae9e-9213-4442-b7df-4db8cbe51e5d" providerId="ADAL" clId="{20C69287-50E4-41AD-87FC-3F7CC72F7C7A}" dt="2022-04-28T19:58:22.404" v="3400" actId="5793"/>
        <pc:sldMkLst>
          <pc:docMk/>
          <pc:sldMk cId="3728634252" sldId="2144328250"/>
        </pc:sldMkLst>
        <pc:spChg chg="mod">
          <ac:chgData name="Leah Montner Dixon" userId="d5b2ae9e-9213-4442-b7df-4db8cbe51e5d" providerId="ADAL" clId="{20C69287-50E4-41AD-87FC-3F7CC72F7C7A}" dt="2022-04-26T21:57:08.070" v="102"/>
          <ac:spMkLst>
            <pc:docMk/>
            <pc:sldMk cId="3728634252" sldId="2144328250"/>
            <ac:spMk id="10" creationId="{1F5544B4-64B7-4E00-A1B6-76422658B8ED}"/>
          </ac:spMkLst>
        </pc:spChg>
        <pc:spChg chg="mod">
          <ac:chgData name="Leah Montner Dixon" userId="d5b2ae9e-9213-4442-b7df-4db8cbe51e5d" providerId="ADAL" clId="{20C69287-50E4-41AD-87FC-3F7CC72F7C7A}" dt="2022-04-28T19:58:18.691" v="3397" actId="5793"/>
          <ac:spMkLst>
            <pc:docMk/>
            <pc:sldMk cId="3728634252" sldId="2144328250"/>
            <ac:spMk id="19" creationId="{06C94EBD-6418-4AB6-A620-956F08BB8896}"/>
          </ac:spMkLst>
        </pc:spChg>
        <pc:spChg chg="mod">
          <ac:chgData name="Leah Montner Dixon" userId="d5b2ae9e-9213-4442-b7df-4db8cbe51e5d" providerId="ADAL" clId="{20C69287-50E4-41AD-87FC-3F7CC72F7C7A}" dt="2022-04-28T19:58:11.120" v="3394" actId="1036"/>
          <ac:spMkLst>
            <pc:docMk/>
            <pc:sldMk cId="3728634252" sldId="2144328250"/>
            <ac:spMk id="25" creationId="{6F4E6AB9-17DF-487A-8F2E-26A05A797448}"/>
          </ac:spMkLst>
        </pc:spChg>
        <pc:spChg chg="mod">
          <ac:chgData name="Leah Montner Dixon" userId="d5b2ae9e-9213-4442-b7df-4db8cbe51e5d" providerId="ADAL" clId="{20C69287-50E4-41AD-87FC-3F7CC72F7C7A}" dt="2022-04-28T19:58:22.404" v="3400" actId="5793"/>
          <ac:spMkLst>
            <pc:docMk/>
            <pc:sldMk cId="3728634252" sldId="2144328250"/>
            <ac:spMk id="27" creationId="{0E8857F9-61AA-4471-AE54-CCA13190257D}"/>
          </ac:spMkLst>
        </pc:spChg>
      </pc:sldChg>
      <pc:sldChg chg="addSp delSp modSp add mod">
        <pc:chgData name="Leah Montner Dixon" userId="d5b2ae9e-9213-4442-b7df-4db8cbe51e5d" providerId="ADAL" clId="{20C69287-50E4-41AD-87FC-3F7CC72F7C7A}" dt="2022-04-28T21:04:32.263" v="3803" actId="478"/>
        <pc:sldMkLst>
          <pc:docMk/>
          <pc:sldMk cId="594536612" sldId="2144328251"/>
        </pc:sldMkLst>
        <pc:spChg chg="del">
          <ac:chgData name="Leah Montner Dixon" userId="d5b2ae9e-9213-4442-b7df-4db8cbe51e5d" providerId="ADAL" clId="{20C69287-50E4-41AD-87FC-3F7CC72F7C7A}" dt="2022-04-28T21:04:32.263" v="3803" actId="478"/>
          <ac:spMkLst>
            <pc:docMk/>
            <pc:sldMk cId="594536612" sldId="2144328251"/>
            <ac:spMk id="2" creationId="{24565252-B26D-4411-A22E-0D9B35781057}"/>
          </ac:spMkLst>
        </pc:spChg>
        <pc:spChg chg="add mod">
          <ac:chgData name="Leah Montner Dixon" userId="d5b2ae9e-9213-4442-b7df-4db8cbe51e5d" providerId="ADAL" clId="{20C69287-50E4-41AD-87FC-3F7CC72F7C7A}" dt="2022-04-28T21:00:19.550" v="3618" actId="408"/>
          <ac:spMkLst>
            <pc:docMk/>
            <pc:sldMk cId="594536612" sldId="2144328251"/>
            <ac:spMk id="3" creationId="{51F56BE2-8F72-451A-A4F5-F1CDD2EFA7E4}"/>
          </ac:spMkLst>
        </pc:spChg>
        <pc:spChg chg="mod">
          <ac:chgData name="Leah Montner Dixon" userId="d5b2ae9e-9213-4442-b7df-4db8cbe51e5d" providerId="ADAL" clId="{20C69287-50E4-41AD-87FC-3F7CC72F7C7A}" dt="2022-04-28T19:49:41.101" v="3092" actId="14100"/>
          <ac:spMkLst>
            <pc:docMk/>
            <pc:sldMk cId="594536612" sldId="2144328251"/>
            <ac:spMk id="10" creationId="{1F5544B4-64B7-4E00-A1B6-76422658B8ED}"/>
          </ac:spMkLst>
        </pc:spChg>
        <pc:spChg chg="mod ord">
          <ac:chgData name="Leah Montner Dixon" userId="d5b2ae9e-9213-4442-b7df-4db8cbe51e5d" providerId="ADAL" clId="{20C69287-50E4-41AD-87FC-3F7CC72F7C7A}" dt="2022-04-28T19:51:26.837" v="3179" actId="12788"/>
          <ac:spMkLst>
            <pc:docMk/>
            <pc:sldMk cId="594536612" sldId="2144328251"/>
            <ac:spMk id="11" creationId="{CE9D696B-DA31-422E-A091-5126A2341487}"/>
          </ac:spMkLst>
        </pc:spChg>
        <pc:spChg chg="del">
          <ac:chgData name="Leah Montner Dixon" userId="d5b2ae9e-9213-4442-b7df-4db8cbe51e5d" providerId="ADAL" clId="{20C69287-50E4-41AD-87FC-3F7CC72F7C7A}" dt="2022-04-28T19:35:19.532" v="2461" actId="478"/>
          <ac:spMkLst>
            <pc:docMk/>
            <pc:sldMk cId="594536612" sldId="2144328251"/>
            <ac:spMk id="12" creationId="{34B8E523-FDEF-45CE-9F45-B8AFF655E9A1}"/>
          </ac:spMkLst>
        </pc:spChg>
        <pc:spChg chg="del mod">
          <ac:chgData name="Leah Montner Dixon" userId="d5b2ae9e-9213-4442-b7df-4db8cbe51e5d" providerId="ADAL" clId="{20C69287-50E4-41AD-87FC-3F7CC72F7C7A}" dt="2022-04-28T19:45:12.698" v="2754" actId="478"/>
          <ac:spMkLst>
            <pc:docMk/>
            <pc:sldMk cId="594536612" sldId="2144328251"/>
            <ac:spMk id="13" creationId="{807A724C-4E93-4616-956C-71B40435BFF6}"/>
          </ac:spMkLst>
        </pc:spChg>
        <pc:spChg chg="add del mod">
          <ac:chgData name="Leah Montner Dixon" userId="d5b2ae9e-9213-4442-b7df-4db8cbe51e5d" providerId="ADAL" clId="{20C69287-50E4-41AD-87FC-3F7CC72F7C7A}" dt="2022-04-28T19:00:43.361" v="2021" actId="478"/>
          <ac:spMkLst>
            <pc:docMk/>
            <pc:sldMk cId="594536612" sldId="2144328251"/>
            <ac:spMk id="14" creationId="{0F8336A0-25E6-4F60-904D-28C0AC95504D}"/>
          </ac:spMkLst>
        </pc:spChg>
        <pc:spChg chg="add mod topLvl">
          <ac:chgData name="Leah Montner Dixon" userId="d5b2ae9e-9213-4442-b7df-4db8cbe51e5d" providerId="ADAL" clId="{20C69287-50E4-41AD-87FC-3F7CC72F7C7A}" dt="2022-04-28T19:51:48.941" v="3201" actId="14100"/>
          <ac:spMkLst>
            <pc:docMk/>
            <pc:sldMk cId="594536612" sldId="2144328251"/>
            <ac:spMk id="15" creationId="{4C19360F-B961-4CF9-91CE-5DBA7C127796}"/>
          </ac:spMkLst>
        </pc:spChg>
        <pc:spChg chg="add mod topLvl">
          <ac:chgData name="Leah Montner Dixon" userId="d5b2ae9e-9213-4442-b7df-4db8cbe51e5d" providerId="ADAL" clId="{20C69287-50E4-41AD-87FC-3F7CC72F7C7A}" dt="2022-04-28T19:51:12.588" v="3173" actId="1037"/>
          <ac:spMkLst>
            <pc:docMk/>
            <pc:sldMk cId="594536612" sldId="2144328251"/>
            <ac:spMk id="16" creationId="{240C1A52-E9D0-4EEF-958A-A667414556B6}"/>
          </ac:spMkLst>
        </pc:spChg>
        <pc:spChg chg="add mod ord">
          <ac:chgData name="Leah Montner Dixon" userId="d5b2ae9e-9213-4442-b7df-4db8cbe51e5d" providerId="ADAL" clId="{20C69287-50E4-41AD-87FC-3F7CC72F7C7A}" dt="2022-04-28T19:51:26.837" v="3179" actId="12788"/>
          <ac:spMkLst>
            <pc:docMk/>
            <pc:sldMk cId="594536612" sldId="2144328251"/>
            <ac:spMk id="18" creationId="{7BCC3F79-EFEA-4DCB-90FD-3DFED944378E}"/>
          </ac:spMkLst>
        </pc:spChg>
        <pc:spChg chg="add mod ord">
          <ac:chgData name="Leah Montner Dixon" userId="d5b2ae9e-9213-4442-b7df-4db8cbe51e5d" providerId="ADAL" clId="{20C69287-50E4-41AD-87FC-3F7CC72F7C7A}" dt="2022-04-28T19:50:56.863" v="3112" actId="1037"/>
          <ac:spMkLst>
            <pc:docMk/>
            <pc:sldMk cId="594536612" sldId="2144328251"/>
            <ac:spMk id="19" creationId="{5BDFCBAA-7FCB-4A8B-BCDB-8ECB55D30D1D}"/>
          </ac:spMkLst>
        </pc:spChg>
        <pc:spChg chg="add del mod ord">
          <ac:chgData name="Leah Montner Dixon" userId="d5b2ae9e-9213-4442-b7df-4db8cbe51e5d" providerId="ADAL" clId="{20C69287-50E4-41AD-87FC-3F7CC72F7C7A}" dt="2022-04-28T19:37:43.962" v="2507" actId="478"/>
          <ac:spMkLst>
            <pc:docMk/>
            <pc:sldMk cId="594536612" sldId="2144328251"/>
            <ac:spMk id="20" creationId="{AFCBBA11-DEA0-4DCD-A3DE-CB70EFE06D67}"/>
          </ac:spMkLst>
        </pc:spChg>
        <pc:spChg chg="add mod">
          <ac:chgData name="Leah Montner Dixon" userId="d5b2ae9e-9213-4442-b7df-4db8cbe51e5d" providerId="ADAL" clId="{20C69287-50E4-41AD-87FC-3F7CC72F7C7A}" dt="2022-04-28T21:00:33.280" v="3629" actId="1038"/>
          <ac:spMkLst>
            <pc:docMk/>
            <pc:sldMk cId="594536612" sldId="2144328251"/>
            <ac:spMk id="20" creationId="{E2A43945-E067-42EE-B548-A9BB42752F8F}"/>
          </ac:spMkLst>
        </pc:spChg>
        <pc:spChg chg="add del mod">
          <ac:chgData name="Leah Montner Dixon" userId="d5b2ae9e-9213-4442-b7df-4db8cbe51e5d" providerId="ADAL" clId="{20C69287-50E4-41AD-87FC-3F7CC72F7C7A}" dt="2022-04-28T19:38:22.103" v="2512" actId="478"/>
          <ac:spMkLst>
            <pc:docMk/>
            <pc:sldMk cId="594536612" sldId="2144328251"/>
            <ac:spMk id="21" creationId="{DC982849-A716-4EC6-9C15-EFC1CE6DE1FD}"/>
          </ac:spMkLst>
        </pc:spChg>
        <pc:spChg chg="add del mod">
          <ac:chgData name="Leah Montner Dixon" userId="d5b2ae9e-9213-4442-b7df-4db8cbe51e5d" providerId="ADAL" clId="{20C69287-50E4-41AD-87FC-3F7CC72F7C7A}" dt="2022-04-28T19:40:10.619" v="2552" actId="478"/>
          <ac:spMkLst>
            <pc:docMk/>
            <pc:sldMk cId="594536612" sldId="2144328251"/>
            <ac:spMk id="24" creationId="{B62DABBB-C282-40FC-951D-5F2C4E09AD24}"/>
          </ac:spMkLst>
        </pc:spChg>
        <pc:spChg chg="add mod">
          <ac:chgData name="Leah Montner Dixon" userId="d5b2ae9e-9213-4442-b7df-4db8cbe51e5d" providerId="ADAL" clId="{20C69287-50E4-41AD-87FC-3F7CC72F7C7A}" dt="2022-04-28T19:51:17.028" v="3176" actId="14100"/>
          <ac:spMkLst>
            <pc:docMk/>
            <pc:sldMk cId="594536612" sldId="2144328251"/>
            <ac:spMk id="25" creationId="{8C7200E1-D0C3-4F50-A401-4A69FA89DC42}"/>
          </ac:spMkLst>
        </pc:spChg>
        <pc:spChg chg="add mod">
          <ac:chgData name="Leah Montner Dixon" userId="d5b2ae9e-9213-4442-b7df-4db8cbe51e5d" providerId="ADAL" clId="{20C69287-50E4-41AD-87FC-3F7CC72F7C7A}" dt="2022-04-28T19:48:18.866" v="2984" actId="1035"/>
          <ac:spMkLst>
            <pc:docMk/>
            <pc:sldMk cId="594536612" sldId="2144328251"/>
            <ac:spMk id="28" creationId="{4542CBC0-2EB4-4DF5-A1ED-B7B25A33AA1D}"/>
          </ac:spMkLst>
        </pc:spChg>
        <pc:spChg chg="add mod">
          <ac:chgData name="Leah Montner Dixon" userId="d5b2ae9e-9213-4442-b7df-4db8cbe51e5d" providerId="ADAL" clId="{20C69287-50E4-41AD-87FC-3F7CC72F7C7A}" dt="2022-04-28T19:50:56.863" v="3112" actId="1037"/>
          <ac:spMkLst>
            <pc:docMk/>
            <pc:sldMk cId="594536612" sldId="2144328251"/>
            <ac:spMk id="30" creationId="{07A8A004-F592-4B49-A725-F9BEA6D8DCD9}"/>
          </ac:spMkLst>
        </pc:spChg>
        <pc:grpChg chg="add del mod">
          <ac:chgData name="Leah Montner Dixon" userId="d5b2ae9e-9213-4442-b7df-4db8cbe51e5d" providerId="ADAL" clId="{20C69287-50E4-41AD-87FC-3F7CC72F7C7A}" dt="2022-04-28T19:43:13.905" v="2661" actId="165"/>
          <ac:grpSpMkLst>
            <pc:docMk/>
            <pc:sldMk cId="594536612" sldId="2144328251"/>
            <ac:grpSpMk id="17" creationId="{994D9A5E-9E51-488E-A1B2-239056AE4726}"/>
          </ac:grpSpMkLst>
        </pc:grpChg>
        <pc:graphicFrameChg chg="add mod topLvl">
          <ac:chgData name="Leah Montner Dixon" userId="d5b2ae9e-9213-4442-b7df-4db8cbe51e5d" providerId="ADAL" clId="{20C69287-50E4-41AD-87FC-3F7CC72F7C7A}" dt="2022-04-28T19:50:56.863" v="3112" actId="1037"/>
          <ac:graphicFrameMkLst>
            <pc:docMk/>
            <pc:sldMk cId="594536612" sldId="2144328251"/>
            <ac:graphicFrameMk id="4" creationId="{17DBF7EF-9188-4ABB-9DBE-75B7B9F31BF4}"/>
          </ac:graphicFrameMkLst>
        </pc:graphicFrameChg>
        <pc:graphicFrameChg chg="add del mod">
          <ac:chgData name="Leah Montner Dixon" userId="d5b2ae9e-9213-4442-b7df-4db8cbe51e5d" providerId="ADAL" clId="{20C69287-50E4-41AD-87FC-3F7CC72F7C7A}" dt="2022-04-28T21:00:27.861" v="3623" actId="408"/>
          <ac:graphicFrameMkLst>
            <pc:docMk/>
            <pc:sldMk cId="594536612" sldId="2144328251"/>
            <ac:graphicFrameMk id="9" creationId="{6071CD53-0875-437F-BC71-85FB7E3D833F}"/>
          </ac:graphicFrameMkLst>
        </pc:graphicFrameChg>
        <pc:picChg chg="del">
          <ac:chgData name="Leah Montner Dixon" userId="d5b2ae9e-9213-4442-b7df-4db8cbe51e5d" providerId="ADAL" clId="{20C69287-50E4-41AD-87FC-3F7CC72F7C7A}" dt="2022-04-28T19:26:23.851" v="2401" actId="478"/>
          <ac:picMkLst>
            <pc:docMk/>
            <pc:sldMk cId="594536612" sldId="2144328251"/>
            <ac:picMk id="7" creationId="{276085CE-11EC-4599-8584-CC5CD4F9B990}"/>
          </ac:picMkLst>
        </pc:picChg>
        <pc:picChg chg="del">
          <ac:chgData name="Leah Montner Dixon" userId="d5b2ae9e-9213-4442-b7df-4db8cbe51e5d" providerId="ADAL" clId="{20C69287-50E4-41AD-87FC-3F7CC72F7C7A}" dt="2022-04-28T19:26:47.991" v="2407" actId="478"/>
          <ac:picMkLst>
            <pc:docMk/>
            <pc:sldMk cId="594536612" sldId="2144328251"/>
            <ac:picMk id="8" creationId="{81596B0C-0F0E-4B1F-9B60-3C1F67633AEA}"/>
          </ac:picMkLst>
        </pc:picChg>
      </pc:sldChg>
      <pc:sldChg chg="addSp delSp modSp add mod">
        <pc:chgData name="Leah Montner Dixon" userId="d5b2ae9e-9213-4442-b7df-4db8cbe51e5d" providerId="ADAL" clId="{20C69287-50E4-41AD-87FC-3F7CC72F7C7A}" dt="2022-04-28T21:11:33.682" v="3827" actId="478"/>
        <pc:sldMkLst>
          <pc:docMk/>
          <pc:sldMk cId="1716954848" sldId="2144328252"/>
        </pc:sldMkLst>
        <pc:spChg chg="add del mod">
          <ac:chgData name="Leah Montner Dixon" userId="d5b2ae9e-9213-4442-b7df-4db8cbe51e5d" providerId="ADAL" clId="{20C69287-50E4-41AD-87FC-3F7CC72F7C7A}" dt="2022-04-28T21:11:33.682" v="3827" actId="478"/>
          <ac:spMkLst>
            <pc:docMk/>
            <pc:sldMk cId="1716954848" sldId="2144328252"/>
            <ac:spMk id="16" creationId="{F060D72E-907B-4C31-B5BD-DE7A8649E1B0}"/>
          </ac:spMkLst>
        </pc:spChg>
        <pc:spChg chg="mod">
          <ac:chgData name="Leah Montner Dixon" userId="d5b2ae9e-9213-4442-b7df-4db8cbe51e5d" providerId="ADAL" clId="{20C69287-50E4-41AD-87FC-3F7CC72F7C7A}" dt="2022-04-28T21:05:41.456" v="3807" actId="207"/>
          <ac:spMkLst>
            <pc:docMk/>
            <pc:sldMk cId="1716954848" sldId="2144328252"/>
            <ac:spMk id="29" creationId="{E41FCD00-9A2F-4733-A38B-7FA054A6EE7B}"/>
          </ac:spMkLst>
        </pc:spChg>
        <pc:spChg chg="mod">
          <ac:chgData name="Leah Montner Dixon" userId="d5b2ae9e-9213-4442-b7df-4db8cbe51e5d" providerId="ADAL" clId="{20C69287-50E4-41AD-87FC-3F7CC72F7C7A}" dt="2022-04-28T21:05:43.313" v="3808" actId="207"/>
          <ac:spMkLst>
            <pc:docMk/>
            <pc:sldMk cId="1716954848" sldId="2144328252"/>
            <ac:spMk id="30" creationId="{E4B83142-C6B3-4B84-97A7-A57C59723AA9}"/>
          </ac:spMkLst>
        </pc:spChg>
        <pc:spChg chg="mod">
          <ac:chgData name="Leah Montner Dixon" userId="d5b2ae9e-9213-4442-b7df-4db8cbe51e5d" providerId="ADAL" clId="{20C69287-50E4-41AD-87FC-3F7CC72F7C7A}" dt="2022-04-28T21:05:46.506" v="3809" actId="207"/>
          <ac:spMkLst>
            <pc:docMk/>
            <pc:sldMk cId="1716954848" sldId="2144328252"/>
            <ac:spMk id="31" creationId="{6BD03824-99DD-4217-9474-EF279C0C1279}"/>
          </ac:spMkLst>
        </pc:spChg>
        <pc:spChg chg="mod">
          <ac:chgData name="Leah Montner Dixon" userId="d5b2ae9e-9213-4442-b7df-4db8cbe51e5d" providerId="ADAL" clId="{20C69287-50E4-41AD-87FC-3F7CC72F7C7A}" dt="2022-04-28T21:05:50.328" v="3810" actId="207"/>
          <ac:spMkLst>
            <pc:docMk/>
            <pc:sldMk cId="1716954848" sldId="2144328252"/>
            <ac:spMk id="34" creationId="{C5C17E0E-5317-4621-BEB5-CCC470CD8949}"/>
          </ac:spMkLst>
        </pc:spChg>
      </pc:sldChg>
      <pc:sldChg chg="addSp delSp modSp mod">
        <pc:chgData name="Leah Montner Dixon" userId="d5b2ae9e-9213-4442-b7df-4db8cbe51e5d" providerId="ADAL" clId="{20C69287-50E4-41AD-87FC-3F7CC72F7C7A}" dt="2022-05-10T14:24:02.324" v="3975" actId="1582"/>
        <pc:sldMkLst>
          <pc:docMk/>
          <pc:sldMk cId="1007027216" sldId="2144328253"/>
        </pc:sldMkLst>
        <pc:spChg chg="del">
          <ac:chgData name="Leah Montner Dixon" userId="d5b2ae9e-9213-4442-b7df-4db8cbe51e5d" providerId="ADAL" clId="{20C69287-50E4-41AD-87FC-3F7CC72F7C7A}" dt="2022-05-10T14:23:50.217" v="3970" actId="478"/>
          <ac:spMkLst>
            <pc:docMk/>
            <pc:sldMk cId="1007027216" sldId="2144328253"/>
            <ac:spMk id="5" creationId="{8C36A0B2-9B68-47B9-8270-9BD9B81B69D4}"/>
          </ac:spMkLst>
        </pc:spChg>
        <pc:spChg chg="add mod">
          <ac:chgData name="Leah Montner Dixon" userId="d5b2ae9e-9213-4442-b7df-4db8cbe51e5d" providerId="ADAL" clId="{20C69287-50E4-41AD-87FC-3F7CC72F7C7A}" dt="2022-05-10T14:23:50.555" v="3971"/>
          <ac:spMkLst>
            <pc:docMk/>
            <pc:sldMk cId="1007027216" sldId="2144328253"/>
            <ac:spMk id="20" creationId="{534539AF-B0A1-037A-339A-5661914F9D50}"/>
          </ac:spMkLst>
        </pc:spChg>
        <pc:spChg chg="add mod">
          <ac:chgData name="Leah Montner Dixon" userId="d5b2ae9e-9213-4442-b7df-4db8cbe51e5d" providerId="ADAL" clId="{20C69287-50E4-41AD-87FC-3F7CC72F7C7A}" dt="2022-05-10T14:23:50.555" v="3971"/>
          <ac:spMkLst>
            <pc:docMk/>
            <pc:sldMk cId="1007027216" sldId="2144328253"/>
            <ac:spMk id="24" creationId="{5B669BFE-CA15-3AE4-6E87-F7AF89BB2BC1}"/>
          </ac:spMkLst>
        </pc:spChg>
        <pc:spChg chg="add mod">
          <ac:chgData name="Leah Montner Dixon" userId="d5b2ae9e-9213-4442-b7df-4db8cbe51e5d" providerId="ADAL" clId="{20C69287-50E4-41AD-87FC-3F7CC72F7C7A}" dt="2022-05-10T14:23:50.555" v="3971"/>
          <ac:spMkLst>
            <pc:docMk/>
            <pc:sldMk cId="1007027216" sldId="2144328253"/>
            <ac:spMk id="25" creationId="{FE21ED2C-A616-3D79-ABA0-7090480FA884}"/>
          </ac:spMkLst>
        </pc:spChg>
        <pc:spChg chg="del">
          <ac:chgData name="Leah Montner Dixon" userId="d5b2ae9e-9213-4442-b7df-4db8cbe51e5d" providerId="ADAL" clId="{20C69287-50E4-41AD-87FC-3F7CC72F7C7A}" dt="2022-05-10T14:23:50.217" v="3970" actId="478"/>
          <ac:spMkLst>
            <pc:docMk/>
            <pc:sldMk cId="1007027216" sldId="2144328253"/>
            <ac:spMk id="26" creationId="{CE3903E4-F3A6-6FFB-3DDC-50EFC021B43C}"/>
          </ac:spMkLst>
        </pc:spChg>
        <pc:spChg chg="add mod">
          <ac:chgData name="Leah Montner Dixon" userId="d5b2ae9e-9213-4442-b7df-4db8cbe51e5d" providerId="ADAL" clId="{20C69287-50E4-41AD-87FC-3F7CC72F7C7A}" dt="2022-05-10T14:23:50.555" v="3971"/>
          <ac:spMkLst>
            <pc:docMk/>
            <pc:sldMk cId="1007027216" sldId="2144328253"/>
            <ac:spMk id="27" creationId="{1507CEA4-AA73-AA70-EE97-B024531C4724}"/>
          </ac:spMkLst>
        </pc:spChg>
        <pc:spChg chg="del">
          <ac:chgData name="Leah Montner Dixon" userId="d5b2ae9e-9213-4442-b7df-4db8cbe51e5d" providerId="ADAL" clId="{20C69287-50E4-41AD-87FC-3F7CC72F7C7A}" dt="2022-05-10T14:23:50.217" v="3970" actId="478"/>
          <ac:spMkLst>
            <pc:docMk/>
            <pc:sldMk cId="1007027216" sldId="2144328253"/>
            <ac:spMk id="29" creationId="{705E780B-FE0E-553A-E23B-36E1D0E88C77}"/>
          </ac:spMkLst>
        </pc:spChg>
        <pc:spChg chg="add mod">
          <ac:chgData name="Leah Montner Dixon" userId="d5b2ae9e-9213-4442-b7df-4db8cbe51e5d" providerId="ADAL" clId="{20C69287-50E4-41AD-87FC-3F7CC72F7C7A}" dt="2022-05-10T14:23:50.555" v="3971"/>
          <ac:spMkLst>
            <pc:docMk/>
            <pc:sldMk cId="1007027216" sldId="2144328253"/>
            <ac:spMk id="30" creationId="{B7AF47AE-76F9-7A37-FBD8-AE2A12A49BB7}"/>
          </ac:spMkLst>
        </pc:spChg>
        <pc:spChg chg="del">
          <ac:chgData name="Leah Montner Dixon" userId="d5b2ae9e-9213-4442-b7df-4db8cbe51e5d" providerId="ADAL" clId="{20C69287-50E4-41AD-87FC-3F7CC72F7C7A}" dt="2022-05-10T14:23:50.217" v="3970" actId="478"/>
          <ac:spMkLst>
            <pc:docMk/>
            <pc:sldMk cId="1007027216" sldId="2144328253"/>
            <ac:spMk id="35" creationId="{3CE9A074-27BC-DE39-619D-7F41234B8D59}"/>
          </ac:spMkLst>
        </pc:spChg>
        <pc:spChg chg="del">
          <ac:chgData name="Leah Montner Dixon" userId="d5b2ae9e-9213-4442-b7df-4db8cbe51e5d" providerId="ADAL" clId="{20C69287-50E4-41AD-87FC-3F7CC72F7C7A}" dt="2022-05-10T14:23:50.217" v="3970" actId="478"/>
          <ac:spMkLst>
            <pc:docMk/>
            <pc:sldMk cId="1007027216" sldId="2144328253"/>
            <ac:spMk id="41" creationId="{340664D1-BEC8-4BDF-8617-B04437BB964E}"/>
          </ac:spMkLst>
        </pc:spChg>
        <pc:picChg chg="del">
          <ac:chgData name="Leah Montner Dixon" userId="d5b2ae9e-9213-4442-b7df-4db8cbe51e5d" providerId="ADAL" clId="{20C69287-50E4-41AD-87FC-3F7CC72F7C7A}" dt="2022-05-10T14:23:50.217" v="3970" actId="478"/>
          <ac:picMkLst>
            <pc:docMk/>
            <pc:sldMk cId="1007027216" sldId="2144328253"/>
            <ac:picMk id="3" creationId="{4A92CA8D-054F-EF04-8BCD-A7B1B53A20C8}"/>
          </ac:picMkLst>
        </pc:picChg>
        <pc:picChg chg="del">
          <ac:chgData name="Leah Montner Dixon" userId="d5b2ae9e-9213-4442-b7df-4db8cbe51e5d" providerId="ADAL" clId="{20C69287-50E4-41AD-87FC-3F7CC72F7C7A}" dt="2022-05-10T14:23:50.217" v="3970" actId="478"/>
          <ac:picMkLst>
            <pc:docMk/>
            <pc:sldMk cId="1007027216" sldId="2144328253"/>
            <ac:picMk id="7" creationId="{39D1BA2A-3E26-4FB5-9FE7-7DA49202B5E8}"/>
          </ac:picMkLst>
        </pc:picChg>
        <pc:picChg chg="del">
          <ac:chgData name="Leah Montner Dixon" userId="d5b2ae9e-9213-4442-b7df-4db8cbe51e5d" providerId="ADAL" clId="{20C69287-50E4-41AD-87FC-3F7CC72F7C7A}" dt="2022-05-10T14:23:50.217" v="3970" actId="478"/>
          <ac:picMkLst>
            <pc:docMk/>
            <pc:sldMk cId="1007027216" sldId="2144328253"/>
            <ac:picMk id="19" creationId="{781646D6-4CA5-0F05-B9E0-B73C7A92C940}"/>
          </ac:picMkLst>
        </pc:picChg>
        <pc:picChg chg="add mod">
          <ac:chgData name="Leah Montner Dixon" userId="d5b2ae9e-9213-4442-b7df-4db8cbe51e5d" providerId="ADAL" clId="{20C69287-50E4-41AD-87FC-3F7CC72F7C7A}" dt="2022-05-10T14:23:50.555" v="3971"/>
          <ac:picMkLst>
            <pc:docMk/>
            <pc:sldMk cId="1007027216" sldId="2144328253"/>
            <ac:picMk id="22" creationId="{E8091AF5-CDEF-6F9A-0C6E-19B33C9ED21B}"/>
          </ac:picMkLst>
        </pc:picChg>
        <pc:picChg chg="add mod">
          <ac:chgData name="Leah Montner Dixon" userId="d5b2ae9e-9213-4442-b7df-4db8cbe51e5d" providerId="ADAL" clId="{20C69287-50E4-41AD-87FC-3F7CC72F7C7A}" dt="2022-05-10T14:23:50.555" v="3971"/>
          <ac:picMkLst>
            <pc:docMk/>
            <pc:sldMk cId="1007027216" sldId="2144328253"/>
            <ac:picMk id="23" creationId="{86E0FCF8-D813-EBC9-4D75-D96828B3ABB1}"/>
          </ac:picMkLst>
        </pc:picChg>
        <pc:picChg chg="add mod">
          <ac:chgData name="Leah Montner Dixon" userId="d5b2ae9e-9213-4442-b7df-4db8cbe51e5d" providerId="ADAL" clId="{20C69287-50E4-41AD-87FC-3F7CC72F7C7A}" dt="2022-05-10T14:23:56.523" v="3973" actId="1582"/>
          <ac:picMkLst>
            <pc:docMk/>
            <pc:sldMk cId="1007027216" sldId="2144328253"/>
            <ac:picMk id="28" creationId="{A2D66464-2DBD-8DB6-1B12-2ABAC5B84F37}"/>
          </ac:picMkLst>
        </pc:picChg>
        <pc:picChg chg="add mod">
          <ac:chgData name="Leah Montner Dixon" userId="d5b2ae9e-9213-4442-b7df-4db8cbe51e5d" providerId="ADAL" clId="{20C69287-50E4-41AD-87FC-3F7CC72F7C7A}" dt="2022-05-10T14:24:02.324" v="3975" actId="1582"/>
          <ac:picMkLst>
            <pc:docMk/>
            <pc:sldMk cId="1007027216" sldId="2144328253"/>
            <ac:picMk id="31" creationId="{2BA87DDD-529D-4F61-52D6-CF9950ADE763}"/>
          </ac:picMkLst>
        </pc:picChg>
        <pc:picChg chg="add mod">
          <ac:chgData name="Leah Montner Dixon" userId="d5b2ae9e-9213-4442-b7df-4db8cbe51e5d" providerId="ADAL" clId="{20C69287-50E4-41AD-87FC-3F7CC72F7C7A}" dt="2022-05-10T14:23:50.555" v="3971"/>
          <ac:picMkLst>
            <pc:docMk/>
            <pc:sldMk cId="1007027216" sldId="2144328253"/>
            <ac:picMk id="36" creationId="{E65051EC-52B6-C4FC-338E-2DC673460D7E}"/>
          </ac:picMkLst>
        </pc:picChg>
        <pc:picChg chg="del">
          <ac:chgData name="Leah Montner Dixon" userId="d5b2ae9e-9213-4442-b7df-4db8cbe51e5d" providerId="ADAL" clId="{20C69287-50E4-41AD-87FC-3F7CC72F7C7A}" dt="2022-05-10T14:23:50.217" v="3970" actId="478"/>
          <ac:picMkLst>
            <pc:docMk/>
            <pc:sldMk cId="1007027216" sldId="2144328253"/>
            <ac:picMk id="37" creationId="{1A724222-7E50-3B5A-BBE0-C283FFDF351E}"/>
          </ac:picMkLst>
        </pc:picChg>
        <pc:picChg chg="del">
          <ac:chgData name="Leah Montner Dixon" userId="d5b2ae9e-9213-4442-b7df-4db8cbe51e5d" providerId="ADAL" clId="{20C69287-50E4-41AD-87FC-3F7CC72F7C7A}" dt="2022-05-10T14:23:50.217" v="3970" actId="478"/>
          <ac:picMkLst>
            <pc:docMk/>
            <pc:sldMk cId="1007027216" sldId="2144328253"/>
            <ac:picMk id="39" creationId="{A6E83603-2CF6-BA79-843B-2D819C5A1539}"/>
          </ac:picMkLst>
        </pc:picChg>
      </pc:sldChg>
      <pc:sldChg chg="del">
        <pc:chgData name="Leah Montner Dixon" userId="d5b2ae9e-9213-4442-b7df-4db8cbe51e5d" providerId="ADAL" clId="{20C69287-50E4-41AD-87FC-3F7CC72F7C7A}" dt="2022-04-26T21:40:25.599" v="12" actId="47"/>
        <pc:sldMkLst>
          <pc:docMk/>
          <pc:sldMk cId="3142060975" sldId="2144328265"/>
        </pc:sldMkLst>
      </pc:sldChg>
      <pc:sldChg chg="del">
        <pc:chgData name="Leah Montner Dixon" userId="d5b2ae9e-9213-4442-b7df-4db8cbe51e5d" providerId="ADAL" clId="{20C69287-50E4-41AD-87FC-3F7CC72F7C7A}" dt="2022-04-26T21:40:26.132" v="13" actId="47"/>
        <pc:sldMkLst>
          <pc:docMk/>
          <pc:sldMk cId="1624925729" sldId="2144328266"/>
        </pc:sldMkLst>
      </pc:sldChg>
      <pc:sldChg chg="del">
        <pc:chgData name="Leah Montner Dixon" userId="d5b2ae9e-9213-4442-b7df-4db8cbe51e5d" providerId="ADAL" clId="{20C69287-50E4-41AD-87FC-3F7CC72F7C7A}" dt="2022-04-26T21:40:26.598" v="14" actId="47"/>
        <pc:sldMkLst>
          <pc:docMk/>
          <pc:sldMk cId="4147134956" sldId="2144328267"/>
        </pc:sldMkLst>
      </pc:sldChg>
      <pc:sldChg chg="del">
        <pc:chgData name="Leah Montner Dixon" userId="d5b2ae9e-9213-4442-b7df-4db8cbe51e5d" providerId="ADAL" clId="{20C69287-50E4-41AD-87FC-3F7CC72F7C7A}" dt="2022-04-26T21:40:27.172" v="15" actId="47"/>
        <pc:sldMkLst>
          <pc:docMk/>
          <pc:sldMk cId="3913359876" sldId="2144328268"/>
        </pc:sldMkLst>
      </pc:sldChg>
      <pc:sldChg chg="del">
        <pc:chgData name="Leah Montner Dixon" userId="d5b2ae9e-9213-4442-b7df-4db8cbe51e5d" providerId="ADAL" clId="{20C69287-50E4-41AD-87FC-3F7CC72F7C7A}" dt="2022-04-26T21:40:28.165" v="16" actId="47"/>
        <pc:sldMkLst>
          <pc:docMk/>
          <pc:sldMk cId="1505683369" sldId="2144328269"/>
        </pc:sldMkLst>
      </pc:sldChg>
    </pc:docChg>
  </pc:docChgLst>
  <pc:docChgLst>
    <pc:chgData name="Jason Wiese" userId="4bff8d5b-7de6-4655-b397-69b0afc81113" providerId="ADAL" clId="{70B587D2-CA67-484C-B7A5-C511AB666ED6}"/>
    <pc:docChg chg="modSld">
      <pc:chgData name="Jason Wiese" userId="4bff8d5b-7de6-4655-b397-69b0afc81113" providerId="ADAL" clId="{70B587D2-CA67-484C-B7A5-C511AB666ED6}" dt="2022-05-04T22:52:23.501" v="36" actId="27918"/>
      <pc:docMkLst>
        <pc:docMk/>
      </pc:docMkLst>
      <pc:sldChg chg="modSp mod">
        <pc:chgData name="Jason Wiese" userId="4bff8d5b-7de6-4655-b397-69b0afc81113" providerId="ADAL" clId="{70B587D2-CA67-484C-B7A5-C511AB666ED6}" dt="2022-05-04T22:52:23.501" v="36" actId="27918"/>
        <pc:sldMkLst>
          <pc:docMk/>
          <pc:sldMk cId="1716954848" sldId="2144328252"/>
        </pc:sldMkLst>
        <pc:spChg chg="mod">
          <ac:chgData name="Jason Wiese" userId="4bff8d5b-7de6-4655-b397-69b0afc81113" providerId="ADAL" clId="{70B587D2-CA67-484C-B7A5-C511AB666ED6}" dt="2022-05-04T22:50:51.508" v="33" actId="14100"/>
          <ac:spMkLst>
            <pc:docMk/>
            <pc:sldMk cId="1716954848" sldId="2144328252"/>
            <ac:spMk id="2" creationId="{92BD83EA-3C01-8526-2974-CB3915A85E2E}"/>
          </ac:spMkLst>
        </pc:spChg>
        <pc:spChg chg="mod">
          <ac:chgData name="Jason Wiese" userId="4bff8d5b-7de6-4655-b397-69b0afc81113" providerId="ADAL" clId="{70B587D2-CA67-484C-B7A5-C511AB666ED6}" dt="2022-05-04T22:50:33.350" v="31" actId="14100"/>
          <ac:spMkLst>
            <pc:docMk/>
            <pc:sldMk cId="1716954848" sldId="2144328252"/>
            <ac:spMk id="17" creationId="{7C33A453-3076-4E21-E8F5-0ED56FADADA5}"/>
          </ac:spMkLst>
        </pc:spChg>
        <pc:spChg chg="mod">
          <ac:chgData name="Jason Wiese" userId="4bff8d5b-7de6-4655-b397-69b0afc81113" providerId="ADAL" clId="{70B587D2-CA67-484C-B7A5-C511AB666ED6}" dt="2022-05-04T22:50:29.853" v="30" actId="14100"/>
          <ac:spMkLst>
            <pc:docMk/>
            <pc:sldMk cId="1716954848" sldId="2144328252"/>
            <ac:spMk id="18" creationId="{F1896191-E1D4-5AA2-1E71-5012FC1BED1D}"/>
          </ac:spMkLst>
        </pc:spChg>
        <pc:spChg chg="mod">
          <ac:chgData name="Jason Wiese" userId="4bff8d5b-7de6-4655-b397-69b0afc81113" providerId="ADAL" clId="{70B587D2-CA67-484C-B7A5-C511AB666ED6}" dt="2022-05-04T22:49:03.836" v="22" actId="14100"/>
          <ac:spMkLst>
            <pc:docMk/>
            <pc:sldMk cId="1716954848" sldId="2144328252"/>
            <ac:spMk id="19" creationId="{79A7FEAA-FC98-4ACB-E46A-D79179BA36C2}"/>
          </ac:spMkLst>
        </pc:spChg>
        <pc:spChg chg="mod">
          <ac:chgData name="Jason Wiese" userId="4bff8d5b-7de6-4655-b397-69b0afc81113" providerId="ADAL" clId="{70B587D2-CA67-484C-B7A5-C511AB666ED6}" dt="2022-05-04T22:50:18.046" v="29" actId="14100"/>
          <ac:spMkLst>
            <pc:docMk/>
            <pc:sldMk cId="1716954848" sldId="2144328252"/>
            <ac:spMk id="20" creationId="{3C4245AB-7ADE-0875-32F5-B74802BE4BE9}"/>
          </ac:spMkLst>
        </pc:spChg>
        <pc:graphicFrameChg chg="mod">
          <ac:chgData name="Jason Wiese" userId="4bff8d5b-7de6-4655-b397-69b0afc81113" providerId="ADAL" clId="{70B587D2-CA67-484C-B7A5-C511AB666ED6}" dt="2022-05-04T22:48:17.555" v="17" actId="1957"/>
          <ac:graphicFrameMkLst>
            <pc:docMk/>
            <pc:sldMk cId="1716954848" sldId="2144328252"/>
            <ac:graphicFrameMk id="15" creationId="{98DADF64-0089-4CAA-BE5E-429FD1DE7738}"/>
          </ac:graphicFrameMkLst>
        </pc:graphicFrameChg>
      </pc:sldChg>
    </pc:docChg>
  </pc:docChgLst>
  <pc:docChgLst>
    <pc:chgData name="Jason Wiese" userId="4bff8d5b-7de6-4655-b397-69b0afc81113" providerId="ADAL" clId="{15626490-1C38-49FA-BD75-33CFF176A901}"/>
    <pc:docChg chg="undo redo custSel modSld">
      <pc:chgData name="Jason Wiese" userId="4bff8d5b-7de6-4655-b397-69b0afc81113" providerId="ADAL" clId="{15626490-1C38-49FA-BD75-33CFF176A901}" dt="2022-05-03T16:15:54.821" v="1241" actId="20577"/>
      <pc:docMkLst>
        <pc:docMk/>
      </pc:docMkLst>
      <pc:sldChg chg="modSp mod delCm">
        <pc:chgData name="Jason Wiese" userId="4bff8d5b-7de6-4655-b397-69b0afc81113" providerId="ADAL" clId="{15626490-1C38-49FA-BD75-33CFF176A901}" dt="2022-05-03T16:15:54.821" v="1241" actId="20577"/>
        <pc:sldMkLst>
          <pc:docMk/>
          <pc:sldMk cId="2089898149" sldId="2144328243"/>
        </pc:sldMkLst>
        <pc:spChg chg="mod">
          <ac:chgData name="Jason Wiese" userId="4bff8d5b-7de6-4655-b397-69b0afc81113" providerId="ADAL" clId="{15626490-1C38-49FA-BD75-33CFF176A901}" dt="2022-05-03T16:15:54.821" v="1241" actId="20577"/>
          <ac:spMkLst>
            <pc:docMk/>
            <pc:sldMk cId="2089898149" sldId="2144328243"/>
            <ac:spMk id="2" creationId="{A6592E64-E824-477B-B70F-8B588BED48FC}"/>
          </ac:spMkLst>
        </pc:spChg>
      </pc:sldChg>
      <pc:sldChg chg="addSp delSp modSp mod">
        <pc:chgData name="Jason Wiese" userId="4bff8d5b-7de6-4655-b397-69b0afc81113" providerId="ADAL" clId="{15626490-1C38-49FA-BD75-33CFF176A901}" dt="2022-05-03T16:05:08.398" v="874" actId="1036"/>
        <pc:sldMkLst>
          <pc:docMk/>
          <pc:sldMk cId="2904742066" sldId="2144328247"/>
        </pc:sldMkLst>
        <pc:spChg chg="add del">
          <ac:chgData name="Jason Wiese" userId="4bff8d5b-7de6-4655-b397-69b0afc81113" providerId="ADAL" clId="{15626490-1C38-49FA-BD75-33CFF176A901}" dt="2022-05-03T16:05:04.789" v="872" actId="478"/>
          <ac:spMkLst>
            <pc:docMk/>
            <pc:sldMk cId="2904742066" sldId="2144328247"/>
            <ac:spMk id="3" creationId="{FAC46416-69F2-4C74-9482-A64579EB485E}"/>
          </ac:spMkLst>
        </pc:spChg>
        <pc:spChg chg="mod">
          <ac:chgData name="Jason Wiese" userId="4bff8d5b-7de6-4655-b397-69b0afc81113" providerId="ADAL" clId="{15626490-1C38-49FA-BD75-33CFF176A901}" dt="2022-05-03T16:05:08.398" v="874" actId="1036"/>
          <ac:spMkLst>
            <pc:docMk/>
            <pc:sldMk cId="2904742066" sldId="2144328247"/>
            <ac:spMk id="13" creationId="{7E0B82B1-3BAB-46AB-8F50-DC176C0F923B}"/>
          </ac:spMkLst>
        </pc:spChg>
        <pc:spChg chg="add del mod">
          <ac:chgData name="Jason Wiese" userId="4bff8d5b-7de6-4655-b397-69b0afc81113" providerId="ADAL" clId="{15626490-1C38-49FA-BD75-33CFF176A901}" dt="2022-05-03T16:04:19.397" v="860" actId="478"/>
          <ac:spMkLst>
            <pc:docMk/>
            <pc:sldMk cId="2904742066" sldId="2144328247"/>
            <ac:spMk id="14" creationId="{F5010A9A-8BB8-1FB9-7D3F-26A4FDDDFDD3}"/>
          </ac:spMkLst>
        </pc:spChg>
        <pc:spChg chg="add del mod">
          <ac:chgData name="Jason Wiese" userId="4bff8d5b-7de6-4655-b397-69b0afc81113" providerId="ADAL" clId="{15626490-1C38-49FA-BD75-33CFF176A901}" dt="2022-05-03T16:05:03.987" v="869" actId="478"/>
          <ac:spMkLst>
            <pc:docMk/>
            <pc:sldMk cId="2904742066" sldId="2144328247"/>
            <ac:spMk id="16" creationId="{9A92CC79-CA73-AAC8-5AE8-3E58E601C2EA}"/>
          </ac:spMkLst>
        </pc:spChg>
        <pc:spChg chg="add del mod">
          <ac:chgData name="Jason Wiese" userId="4bff8d5b-7de6-4655-b397-69b0afc81113" providerId="ADAL" clId="{15626490-1C38-49FA-BD75-33CFF176A901}" dt="2022-05-03T16:05:04.142" v="870" actId="478"/>
          <ac:spMkLst>
            <pc:docMk/>
            <pc:sldMk cId="2904742066" sldId="2144328247"/>
            <ac:spMk id="18" creationId="{C576A1F4-06CF-89D6-6A1E-3A4D912033BC}"/>
          </ac:spMkLst>
        </pc:spChg>
        <pc:graphicFrameChg chg="mod">
          <ac:chgData name="Jason Wiese" userId="4bff8d5b-7de6-4655-b397-69b0afc81113" providerId="ADAL" clId="{15626490-1C38-49FA-BD75-33CFF176A901}" dt="2022-05-03T15:35:28.453" v="66" actId="20577"/>
          <ac:graphicFrameMkLst>
            <pc:docMk/>
            <pc:sldMk cId="2904742066" sldId="2144328247"/>
            <ac:graphicFrameMk id="6" creationId="{E64F23B8-B662-4B9A-B71E-F50DACE91162}"/>
          </ac:graphicFrameMkLst>
        </pc:graphicFrameChg>
        <pc:cxnChg chg="add del mod">
          <ac:chgData name="Jason Wiese" userId="4bff8d5b-7de6-4655-b397-69b0afc81113" providerId="ADAL" clId="{15626490-1C38-49FA-BD75-33CFF176A901}" dt="2022-05-03T16:05:04.310" v="871" actId="478"/>
          <ac:cxnSpMkLst>
            <pc:docMk/>
            <pc:sldMk cId="2904742066" sldId="2144328247"/>
            <ac:cxnSpMk id="5" creationId="{2F6FCD1A-02A1-42A4-82DB-E987FF2B1E5E}"/>
          </ac:cxnSpMkLst>
        </pc:cxnChg>
      </pc:sldChg>
      <pc:sldChg chg="addSp delSp modSp mod delCm">
        <pc:chgData name="Jason Wiese" userId="4bff8d5b-7de6-4655-b397-69b0afc81113" providerId="ADAL" clId="{15626490-1C38-49FA-BD75-33CFF176A901}" dt="2022-05-03T16:11:49.638" v="1237" actId="313"/>
        <pc:sldMkLst>
          <pc:docMk/>
          <pc:sldMk cId="3898409762" sldId="2144328249"/>
        </pc:sldMkLst>
        <pc:spChg chg="mod">
          <ac:chgData name="Jason Wiese" userId="4bff8d5b-7de6-4655-b397-69b0afc81113" providerId="ADAL" clId="{15626490-1C38-49FA-BD75-33CFF176A901}" dt="2022-05-03T16:05:52.495" v="897" actId="1036"/>
          <ac:spMkLst>
            <pc:docMk/>
            <pc:sldMk cId="3898409762" sldId="2144328249"/>
            <ac:spMk id="10" creationId="{1F5544B4-64B7-4E00-A1B6-76422658B8ED}"/>
          </ac:spMkLst>
        </pc:spChg>
        <pc:spChg chg="add del mod">
          <ac:chgData name="Jason Wiese" userId="4bff8d5b-7de6-4655-b397-69b0afc81113" providerId="ADAL" clId="{15626490-1C38-49FA-BD75-33CFF176A901}" dt="2022-05-03T16:11:49.638" v="1237" actId="313"/>
          <ac:spMkLst>
            <pc:docMk/>
            <pc:sldMk cId="3898409762" sldId="2144328249"/>
            <ac:spMk id="24" creationId="{FAB379F6-2843-4A77-9DA9-95E3993F1E07}"/>
          </ac:spMkLst>
        </pc:spChg>
      </pc:sldChg>
      <pc:sldChg chg="modSp mod">
        <pc:chgData name="Jason Wiese" userId="4bff8d5b-7de6-4655-b397-69b0afc81113" providerId="ADAL" clId="{15626490-1C38-49FA-BD75-33CFF176A901}" dt="2022-05-03T15:33:26.870" v="64" actId="20577"/>
        <pc:sldMkLst>
          <pc:docMk/>
          <pc:sldMk cId="1716954848" sldId="2144328252"/>
        </pc:sldMkLst>
        <pc:spChg chg="mod">
          <ac:chgData name="Jason Wiese" userId="4bff8d5b-7de6-4655-b397-69b0afc81113" providerId="ADAL" clId="{15626490-1C38-49FA-BD75-33CFF176A901}" dt="2022-05-03T15:33:26.870" v="64" actId="20577"/>
          <ac:spMkLst>
            <pc:docMk/>
            <pc:sldMk cId="1716954848" sldId="2144328252"/>
            <ac:spMk id="10" creationId="{1F5544B4-64B7-4E00-A1B6-76422658B8ED}"/>
          </ac:spMkLst>
        </pc:spChg>
        <pc:spChg chg="mod">
          <ac:chgData name="Jason Wiese" userId="4bff8d5b-7de6-4655-b397-69b0afc81113" providerId="ADAL" clId="{15626490-1C38-49FA-BD75-33CFF176A901}" dt="2022-05-03T15:32:09.939" v="52" actId="313"/>
          <ac:spMkLst>
            <pc:docMk/>
            <pc:sldMk cId="1716954848" sldId="2144328252"/>
            <ac:spMk id="21" creationId="{63C7D5C7-972F-4FA3-9835-77A2A0B5E1B7}"/>
          </ac:spMkLst>
        </pc:spChg>
      </pc:sldChg>
      <pc:sldChg chg="addSp modSp">
        <pc:chgData name="Jason Wiese" userId="4bff8d5b-7de6-4655-b397-69b0afc81113" providerId="ADAL" clId="{15626490-1C38-49FA-BD75-33CFF176A901}" dt="2022-05-03T15:25:47.089" v="0"/>
        <pc:sldMkLst>
          <pc:docMk/>
          <pc:sldMk cId="1007027216" sldId="2144328253"/>
        </pc:sldMkLst>
        <pc:spChg chg="add mod">
          <ac:chgData name="Jason Wiese" userId="4bff8d5b-7de6-4655-b397-69b0afc81113" providerId="ADAL" clId="{15626490-1C38-49FA-BD75-33CFF176A901}" dt="2022-05-03T15:25:47.089" v="0"/>
          <ac:spMkLst>
            <pc:docMk/>
            <pc:sldMk cId="1007027216" sldId="2144328253"/>
            <ac:spMk id="20" creationId="{7FC97261-288F-7B6B-BABC-8CF8E95EDBAA}"/>
          </ac:spMkLst>
        </pc:spChg>
      </pc:sldChg>
    </pc:docChg>
  </pc:docChgLst>
  <pc:docChgLst>
    <pc:chgData name="Reed Kiely" userId="768be38e-2fb5-40ce-925d-bd8e9d9e3c31" providerId="ADAL" clId="{F41F2EF8-466B-45A2-949C-93EB0228DDEE}"/>
    <pc:docChg chg="custSel modSld">
      <pc:chgData name="Reed Kiely" userId="768be38e-2fb5-40ce-925d-bd8e9d9e3c31" providerId="ADAL" clId="{F41F2EF8-466B-45A2-949C-93EB0228DDEE}" dt="2022-06-09T14:54:04.499" v="1"/>
      <pc:docMkLst>
        <pc:docMk/>
      </pc:docMkLst>
      <pc:sldChg chg="addSp delSp modSp mod">
        <pc:chgData name="Reed Kiely" userId="768be38e-2fb5-40ce-925d-bd8e9d9e3c31" providerId="ADAL" clId="{F41F2EF8-466B-45A2-949C-93EB0228DDEE}" dt="2022-06-09T14:54:04.499" v="1"/>
        <pc:sldMkLst>
          <pc:docMk/>
          <pc:sldMk cId="1007027216" sldId="2144328253"/>
        </pc:sldMkLst>
        <pc:spChg chg="add mod">
          <ac:chgData name="Reed Kiely" userId="768be38e-2fb5-40ce-925d-bd8e9d9e3c31" providerId="ADAL" clId="{F41F2EF8-466B-45A2-949C-93EB0228DDEE}" dt="2022-06-09T14:54:04.499" v="1"/>
          <ac:spMkLst>
            <pc:docMk/>
            <pc:sldMk cId="1007027216" sldId="2144328253"/>
            <ac:spMk id="19" creationId="{DEAE11CF-D448-6E05-3049-D3C38295AF0C}"/>
          </ac:spMkLst>
        </pc:spChg>
        <pc:spChg chg="del">
          <ac:chgData name="Reed Kiely" userId="768be38e-2fb5-40ce-925d-bd8e9d9e3c31" providerId="ADAL" clId="{F41F2EF8-466B-45A2-949C-93EB0228DDEE}" dt="2022-06-09T14:54:04.251" v="0" actId="478"/>
          <ac:spMkLst>
            <pc:docMk/>
            <pc:sldMk cId="1007027216" sldId="2144328253"/>
            <ac:spMk id="20" creationId="{534539AF-B0A1-037A-339A-5661914F9D50}"/>
          </ac:spMkLst>
        </pc:spChg>
        <pc:picChg chg="del">
          <ac:chgData name="Reed Kiely" userId="768be38e-2fb5-40ce-925d-bd8e9d9e3c31" providerId="ADAL" clId="{F41F2EF8-466B-45A2-949C-93EB0228DDEE}" dt="2022-06-09T14:54:04.251" v="0" actId="478"/>
          <ac:picMkLst>
            <pc:docMk/>
            <pc:sldMk cId="1007027216" sldId="2144328253"/>
            <ac:picMk id="22" creationId="{E8091AF5-CDEF-6F9A-0C6E-19B33C9ED21B}"/>
          </ac:picMkLst>
        </pc:picChg>
        <pc:picChg chg="add mod">
          <ac:chgData name="Reed Kiely" userId="768be38e-2fb5-40ce-925d-bd8e9d9e3c31" providerId="ADAL" clId="{F41F2EF8-466B-45A2-949C-93EB0228DDEE}" dt="2022-06-09T14:54:04.499" v="1"/>
          <ac:picMkLst>
            <pc:docMk/>
            <pc:sldMk cId="1007027216" sldId="2144328253"/>
            <ac:picMk id="26" creationId="{BD1ABB38-4122-75F7-7B2E-394DAD3B0FFB}"/>
          </ac:picMkLst>
        </pc:picChg>
      </pc:sldChg>
    </pc:docChg>
  </pc:docChgLst>
  <pc:docChgLst>
    <pc:chgData name="Jason Wiese" userId="4bff8d5b-7de6-4655-b397-69b0afc81113" providerId="ADAL" clId="{514B3479-7CDC-4F80-91AB-0F51F1977CE2}"/>
    <pc:docChg chg="modSld">
      <pc:chgData name="Jason Wiese" userId="4bff8d5b-7de6-4655-b397-69b0afc81113" providerId="ADAL" clId="{514B3479-7CDC-4F80-91AB-0F51F1977CE2}" dt="2022-05-02T14:22:38.019" v="0" actId="20577"/>
      <pc:docMkLst>
        <pc:docMk/>
      </pc:docMkLst>
      <pc:sldChg chg="modSp mod">
        <pc:chgData name="Jason Wiese" userId="4bff8d5b-7de6-4655-b397-69b0afc81113" providerId="ADAL" clId="{514B3479-7CDC-4F80-91AB-0F51F1977CE2}" dt="2022-05-02T14:22:38.019" v="0" actId="20577"/>
        <pc:sldMkLst>
          <pc:docMk/>
          <pc:sldMk cId="1007027216" sldId="2144328253"/>
        </pc:sldMkLst>
        <pc:spChg chg="mod">
          <ac:chgData name="Jason Wiese" userId="4bff8d5b-7de6-4655-b397-69b0afc81113" providerId="ADAL" clId="{514B3479-7CDC-4F80-91AB-0F51F1977CE2}" dt="2022-05-02T14:22:38.019" v="0" actId="20577"/>
          <ac:spMkLst>
            <pc:docMk/>
            <pc:sldMk cId="1007027216" sldId="2144328253"/>
            <ac:spMk id="4" creationId="{30504257-6AF4-4C35-81C9-37FE3D8B1206}"/>
          </ac:spMkLst>
        </pc:spChg>
      </pc:sldChg>
    </pc:docChg>
  </pc:docChgLst>
  <pc:docChgLst>
    <pc:chgData name="Karolina Guillen" userId="c1c08796-a0be-47c6-af52-5d31fd96ec50" providerId="ADAL" clId="{B526C0F6-BDA3-4230-8C17-C91CCE9DEB14}"/>
    <pc:docChg chg="modSld">
      <pc:chgData name="Karolina Guillen" userId="c1c08796-a0be-47c6-af52-5d31fd96ec50" providerId="ADAL" clId="{B526C0F6-BDA3-4230-8C17-C91CCE9DEB14}" dt="2022-05-19T20:06:49.714" v="8"/>
      <pc:docMkLst>
        <pc:docMk/>
      </pc:docMkLst>
      <pc:sldChg chg="modSp mod">
        <pc:chgData name="Karolina Guillen" userId="c1c08796-a0be-47c6-af52-5d31fd96ec50" providerId="ADAL" clId="{B526C0F6-BDA3-4230-8C17-C91CCE9DEB14}" dt="2022-05-19T20:06:49.714" v="8"/>
        <pc:sldMkLst>
          <pc:docMk/>
          <pc:sldMk cId="1007027216" sldId="2144328253"/>
        </pc:sldMkLst>
        <pc:spChg chg="mod">
          <ac:chgData name="Karolina Guillen" userId="c1c08796-a0be-47c6-af52-5d31fd96ec50" providerId="ADAL" clId="{B526C0F6-BDA3-4230-8C17-C91CCE9DEB14}" dt="2022-05-19T20:06:49.714" v="8"/>
          <ac:spMkLst>
            <pc:docMk/>
            <pc:sldMk cId="1007027216" sldId="2144328253"/>
            <ac:spMk id="24" creationId="{5B669BFE-CA15-3AE4-6E87-F7AF89BB2BC1}"/>
          </ac:spMkLst>
        </pc:spChg>
        <pc:spChg chg="mod">
          <ac:chgData name="Karolina Guillen" userId="c1c08796-a0be-47c6-af52-5d31fd96ec50" providerId="ADAL" clId="{B526C0F6-BDA3-4230-8C17-C91CCE9DEB14}" dt="2022-05-19T20:06:42.735" v="6"/>
          <ac:spMkLst>
            <pc:docMk/>
            <pc:sldMk cId="1007027216" sldId="2144328253"/>
            <ac:spMk id="25" creationId="{FE21ED2C-A616-3D79-ABA0-7090480FA884}"/>
          </ac:spMkLst>
        </pc:spChg>
        <pc:spChg chg="mod">
          <ac:chgData name="Karolina Guillen" userId="c1c08796-a0be-47c6-af52-5d31fd96ec50" providerId="ADAL" clId="{B526C0F6-BDA3-4230-8C17-C91CCE9DEB14}" dt="2022-05-19T20:06:39.316" v="5"/>
          <ac:spMkLst>
            <pc:docMk/>
            <pc:sldMk cId="1007027216" sldId="2144328253"/>
            <ac:spMk id="27" creationId="{1507CEA4-AA73-AA70-EE97-B024531C4724}"/>
          </ac:spMkLst>
        </pc:spChg>
        <pc:spChg chg="mod">
          <ac:chgData name="Karolina Guillen" userId="c1c08796-a0be-47c6-af52-5d31fd96ec50" providerId="ADAL" clId="{B526C0F6-BDA3-4230-8C17-C91CCE9DEB14}" dt="2022-05-19T20:06:46.305" v="7"/>
          <ac:spMkLst>
            <pc:docMk/>
            <pc:sldMk cId="1007027216" sldId="2144328253"/>
            <ac:spMk id="30" creationId="{B7AF47AE-76F9-7A37-FBD8-AE2A12A49BB7}"/>
          </ac:spMkLst>
        </pc:spChg>
        <pc:picChg chg="mod">
          <ac:chgData name="Karolina Guillen" userId="c1c08796-a0be-47c6-af52-5d31fd96ec50" providerId="ADAL" clId="{B526C0F6-BDA3-4230-8C17-C91CCE9DEB14}" dt="2022-05-19T20:06:21.897" v="2"/>
          <ac:picMkLst>
            <pc:docMk/>
            <pc:sldMk cId="1007027216" sldId="2144328253"/>
            <ac:picMk id="23" creationId="{86E0FCF8-D813-EBC9-4D75-D96828B3ABB1}"/>
          </ac:picMkLst>
        </pc:picChg>
        <pc:picChg chg="mod">
          <ac:chgData name="Karolina Guillen" userId="c1c08796-a0be-47c6-af52-5d31fd96ec50" providerId="ADAL" clId="{B526C0F6-BDA3-4230-8C17-C91CCE9DEB14}" dt="2022-05-19T20:06:18.022" v="1"/>
          <ac:picMkLst>
            <pc:docMk/>
            <pc:sldMk cId="1007027216" sldId="2144328253"/>
            <ac:picMk id="28" creationId="{A2D66464-2DBD-8DB6-1B12-2ABAC5B84F37}"/>
          </ac:picMkLst>
        </pc:picChg>
        <pc:picChg chg="mod">
          <ac:chgData name="Karolina Guillen" userId="c1c08796-a0be-47c6-af52-5d31fd96ec50" providerId="ADAL" clId="{B526C0F6-BDA3-4230-8C17-C91CCE9DEB14}" dt="2022-05-19T20:06:24.858" v="3"/>
          <ac:picMkLst>
            <pc:docMk/>
            <pc:sldMk cId="1007027216" sldId="2144328253"/>
            <ac:picMk id="31" creationId="{2BA87DDD-529D-4F61-52D6-CF9950ADE763}"/>
          </ac:picMkLst>
        </pc:picChg>
        <pc:picChg chg="mod">
          <ac:chgData name="Karolina Guillen" userId="c1c08796-a0be-47c6-af52-5d31fd96ec50" providerId="ADAL" clId="{B526C0F6-BDA3-4230-8C17-C91CCE9DEB14}" dt="2022-05-19T20:06:27.810" v="4"/>
          <ac:picMkLst>
            <pc:docMk/>
            <pc:sldMk cId="1007027216" sldId="2144328253"/>
            <ac:picMk id="36" creationId="{E65051EC-52B6-C4FC-338E-2DC673460D7E}"/>
          </ac:picMkLst>
        </pc:picChg>
      </pc:sldChg>
    </pc:docChg>
  </pc:docChgLst>
  <pc:docChgLst>
    <pc:chgData name="Jason Wiese" userId="4bff8d5b-7de6-4655-b397-69b0afc81113" providerId="ADAL" clId="{2290FA33-18B6-446D-A896-229AC04C35E1}"/>
    <pc:docChg chg="custSel modSld">
      <pc:chgData name="Jason Wiese" userId="4bff8d5b-7de6-4655-b397-69b0afc81113" providerId="ADAL" clId="{2290FA33-18B6-446D-A896-229AC04C35E1}" dt="2022-05-20T13:43:31.146" v="58" actId="27918"/>
      <pc:docMkLst>
        <pc:docMk/>
      </pc:docMkLst>
      <pc:sldChg chg="addSp delSp modSp mod">
        <pc:chgData name="Jason Wiese" userId="4bff8d5b-7de6-4655-b397-69b0afc81113" providerId="ADAL" clId="{2290FA33-18B6-446D-A896-229AC04C35E1}" dt="2022-05-20T13:43:31.146" v="58" actId="27918"/>
        <pc:sldMkLst>
          <pc:docMk/>
          <pc:sldMk cId="3898409762" sldId="2144328249"/>
        </pc:sldMkLst>
        <pc:spChg chg="mod">
          <ac:chgData name="Jason Wiese" userId="4bff8d5b-7de6-4655-b397-69b0afc81113" providerId="ADAL" clId="{2290FA33-18B6-446D-A896-229AC04C35E1}" dt="2022-05-20T13:41:40.933" v="23" actId="20577"/>
          <ac:spMkLst>
            <pc:docMk/>
            <pc:sldMk cId="3898409762" sldId="2144328249"/>
            <ac:spMk id="9" creationId="{8762200B-C4AF-489D-88A2-BDD66928B8AA}"/>
          </ac:spMkLst>
        </pc:spChg>
        <pc:spChg chg="mod">
          <ac:chgData name="Jason Wiese" userId="4bff8d5b-7de6-4655-b397-69b0afc81113" providerId="ADAL" clId="{2290FA33-18B6-446D-A896-229AC04C35E1}" dt="2022-05-20T13:43:08.354" v="53" actId="20577"/>
          <ac:spMkLst>
            <pc:docMk/>
            <pc:sldMk cId="3898409762" sldId="2144328249"/>
            <ac:spMk id="11" creationId="{E1A66FAE-690E-4565-93C4-701A1DB25FC6}"/>
          </ac:spMkLst>
        </pc:spChg>
        <pc:spChg chg="mod">
          <ac:chgData name="Jason Wiese" userId="4bff8d5b-7de6-4655-b397-69b0afc81113" providerId="ADAL" clId="{2290FA33-18B6-446D-A896-229AC04C35E1}" dt="2022-05-20T13:41:33.971" v="18" actId="20577"/>
          <ac:spMkLst>
            <pc:docMk/>
            <pc:sldMk cId="3898409762" sldId="2144328249"/>
            <ac:spMk id="23" creationId="{264F5EA2-AD31-4575-B722-C728D16E9E05}"/>
          </ac:spMkLst>
        </pc:spChg>
        <pc:picChg chg="add del mod modCrop">
          <ac:chgData name="Jason Wiese" userId="4bff8d5b-7de6-4655-b397-69b0afc81113" providerId="ADAL" clId="{2290FA33-18B6-446D-A896-229AC04C35E1}" dt="2022-05-20T13:43:20.095" v="54" actId="478"/>
          <ac:picMkLst>
            <pc:docMk/>
            <pc:sldMk cId="3898409762" sldId="2144328249"/>
            <ac:picMk id="3" creationId="{9908E298-8091-0571-A78B-AD67DAF9478C}"/>
          </ac:picMkLst>
        </pc:picChg>
      </pc:sldChg>
    </pc:docChg>
  </pc:docChgLst>
  <pc:docChgLst>
    <pc:chgData name="Leah Montner Dixon" userId="d5b2ae9e-9213-4442-b7df-4db8cbe51e5d" providerId="ADAL" clId="{08D40F77-42EC-4A3D-B3D4-4492510547C3}"/>
    <pc:docChg chg="undo redo custSel modSld">
      <pc:chgData name="Leah Montner Dixon" userId="d5b2ae9e-9213-4442-b7df-4db8cbe51e5d" providerId="ADAL" clId="{08D40F77-42EC-4A3D-B3D4-4492510547C3}" dt="2022-05-09T20:55:51.368" v="263" actId="12788"/>
      <pc:docMkLst>
        <pc:docMk/>
      </pc:docMkLst>
      <pc:sldChg chg="modSp mod">
        <pc:chgData name="Leah Montner Dixon" userId="d5b2ae9e-9213-4442-b7df-4db8cbe51e5d" providerId="ADAL" clId="{08D40F77-42EC-4A3D-B3D4-4492510547C3}" dt="2022-05-02T20:17:59.820" v="90" actId="20577"/>
        <pc:sldMkLst>
          <pc:docMk/>
          <pc:sldMk cId="2089898149" sldId="2144328243"/>
        </pc:sldMkLst>
        <pc:spChg chg="mod">
          <ac:chgData name="Leah Montner Dixon" userId="d5b2ae9e-9213-4442-b7df-4db8cbe51e5d" providerId="ADAL" clId="{08D40F77-42EC-4A3D-B3D4-4492510547C3}" dt="2022-05-02T20:11:48.571" v="3" actId="20577"/>
          <ac:spMkLst>
            <pc:docMk/>
            <pc:sldMk cId="2089898149" sldId="2144328243"/>
            <ac:spMk id="10" creationId="{1F5544B4-64B7-4E00-A1B6-76422658B8ED}"/>
          </ac:spMkLst>
        </pc:spChg>
        <pc:spChg chg="mod">
          <ac:chgData name="Leah Montner Dixon" userId="d5b2ae9e-9213-4442-b7df-4db8cbe51e5d" providerId="ADAL" clId="{08D40F77-42EC-4A3D-B3D4-4492510547C3}" dt="2022-05-02T20:17:59.820" v="90" actId="20577"/>
          <ac:spMkLst>
            <pc:docMk/>
            <pc:sldMk cId="2089898149" sldId="2144328243"/>
            <ac:spMk id="14" creationId="{5FDD52F7-5C5E-465B-879D-419D5510B821}"/>
          </ac:spMkLst>
        </pc:spChg>
      </pc:sldChg>
      <pc:sldChg chg="modCm">
        <pc:chgData name="Leah Montner Dixon" userId="d5b2ae9e-9213-4442-b7df-4db8cbe51e5d" providerId="ADAL" clId="{08D40F77-42EC-4A3D-B3D4-4492510547C3}" dt="2022-04-27T18:30:41.535" v="1"/>
        <pc:sldMkLst>
          <pc:docMk/>
          <pc:sldMk cId="1383052304" sldId="2144328244"/>
        </pc:sldMkLst>
      </pc:sldChg>
      <pc:sldChg chg="modSp mod">
        <pc:chgData name="Leah Montner Dixon" userId="d5b2ae9e-9213-4442-b7df-4db8cbe51e5d" providerId="ADAL" clId="{08D40F77-42EC-4A3D-B3D4-4492510547C3}" dt="2022-05-02T20:16:13.994" v="68" actId="20577"/>
        <pc:sldMkLst>
          <pc:docMk/>
          <pc:sldMk cId="594536612" sldId="2144328251"/>
        </pc:sldMkLst>
        <pc:spChg chg="mod">
          <ac:chgData name="Leah Montner Dixon" userId="d5b2ae9e-9213-4442-b7df-4db8cbe51e5d" providerId="ADAL" clId="{08D40F77-42EC-4A3D-B3D4-4492510547C3}" dt="2022-05-02T20:16:10.694" v="61" actId="1076"/>
          <ac:spMkLst>
            <pc:docMk/>
            <pc:sldMk cId="594536612" sldId="2144328251"/>
            <ac:spMk id="19" creationId="{5BDFCBAA-7FCB-4A8B-BCDB-8ECB55D30D1D}"/>
          </ac:spMkLst>
        </pc:spChg>
        <pc:spChg chg="mod">
          <ac:chgData name="Leah Montner Dixon" userId="d5b2ae9e-9213-4442-b7df-4db8cbe51e5d" providerId="ADAL" clId="{08D40F77-42EC-4A3D-B3D4-4492510547C3}" dt="2022-05-02T20:16:13.994" v="68" actId="20577"/>
          <ac:spMkLst>
            <pc:docMk/>
            <pc:sldMk cId="594536612" sldId="2144328251"/>
            <ac:spMk id="30" creationId="{07A8A004-F592-4B49-A725-F9BEA6D8DCD9}"/>
          </ac:spMkLst>
        </pc:spChg>
      </pc:sldChg>
      <pc:sldChg chg="addSp modSp mod">
        <pc:chgData name="Leah Montner Dixon" userId="d5b2ae9e-9213-4442-b7df-4db8cbe51e5d" providerId="ADAL" clId="{08D40F77-42EC-4A3D-B3D4-4492510547C3}" dt="2022-05-02T20:29:17.948" v="228" actId="1035"/>
        <pc:sldMkLst>
          <pc:docMk/>
          <pc:sldMk cId="1716954848" sldId="2144328252"/>
        </pc:sldMkLst>
        <pc:spChg chg="add mod">
          <ac:chgData name="Leah Montner Dixon" userId="d5b2ae9e-9213-4442-b7df-4db8cbe51e5d" providerId="ADAL" clId="{08D40F77-42EC-4A3D-B3D4-4492510547C3}" dt="2022-05-02T20:27:17.914" v="220" actId="1035"/>
          <ac:spMkLst>
            <pc:docMk/>
            <pc:sldMk cId="1716954848" sldId="2144328252"/>
            <ac:spMk id="2" creationId="{92BD83EA-3C01-8526-2974-CB3915A85E2E}"/>
          </ac:spMkLst>
        </pc:spChg>
        <pc:spChg chg="mod">
          <ac:chgData name="Leah Montner Dixon" userId="d5b2ae9e-9213-4442-b7df-4db8cbe51e5d" providerId="ADAL" clId="{08D40F77-42EC-4A3D-B3D4-4492510547C3}" dt="2022-05-02T20:22:27.226" v="191" actId="20577"/>
          <ac:spMkLst>
            <pc:docMk/>
            <pc:sldMk cId="1716954848" sldId="2144328252"/>
            <ac:spMk id="10" creationId="{1F5544B4-64B7-4E00-A1B6-76422658B8ED}"/>
          </ac:spMkLst>
        </pc:spChg>
        <pc:spChg chg="add mod">
          <ac:chgData name="Leah Montner Dixon" userId="d5b2ae9e-9213-4442-b7df-4db8cbe51e5d" providerId="ADAL" clId="{08D40F77-42EC-4A3D-B3D4-4492510547C3}" dt="2022-05-02T20:27:17.914" v="220" actId="1035"/>
          <ac:spMkLst>
            <pc:docMk/>
            <pc:sldMk cId="1716954848" sldId="2144328252"/>
            <ac:spMk id="17" creationId="{7C33A453-3076-4E21-E8F5-0ED56FADADA5}"/>
          </ac:spMkLst>
        </pc:spChg>
        <pc:spChg chg="add mod">
          <ac:chgData name="Leah Montner Dixon" userId="d5b2ae9e-9213-4442-b7df-4db8cbe51e5d" providerId="ADAL" clId="{08D40F77-42EC-4A3D-B3D4-4492510547C3}" dt="2022-05-02T20:27:27.472" v="221" actId="14100"/>
          <ac:spMkLst>
            <pc:docMk/>
            <pc:sldMk cId="1716954848" sldId="2144328252"/>
            <ac:spMk id="18" creationId="{F1896191-E1D4-5AA2-1E71-5012FC1BED1D}"/>
          </ac:spMkLst>
        </pc:spChg>
        <pc:spChg chg="add mod">
          <ac:chgData name="Leah Montner Dixon" userId="d5b2ae9e-9213-4442-b7df-4db8cbe51e5d" providerId="ADAL" clId="{08D40F77-42EC-4A3D-B3D4-4492510547C3}" dt="2022-05-02T20:29:12.248" v="225" actId="1035"/>
          <ac:spMkLst>
            <pc:docMk/>
            <pc:sldMk cId="1716954848" sldId="2144328252"/>
            <ac:spMk id="19" creationId="{79A7FEAA-FC98-4ACB-E46A-D79179BA36C2}"/>
          </ac:spMkLst>
        </pc:spChg>
        <pc:spChg chg="add mod">
          <ac:chgData name="Leah Montner Dixon" userId="d5b2ae9e-9213-4442-b7df-4db8cbe51e5d" providerId="ADAL" clId="{08D40F77-42EC-4A3D-B3D4-4492510547C3}" dt="2022-05-02T20:29:17.948" v="228" actId="1035"/>
          <ac:spMkLst>
            <pc:docMk/>
            <pc:sldMk cId="1716954848" sldId="2144328252"/>
            <ac:spMk id="20" creationId="{3C4245AB-7ADE-0875-32F5-B74802BE4BE9}"/>
          </ac:spMkLst>
        </pc:spChg>
        <pc:spChg chg="mod">
          <ac:chgData name="Leah Montner Dixon" userId="d5b2ae9e-9213-4442-b7df-4db8cbe51e5d" providerId="ADAL" clId="{08D40F77-42EC-4A3D-B3D4-4492510547C3}" dt="2022-05-02T20:14:31.948" v="41" actId="20577"/>
          <ac:spMkLst>
            <pc:docMk/>
            <pc:sldMk cId="1716954848" sldId="2144328252"/>
            <ac:spMk id="21" creationId="{63C7D5C7-972F-4FA3-9835-77A2A0B5E1B7}"/>
          </ac:spMkLst>
        </pc:spChg>
      </pc:sldChg>
      <pc:sldChg chg="addSp delSp modSp mod">
        <pc:chgData name="Leah Montner Dixon" userId="d5b2ae9e-9213-4442-b7df-4db8cbe51e5d" providerId="ADAL" clId="{08D40F77-42EC-4A3D-B3D4-4492510547C3}" dt="2022-05-09T20:55:51.368" v="263" actId="12788"/>
        <pc:sldMkLst>
          <pc:docMk/>
          <pc:sldMk cId="1007027216" sldId="2144328253"/>
        </pc:sldMkLst>
        <pc:spChg chg="mod">
          <ac:chgData name="Leah Montner Dixon" userId="d5b2ae9e-9213-4442-b7df-4db8cbe51e5d" providerId="ADAL" clId="{08D40F77-42EC-4A3D-B3D4-4492510547C3}" dt="2022-05-09T20:55:47.015" v="262" actId="12788"/>
          <ac:spMkLst>
            <pc:docMk/>
            <pc:sldMk cId="1007027216" sldId="2144328253"/>
            <ac:spMk id="26" creationId="{CE3903E4-F3A6-6FFB-3DDC-50EFC021B43C}"/>
          </ac:spMkLst>
        </pc:spChg>
        <pc:spChg chg="mod">
          <ac:chgData name="Leah Montner Dixon" userId="d5b2ae9e-9213-4442-b7df-4db8cbe51e5d" providerId="ADAL" clId="{08D40F77-42EC-4A3D-B3D4-4492510547C3}" dt="2022-05-09T20:55:47.015" v="262" actId="12788"/>
          <ac:spMkLst>
            <pc:docMk/>
            <pc:sldMk cId="1007027216" sldId="2144328253"/>
            <ac:spMk id="29" creationId="{705E780B-FE0E-553A-E23B-36E1D0E88C77}"/>
          </ac:spMkLst>
        </pc:spChg>
        <pc:spChg chg="mod">
          <ac:chgData name="Leah Montner Dixon" userId="d5b2ae9e-9213-4442-b7df-4db8cbe51e5d" providerId="ADAL" clId="{08D40F77-42EC-4A3D-B3D4-4492510547C3}" dt="2022-05-09T20:55:51.368" v="263" actId="12788"/>
          <ac:spMkLst>
            <pc:docMk/>
            <pc:sldMk cId="1007027216" sldId="2144328253"/>
            <ac:spMk id="35" creationId="{3CE9A074-27BC-DE39-619D-7F41234B8D59}"/>
          </ac:spMkLst>
        </pc:spChg>
        <pc:spChg chg="mod">
          <ac:chgData name="Leah Montner Dixon" userId="d5b2ae9e-9213-4442-b7df-4db8cbe51e5d" providerId="ADAL" clId="{08D40F77-42EC-4A3D-B3D4-4492510547C3}" dt="2022-05-09T20:55:51.368" v="263" actId="12788"/>
          <ac:spMkLst>
            <pc:docMk/>
            <pc:sldMk cId="1007027216" sldId="2144328253"/>
            <ac:spMk id="41" creationId="{340664D1-BEC8-4BDF-8617-B04437BB964E}"/>
          </ac:spMkLst>
        </pc:spChg>
        <pc:picChg chg="add mod">
          <ac:chgData name="Leah Montner Dixon" userId="d5b2ae9e-9213-4442-b7df-4db8cbe51e5d" providerId="ADAL" clId="{08D40F77-42EC-4A3D-B3D4-4492510547C3}" dt="2022-05-09T20:55:47.015" v="262" actId="12788"/>
          <ac:picMkLst>
            <pc:docMk/>
            <pc:sldMk cId="1007027216" sldId="2144328253"/>
            <ac:picMk id="3" creationId="{4A92CA8D-054F-EF04-8BCD-A7B1B53A20C8}"/>
          </ac:picMkLst>
        </pc:picChg>
        <pc:picChg chg="mod">
          <ac:chgData name="Leah Montner Dixon" userId="d5b2ae9e-9213-4442-b7df-4db8cbe51e5d" providerId="ADAL" clId="{08D40F77-42EC-4A3D-B3D4-4492510547C3}" dt="2022-05-09T20:55:47.015" v="262" actId="12788"/>
          <ac:picMkLst>
            <pc:docMk/>
            <pc:sldMk cId="1007027216" sldId="2144328253"/>
            <ac:picMk id="19" creationId="{781646D6-4CA5-0F05-B9E0-B73C7A92C940}"/>
          </ac:picMkLst>
        </pc:picChg>
        <pc:picChg chg="add del mod">
          <ac:chgData name="Leah Montner Dixon" userId="d5b2ae9e-9213-4442-b7df-4db8cbe51e5d" providerId="ADAL" clId="{08D40F77-42EC-4A3D-B3D4-4492510547C3}" dt="2022-05-09T20:54:49.713" v="232" actId="478"/>
          <ac:picMkLst>
            <pc:docMk/>
            <pc:sldMk cId="1007027216" sldId="2144328253"/>
            <ac:picMk id="20" creationId="{25E3DCC0-6B77-7C2E-DE6E-A320547A0129}"/>
          </ac:picMkLst>
        </pc:picChg>
        <pc:picChg chg="del">
          <ac:chgData name="Leah Montner Dixon" userId="d5b2ae9e-9213-4442-b7df-4db8cbe51e5d" providerId="ADAL" clId="{08D40F77-42EC-4A3D-B3D4-4492510547C3}" dt="2022-05-09T20:48:07.121" v="229" actId="478"/>
          <ac:picMkLst>
            <pc:docMk/>
            <pc:sldMk cId="1007027216" sldId="2144328253"/>
            <ac:picMk id="28" creationId="{EDDF9D7C-5032-C457-D9C5-AFFD9DF4F22A}"/>
          </ac:picMkLst>
        </pc:picChg>
        <pc:picChg chg="mod">
          <ac:chgData name="Leah Montner Dixon" userId="d5b2ae9e-9213-4442-b7df-4db8cbe51e5d" providerId="ADAL" clId="{08D40F77-42EC-4A3D-B3D4-4492510547C3}" dt="2022-05-09T20:55:51.368" v="263" actId="12788"/>
          <ac:picMkLst>
            <pc:docMk/>
            <pc:sldMk cId="1007027216" sldId="2144328253"/>
            <ac:picMk id="37" creationId="{1A724222-7E50-3B5A-BBE0-C283FFDF351E}"/>
          </ac:picMkLst>
        </pc:picChg>
        <pc:picChg chg="mod">
          <ac:chgData name="Leah Montner Dixon" userId="d5b2ae9e-9213-4442-b7df-4db8cbe51e5d" providerId="ADAL" clId="{08D40F77-42EC-4A3D-B3D4-4492510547C3}" dt="2022-05-09T20:55:51.368" v="263" actId="12788"/>
          <ac:picMkLst>
            <pc:docMk/>
            <pc:sldMk cId="1007027216" sldId="2144328253"/>
            <ac:picMk id="39" creationId="{A6E83603-2CF6-BA79-843B-2D819C5A1539}"/>
          </ac:picMkLst>
        </pc:picChg>
      </pc:sldChg>
    </pc:docChg>
  </pc:docChgLst>
  <pc:docChgLst>
    <pc:chgData name="Reed Kiely" userId="768be38e-2fb5-40ce-925d-bd8e9d9e3c31" providerId="ADAL" clId="{C3DCC223-626E-4298-82C4-C11788ED4AF0}"/>
    <pc:docChg chg="undo custSel addSld delSld modSld sldOrd">
      <pc:chgData name="Reed Kiely" userId="768be38e-2fb5-40ce-925d-bd8e9d9e3c31" providerId="ADAL" clId="{C3DCC223-626E-4298-82C4-C11788ED4AF0}" dt="2022-05-16T21:07:13.796" v="3273"/>
      <pc:docMkLst>
        <pc:docMk/>
      </pc:docMkLst>
      <pc:sldChg chg="modSp mod">
        <pc:chgData name="Reed Kiely" userId="768be38e-2fb5-40ce-925d-bd8e9d9e3c31" providerId="ADAL" clId="{C3DCC223-626E-4298-82C4-C11788ED4AF0}" dt="2022-04-28T20:29:48.686" v="2131" actId="20577"/>
        <pc:sldMkLst>
          <pc:docMk/>
          <pc:sldMk cId="586544117" sldId="259"/>
        </pc:sldMkLst>
        <pc:spChg chg="mod">
          <ac:chgData name="Reed Kiely" userId="768be38e-2fb5-40ce-925d-bd8e9d9e3c31" providerId="ADAL" clId="{C3DCC223-626E-4298-82C4-C11788ED4AF0}" dt="2022-04-28T20:29:48.686" v="2131" actId="20577"/>
          <ac:spMkLst>
            <pc:docMk/>
            <pc:sldMk cId="586544117" sldId="259"/>
            <ac:spMk id="12" creationId="{D3ED8F18-80E6-D449-A031-541661F2A42F}"/>
          </ac:spMkLst>
        </pc:spChg>
      </pc:sldChg>
      <pc:sldChg chg="add del">
        <pc:chgData name="Reed Kiely" userId="768be38e-2fb5-40ce-925d-bd8e9d9e3c31" providerId="ADAL" clId="{C3DCC223-626E-4298-82C4-C11788ED4AF0}" dt="2022-04-28T16:57:18.377" v="888" actId="47"/>
        <pc:sldMkLst>
          <pc:docMk/>
          <pc:sldMk cId="2484449245" sldId="2144327497"/>
        </pc:sldMkLst>
      </pc:sldChg>
      <pc:sldChg chg="modSp mod">
        <pc:chgData name="Reed Kiely" userId="768be38e-2fb5-40ce-925d-bd8e9d9e3c31" providerId="ADAL" clId="{C3DCC223-626E-4298-82C4-C11788ED4AF0}" dt="2022-04-29T15:42:45.198" v="2797" actId="1076"/>
        <pc:sldMkLst>
          <pc:docMk/>
          <pc:sldMk cId="826583887" sldId="2144328105"/>
        </pc:sldMkLst>
        <pc:spChg chg="mod">
          <ac:chgData name="Reed Kiely" userId="768be38e-2fb5-40ce-925d-bd8e9d9e3c31" providerId="ADAL" clId="{C3DCC223-626E-4298-82C4-C11788ED4AF0}" dt="2022-04-29T15:42:45.198" v="2797" actId="1076"/>
          <ac:spMkLst>
            <pc:docMk/>
            <pc:sldMk cId="826583887" sldId="2144328105"/>
            <ac:spMk id="38" creationId="{7A200C44-6D01-4F33-8936-620F36B880DC}"/>
          </ac:spMkLst>
        </pc:spChg>
      </pc:sldChg>
      <pc:sldChg chg="modSp mod">
        <pc:chgData name="Reed Kiely" userId="768be38e-2fb5-40ce-925d-bd8e9d9e3c31" providerId="ADAL" clId="{C3DCC223-626E-4298-82C4-C11788ED4AF0}" dt="2022-04-28T20:48:46.541" v="2513" actId="20577"/>
        <pc:sldMkLst>
          <pc:docMk/>
          <pc:sldMk cId="732019880" sldId="2144328106"/>
        </pc:sldMkLst>
        <pc:spChg chg="mod">
          <ac:chgData name="Reed Kiely" userId="768be38e-2fb5-40ce-925d-bd8e9d9e3c31" providerId="ADAL" clId="{C3DCC223-626E-4298-82C4-C11788ED4AF0}" dt="2022-04-28T20:48:46.541" v="2513" actId="20577"/>
          <ac:spMkLst>
            <pc:docMk/>
            <pc:sldMk cId="732019880" sldId="2144328106"/>
            <ac:spMk id="7" creationId="{F25B641F-1744-45AC-B343-CA9AA9737A1D}"/>
          </ac:spMkLst>
        </pc:spChg>
      </pc:sldChg>
      <pc:sldChg chg="addSp delSp modSp mod modCm">
        <pc:chgData name="Reed Kiely" userId="768be38e-2fb5-40ce-925d-bd8e9d9e3c31" providerId="ADAL" clId="{C3DCC223-626E-4298-82C4-C11788ED4AF0}" dt="2022-05-03T12:16:13.174" v="3052" actId="20577"/>
        <pc:sldMkLst>
          <pc:docMk/>
          <pc:sldMk cId="2089898149" sldId="2144328243"/>
        </pc:sldMkLst>
        <pc:spChg chg="add mod">
          <ac:chgData name="Reed Kiely" userId="768be38e-2fb5-40ce-925d-bd8e9d9e3c31" providerId="ADAL" clId="{C3DCC223-626E-4298-82C4-C11788ED4AF0}" dt="2022-05-03T12:16:13.174" v="3052" actId="20577"/>
          <ac:spMkLst>
            <pc:docMk/>
            <pc:sldMk cId="2089898149" sldId="2144328243"/>
            <ac:spMk id="2" creationId="{A6592E64-E824-477B-B70F-8B588BED48FC}"/>
          </ac:spMkLst>
        </pc:spChg>
        <pc:spChg chg="mod">
          <ac:chgData name="Reed Kiely" userId="768be38e-2fb5-40ce-925d-bd8e9d9e3c31" providerId="ADAL" clId="{C3DCC223-626E-4298-82C4-C11788ED4AF0}" dt="2022-05-03T12:16:03.945" v="3049" actId="1076"/>
          <ac:spMkLst>
            <pc:docMk/>
            <pc:sldMk cId="2089898149" sldId="2144328243"/>
            <ac:spMk id="3" creationId="{6EA7E60E-B7C7-4CCB-9456-E22942434B37}"/>
          </ac:spMkLst>
        </pc:spChg>
        <pc:spChg chg="del mod">
          <ac:chgData name="Reed Kiely" userId="768be38e-2fb5-40ce-925d-bd8e9d9e3c31" providerId="ADAL" clId="{C3DCC223-626E-4298-82C4-C11788ED4AF0}" dt="2022-04-28T17:42:25.476" v="1256" actId="478"/>
          <ac:spMkLst>
            <pc:docMk/>
            <pc:sldMk cId="2089898149" sldId="2144328243"/>
            <ac:spMk id="6" creationId="{2CA5A5E8-5F73-4DB9-BE9C-AAFD9F1A18A1}"/>
          </ac:spMkLst>
        </pc:spChg>
        <pc:spChg chg="mod">
          <ac:chgData name="Reed Kiely" userId="768be38e-2fb5-40ce-925d-bd8e9d9e3c31" providerId="ADAL" clId="{C3DCC223-626E-4298-82C4-C11788ED4AF0}" dt="2022-04-28T20:36:24.457" v="2138" actId="1076"/>
          <ac:spMkLst>
            <pc:docMk/>
            <pc:sldMk cId="2089898149" sldId="2144328243"/>
            <ac:spMk id="10" creationId="{1F5544B4-64B7-4E00-A1B6-76422658B8ED}"/>
          </ac:spMkLst>
        </pc:spChg>
        <pc:spChg chg="mod">
          <ac:chgData name="Reed Kiely" userId="768be38e-2fb5-40ce-925d-bd8e9d9e3c31" providerId="ADAL" clId="{C3DCC223-626E-4298-82C4-C11788ED4AF0}" dt="2022-05-03T12:15:54.394" v="3047" actId="1076"/>
          <ac:spMkLst>
            <pc:docMk/>
            <pc:sldMk cId="2089898149" sldId="2144328243"/>
            <ac:spMk id="11" creationId="{A82842D9-519A-4741-A97E-BF5AF948C2B3}"/>
          </ac:spMkLst>
        </pc:spChg>
        <pc:spChg chg="mod">
          <ac:chgData name="Reed Kiely" userId="768be38e-2fb5-40ce-925d-bd8e9d9e3c31" providerId="ADAL" clId="{C3DCC223-626E-4298-82C4-C11788ED4AF0}" dt="2022-05-03T12:15:51.820" v="3046" actId="14100"/>
          <ac:spMkLst>
            <pc:docMk/>
            <pc:sldMk cId="2089898149" sldId="2144328243"/>
            <ac:spMk id="12" creationId="{34B8E523-FDEF-45CE-9F45-B8AFF655E9A1}"/>
          </ac:spMkLst>
        </pc:spChg>
        <pc:spChg chg="mod">
          <ac:chgData name="Reed Kiely" userId="768be38e-2fb5-40ce-925d-bd8e9d9e3c31" providerId="ADAL" clId="{C3DCC223-626E-4298-82C4-C11788ED4AF0}" dt="2022-05-03T12:15:51.820" v="3046" actId="14100"/>
          <ac:spMkLst>
            <pc:docMk/>
            <pc:sldMk cId="2089898149" sldId="2144328243"/>
            <ac:spMk id="13" creationId="{39C9684A-0C83-4351-9306-AE02C2A00D23}"/>
          </ac:spMkLst>
        </pc:spChg>
        <pc:spChg chg="mod">
          <ac:chgData name="Reed Kiely" userId="768be38e-2fb5-40ce-925d-bd8e9d9e3c31" providerId="ADAL" clId="{C3DCC223-626E-4298-82C4-C11788ED4AF0}" dt="2022-05-03T12:16:08.706" v="3050" actId="20577"/>
          <ac:spMkLst>
            <pc:docMk/>
            <pc:sldMk cId="2089898149" sldId="2144328243"/>
            <ac:spMk id="14" creationId="{5FDD52F7-5C5E-465B-879D-419D5510B821}"/>
          </ac:spMkLst>
        </pc:spChg>
        <pc:spChg chg="del mod">
          <ac:chgData name="Reed Kiely" userId="768be38e-2fb5-40ce-925d-bd8e9d9e3c31" providerId="ADAL" clId="{C3DCC223-626E-4298-82C4-C11788ED4AF0}" dt="2022-04-28T17:44:22.069" v="1259" actId="478"/>
          <ac:spMkLst>
            <pc:docMk/>
            <pc:sldMk cId="2089898149" sldId="2144328243"/>
            <ac:spMk id="16" creationId="{97CCE161-528F-4DB4-A423-9EB7E71DE7A3}"/>
          </ac:spMkLst>
        </pc:spChg>
        <pc:picChg chg="add mod">
          <ac:chgData name="Reed Kiely" userId="768be38e-2fb5-40ce-925d-bd8e9d9e3c31" providerId="ADAL" clId="{C3DCC223-626E-4298-82C4-C11788ED4AF0}" dt="2022-05-03T12:15:54.394" v="3047" actId="1076"/>
          <ac:picMkLst>
            <pc:docMk/>
            <pc:sldMk cId="2089898149" sldId="2144328243"/>
            <ac:picMk id="4" creationId="{A8777558-B9ED-4C3B-8A58-FFEBCC446D1B}"/>
          </ac:picMkLst>
        </pc:picChg>
        <pc:picChg chg="add del mod">
          <ac:chgData name="Reed Kiely" userId="768be38e-2fb5-40ce-925d-bd8e9d9e3c31" providerId="ADAL" clId="{C3DCC223-626E-4298-82C4-C11788ED4AF0}" dt="2022-04-28T17:44:30.884" v="1263" actId="478"/>
          <ac:picMkLst>
            <pc:docMk/>
            <pc:sldMk cId="2089898149" sldId="2144328243"/>
            <ac:picMk id="8" creationId="{8D58C869-896F-4ED3-952A-0516C3B71977}"/>
          </ac:picMkLst>
        </pc:picChg>
        <pc:picChg chg="add mod">
          <ac:chgData name="Reed Kiely" userId="768be38e-2fb5-40ce-925d-bd8e9d9e3c31" providerId="ADAL" clId="{C3DCC223-626E-4298-82C4-C11788ED4AF0}" dt="2022-05-03T12:15:54.394" v="3047" actId="1076"/>
          <ac:picMkLst>
            <pc:docMk/>
            <pc:sldMk cId="2089898149" sldId="2144328243"/>
            <ac:picMk id="15" creationId="{CDBF9F5E-A57E-4BF3-B32D-E684391727B9}"/>
          </ac:picMkLst>
        </pc:picChg>
      </pc:sldChg>
      <pc:sldChg chg="addSp modSp mod">
        <pc:chgData name="Reed Kiely" userId="768be38e-2fb5-40ce-925d-bd8e9d9e3c31" providerId="ADAL" clId="{C3DCC223-626E-4298-82C4-C11788ED4AF0}" dt="2022-04-28T20:38:20.394" v="2236" actId="14100"/>
        <pc:sldMkLst>
          <pc:docMk/>
          <pc:sldMk cId="1383052304" sldId="2144328244"/>
        </pc:sldMkLst>
        <pc:spChg chg="add mod">
          <ac:chgData name="Reed Kiely" userId="768be38e-2fb5-40ce-925d-bd8e9d9e3c31" providerId="ADAL" clId="{C3DCC223-626E-4298-82C4-C11788ED4AF0}" dt="2022-04-28T20:38:20.394" v="2236" actId="14100"/>
          <ac:spMkLst>
            <pc:docMk/>
            <pc:sldMk cId="1383052304" sldId="2144328244"/>
            <ac:spMk id="3" creationId="{6B6D7ACD-C696-4ED4-9633-F46727E54587}"/>
          </ac:spMkLst>
        </pc:spChg>
        <pc:spChg chg="add mod">
          <ac:chgData name="Reed Kiely" userId="768be38e-2fb5-40ce-925d-bd8e9d9e3c31" providerId="ADAL" clId="{C3DCC223-626E-4298-82C4-C11788ED4AF0}" dt="2022-04-28T20:37:08.538" v="2139" actId="207"/>
          <ac:spMkLst>
            <pc:docMk/>
            <pc:sldMk cId="1383052304" sldId="2144328244"/>
            <ac:spMk id="9" creationId="{6A9157C6-EB9C-472C-8B14-DB770EB3C292}"/>
          </ac:spMkLst>
        </pc:spChg>
      </pc:sldChg>
      <pc:sldChg chg="addSp delSp modSp mod">
        <pc:chgData name="Reed Kiely" userId="768be38e-2fb5-40ce-925d-bd8e9d9e3c31" providerId="ADAL" clId="{C3DCC223-626E-4298-82C4-C11788ED4AF0}" dt="2022-04-28T20:42:27.435" v="2255" actId="12788"/>
        <pc:sldMkLst>
          <pc:docMk/>
          <pc:sldMk cId="4086031590" sldId="2144328245"/>
        </pc:sldMkLst>
        <pc:spChg chg="mod">
          <ac:chgData name="Reed Kiely" userId="768be38e-2fb5-40ce-925d-bd8e9d9e3c31" providerId="ADAL" clId="{C3DCC223-626E-4298-82C4-C11788ED4AF0}" dt="2022-04-28T20:02:05.906" v="2115" actId="1036"/>
          <ac:spMkLst>
            <pc:docMk/>
            <pc:sldMk cId="4086031590" sldId="2144328245"/>
            <ac:spMk id="2" creationId="{F6382C8D-1CE9-4565-9DA1-43572CECA3A2}"/>
          </ac:spMkLst>
        </pc:spChg>
        <pc:spChg chg="del">
          <ac:chgData name="Reed Kiely" userId="768be38e-2fb5-40ce-925d-bd8e9d9e3c31" providerId="ADAL" clId="{C3DCC223-626E-4298-82C4-C11788ED4AF0}" dt="2022-04-28T14:59:25.103" v="4" actId="478"/>
          <ac:spMkLst>
            <pc:docMk/>
            <pc:sldMk cId="4086031590" sldId="2144328245"/>
            <ac:spMk id="3" creationId="{A52FB648-59E2-4D5E-9E0E-9A3B30D7DFA8}"/>
          </ac:spMkLst>
        </pc:spChg>
        <pc:spChg chg="add mod">
          <ac:chgData name="Reed Kiely" userId="768be38e-2fb5-40ce-925d-bd8e9d9e3c31" providerId="ADAL" clId="{C3DCC223-626E-4298-82C4-C11788ED4AF0}" dt="2022-04-28T20:42:27.435" v="2255" actId="12788"/>
          <ac:spMkLst>
            <pc:docMk/>
            <pc:sldMk cId="4086031590" sldId="2144328245"/>
            <ac:spMk id="7" creationId="{5363E92B-348D-4BDC-B1DB-3D7FE08E81C0}"/>
          </ac:spMkLst>
        </pc:spChg>
        <pc:spChg chg="mod">
          <ac:chgData name="Reed Kiely" userId="768be38e-2fb5-40ce-925d-bd8e9d9e3c31" providerId="ADAL" clId="{C3DCC223-626E-4298-82C4-C11788ED4AF0}" dt="2022-04-28T20:02:23.353" v="2116" actId="20577"/>
          <ac:spMkLst>
            <pc:docMk/>
            <pc:sldMk cId="4086031590" sldId="2144328245"/>
            <ac:spMk id="10" creationId="{1F5544B4-64B7-4E00-A1B6-76422658B8ED}"/>
          </ac:spMkLst>
        </pc:spChg>
        <pc:spChg chg="mod">
          <ac:chgData name="Reed Kiely" userId="768be38e-2fb5-40ce-925d-bd8e9d9e3c31" providerId="ADAL" clId="{C3DCC223-626E-4298-82C4-C11788ED4AF0}" dt="2022-04-28T20:42:27.435" v="2255" actId="12788"/>
          <ac:spMkLst>
            <pc:docMk/>
            <pc:sldMk cId="4086031590" sldId="2144328245"/>
            <ac:spMk id="12" creationId="{34B8E523-FDEF-45CE-9F45-B8AFF655E9A1}"/>
          </ac:spMkLst>
        </pc:spChg>
        <pc:graphicFrameChg chg="add mod">
          <ac:chgData name="Reed Kiely" userId="768be38e-2fb5-40ce-925d-bd8e9d9e3c31" providerId="ADAL" clId="{C3DCC223-626E-4298-82C4-C11788ED4AF0}" dt="2022-04-28T20:42:27.435" v="2255" actId="12788"/>
          <ac:graphicFrameMkLst>
            <pc:docMk/>
            <pc:sldMk cId="4086031590" sldId="2144328245"/>
            <ac:graphicFrameMk id="6" creationId="{D46E8EB3-1548-4D6B-B14C-BA686FCB0B7C}"/>
          </ac:graphicFrameMkLst>
        </pc:graphicFrameChg>
        <pc:picChg chg="del mod">
          <ac:chgData name="Reed Kiely" userId="768be38e-2fb5-40ce-925d-bd8e9d9e3c31" providerId="ADAL" clId="{C3DCC223-626E-4298-82C4-C11788ED4AF0}" dt="2022-04-28T15:12:22.419" v="158" actId="478"/>
          <ac:picMkLst>
            <pc:docMk/>
            <pc:sldMk cId="4086031590" sldId="2144328245"/>
            <ac:picMk id="8" creationId="{E4A9D1DE-94E7-4ABB-8ABA-F5A71E73B347}"/>
          </ac:picMkLst>
        </pc:picChg>
      </pc:sldChg>
      <pc:sldChg chg="addSp delSp modSp mod delCm">
        <pc:chgData name="Reed Kiely" userId="768be38e-2fb5-40ce-925d-bd8e9d9e3c31" providerId="ADAL" clId="{C3DCC223-626E-4298-82C4-C11788ED4AF0}" dt="2022-04-28T21:15:19.597" v="2612" actId="478"/>
        <pc:sldMkLst>
          <pc:docMk/>
          <pc:sldMk cId="2904742066" sldId="2144328247"/>
        </pc:sldMkLst>
        <pc:spChg chg="del mod">
          <ac:chgData name="Reed Kiely" userId="768be38e-2fb5-40ce-925d-bd8e9d9e3c31" providerId="ADAL" clId="{C3DCC223-626E-4298-82C4-C11788ED4AF0}" dt="2022-04-28T18:21:07.152" v="1293" actId="478"/>
          <ac:spMkLst>
            <pc:docMk/>
            <pc:sldMk cId="2904742066" sldId="2144328247"/>
            <ac:spMk id="2" creationId="{B0240FE0-60F7-4235-8E49-D5D7F680C266}"/>
          </ac:spMkLst>
        </pc:spChg>
        <pc:spChg chg="add del mod">
          <ac:chgData name="Reed Kiely" userId="768be38e-2fb5-40ce-925d-bd8e9d9e3c31" providerId="ADAL" clId="{C3DCC223-626E-4298-82C4-C11788ED4AF0}" dt="2022-04-28T21:15:19.597" v="2612" actId="478"/>
          <ac:spMkLst>
            <pc:docMk/>
            <pc:sldMk cId="2904742066" sldId="2144328247"/>
            <ac:spMk id="3" creationId="{0FF30ED4-2C93-4DCA-BBE9-0A09D1370E7C}"/>
          </ac:spMkLst>
        </pc:spChg>
        <pc:spChg chg="del mod">
          <ac:chgData name="Reed Kiely" userId="768be38e-2fb5-40ce-925d-bd8e9d9e3c31" providerId="ADAL" clId="{C3DCC223-626E-4298-82C4-C11788ED4AF0}" dt="2022-04-28T15:25:44.708" v="345" actId="478"/>
          <ac:spMkLst>
            <pc:docMk/>
            <pc:sldMk cId="2904742066" sldId="2144328247"/>
            <ac:spMk id="9" creationId="{8C27C535-EE3C-4AC6-A39D-12AAE2E78FDE}"/>
          </ac:spMkLst>
        </pc:spChg>
        <pc:spChg chg="mod">
          <ac:chgData name="Reed Kiely" userId="768be38e-2fb5-40ce-925d-bd8e9d9e3c31" providerId="ADAL" clId="{C3DCC223-626E-4298-82C4-C11788ED4AF0}" dt="2022-04-28T18:20:54.618" v="1292" actId="20577"/>
          <ac:spMkLst>
            <pc:docMk/>
            <pc:sldMk cId="2904742066" sldId="2144328247"/>
            <ac:spMk id="10" creationId="{1F5544B4-64B7-4E00-A1B6-76422658B8ED}"/>
          </ac:spMkLst>
        </pc:spChg>
        <pc:spChg chg="add mod">
          <ac:chgData name="Reed Kiely" userId="768be38e-2fb5-40ce-925d-bd8e9d9e3c31" providerId="ADAL" clId="{C3DCC223-626E-4298-82C4-C11788ED4AF0}" dt="2022-04-28T15:26:08.538" v="357" actId="20577"/>
          <ac:spMkLst>
            <pc:docMk/>
            <pc:sldMk cId="2904742066" sldId="2144328247"/>
            <ac:spMk id="11" creationId="{81A35F68-9C46-4E5B-A673-2447E0ACD314}"/>
          </ac:spMkLst>
        </pc:spChg>
        <pc:spChg chg="add mod">
          <ac:chgData name="Reed Kiely" userId="768be38e-2fb5-40ce-925d-bd8e9d9e3c31" providerId="ADAL" clId="{C3DCC223-626E-4298-82C4-C11788ED4AF0}" dt="2022-04-28T20:02:38.188" v="2119" actId="1035"/>
          <ac:spMkLst>
            <pc:docMk/>
            <pc:sldMk cId="2904742066" sldId="2144328247"/>
            <ac:spMk id="13" creationId="{7E0B82B1-3BAB-46AB-8F50-DC176C0F923B}"/>
          </ac:spMkLst>
        </pc:spChg>
        <pc:spChg chg="add mod">
          <ac:chgData name="Reed Kiely" userId="768be38e-2fb5-40ce-925d-bd8e9d9e3c31" providerId="ADAL" clId="{C3DCC223-626E-4298-82C4-C11788ED4AF0}" dt="2022-04-28T21:15:13.413" v="2611" actId="1076"/>
          <ac:spMkLst>
            <pc:docMk/>
            <pc:sldMk cId="2904742066" sldId="2144328247"/>
            <ac:spMk id="14" creationId="{6D84491A-75DB-44D6-91DF-186A683AE860}"/>
          </ac:spMkLst>
        </pc:spChg>
        <pc:graphicFrameChg chg="mod">
          <ac:chgData name="Reed Kiely" userId="768be38e-2fb5-40ce-925d-bd8e9d9e3c31" providerId="ADAL" clId="{C3DCC223-626E-4298-82C4-C11788ED4AF0}" dt="2022-04-28T21:14:12.453" v="2569" actId="255"/>
          <ac:graphicFrameMkLst>
            <pc:docMk/>
            <pc:sldMk cId="2904742066" sldId="2144328247"/>
            <ac:graphicFrameMk id="6" creationId="{E64F23B8-B662-4B9A-B71E-F50DACE91162}"/>
          </ac:graphicFrameMkLst>
        </pc:graphicFrameChg>
      </pc:sldChg>
      <pc:sldChg chg="addSp delSp modSp mod delCm">
        <pc:chgData name="Reed Kiely" userId="768be38e-2fb5-40ce-925d-bd8e9d9e3c31" providerId="ADAL" clId="{C3DCC223-626E-4298-82C4-C11788ED4AF0}" dt="2022-04-28T21:18:16.842" v="2670" actId="403"/>
        <pc:sldMkLst>
          <pc:docMk/>
          <pc:sldMk cId="2199684651" sldId="2144328248"/>
        </pc:sldMkLst>
        <pc:spChg chg="add mod">
          <ac:chgData name="Reed Kiely" userId="768be38e-2fb5-40ce-925d-bd8e9d9e3c31" providerId="ADAL" clId="{C3DCC223-626E-4298-82C4-C11788ED4AF0}" dt="2022-04-28T21:17:15.024" v="2652" actId="1076"/>
          <ac:spMkLst>
            <pc:docMk/>
            <pc:sldMk cId="2199684651" sldId="2144328248"/>
            <ac:spMk id="2" creationId="{CF79A047-D44D-4F92-9FEF-2F47957D7963}"/>
          </ac:spMkLst>
        </pc:spChg>
        <pc:spChg chg="add mod">
          <ac:chgData name="Reed Kiely" userId="768be38e-2fb5-40ce-925d-bd8e9d9e3c31" providerId="ADAL" clId="{C3DCC223-626E-4298-82C4-C11788ED4AF0}" dt="2022-04-28T21:18:02.625" v="2667" actId="1076"/>
          <ac:spMkLst>
            <pc:docMk/>
            <pc:sldMk cId="2199684651" sldId="2144328248"/>
            <ac:spMk id="3" creationId="{84414C8E-7B27-4668-A275-26B4EBA5893E}"/>
          </ac:spMkLst>
        </pc:spChg>
        <pc:spChg chg="add del mod">
          <ac:chgData name="Reed Kiely" userId="768be38e-2fb5-40ce-925d-bd8e9d9e3c31" providerId="ADAL" clId="{C3DCC223-626E-4298-82C4-C11788ED4AF0}" dt="2022-04-28T18:32:37.834" v="1413" actId="478"/>
          <ac:spMkLst>
            <pc:docMk/>
            <pc:sldMk cId="2199684651" sldId="2144328248"/>
            <ac:spMk id="3" creationId="{B5E4FF6F-A119-46CE-ACF7-EDCD2F7B4436}"/>
          </ac:spMkLst>
        </pc:spChg>
        <pc:spChg chg="add mod">
          <ac:chgData name="Reed Kiely" userId="768be38e-2fb5-40ce-925d-bd8e9d9e3c31" providerId="ADAL" clId="{C3DCC223-626E-4298-82C4-C11788ED4AF0}" dt="2022-04-28T21:17:15.024" v="2652" actId="1076"/>
          <ac:spMkLst>
            <pc:docMk/>
            <pc:sldMk cId="2199684651" sldId="2144328248"/>
            <ac:spMk id="5" creationId="{57841758-E8B6-4C85-A07C-DC32F9458C56}"/>
          </ac:spMkLst>
        </pc:spChg>
        <pc:spChg chg="add del mod">
          <ac:chgData name="Reed Kiely" userId="768be38e-2fb5-40ce-925d-bd8e9d9e3c31" providerId="ADAL" clId="{C3DCC223-626E-4298-82C4-C11788ED4AF0}" dt="2022-04-28T18:40:37.315" v="1663" actId="478"/>
          <ac:spMkLst>
            <pc:docMk/>
            <pc:sldMk cId="2199684651" sldId="2144328248"/>
            <ac:spMk id="6" creationId="{92D82A7B-3205-4449-8AF6-270395E135F3}"/>
          </ac:spMkLst>
        </pc:spChg>
        <pc:spChg chg="del mod">
          <ac:chgData name="Reed Kiely" userId="768be38e-2fb5-40ce-925d-bd8e9d9e3c31" providerId="ADAL" clId="{C3DCC223-626E-4298-82C4-C11788ED4AF0}" dt="2022-04-28T19:38:23.650" v="2081" actId="478"/>
          <ac:spMkLst>
            <pc:docMk/>
            <pc:sldMk cId="2199684651" sldId="2144328248"/>
            <ac:spMk id="7" creationId="{1FFCB4AF-B24E-4E50-84A2-33977BD486A8}"/>
          </ac:spMkLst>
        </pc:spChg>
        <pc:spChg chg="add del mod">
          <ac:chgData name="Reed Kiely" userId="768be38e-2fb5-40ce-925d-bd8e9d9e3c31" providerId="ADAL" clId="{C3DCC223-626E-4298-82C4-C11788ED4AF0}" dt="2022-04-28T21:16:01.683" v="2627" actId="478"/>
          <ac:spMkLst>
            <pc:docMk/>
            <pc:sldMk cId="2199684651" sldId="2144328248"/>
            <ac:spMk id="8" creationId="{4703EAFD-CDD1-40CE-BAC9-2595CC636C12}"/>
          </ac:spMkLst>
        </pc:spChg>
        <pc:spChg chg="del mod">
          <ac:chgData name="Reed Kiely" userId="768be38e-2fb5-40ce-925d-bd8e9d9e3c31" providerId="ADAL" clId="{C3DCC223-626E-4298-82C4-C11788ED4AF0}" dt="2022-04-28T15:45:12.567" v="483" actId="478"/>
          <ac:spMkLst>
            <pc:docMk/>
            <pc:sldMk cId="2199684651" sldId="2144328248"/>
            <ac:spMk id="9" creationId="{189A12CA-E219-4F97-A6DC-96A4000032B7}"/>
          </ac:spMkLst>
        </pc:spChg>
        <pc:spChg chg="add del mod">
          <ac:chgData name="Reed Kiely" userId="768be38e-2fb5-40ce-925d-bd8e9d9e3c31" providerId="ADAL" clId="{C3DCC223-626E-4298-82C4-C11788ED4AF0}" dt="2022-04-28T21:18:07.196" v="2668" actId="478"/>
          <ac:spMkLst>
            <pc:docMk/>
            <pc:sldMk cId="2199684651" sldId="2144328248"/>
            <ac:spMk id="9" creationId="{7E141254-D12F-4ED4-8472-10FAD37DE788}"/>
          </ac:spMkLst>
        </pc:spChg>
        <pc:spChg chg="mod">
          <ac:chgData name="Reed Kiely" userId="768be38e-2fb5-40ce-925d-bd8e9d9e3c31" providerId="ADAL" clId="{C3DCC223-626E-4298-82C4-C11788ED4AF0}" dt="2022-04-28T19:38:11.436" v="2080" actId="20577"/>
          <ac:spMkLst>
            <pc:docMk/>
            <pc:sldMk cId="2199684651" sldId="2144328248"/>
            <ac:spMk id="10" creationId="{1F5544B4-64B7-4E00-A1B6-76422658B8ED}"/>
          </ac:spMkLst>
        </pc:spChg>
        <pc:spChg chg="add mod">
          <ac:chgData name="Reed Kiely" userId="768be38e-2fb5-40ce-925d-bd8e9d9e3c31" providerId="ADAL" clId="{C3DCC223-626E-4298-82C4-C11788ED4AF0}" dt="2022-04-28T21:18:16.842" v="2670" actId="403"/>
          <ac:spMkLst>
            <pc:docMk/>
            <pc:sldMk cId="2199684651" sldId="2144328248"/>
            <ac:spMk id="11" creationId="{C651DBA7-E96E-4F47-BA26-7CAFBABEB6D6}"/>
          </ac:spMkLst>
        </pc:spChg>
        <pc:spChg chg="mod">
          <ac:chgData name="Reed Kiely" userId="768be38e-2fb5-40ce-925d-bd8e9d9e3c31" providerId="ADAL" clId="{C3DCC223-626E-4298-82C4-C11788ED4AF0}" dt="2022-04-28T21:15:42.423" v="2620" actId="14100"/>
          <ac:spMkLst>
            <pc:docMk/>
            <pc:sldMk cId="2199684651" sldId="2144328248"/>
            <ac:spMk id="12" creationId="{34B8E523-FDEF-45CE-9F45-B8AFF655E9A1}"/>
          </ac:spMkLst>
        </pc:spChg>
        <pc:spChg chg="add del mod">
          <ac:chgData name="Reed Kiely" userId="768be38e-2fb5-40ce-925d-bd8e9d9e3c31" providerId="ADAL" clId="{C3DCC223-626E-4298-82C4-C11788ED4AF0}" dt="2022-04-28T15:39:30.664" v="378" actId="478"/>
          <ac:spMkLst>
            <pc:docMk/>
            <pc:sldMk cId="2199684651" sldId="2144328248"/>
            <ac:spMk id="13" creationId="{2177BF9C-B96E-4C6B-A047-5948617F6D7A}"/>
          </ac:spMkLst>
        </pc:spChg>
        <pc:spChg chg="add mod">
          <ac:chgData name="Reed Kiely" userId="768be38e-2fb5-40ce-925d-bd8e9d9e3c31" providerId="ADAL" clId="{C3DCC223-626E-4298-82C4-C11788ED4AF0}" dt="2022-04-28T21:18:12.353" v="2669" actId="14100"/>
          <ac:spMkLst>
            <pc:docMk/>
            <pc:sldMk cId="2199684651" sldId="2144328248"/>
            <ac:spMk id="14" creationId="{048D8B6B-3C93-44D0-8E62-44B953DDA2C5}"/>
          </ac:spMkLst>
        </pc:spChg>
        <pc:spChg chg="add del mod">
          <ac:chgData name="Reed Kiely" userId="768be38e-2fb5-40ce-925d-bd8e9d9e3c31" providerId="ADAL" clId="{C3DCC223-626E-4298-82C4-C11788ED4AF0}" dt="2022-04-28T15:41:31.337" v="410" actId="22"/>
          <ac:spMkLst>
            <pc:docMk/>
            <pc:sldMk cId="2199684651" sldId="2144328248"/>
            <ac:spMk id="16" creationId="{5421ED1E-AE42-4F83-BA1E-B6CC165EEBA1}"/>
          </ac:spMkLst>
        </pc:spChg>
        <pc:spChg chg="add del mod">
          <ac:chgData name="Reed Kiely" userId="768be38e-2fb5-40ce-925d-bd8e9d9e3c31" providerId="ADAL" clId="{C3DCC223-626E-4298-82C4-C11788ED4AF0}" dt="2022-04-28T18:48:06.178" v="1874" actId="478"/>
          <ac:spMkLst>
            <pc:docMk/>
            <pc:sldMk cId="2199684651" sldId="2144328248"/>
            <ac:spMk id="17" creationId="{3D0AC3E9-85D0-42B8-B14C-F4D0FA6D30C4}"/>
          </ac:spMkLst>
        </pc:spChg>
        <pc:spChg chg="add del mod ord">
          <ac:chgData name="Reed Kiely" userId="768be38e-2fb5-40ce-925d-bd8e9d9e3c31" providerId="ADAL" clId="{C3DCC223-626E-4298-82C4-C11788ED4AF0}" dt="2022-04-28T21:15:37.187" v="2619" actId="478"/>
          <ac:spMkLst>
            <pc:docMk/>
            <pc:sldMk cId="2199684651" sldId="2144328248"/>
            <ac:spMk id="18" creationId="{EB071977-D665-41EF-8828-2870B613CFFD}"/>
          </ac:spMkLst>
        </pc:spChg>
        <pc:spChg chg="add del mod">
          <ac:chgData name="Reed Kiely" userId="768be38e-2fb5-40ce-925d-bd8e9d9e3c31" providerId="ADAL" clId="{C3DCC223-626E-4298-82C4-C11788ED4AF0}" dt="2022-04-28T18:36:29.089" v="1644" actId="478"/>
          <ac:spMkLst>
            <pc:docMk/>
            <pc:sldMk cId="2199684651" sldId="2144328248"/>
            <ac:spMk id="19" creationId="{92108C65-19BE-4C66-B251-E90AD1538F41}"/>
          </ac:spMkLst>
        </pc:spChg>
        <pc:spChg chg="add mod">
          <ac:chgData name="Reed Kiely" userId="768be38e-2fb5-40ce-925d-bd8e9d9e3c31" providerId="ADAL" clId="{C3DCC223-626E-4298-82C4-C11788ED4AF0}" dt="2022-04-28T18:36:19.041" v="1643" actId="20577"/>
          <ac:spMkLst>
            <pc:docMk/>
            <pc:sldMk cId="2199684651" sldId="2144328248"/>
            <ac:spMk id="20" creationId="{776AFC87-D830-456A-BBE4-7CCA1F7209D2}"/>
          </ac:spMkLst>
        </pc:spChg>
        <pc:spChg chg="add mod">
          <ac:chgData name="Reed Kiely" userId="768be38e-2fb5-40ce-925d-bd8e9d9e3c31" providerId="ADAL" clId="{C3DCC223-626E-4298-82C4-C11788ED4AF0}" dt="2022-04-28T21:17:15.024" v="2652" actId="1076"/>
          <ac:spMkLst>
            <pc:docMk/>
            <pc:sldMk cId="2199684651" sldId="2144328248"/>
            <ac:spMk id="21" creationId="{D7515477-0616-48B2-B0D2-FDD54143FAAC}"/>
          </ac:spMkLst>
        </pc:spChg>
        <pc:spChg chg="add mod">
          <ac:chgData name="Reed Kiely" userId="768be38e-2fb5-40ce-925d-bd8e9d9e3c31" providerId="ADAL" clId="{C3DCC223-626E-4298-82C4-C11788ED4AF0}" dt="2022-04-28T21:17:15.024" v="2652" actId="1076"/>
          <ac:spMkLst>
            <pc:docMk/>
            <pc:sldMk cId="2199684651" sldId="2144328248"/>
            <ac:spMk id="22" creationId="{DC4CB852-648A-4860-B77C-E50716A2235D}"/>
          </ac:spMkLst>
        </pc:spChg>
        <pc:spChg chg="add del mod">
          <ac:chgData name="Reed Kiely" userId="768be38e-2fb5-40ce-925d-bd8e9d9e3c31" providerId="ADAL" clId="{C3DCC223-626E-4298-82C4-C11788ED4AF0}" dt="2022-04-28T18:58:50.214" v="2054" actId="478"/>
          <ac:spMkLst>
            <pc:docMk/>
            <pc:sldMk cId="2199684651" sldId="2144328248"/>
            <ac:spMk id="23" creationId="{E46D1CC8-E1B9-4E39-A55E-16A3CE36A265}"/>
          </ac:spMkLst>
        </pc:spChg>
        <pc:graphicFrameChg chg="add mod">
          <ac:chgData name="Reed Kiely" userId="768be38e-2fb5-40ce-925d-bd8e9d9e3c31" providerId="ADAL" clId="{C3DCC223-626E-4298-82C4-C11788ED4AF0}" dt="2022-04-28T21:17:18.332" v="2653" actId="1076"/>
          <ac:graphicFrameMkLst>
            <pc:docMk/>
            <pc:sldMk cId="2199684651" sldId="2144328248"/>
            <ac:graphicFrameMk id="4" creationId="{D8C0021E-FA51-4254-BF7A-0FC056FF0FC9}"/>
          </ac:graphicFrameMkLst>
        </pc:graphicFrameChg>
      </pc:sldChg>
      <pc:sldChg chg="addSp delSp modSp mod modCm">
        <pc:chgData name="Reed Kiely" userId="768be38e-2fb5-40ce-925d-bd8e9d9e3c31" providerId="ADAL" clId="{C3DCC223-626E-4298-82C4-C11788ED4AF0}" dt="2022-05-03T12:19:20.289" v="3259"/>
        <pc:sldMkLst>
          <pc:docMk/>
          <pc:sldMk cId="3898409762" sldId="2144328249"/>
        </pc:sldMkLst>
        <pc:spChg chg="add del mod">
          <ac:chgData name="Reed Kiely" userId="768be38e-2fb5-40ce-925d-bd8e9d9e3c31" providerId="ADAL" clId="{C3DCC223-626E-4298-82C4-C11788ED4AF0}" dt="2022-04-28T16:53:16.593" v="857" actId="478"/>
          <ac:spMkLst>
            <pc:docMk/>
            <pc:sldMk cId="3898409762" sldId="2144328249"/>
            <ac:spMk id="2" creationId="{E87EEF47-3369-4E01-BE7D-CCBC455D151D}"/>
          </ac:spMkLst>
        </pc:spChg>
        <pc:spChg chg="add del mod">
          <ac:chgData name="Reed Kiely" userId="768be38e-2fb5-40ce-925d-bd8e9d9e3c31" providerId="ADAL" clId="{C3DCC223-626E-4298-82C4-C11788ED4AF0}" dt="2022-04-28T21:24:09.396" v="2790" actId="478"/>
          <ac:spMkLst>
            <pc:docMk/>
            <pc:sldMk cId="3898409762" sldId="2144328249"/>
            <ac:spMk id="3" creationId="{EA21A1B7-C676-4ACA-9B70-951D27A6BFC5}"/>
          </ac:spMkLst>
        </pc:spChg>
        <pc:spChg chg="del mod">
          <ac:chgData name="Reed Kiely" userId="768be38e-2fb5-40ce-925d-bd8e9d9e3c31" providerId="ADAL" clId="{C3DCC223-626E-4298-82C4-C11788ED4AF0}" dt="2022-04-28T16:14:03.043" v="791" actId="478"/>
          <ac:spMkLst>
            <pc:docMk/>
            <pc:sldMk cId="3898409762" sldId="2144328249"/>
            <ac:spMk id="8" creationId="{8EF1CE14-F927-4383-9E68-1E66BE615C2F}"/>
          </ac:spMkLst>
        </pc:spChg>
        <pc:spChg chg="add mod">
          <ac:chgData name="Reed Kiely" userId="768be38e-2fb5-40ce-925d-bd8e9d9e3c31" providerId="ADAL" clId="{C3DCC223-626E-4298-82C4-C11788ED4AF0}" dt="2022-04-28T16:13:57.820" v="790" actId="20577"/>
          <ac:spMkLst>
            <pc:docMk/>
            <pc:sldMk cId="3898409762" sldId="2144328249"/>
            <ac:spMk id="9" creationId="{8762200B-C4AF-489D-88A2-BDD66928B8AA}"/>
          </ac:spMkLst>
        </pc:spChg>
        <pc:spChg chg="mod">
          <ac:chgData name="Reed Kiely" userId="768be38e-2fb5-40ce-925d-bd8e9d9e3c31" providerId="ADAL" clId="{C3DCC223-626E-4298-82C4-C11788ED4AF0}" dt="2022-05-03T12:19:10.597" v="3256" actId="1076"/>
          <ac:spMkLst>
            <pc:docMk/>
            <pc:sldMk cId="3898409762" sldId="2144328249"/>
            <ac:spMk id="10" creationId="{1F5544B4-64B7-4E00-A1B6-76422658B8ED}"/>
          </ac:spMkLst>
        </pc:spChg>
        <pc:spChg chg="add mod">
          <ac:chgData name="Reed Kiely" userId="768be38e-2fb5-40ce-925d-bd8e9d9e3c31" providerId="ADAL" clId="{C3DCC223-626E-4298-82C4-C11788ED4AF0}" dt="2022-04-28T21:24:33.645" v="2793" actId="1076"/>
          <ac:spMkLst>
            <pc:docMk/>
            <pc:sldMk cId="3898409762" sldId="2144328249"/>
            <ac:spMk id="11" creationId="{E1A66FAE-690E-4565-93C4-701A1DB25FC6}"/>
          </ac:spMkLst>
        </pc:spChg>
        <pc:spChg chg="add mod">
          <ac:chgData name="Reed Kiely" userId="768be38e-2fb5-40ce-925d-bd8e9d9e3c31" providerId="ADAL" clId="{C3DCC223-626E-4298-82C4-C11788ED4AF0}" dt="2022-04-28T21:24:33.645" v="2793" actId="1076"/>
          <ac:spMkLst>
            <pc:docMk/>
            <pc:sldMk cId="3898409762" sldId="2144328249"/>
            <ac:spMk id="13" creationId="{92485BBC-DF76-4A33-A680-DC939A2489B7}"/>
          </ac:spMkLst>
        </pc:spChg>
        <pc:spChg chg="add mod">
          <ac:chgData name="Reed Kiely" userId="768be38e-2fb5-40ce-925d-bd8e9d9e3c31" providerId="ADAL" clId="{C3DCC223-626E-4298-82C4-C11788ED4AF0}" dt="2022-04-28T21:24:33.645" v="2793" actId="1076"/>
          <ac:spMkLst>
            <pc:docMk/>
            <pc:sldMk cId="3898409762" sldId="2144328249"/>
            <ac:spMk id="14" creationId="{D351CAB4-CB20-4647-8512-AE1AA652A890}"/>
          </ac:spMkLst>
        </pc:spChg>
        <pc:spChg chg="add del mod">
          <ac:chgData name="Reed Kiely" userId="768be38e-2fb5-40ce-925d-bd8e9d9e3c31" providerId="ADAL" clId="{C3DCC223-626E-4298-82C4-C11788ED4AF0}" dt="2022-04-28T21:23:06.156" v="2768" actId="478"/>
          <ac:spMkLst>
            <pc:docMk/>
            <pc:sldMk cId="3898409762" sldId="2144328249"/>
            <ac:spMk id="15" creationId="{49F64F87-73F1-4A26-99B2-060B07639E35}"/>
          </ac:spMkLst>
        </pc:spChg>
        <pc:spChg chg="add mod">
          <ac:chgData name="Reed Kiely" userId="768be38e-2fb5-40ce-925d-bd8e9d9e3c31" providerId="ADAL" clId="{C3DCC223-626E-4298-82C4-C11788ED4AF0}" dt="2022-04-28T21:24:33.645" v="2793" actId="1076"/>
          <ac:spMkLst>
            <pc:docMk/>
            <pc:sldMk cId="3898409762" sldId="2144328249"/>
            <ac:spMk id="16" creationId="{3459C766-1EE6-4AAC-970B-53D3836A39D7}"/>
          </ac:spMkLst>
        </pc:spChg>
        <pc:spChg chg="add del mod">
          <ac:chgData name="Reed Kiely" userId="768be38e-2fb5-40ce-925d-bd8e9d9e3c31" providerId="ADAL" clId="{C3DCC223-626E-4298-82C4-C11788ED4AF0}" dt="2022-04-28T16:09:29.965" v="655"/>
          <ac:spMkLst>
            <pc:docMk/>
            <pc:sldMk cId="3898409762" sldId="2144328249"/>
            <ac:spMk id="17" creationId="{6DF50A7F-8D91-4DC4-97C6-74430D555403}"/>
          </ac:spMkLst>
        </pc:spChg>
        <pc:spChg chg="add mod">
          <ac:chgData name="Reed Kiely" userId="768be38e-2fb5-40ce-925d-bd8e9d9e3c31" providerId="ADAL" clId="{C3DCC223-626E-4298-82C4-C11788ED4AF0}" dt="2022-04-28T21:15:26.267" v="2616" actId="20577"/>
          <ac:spMkLst>
            <pc:docMk/>
            <pc:sldMk cId="3898409762" sldId="2144328249"/>
            <ac:spMk id="17" creationId="{9B17BAF0-FC28-45D5-A346-5833AEC156A1}"/>
          </ac:spMkLst>
        </pc:spChg>
        <pc:spChg chg="add del mod">
          <ac:chgData name="Reed Kiely" userId="768be38e-2fb5-40ce-925d-bd8e9d9e3c31" providerId="ADAL" clId="{C3DCC223-626E-4298-82C4-C11788ED4AF0}" dt="2022-04-28T21:15:24.163" v="2613" actId="478"/>
          <ac:spMkLst>
            <pc:docMk/>
            <pc:sldMk cId="3898409762" sldId="2144328249"/>
            <ac:spMk id="18" creationId="{A01F738C-424D-4CF5-BDD0-90B184E7AA2A}"/>
          </ac:spMkLst>
        </pc:spChg>
        <pc:spChg chg="add del mod">
          <ac:chgData name="Reed Kiely" userId="768be38e-2fb5-40ce-925d-bd8e9d9e3c31" providerId="ADAL" clId="{C3DCC223-626E-4298-82C4-C11788ED4AF0}" dt="2022-05-03T12:19:16.269" v="3258" actId="478"/>
          <ac:spMkLst>
            <pc:docMk/>
            <pc:sldMk cId="3898409762" sldId="2144328249"/>
            <ac:spMk id="18" creationId="{E1BD219D-6B90-4316-922D-CD8D0DE4476D}"/>
          </ac:spMkLst>
        </pc:spChg>
        <pc:spChg chg="add mod">
          <ac:chgData name="Reed Kiely" userId="768be38e-2fb5-40ce-925d-bd8e9d9e3c31" providerId="ADAL" clId="{C3DCC223-626E-4298-82C4-C11788ED4AF0}" dt="2022-04-28T21:24:33.645" v="2793" actId="1076"/>
          <ac:spMkLst>
            <pc:docMk/>
            <pc:sldMk cId="3898409762" sldId="2144328249"/>
            <ac:spMk id="19" creationId="{13AED50B-6B68-46F5-A37D-5452E58E16B6}"/>
          </ac:spMkLst>
        </pc:spChg>
        <pc:spChg chg="add mod">
          <ac:chgData name="Reed Kiely" userId="768be38e-2fb5-40ce-925d-bd8e9d9e3c31" providerId="ADAL" clId="{C3DCC223-626E-4298-82C4-C11788ED4AF0}" dt="2022-04-28T21:24:33.645" v="2793" actId="1076"/>
          <ac:spMkLst>
            <pc:docMk/>
            <pc:sldMk cId="3898409762" sldId="2144328249"/>
            <ac:spMk id="20" creationId="{E015E433-E8BF-40A4-A0A2-11C79AE41B1C}"/>
          </ac:spMkLst>
        </pc:spChg>
        <pc:spChg chg="add mod">
          <ac:chgData name="Reed Kiely" userId="768be38e-2fb5-40ce-925d-bd8e9d9e3c31" providerId="ADAL" clId="{C3DCC223-626E-4298-82C4-C11788ED4AF0}" dt="2022-04-28T21:24:33.645" v="2793" actId="1076"/>
          <ac:spMkLst>
            <pc:docMk/>
            <pc:sldMk cId="3898409762" sldId="2144328249"/>
            <ac:spMk id="21" creationId="{21FC194F-2EA1-4B25-B8B2-6609740320D1}"/>
          </ac:spMkLst>
        </pc:spChg>
        <pc:spChg chg="add mod">
          <ac:chgData name="Reed Kiely" userId="768be38e-2fb5-40ce-925d-bd8e9d9e3c31" providerId="ADAL" clId="{C3DCC223-626E-4298-82C4-C11788ED4AF0}" dt="2022-04-28T21:24:33.645" v="2793" actId="1076"/>
          <ac:spMkLst>
            <pc:docMk/>
            <pc:sldMk cId="3898409762" sldId="2144328249"/>
            <ac:spMk id="22" creationId="{F22F541E-EE28-45ED-98CF-E80ECADAE652}"/>
          </ac:spMkLst>
        </pc:spChg>
        <pc:spChg chg="add mod">
          <ac:chgData name="Reed Kiely" userId="768be38e-2fb5-40ce-925d-bd8e9d9e3c31" providerId="ADAL" clId="{C3DCC223-626E-4298-82C4-C11788ED4AF0}" dt="2022-04-28T21:24:33.645" v="2793" actId="1076"/>
          <ac:spMkLst>
            <pc:docMk/>
            <pc:sldMk cId="3898409762" sldId="2144328249"/>
            <ac:spMk id="23" creationId="{264F5EA2-AD31-4575-B722-C728D16E9E05}"/>
          </ac:spMkLst>
        </pc:spChg>
        <pc:spChg chg="add mod">
          <ac:chgData name="Reed Kiely" userId="768be38e-2fb5-40ce-925d-bd8e9d9e3c31" providerId="ADAL" clId="{C3DCC223-626E-4298-82C4-C11788ED4AF0}" dt="2022-05-03T12:19:13.559" v="3257" actId="20577"/>
          <ac:spMkLst>
            <pc:docMk/>
            <pc:sldMk cId="3898409762" sldId="2144328249"/>
            <ac:spMk id="24" creationId="{FAB379F6-2843-4A77-9DA9-95E3993F1E07}"/>
          </ac:spMkLst>
        </pc:spChg>
        <pc:graphicFrameChg chg="add del mod modGraphic">
          <ac:chgData name="Reed Kiely" userId="768be38e-2fb5-40ce-925d-bd8e9d9e3c31" providerId="ADAL" clId="{C3DCC223-626E-4298-82C4-C11788ED4AF0}" dt="2022-04-28T21:24:38.141" v="2794" actId="478"/>
          <ac:graphicFrameMkLst>
            <pc:docMk/>
            <pc:sldMk cId="3898409762" sldId="2144328249"/>
            <ac:graphicFrameMk id="2" creationId="{1FAB43D2-F88D-465A-8B28-31CB1A07DFFE}"/>
          </ac:graphicFrameMkLst>
        </pc:graphicFrameChg>
        <pc:graphicFrameChg chg="add mod">
          <ac:chgData name="Reed Kiely" userId="768be38e-2fb5-40ce-925d-bd8e9d9e3c31" providerId="ADAL" clId="{C3DCC223-626E-4298-82C4-C11788ED4AF0}" dt="2022-04-28T21:24:46.528" v="2795" actId="403"/>
          <ac:graphicFrameMkLst>
            <pc:docMk/>
            <pc:sldMk cId="3898409762" sldId="2144328249"/>
            <ac:graphicFrameMk id="4" creationId="{F50BC6D5-D99A-432E-863F-B8B17D138826}"/>
          </ac:graphicFrameMkLst>
        </pc:graphicFrameChg>
      </pc:sldChg>
      <pc:sldChg chg="addSp delSp modSp mod ord">
        <pc:chgData name="Reed Kiely" userId="768be38e-2fb5-40ce-925d-bd8e9d9e3c31" providerId="ADAL" clId="{C3DCC223-626E-4298-82C4-C11788ED4AF0}" dt="2022-04-28T21:13:51.363" v="2562" actId="478"/>
        <pc:sldMkLst>
          <pc:docMk/>
          <pc:sldMk cId="3728634252" sldId="2144328250"/>
        </pc:sldMkLst>
        <pc:spChg chg="add del mod">
          <ac:chgData name="Reed Kiely" userId="768be38e-2fb5-40ce-925d-bd8e9d9e3c31" providerId="ADAL" clId="{C3DCC223-626E-4298-82C4-C11788ED4AF0}" dt="2022-04-28T17:37:18.757" v="1150" actId="478"/>
          <ac:spMkLst>
            <pc:docMk/>
            <pc:sldMk cId="3728634252" sldId="2144328250"/>
            <ac:spMk id="4" creationId="{8B6E286F-0A0E-4FFC-8E0F-032FC9204A65}"/>
          </ac:spMkLst>
        </pc:spChg>
        <pc:spChg chg="add mod">
          <ac:chgData name="Reed Kiely" userId="768be38e-2fb5-40ce-925d-bd8e9d9e3c31" providerId="ADAL" clId="{C3DCC223-626E-4298-82C4-C11788ED4AF0}" dt="2022-04-28T20:46:46.048" v="2463" actId="115"/>
          <ac:spMkLst>
            <pc:docMk/>
            <pc:sldMk cId="3728634252" sldId="2144328250"/>
            <ac:spMk id="5" creationId="{834D0B07-AEDF-42FB-B675-754DBBE5F024}"/>
          </ac:spMkLst>
        </pc:spChg>
        <pc:spChg chg="del mod">
          <ac:chgData name="Reed Kiely" userId="768be38e-2fb5-40ce-925d-bd8e9d9e3c31" providerId="ADAL" clId="{C3DCC223-626E-4298-82C4-C11788ED4AF0}" dt="2022-04-28T17:39:28.116" v="1249" actId="478"/>
          <ac:spMkLst>
            <pc:docMk/>
            <pc:sldMk cId="3728634252" sldId="2144328250"/>
            <ac:spMk id="8" creationId="{B7811402-4424-46A3-867C-9D7F517C129B}"/>
          </ac:spMkLst>
        </pc:spChg>
        <pc:spChg chg="add del mod">
          <ac:chgData name="Reed Kiely" userId="768be38e-2fb5-40ce-925d-bd8e9d9e3c31" providerId="ADAL" clId="{C3DCC223-626E-4298-82C4-C11788ED4AF0}" dt="2022-04-28T15:54:55.150" v="580"/>
          <ac:spMkLst>
            <pc:docMk/>
            <pc:sldMk cId="3728634252" sldId="2144328250"/>
            <ac:spMk id="9" creationId="{C472E5AF-9B9D-4915-9727-01CFAB93435F}"/>
          </ac:spMkLst>
        </pc:spChg>
        <pc:spChg chg="add mod">
          <ac:chgData name="Reed Kiely" userId="768be38e-2fb5-40ce-925d-bd8e9d9e3c31" providerId="ADAL" clId="{C3DCC223-626E-4298-82C4-C11788ED4AF0}" dt="2022-04-28T17:38:17.817" v="1171" actId="14100"/>
          <ac:spMkLst>
            <pc:docMk/>
            <pc:sldMk cId="3728634252" sldId="2144328250"/>
            <ac:spMk id="11" creationId="{767FD744-4D90-4534-9159-FB84328BC106}"/>
          </ac:spMkLst>
        </pc:spChg>
        <pc:spChg chg="del mod">
          <ac:chgData name="Reed Kiely" userId="768be38e-2fb5-40ce-925d-bd8e9d9e3c31" providerId="ADAL" clId="{C3DCC223-626E-4298-82C4-C11788ED4AF0}" dt="2022-04-28T16:54:05.633" v="862" actId="478"/>
          <ac:spMkLst>
            <pc:docMk/>
            <pc:sldMk cId="3728634252" sldId="2144328250"/>
            <ac:spMk id="12" creationId="{34B8E523-FDEF-45CE-9F45-B8AFF655E9A1}"/>
          </ac:spMkLst>
        </pc:spChg>
        <pc:spChg chg="add del mod">
          <ac:chgData name="Reed Kiely" userId="768be38e-2fb5-40ce-925d-bd8e9d9e3c31" providerId="ADAL" clId="{C3DCC223-626E-4298-82C4-C11788ED4AF0}" dt="2022-04-28T17:10:19.198" v="896" actId="478"/>
          <ac:spMkLst>
            <pc:docMk/>
            <pc:sldMk cId="3728634252" sldId="2144328250"/>
            <ac:spMk id="13" creationId="{13FDA3DA-51F2-4BE7-A389-C04A2F85B5EA}"/>
          </ac:spMkLst>
        </pc:spChg>
        <pc:spChg chg="add del mod">
          <ac:chgData name="Reed Kiely" userId="768be38e-2fb5-40ce-925d-bd8e9d9e3c31" providerId="ADAL" clId="{C3DCC223-626E-4298-82C4-C11788ED4AF0}" dt="2022-04-28T17:10:19.198" v="896" actId="478"/>
          <ac:spMkLst>
            <pc:docMk/>
            <pc:sldMk cId="3728634252" sldId="2144328250"/>
            <ac:spMk id="14" creationId="{8F250D48-AB67-488E-A5BE-B4C4AA355749}"/>
          </ac:spMkLst>
        </pc:spChg>
        <pc:spChg chg="add mod">
          <ac:chgData name="Reed Kiely" userId="768be38e-2fb5-40ce-925d-bd8e9d9e3c31" providerId="ADAL" clId="{C3DCC223-626E-4298-82C4-C11788ED4AF0}" dt="2022-04-28T17:38:17.817" v="1171" actId="14100"/>
          <ac:spMkLst>
            <pc:docMk/>
            <pc:sldMk cId="3728634252" sldId="2144328250"/>
            <ac:spMk id="15" creationId="{0C4DD1B1-6136-436D-87EF-CCF6DED5C7DE}"/>
          </ac:spMkLst>
        </pc:spChg>
        <pc:spChg chg="add mod">
          <ac:chgData name="Reed Kiely" userId="768be38e-2fb5-40ce-925d-bd8e9d9e3c31" providerId="ADAL" clId="{C3DCC223-626E-4298-82C4-C11788ED4AF0}" dt="2022-04-28T20:52:04.145" v="2520" actId="20577"/>
          <ac:spMkLst>
            <pc:docMk/>
            <pc:sldMk cId="3728634252" sldId="2144328250"/>
            <ac:spMk id="16" creationId="{22CE938E-265E-4C19-8E06-C4049687563D}"/>
          </ac:spMkLst>
        </pc:spChg>
        <pc:spChg chg="add mod">
          <ac:chgData name="Reed Kiely" userId="768be38e-2fb5-40ce-925d-bd8e9d9e3c31" providerId="ADAL" clId="{C3DCC223-626E-4298-82C4-C11788ED4AF0}" dt="2022-04-28T17:37:17.567" v="1149" actId="1076"/>
          <ac:spMkLst>
            <pc:docMk/>
            <pc:sldMk cId="3728634252" sldId="2144328250"/>
            <ac:spMk id="17" creationId="{3B0C6819-7098-408B-92DC-6413A3D097F3}"/>
          </ac:spMkLst>
        </pc:spChg>
        <pc:spChg chg="add mod">
          <ac:chgData name="Reed Kiely" userId="768be38e-2fb5-40ce-925d-bd8e9d9e3c31" providerId="ADAL" clId="{C3DCC223-626E-4298-82C4-C11788ED4AF0}" dt="2022-04-28T20:46:43.800" v="2462" actId="115"/>
          <ac:spMkLst>
            <pc:docMk/>
            <pc:sldMk cId="3728634252" sldId="2144328250"/>
            <ac:spMk id="18" creationId="{DF1C67E3-B3CC-4D4A-8E1F-877CC61464C8}"/>
          </ac:spMkLst>
        </pc:spChg>
        <pc:spChg chg="add mod">
          <ac:chgData name="Reed Kiely" userId="768be38e-2fb5-40ce-925d-bd8e9d9e3c31" providerId="ADAL" clId="{C3DCC223-626E-4298-82C4-C11788ED4AF0}" dt="2022-04-28T17:16:53.574" v="990" actId="14100"/>
          <ac:spMkLst>
            <pc:docMk/>
            <pc:sldMk cId="3728634252" sldId="2144328250"/>
            <ac:spMk id="19" creationId="{06C94EBD-6418-4AB6-A620-956F08BB8896}"/>
          </ac:spMkLst>
        </pc:spChg>
        <pc:spChg chg="add del mod">
          <ac:chgData name="Reed Kiely" userId="768be38e-2fb5-40ce-925d-bd8e9d9e3c31" providerId="ADAL" clId="{C3DCC223-626E-4298-82C4-C11788ED4AF0}" dt="2022-04-28T16:55:00.687" v="880" actId="478"/>
          <ac:spMkLst>
            <pc:docMk/>
            <pc:sldMk cId="3728634252" sldId="2144328250"/>
            <ac:spMk id="20" creationId="{204AAC08-A1D0-44F1-83D7-A4CE94821C96}"/>
          </ac:spMkLst>
        </pc:spChg>
        <pc:spChg chg="add del mod">
          <ac:chgData name="Reed Kiely" userId="768be38e-2fb5-40ce-925d-bd8e9d9e3c31" providerId="ADAL" clId="{C3DCC223-626E-4298-82C4-C11788ED4AF0}" dt="2022-04-28T17:23:32.478" v="1063" actId="478"/>
          <ac:spMkLst>
            <pc:docMk/>
            <pc:sldMk cId="3728634252" sldId="2144328250"/>
            <ac:spMk id="24" creationId="{6AB76D78-D608-4E12-9A8B-0C61D4627724}"/>
          </ac:spMkLst>
        </pc:spChg>
        <pc:spChg chg="add mod">
          <ac:chgData name="Reed Kiely" userId="768be38e-2fb5-40ce-925d-bd8e9d9e3c31" providerId="ADAL" clId="{C3DCC223-626E-4298-82C4-C11788ED4AF0}" dt="2022-04-28T17:11:23.223" v="937" actId="207"/>
          <ac:spMkLst>
            <pc:docMk/>
            <pc:sldMk cId="3728634252" sldId="2144328250"/>
            <ac:spMk id="25" creationId="{6F4E6AB9-17DF-487A-8F2E-26A05A797448}"/>
          </ac:spMkLst>
        </pc:spChg>
        <pc:spChg chg="add del mod">
          <ac:chgData name="Reed Kiely" userId="768be38e-2fb5-40ce-925d-bd8e9d9e3c31" providerId="ADAL" clId="{C3DCC223-626E-4298-82C4-C11788ED4AF0}" dt="2022-04-28T17:10:29.423" v="899" actId="478"/>
          <ac:spMkLst>
            <pc:docMk/>
            <pc:sldMk cId="3728634252" sldId="2144328250"/>
            <ac:spMk id="26" creationId="{CB15B657-8C7A-4E2D-9823-51F45121EB11}"/>
          </ac:spMkLst>
        </pc:spChg>
        <pc:spChg chg="add mod">
          <ac:chgData name="Reed Kiely" userId="768be38e-2fb5-40ce-925d-bd8e9d9e3c31" providerId="ADAL" clId="{C3DCC223-626E-4298-82C4-C11788ED4AF0}" dt="2022-04-28T17:22:41.475" v="1043" actId="1076"/>
          <ac:spMkLst>
            <pc:docMk/>
            <pc:sldMk cId="3728634252" sldId="2144328250"/>
            <ac:spMk id="27" creationId="{0E8857F9-61AA-4471-AE54-CCA13190257D}"/>
          </ac:spMkLst>
        </pc:spChg>
        <pc:spChg chg="add mod">
          <ac:chgData name="Reed Kiely" userId="768be38e-2fb5-40ce-925d-bd8e9d9e3c31" providerId="ADAL" clId="{C3DCC223-626E-4298-82C4-C11788ED4AF0}" dt="2022-04-28T17:38:24.114" v="1173" actId="1076"/>
          <ac:spMkLst>
            <pc:docMk/>
            <pc:sldMk cId="3728634252" sldId="2144328250"/>
            <ac:spMk id="28" creationId="{5C95AC0F-3398-49BC-82A4-DCC88C1A628A}"/>
          </ac:spMkLst>
        </pc:spChg>
        <pc:spChg chg="add del mod">
          <ac:chgData name="Reed Kiely" userId="768be38e-2fb5-40ce-925d-bd8e9d9e3c31" providerId="ADAL" clId="{C3DCC223-626E-4298-82C4-C11788ED4AF0}" dt="2022-04-28T17:16:55.271" v="991" actId="478"/>
          <ac:spMkLst>
            <pc:docMk/>
            <pc:sldMk cId="3728634252" sldId="2144328250"/>
            <ac:spMk id="30" creationId="{60A38C70-158D-4FA8-8E83-726DFDFB3CDF}"/>
          </ac:spMkLst>
        </pc:spChg>
        <pc:spChg chg="add del">
          <ac:chgData name="Reed Kiely" userId="768be38e-2fb5-40ce-925d-bd8e9d9e3c31" providerId="ADAL" clId="{C3DCC223-626E-4298-82C4-C11788ED4AF0}" dt="2022-04-28T17:23:02.626" v="1051" actId="22"/>
          <ac:spMkLst>
            <pc:docMk/>
            <pc:sldMk cId="3728634252" sldId="2144328250"/>
            <ac:spMk id="31" creationId="{4855DE7E-2E1A-422C-AAE0-B2A6CB63EBB6}"/>
          </ac:spMkLst>
        </pc:spChg>
        <pc:spChg chg="add del mod">
          <ac:chgData name="Reed Kiely" userId="768be38e-2fb5-40ce-925d-bd8e9d9e3c31" providerId="ADAL" clId="{C3DCC223-626E-4298-82C4-C11788ED4AF0}" dt="2022-04-28T17:37:14.237" v="1145" actId="478"/>
          <ac:spMkLst>
            <pc:docMk/>
            <pc:sldMk cId="3728634252" sldId="2144328250"/>
            <ac:spMk id="32" creationId="{A4A06070-4D21-4290-B4C1-CB262414CF73}"/>
          </ac:spMkLst>
        </pc:spChg>
        <pc:spChg chg="add del mod">
          <ac:chgData name="Reed Kiely" userId="768be38e-2fb5-40ce-925d-bd8e9d9e3c31" providerId="ADAL" clId="{C3DCC223-626E-4298-82C4-C11788ED4AF0}" dt="2022-04-28T17:37:44.388" v="1160" actId="478"/>
          <ac:spMkLst>
            <pc:docMk/>
            <pc:sldMk cId="3728634252" sldId="2144328250"/>
            <ac:spMk id="33" creationId="{F361AEA9-6290-4777-A9E0-0699927B8C75}"/>
          </ac:spMkLst>
        </pc:spChg>
        <pc:spChg chg="add mod">
          <ac:chgData name="Reed Kiely" userId="768be38e-2fb5-40ce-925d-bd8e9d9e3c31" providerId="ADAL" clId="{C3DCC223-626E-4298-82C4-C11788ED4AF0}" dt="2022-04-28T20:46:47.977" v="2464" actId="115"/>
          <ac:spMkLst>
            <pc:docMk/>
            <pc:sldMk cId="3728634252" sldId="2144328250"/>
            <ac:spMk id="35" creationId="{E7826CB1-82AC-4D2D-A879-0236165DC39A}"/>
          </ac:spMkLst>
        </pc:spChg>
        <pc:spChg chg="add mod">
          <ac:chgData name="Reed Kiely" userId="768be38e-2fb5-40ce-925d-bd8e9d9e3c31" providerId="ADAL" clId="{C3DCC223-626E-4298-82C4-C11788ED4AF0}" dt="2022-04-28T20:46:50.881" v="2465" actId="115"/>
          <ac:spMkLst>
            <pc:docMk/>
            <pc:sldMk cId="3728634252" sldId="2144328250"/>
            <ac:spMk id="36" creationId="{6E8BFF1F-4A26-4034-AA3B-DD112D17B311}"/>
          </ac:spMkLst>
        </pc:spChg>
        <pc:spChg chg="add del mod">
          <ac:chgData name="Reed Kiely" userId="768be38e-2fb5-40ce-925d-bd8e9d9e3c31" providerId="ADAL" clId="{C3DCC223-626E-4298-82C4-C11788ED4AF0}" dt="2022-04-28T21:13:51.363" v="2562" actId="478"/>
          <ac:spMkLst>
            <pc:docMk/>
            <pc:sldMk cId="3728634252" sldId="2144328250"/>
            <ac:spMk id="40" creationId="{A6BE724D-203A-482B-BA69-F74143671370}"/>
          </ac:spMkLst>
        </pc:spChg>
        <pc:spChg chg="mod">
          <ac:chgData name="Reed Kiely" userId="768be38e-2fb5-40ce-925d-bd8e9d9e3c31" providerId="ADAL" clId="{C3DCC223-626E-4298-82C4-C11788ED4AF0}" dt="2022-04-28T16:54:43.314" v="875" actId="1076"/>
          <ac:spMkLst>
            <pc:docMk/>
            <pc:sldMk cId="3728634252" sldId="2144328250"/>
            <ac:spMk id="57" creationId="{F4924CEC-B93E-4AC0-8A04-78491176ACE7}"/>
          </ac:spMkLst>
        </pc:spChg>
        <pc:picChg chg="add del mod">
          <ac:chgData name="Reed Kiely" userId="768be38e-2fb5-40ce-925d-bd8e9d9e3c31" providerId="ADAL" clId="{C3DCC223-626E-4298-82C4-C11788ED4AF0}" dt="2022-04-28T19:00:00.161" v="2067" actId="1076"/>
          <ac:picMkLst>
            <pc:docMk/>
            <pc:sldMk cId="3728634252" sldId="2144328250"/>
            <ac:picMk id="7" creationId="{1043E0F4-72CC-4AC5-B19C-2978C44594EF}"/>
          </ac:picMkLst>
        </pc:picChg>
        <pc:picChg chg="add mod">
          <ac:chgData name="Reed Kiely" userId="768be38e-2fb5-40ce-925d-bd8e9d9e3c31" providerId="ADAL" clId="{C3DCC223-626E-4298-82C4-C11788ED4AF0}" dt="2022-04-28T17:38:20.178" v="1172" actId="1076"/>
          <ac:picMkLst>
            <pc:docMk/>
            <pc:sldMk cId="3728634252" sldId="2144328250"/>
            <ac:picMk id="21" creationId="{EF1051BC-19E0-4907-A30F-8CF2C52F5CDA}"/>
          </ac:picMkLst>
        </pc:picChg>
        <pc:picChg chg="add del mod">
          <ac:chgData name="Reed Kiely" userId="768be38e-2fb5-40ce-925d-bd8e9d9e3c31" providerId="ADAL" clId="{C3DCC223-626E-4298-82C4-C11788ED4AF0}" dt="2022-04-28T17:10:19.198" v="896" actId="478"/>
          <ac:picMkLst>
            <pc:docMk/>
            <pc:sldMk cId="3728634252" sldId="2144328250"/>
            <ac:picMk id="22" creationId="{626A4362-BEF1-4308-B2EF-FD2A63EC2431}"/>
          </ac:picMkLst>
        </pc:picChg>
        <pc:picChg chg="add del mod">
          <ac:chgData name="Reed Kiely" userId="768be38e-2fb5-40ce-925d-bd8e9d9e3c31" providerId="ADAL" clId="{C3DCC223-626E-4298-82C4-C11788ED4AF0}" dt="2022-04-28T16:54:54.983" v="879" actId="478"/>
          <ac:picMkLst>
            <pc:docMk/>
            <pc:sldMk cId="3728634252" sldId="2144328250"/>
            <ac:picMk id="23" creationId="{7D5CC5D3-F702-49F0-B288-CD4DDFD70D1A}"/>
          </ac:picMkLst>
        </pc:picChg>
        <pc:picChg chg="add mod">
          <ac:chgData name="Reed Kiely" userId="768be38e-2fb5-40ce-925d-bd8e9d9e3c31" providerId="ADAL" clId="{C3DCC223-626E-4298-82C4-C11788ED4AF0}" dt="2022-04-28T17:38:24.114" v="1173" actId="1076"/>
          <ac:picMkLst>
            <pc:docMk/>
            <pc:sldMk cId="3728634252" sldId="2144328250"/>
            <ac:picMk id="29" creationId="{C81E5D7C-6684-4101-8627-0B293DC4861E}"/>
          </ac:picMkLst>
        </pc:picChg>
        <pc:picChg chg="add mod">
          <ac:chgData name="Reed Kiely" userId="768be38e-2fb5-40ce-925d-bd8e9d9e3c31" providerId="ADAL" clId="{C3DCC223-626E-4298-82C4-C11788ED4AF0}" dt="2022-04-28T17:39:22.997" v="1247" actId="1038"/>
          <ac:picMkLst>
            <pc:docMk/>
            <pc:sldMk cId="3728634252" sldId="2144328250"/>
            <ac:picMk id="37" creationId="{341D7106-42FC-4533-80C7-220DBE217B4D}"/>
          </ac:picMkLst>
        </pc:picChg>
        <pc:picChg chg="add mod">
          <ac:chgData name="Reed Kiely" userId="768be38e-2fb5-40ce-925d-bd8e9d9e3c31" providerId="ADAL" clId="{C3DCC223-626E-4298-82C4-C11788ED4AF0}" dt="2022-04-28T17:39:22.997" v="1247" actId="1038"/>
          <ac:picMkLst>
            <pc:docMk/>
            <pc:sldMk cId="3728634252" sldId="2144328250"/>
            <ac:picMk id="39" creationId="{B4E72D66-607D-43BF-941D-296D3CE859A7}"/>
          </ac:picMkLst>
        </pc:picChg>
      </pc:sldChg>
      <pc:sldChg chg="addSp modSp mod">
        <pc:chgData name="Reed Kiely" userId="768be38e-2fb5-40ce-925d-bd8e9d9e3c31" providerId="ADAL" clId="{C3DCC223-626E-4298-82C4-C11788ED4AF0}" dt="2022-04-28T20:48:08.458" v="2511" actId="1076"/>
        <pc:sldMkLst>
          <pc:docMk/>
          <pc:sldMk cId="594536612" sldId="2144328251"/>
        </pc:sldMkLst>
        <pc:spChg chg="add mod">
          <ac:chgData name="Reed Kiely" userId="768be38e-2fb5-40ce-925d-bd8e9d9e3c31" providerId="ADAL" clId="{C3DCC223-626E-4298-82C4-C11788ED4AF0}" dt="2022-04-28T20:48:08.458" v="2511" actId="1076"/>
          <ac:spMkLst>
            <pc:docMk/>
            <pc:sldMk cId="594536612" sldId="2144328251"/>
            <ac:spMk id="2" creationId="{24565252-B26D-4411-A22E-0D9B35781057}"/>
          </ac:spMkLst>
        </pc:spChg>
      </pc:sldChg>
      <pc:sldChg chg="addSp delSp modSp mod">
        <pc:chgData name="Reed Kiely" userId="768be38e-2fb5-40ce-925d-bd8e9d9e3c31" providerId="ADAL" clId="{C3DCC223-626E-4298-82C4-C11788ED4AF0}" dt="2022-05-16T21:07:13.796" v="3273"/>
        <pc:sldMkLst>
          <pc:docMk/>
          <pc:sldMk cId="1007027216" sldId="2144328253"/>
        </pc:sldMkLst>
        <pc:spChg chg="mod">
          <ac:chgData name="Reed Kiely" userId="768be38e-2fb5-40ce-925d-bd8e9d9e3c31" providerId="ADAL" clId="{C3DCC223-626E-4298-82C4-C11788ED4AF0}" dt="2022-05-05T16:51:06.102" v="3272" actId="1037"/>
          <ac:spMkLst>
            <pc:docMk/>
            <pc:sldMk cId="1007027216" sldId="2144328253"/>
            <ac:spMk id="19" creationId="{86F7A800-5C80-49C0-A0C7-0AEE7CCEF8E5}"/>
          </ac:spMkLst>
        </pc:spChg>
        <pc:spChg chg="del">
          <ac:chgData name="Reed Kiely" userId="768be38e-2fb5-40ce-925d-bd8e9d9e3c31" providerId="ADAL" clId="{C3DCC223-626E-4298-82C4-C11788ED4AF0}" dt="2022-05-05T16:50:42.399" v="3260" actId="478"/>
          <ac:spMkLst>
            <pc:docMk/>
            <pc:sldMk cId="1007027216" sldId="2144328253"/>
            <ac:spMk id="20" creationId="{7FC97261-288F-7B6B-BABC-8CF8E95EDBAA}"/>
          </ac:spMkLst>
        </pc:spChg>
        <pc:spChg chg="add mod">
          <ac:chgData name="Reed Kiely" userId="768be38e-2fb5-40ce-925d-bd8e9d9e3c31" providerId="ADAL" clId="{C3DCC223-626E-4298-82C4-C11788ED4AF0}" dt="2022-05-05T16:51:06.102" v="3272" actId="1037"/>
          <ac:spMkLst>
            <pc:docMk/>
            <pc:sldMk cId="1007027216" sldId="2144328253"/>
            <ac:spMk id="22" creationId="{27D2A906-E31E-3645-1FBD-FEBB44C5BD03}"/>
          </ac:spMkLst>
        </pc:spChg>
        <pc:spChg chg="del">
          <ac:chgData name="Reed Kiely" userId="768be38e-2fb5-40ce-925d-bd8e9d9e3c31" providerId="ADAL" clId="{C3DCC223-626E-4298-82C4-C11788ED4AF0}" dt="2022-05-05T16:50:42.399" v="3260" actId="478"/>
          <ac:spMkLst>
            <pc:docMk/>
            <pc:sldMk cId="1007027216" sldId="2144328253"/>
            <ac:spMk id="27" creationId="{79034D33-6E43-45F1-B522-68B34686BAC2}"/>
          </ac:spMkLst>
        </pc:spChg>
        <pc:picChg chg="mod">
          <ac:chgData name="Reed Kiely" userId="768be38e-2fb5-40ce-925d-bd8e9d9e3c31" providerId="ADAL" clId="{C3DCC223-626E-4298-82C4-C11788ED4AF0}" dt="2022-05-05T16:51:06.102" v="3272" actId="1037"/>
          <ac:picMkLst>
            <pc:docMk/>
            <pc:sldMk cId="1007027216" sldId="2144328253"/>
            <ac:picMk id="8" creationId="{DF08F950-595A-4C31-8712-091CECBEC3BE}"/>
          </ac:picMkLst>
        </pc:picChg>
        <pc:picChg chg="mod">
          <ac:chgData name="Reed Kiely" userId="768be38e-2fb5-40ce-925d-bd8e9d9e3c31" providerId="ADAL" clId="{C3DCC223-626E-4298-82C4-C11788ED4AF0}" dt="2022-05-16T21:07:13.796" v="3273"/>
          <ac:picMkLst>
            <pc:docMk/>
            <pc:sldMk cId="1007027216" sldId="2144328253"/>
            <ac:picMk id="22" creationId="{E8091AF5-CDEF-6F9A-0C6E-19B33C9ED21B}"/>
          </ac:picMkLst>
        </pc:picChg>
        <pc:picChg chg="add mod">
          <ac:chgData name="Reed Kiely" userId="768be38e-2fb5-40ce-925d-bd8e9d9e3c31" providerId="ADAL" clId="{C3DCC223-626E-4298-82C4-C11788ED4AF0}" dt="2022-05-05T16:51:06.102" v="3272" actId="1037"/>
          <ac:picMkLst>
            <pc:docMk/>
            <pc:sldMk cId="1007027216" sldId="2144328253"/>
            <ac:picMk id="23" creationId="{A4E76AB7-9F04-D1BB-6A97-54EF9A9694CF}"/>
          </ac:picMkLst>
        </pc:picChg>
        <pc:picChg chg="del">
          <ac:chgData name="Reed Kiely" userId="768be38e-2fb5-40ce-925d-bd8e9d9e3c31" providerId="ADAL" clId="{C3DCC223-626E-4298-82C4-C11788ED4AF0}" dt="2022-05-05T16:50:42.399" v="3260" actId="478"/>
          <ac:picMkLst>
            <pc:docMk/>
            <pc:sldMk cId="1007027216" sldId="2144328253"/>
            <ac:picMk id="28" creationId="{D9044B23-4DC2-4844-A500-00A245808540}"/>
          </ac:picMkLst>
        </pc:picChg>
      </pc:sldChg>
      <pc:sldChg chg="add del">
        <pc:chgData name="Reed Kiely" userId="768be38e-2fb5-40ce-925d-bd8e9d9e3c31" providerId="ADAL" clId="{C3DCC223-626E-4298-82C4-C11788ED4AF0}" dt="2022-04-28T21:24:17.173" v="2791" actId="47"/>
        <pc:sldMkLst>
          <pc:docMk/>
          <pc:sldMk cId="3679143578" sldId="2144328253"/>
        </pc:sldMkLst>
      </pc:sldChg>
    </pc:docChg>
  </pc:docChgLst>
  <pc:docChgLst>
    <pc:chgData name="Jason Wiese" userId="4bff8d5b-7de6-4655-b397-69b0afc81113" providerId="ADAL" clId="{3EF7E752-DF95-4F7D-9FEE-CC14C33831C9}"/>
    <pc:docChg chg="custSel modSld">
      <pc:chgData name="Jason Wiese" userId="4bff8d5b-7de6-4655-b397-69b0afc81113" providerId="ADAL" clId="{3EF7E752-DF95-4F7D-9FEE-CC14C33831C9}" dt="2022-05-09T04:22:20.087" v="2" actId="478"/>
      <pc:docMkLst>
        <pc:docMk/>
      </pc:docMkLst>
      <pc:sldChg chg="addSp delSp modSp mod">
        <pc:chgData name="Jason Wiese" userId="4bff8d5b-7de6-4655-b397-69b0afc81113" providerId="ADAL" clId="{3EF7E752-DF95-4F7D-9FEE-CC14C33831C9}" dt="2022-05-09T04:22:20.087" v="2" actId="478"/>
        <pc:sldMkLst>
          <pc:docMk/>
          <pc:sldMk cId="1007027216" sldId="2144328253"/>
        </pc:sldMkLst>
        <pc:picChg chg="add mod ord">
          <ac:chgData name="Jason Wiese" userId="4bff8d5b-7de6-4655-b397-69b0afc81113" providerId="ADAL" clId="{3EF7E752-DF95-4F7D-9FEE-CC14C33831C9}" dt="2022-05-09T04:22:18.335" v="1" actId="167"/>
          <ac:picMkLst>
            <pc:docMk/>
            <pc:sldMk cId="1007027216" sldId="2144328253"/>
            <ac:picMk id="19" creationId="{781646D6-4CA5-0F05-B9E0-B73C7A92C940}"/>
          </ac:picMkLst>
        </pc:picChg>
        <pc:picChg chg="del">
          <ac:chgData name="Jason Wiese" userId="4bff8d5b-7de6-4655-b397-69b0afc81113" providerId="ADAL" clId="{3EF7E752-DF95-4F7D-9FEE-CC14C33831C9}" dt="2022-05-09T04:22:20.087" v="2" actId="478"/>
          <ac:picMkLst>
            <pc:docMk/>
            <pc:sldMk cId="1007027216" sldId="2144328253"/>
            <ac:picMk id="27" creationId="{FC063A1D-7D70-8CA0-C370-E871B5176E08}"/>
          </ac:picMkLst>
        </pc:picChg>
      </pc:sldChg>
    </pc:docChg>
  </pc:docChgLst>
  <pc:docChgLst>
    <pc:chgData name="Reed Kiely" userId="768be38e-2fb5-40ce-925d-bd8e9d9e3c31" providerId="ADAL" clId="{76485940-0C86-4C0F-AEAB-4788983BAF0B}"/>
    <pc:docChg chg="undo custSel addSld delSld modSld">
      <pc:chgData name="Reed Kiely" userId="768be38e-2fb5-40ce-925d-bd8e9d9e3c31" providerId="ADAL" clId="{76485940-0C86-4C0F-AEAB-4788983BAF0B}" dt="2022-05-02T20:56:34.936" v="776" actId="6549"/>
      <pc:docMkLst>
        <pc:docMk/>
      </pc:docMkLst>
      <pc:sldChg chg="addSp modSp mod">
        <pc:chgData name="Reed Kiely" userId="768be38e-2fb5-40ce-925d-bd8e9d9e3c31" providerId="ADAL" clId="{76485940-0C86-4C0F-AEAB-4788983BAF0B}" dt="2022-04-27T18:49:31.043" v="269" actId="732"/>
        <pc:sldMkLst>
          <pc:docMk/>
          <pc:sldMk cId="586544117" sldId="259"/>
        </pc:sldMkLst>
        <pc:picChg chg="add mod ord modCrop">
          <ac:chgData name="Reed Kiely" userId="768be38e-2fb5-40ce-925d-bd8e9d9e3c31" providerId="ADAL" clId="{76485940-0C86-4C0F-AEAB-4788983BAF0B}" dt="2022-04-27T18:49:31.043" v="269" actId="732"/>
          <ac:picMkLst>
            <pc:docMk/>
            <pc:sldMk cId="586544117" sldId="259"/>
            <ac:picMk id="3" creationId="{2BB9F7D7-104A-4DF9-A632-45F45709CB17}"/>
          </ac:picMkLst>
        </pc:picChg>
      </pc:sldChg>
      <pc:sldChg chg="modSp del mod">
        <pc:chgData name="Reed Kiely" userId="768be38e-2fb5-40ce-925d-bd8e9d9e3c31" providerId="ADAL" clId="{76485940-0C86-4C0F-AEAB-4788983BAF0B}" dt="2022-05-02T14:16:30.549" v="380" actId="47"/>
        <pc:sldMkLst>
          <pc:docMk/>
          <pc:sldMk cId="2506243694" sldId="2144327391"/>
        </pc:sldMkLst>
        <pc:spChg chg="mod">
          <ac:chgData name="Reed Kiely" userId="768be38e-2fb5-40ce-925d-bd8e9d9e3c31" providerId="ADAL" clId="{76485940-0C86-4C0F-AEAB-4788983BAF0B}" dt="2022-04-27T18:00:09.686" v="3" actId="1076"/>
          <ac:spMkLst>
            <pc:docMk/>
            <pc:sldMk cId="2506243694" sldId="2144327391"/>
            <ac:spMk id="10" creationId="{E3D88B66-E87E-424D-8CCE-314107D81A14}"/>
          </ac:spMkLst>
        </pc:spChg>
      </pc:sldChg>
      <pc:sldChg chg="add del">
        <pc:chgData name="Reed Kiely" userId="768be38e-2fb5-40ce-925d-bd8e9d9e3c31" providerId="ADAL" clId="{76485940-0C86-4C0F-AEAB-4788983BAF0B}" dt="2022-05-02T20:38:00.029" v="589" actId="47"/>
        <pc:sldMkLst>
          <pc:docMk/>
          <pc:sldMk cId="826583887" sldId="2144328105"/>
        </pc:sldMkLst>
      </pc:sldChg>
      <pc:sldChg chg="addSp delSp modSp mod">
        <pc:chgData name="Reed Kiely" userId="768be38e-2fb5-40ce-925d-bd8e9d9e3c31" providerId="ADAL" clId="{76485940-0C86-4C0F-AEAB-4788983BAF0B}" dt="2022-04-27T18:04:42.162" v="110" actId="1076"/>
        <pc:sldMkLst>
          <pc:docMk/>
          <pc:sldMk cId="2089898149" sldId="2144328243"/>
        </pc:sldMkLst>
        <pc:spChg chg="add mod">
          <ac:chgData name="Reed Kiely" userId="768be38e-2fb5-40ce-925d-bd8e9d9e3c31" providerId="ADAL" clId="{76485940-0C86-4C0F-AEAB-4788983BAF0B}" dt="2022-04-27T18:04:01.897" v="103" actId="1076"/>
          <ac:spMkLst>
            <pc:docMk/>
            <pc:sldMk cId="2089898149" sldId="2144328243"/>
            <ac:spMk id="5" creationId="{2B0D4666-9354-4DF2-BEC3-36F59B5C883C}"/>
          </ac:spMkLst>
        </pc:spChg>
        <pc:spChg chg="add mod">
          <ac:chgData name="Reed Kiely" userId="768be38e-2fb5-40ce-925d-bd8e9d9e3c31" providerId="ADAL" clId="{76485940-0C86-4C0F-AEAB-4788983BAF0B}" dt="2022-04-27T18:04:37.567" v="108" actId="207"/>
          <ac:spMkLst>
            <pc:docMk/>
            <pc:sldMk cId="2089898149" sldId="2144328243"/>
            <ac:spMk id="6" creationId="{2CA5A5E8-5F73-4DB9-BE9C-AAFD9F1A18A1}"/>
          </ac:spMkLst>
        </pc:spChg>
        <pc:spChg chg="add del">
          <ac:chgData name="Reed Kiely" userId="768be38e-2fb5-40ce-925d-bd8e9d9e3c31" providerId="ADAL" clId="{76485940-0C86-4C0F-AEAB-4788983BAF0B}" dt="2022-04-27T18:00:32.039" v="5" actId="22"/>
          <ac:spMkLst>
            <pc:docMk/>
            <pc:sldMk cId="2089898149" sldId="2144328243"/>
            <ac:spMk id="8" creationId="{A8238B13-AE47-4E85-BA53-4E2DF334ADA4}"/>
          </ac:spMkLst>
        </pc:spChg>
        <pc:spChg chg="add mod">
          <ac:chgData name="Reed Kiely" userId="768be38e-2fb5-40ce-925d-bd8e9d9e3c31" providerId="ADAL" clId="{76485940-0C86-4C0F-AEAB-4788983BAF0B}" dt="2022-04-27T18:04:29.669" v="106" actId="1076"/>
          <ac:spMkLst>
            <pc:docMk/>
            <pc:sldMk cId="2089898149" sldId="2144328243"/>
            <ac:spMk id="11" creationId="{A82842D9-519A-4741-A97E-BF5AF948C2B3}"/>
          </ac:spMkLst>
        </pc:spChg>
        <pc:spChg chg="mod">
          <ac:chgData name="Reed Kiely" userId="768be38e-2fb5-40ce-925d-bd8e9d9e3c31" providerId="ADAL" clId="{76485940-0C86-4C0F-AEAB-4788983BAF0B}" dt="2022-04-27T18:01:01.702" v="15" actId="14100"/>
          <ac:spMkLst>
            <pc:docMk/>
            <pc:sldMk cId="2089898149" sldId="2144328243"/>
            <ac:spMk id="12" creationId="{34B8E523-FDEF-45CE-9F45-B8AFF655E9A1}"/>
          </ac:spMkLst>
        </pc:spChg>
        <pc:spChg chg="add mod ord">
          <ac:chgData name="Reed Kiely" userId="768be38e-2fb5-40ce-925d-bd8e9d9e3c31" providerId="ADAL" clId="{76485940-0C86-4C0F-AEAB-4788983BAF0B}" dt="2022-04-27T18:02:36.280" v="40" actId="1038"/>
          <ac:spMkLst>
            <pc:docMk/>
            <pc:sldMk cId="2089898149" sldId="2144328243"/>
            <ac:spMk id="13" creationId="{39C9684A-0C83-4351-9306-AE02C2A00D23}"/>
          </ac:spMkLst>
        </pc:spChg>
        <pc:spChg chg="add mod">
          <ac:chgData name="Reed Kiely" userId="768be38e-2fb5-40ce-925d-bd8e9d9e3c31" providerId="ADAL" clId="{76485940-0C86-4C0F-AEAB-4788983BAF0B}" dt="2022-04-27T18:04:29.669" v="106" actId="1076"/>
          <ac:spMkLst>
            <pc:docMk/>
            <pc:sldMk cId="2089898149" sldId="2144328243"/>
            <ac:spMk id="14" creationId="{5FDD52F7-5C5E-465B-879D-419D5510B821}"/>
          </ac:spMkLst>
        </pc:spChg>
        <pc:spChg chg="add mod">
          <ac:chgData name="Reed Kiely" userId="768be38e-2fb5-40ce-925d-bd8e9d9e3c31" providerId="ADAL" clId="{76485940-0C86-4C0F-AEAB-4788983BAF0B}" dt="2022-04-27T18:04:42.162" v="110" actId="1076"/>
          <ac:spMkLst>
            <pc:docMk/>
            <pc:sldMk cId="2089898149" sldId="2144328243"/>
            <ac:spMk id="16" creationId="{97CCE161-528F-4DB4-A423-9EB7E71DE7A3}"/>
          </ac:spMkLst>
        </pc:spChg>
      </pc:sldChg>
      <pc:sldChg chg="addSp modSp mod">
        <pc:chgData name="Reed Kiely" userId="768be38e-2fb5-40ce-925d-bd8e9d9e3c31" providerId="ADAL" clId="{76485940-0C86-4C0F-AEAB-4788983BAF0B}" dt="2022-04-27T18:44:42.245" v="259" actId="14100"/>
        <pc:sldMkLst>
          <pc:docMk/>
          <pc:sldMk cId="1383052304" sldId="2144328244"/>
        </pc:sldMkLst>
        <pc:spChg chg="add mod">
          <ac:chgData name="Reed Kiely" userId="768be38e-2fb5-40ce-925d-bd8e9d9e3c31" providerId="ADAL" clId="{76485940-0C86-4C0F-AEAB-4788983BAF0B}" dt="2022-04-27T18:44:42.245" v="259" actId="14100"/>
          <ac:spMkLst>
            <pc:docMk/>
            <pc:sldMk cId="1383052304" sldId="2144328244"/>
            <ac:spMk id="8" creationId="{43C22B84-D877-43C3-938F-FA17B744CECC}"/>
          </ac:spMkLst>
        </pc:spChg>
        <pc:spChg chg="mod">
          <ac:chgData name="Reed Kiely" userId="768be38e-2fb5-40ce-925d-bd8e9d9e3c31" providerId="ADAL" clId="{76485940-0C86-4C0F-AEAB-4788983BAF0B}" dt="2022-04-27T18:05:06.111" v="112" actId="207"/>
          <ac:spMkLst>
            <pc:docMk/>
            <pc:sldMk cId="1383052304" sldId="2144328244"/>
            <ac:spMk id="10" creationId="{1F5544B4-64B7-4E00-A1B6-76422658B8ED}"/>
          </ac:spMkLst>
        </pc:spChg>
      </pc:sldChg>
      <pc:sldChg chg="addSp modSp mod delCm">
        <pc:chgData name="Reed Kiely" userId="768be38e-2fb5-40ce-925d-bd8e9d9e3c31" providerId="ADAL" clId="{76485940-0C86-4C0F-AEAB-4788983BAF0B}" dt="2022-04-27T19:05:22.284" v="321" actId="207"/>
        <pc:sldMkLst>
          <pc:docMk/>
          <pc:sldMk cId="4086031590" sldId="2144328245"/>
        </pc:sldMkLst>
        <pc:spChg chg="add mod">
          <ac:chgData name="Reed Kiely" userId="768be38e-2fb5-40ce-925d-bd8e9d9e3c31" providerId="ADAL" clId="{76485940-0C86-4C0F-AEAB-4788983BAF0B}" dt="2022-04-27T18:06:38.519" v="210" actId="1035"/>
          <ac:spMkLst>
            <pc:docMk/>
            <pc:sldMk cId="4086031590" sldId="2144328245"/>
            <ac:spMk id="2" creationId="{F6382C8D-1CE9-4565-9DA1-43572CECA3A2}"/>
          </ac:spMkLst>
        </pc:spChg>
        <pc:spChg chg="add mod">
          <ac:chgData name="Reed Kiely" userId="768be38e-2fb5-40ce-925d-bd8e9d9e3c31" providerId="ADAL" clId="{76485940-0C86-4C0F-AEAB-4788983BAF0B}" dt="2022-04-27T19:05:22.284" v="321" actId="207"/>
          <ac:spMkLst>
            <pc:docMk/>
            <pc:sldMk cId="4086031590" sldId="2144328245"/>
            <ac:spMk id="3" creationId="{A52FB648-59E2-4D5E-9E0E-9A3B30D7DFA8}"/>
          </ac:spMkLst>
        </pc:spChg>
        <pc:spChg chg="mod">
          <ac:chgData name="Reed Kiely" userId="768be38e-2fb5-40ce-925d-bd8e9d9e3c31" providerId="ADAL" clId="{76485940-0C86-4C0F-AEAB-4788983BAF0B}" dt="2022-04-27T18:05:46.075" v="128" actId="20577"/>
          <ac:spMkLst>
            <pc:docMk/>
            <pc:sldMk cId="4086031590" sldId="2144328245"/>
            <ac:spMk id="10" creationId="{1F5544B4-64B7-4E00-A1B6-76422658B8ED}"/>
          </ac:spMkLst>
        </pc:spChg>
        <pc:picChg chg="add mod">
          <ac:chgData name="Reed Kiely" userId="768be38e-2fb5-40ce-925d-bd8e9d9e3c31" providerId="ADAL" clId="{76485940-0C86-4C0F-AEAB-4788983BAF0B}" dt="2022-04-27T19:05:05.198" v="270" actId="1076"/>
          <ac:picMkLst>
            <pc:docMk/>
            <pc:sldMk cId="4086031590" sldId="2144328245"/>
            <ac:picMk id="8" creationId="{E4A9D1DE-94E7-4ABB-8ABA-F5A71E73B347}"/>
          </ac:picMkLst>
        </pc:picChg>
      </pc:sldChg>
      <pc:sldChg chg="del">
        <pc:chgData name="Reed Kiely" userId="768be38e-2fb5-40ce-925d-bd8e9d9e3c31" providerId="ADAL" clId="{76485940-0C86-4C0F-AEAB-4788983BAF0B}" dt="2022-04-27T18:06:55.047" v="212" actId="47"/>
        <pc:sldMkLst>
          <pc:docMk/>
          <pc:sldMk cId="21133272" sldId="2144328246"/>
        </pc:sldMkLst>
      </pc:sldChg>
      <pc:sldChg chg="addSp modSp mod">
        <pc:chgData name="Reed Kiely" userId="768be38e-2fb5-40ce-925d-bd8e9d9e3c31" providerId="ADAL" clId="{76485940-0C86-4C0F-AEAB-4788983BAF0B}" dt="2022-05-02T20:37:14.005" v="586" actId="1036"/>
        <pc:sldMkLst>
          <pc:docMk/>
          <pc:sldMk cId="2904742066" sldId="2144328247"/>
        </pc:sldMkLst>
        <pc:spChg chg="mod">
          <ac:chgData name="Reed Kiely" userId="768be38e-2fb5-40ce-925d-bd8e9d9e3c31" providerId="ADAL" clId="{76485940-0C86-4C0F-AEAB-4788983BAF0B}" dt="2022-05-02T20:36:00.677" v="581" actId="207"/>
          <ac:spMkLst>
            <pc:docMk/>
            <pc:sldMk cId="2904742066" sldId="2144328247"/>
            <ac:spMk id="2" creationId="{5F1EBAA5-54BF-48E2-A3EA-324E19A95FBB}"/>
          </ac:spMkLst>
        </pc:spChg>
        <pc:spChg chg="add mod">
          <ac:chgData name="Reed Kiely" userId="768be38e-2fb5-40ce-925d-bd8e9d9e3c31" providerId="ADAL" clId="{76485940-0C86-4C0F-AEAB-4788983BAF0B}" dt="2022-04-27T19:21:21.020" v="323" actId="14100"/>
          <ac:spMkLst>
            <pc:docMk/>
            <pc:sldMk cId="2904742066" sldId="2144328247"/>
            <ac:spMk id="2" creationId="{B0240FE0-60F7-4235-8E49-D5D7F680C266}"/>
          </ac:spMkLst>
        </pc:spChg>
        <pc:spChg chg="add mod">
          <ac:chgData name="Reed Kiely" userId="768be38e-2fb5-40ce-925d-bd8e9d9e3c31" providerId="ADAL" clId="{76485940-0C86-4C0F-AEAB-4788983BAF0B}" dt="2022-05-02T20:35:47.365" v="580" actId="20577"/>
          <ac:spMkLst>
            <pc:docMk/>
            <pc:sldMk cId="2904742066" sldId="2144328247"/>
            <ac:spMk id="3" creationId="{FAC46416-69F2-4C74-9482-A64579EB485E}"/>
          </ac:spMkLst>
        </pc:spChg>
        <pc:spChg chg="add mod">
          <ac:chgData name="Reed Kiely" userId="768be38e-2fb5-40ce-925d-bd8e9d9e3c31" providerId="ADAL" clId="{76485940-0C86-4C0F-AEAB-4788983BAF0B}" dt="2022-04-27T20:27:54.348" v="352" actId="1076"/>
          <ac:spMkLst>
            <pc:docMk/>
            <pc:sldMk cId="2904742066" sldId="2144328247"/>
            <ac:spMk id="9" creationId="{8C27C535-EE3C-4AC6-A39D-12AAE2E78FDE}"/>
          </ac:spMkLst>
        </pc:spChg>
        <pc:spChg chg="mod">
          <ac:chgData name="Reed Kiely" userId="768be38e-2fb5-40ce-925d-bd8e9d9e3c31" providerId="ADAL" clId="{76485940-0C86-4C0F-AEAB-4788983BAF0B}" dt="2022-05-02T20:37:11.148" v="584" actId="1036"/>
          <ac:spMkLst>
            <pc:docMk/>
            <pc:sldMk cId="2904742066" sldId="2144328247"/>
            <ac:spMk id="12" creationId="{34B8E523-FDEF-45CE-9F45-B8AFF655E9A1}"/>
          </ac:spMkLst>
        </pc:spChg>
        <pc:spChg chg="mod">
          <ac:chgData name="Reed Kiely" userId="768be38e-2fb5-40ce-925d-bd8e9d9e3c31" providerId="ADAL" clId="{76485940-0C86-4C0F-AEAB-4788983BAF0B}" dt="2022-05-02T20:37:14.005" v="586" actId="1036"/>
          <ac:spMkLst>
            <pc:docMk/>
            <pc:sldMk cId="2904742066" sldId="2144328247"/>
            <ac:spMk id="13" creationId="{7E0B82B1-3BAB-46AB-8F50-DC176C0F923B}"/>
          </ac:spMkLst>
        </pc:spChg>
        <pc:graphicFrameChg chg="add mod">
          <ac:chgData name="Reed Kiely" userId="768be38e-2fb5-40ce-925d-bd8e9d9e3c31" providerId="ADAL" clId="{76485940-0C86-4C0F-AEAB-4788983BAF0B}" dt="2022-05-02T20:34:42.364" v="549" actId="1076"/>
          <ac:graphicFrameMkLst>
            <pc:docMk/>
            <pc:sldMk cId="2904742066" sldId="2144328247"/>
            <ac:graphicFrameMk id="6" creationId="{E64F23B8-B662-4B9A-B71E-F50DACE91162}"/>
          </ac:graphicFrameMkLst>
        </pc:graphicFrameChg>
        <pc:cxnChg chg="add mod">
          <ac:chgData name="Reed Kiely" userId="768be38e-2fb5-40ce-925d-bd8e9d9e3c31" providerId="ADAL" clId="{76485940-0C86-4C0F-AEAB-4788983BAF0B}" dt="2022-05-02T20:35:07.255" v="556" actId="1076"/>
          <ac:cxnSpMkLst>
            <pc:docMk/>
            <pc:sldMk cId="2904742066" sldId="2144328247"/>
            <ac:cxnSpMk id="5" creationId="{2F6FCD1A-02A1-42A4-82DB-E987FF2B1E5E}"/>
          </ac:cxnSpMkLst>
        </pc:cxnChg>
      </pc:sldChg>
      <pc:sldChg chg="addSp modSp mod">
        <pc:chgData name="Reed Kiely" userId="768be38e-2fb5-40ce-925d-bd8e9d9e3c31" providerId="ADAL" clId="{76485940-0C86-4C0F-AEAB-4788983BAF0B}" dt="2022-04-27T19:28:06.334" v="325" actId="22"/>
        <pc:sldMkLst>
          <pc:docMk/>
          <pc:sldMk cId="2199684651" sldId="2144328248"/>
        </pc:sldMkLst>
        <pc:spChg chg="add mod">
          <ac:chgData name="Reed Kiely" userId="768be38e-2fb5-40ce-925d-bd8e9d9e3c31" providerId="ADAL" clId="{76485940-0C86-4C0F-AEAB-4788983BAF0B}" dt="2022-04-27T18:07:48.473" v="224" actId="14100"/>
          <ac:spMkLst>
            <pc:docMk/>
            <pc:sldMk cId="2199684651" sldId="2144328248"/>
            <ac:spMk id="7" creationId="{1FFCB4AF-B24E-4E50-84A2-33977BD486A8}"/>
          </ac:spMkLst>
        </pc:spChg>
        <pc:spChg chg="add">
          <ac:chgData name="Reed Kiely" userId="768be38e-2fb5-40ce-925d-bd8e9d9e3c31" providerId="ADAL" clId="{76485940-0C86-4C0F-AEAB-4788983BAF0B}" dt="2022-04-27T19:28:06.334" v="325" actId="22"/>
          <ac:spMkLst>
            <pc:docMk/>
            <pc:sldMk cId="2199684651" sldId="2144328248"/>
            <ac:spMk id="9" creationId="{189A12CA-E219-4F97-A6DC-96A4000032B7}"/>
          </ac:spMkLst>
        </pc:spChg>
      </pc:sldChg>
      <pc:sldChg chg="addSp delSp modSp mod">
        <pc:chgData name="Reed Kiely" userId="768be38e-2fb5-40ce-925d-bd8e9d9e3c31" providerId="ADAL" clId="{76485940-0C86-4C0F-AEAB-4788983BAF0B}" dt="2022-05-02T20:56:34.936" v="776" actId="6549"/>
        <pc:sldMkLst>
          <pc:docMk/>
          <pc:sldMk cId="3898409762" sldId="2144328249"/>
        </pc:sldMkLst>
        <pc:spChg chg="add mod">
          <ac:chgData name="Reed Kiely" userId="768be38e-2fb5-40ce-925d-bd8e9d9e3c31" providerId="ADAL" clId="{76485940-0C86-4C0F-AEAB-4788983BAF0B}" dt="2022-04-27T19:54:34.786" v="327" actId="1076"/>
          <ac:spMkLst>
            <pc:docMk/>
            <pc:sldMk cId="3898409762" sldId="2144328249"/>
            <ac:spMk id="8" creationId="{8EF1CE14-F927-4383-9E68-1E66BE615C2F}"/>
          </ac:spMkLst>
        </pc:spChg>
        <pc:spChg chg="mod">
          <ac:chgData name="Reed Kiely" userId="768be38e-2fb5-40ce-925d-bd8e9d9e3c31" providerId="ADAL" clId="{76485940-0C86-4C0F-AEAB-4788983BAF0B}" dt="2022-05-02T20:56:34.936" v="776" actId="6549"/>
          <ac:spMkLst>
            <pc:docMk/>
            <pc:sldMk cId="3898409762" sldId="2144328249"/>
            <ac:spMk id="10" creationId="{1F5544B4-64B7-4E00-A1B6-76422658B8ED}"/>
          </ac:spMkLst>
        </pc:spChg>
        <pc:spChg chg="add del mod">
          <ac:chgData name="Reed Kiely" userId="768be38e-2fb5-40ce-925d-bd8e9d9e3c31" providerId="ADAL" clId="{76485940-0C86-4C0F-AEAB-4788983BAF0B}" dt="2022-05-02T20:48:45.994" v="733" actId="478"/>
          <ac:spMkLst>
            <pc:docMk/>
            <pc:sldMk cId="3898409762" sldId="2144328249"/>
            <ac:spMk id="18" creationId="{2B8281D8-572B-498E-9D9F-8EA45BFEA120}"/>
          </ac:spMkLst>
        </pc:spChg>
      </pc:sldChg>
      <pc:sldChg chg="addSp modSp mod">
        <pc:chgData name="Reed Kiely" userId="768be38e-2fb5-40ce-925d-bd8e9d9e3c31" providerId="ADAL" clId="{76485940-0C86-4C0F-AEAB-4788983BAF0B}" dt="2022-04-27T19:54:47.943" v="332" actId="5793"/>
        <pc:sldMkLst>
          <pc:docMk/>
          <pc:sldMk cId="3728634252" sldId="2144328250"/>
        </pc:sldMkLst>
        <pc:spChg chg="add mod">
          <ac:chgData name="Reed Kiely" userId="768be38e-2fb5-40ce-925d-bd8e9d9e3c31" providerId="ADAL" clId="{76485940-0C86-4C0F-AEAB-4788983BAF0B}" dt="2022-04-27T19:54:47.943" v="332" actId="5793"/>
          <ac:spMkLst>
            <pc:docMk/>
            <pc:sldMk cId="3728634252" sldId="2144328250"/>
            <ac:spMk id="8" creationId="{B7811402-4424-46A3-867C-9D7F517C129B}"/>
          </ac:spMkLst>
        </pc:spChg>
      </pc:sldChg>
      <pc:sldChg chg="addSp modSp mod">
        <pc:chgData name="Reed Kiely" userId="768be38e-2fb5-40ce-925d-bd8e9d9e3c31" providerId="ADAL" clId="{76485940-0C86-4C0F-AEAB-4788983BAF0B}" dt="2022-04-27T20:11:24.438" v="345" actId="1076"/>
        <pc:sldMkLst>
          <pc:docMk/>
          <pc:sldMk cId="594536612" sldId="2144328251"/>
        </pc:sldMkLst>
        <pc:spChg chg="mod">
          <ac:chgData name="Reed Kiely" userId="768be38e-2fb5-40ce-925d-bd8e9d9e3c31" providerId="ADAL" clId="{76485940-0C86-4C0F-AEAB-4788983BAF0B}" dt="2022-04-27T18:08:36.500" v="233" actId="20577"/>
          <ac:spMkLst>
            <pc:docMk/>
            <pc:sldMk cId="594536612" sldId="2144328251"/>
            <ac:spMk id="10" creationId="{1F5544B4-64B7-4E00-A1B6-76422658B8ED}"/>
          </ac:spMkLst>
        </pc:spChg>
        <pc:spChg chg="add mod">
          <ac:chgData name="Reed Kiely" userId="768be38e-2fb5-40ce-925d-bd8e9d9e3c31" providerId="ADAL" clId="{76485940-0C86-4C0F-AEAB-4788983BAF0B}" dt="2022-04-27T20:11:18.005" v="343" actId="404"/>
          <ac:spMkLst>
            <pc:docMk/>
            <pc:sldMk cId="594536612" sldId="2144328251"/>
            <ac:spMk id="11" creationId="{CE9D696B-DA31-422E-A091-5126A2341487}"/>
          </ac:spMkLst>
        </pc:spChg>
        <pc:spChg chg="add mod">
          <ac:chgData name="Reed Kiely" userId="768be38e-2fb5-40ce-925d-bd8e9d9e3c31" providerId="ADAL" clId="{76485940-0C86-4C0F-AEAB-4788983BAF0B}" dt="2022-04-27T20:11:24.438" v="345" actId="1076"/>
          <ac:spMkLst>
            <pc:docMk/>
            <pc:sldMk cId="594536612" sldId="2144328251"/>
            <ac:spMk id="13" creationId="{807A724C-4E93-4616-956C-71B40435BFF6}"/>
          </ac:spMkLst>
        </pc:spChg>
        <pc:picChg chg="add mod">
          <ac:chgData name="Reed Kiely" userId="768be38e-2fb5-40ce-925d-bd8e9d9e3c31" providerId="ADAL" clId="{76485940-0C86-4C0F-AEAB-4788983BAF0B}" dt="2022-04-27T20:11:08.979" v="338" actId="1076"/>
          <ac:picMkLst>
            <pc:docMk/>
            <pc:sldMk cId="594536612" sldId="2144328251"/>
            <ac:picMk id="7" creationId="{276085CE-11EC-4599-8584-CC5CD4F9B990}"/>
          </ac:picMkLst>
        </pc:picChg>
        <pc:picChg chg="add mod">
          <ac:chgData name="Reed Kiely" userId="768be38e-2fb5-40ce-925d-bd8e9d9e3c31" providerId="ADAL" clId="{76485940-0C86-4C0F-AEAB-4788983BAF0B}" dt="2022-04-27T20:11:10.094" v="339" actId="1076"/>
          <ac:picMkLst>
            <pc:docMk/>
            <pc:sldMk cId="594536612" sldId="2144328251"/>
            <ac:picMk id="8" creationId="{81596B0C-0F0E-4B1F-9B60-3C1F67633AEA}"/>
          </ac:picMkLst>
        </pc:picChg>
      </pc:sldChg>
      <pc:sldChg chg="addSp delSp modSp add del mod">
        <pc:chgData name="Reed Kiely" userId="768be38e-2fb5-40ce-925d-bd8e9d9e3c31" providerId="ADAL" clId="{76485940-0C86-4C0F-AEAB-4788983BAF0B}" dt="2022-04-27T20:36:27.680" v="374" actId="47"/>
        <pc:sldMkLst>
          <pc:docMk/>
          <pc:sldMk cId="250600291" sldId="2144328252"/>
        </pc:sldMkLst>
        <pc:spChg chg="mod">
          <ac:chgData name="Reed Kiely" userId="768be38e-2fb5-40ce-925d-bd8e9d9e3c31" providerId="ADAL" clId="{76485940-0C86-4C0F-AEAB-4788983BAF0B}" dt="2022-04-27T20:34:11.032" v="373" actId="20577"/>
          <ac:spMkLst>
            <pc:docMk/>
            <pc:sldMk cId="250600291" sldId="2144328252"/>
            <ac:spMk id="12" creationId="{D3ED8F18-80E6-D449-A031-541661F2A42F}"/>
          </ac:spMkLst>
        </pc:spChg>
        <pc:picChg chg="del">
          <ac:chgData name="Reed Kiely" userId="768be38e-2fb5-40ce-925d-bd8e9d9e3c31" providerId="ADAL" clId="{76485940-0C86-4C0F-AEAB-4788983BAF0B}" dt="2022-04-27T20:33:36.087" v="364" actId="478"/>
          <ac:picMkLst>
            <pc:docMk/>
            <pc:sldMk cId="250600291" sldId="2144328252"/>
            <ac:picMk id="3" creationId="{2BB9F7D7-104A-4DF9-A632-45F45709CB17}"/>
          </ac:picMkLst>
        </pc:picChg>
        <pc:picChg chg="add mod ord modCrop">
          <ac:chgData name="Reed Kiely" userId="768be38e-2fb5-40ce-925d-bd8e9d9e3c31" providerId="ADAL" clId="{76485940-0C86-4C0F-AEAB-4788983BAF0B}" dt="2022-04-27T20:34:08.736" v="372" actId="14100"/>
          <ac:picMkLst>
            <pc:docMk/>
            <pc:sldMk cId="250600291" sldId="2144328252"/>
            <ac:picMk id="5" creationId="{3A8CB36B-4957-4A9E-9EBE-2EF1B1806FA8}"/>
          </ac:picMkLst>
        </pc:picChg>
      </pc:sldChg>
      <pc:sldChg chg="addSp delSp modSp add mod">
        <pc:chgData name="Reed Kiely" userId="768be38e-2fb5-40ce-925d-bd8e9d9e3c31" providerId="ADAL" clId="{76485940-0C86-4C0F-AEAB-4788983BAF0B}" dt="2022-05-02T14:29:34.751" v="398" actId="208"/>
        <pc:sldMkLst>
          <pc:docMk/>
          <pc:sldMk cId="1007027216" sldId="2144328253"/>
        </pc:sldMkLst>
        <pc:spChg chg="mod">
          <ac:chgData name="Reed Kiely" userId="768be38e-2fb5-40ce-925d-bd8e9d9e3c31" providerId="ADAL" clId="{76485940-0C86-4C0F-AEAB-4788983BAF0B}" dt="2022-05-02T14:29:29.361" v="397" actId="12788"/>
          <ac:spMkLst>
            <pc:docMk/>
            <pc:sldMk cId="1007027216" sldId="2144328253"/>
            <ac:spMk id="2" creationId="{1090CC60-BE2F-4BCF-A2C8-46E7A5384583}"/>
          </ac:spMkLst>
        </pc:spChg>
        <pc:spChg chg="del mod">
          <ac:chgData name="Reed Kiely" userId="768be38e-2fb5-40ce-925d-bd8e9d9e3c31" providerId="ADAL" clId="{76485940-0C86-4C0F-AEAB-4788983BAF0B}" dt="2022-05-02T14:20:24.336" v="385" actId="478"/>
          <ac:spMkLst>
            <pc:docMk/>
            <pc:sldMk cId="1007027216" sldId="2144328253"/>
            <ac:spMk id="3" creationId="{2FE9AFEE-2E96-4553-866A-86EA386542B2}"/>
          </ac:spMkLst>
        </pc:spChg>
        <pc:spChg chg="mod">
          <ac:chgData name="Reed Kiely" userId="768be38e-2fb5-40ce-925d-bd8e9d9e3c31" providerId="ADAL" clId="{76485940-0C86-4C0F-AEAB-4788983BAF0B}" dt="2022-05-02T14:29:29.361" v="397" actId="12788"/>
          <ac:spMkLst>
            <pc:docMk/>
            <pc:sldMk cId="1007027216" sldId="2144328253"/>
            <ac:spMk id="4" creationId="{30504257-6AF4-4C35-81C9-37FE3D8B1206}"/>
          </ac:spMkLst>
        </pc:spChg>
        <pc:spChg chg="mod">
          <ac:chgData name="Reed Kiely" userId="768be38e-2fb5-40ce-925d-bd8e9d9e3c31" providerId="ADAL" clId="{76485940-0C86-4C0F-AEAB-4788983BAF0B}" dt="2022-05-02T14:26:19.845" v="394" actId="207"/>
          <ac:spMkLst>
            <pc:docMk/>
            <pc:sldMk cId="1007027216" sldId="2144328253"/>
            <ac:spMk id="5" creationId="{8C36A0B2-9B68-47B9-8270-9BD9B81B69D4}"/>
          </ac:spMkLst>
        </pc:spChg>
        <pc:spChg chg="mod">
          <ac:chgData name="Reed Kiely" userId="768be38e-2fb5-40ce-925d-bd8e9d9e3c31" providerId="ADAL" clId="{76485940-0C86-4C0F-AEAB-4788983BAF0B}" dt="2022-05-02T14:29:34.751" v="398" actId="208"/>
          <ac:spMkLst>
            <pc:docMk/>
            <pc:sldMk cId="1007027216" sldId="2144328253"/>
            <ac:spMk id="14" creationId="{DCA2B8DC-850D-41D7-8CFE-5E24953E6F00}"/>
          </ac:spMkLst>
        </pc:spChg>
        <pc:spChg chg="mod">
          <ac:chgData name="Reed Kiely" userId="768be38e-2fb5-40ce-925d-bd8e9d9e3c31" providerId="ADAL" clId="{76485940-0C86-4C0F-AEAB-4788983BAF0B}" dt="2022-05-02T14:27:04.993" v="395" actId="12788"/>
          <ac:spMkLst>
            <pc:docMk/>
            <pc:sldMk cId="1007027216" sldId="2144328253"/>
            <ac:spMk id="19" creationId="{86F7A800-5C80-49C0-A0C7-0AEE7CCEF8E5}"/>
          </ac:spMkLst>
        </pc:spChg>
        <pc:spChg chg="mod">
          <ac:chgData name="Reed Kiely" userId="768be38e-2fb5-40ce-925d-bd8e9d9e3c31" providerId="ADAL" clId="{76485940-0C86-4C0F-AEAB-4788983BAF0B}" dt="2022-05-02T14:27:08.327" v="396" actId="12788"/>
          <ac:spMkLst>
            <pc:docMk/>
            <pc:sldMk cId="1007027216" sldId="2144328253"/>
            <ac:spMk id="25" creationId="{EEB78357-C479-414A-9FF2-4FD162D20FD4}"/>
          </ac:spMkLst>
        </pc:spChg>
        <pc:spChg chg="mod">
          <ac:chgData name="Reed Kiely" userId="768be38e-2fb5-40ce-925d-bd8e9d9e3c31" providerId="ADAL" clId="{76485940-0C86-4C0F-AEAB-4788983BAF0B}" dt="2022-05-02T14:27:04.993" v="395" actId="12788"/>
          <ac:spMkLst>
            <pc:docMk/>
            <pc:sldMk cId="1007027216" sldId="2144328253"/>
            <ac:spMk id="27" creationId="{79034D33-6E43-45F1-B522-68B34686BAC2}"/>
          </ac:spMkLst>
        </pc:spChg>
        <pc:spChg chg="mod">
          <ac:chgData name="Reed Kiely" userId="768be38e-2fb5-40ce-925d-bd8e9d9e3c31" providerId="ADAL" clId="{76485940-0C86-4C0F-AEAB-4788983BAF0B}" dt="2022-05-02T14:27:08.327" v="396" actId="12788"/>
          <ac:spMkLst>
            <pc:docMk/>
            <pc:sldMk cId="1007027216" sldId="2144328253"/>
            <ac:spMk id="36" creationId="{8F6838BB-FF4C-4E89-9F99-871AF26350C7}"/>
          </ac:spMkLst>
        </pc:spChg>
        <pc:picChg chg="add mod">
          <ac:chgData name="Reed Kiely" userId="768be38e-2fb5-40ce-925d-bd8e9d9e3c31" providerId="ADAL" clId="{76485940-0C86-4C0F-AEAB-4788983BAF0B}" dt="2022-05-02T14:27:04.993" v="395" actId="12788"/>
          <ac:picMkLst>
            <pc:docMk/>
            <pc:sldMk cId="1007027216" sldId="2144328253"/>
            <ac:picMk id="8" creationId="{DF08F950-595A-4C31-8712-091CECBEC3BE}"/>
          </ac:picMkLst>
        </pc:picChg>
        <pc:picChg chg="mod">
          <ac:chgData name="Reed Kiely" userId="768be38e-2fb5-40ce-925d-bd8e9d9e3c31" providerId="ADAL" clId="{76485940-0C86-4C0F-AEAB-4788983BAF0B}" dt="2022-05-02T14:27:04.993" v="395" actId="12788"/>
          <ac:picMkLst>
            <pc:docMk/>
            <pc:sldMk cId="1007027216" sldId="2144328253"/>
            <ac:picMk id="28" creationId="{D9044B23-4DC2-4844-A500-00A245808540}"/>
          </ac:picMkLst>
        </pc:picChg>
        <pc:picChg chg="mod">
          <ac:chgData name="Reed Kiely" userId="768be38e-2fb5-40ce-925d-bd8e9d9e3c31" providerId="ADAL" clId="{76485940-0C86-4C0F-AEAB-4788983BAF0B}" dt="2022-05-02T14:27:08.327" v="396" actId="12788"/>
          <ac:picMkLst>
            <pc:docMk/>
            <pc:sldMk cId="1007027216" sldId="2144328253"/>
            <ac:picMk id="30" creationId="{299B91F4-0A72-46CF-A0FB-DC9103612C7E}"/>
          </ac:picMkLst>
        </pc:picChg>
        <pc:picChg chg="mod">
          <ac:chgData name="Reed Kiely" userId="768be38e-2fb5-40ce-925d-bd8e9d9e3c31" providerId="ADAL" clId="{76485940-0C86-4C0F-AEAB-4788983BAF0B}" dt="2022-05-02T14:27:08.327" v="396" actId="12788"/>
          <ac:picMkLst>
            <pc:docMk/>
            <pc:sldMk cId="1007027216" sldId="2144328253"/>
            <ac:picMk id="31" creationId="{415B7D5D-6148-49C8-B641-04BBBC65D53E}"/>
          </ac:picMkLst>
        </pc:picChg>
      </pc:sldChg>
    </pc:docChg>
  </pc:docChgLst>
  <pc:docChgLst>
    <pc:chgData name="Jason Wiese" userId="4bff8d5b-7de6-4655-b397-69b0afc81113" providerId="ADAL" clId="{12738863-424A-4778-8FBC-84967D5E713E}"/>
    <pc:docChg chg="custSel modSld">
      <pc:chgData name="Jason Wiese" userId="4bff8d5b-7de6-4655-b397-69b0afc81113" providerId="ADAL" clId="{12738863-424A-4778-8FBC-84967D5E713E}" dt="2022-05-06T00:20:07.879" v="41"/>
      <pc:docMkLst>
        <pc:docMk/>
      </pc:docMkLst>
      <pc:sldChg chg="addSp delSp modSp mod">
        <pc:chgData name="Jason Wiese" userId="4bff8d5b-7de6-4655-b397-69b0afc81113" providerId="ADAL" clId="{12738863-424A-4778-8FBC-84967D5E713E}" dt="2022-05-06T00:20:07.879" v="41"/>
        <pc:sldMkLst>
          <pc:docMk/>
          <pc:sldMk cId="1007027216" sldId="2144328253"/>
        </pc:sldMkLst>
        <pc:spChg chg="del">
          <ac:chgData name="Jason Wiese" userId="4bff8d5b-7de6-4655-b397-69b0afc81113" providerId="ADAL" clId="{12738863-424A-4778-8FBC-84967D5E713E}" dt="2022-05-06T00:15:26.890" v="30" actId="478"/>
          <ac:spMkLst>
            <pc:docMk/>
            <pc:sldMk cId="1007027216" sldId="2144328253"/>
            <ac:spMk id="19" creationId="{86F7A800-5C80-49C0-A0C7-0AEE7CCEF8E5}"/>
          </ac:spMkLst>
        </pc:spChg>
        <pc:spChg chg="add del mod">
          <ac:chgData name="Jason Wiese" userId="4bff8d5b-7de6-4655-b397-69b0afc81113" providerId="ADAL" clId="{12738863-424A-4778-8FBC-84967D5E713E}" dt="2022-05-06T00:15:26.890" v="30" actId="478"/>
          <ac:spMkLst>
            <pc:docMk/>
            <pc:sldMk cId="1007027216" sldId="2144328253"/>
            <ac:spMk id="20" creationId="{97954CB8-13E9-4019-9B68-433A084948C9}"/>
          </ac:spMkLst>
        </pc:spChg>
        <pc:spChg chg="del">
          <ac:chgData name="Jason Wiese" userId="4bff8d5b-7de6-4655-b397-69b0afc81113" providerId="ADAL" clId="{12738863-424A-4778-8FBC-84967D5E713E}" dt="2022-05-06T00:14:55.725" v="0" actId="478"/>
          <ac:spMkLst>
            <pc:docMk/>
            <pc:sldMk cId="1007027216" sldId="2144328253"/>
            <ac:spMk id="22" creationId="{27D2A906-E31E-3645-1FBD-FEBB44C5BD03}"/>
          </ac:spMkLst>
        </pc:spChg>
        <pc:spChg chg="del mod">
          <ac:chgData name="Jason Wiese" userId="4bff8d5b-7de6-4655-b397-69b0afc81113" providerId="ADAL" clId="{12738863-424A-4778-8FBC-84967D5E713E}" dt="2022-05-06T00:15:26.890" v="30" actId="478"/>
          <ac:spMkLst>
            <pc:docMk/>
            <pc:sldMk cId="1007027216" sldId="2144328253"/>
            <ac:spMk id="25" creationId="{EEB78357-C479-414A-9FF2-4FD162D20FD4}"/>
          </ac:spMkLst>
        </pc:spChg>
        <pc:spChg chg="add mod">
          <ac:chgData name="Jason Wiese" userId="4bff8d5b-7de6-4655-b397-69b0afc81113" providerId="ADAL" clId="{12738863-424A-4778-8FBC-84967D5E713E}" dt="2022-05-06T00:19:14.327" v="39" actId="1036"/>
          <ac:spMkLst>
            <pc:docMk/>
            <pc:sldMk cId="1007027216" sldId="2144328253"/>
            <ac:spMk id="26" creationId="{CE3903E4-F3A6-6FFB-3DDC-50EFC021B43C}"/>
          </ac:spMkLst>
        </pc:spChg>
        <pc:spChg chg="add mod">
          <ac:chgData name="Jason Wiese" userId="4bff8d5b-7de6-4655-b397-69b0afc81113" providerId="ADAL" clId="{12738863-424A-4778-8FBC-84967D5E713E}" dt="2022-05-06T00:16:46.627" v="31"/>
          <ac:spMkLst>
            <pc:docMk/>
            <pc:sldMk cId="1007027216" sldId="2144328253"/>
            <ac:spMk id="29" creationId="{705E780B-FE0E-553A-E23B-36E1D0E88C77}"/>
          </ac:spMkLst>
        </pc:spChg>
        <pc:spChg chg="add mod">
          <ac:chgData name="Jason Wiese" userId="4bff8d5b-7de6-4655-b397-69b0afc81113" providerId="ADAL" clId="{12738863-424A-4778-8FBC-84967D5E713E}" dt="2022-05-06T00:16:46.627" v="31"/>
          <ac:spMkLst>
            <pc:docMk/>
            <pc:sldMk cId="1007027216" sldId="2144328253"/>
            <ac:spMk id="35" creationId="{3CE9A074-27BC-DE39-619D-7F41234B8D59}"/>
          </ac:spMkLst>
        </pc:spChg>
        <pc:spChg chg="del">
          <ac:chgData name="Jason Wiese" userId="4bff8d5b-7de6-4655-b397-69b0afc81113" providerId="ADAL" clId="{12738863-424A-4778-8FBC-84967D5E713E}" dt="2022-05-06T00:15:26.890" v="30" actId="478"/>
          <ac:spMkLst>
            <pc:docMk/>
            <pc:sldMk cId="1007027216" sldId="2144328253"/>
            <ac:spMk id="36" creationId="{8F6838BB-FF4C-4E89-9F99-871AF26350C7}"/>
          </ac:spMkLst>
        </pc:spChg>
        <pc:spChg chg="add del mod">
          <ac:chgData name="Jason Wiese" userId="4bff8d5b-7de6-4655-b397-69b0afc81113" providerId="ADAL" clId="{12738863-424A-4778-8FBC-84967D5E713E}" dt="2022-05-06T00:17:36.711" v="32" actId="478"/>
          <ac:spMkLst>
            <pc:docMk/>
            <pc:sldMk cId="1007027216" sldId="2144328253"/>
            <ac:spMk id="38" creationId="{5D4FB3BA-773A-5996-1E41-9EFEF38A3F40}"/>
          </ac:spMkLst>
        </pc:spChg>
        <pc:spChg chg="add mod">
          <ac:chgData name="Jason Wiese" userId="4bff8d5b-7de6-4655-b397-69b0afc81113" providerId="ADAL" clId="{12738863-424A-4778-8FBC-84967D5E713E}" dt="2022-05-06T00:20:07.879" v="41"/>
          <ac:spMkLst>
            <pc:docMk/>
            <pc:sldMk cId="1007027216" sldId="2144328253"/>
            <ac:spMk id="41" creationId="{340664D1-BEC8-4BDF-8617-B04437BB964E}"/>
          </ac:spMkLst>
        </pc:spChg>
        <pc:picChg chg="del">
          <ac:chgData name="Jason Wiese" userId="4bff8d5b-7de6-4655-b397-69b0afc81113" providerId="ADAL" clId="{12738863-424A-4778-8FBC-84967D5E713E}" dt="2022-05-06T00:15:26.890" v="30" actId="478"/>
          <ac:picMkLst>
            <pc:docMk/>
            <pc:sldMk cId="1007027216" sldId="2144328253"/>
            <ac:picMk id="8" creationId="{DF08F950-595A-4C31-8712-091CECBEC3BE}"/>
          </ac:picMkLst>
        </pc:picChg>
        <pc:picChg chg="del">
          <ac:chgData name="Jason Wiese" userId="4bff8d5b-7de6-4655-b397-69b0afc81113" providerId="ADAL" clId="{12738863-424A-4778-8FBC-84967D5E713E}" dt="2022-05-06T00:14:55.725" v="0" actId="478"/>
          <ac:picMkLst>
            <pc:docMk/>
            <pc:sldMk cId="1007027216" sldId="2144328253"/>
            <ac:picMk id="23" creationId="{A4E76AB7-9F04-D1BB-6A97-54EF9A9694CF}"/>
          </ac:picMkLst>
        </pc:picChg>
        <pc:picChg chg="add del mod">
          <ac:chgData name="Jason Wiese" userId="4bff8d5b-7de6-4655-b397-69b0afc81113" providerId="ADAL" clId="{12738863-424A-4778-8FBC-84967D5E713E}" dt="2022-05-06T00:15:26.890" v="30" actId="478"/>
          <ac:picMkLst>
            <pc:docMk/>
            <pc:sldMk cId="1007027216" sldId="2144328253"/>
            <ac:picMk id="24" creationId="{7BFF36AE-CB72-AEB3-AFDC-6E5AE0386D54}"/>
          </ac:picMkLst>
        </pc:picChg>
        <pc:picChg chg="add mod">
          <ac:chgData name="Jason Wiese" userId="4bff8d5b-7de6-4655-b397-69b0afc81113" providerId="ADAL" clId="{12738863-424A-4778-8FBC-84967D5E713E}" dt="2022-05-06T00:16:46.627" v="31"/>
          <ac:picMkLst>
            <pc:docMk/>
            <pc:sldMk cId="1007027216" sldId="2144328253"/>
            <ac:picMk id="27" creationId="{FC063A1D-7D70-8CA0-C370-E871B5176E08}"/>
          </ac:picMkLst>
        </pc:picChg>
        <pc:picChg chg="add mod">
          <ac:chgData name="Jason Wiese" userId="4bff8d5b-7de6-4655-b397-69b0afc81113" providerId="ADAL" clId="{12738863-424A-4778-8FBC-84967D5E713E}" dt="2022-05-06T00:16:46.627" v="31"/>
          <ac:picMkLst>
            <pc:docMk/>
            <pc:sldMk cId="1007027216" sldId="2144328253"/>
            <ac:picMk id="28" creationId="{EDDF9D7C-5032-C457-D9C5-AFFD9DF4F22A}"/>
          </ac:picMkLst>
        </pc:picChg>
        <pc:picChg chg="del">
          <ac:chgData name="Jason Wiese" userId="4bff8d5b-7de6-4655-b397-69b0afc81113" providerId="ADAL" clId="{12738863-424A-4778-8FBC-84967D5E713E}" dt="2022-05-06T00:15:26.890" v="30" actId="478"/>
          <ac:picMkLst>
            <pc:docMk/>
            <pc:sldMk cId="1007027216" sldId="2144328253"/>
            <ac:picMk id="30" creationId="{299B91F4-0A72-46CF-A0FB-DC9103612C7E}"/>
          </ac:picMkLst>
        </pc:picChg>
        <pc:picChg chg="del">
          <ac:chgData name="Jason Wiese" userId="4bff8d5b-7de6-4655-b397-69b0afc81113" providerId="ADAL" clId="{12738863-424A-4778-8FBC-84967D5E713E}" dt="2022-05-06T00:15:26.890" v="30" actId="478"/>
          <ac:picMkLst>
            <pc:docMk/>
            <pc:sldMk cId="1007027216" sldId="2144328253"/>
            <ac:picMk id="31" creationId="{415B7D5D-6148-49C8-B641-04BBBC65D53E}"/>
          </ac:picMkLst>
        </pc:picChg>
        <pc:picChg chg="add mod">
          <ac:chgData name="Jason Wiese" userId="4bff8d5b-7de6-4655-b397-69b0afc81113" providerId="ADAL" clId="{12738863-424A-4778-8FBC-84967D5E713E}" dt="2022-05-06T00:16:46.627" v="31"/>
          <ac:picMkLst>
            <pc:docMk/>
            <pc:sldMk cId="1007027216" sldId="2144328253"/>
            <ac:picMk id="37" creationId="{1A724222-7E50-3B5A-BBE0-C283FFDF351E}"/>
          </ac:picMkLst>
        </pc:picChg>
        <pc:picChg chg="add mod">
          <ac:chgData name="Jason Wiese" userId="4bff8d5b-7de6-4655-b397-69b0afc81113" providerId="ADAL" clId="{12738863-424A-4778-8FBC-84967D5E713E}" dt="2022-05-06T00:16:46.627" v="31"/>
          <ac:picMkLst>
            <pc:docMk/>
            <pc:sldMk cId="1007027216" sldId="2144328253"/>
            <ac:picMk id="39" creationId="{A6E83603-2CF6-BA79-843B-2D819C5A1539}"/>
          </ac:picMkLst>
        </pc:picChg>
        <pc:picChg chg="add del mod">
          <ac:chgData name="Jason Wiese" userId="4bff8d5b-7de6-4655-b397-69b0afc81113" providerId="ADAL" clId="{12738863-424A-4778-8FBC-84967D5E713E}" dt="2022-05-06T00:19:58.728" v="40" actId="478"/>
          <ac:picMkLst>
            <pc:docMk/>
            <pc:sldMk cId="1007027216" sldId="2144328253"/>
            <ac:picMk id="40" creationId="{B25681FF-5C34-60A5-BA94-0C229E3B9DE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Anything I can watch on my TV set whether it's via streaming or cable, satellite, fiber optic provider</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A18+</c:v>
                </c:pt>
              </c:strCache>
            </c:strRef>
          </c:cat>
          <c:val>
            <c:numRef>
              <c:f>Sheet1!$B$2:$B$6</c:f>
              <c:numCache>
                <c:formatCode>0%</c:formatCode>
                <c:ptCount val="5"/>
                <c:pt idx="0">
                  <c:v>0.51500000000000001</c:v>
                </c:pt>
                <c:pt idx="1">
                  <c:v>0.44700000000000001</c:v>
                </c:pt>
                <c:pt idx="2">
                  <c:v>0.41799999999999998</c:v>
                </c:pt>
                <c:pt idx="3">
                  <c:v>0.38300000000000001</c:v>
                </c:pt>
                <c:pt idx="4">
                  <c:v>0.44900000000000001</c:v>
                </c:pt>
              </c:numCache>
            </c:numRef>
          </c:val>
          <c:extLst>
            <c:ext xmlns:c16="http://schemas.microsoft.com/office/drawing/2014/chart" uri="{C3380CC4-5D6E-409C-BE32-E72D297353CC}">
              <c16:uniqueId val="{0000000A-C5E1-4879-8A81-E4085E531BFB}"/>
            </c:ext>
          </c:extLst>
        </c:ser>
        <c:ser>
          <c:idx val="1"/>
          <c:order val="1"/>
          <c:tx>
            <c:strRef>
              <c:f>Sheet1!$C$1</c:f>
              <c:strCache>
                <c:ptCount val="1"/>
                <c:pt idx="0">
                  <c:v>Anything I can watch on any device</c:v>
                </c:pt>
              </c:strCache>
            </c:strRef>
          </c:tx>
          <c:spPr>
            <a:solidFill>
              <a:srgbClr val="00BFF2"/>
            </a:solidFill>
            <a:ln>
              <a:noFill/>
            </a:ln>
            <a:effectLst/>
          </c:spPr>
          <c:invertIfNegative val="0"/>
          <c:dPt>
            <c:idx val="0"/>
            <c:invertIfNegative val="0"/>
            <c:bubble3D val="0"/>
            <c:extLst>
              <c:ext xmlns:c16="http://schemas.microsoft.com/office/drawing/2014/chart" uri="{C3380CC4-5D6E-409C-BE32-E72D297353CC}">
                <c16:uniqueId val="{00000001-D669-4B1A-9C75-8C4413B4A10A}"/>
              </c:ext>
            </c:extLst>
          </c:dPt>
          <c:dPt>
            <c:idx val="2"/>
            <c:invertIfNegative val="0"/>
            <c:bubble3D val="0"/>
            <c:extLst>
              <c:ext xmlns:c16="http://schemas.microsoft.com/office/drawing/2014/chart" uri="{C3380CC4-5D6E-409C-BE32-E72D297353CC}">
                <c16:uniqueId val="{00000003-D669-4B1A-9C75-8C4413B4A10A}"/>
              </c:ext>
            </c:extLst>
          </c:dPt>
          <c:dPt>
            <c:idx val="3"/>
            <c:invertIfNegative val="0"/>
            <c:bubble3D val="0"/>
            <c:extLst>
              <c:ext xmlns:c16="http://schemas.microsoft.com/office/drawing/2014/chart" uri="{C3380CC4-5D6E-409C-BE32-E72D297353CC}">
                <c16:uniqueId val="{00000005-D669-4B1A-9C75-8C4413B4A10A}"/>
              </c:ext>
            </c:extLst>
          </c:dPt>
          <c:dPt>
            <c:idx val="4"/>
            <c:invertIfNegative val="0"/>
            <c:bubble3D val="0"/>
            <c:extLst>
              <c:ext xmlns:c16="http://schemas.microsoft.com/office/drawing/2014/chart" uri="{C3380CC4-5D6E-409C-BE32-E72D297353CC}">
                <c16:uniqueId val="{00000007-D669-4B1A-9C75-8C4413B4A10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A18+</c:v>
                </c:pt>
              </c:strCache>
            </c:strRef>
          </c:cat>
          <c:val>
            <c:numRef>
              <c:f>Sheet1!$C$2:$C$6</c:f>
              <c:numCache>
                <c:formatCode>0%</c:formatCode>
                <c:ptCount val="5"/>
                <c:pt idx="0">
                  <c:v>0.16400000000000001</c:v>
                </c:pt>
                <c:pt idx="1">
                  <c:v>0.25600000000000001</c:v>
                </c:pt>
                <c:pt idx="2">
                  <c:v>0.28999999999999998</c:v>
                </c:pt>
                <c:pt idx="3">
                  <c:v>0.27800000000000002</c:v>
                </c:pt>
                <c:pt idx="4">
                  <c:v>0.23699999999999999</c:v>
                </c:pt>
              </c:numCache>
            </c:numRef>
          </c:val>
          <c:extLst>
            <c:ext xmlns:c16="http://schemas.microsoft.com/office/drawing/2014/chart" uri="{C3380CC4-5D6E-409C-BE32-E72D297353CC}">
              <c16:uniqueId val="{0000000C-C5E1-4879-8A81-E4085E531BFB}"/>
            </c:ext>
          </c:extLst>
        </c:ser>
        <c:ser>
          <c:idx val="2"/>
          <c:order val="2"/>
          <c:tx>
            <c:strRef>
              <c:f>Sheet1!$D$1</c:f>
              <c:strCache>
                <c:ptCount val="1"/>
                <c:pt idx="0">
                  <c:v>Any shows available via cable, satellite, fiber optic provider</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A18+</c:v>
                </c:pt>
              </c:strCache>
            </c:strRef>
          </c:cat>
          <c:val>
            <c:numRef>
              <c:f>Sheet1!$D$2:$D$6</c:f>
              <c:numCache>
                <c:formatCode>0%</c:formatCode>
                <c:ptCount val="5"/>
                <c:pt idx="0">
                  <c:v>0.189</c:v>
                </c:pt>
                <c:pt idx="1">
                  <c:v>0.16400000000000001</c:v>
                </c:pt>
                <c:pt idx="2">
                  <c:v>0.14899999999999999</c:v>
                </c:pt>
                <c:pt idx="3">
                  <c:v>0.16200000000000001</c:v>
                </c:pt>
                <c:pt idx="4">
                  <c:v>0.17100000000000001</c:v>
                </c:pt>
              </c:numCache>
            </c:numRef>
          </c:val>
          <c:extLst>
            <c:ext xmlns:c16="http://schemas.microsoft.com/office/drawing/2014/chart" uri="{C3380CC4-5D6E-409C-BE32-E72D297353CC}">
              <c16:uniqueId val="{0000000D-C5E1-4879-8A81-E4085E531BFB}"/>
            </c:ext>
          </c:extLst>
        </c:ser>
        <c:ser>
          <c:idx val="3"/>
          <c:order val="3"/>
          <c:tx>
            <c:strRef>
              <c:f>Sheet1!$E$1</c:f>
              <c:strCache>
                <c:ptCount val="1"/>
                <c:pt idx="0">
                  <c:v>Any shows created by a TV network</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Baby Boomers</c:v>
                </c:pt>
                <c:pt idx="1">
                  <c:v>Gen X</c:v>
                </c:pt>
                <c:pt idx="2">
                  <c:v>Millennials</c:v>
                </c:pt>
                <c:pt idx="3">
                  <c:v>Gen Z</c:v>
                </c:pt>
                <c:pt idx="4">
                  <c:v>A18+</c:v>
                </c:pt>
              </c:strCache>
            </c:strRef>
          </c:cat>
          <c:val>
            <c:numRef>
              <c:f>Sheet1!$E$2:$E$6</c:f>
              <c:numCache>
                <c:formatCode>0%</c:formatCode>
                <c:ptCount val="5"/>
                <c:pt idx="0">
                  <c:v>0.125</c:v>
                </c:pt>
                <c:pt idx="1">
                  <c:v>0.124</c:v>
                </c:pt>
                <c:pt idx="2">
                  <c:v>0.13600000000000001</c:v>
                </c:pt>
                <c:pt idx="3">
                  <c:v>0.151</c:v>
                </c:pt>
                <c:pt idx="4">
                  <c:v>0.13300000000000001</c:v>
                </c:pt>
              </c:numCache>
            </c:numRef>
          </c:val>
          <c:extLst>
            <c:ext xmlns:c16="http://schemas.microsoft.com/office/drawing/2014/chart" uri="{C3380CC4-5D6E-409C-BE32-E72D297353CC}">
              <c16:uniqueId val="{0000000E-C5E1-4879-8A81-E4085E531BFB}"/>
            </c:ext>
          </c:extLst>
        </c:ser>
        <c:dLbls>
          <c:showLegendKey val="0"/>
          <c:showVal val="0"/>
          <c:showCatName val="0"/>
          <c:showSerName val="0"/>
          <c:showPercent val="0"/>
          <c:showBubbleSize val="0"/>
        </c:dLbls>
        <c:gapWidth val="182"/>
        <c:overlap val="100"/>
        <c:axId val="1027788032"/>
        <c:axId val="1027788864"/>
      </c:barChart>
      <c:catAx>
        <c:axId val="102778803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1027788864"/>
        <c:crosses val="autoZero"/>
        <c:auto val="1"/>
        <c:lblAlgn val="ctr"/>
        <c:lblOffset val="100"/>
        <c:noMultiLvlLbl val="0"/>
      </c:catAx>
      <c:valAx>
        <c:axId val="1027788864"/>
        <c:scaling>
          <c:orientation val="minMax"/>
          <c:max val="1"/>
        </c:scaling>
        <c:delete val="1"/>
        <c:axPos val="b"/>
        <c:numFmt formatCode="0%" sourceLinked="1"/>
        <c:majorTickMark val="out"/>
        <c:minorTickMark val="none"/>
        <c:tickLblPos val="nextTo"/>
        <c:crossAx val="102778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Original Series on U.S. Broadcast, Cable and Streaming</c:v>
                </c:pt>
              </c:strCache>
            </c:strRef>
          </c:tx>
          <c:spPr>
            <a:ln w="38100" cap="rnd">
              <a:solidFill>
                <a:srgbClr val="ED3C8D"/>
              </a:solidFill>
              <a:round/>
            </a:ln>
            <a:effectLst/>
          </c:spPr>
          <c:marker>
            <c:symbol val="diamond"/>
            <c:size val="5"/>
            <c:spPr>
              <a:solidFill>
                <a:srgbClr val="1B1464"/>
              </a:solidFill>
              <a:ln w="38100">
                <a:solidFill>
                  <a:srgbClr val="1B1464"/>
                </a:solidFill>
              </a:ln>
              <a:effectLst/>
            </c:spPr>
          </c:marker>
          <c:dLbls>
            <c:dLbl>
              <c:idx val="18"/>
              <c:layout>
                <c:manualLayout>
                  <c:x val="-3.2188899884782164E-2"/>
                  <c:y val="-4.8409925844806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88-45F3-93C6-9382E8481BA8}"/>
                </c:ext>
              </c:extLst>
            </c:dLbl>
            <c:dLbl>
              <c:idx val="19"/>
              <c:layout>
                <c:manualLayout>
                  <c:x val="-1.6956391481680853E-2"/>
                  <c:y val="-4.2591536120508665E-2"/>
                </c:manualLayout>
              </c:layout>
              <c:spPr>
                <a:solidFill>
                  <a:srgbClr val="1B1464"/>
                </a:solidFill>
                <a:ln>
                  <a:solidFill>
                    <a:srgbClr val="1B1464"/>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88-45F3-93C6-9382E8481BA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2060"/>
                    </a:solidFill>
                    <a:latin typeface="Helvetica" panose="020B04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Sheet1!$B$2:$B$21</c:f>
              <c:numCache>
                <c:formatCode>#,##0</c:formatCode>
                <c:ptCount val="20"/>
                <c:pt idx="0">
                  <c:v>127</c:v>
                </c:pt>
                <c:pt idx="1">
                  <c:v>180</c:v>
                </c:pt>
                <c:pt idx="2">
                  <c:v>227</c:v>
                </c:pt>
                <c:pt idx="3">
                  <c:v>254</c:v>
                </c:pt>
                <c:pt idx="4">
                  <c:v>409</c:v>
                </c:pt>
                <c:pt idx="5">
                  <c:v>629</c:v>
                </c:pt>
                <c:pt idx="6">
                  <c:v>589</c:v>
                </c:pt>
                <c:pt idx="7">
                  <c:v>745</c:v>
                </c:pt>
                <c:pt idx="8">
                  <c:v>899</c:v>
                </c:pt>
                <c:pt idx="9">
                  <c:v>1131</c:v>
                </c:pt>
                <c:pt idx="10">
                  <c:v>1272</c:v>
                </c:pt>
                <c:pt idx="11">
                  <c:v>1390</c:v>
                </c:pt>
                <c:pt idx="12">
                  <c:v>1420</c:v>
                </c:pt>
                <c:pt idx="13">
                  <c:v>1461</c:v>
                </c:pt>
                <c:pt idx="14">
                  <c:v>1507</c:v>
                </c:pt>
                <c:pt idx="15">
                  <c:v>1601</c:v>
                </c:pt>
                <c:pt idx="16">
                  <c:v>1607</c:v>
                </c:pt>
                <c:pt idx="17">
                  <c:v>1628</c:v>
                </c:pt>
                <c:pt idx="18">
                  <c:v>1577</c:v>
                </c:pt>
                <c:pt idx="19">
                  <c:v>1923</c:v>
                </c:pt>
              </c:numCache>
            </c:numRef>
          </c:val>
          <c:smooth val="0"/>
          <c:extLst>
            <c:ext xmlns:c16="http://schemas.microsoft.com/office/drawing/2014/chart" uri="{C3380CC4-5D6E-409C-BE32-E72D297353CC}">
              <c16:uniqueId val="{00000000-8A88-45F3-93C6-9382E8481BA8}"/>
            </c:ext>
          </c:extLst>
        </c:ser>
        <c:dLbls>
          <c:showLegendKey val="0"/>
          <c:showVal val="0"/>
          <c:showCatName val="0"/>
          <c:showSerName val="0"/>
          <c:showPercent val="0"/>
          <c:showBubbleSize val="0"/>
        </c:dLbls>
        <c:marker val="1"/>
        <c:smooth val="0"/>
        <c:axId val="442792736"/>
        <c:axId val="442790440"/>
      </c:lineChart>
      <c:catAx>
        <c:axId val="44279273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Helvetica" panose="020B0403020202020204" pitchFamily="34" charset="0"/>
                <a:ea typeface="+mn-ea"/>
                <a:cs typeface="+mn-cs"/>
              </a:defRPr>
            </a:pPr>
            <a:endParaRPr lang="en-US"/>
          </a:p>
        </c:txPr>
        <c:crossAx val="442790440"/>
        <c:crosses val="autoZero"/>
        <c:auto val="1"/>
        <c:lblAlgn val="ctr"/>
        <c:lblOffset val="100"/>
        <c:tickLblSkip val="1"/>
        <c:noMultiLvlLbl val="0"/>
      </c:catAx>
      <c:valAx>
        <c:axId val="442790440"/>
        <c:scaling>
          <c:orientation val="minMax"/>
          <c:max val="200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442792736"/>
        <c:crosses val="autoZero"/>
        <c:crossBetween val="between"/>
        <c:majorUnit val="50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206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00044609963559"/>
          <c:y val="9.8816859063752486E-3"/>
          <c:w val="0.50877337637275888"/>
          <c:h val="0.98952218614692244"/>
        </c:manualLayout>
      </c:layout>
      <c:doughnutChart>
        <c:varyColors val="1"/>
        <c:ser>
          <c:idx val="0"/>
          <c:order val="0"/>
          <c:tx>
            <c:strRef>
              <c:f>Sheet1!$B$1</c:f>
              <c:strCache>
                <c:ptCount val="1"/>
                <c:pt idx="0">
                  <c:v>Average Daily Time Spent With Media</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BA53-40A4-AB52-ADF0288718A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BA53-40A4-AB52-ADF0288718A1}"/>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5-BA53-40A4-AB52-ADF0288718A1}"/>
              </c:ext>
            </c:extLst>
          </c:dPt>
          <c:dLbls>
            <c:dLbl>
              <c:idx val="0"/>
              <c:layout>
                <c:manualLayout>
                  <c:x val="0.1450190926565893"/>
                  <c:y val="-0.10312660090574403"/>
                </c:manualLayout>
              </c:layout>
              <c:tx>
                <c:rich>
                  <a:bodyPr rot="0" spcFirstLastPara="1" vertOverflow="ellipsis" vert="horz" wrap="square" lIns="38100" tIns="19050" rIns="38100" bIns="19050" anchor="ctr" anchorCtr="1">
                    <a:noAutofit/>
                  </a:bodyPr>
                  <a:lstStyle/>
                  <a:p>
                    <a:pPr>
                      <a:defRPr sz="1197" b="0" i="0" u="none" strike="noStrike" kern="1200" baseline="0">
                        <a:solidFill>
                          <a:srgbClr val="1B1464"/>
                        </a:solidFill>
                        <a:latin typeface="Helvetica" panose="020B0403020202020204" pitchFamily="34" charset="0"/>
                        <a:ea typeface="+mn-ea"/>
                        <a:cs typeface="+mn-cs"/>
                      </a:defRPr>
                    </a:pPr>
                    <a:fld id="{E57027A6-AA20-43F2-ACED-2C46D8756BA2}" type="CATEGORYNAME">
                      <a:rPr lang="en-US" sz="1800" b="1" u="sng"/>
                      <a:pPr>
                        <a:defRPr sz="1197" b="0" i="0" u="none" strike="noStrike" kern="1200" baseline="0">
                          <a:solidFill>
                            <a:srgbClr val="1B1464"/>
                          </a:solidFill>
                          <a:latin typeface="Helvetica" panose="020B0403020202020204" pitchFamily="34" charset="0"/>
                          <a:ea typeface="+mn-ea"/>
                          <a:cs typeface="+mn-cs"/>
                        </a:defRPr>
                      </a:pPr>
                      <a:t>[CATEGORY NAME]</a:t>
                    </a:fld>
                    <a:r>
                      <a:rPr lang="en-US" baseline="0"/>
                      <a:t>
</a:t>
                    </a:r>
                    <a:r>
                      <a:rPr lang="en-US" sz="2000" b="1" baseline="0">
                        <a:solidFill>
                          <a:srgbClr val="1B1464"/>
                        </a:solidFill>
                      </a:rPr>
                      <a:t>2:53</a:t>
                    </a:r>
                  </a:p>
                  <a:p>
                    <a:pPr>
                      <a:defRPr sz="1197" b="0" i="0" u="none" strike="noStrike" kern="1200" baseline="0">
                        <a:solidFill>
                          <a:srgbClr val="1B1464"/>
                        </a:solidFill>
                        <a:latin typeface="Helvetica" panose="020B0403020202020204" pitchFamily="34" charset="0"/>
                        <a:ea typeface="+mn-ea"/>
                        <a:cs typeface="+mn-cs"/>
                      </a:defRPr>
                    </a:pPr>
                    <a:r>
                      <a:rPr lang="en-US" sz="1600" baseline="0">
                        <a:solidFill>
                          <a:srgbClr val="1B1464"/>
                        </a:solidFill>
                      </a:rPr>
                      <a:t>(</a:t>
                    </a:r>
                    <a:fld id="{ECEB805F-C09F-4C5A-89ED-EA47792569C7}" type="PERCENTAGE">
                      <a:rPr lang="en-US" sz="1600" baseline="0" smtClean="0">
                        <a:solidFill>
                          <a:srgbClr val="1B1464"/>
                        </a:solidFill>
                      </a:rPr>
                      <a:pPr>
                        <a:defRPr sz="1197" b="0" i="0" u="none" strike="noStrike" kern="1200" baseline="0">
                          <a:solidFill>
                            <a:srgbClr val="1B1464"/>
                          </a:solidFill>
                          <a:latin typeface="Helvetica" panose="020B0403020202020204" pitchFamily="34" charset="0"/>
                          <a:ea typeface="+mn-ea"/>
                          <a:cs typeface="+mn-cs"/>
                        </a:defRPr>
                      </a:pPr>
                      <a:t>[PERCENTAGE]</a:t>
                    </a:fld>
                    <a:r>
                      <a:rPr lang="en-US" sz="1600" baseline="0">
                        <a:solidFill>
                          <a:srgbClr val="1B1464"/>
                        </a:solidFill>
                      </a:rPr>
                      <a:t>)</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rgbClr val="1B1464"/>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3400369276158683"/>
                      <c:h val="0.24710429509454451"/>
                    </c:manualLayout>
                  </c15:layout>
                  <c15:dlblFieldTable/>
                  <c15:showDataLabelsRange val="0"/>
                </c:ext>
                <c:ext xmlns:c16="http://schemas.microsoft.com/office/drawing/2014/chart" uri="{C3380CC4-5D6E-409C-BE32-E72D297353CC}">
                  <c16:uniqueId val="{00000001-BA53-40A4-AB52-ADF0288718A1}"/>
                </c:ext>
              </c:extLst>
            </c:dLbl>
            <c:dLbl>
              <c:idx val="1"/>
              <c:layout>
                <c:manualLayout>
                  <c:x val="-0.17856573415849095"/>
                  <c:y val="2.799327637866165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ED3C8D"/>
                        </a:solidFill>
                        <a:latin typeface="Helvetica" panose="020B0403020202020204" pitchFamily="34" charset="0"/>
                        <a:ea typeface="+mn-ea"/>
                        <a:cs typeface="+mn-cs"/>
                      </a:defRPr>
                    </a:pPr>
                    <a:fld id="{649277EF-4457-4A3E-99D7-FC3FA4D1BC09}" type="CATEGORYNAME">
                      <a:rPr lang="en-US" sz="1800" b="1" u="sng" smtClean="0">
                        <a:solidFill>
                          <a:srgbClr val="ED3C8D"/>
                        </a:solidFill>
                      </a:rPr>
                      <a:pPr>
                        <a:defRPr sz="1600" b="0" i="0" u="none" strike="noStrike" kern="1200" baseline="0">
                          <a:solidFill>
                            <a:srgbClr val="ED3C8D"/>
                          </a:solidFill>
                          <a:latin typeface="Helvetica" panose="020B0403020202020204" pitchFamily="34" charset="0"/>
                          <a:ea typeface="+mn-ea"/>
                          <a:cs typeface="+mn-cs"/>
                        </a:defRPr>
                      </a:pPr>
                      <a:t>[CATEGORY NAME]</a:t>
                    </a:fld>
                    <a:r>
                      <a:rPr lang="en-US" sz="1800" b="1" u="sng">
                        <a:solidFill>
                          <a:srgbClr val="ED3C8D"/>
                        </a:solidFill>
                      </a:rPr>
                      <a:t>*</a:t>
                    </a:r>
                    <a:r>
                      <a:rPr lang="en-US" sz="1600" baseline="0">
                        <a:solidFill>
                          <a:srgbClr val="ED3C8D"/>
                        </a:solidFill>
                      </a:rPr>
                      <a:t>
</a:t>
                    </a:r>
                    <a:r>
                      <a:rPr lang="en-US" sz="2000" b="1" i="0" u="none" strike="noStrike" kern="1200" baseline="0">
                        <a:solidFill>
                          <a:srgbClr val="ED3C8D"/>
                        </a:solidFill>
                        <a:latin typeface="Helvetica" panose="020B0403020202020204" pitchFamily="34" charset="0"/>
                      </a:rPr>
                      <a:t>1:22</a:t>
                    </a:r>
                  </a:p>
                  <a:p>
                    <a:pPr>
                      <a:defRPr sz="1600" b="0" i="0" u="none" strike="noStrike" kern="1200" baseline="0">
                        <a:solidFill>
                          <a:srgbClr val="ED3C8D"/>
                        </a:solidFill>
                        <a:latin typeface="Helvetica" panose="020B0403020202020204" pitchFamily="34" charset="0"/>
                        <a:ea typeface="+mn-ea"/>
                        <a:cs typeface="+mn-cs"/>
                      </a:defRPr>
                    </a:pPr>
                    <a:r>
                      <a:rPr lang="en-US" sz="1600" baseline="0">
                        <a:solidFill>
                          <a:srgbClr val="ED3C8D"/>
                        </a:solidFill>
                      </a:rPr>
                      <a:t>(</a:t>
                    </a:r>
                    <a:fld id="{BB2C21A9-1CAD-4521-88EE-DE8A8F6F5734}" type="PERCENTAGE">
                      <a:rPr lang="en-US" sz="1600" baseline="0" smtClean="0">
                        <a:solidFill>
                          <a:srgbClr val="ED3C8D"/>
                        </a:solidFill>
                      </a:rPr>
                      <a:pPr>
                        <a:defRPr sz="1600" b="0" i="0" u="none" strike="noStrike" kern="1200" baseline="0">
                          <a:solidFill>
                            <a:srgbClr val="ED3C8D"/>
                          </a:solidFill>
                          <a:latin typeface="Helvetica" panose="020B0403020202020204" pitchFamily="34" charset="0"/>
                          <a:ea typeface="+mn-ea"/>
                          <a:cs typeface="+mn-cs"/>
                        </a:defRPr>
                      </a:pPr>
                      <a:t>[PERCENTAGE]</a:t>
                    </a:fld>
                    <a:r>
                      <a:rPr lang="en-US" sz="1600" baseline="0">
                        <a:solidFill>
                          <a:srgbClr val="ED3C8D"/>
                        </a:solidFill>
                      </a:rPr>
                      <a:t>)</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ED3C8D"/>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736875117148419"/>
                      <c:h val="0.24625908997632548"/>
                    </c:manualLayout>
                  </c15:layout>
                  <c15:dlblFieldTable/>
                  <c15:showDataLabelsRange val="0"/>
                </c:ext>
                <c:ext xmlns:c16="http://schemas.microsoft.com/office/drawing/2014/chart" uri="{C3380CC4-5D6E-409C-BE32-E72D297353CC}">
                  <c16:uniqueId val="{00000003-BA53-40A4-AB52-ADF0288718A1}"/>
                </c:ext>
              </c:extLst>
            </c:dLbl>
            <c:dLbl>
              <c:idx val="2"/>
              <c:layout>
                <c:manualLayout>
                  <c:x val="-0.21508185986655426"/>
                  <c:y val="6.1903719731152629E-3"/>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4EBEA4"/>
                        </a:solidFill>
                        <a:latin typeface="Helvetica" panose="020B0403020202020204" pitchFamily="34" charset="0"/>
                        <a:ea typeface="+mn-ea"/>
                        <a:cs typeface="+mn-cs"/>
                      </a:defRPr>
                    </a:pPr>
                    <a:fld id="{7B6B0A48-7C5F-4F48-B80C-48A5D76BBC64}" type="CATEGORYNAME">
                      <a:rPr lang="en-US" sz="1800" b="1" u="sng" dirty="0">
                        <a:solidFill>
                          <a:srgbClr val="4EBEA4"/>
                        </a:solidFill>
                      </a:rPr>
                      <a:pPr>
                        <a:defRPr sz="1197" b="0" i="0" u="none" strike="noStrike" kern="1200" baseline="0">
                          <a:solidFill>
                            <a:srgbClr val="4EBEA4"/>
                          </a:solidFill>
                          <a:latin typeface="Helvetica" panose="020B0403020202020204" pitchFamily="34" charset="0"/>
                          <a:ea typeface="+mn-ea"/>
                          <a:cs typeface="+mn-cs"/>
                        </a:defRPr>
                      </a:pPr>
                      <a:t>[CATEGORY NAME]</a:t>
                    </a:fld>
                    <a:r>
                      <a:rPr lang="en-US" baseline="0">
                        <a:solidFill>
                          <a:srgbClr val="4EBEA4"/>
                        </a:solidFill>
                      </a:rPr>
                      <a:t>
</a:t>
                    </a:r>
                    <a:r>
                      <a:rPr lang="en-US" sz="2000" b="1" baseline="0">
                        <a:solidFill>
                          <a:srgbClr val="4EBEA4"/>
                        </a:solidFill>
                      </a:rPr>
                      <a:t>0:34</a:t>
                    </a:r>
                  </a:p>
                  <a:p>
                    <a:pPr>
                      <a:defRPr sz="1197" b="0" i="0" u="none" strike="noStrike" kern="1200" baseline="0">
                        <a:solidFill>
                          <a:srgbClr val="4EBEA4"/>
                        </a:solidFill>
                        <a:latin typeface="Helvetica" panose="020B0403020202020204" pitchFamily="34" charset="0"/>
                        <a:ea typeface="+mn-ea"/>
                        <a:cs typeface="+mn-cs"/>
                      </a:defRPr>
                    </a:pPr>
                    <a:r>
                      <a:rPr lang="en-US" sz="1600" baseline="0">
                        <a:solidFill>
                          <a:srgbClr val="4EBEA4"/>
                        </a:solidFill>
                      </a:rPr>
                      <a:t>(</a:t>
                    </a:r>
                    <a:fld id="{EBC18467-197A-4C1D-9FE0-586C166AEF9C}" type="PERCENTAGE">
                      <a:rPr lang="en-US" sz="1600" baseline="0" smtClean="0">
                        <a:solidFill>
                          <a:srgbClr val="4EBEA4"/>
                        </a:solidFill>
                      </a:rPr>
                      <a:pPr>
                        <a:defRPr sz="1197" b="0" i="0" u="none" strike="noStrike" kern="1200" baseline="0">
                          <a:solidFill>
                            <a:srgbClr val="4EBEA4"/>
                          </a:solidFill>
                          <a:latin typeface="Helvetica" panose="020B0403020202020204" pitchFamily="34" charset="0"/>
                          <a:ea typeface="+mn-ea"/>
                          <a:cs typeface="+mn-cs"/>
                        </a:defRPr>
                      </a:pPr>
                      <a:t>[PERCENTAGE]</a:t>
                    </a:fld>
                    <a:r>
                      <a:rPr lang="en-US" sz="1600" baseline="0">
                        <a:solidFill>
                          <a:srgbClr val="4EBEA4"/>
                        </a:solidFill>
                      </a:rPr>
                      <a:t>)</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EBEA4"/>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A53-40A4-AB52-ADF0288718A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B1464"/>
                    </a:solidFill>
                    <a:latin typeface="Helvetica" panose="020B0403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Live TV</c:v>
                </c:pt>
                <c:pt idx="1">
                  <c:v>TV-Connected Devices</c:v>
                </c:pt>
                <c:pt idx="2">
                  <c:v>Time-shifted TV</c:v>
                </c:pt>
              </c:strCache>
            </c:strRef>
          </c:cat>
          <c:val>
            <c:numRef>
              <c:f>Sheet1!$B$2:$B$4</c:f>
              <c:numCache>
                <c:formatCode>General</c:formatCode>
                <c:ptCount val="3"/>
                <c:pt idx="0">
                  <c:v>173</c:v>
                </c:pt>
                <c:pt idx="1">
                  <c:v>82</c:v>
                </c:pt>
                <c:pt idx="2">
                  <c:v>34</c:v>
                </c:pt>
              </c:numCache>
            </c:numRef>
          </c:val>
          <c:extLst>
            <c:ext xmlns:c16="http://schemas.microsoft.com/office/drawing/2014/chart" uri="{C3380CC4-5D6E-409C-BE32-E72D297353CC}">
              <c16:uniqueId val="{00000000-FA66-46C2-B8FA-B907F4D8F597}"/>
            </c:ext>
          </c:extLst>
        </c:ser>
        <c:dLbls>
          <c:showLegendKey val="0"/>
          <c:showVal val="1"/>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Average Number of Services Per Respondent</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2016</c:v>
                </c:pt>
                <c:pt idx="1">
                  <c:v>2017</c:v>
                </c:pt>
                <c:pt idx="2">
                  <c:v>2018</c:v>
                </c:pt>
                <c:pt idx="3">
                  <c:v>2019</c:v>
                </c:pt>
                <c:pt idx="4">
                  <c:v>2020</c:v>
                </c:pt>
                <c:pt idx="5">
                  <c:v>Q2 2021</c:v>
                </c:pt>
                <c:pt idx="6">
                  <c:v>Q4 2021</c:v>
                </c:pt>
              </c:strCache>
            </c:strRef>
          </c:cat>
          <c:val>
            <c:numRef>
              <c:f>Sheet1!$B$2:$B$8</c:f>
              <c:numCache>
                <c:formatCode>General</c:formatCode>
                <c:ptCount val="7"/>
                <c:pt idx="0">
                  <c:v>4</c:v>
                </c:pt>
                <c:pt idx="1">
                  <c:v>4</c:v>
                </c:pt>
                <c:pt idx="2">
                  <c:v>6.3</c:v>
                </c:pt>
                <c:pt idx="3">
                  <c:v>6.9</c:v>
                </c:pt>
                <c:pt idx="4">
                  <c:v>6.9</c:v>
                </c:pt>
                <c:pt idx="5">
                  <c:v>8.8000000000000007</c:v>
                </c:pt>
                <c:pt idx="6">
                  <c:v>8.9</c:v>
                </c:pt>
              </c:numCache>
            </c:numRef>
          </c:val>
          <c:extLst>
            <c:ext xmlns:c16="http://schemas.microsoft.com/office/drawing/2014/chart" uri="{C3380CC4-5D6E-409C-BE32-E72D297353CC}">
              <c16:uniqueId val="{00000000-20DE-4F1A-816E-F4D20AB835A5}"/>
            </c:ext>
          </c:extLst>
        </c:ser>
        <c:dLbls>
          <c:showLegendKey val="0"/>
          <c:showVal val="0"/>
          <c:showCatName val="0"/>
          <c:showSerName val="0"/>
          <c:showPercent val="0"/>
          <c:showBubbleSize val="0"/>
        </c:dLbls>
        <c:gapWidth val="219"/>
        <c:overlap val="-27"/>
        <c:axId val="620083600"/>
        <c:axId val="620080648"/>
      </c:barChart>
      <c:catAx>
        <c:axId val="62008360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crossAx val="620080648"/>
        <c:crosses val="autoZero"/>
        <c:auto val="1"/>
        <c:lblAlgn val="ctr"/>
        <c:lblOffset val="100"/>
        <c:noMultiLvlLbl val="0"/>
      </c:catAx>
      <c:valAx>
        <c:axId val="620080648"/>
        <c:scaling>
          <c:orientation val="minMax"/>
        </c:scaling>
        <c:delete val="1"/>
        <c:axPos val="l"/>
        <c:numFmt formatCode="General" sourceLinked="1"/>
        <c:majorTickMark val="none"/>
        <c:minorTickMark val="none"/>
        <c:tickLblPos val="nextTo"/>
        <c:crossAx val="620083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2995517252763497"/>
          <c:w val="1"/>
          <c:h val="0.84877701717644816"/>
        </c:manualLayout>
      </c:layout>
      <c:barChart>
        <c:barDir val="col"/>
        <c:grouping val="stacked"/>
        <c:varyColors val="0"/>
        <c:ser>
          <c:idx val="0"/>
          <c:order val="0"/>
          <c:tx>
            <c:strRef>
              <c:f>Sheet1!$B$1</c:f>
              <c:strCache>
                <c:ptCount val="1"/>
                <c:pt idx="0">
                  <c:v>Cable</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2021</c:v>
                </c:pt>
                <c:pt idx="1">
                  <c:v>April 2022</c:v>
                </c:pt>
              </c:strCache>
            </c:strRef>
          </c:cat>
          <c:val>
            <c:numRef>
              <c:f>Sheet1!$B$2:$B$3</c:f>
              <c:numCache>
                <c:formatCode>0.0%</c:formatCode>
                <c:ptCount val="2"/>
                <c:pt idx="0" formatCode="0%">
                  <c:v>0.39</c:v>
                </c:pt>
                <c:pt idx="1">
                  <c:v>0.36799999999999999</c:v>
                </c:pt>
              </c:numCache>
            </c:numRef>
          </c:val>
          <c:extLst>
            <c:ext xmlns:c16="http://schemas.microsoft.com/office/drawing/2014/chart" uri="{C3380CC4-5D6E-409C-BE32-E72D297353CC}">
              <c16:uniqueId val="{00000000-2CED-43BC-924E-ACF2459D5A04}"/>
            </c:ext>
          </c:extLst>
        </c:ser>
        <c:ser>
          <c:idx val="1"/>
          <c:order val="1"/>
          <c:tx>
            <c:strRef>
              <c:f>Sheet1!$C$1</c:f>
              <c:strCache>
                <c:ptCount val="1"/>
                <c:pt idx="0">
                  <c:v>Broadcast</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2021</c:v>
                </c:pt>
                <c:pt idx="1">
                  <c:v>April 2022</c:v>
                </c:pt>
              </c:strCache>
            </c:strRef>
          </c:cat>
          <c:val>
            <c:numRef>
              <c:f>Sheet1!$C$2:$C$3</c:f>
              <c:numCache>
                <c:formatCode>0.0%</c:formatCode>
                <c:ptCount val="2"/>
                <c:pt idx="0" formatCode="0%">
                  <c:v>0.25</c:v>
                </c:pt>
                <c:pt idx="1">
                  <c:v>0.247</c:v>
                </c:pt>
              </c:numCache>
            </c:numRef>
          </c:val>
          <c:extLst>
            <c:ext xmlns:c16="http://schemas.microsoft.com/office/drawing/2014/chart" uri="{C3380CC4-5D6E-409C-BE32-E72D297353CC}">
              <c16:uniqueId val="{00000001-2CED-43BC-924E-ACF2459D5A04}"/>
            </c:ext>
          </c:extLst>
        </c:ser>
        <c:ser>
          <c:idx val="2"/>
          <c:order val="2"/>
          <c:tx>
            <c:strRef>
              <c:f>Sheet1!$D$1</c:f>
              <c:strCache>
                <c:ptCount val="1"/>
                <c:pt idx="0">
                  <c:v>Streaming</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2021</c:v>
                </c:pt>
                <c:pt idx="1">
                  <c:v>April 2022</c:v>
                </c:pt>
              </c:strCache>
            </c:strRef>
          </c:cat>
          <c:val>
            <c:numRef>
              <c:f>Sheet1!$D$2:$D$3</c:f>
              <c:numCache>
                <c:formatCode>0.0%</c:formatCode>
                <c:ptCount val="2"/>
                <c:pt idx="0" formatCode="0%">
                  <c:v>0.26</c:v>
                </c:pt>
                <c:pt idx="1">
                  <c:v>0.30399999999999999</c:v>
                </c:pt>
              </c:numCache>
            </c:numRef>
          </c:val>
          <c:extLst>
            <c:ext xmlns:c16="http://schemas.microsoft.com/office/drawing/2014/chart" uri="{C3380CC4-5D6E-409C-BE32-E72D297353CC}">
              <c16:uniqueId val="{00000002-2CED-43BC-924E-ACF2459D5A04}"/>
            </c:ext>
          </c:extLst>
        </c:ser>
        <c:ser>
          <c:idx val="3"/>
          <c:order val="3"/>
          <c:tx>
            <c:strRef>
              <c:f>Sheet1!$E$1</c:f>
              <c:strCache>
                <c:ptCount val="1"/>
                <c:pt idx="0">
                  <c:v>Other</c:v>
                </c:pt>
              </c:strCache>
            </c:strRef>
          </c:tx>
          <c:spPr>
            <a:solidFill>
              <a:srgbClr val="4EBEA4"/>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041-4A9C-9AC8-CFCDD29AECA6}"/>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041-4A9C-9AC8-CFCDD29AECA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May 2021</c:v>
                </c:pt>
                <c:pt idx="1">
                  <c:v>April 2022</c:v>
                </c:pt>
              </c:strCache>
            </c:strRef>
          </c:cat>
          <c:val>
            <c:numRef>
              <c:f>Sheet1!$E$2:$E$3</c:f>
              <c:numCache>
                <c:formatCode>0.0%</c:formatCode>
                <c:ptCount val="2"/>
                <c:pt idx="0" formatCode="0%">
                  <c:v>0.09</c:v>
                </c:pt>
                <c:pt idx="1">
                  <c:v>8.2000000000000003E-2</c:v>
                </c:pt>
              </c:numCache>
            </c:numRef>
          </c:val>
          <c:extLst>
            <c:ext xmlns:c16="http://schemas.microsoft.com/office/drawing/2014/chart" uri="{C3380CC4-5D6E-409C-BE32-E72D297353CC}">
              <c16:uniqueId val="{00000001-600A-4231-94A7-34E7B0A3A711}"/>
            </c:ext>
          </c:extLst>
        </c:ser>
        <c:dLbls>
          <c:showLegendKey val="0"/>
          <c:showVal val="0"/>
          <c:showCatName val="0"/>
          <c:showSerName val="0"/>
          <c:showPercent val="0"/>
          <c:showBubbleSize val="0"/>
        </c:dLbls>
        <c:gapWidth val="124"/>
        <c:overlap val="100"/>
        <c:axId val="511791520"/>
        <c:axId val="511796768"/>
      </c:barChart>
      <c:catAx>
        <c:axId val="51179152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800" b="0" i="0" u="none" strike="noStrike" kern="1200" baseline="0">
                <a:solidFill>
                  <a:srgbClr val="1B1464"/>
                </a:solidFill>
                <a:latin typeface="Helvetica" panose="020B0403020202020204" pitchFamily="34" charset="0"/>
                <a:ea typeface="+mn-ea"/>
                <a:cs typeface="+mn-cs"/>
              </a:defRPr>
            </a:pPr>
            <a:endParaRPr lang="en-US"/>
          </a:p>
        </c:txPr>
        <c:crossAx val="511796768"/>
        <c:crosses val="autoZero"/>
        <c:auto val="1"/>
        <c:lblAlgn val="ctr"/>
        <c:lblOffset val="100"/>
        <c:noMultiLvlLbl val="0"/>
      </c:catAx>
      <c:valAx>
        <c:axId val="511796768"/>
        <c:scaling>
          <c:orientation val="minMax"/>
        </c:scaling>
        <c:delete val="1"/>
        <c:axPos val="l"/>
        <c:numFmt formatCode="0%" sourceLinked="1"/>
        <c:majorTickMark val="none"/>
        <c:minorTickMark val="none"/>
        <c:tickLblPos val="nextTo"/>
        <c:crossAx val="511791520"/>
        <c:crosses val="autoZero"/>
        <c:crossBetween val="between"/>
      </c:valAx>
      <c:spPr>
        <a:noFill/>
        <a:ln>
          <a:noFill/>
        </a:ln>
        <a:effectLst/>
      </c:spPr>
    </c:plotArea>
    <c:legend>
      <c:legendPos val="b"/>
      <c:layout>
        <c:manualLayout>
          <c:xMode val="edge"/>
          <c:yMode val="edge"/>
          <c:x val="0.19418160204193771"/>
          <c:y val="1.9125498776496868E-2"/>
          <c:w val="0.61238866088322119"/>
          <c:h val="7.9330388030884713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33269708601913"/>
          <c:y val="0.15249298457071286"/>
          <c:w val="0.55125235892443736"/>
          <c:h val="0.68426039718485254"/>
        </c:manualLayout>
      </c:layout>
      <c:doughnutChart>
        <c:varyColors val="1"/>
        <c:ser>
          <c:idx val="0"/>
          <c:order val="0"/>
          <c:tx>
            <c:strRef>
              <c:f>Sheet1!$B$1</c:f>
              <c:strCache>
                <c:ptCount val="1"/>
                <c:pt idx="0">
                  <c:v>Share of Reach</c:v>
                </c:pt>
              </c:strCache>
            </c:strRef>
          </c:tx>
          <c:dPt>
            <c:idx val="0"/>
            <c:bubble3D val="0"/>
            <c:spPr>
              <a:solidFill>
                <a:srgbClr val="ED3C8D"/>
              </a:solidFill>
              <a:ln w="19050">
                <a:solidFill>
                  <a:schemeClr val="lt1"/>
                </a:solidFill>
              </a:ln>
              <a:effectLst/>
            </c:spPr>
            <c:extLst>
              <c:ext xmlns:c16="http://schemas.microsoft.com/office/drawing/2014/chart" uri="{C3380CC4-5D6E-409C-BE32-E72D297353CC}">
                <c16:uniqueId val="{00000002-23A8-43CB-A45D-E196831506C2}"/>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23A8-43CB-A45D-E196831506C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Reached Only 
by Streaming</c:v>
                </c:pt>
                <c:pt idx="1">
                  <c:v>Reached by Streaming and Linear TV</c:v>
                </c:pt>
              </c:strCache>
            </c:strRef>
          </c:cat>
          <c:val>
            <c:numRef>
              <c:f>Sheet1!$B$2:$B$3</c:f>
              <c:numCache>
                <c:formatCode>0%</c:formatCode>
                <c:ptCount val="2"/>
                <c:pt idx="0">
                  <c:v>0.51</c:v>
                </c:pt>
                <c:pt idx="1">
                  <c:v>0.49</c:v>
                </c:pt>
              </c:numCache>
            </c:numRef>
          </c:val>
          <c:extLst>
            <c:ext xmlns:c16="http://schemas.microsoft.com/office/drawing/2014/chart" uri="{C3380CC4-5D6E-409C-BE32-E72D297353CC}">
              <c16:uniqueId val="{00000000-23A8-43CB-A45D-E196831506C2}"/>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Linear TV Only</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0.82</c:v>
                </c:pt>
              </c:numCache>
            </c:numRef>
          </c:val>
          <c:extLst>
            <c:ext xmlns:c16="http://schemas.microsoft.com/office/drawing/2014/chart" uri="{C3380CC4-5D6E-409C-BE32-E72D297353CC}">
              <c16:uniqueId val="{00000000-6D2C-46FF-95B0-F203D12D24B0}"/>
            </c:ext>
          </c:extLst>
        </c:ser>
        <c:ser>
          <c:idx val="1"/>
          <c:order val="1"/>
          <c:tx>
            <c:strRef>
              <c:f>Sheet1!$C$1</c:f>
              <c:strCache>
                <c:ptCount val="1"/>
                <c:pt idx="0">
                  <c:v>Linear TV &amp; Streaming</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0.09</c:v>
                </c:pt>
              </c:numCache>
            </c:numRef>
          </c:val>
          <c:extLst>
            <c:ext xmlns:c16="http://schemas.microsoft.com/office/drawing/2014/chart" uri="{C3380CC4-5D6E-409C-BE32-E72D297353CC}">
              <c16:uniqueId val="{00000001-6D2C-46FF-95B0-F203D12D24B0}"/>
            </c:ext>
          </c:extLst>
        </c:ser>
        <c:ser>
          <c:idx val="2"/>
          <c:order val="2"/>
          <c:tx>
            <c:strRef>
              <c:f>Sheet1!$D$1</c:f>
              <c:strCache>
                <c:ptCount val="1"/>
                <c:pt idx="0">
                  <c:v>Streaming Only</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0.09</c:v>
                </c:pt>
              </c:numCache>
            </c:numRef>
          </c:val>
          <c:extLst>
            <c:ext xmlns:c16="http://schemas.microsoft.com/office/drawing/2014/chart" uri="{C3380CC4-5D6E-409C-BE32-E72D297353CC}">
              <c16:uniqueId val="{00000002-6D2C-46FF-95B0-F203D12D24B0}"/>
            </c:ext>
          </c:extLst>
        </c:ser>
        <c:dLbls>
          <c:showLegendKey val="0"/>
          <c:showVal val="0"/>
          <c:showCatName val="0"/>
          <c:showSerName val="0"/>
          <c:showPercent val="0"/>
          <c:showBubbleSize val="0"/>
        </c:dLbls>
        <c:gapWidth val="150"/>
        <c:overlap val="100"/>
        <c:axId val="918716848"/>
        <c:axId val="918704368"/>
      </c:barChart>
      <c:catAx>
        <c:axId val="918716848"/>
        <c:scaling>
          <c:orientation val="minMax"/>
        </c:scaling>
        <c:delete val="1"/>
        <c:axPos val="l"/>
        <c:numFmt formatCode="General" sourceLinked="1"/>
        <c:majorTickMark val="none"/>
        <c:minorTickMark val="none"/>
        <c:tickLblPos val="nextTo"/>
        <c:crossAx val="918704368"/>
        <c:crosses val="autoZero"/>
        <c:auto val="1"/>
        <c:lblAlgn val="ctr"/>
        <c:lblOffset val="100"/>
        <c:noMultiLvlLbl val="0"/>
      </c:catAx>
      <c:valAx>
        <c:axId val="918704368"/>
        <c:scaling>
          <c:orientation val="minMax"/>
        </c:scaling>
        <c:delete val="1"/>
        <c:axPos val="b"/>
        <c:numFmt formatCode="0%" sourceLinked="1"/>
        <c:majorTickMark val="none"/>
        <c:minorTickMark val="none"/>
        <c:tickLblPos val="nextTo"/>
        <c:crossAx val="918716848"/>
        <c:crosses val="autoZero"/>
        <c:crossBetween val="between"/>
      </c:valAx>
      <c:spPr>
        <a:noFill/>
        <a:ln>
          <a:noFill/>
        </a:ln>
        <a:effectLst/>
      </c:spPr>
    </c:plotArea>
    <c:legend>
      <c:legendPos val="b"/>
      <c:layout>
        <c:manualLayout>
          <c:xMode val="edge"/>
          <c:yMode val="edge"/>
          <c:x val="4.8305001458335974E-2"/>
          <c:y val="0.70064299752200287"/>
          <c:w val="0.86325401982460614"/>
          <c:h val="0.10333334915706957"/>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66963" cy="356198"/>
          </a:xfrm>
          <a:prstGeom prst="rect">
            <a:avLst/>
          </a:prstGeom>
        </p:spPr>
        <p:txBody>
          <a:bodyPr vert="horz" lIns="94183" tIns="47092" rIns="94183" bIns="47092" rtlCol="0"/>
          <a:lstStyle>
            <a:lvl1pPr algn="l">
              <a:defRPr sz="1200"/>
            </a:lvl1pPr>
          </a:lstStyle>
          <a:p>
            <a:endParaRPr lang="en-US"/>
          </a:p>
        </p:txBody>
      </p:sp>
      <p:sp>
        <p:nvSpPr>
          <p:cNvPr id="3" name="Date Placeholder 2"/>
          <p:cNvSpPr>
            <a:spLocks noGrp="1"/>
          </p:cNvSpPr>
          <p:nvPr>
            <p:ph type="dt" idx="1"/>
          </p:nvPr>
        </p:nvSpPr>
        <p:spPr>
          <a:xfrm>
            <a:off x="5316167" y="0"/>
            <a:ext cx="4066963" cy="356198"/>
          </a:xfrm>
          <a:prstGeom prst="rect">
            <a:avLst/>
          </a:prstGeom>
        </p:spPr>
        <p:txBody>
          <a:bodyPr vert="horz" lIns="94183" tIns="47092" rIns="94183" bIns="47092" rtlCol="0"/>
          <a:lstStyle>
            <a:lvl1pPr algn="r">
              <a:defRPr sz="1200"/>
            </a:lvl1pPr>
          </a:lstStyle>
          <a:p>
            <a:fld id="{BC769033-CC82-0C4F-9180-62F036320BDF}" type="datetimeFigureOut">
              <a:rPr lang="en-US" smtClean="0"/>
              <a:t>6/9/2022</a:t>
            </a:fld>
            <a:endParaRPr lang="en-US"/>
          </a:p>
        </p:txBody>
      </p:sp>
      <p:sp>
        <p:nvSpPr>
          <p:cNvPr id="4" name="Slide Image Placeholder 3"/>
          <p:cNvSpPr>
            <a:spLocks noGrp="1" noRot="1" noChangeAspect="1"/>
          </p:cNvSpPr>
          <p:nvPr>
            <p:ph type="sldImg" idx="2"/>
          </p:nvPr>
        </p:nvSpPr>
        <p:spPr>
          <a:xfrm>
            <a:off x="2563813" y="887413"/>
            <a:ext cx="4257675" cy="2395537"/>
          </a:xfrm>
          <a:prstGeom prst="rect">
            <a:avLst/>
          </a:prstGeom>
          <a:noFill/>
          <a:ln w="12700">
            <a:solidFill>
              <a:prstClr val="black"/>
            </a:solidFill>
          </a:ln>
        </p:spPr>
        <p:txBody>
          <a:bodyPr vert="horz" lIns="94183" tIns="47092" rIns="94183" bIns="47092" rtlCol="0" anchor="ctr"/>
          <a:lstStyle/>
          <a:p>
            <a:endParaRPr lang="en-US"/>
          </a:p>
        </p:txBody>
      </p:sp>
      <p:sp>
        <p:nvSpPr>
          <p:cNvPr id="5" name="Notes Placeholder 4"/>
          <p:cNvSpPr>
            <a:spLocks noGrp="1"/>
          </p:cNvSpPr>
          <p:nvPr>
            <p:ph type="body" sz="quarter" idx="3"/>
          </p:nvPr>
        </p:nvSpPr>
        <p:spPr>
          <a:xfrm>
            <a:off x="938530" y="3416538"/>
            <a:ext cx="7508240" cy="2795350"/>
          </a:xfrm>
          <a:prstGeom prst="rect">
            <a:avLst/>
          </a:prstGeom>
        </p:spPr>
        <p:txBody>
          <a:bodyPr vert="horz" lIns="94183" tIns="47092" rIns="94183" bIns="470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43104"/>
            <a:ext cx="4066963" cy="356197"/>
          </a:xfrm>
          <a:prstGeom prst="rect">
            <a:avLst/>
          </a:prstGeom>
        </p:spPr>
        <p:txBody>
          <a:bodyPr vert="horz" lIns="94183" tIns="47092" rIns="94183" bIns="47092" rtlCol="0" anchor="b"/>
          <a:lstStyle>
            <a:lvl1pPr algn="l">
              <a:defRPr sz="1200"/>
            </a:lvl1pPr>
          </a:lstStyle>
          <a:p>
            <a:endParaRPr lang="en-US"/>
          </a:p>
        </p:txBody>
      </p:sp>
      <p:sp>
        <p:nvSpPr>
          <p:cNvPr id="7" name="Slide Number Placeholder 6"/>
          <p:cNvSpPr>
            <a:spLocks noGrp="1"/>
          </p:cNvSpPr>
          <p:nvPr>
            <p:ph type="sldNum" sz="quarter" idx="5"/>
          </p:nvPr>
        </p:nvSpPr>
        <p:spPr>
          <a:xfrm>
            <a:off x="5316167" y="6743104"/>
            <a:ext cx="4066963" cy="356197"/>
          </a:xfrm>
          <a:prstGeom prst="rect">
            <a:avLst/>
          </a:prstGeom>
        </p:spPr>
        <p:txBody>
          <a:bodyPr vert="horz" lIns="94183" tIns="47092" rIns="94183" bIns="47092"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a:p>
        </p:txBody>
      </p:sp>
    </p:spTree>
    <p:extLst>
      <p:ext uri="{BB962C8B-B14F-4D97-AF65-F5344CB8AC3E}">
        <p14:creationId xmlns:p14="http://schemas.microsoft.com/office/powerpoint/2010/main" val="179985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76929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4</a:t>
            </a:fld>
            <a:endParaRPr lang="en-US"/>
          </a:p>
        </p:txBody>
      </p:sp>
    </p:spTree>
    <p:extLst>
      <p:ext uri="{BB962C8B-B14F-4D97-AF65-F5344CB8AC3E}">
        <p14:creationId xmlns:p14="http://schemas.microsoft.com/office/powerpoint/2010/main" val="829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5</a:t>
            </a:fld>
            <a:endParaRPr lang="en-US"/>
          </a:p>
        </p:txBody>
      </p:sp>
    </p:spTree>
    <p:extLst>
      <p:ext uri="{BB962C8B-B14F-4D97-AF65-F5344CB8AC3E}">
        <p14:creationId xmlns:p14="http://schemas.microsoft.com/office/powerpoint/2010/main" val="61476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6</a:t>
            </a:fld>
            <a:endParaRPr lang="en-US"/>
          </a:p>
        </p:txBody>
      </p:sp>
    </p:spTree>
    <p:extLst>
      <p:ext uri="{BB962C8B-B14F-4D97-AF65-F5344CB8AC3E}">
        <p14:creationId xmlns:p14="http://schemas.microsoft.com/office/powerpoint/2010/main" val="422659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12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8</a:t>
            </a:fld>
            <a:endParaRPr lang="en-US"/>
          </a:p>
        </p:txBody>
      </p:sp>
    </p:spTree>
    <p:extLst>
      <p:ext uri="{BB962C8B-B14F-4D97-AF65-F5344CB8AC3E}">
        <p14:creationId xmlns:p14="http://schemas.microsoft.com/office/powerpoint/2010/main" val="342255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235268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384270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a:t>Insert Copy Here </a:t>
            </a:r>
            <a:br>
              <a:rPr lang="en-US"/>
            </a:br>
            <a:r>
              <a:rPr lang="en-US"/>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8" name="Slide Number Placeholder 5">
            <a:extLst>
              <a:ext uri="{FF2B5EF4-FFF2-40B4-BE49-F238E27FC236}">
                <a16:creationId xmlns:a16="http://schemas.microsoft.com/office/drawing/2014/main" id="{93682BC4-D643-438E-88A2-BD4E5D904743}"/>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54289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7" name="Slide Number Placeholder 5">
            <a:extLst>
              <a:ext uri="{FF2B5EF4-FFF2-40B4-BE49-F238E27FC236}">
                <a16:creationId xmlns:a16="http://schemas.microsoft.com/office/drawing/2014/main" id="{E668B83D-6865-49CC-B709-7F50201F2FFF}"/>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12127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CF45CF4-26E2-4644-BA6D-8BEECDC27621}"/>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67974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966780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58533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6/9/2022</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6/9/2022</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97865DE-6A0A-4148-A6DF-D56C69C978FE}"/>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41295465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529639"/>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hyperlink" Target="https://thevab.com/vab-happenings/vab-convergent-tv-week" TargetMode="External"/><Relationship Id="rId4" Type="http://schemas.openxmlformats.org/officeDocument/2006/relationships/hyperlink" Target="https://thevab.com/insight/convergent-tv-week-insights" TargetMode="External"/><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city at night&#10;&#10;Description automatically generated with low confidence">
            <a:extLst>
              <a:ext uri="{FF2B5EF4-FFF2-40B4-BE49-F238E27FC236}">
                <a16:creationId xmlns:a16="http://schemas.microsoft.com/office/drawing/2014/main" id="{2BB9F7D7-104A-4DF9-A632-45F45709CB17}"/>
              </a:ext>
            </a:extLst>
          </p:cNvPr>
          <p:cNvPicPr>
            <a:picLocks noChangeAspect="1"/>
          </p:cNvPicPr>
          <p:nvPr/>
        </p:nvPicPr>
        <p:blipFill rotWithShape="1">
          <a:blip r:embed="rId3"/>
          <a:srcRect t="23531" r="33524"/>
          <a:stretch/>
        </p:blipFill>
        <p:spPr>
          <a:xfrm>
            <a:off x="0" y="1"/>
            <a:ext cx="12192000" cy="6858000"/>
          </a:xfrm>
          <a:prstGeom prst="rect">
            <a:avLst/>
          </a:prstGeom>
        </p:spPr>
      </p:pic>
      <p:pic>
        <p:nvPicPr>
          <p:cNvPr id="11" name="Picture 10" descr="A picture containing computer&#10;&#10;Description automatically generated">
            <a:extLst>
              <a:ext uri="{FF2B5EF4-FFF2-40B4-BE49-F238E27FC236}">
                <a16:creationId xmlns:a16="http://schemas.microsoft.com/office/drawing/2014/main" id="{111393FC-9481-FB48-9526-7965943C5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2" y="381663"/>
            <a:ext cx="12190538" cy="6476337"/>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140389" y="4553464"/>
            <a:ext cx="7455469" cy="892552"/>
          </a:xfrm>
          <a:prstGeom prst="rect">
            <a:avLst/>
          </a:prstGeom>
          <a:noFill/>
        </p:spPr>
        <p:txBody>
          <a:bodyPr wrap="square" rtlCol="0">
            <a:spAutoFit/>
          </a:bodyPr>
          <a:lstStyle/>
          <a:p>
            <a:r>
              <a:rPr lang="en-US" sz="2600" b="1">
                <a:solidFill>
                  <a:schemeClr val="bg1"/>
                </a:solidFill>
                <a:latin typeface="Helvetica"/>
                <a:cs typeface="Helvetica"/>
              </a:rPr>
              <a:t>What is convergent TV and </a:t>
            </a:r>
            <a:br>
              <a:rPr lang="en-US" sz="2600" b="1">
                <a:solidFill>
                  <a:schemeClr val="bg1"/>
                </a:solidFill>
                <a:latin typeface="Helvetica"/>
                <a:cs typeface="Helvetica"/>
              </a:rPr>
            </a:br>
            <a:r>
              <a:rPr lang="en-US" sz="2600" b="1">
                <a:solidFill>
                  <a:schemeClr val="bg1"/>
                </a:solidFill>
                <a:latin typeface="Helvetica"/>
                <a:cs typeface="Helvetica"/>
              </a:rPr>
              <a:t>why is it happening?</a:t>
            </a:r>
          </a:p>
        </p:txBody>
      </p:sp>
      <p:pic>
        <p:nvPicPr>
          <p:cNvPr id="8" name="Picture 7" descr="A picture containing drawing&#10;&#10;Description automatically generated">
            <a:extLst>
              <a:ext uri="{FF2B5EF4-FFF2-40B4-BE49-F238E27FC236}">
                <a16:creationId xmlns:a16="http://schemas.microsoft.com/office/drawing/2014/main" id="{E15EF35E-746D-44F8-B01A-F167D2AB2E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grpSp>
        <p:nvGrpSpPr>
          <p:cNvPr id="16" name="Group 15">
            <a:extLst>
              <a:ext uri="{FF2B5EF4-FFF2-40B4-BE49-F238E27FC236}">
                <a16:creationId xmlns:a16="http://schemas.microsoft.com/office/drawing/2014/main" id="{E17CFBF6-B7D8-405C-9545-CF1A3379D48B}"/>
              </a:ext>
            </a:extLst>
          </p:cNvPr>
          <p:cNvGrpSpPr/>
          <p:nvPr/>
        </p:nvGrpSpPr>
        <p:grpSpPr>
          <a:xfrm>
            <a:off x="201198" y="3462524"/>
            <a:ext cx="6105110" cy="855923"/>
            <a:chOff x="237410" y="3815092"/>
            <a:chExt cx="6105110" cy="855923"/>
          </a:xfrm>
        </p:grpSpPr>
        <p:sp>
          <p:nvSpPr>
            <p:cNvPr id="17" name="TextBox 16">
              <a:extLst>
                <a:ext uri="{FF2B5EF4-FFF2-40B4-BE49-F238E27FC236}">
                  <a16:creationId xmlns:a16="http://schemas.microsoft.com/office/drawing/2014/main" id="{E8522526-9674-4B54-A643-41D593CD3CC3}"/>
                </a:ext>
              </a:extLst>
            </p:cNvPr>
            <p:cNvSpPr txBox="1"/>
            <p:nvPr/>
          </p:nvSpPr>
          <p:spPr>
            <a:xfrm>
              <a:off x="1145680" y="3815092"/>
              <a:ext cx="5196840" cy="646331"/>
            </a:xfrm>
            <a:prstGeom prst="rect">
              <a:avLst/>
            </a:prstGeom>
            <a:noFill/>
          </p:spPr>
          <p:txBody>
            <a:bodyPr wrap="square" rtlCol="0">
              <a:spAutoFit/>
            </a:bodyPr>
            <a:lstStyle/>
            <a:p>
              <a:r>
                <a:rPr lang="en-US" sz="3600">
                  <a:solidFill>
                    <a:srgbClr val="ED3C8D"/>
                  </a:solidFill>
                  <a:latin typeface="Helvetica" panose="020B0604020202020204" pitchFamily="34" charset="0"/>
                  <a:cs typeface="Helvetica" panose="020B0604020202020204" pitchFamily="34" charset="0"/>
                </a:rPr>
                <a:t>Marketer FAQs</a:t>
              </a:r>
            </a:p>
          </p:txBody>
        </p:sp>
        <p:grpSp>
          <p:nvGrpSpPr>
            <p:cNvPr id="18" name="Group 17">
              <a:extLst>
                <a:ext uri="{FF2B5EF4-FFF2-40B4-BE49-F238E27FC236}">
                  <a16:creationId xmlns:a16="http://schemas.microsoft.com/office/drawing/2014/main" id="{BCFA57F1-C9F3-4C81-80CD-AF9362E2B6B3}"/>
                </a:ext>
              </a:extLst>
            </p:cNvPr>
            <p:cNvGrpSpPr/>
            <p:nvPr/>
          </p:nvGrpSpPr>
          <p:grpSpPr>
            <a:xfrm>
              <a:off x="237410" y="3863531"/>
              <a:ext cx="2153915" cy="807484"/>
              <a:chOff x="237410" y="3863531"/>
              <a:chExt cx="2153915" cy="807484"/>
            </a:xfrm>
          </p:grpSpPr>
          <p:cxnSp>
            <p:nvCxnSpPr>
              <p:cNvPr id="19" name="Straight Connector 18">
                <a:extLst>
                  <a:ext uri="{FF2B5EF4-FFF2-40B4-BE49-F238E27FC236}">
                    <a16:creationId xmlns:a16="http://schemas.microsoft.com/office/drawing/2014/main" id="{99DAB4C4-4679-402C-B1E0-584195503E0D}"/>
                  </a:ext>
                </a:extLst>
              </p:cNvPr>
              <p:cNvCxnSpPr/>
              <p:nvPr/>
            </p:nvCxnSpPr>
            <p:spPr>
              <a:xfrm>
                <a:off x="1222282" y="4456440"/>
                <a:ext cx="1169043" cy="0"/>
              </a:xfrm>
              <a:prstGeom prst="line">
                <a:avLst/>
              </a:prstGeom>
              <a:ln w="19050">
                <a:solidFill>
                  <a:srgbClr val="ED3C8D"/>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603E95E-7DA4-442B-87EB-6C65187DBE17}"/>
                  </a:ext>
                </a:extLst>
              </p:cNvPr>
              <p:cNvSpPr/>
              <p:nvPr/>
            </p:nvSpPr>
            <p:spPr>
              <a:xfrm>
                <a:off x="317248" y="3863531"/>
                <a:ext cx="763929" cy="62584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9D551582-99DB-4537-98BC-37319B4E48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410" y="3873718"/>
                <a:ext cx="797297" cy="797297"/>
              </a:xfrm>
              <a:prstGeom prst="rect">
                <a:avLst/>
              </a:prstGeom>
            </p:spPr>
          </p:pic>
        </p:grpSp>
      </p:grpSp>
      <p:pic>
        <p:nvPicPr>
          <p:cNvPr id="4" name="Picture 3" descr="A picture containing logo&#10;&#10;Description automatically generated">
            <a:extLst>
              <a:ext uri="{FF2B5EF4-FFF2-40B4-BE49-F238E27FC236}">
                <a16:creationId xmlns:a16="http://schemas.microsoft.com/office/drawing/2014/main" id="{D1510C21-C1A3-430F-87CB-2C09F25760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44" y="0"/>
            <a:ext cx="1884471" cy="657681"/>
          </a:xfrm>
          <a:prstGeom prst="rect">
            <a:avLst/>
          </a:prstGeom>
        </p:spPr>
      </p:pic>
    </p:spTree>
    <p:extLst>
      <p:ext uri="{BB962C8B-B14F-4D97-AF65-F5344CB8AC3E}">
        <p14:creationId xmlns:p14="http://schemas.microsoft.com/office/powerpoint/2010/main" val="58654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BCC3F79-EFEA-4DCB-90FD-3DFED944378E}"/>
              </a:ext>
            </a:extLst>
          </p:cNvPr>
          <p:cNvSpPr/>
          <p:nvPr/>
        </p:nvSpPr>
        <p:spPr>
          <a:xfrm>
            <a:off x="6096000" y="1686330"/>
            <a:ext cx="6096001" cy="3985213"/>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BDFCBAA-7FCB-4A8B-BCDB-8ECB55D30D1D}"/>
              </a:ext>
            </a:extLst>
          </p:cNvPr>
          <p:cNvSpPr/>
          <p:nvPr/>
        </p:nvSpPr>
        <p:spPr>
          <a:xfrm>
            <a:off x="-15269" y="1686330"/>
            <a:ext cx="6095999" cy="398521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36089" y="158136"/>
            <a:ext cx="11841683" cy="1292662"/>
          </a:xfrm>
          <a:prstGeom prst="rect">
            <a:avLst/>
          </a:prstGeom>
        </p:spPr>
        <p:txBody>
          <a:bodyPr wrap="square">
            <a:spAutoFit/>
          </a:bodyPr>
          <a:lstStyle/>
          <a:p>
            <a:pPr>
              <a:defRPr/>
            </a:pPr>
            <a:r>
              <a:rPr lang="en-US" sz="2600" b="1">
                <a:solidFill>
                  <a:srgbClr val="1B1464"/>
                </a:solidFill>
                <a:latin typeface="Helvetica" pitchFamily="2" charset="0"/>
              </a:rPr>
              <a:t>As marketers look to engage consumers within a fragmented landscape, embracing convergent TV by including premium OTT platforms in their campaigns can drive incremental reach </a:t>
            </a:r>
            <a:endParaRPr lang="en-US" sz="2600" b="1">
              <a:solidFill>
                <a:srgbClr val="FF0000"/>
              </a:solidFill>
              <a:latin typeface="Helvetica" pitchFamily="2" charset="0"/>
            </a:endParaRP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6071CD53-0875-437F-BC71-85FB7E3D833F}"/>
              </a:ext>
            </a:extLst>
          </p:cNvPr>
          <p:cNvGraphicFramePr/>
          <p:nvPr>
            <p:extLst>
              <p:ext uri="{D42A27DB-BD31-4B8C-83A1-F6EECF244321}">
                <p14:modId xmlns:p14="http://schemas.microsoft.com/office/powerpoint/2010/main" val="2178677307"/>
              </p:ext>
            </p:extLst>
          </p:nvPr>
        </p:nvGraphicFramePr>
        <p:xfrm>
          <a:off x="6945170" y="2351553"/>
          <a:ext cx="4397661" cy="32207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17DBF7EF-9188-4ABB-9DBE-75B7B9F31BF4}"/>
              </a:ext>
            </a:extLst>
          </p:cNvPr>
          <p:cNvGraphicFramePr/>
          <p:nvPr>
            <p:extLst>
              <p:ext uri="{D42A27DB-BD31-4B8C-83A1-F6EECF244321}">
                <p14:modId xmlns:p14="http://schemas.microsoft.com/office/powerpoint/2010/main" val="2629657270"/>
              </p:ext>
            </p:extLst>
          </p:nvPr>
        </p:nvGraphicFramePr>
        <p:xfrm>
          <a:off x="219365" y="2595499"/>
          <a:ext cx="5657212" cy="2527848"/>
        </p:xfrm>
        <a:graphic>
          <a:graphicData uri="http://schemas.openxmlformats.org/drawingml/2006/chart">
            <c:chart xmlns:c="http://schemas.openxmlformats.org/drawingml/2006/chart" xmlns:r="http://schemas.openxmlformats.org/officeDocument/2006/relationships" r:id="rId5"/>
          </a:graphicData>
        </a:graphic>
      </p:graphicFrame>
      <p:sp>
        <p:nvSpPr>
          <p:cNvPr id="15" name="Right Brace 14">
            <a:extLst>
              <a:ext uri="{FF2B5EF4-FFF2-40B4-BE49-F238E27FC236}">
                <a16:creationId xmlns:a16="http://schemas.microsoft.com/office/drawing/2014/main" id="{4C19360F-B961-4CF9-91CE-5DBA7C127796}"/>
              </a:ext>
            </a:extLst>
          </p:cNvPr>
          <p:cNvSpPr/>
          <p:nvPr/>
        </p:nvSpPr>
        <p:spPr>
          <a:xfrm rot="16200000">
            <a:off x="5204017" y="2773064"/>
            <a:ext cx="89093" cy="8888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240C1A52-E9D0-4EEF-958A-A667414556B6}"/>
              </a:ext>
            </a:extLst>
          </p:cNvPr>
          <p:cNvSpPr/>
          <p:nvPr/>
        </p:nvSpPr>
        <p:spPr>
          <a:xfrm>
            <a:off x="4924836" y="2731309"/>
            <a:ext cx="667775" cy="383610"/>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B1464"/>
                </a:solidFill>
                <a:latin typeface="Helvetica" panose="020B0403020202020204" pitchFamily="34" charset="0"/>
              </a:rPr>
              <a:t>18%</a:t>
            </a:r>
          </a:p>
        </p:txBody>
      </p:sp>
      <p:sp>
        <p:nvSpPr>
          <p:cNvPr id="25" name="Arrow: Right 24">
            <a:extLst>
              <a:ext uri="{FF2B5EF4-FFF2-40B4-BE49-F238E27FC236}">
                <a16:creationId xmlns:a16="http://schemas.microsoft.com/office/drawing/2014/main" id="{8C7200E1-D0C3-4F50-A401-4A69FA89DC42}"/>
              </a:ext>
            </a:extLst>
          </p:cNvPr>
          <p:cNvSpPr/>
          <p:nvPr/>
        </p:nvSpPr>
        <p:spPr>
          <a:xfrm>
            <a:off x="5577839" y="2720502"/>
            <a:ext cx="2002243" cy="383610"/>
          </a:xfrm>
          <a:prstGeom prst="rightArrow">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E9D696B-DA31-422E-A091-5126A2341487}"/>
              </a:ext>
            </a:extLst>
          </p:cNvPr>
          <p:cNvSpPr txBox="1"/>
          <p:nvPr/>
        </p:nvSpPr>
        <p:spPr>
          <a:xfrm>
            <a:off x="6108985" y="1786693"/>
            <a:ext cx="6070030" cy="738664"/>
          </a:xfrm>
          <a:prstGeom prst="rect">
            <a:avLst/>
          </a:prstGeom>
          <a:noFill/>
        </p:spPr>
        <p:txBody>
          <a:bodyPr wrap="square">
            <a:spAutoFit/>
          </a:bodyPr>
          <a:lstStyle/>
          <a:p>
            <a:pPr marL="0" marR="0" algn="ctr">
              <a:spcBef>
                <a:spcPts val="0"/>
              </a:spcBef>
              <a:spcAft>
                <a:spcPts val="800"/>
              </a:spcAft>
            </a:pPr>
            <a:r>
              <a:rPr lang="en-US" sz="1400">
                <a:solidFill>
                  <a:schemeClr val="bg1"/>
                </a:solidFill>
                <a:effectLst/>
                <a:latin typeface="Helvetica" panose="020B0403020202020204" pitchFamily="34" charset="0"/>
                <a:ea typeface="Calibri" panose="020F0502020204030204" pitchFamily="34" charset="0"/>
              </a:rPr>
              <a:t>Among HHs reached only through streaming or a combination of streaming plus linear TV (</a:t>
            </a:r>
            <a:r>
              <a:rPr lang="en-US" sz="1400" b="1">
                <a:solidFill>
                  <a:srgbClr val="4EBEA4"/>
                </a:solidFill>
                <a:effectLst/>
                <a:latin typeface="Helvetica" panose="020B0403020202020204" pitchFamily="34" charset="0"/>
                <a:ea typeface="Calibri" panose="020F0502020204030204" pitchFamily="34" charset="0"/>
              </a:rPr>
              <a:t>18%</a:t>
            </a:r>
            <a:r>
              <a:rPr lang="en-US" sz="1400">
                <a:solidFill>
                  <a:schemeClr val="bg1"/>
                </a:solidFill>
                <a:effectLst/>
                <a:latin typeface="Helvetica" panose="020B0403020202020204" pitchFamily="34" charset="0"/>
                <a:ea typeface="Calibri" panose="020F0502020204030204" pitchFamily="34" charset="0"/>
              </a:rPr>
              <a:t> as indicated in lefthand chart), </a:t>
            </a:r>
            <a:br>
              <a:rPr lang="en-US" sz="1400">
                <a:solidFill>
                  <a:schemeClr val="bg1"/>
                </a:solidFill>
                <a:effectLst/>
                <a:latin typeface="Helvetica" panose="020B0403020202020204" pitchFamily="34" charset="0"/>
                <a:ea typeface="Calibri" panose="020F0502020204030204" pitchFamily="34" charset="0"/>
              </a:rPr>
            </a:br>
            <a:r>
              <a:rPr lang="en-US" sz="1400" b="1">
                <a:solidFill>
                  <a:srgbClr val="ED3C8D"/>
                </a:solidFill>
                <a:effectLst/>
                <a:latin typeface="Helvetica" panose="020B0403020202020204" pitchFamily="34" charset="0"/>
                <a:ea typeface="Calibri" panose="020F0502020204030204" pitchFamily="34" charset="0"/>
              </a:rPr>
              <a:t>51% </a:t>
            </a:r>
            <a:r>
              <a:rPr lang="en-US" sz="1400">
                <a:solidFill>
                  <a:schemeClr val="bg1"/>
                </a:solidFill>
                <a:effectLst/>
                <a:latin typeface="Helvetica" panose="020B0403020202020204" pitchFamily="34" charset="0"/>
                <a:ea typeface="Calibri" panose="020F0502020204030204" pitchFamily="34" charset="0"/>
              </a:rPr>
              <a:t>of streaming reach is incremental</a:t>
            </a:r>
            <a:endParaRPr lang="en-US">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542CBC0-2EB4-4DF5-A1ED-B7B25A33AA1D}"/>
              </a:ext>
            </a:extLst>
          </p:cNvPr>
          <p:cNvSpPr txBox="1"/>
          <p:nvPr/>
        </p:nvSpPr>
        <p:spPr>
          <a:xfrm>
            <a:off x="446208" y="6221402"/>
            <a:ext cx="11414153" cy="307777"/>
          </a:xfrm>
          <a:prstGeom prst="rect">
            <a:avLst/>
          </a:prstGeom>
          <a:noFill/>
        </p:spPr>
        <p:txBody>
          <a:bodyPr wrap="square">
            <a:spAutoFit/>
          </a:bodyPr>
          <a:lstStyle/>
          <a:p>
            <a:r>
              <a:rPr lang="en-US" sz="700">
                <a:solidFill>
                  <a:srgbClr val="002060"/>
                </a:solidFill>
                <a:effectLst/>
                <a:latin typeface="Helvetica" panose="020B0403020202020204" pitchFamily="34" charset="0"/>
                <a:ea typeface="Calibri" panose="020F0502020204030204" pitchFamily="34" charset="0"/>
                <a:cs typeface="Arial" panose="020B0604020202020204" pitchFamily="34" charset="0"/>
              </a:rPr>
              <a:t>Source: Effectv, </a:t>
            </a:r>
            <a:r>
              <a:rPr lang="en-US" sz="700" i="1">
                <a:solidFill>
                  <a:srgbClr val="002060"/>
                </a:solidFill>
                <a:effectLst/>
                <a:latin typeface="Helvetica" panose="020B0403020202020204" pitchFamily="34" charset="0"/>
                <a:ea typeface="Calibri" panose="020F0502020204030204" pitchFamily="34" charset="0"/>
                <a:cs typeface="Arial" panose="020B0604020202020204" pitchFamily="34" charset="0"/>
              </a:rPr>
              <a:t>The TV Viewership Report,</a:t>
            </a:r>
            <a:r>
              <a:rPr lang="en-US" sz="700">
                <a:solidFill>
                  <a:srgbClr val="002060"/>
                </a:solidFill>
                <a:effectLst/>
                <a:latin typeface="Helvetica" panose="020B0403020202020204" pitchFamily="34" charset="0"/>
                <a:ea typeface="Calibri" panose="020F0502020204030204" pitchFamily="34" charset="0"/>
                <a:cs typeface="Arial" panose="020B0604020202020204" pitchFamily="34" charset="0"/>
              </a:rPr>
              <a:t> 2H 2021. Comcast Aggregated Viewership Data combined with Ad Exposure Data from TV + Effectv Streaming Campaigns (2H ‘21).  Effectv Streaming includes viewing from Xfinity on Demand. Data set used for this report is independently aggregated viewership data collected from more than 29 million households, whose members watched more than 15 billion hours of TV. Data from more than 20,000 multiscreen campaigns garnering over 1.5 billion impressions is included in this report as well.</a:t>
            </a:r>
            <a:endParaRPr lang="en-US" sz="700"/>
          </a:p>
        </p:txBody>
      </p:sp>
      <p:sp>
        <p:nvSpPr>
          <p:cNvPr id="30" name="TextBox 29">
            <a:extLst>
              <a:ext uri="{FF2B5EF4-FFF2-40B4-BE49-F238E27FC236}">
                <a16:creationId xmlns:a16="http://schemas.microsoft.com/office/drawing/2014/main" id="{07A8A004-F592-4B49-A725-F9BEA6D8DCD9}"/>
              </a:ext>
            </a:extLst>
          </p:cNvPr>
          <p:cNvSpPr txBox="1"/>
          <p:nvPr/>
        </p:nvSpPr>
        <p:spPr>
          <a:xfrm>
            <a:off x="-15269" y="1958007"/>
            <a:ext cx="6126480" cy="523220"/>
          </a:xfrm>
          <a:prstGeom prst="rect">
            <a:avLst/>
          </a:prstGeom>
          <a:noFill/>
        </p:spPr>
        <p:txBody>
          <a:bodyPr wrap="square">
            <a:spAutoFit/>
          </a:bodyPr>
          <a:lstStyle/>
          <a:p>
            <a:pPr algn="ctr"/>
            <a:r>
              <a:rPr lang="en-US" sz="1600" b="1" i="0" u="none" strike="noStrike" baseline="0">
                <a:solidFill>
                  <a:srgbClr val="1B1464"/>
                </a:solidFill>
                <a:latin typeface="Helvetica" panose="020B0403020202020204" pitchFamily="34" charset="0"/>
              </a:rPr>
              <a:t>Linear TV drives majority of multiscreen campaign reach</a:t>
            </a:r>
          </a:p>
          <a:p>
            <a:pPr algn="ctr"/>
            <a:r>
              <a:rPr lang="en-US" sz="1200">
                <a:solidFill>
                  <a:srgbClr val="1B1464"/>
                </a:solidFill>
                <a:latin typeface="Helvetica" panose="020B0403020202020204" pitchFamily="34" charset="0"/>
              </a:rPr>
              <a:t>Multiscreen Campaign Average Reach % Share by Platform</a:t>
            </a:r>
          </a:p>
        </p:txBody>
      </p:sp>
      <p:sp>
        <p:nvSpPr>
          <p:cNvPr id="3" name="Rectangle 2">
            <a:extLst>
              <a:ext uri="{FF2B5EF4-FFF2-40B4-BE49-F238E27FC236}">
                <a16:creationId xmlns:a16="http://schemas.microsoft.com/office/drawing/2014/main" id="{51F56BE2-8F72-451A-A4F5-F1CDD2EFA7E4}"/>
              </a:ext>
            </a:extLst>
          </p:cNvPr>
          <p:cNvSpPr/>
          <p:nvPr/>
        </p:nvSpPr>
        <p:spPr>
          <a:xfrm>
            <a:off x="10534821" y="2857817"/>
            <a:ext cx="1304922" cy="554969"/>
          </a:xfrm>
          <a:prstGeom prst="rect">
            <a:avLst/>
          </a:prstGeom>
          <a:solidFill>
            <a:srgbClr val="ED3C8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403020202020204" pitchFamily="34" charset="0"/>
              </a:rPr>
              <a:t>Reached Only </a:t>
            </a:r>
          </a:p>
          <a:p>
            <a:pPr algn="ctr"/>
            <a:r>
              <a:rPr lang="en-US" sz="1200" b="1">
                <a:latin typeface="Helvetica" panose="020B0403020202020204" pitchFamily="34" charset="0"/>
              </a:rPr>
              <a:t>by Streaming</a:t>
            </a:r>
          </a:p>
        </p:txBody>
      </p:sp>
      <p:sp>
        <p:nvSpPr>
          <p:cNvPr id="20" name="Rectangle 19">
            <a:extLst>
              <a:ext uri="{FF2B5EF4-FFF2-40B4-BE49-F238E27FC236}">
                <a16:creationId xmlns:a16="http://schemas.microsoft.com/office/drawing/2014/main" id="{E2A43945-E067-42EE-B548-A9BB42752F8F}"/>
              </a:ext>
            </a:extLst>
          </p:cNvPr>
          <p:cNvSpPr/>
          <p:nvPr/>
        </p:nvSpPr>
        <p:spPr>
          <a:xfrm>
            <a:off x="6559530" y="4512881"/>
            <a:ext cx="1435414" cy="610466"/>
          </a:xfrm>
          <a:prstGeom prst="rect">
            <a:avLst/>
          </a:prstGeom>
          <a:solidFill>
            <a:srgbClr val="00BFF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403020202020204" pitchFamily="34" charset="0"/>
              </a:rPr>
              <a:t>Reached by Streaming and Linear TV</a:t>
            </a:r>
          </a:p>
        </p:txBody>
      </p:sp>
    </p:spTree>
    <p:extLst>
      <p:ext uri="{BB962C8B-B14F-4D97-AF65-F5344CB8AC3E}">
        <p14:creationId xmlns:p14="http://schemas.microsoft.com/office/powerpoint/2010/main" val="594536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19878" y="-19879"/>
            <a:ext cx="5587439" cy="6890838"/>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j-ea"/>
                <a:cs typeface="+mj-cs"/>
              </a:rPr>
              <a:t>half</a:t>
            </a:r>
            <a:r>
              <a:rPr kumimoji="0" lang="en-US" sz="1800" b="1" i="0" strike="noStrike" kern="1200" cap="none" spc="0" normalizeH="0" baseline="0" noProof="0">
                <a:ln>
                  <a:noFill/>
                </a:ln>
                <a:solidFill>
                  <a:srgbClr val="1B1464"/>
                </a:solidFill>
                <a:effectLst/>
                <a:uLnTx/>
                <a:uFillTx/>
                <a:latin typeface="Helvetica" panose="020B0604020202020204" pitchFamily="34" charset="0"/>
                <a:ea typeface="+mj-ea"/>
                <a:cs typeface="+mj-cs"/>
              </a:rPr>
              <a:t> </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j-ea"/>
                <a:cs typeface="+mj-cs"/>
              </a:rPr>
              <a:t>of all adults</a:t>
            </a:r>
          </a:p>
        </p:txBody>
      </p:sp>
      <p:sp>
        <p:nvSpPr>
          <p:cNvPr id="10" name="TextBox 9">
            <a:extLst>
              <a:ext uri="{FF2B5EF4-FFF2-40B4-BE49-F238E27FC236}">
                <a16:creationId xmlns:a16="http://schemas.microsoft.com/office/drawing/2014/main" id="{E3D88B66-E87E-424D-8CCE-314107D81A14}"/>
              </a:ext>
            </a:extLst>
          </p:cNvPr>
          <p:cNvSpPr txBox="1"/>
          <p:nvPr/>
        </p:nvSpPr>
        <p:spPr>
          <a:xfrm>
            <a:off x="291748" y="2351782"/>
            <a:ext cx="3893955" cy="1077218"/>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lang="en-US" sz="3200" b="1">
                <a:solidFill>
                  <a:schemeClr val="bg1"/>
                </a:solidFill>
                <a:latin typeface="Helvetica" panose="020B0604020202020204" pitchFamily="34" charset="0"/>
                <a:ea typeface="+mj-ea"/>
                <a:cs typeface="+mj-cs"/>
              </a:rPr>
              <a:t>Key Implications for Marketers</a:t>
            </a:r>
            <a:endParaRPr kumimoji="0" lang="en-US" sz="3200" b="1" i="0" u="none" strike="noStrike" kern="1200" cap="none" spc="0" normalizeH="0" baseline="0" noProof="0">
              <a:ln>
                <a:noFill/>
              </a:ln>
              <a:solidFill>
                <a:schemeClr val="bg1"/>
              </a:solidFill>
              <a:effectLst/>
              <a:uLnTx/>
              <a:uFillTx/>
              <a:latin typeface="Helvetica" panose="020B0604020202020204" pitchFamily="34" charset="0"/>
              <a:ea typeface="+mj-ea"/>
              <a:cs typeface="+mj-cs"/>
            </a:endParaRPr>
          </a:p>
        </p:txBody>
      </p:sp>
      <p:sp>
        <p:nvSpPr>
          <p:cNvPr id="7" name="Rectangle 6">
            <a:extLst>
              <a:ext uri="{FF2B5EF4-FFF2-40B4-BE49-F238E27FC236}">
                <a16:creationId xmlns:a16="http://schemas.microsoft.com/office/drawing/2014/main" id="{F25B641F-1744-45AC-B343-CA9AA9737A1D}"/>
              </a:ext>
            </a:extLst>
          </p:cNvPr>
          <p:cNvSpPr/>
          <p:nvPr/>
        </p:nvSpPr>
        <p:spPr>
          <a:xfrm>
            <a:off x="5879187" y="2132878"/>
            <a:ext cx="5886093" cy="2800767"/>
          </a:xfrm>
          <a:prstGeom prst="rect">
            <a:avLst/>
          </a:prstGeom>
          <a:noFill/>
        </p:spPr>
        <p:txBody>
          <a:bodyPr wrap="square" rtlCol="0" anchor="t">
            <a:spAutoFit/>
          </a:bodyPr>
          <a:lstStyle/>
          <a:p>
            <a:pPr marL="285750" indent="-285750">
              <a:buBlip>
                <a:blip r:embed="rId2"/>
              </a:buBlip>
              <a:defRPr/>
            </a:pPr>
            <a:r>
              <a:rPr lang="en-US">
                <a:solidFill>
                  <a:srgbClr val="1B1464"/>
                </a:solidFill>
                <a:latin typeface="Helvetica" panose="020B0604020202020204" pitchFamily="2" charset="0"/>
                <a:cs typeface="Helvetica" panose="020B0604020202020204" pitchFamily="34" charset="0"/>
              </a:rPr>
              <a:t>Consumers have broadened their definition of </a:t>
            </a:r>
            <a:br>
              <a:rPr lang="en-US">
                <a:solidFill>
                  <a:srgbClr val="1B1464"/>
                </a:solidFill>
                <a:latin typeface="Helvetica" panose="020B0604020202020204" pitchFamily="2" charset="0"/>
                <a:cs typeface="Helvetica" panose="020B0604020202020204" pitchFamily="34" charset="0"/>
              </a:rPr>
            </a:br>
            <a:r>
              <a:rPr lang="en-US">
                <a:solidFill>
                  <a:srgbClr val="1B1464"/>
                </a:solidFill>
                <a:latin typeface="Helvetica" panose="020B0604020202020204" pitchFamily="2" charset="0"/>
                <a:cs typeface="Helvetica" panose="020B0604020202020204" pitchFamily="34" charset="0"/>
              </a:rPr>
              <a:t>TV and will find and follow their favorite premium content across platforms, seamlessly toggling from one platform to the next.</a:t>
            </a:r>
          </a:p>
          <a:p>
            <a:pPr>
              <a:defRPr/>
            </a:pPr>
            <a:endParaRPr lang="en-US" sz="3200">
              <a:solidFill>
                <a:srgbClr val="1B1464"/>
              </a:solidFill>
              <a:latin typeface="Helvetica" panose="020B0604020202020204" pitchFamily="2" charset="0"/>
              <a:cs typeface="Helvetica" panose="020B0604020202020204" pitchFamily="34" charset="0"/>
            </a:endParaRPr>
          </a:p>
          <a:p>
            <a:pPr marL="285750" indent="-285750">
              <a:buBlip>
                <a:blip r:embed="rId2"/>
              </a:buBlip>
              <a:defRPr/>
            </a:pPr>
            <a:r>
              <a:rPr lang="en-US">
                <a:solidFill>
                  <a:srgbClr val="1B1464"/>
                </a:solidFill>
                <a:latin typeface="Helvetica" panose="020B0604020202020204" pitchFamily="2" charset="0"/>
                <a:cs typeface="Helvetica" panose="020B0604020202020204" pitchFamily="34" charset="0"/>
              </a:rPr>
              <a:t>As TV strategies and buys are developed, marketers should consider a convergent TV approach, finding a balance between linear and streaming that is right for their brand.</a:t>
            </a:r>
          </a:p>
        </p:txBody>
      </p:sp>
      <p:pic>
        <p:nvPicPr>
          <p:cNvPr id="8" name="Picture 7">
            <a:extLst>
              <a:ext uri="{FF2B5EF4-FFF2-40B4-BE49-F238E27FC236}">
                <a16:creationId xmlns:a16="http://schemas.microsoft.com/office/drawing/2014/main" id="{092B5ADB-CA83-4815-AF08-981DA7C6E7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C36A8B01-3146-401A-A509-3445004797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339D54A-9E72-421F-B5B7-0850709C8E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32019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800" i="1">
                <a:solidFill>
                  <a:srgbClr val="1F1A62"/>
                </a:solidFill>
                <a:effectLst/>
                <a:latin typeface="Helvetica" panose="020B0604020202020204" pitchFamily="34" charset="0"/>
                <a:ea typeface="Calibri" panose="020F0502020204030204" pitchFamily="34" charset="0"/>
              </a:rPr>
              <a:t>Curious to learn more about VAB? </a:t>
            </a:r>
            <a:r>
              <a:rPr lang="en-US" sz="1800">
                <a:solidFill>
                  <a:srgbClr val="1F1A62"/>
                </a:solidFill>
                <a:effectLst/>
                <a:latin typeface="Helvetica" panose="020B0604020202020204" pitchFamily="34" charset="0"/>
                <a:ea typeface="Calibri" panose="020F0502020204030204" pitchFamily="34" charset="0"/>
              </a:rPr>
              <a:t>Check out this </a:t>
            </a:r>
            <a:r>
              <a:rPr lang="en-US" sz="1800" b="1">
                <a:solidFill>
                  <a:srgbClr val="00BFF2"/>
                </a:solidFill>
                <a:effectLst/>
                <a:latin typeface="Helvetica" panose="020B060402020202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quick video</a:t>
            </a:r>
            <a:r>
              <a:rPr lang="en-US" sz="1800" b="1">
                <a:solidFill>
                  <a:srgbClr val="00BFF2"/>
                </a:solidFill>
                <a:effectLst/>
                <a:latin typeface="Helvetica" panose="020B0604020202020204" pitchFamily="34" charset="0"/>
                <a:ea typeface="Calibri" panose="020F0502020204030204" pitchFamily="34" charset="0"/>
              </a:rPr>
              <a:t> </a:t>
            </a:r>
            <a:r>
              <a:rPr lang="en-US" sz="1800">
                <a:solidFill>
                  <a:srgbClr val="1F1A62"/>
                </a:solidFill>
                <a:effectLst/>
                <a:latin typeface="Helvetica" panose="020B0604020202020204" pitchFamily="34" charset="0"/>
                <a:ea typeface="Calibri" panose="020F0502020204030204" pitchFamily="34" charset="0"/>
              </a:rPr>
              <a:t>to see what we do and how we can help you develop business-driving marketing strategies.</a:t>
            </a:r>
            <a:endParaRPr lang="en-US" sz="1800">
              <a:effectLst/>
              <a:latin typeface="Calibri" panose="020F0502020204030204" pitchFamily="34" charset="0"/>
              <a:ea typeface="Calibri" panose="020F0502020204030204" pitchFamily="34" charset="0"/>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4" name="Picture 13">
            <a:extLst>
              <a:ext uri="{FF2B5EF4-FFF2-40B4-BE49-F238E27FC236}">
                <a16:creationId xmlns:a16="http://schemas.microsoft.com/office/drawing/2014/main" id="{D9A28B62-97B6-4C38-8E52-A98F95F9D72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F8907401-1B16-455F-8BA3-ACA0D62CE5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D1338764-49E9-4E9A-9BC4-B05A1E89DA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A2B8DC-850D-41D7-8CFE-5E24953E6F00}"/>
              </a:ext>
            </a:extLst>
          </p:cNvPr>
          <p:cNvSpPr/>
          <p:nvPr/>
        </p:nvSpPr>
        <p:spPr>
          <a:xfrm>
            <a:off x="0" y="-10328"/>
            <a:ext cx="6274502" cy="6879478"/>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Helvetica Light" panose="020B0403020202020204"/>
              <a:ea typeface="+mn-ea"/>
              <a:cs typeface="+mn-cs"/>
            </a:endParaRPr>
          </a:p>
        </p:txBody>
      </p:sp>
      <p:pic>
        <p:nvPicPr>
          <p:cNvPr id="21" name="Picture 20">
            <a:extLst>
              <a:ext uri="{FF2B5EF4-FFF2-40B4-BE49-F238E27FC236}">
                <a16:creationId xmlns:a16="http://schemas.microsoft.com/office/drawing/2014/main" id="{7D5746D3-6758-47B5-AD17-FD7C137774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0722" y="-10328"/>
            <a:ext cx="1421277" cy="827607"/>
          </a:xfrm>
          <a:prstGeom prst="rect">
            <a:avLst/>
          </a:prstGeom>
        </p:spPr>
      </p:pic>
      <p:pic>
        <p:nvPicPr>
          <p:cNvPr id="32" name="Picture 31">
            <a:extLst>
              <a:ext uri="{FF2B5EF4-FFF2-40B4-BE49-F238E27FC236}">
                <a16:creationId xmlns:a16="http://schemas.microsoft.com/office/drawing/2014/main" id="{44879877-1C26-40F9-B3F8-507FB517B3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3" name="Slide Number Placeholder 5">
            <a:extLst>
              <a:ext uri="{FF2B5EF4-FFF2-40B4-BE49-F238E27FC236}">
                <a16:creationId xmlns:a16="http://schemas.microsoft.com/office/drawing/2014/main" id="{F993BE92-F971-41D9-8992-A27B621C618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4914C136-B5AB-40B4-8AFE-0768D34F2DE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1090CC60-BE2F-4BCF-A2C8-46E7A5384583}"/>
              </a:ext>
            </a:extLst>
          </p:cNvPr>
          <p:cNvSpPr txBox="1"/>
          <p:nvPr/>
        </p:nvSpPr>
        <p:spPr>
          <a:xfrm>
            <a:off x="177026" y="5094684"/>
            <a:ext cx="59204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604020202020204" pitchFamily="2" charset="0"/>
                <a:ea typeface="+mn-ea"/>
                <a:cs typeface="+mn-cs"/>
              </a:rPr>
              <a:t>In this piece, we start simply by explaining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“What is Convergent TV and why is it happening?”</a:t>
            </a:r>
          </a:p>
        </p:txBody>
      </p:sp>
      <p:sp>
        <p:nvSpPr>
          <p:cNvPr id="4" name="TextBox 3">
            <a:extLst>
              <a:ext uri="{FF2B5EF4-FFF2-40B4-BE49-F238E27FC236}">
                <a16:creationId xmlns:a16="http://schemas.microsoft.com/office/drawing/2014/main" id="{30504257-6AF4-4C35-81C9-37FE3D8B1206}"/>
              </a:ext>
            </a:extLst>
          </p:cNvPr>
          <p:cNvSpPr txBox="1"/>
          <p:nvPr/>
        </p:nvSpPr>
        <p:spPr>
          <a:xfrm>
            <a:off x="270278" y="196288"/>
            <a:ext cx="5733946" cy="43011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t>The definition of “television” has blurred, with viewers seamlessly viewing linear TV and streaming programming across a growing number of platforms.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t>For marketers trying to amass scale and capture viewer engagement in this fragmented landscape, </a:t>
            </a:r>
            <a:b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br>
            <a: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t>the new </a:t>
            </a:r>
            <a:r>
              <a:rPr kumimoji="0" lang="en-US" sz="1800" b="0" i="1"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Calibri" panose="020F0502020204030204" pitchFamily="34" charset="0"/>
              </a:rPr>
              <a:t>converged</a:t>
            </a:r>
            <a: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t> reality holds great opportunity.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br>
            <a: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t>To help marketers understand the trends shaping the growth of convergent TV, as well as its opportunities, we are answering </a:t>
            </a:r>
            <a:r>
              <a:rPr kumimoji="0" lang="en-US" sz="1800" b="1" i="0" u="none" strike="noStrike" kern="1200" cap="none" spc="0" normalizeH="0" baseline="0" noProof="0" dirty="0">
                <a:ln>
                  <a:noFill/>
                </a:ln>
                <a:solidFill>
                  <a:srgbClr val="ED3C8D"/>
                </a:solidFill>
                <a:effectLst/>
                <a:uLnTx/>
                <a:uFillTx/>
                <a:latin typeface="Helvetica" panose="020B0604020202020204" pitchFamily="2" charset="0"/>
                <a:ea typeface="Calibri" panose="020F0502020204030204" pitchFamily="34" charset="0"/>
                <a:cs typeface="+mn-cs"/>
              </a:rPr>
              <a:t>4 frequently asked questions</a:t>
            </a:r>
            <a:r>
              <a:rPr kumimoji="0" lang="en-US" sz="1800" b="0" i="0" u="none" strike="noStrike" kern="1200" cap="none" spc="0" normalizeH="0" baseline="0" noProof="0" dirty="0">
                <a:ln>
                  <a:noFill/>
                </a:ln>
                <a:solidFill>
                  <a:srgbClr val="ED3C8D"/>
                </a:solidFill>
                <a:effectLst/>
                <a:uLnTx/>
                <a:uFillTx/>
                <a:latin typeface="Helvetica" panose="020B0604020202020204" pitchFamily="2" charset="0"/>
                <a:ea typeface="Calibri" panose="020F0502020204030204" pitchFamily="34" charset="0"/>
                <a:cs typeface="+mn-cs"/>
              </a:rPr>
              <a:t>.</a:t>
            </a:r>
            <a:r>
              <a:rPr kumimoji="0" lang="en-US" sz="1800" b="0" i="0" u="none" strike="noStrike" kern="1200" cap="none" spc="0" normalizeH="0" baseline="0" noProof="0" dirty="0">
                <a:ln>
                  <a:noFill/>
                </a:ln>
                <a:solidFill>
                  <a:prstClr val="white"/>
                </a:solidFill>
                <a:effectLst/>
                <a:uLnTx/>
                <a:uFillTx/>
                <a:latin typeface="Helvetica" panose="020B0604020202020204" pitchFamily="2" charset="0"/>
                <a:ea typeface="Calibri" panose="020F0502020204030204" pitchFamily="34" charset="0"/>
                <a:cs typeface="+mn-cs"/>
              </a:rPr>
              <a:t> These data and insights will help you plan, buy, and measure successfully in a converged TV world.</a:t>
            </a:r>
          </a:p>
        </p:txBody>
      </p:sp>
      <p:pic>
        <p:nvPicPr>
          <p:cNvPr id="23" name="Picture 22">
            <a:hlinkClick r:id="rId4"/>
            <a:extLst>
              <a:ext uri="{FF2B5EF4-FFF2-40B4-BE49-F238E27FC236}">
                <a16:creationId xmlns:a16="http://schemas.microsoft.com/office/drawing/2014/main" id="{86E0FCF8-D813-EBC9-4D75-D96828B3ABB1}"/>
              </a:ext>
            </a:extLst>
          </p:cNvPr>
          <p:cNvPicPr>
            <a:picLocks noChangeAspect="1"/>
          </p:cNvPicPr>
          <p:nvPr/>
        </p:nvPicPr>
        <p:blipFill>
          <a:blip r:embed="rId5"/>
          <a:stretch>
            <a:fillRect/>
          </a:stretch>
        </p:blipFill>
        <p:spPr>
          <a:xfrm>
            <a:off x="9451704" y="750644"/>
            <a:ext cx="2350476" cy="1322143"/>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1B1464"/>
            </a:solidFill>
          </a:ln>
        </p:spPr>
      </p:pic>
      <p:sp>
        <p:nvSpPr>
          <p:cNvPr id="24" name="TextBox 23">
            <a:hlinkClick r:id="rId4"/>
            <a:extLst>
              <a:ext uri="{FF2B5EF4-FFF2-40B4-BE49-F238E27FC236}">
                <a16:creationId xmlns:a16="http://schemas.microsoft.com/office/drawing/2014/main" id="{5B669BFE-CA15-3AE4-6E87-F7AF89BB2BC1}"/>
              </a:ext>
            </a:extLst>
          </p:cNvPr>
          <p:cNvSpPr txBox="1"/>
          <p:nvPr/>
        </p:nvSpPr>
        <p:spPr>
          <a:xfrm>
            <a:off x="9413539" y="4285140"/>
            <a:ext cx="24268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How can a convergent TV strategy drive business results for my brand?</a:t>
            </a:r>
          </a:p>
        </p:txBody>
      </p:sp>
      <p:sp>
        <p:nvSpPr>
          <p:cNvPr id="25" name="TextBox 24">
            <a:hlinkClick r:id="rId4"/>
            <a:extLst>
              <a:ext uri="{FF2B5EF4-FFF2-40B4-BE49-F238E27FC236}">
                <a16:creationId xmlns:a16="http://schemas.microsoft.com/office/drawing/2014/main" id="{FE21ED2C-A616-3D79-ABA0-7090480FA884}"/>
              </a:ext>
            </a:extLst>
          </p:cNvPr>
          <p:cNvSpPr txBox="1"/>
          <p:nvPr/>
        </p:nvSpPr>
        <p:spPr>
          <a:xfrm>
            <a:off x="9297539" y="2124643"/>
            <a:ext cx="2658806" cy="378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How might customized, targeted video ads help create stronger engagement?</a:t>
            </a:r>
          </a:p>
        </p:txBody>
      </p:sp>
      <p:sp>
        <p:nvSpPr>
          <p:cNvPr id="27" name="TextBox 26">
            <a:hlinkClick r:id="rId4"/>
            <a:extLst>
              <a:ext uri="{FF2B5EF4-FFF2-40B4-BE49-F238E27FC236}">
                <a16:creationId xmlns:a16="http://schemas.microsoft.com/office/drawing/2014/main" id="{1507CEA4-AA73-AA70-EE97-B024531C4724}"/>
              </a:ext>
            </a:extLst>
          </p:cNvPr>
          <p:cNvSpPr txBox="1"/>
          <p:nvPr/>
        </p:nvSpPr>
        <p:spPr>
          <a:xfrm>
            <a:off x="6814725" y="2124643"/>
            <a:ext cx="19976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What is convergent TV and why is it happening?</a:t>
            </a:r>
          </a:p>
        </p:txBody>
      </p:sp>
      <p:pic>
        <p:nvPicPr>
          <p:cNvPr id="28" name="Picture 27">
            <a:hlinkClick r:id="rId4"/>
            <a:extLst>
              <a:ext uri="{FF2B5EF4-FFF2-40B4-BE49-F238E27FC236}">
                <a16:creationId xmlns:a16="http://schemas.microsoft.com/office/drawing/2014/main" id="{A2D66464-2DBD-8DB6-1B12-2ABAC5B84F37}"/>
              </a:ext>
            </a:extLst>
          </p:cNvPr>
          <p:cNvPicPr>
            <a:picLocks noChangeAspect="1"/>
          </p:cNvPicPr>
          <p:nvPr/>
        </p:nvPicPr>
        <p:blipFill>
          <a:blip r:embed="rId7"/>
          <a:stretch>
            <a:fillRect/>
          </a:stretch>
        </p:blipFill>
        <p:spPr>
          <a:xfrm>
            <a:off x="6680858" y="774590"/>
            <a:ext cx="2265335" cy="127425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57150">
            <a:solidFill>
              <a:srgbClr val="ED3C8D"/>
            </a:solidFill>
          </a:ln>
        </p:spPr>
      </p:pic>
      <p:sp>
        <p:nvSpPr>
          <p:cNvPr id="30" name="TextBox 29">
            <a:hlinkClick r:id="rId4"/>
            <a:extLst>
              <a:ext uri="{FF2B5EF4-FFF2-40B4-BE49-F238E27FC236}">
                <a16:creationId xmlns:a16="http://schemas.microsoft.com/office/drawing/2014/main" id="{B7AF47AE-76F9-7A37-FBD8-AE2A12A49BB7}"/>
              </a:ext>
            </a:extLst>
          </p:cNvPr>
          <p:cNvSpPr txBox="1"/>
          <p:nvPr/>
        </p:nvSpPr>
        <p:spPr>
          <a:xfrm>
            <a:off x="6509946" y="4285140"/>
            <a:ext cx="26071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How can streaming deliver incremental audiences in convergent TV?</a:t>
            </a:r>
          </a:p>
        </p:txBody>
      </p:sp>
      <p:pic>
        <p:nvPicPr>
          <p:cNvPr id="31" name="Picture 30">
            <a:hlinkClick r:id="rId4"/>
            <a:extLst>
              <a:ext uri="{FF2B5EF4-FFF2-40B4-BE49-F238E27FC236}">
                <a16:creationId xmlns:a16="http://schemas.microsoft.com/office/drawing/2014/main" id="{2BA87DDD-529D-4F61-52D6-CF9950ADE763}"/>
              </a:ext>
            </a:extLst>
          </p:cNvPr>
          <p:cNvPicPr>
            <a:picLocks noChangeAspect="1"/>
          </p:cNvPicPr>
          <p:nvPr/>
        </p:nvPicPr>
        <p:blipFill>
          <a:blip r:embed="rId8"/>
          <a:stretch>
            <a:fillRect/>
          </a:stretch>
        </p:blipFill>
        <p:spPr>
          <a:xfrm>
            <a:off x="6671317" y="2958902"/>
            <a:ext cx="2284416" cy="1287798"/>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1B1464"/>
            </a:solidFill>
          </a:ln>
        </p:spPr>
      </p:pic>
      <p:pic>
        <p:nvPicPr>
          <p:cNvPr id="36" name="Picture 35">
            <a:hlinkClick r:id="rId4"/>
            <a:extLst>
              <a:ext uri="{FF2B5EF4-FFF2-40B4-BE49-F238E27FC236}">
                <a16:creationId xmlns:a16="http://schemas.microsoft.com/office/drawing/2014/main" id="{E65051EC-52B6-C4FC-338E-2DC673460D7E}"/>
              </a:ext>
            </a:extLst>
          </p:cNvPr>
          <p:cNvPicPr>
            <a:picLocks noChangeAspect="1"/>
          </p:cNvPicPr>
          <p:nvPr/>
        </p:nvPicPr>
        <p:blipFill>
          <a:blip r:embed="rId9"/>
          <a:srcRect/>
          <a:stretch/>
        </p:blipFill>
        <p:spPr>
          <a:xfrm>
            <a:off x="9484734" y="2958902"/>
            <a:ext cx="2284416" cy="1284984"/>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solidFill>
              <a:srgbClr val="1B1464"/>
            </a:solidFill>
          </a:ln>
        </p:spPr>
      </p:pic>
      <p:sp>
        <p:nvSpPr>
          <p:cNvPr id="19" name="TextBox 18">
            <a:extLst>
              <a:ext uri="{FF2B5EF4-FFF2-40B4-BE49-F238E27FC236}">
                <a16:creationId xmlns:a16="http://schemas.microsoft.com/office/drawing/2014/main" id="{DEAE11CF-D448-6E05-3049-D3C38295AF0C}"/>
              </a:ext>
            </a:extLst>
          </p:cNvPr>
          <p:cNvSpPr txBox="1"/>
          <p:nvPr/>
        </p:nvSpPr>
        <p:spPr>
          <a:xfrm>
            <a:off x="6671815" y="4830994"/>
            <a:ext cx="51226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Looking for more? </a:t>
            </a:r>
            <a:r>
              <a:rPr kumimoji="0" lang="en-US" sz="12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Hear directly from those who are involved in ensuring the success of Convergent TV campaigns</a:t>
            </a:r>
            <a:r>
              <a:rPr kumimoji="0" lang="en-US" sz="120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 Get guidance, best practices, and other advice for marketers as you plan, buy and measure video campaigns. </a:t>
            </a:r>
            <a:r>
              <a:rPr kumimoji="0" lang="en-US" sz="12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hlinkClick r:id="rId10">
                  <a:extLst>
                    <a:ext uri="{A12FA001-AC4F-418D-AE19-62706E023703}">
                      <ahyp:hlinkClr xmlns:ahyp="http://schemas.microsoft.com/office/drawing/2018/hyperlinkcolor" val="tx"/>
                    </a:ext>
                  </a:extLst>
                </a:hlinkClick>
              </a:rPr>
              <a:t>Learn more and watch here</a:t>
            </a:r>
            <a:r>
              <a:rPr kumimoji="0" lang="en-US" sz="1200" i="0" u="none" strike="noStrike" kern="1200" cap="none" spc="0" normalizeH="0" baseline="0" noProof="0" dirty="0">
                <a:ln>
                  <a:noFill/>
                </a:ln>
                <a:solidFill>
                  <a:srgbClr val="1B1464"/>
                </a:solidFill>
                <a:effectLst/>
                <a:uLnTx/>
                <a:uFillTx/>
                <a:latin typeface="Helvetica" panose="020B0604020202020204" pitchFamily="2" charset="0"/>
                <a:ea typeface="+mn-ea"/>
                <a:cs typeface="+mn-cs"/>
              </a:rPr>
              <a:t>.</a:t>
            </a:r>
            <a:endParaRPr kumimoji="0" lang="en-US" sz="1200" i="0" u="sng" strike="noStrike" kern="1200" cap="none" spc="0" normalizeH="0" baseline="0" noProof="0" dirty="0">
              <a:ln>
                <a:noFill/>
              </a:ln>
              <a:solidFill>
                <a:srgbClr val="1B1464"/>
              </a:solidFill>
              <a:effectLst/>
              <a:uLnTx/>
              <a:uFillTx/>
              <a:latin typeface="Helvetica" panose="020B0604020202020204" pitchFamily="2" charset="0"/>
              <a:ea typeface="+mn-ea"/>
              <a:cs typeface="+mn-cs"/>
            </a:endParaRPr>
          </a:p>
        </p:txBody>
      </p:sp>
      <p:pic>
        <p:nvPicPr>
          <p:cNvPr id="26" name="Picture 25">
            <a:hlinkClick r:id="rId10"/>
            <a:extLst>
              <a:ext uri="{FF2B5EF4-FFF2-40B4-BE49-F238E27FC236}">
                <a16:creationId xmlns:a16="http://schemas.microsoft.com/office/drawing/2014/main" id="{BD1ABB38-4122-75F7-7B2E-394DAD3B0FFB}"/>
              </a:ext>
            </a:extLst>
          </p:cNvPr>
          <p:cNvPicPr>
            <a:picLocks noChangeAspect="1"/>
          </p:cNvPicPr>
          <p:nvPr/>
        </p:nvPicPr>
        <p:blipFill>
          <a:blip r:embed="rId11"/>
          <a:stretch>
            <a:fillRect/>
          </a:stretch>
        </p:blipFill>
        <p:spPr>
          <a:xfrm>
            <a:off x="7649625" y="5735787"/>
            <a:ext cx="3167041" cy="670395"/>
          </a:xfrm>
          <a:prstGeom prst="rect">
            <a:avLst/>
          </a:prstGeom>
        </p:spPr>
      </p:pic>
    </p:spTree>
    <p:extLst>
      <p:ext uri="{BB962C8B-B14F-4D97-AF65-F5344CB8AC3E}">
        <p14:creationId xmlns:p14="http://schemas.microsoft.com/office/powerpoint/2010/main" val="100702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C9684A-0C83-4351-9306-AE02C2A00D23}"/>
              </a:ext>
            </a:extLst>
          </p:cNvPr>
          <p:cNvSpPr/>
          <p:nvPr/>
        </p:nvSpPr>
        <p:spPr>
          <a:xfrm>
            <a:off x="6102099" y="1518998"/>
            <a:ext cx="6097878" cy="3928244"/>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4B8E523-FDEF-45CE-9F45-B8AFF655E9A1}"/>
              </a:ext>
            </a:extLst>
          </p:cNvPr>
          <p:cNvSpPr/>
          <p:nvPr/>
        </p:nvSpPr>
        <p:spPr>
          <a:xfrm>
            <a:off x="-1877" y="1518998"/>
            <a:ext cx="6103976" cy="3928244"/>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36089" y="506819"/>
            <a:ext cx="12034392" cy="492443"/>
          </a:xfrm>
          <a:prstGeom prst="rect">
            <a:avLst/>
          </a:prstGeom>
        </p:spPr>
        <p:txBody>
          <a:bodyPr wrap="square">
            <a:spAutoFit/>
          </a:bodyPr>
          <a:lstStyle/>
          <a:p>
            <a:pPr>
              <a:defRPr/>
            </a:pPr>
            <a:r>
              <a:rPr lang="en-US" sz="2600" b="1">
                <a:solidFill>
                  <a:srgbClr val="1B1464"/>
                </a:solidFill>
                <a:latin typeface="Helvetica" pitchFamily="2" charset="0"/>
              </a:rPr>
              <a:t>What is ‘convergent TV’?</a:t>
            </a:r>
            <a:endParaRPr lang="en-US" sz="2600" b="1">
              <a:solidFill>
                <a:srgbClr val="FF0000"/>
              </a:solidFill>
              <a:latin typeface="Helvetica" pitchFamily="2" charset="0"/>
            </a:endParaRP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A82842D9-519A-4741-A97E-BF5AF948C2B3}"/>
              </a:ext>
            </a:extLst>
          </p:cNvPr>
          <p:cNvSpPr txBox="1"/>
          <p:nvPr/>
        </p:nvSpPr>
        <p:spPr>
          <a:xfrm>
            <a:off x="893803" y="3700209"/>
            <a:ext cx="4261860" cy="1323439"/>
          </a:xfrm>
          <a:prstGeom prst="rect">
            <a:avLst/>
          </a:prstGeom>
          <a:noFill/>
        </p:spPr>
        <p:txBody>
          <a:bodyPr wrap="square">
            <a:spAutoFit/>
          </a:bodyPr>
          <a:lstStyle/>
          <a:p>
            <a:r>
              <a:rPr lang="en-US" sz="2000" b="1">
                <a:solidFill>
                  <a:srgbClr val="1B1464"/>
                </a:solidFill>
                <a:latin typeface="Helvetica" panose="020B0403020202020204" pitchFamily="34" charset="0"/>
              </a:rPr>
              <a:t>From the viewer’s perspective: </a:t>
            </a:r>
            <a:br>
              <a:rPr lang="en-US" sz="2000" b="1">
                <a:solidFill>
                  <a:srgbClr val="1B1464"/>
                </a:solidFill>
                <a:latin typeface="Helvetica" panose="020B0403020202020204" pitchFamily="34" charset="0"/>
              </a:rPr>
            </a:br>
            <a:r>
              <a:rPr lang="en-US" sz="2000">
                <a:solidFill>
                  <a:srgbClr val="1B1464"/>
                </a:solidFill>
                <a:latin typeface="Helvetica" panose="020B0403020202020204" pitchFamily="34" charset="0"/>
              </a:rPr>
              <a:t>The idea that people seamlessly watch linear TV and various forms of digital / streaming TV.</a:t>
            </a:r>
          </a:p>
        </p:txBody>
      </p:sp>
      <p:sp>
        <p:nvSpPr>
          <p:cNvPr id="14" name="TextBox 13">
            <a:extLst>
              <a:ext uri="{FF2B5EF4-FFF2-40B4-BE49-F238E27FC236}">
                <a16:creationId xmlns:a16="http://schemas.microsoft.com/office/drawing/2014/main" id="{5FDD52F7-5C5E-465B-879D-419D5510B821}"/>
              </a:ext>
            </a:extLst>
          </p:cNvPr>
          <p:cNvSpPr txBox="1"/>
          <p:nvPr/>
        </p:nvSpPr>
        <p:spPr>
          <a:xfrm>
            <a:off x="6785986" y="3700209"/>
            <a:ext cx="4731569" cy="1631216"/>
          </a:xfrm>
          <a:prstGeom prst="rect">
            <a:avLst/>
          </a:prstGeom>
          <a:noFill/>
        </p:spPr>
        <p:txBody>
          <a:bodyPr wrap="square">
            <a:spAutoFit/>
          </a:bodyPr>
          <a:lstStyle/>
          <a:p>
            <a:r>
              <a:rPr lang="en-US" sz="2000" b="1">
                <a:solidFill>
                  <a:schemeClr val="bg1"/>
                </a:solidFill>
                <a:latin typeface="Helvetica" panose="020B0403020202020204" pitchFamily="34" charset="0"/>
              </a:rPr>
              <a:t>From the marketplace perspective: </a:t>
            </a:r>
            <a:br>
              <a:rPr lang="en-US" sz="2000" b="1">
                <a:solidFill>
                  <a:schemeClr val="bg1"/>
                </a:solidFill>
                <a:latin typeface="Helvetica" panose="020B0403020202020204" pitchFamily="34" charset="0"/>
              </a:rPr>
            </a:br>
            <a:r>
              <a:rPr lang="en-US" sz="2000">
                <a:solidFill>
                  <a:schemeClr val="bg1"/>
                </a:solidFill>
                <a:latin typeface="Helvetica" panose="020B0403020202020204" pitchFamily="34" charset="0"/>
              </a:rPr>
              <a:t>The idea of selling and buying video holistically through an interoperable* way of executing and measuring </a:t>
            </a:r>
            <a:br>
              <a:rPr lang="en-US" sz="2000">
                <a:solidFill>
                  <a:schemeClr val="bg1"/>
                </a:solidFill>
                <a:latin typeface="Helvetica" panose="020B0403020202020204" pitchFamily="34" charset="0"/>
              </a:rPr>
            </a:br>
            <a:r>
              <a:rPr lang="en-US" sz="2000">
                <a:solidFill>
                  <a:schemeClr val="bg1"/>
                </a:solidFill>
                <a:latin typeface="Helvetica" panose="020B0403020202020204" pitchFamily="34" charset="0"/>
              </a:rPr>
              <a:t>linear + digital buys.</a:t>
            </a:r>
          </a:p>
        </p:txBody>
      </p:sp>
      <p:pic>
        <p:nvPicPr>
          <p:cNvPr id="4" name="Picture 3" descr="Icon&#10;&#10;Description automatically generated">
            <a:extLst>
              <a:ext uri="{FF2B5EF4-FFF2-40B4-BE49-F238E27FC236}">
                <a16:creationId xmlns:a16="http://schemas.microsoft.com/office/drawing/2014/main" id="{A8777558-B9ED-4C3B-8A58-FFEBCC446D1B}"/>
              </a:ext>
            </a:extLst>
          </p:cNvPr>
          <p:cNvPicPr>
            <a:picLocks noChangeAspect="1"/>
          </p:cNvPicPr>
          <p:nvPr/>
        </p:nvPicPr>
        <p:blipFill>
          <a:blip r:embed="rId4"/>
          <a:stretch>
            <a:fillRect/>
          </a:stretch>
        </p:blipFill>
        <p:spPr>
          <a:xfrm>
            <a:off x="2062090" y="1604022"/>
            <a:ext cx="1969943" cy="1969943"/>
          </a:xfrm>
          <a:prstGeom prst="rect">
            <a:avLst/>
          </a:prstGeom>
        </p:spPr>
      </p:pic>
      <p:pic>
        <p:nvPicPr>
          <p:cNvPr id="15" name="Picture 14" descr="Icon&#10;&#10;Description automatically generated">
            <a:extLst>
              <a:ext uri="{FF2B5EF4-FFF2-40B4-BE49-F238E27FC236}">
                <a16:creationId xmlns:a16="http://schemas.microsoft.com/office/drawing/2014/main" id="{CDBF9F5E-A57E-4BF3-B32D-E684391727B9}"/>
              </a:ext>
            </a:extLst>
          </p:cNvPr>
          <p:cNvPicPr>
            <a:picLocks noChangeAspect="1"/>
          </p:cNvPicPr>
          <p:nvPr/>
        </p:nvPicPr>
        <p:blipFill>
          <a:blip r:embed="rId5"/>
          <a:stretch>
            <a:fillRect/>
          </a:stretch>
        </p:blipFill>
        <p:spPr>
          <a:xfrm>
            <a:off x="8255610" y="1693564"/>
            <a:ext cx="1790857" cy="1790857"/>
          </a:xfrm>
          <a:prstGeom prst="rect">
            <a:avLst/>
          </a:prstGeom>
        </p:spPr>
      </p:pic>
      <p:sp>
        <p:nvSpPr>
          <p:cNvPr id="3" name="TextBox 2">
            <a:extLst>
              <a:ext uri="{FF2B5EF4-FFF2-40B4-BE49-F238E27FC236}">
                <a16:creationId xmlns:a16="http://schemas.microsoft.com/office/drawing/2014/main" id="{6EA7E60E-B7C7-4CCB-9456-E22942434B37}"/>
              </a:ext>
            </a:extLst>
          </p:cNvPr>
          <p:cNvSpPr txBox="1"/>
          <p:nvPr/>
        </p:nvSpPr>
        <p:spPr>
          <a:xfrm>
            <a:off x="1185467" y="5547213"/>
            <a:ext cx="10304272" cy="754053"/>
          </a:xfrm>
          <a:prstGeom prst="rect">
            <a:avLst/>
          </a:prstGeom>
          <a:noFill/>
        </p:spPr>
        <p:txBody>
          <a:bodyPr wrap="square" rtlCol="0">
            <a:spAutoFit/>
          </a:bodyPr>
          <a:lstStyle/>
          <a:p>
            <a:pPr algn="ctr"/>
            <a:r>
              <a:rPr lang="en-US" sz="1400" b="1" i="1">
                <a:solidFill>
                  <a:srgbClr val="1B1464"/>
                </a:solidFill>
                <a:latin typeface="Helvetica" panose="020B0403020202020204" pitchFamily="34" charset="0"/>
              </a:rPr>
              <a:t>‘Convergent TV’ is not to be confused with ‘Connected TV,’ which refers specifically to a device</a:t>
            </a:r>
          </a:p>
          <a:p>
            <a:pPr algn="ctr"/>
            <a:endParaRPr lang="en-US" sz="500" b="1" i="1">
              <a:solidFill>
                <a:srgbClr val="1B1464"/>
              </a:solidFill>
              <a:latin typeface="Helvetica" panose="020B0403020202020204" pitchFamily="34" charset="0"/>
            </a:endParaRPr>
          </a:p>
          <a:p>
            <a:pPr algn="ctr"/>
            <a:r>
              <a:rPr lang="en-US" sz="1200" b="1">
                <a:solidFill>
                  <a:srgbClr val="1B1464"/>
                </a:solidFill>
                <a:latin typeface="Helvetica" panose="020B0403020202020204" pitchFamily="34" charset="0"/>
              </a:rPr>
              <a:t>Connected TV (CTV):</a:t>
            </a:r>
            <a:r>
              <a:rPr lang="en-US" sz="1200">
                <a:solidFill>
                  <a:srgbClr val="1B1464"/>
                </a:solidFill>
                <a:latin typeface="Helvetica" panose="020B0403020202020204" pitchFamily="34" charset="0"/>
              </a:rPr>
              <a:t> A television set that has built-in Internet capabilities (e.g., Smart TV) or is connected to the Internet via a streaming device such as a streaming box/stick, gaming console or Blu-ray player; all of which can access a variety of long-form and short-form content.</a:t>
            </a:r>
            <a:endParaRPr lang="en-US" sz="1600">
              <a:solidFill>
                <a:srgbClr val="1B1464"/>
              </a:solidFill>
              <a:latin typeface="Helvetica" panose="020B0403020202020204" pitchFamily="34" charset="0"/>
            </a:endParaRPr>
          </a:p>
        </p:txBody>
      </p:sp>
      <p:sp>
        <p:nvSpPr>
          <p:cNvPr id="29" name="TextBox 28">
            <a:extLst>
              <a:ext uri="{FF2B5EF4-FFF2-40B4-BE49-F238E27FC236}">
                <a16:creationId xmlns:a16="http://schemas.microsoft.com/office/drawing/2014/main" id="{7907BAF8-F480-4CF7-B835-64942AA5679B}"/>
              </a:ext>
            </a:extLst>
          </p:cNvPr>
          <p:cNvSpPr txBox="1"/>
          <p:nvPr/>
        </p:nvSpPr>
        <p:spPr>
          <a:xfrm>
            <a:off x="256096" y="1014531"/>
            <a:ext cx="11697092" cy="338554"/>
          </a:xfrm>
          <a:prstGeom prst="rect">
            <a:avLst/>
          </a:prstGeom>
          <a:noFill/>
        </p:spPr>
        <p:txBody>
          <a:bodyPr wrap="square" rtlCol="0">
            <a:spAutoFit/>
          </a:bodyPr>
          <a:lstStyle/>
          <a:p>
            <a:pPr marL="285750" indent="-285750">
              <a:buBlip>
                <a:blip r:embed="rId6"/>
              </a:buBlip>
              <a:defRPr/>
            </a:pPr>
            <a:r>
              <a:rPr kumimoji="0" lang="en-US" sz="1600" i="0" u="none" strike="noStrike" kern="1200" cap="none" spc="0" normalizeH="0" baseline="0" noProof="0">
                <a:ln>
                  <a:noFill/>
                </a:ln>
                <a:solidFill>
                  <a:srgbClr val="1F1A62"/>
                </a:solidFill>
                <a:effectLst/>
                <a:uLnTx/>
                <a:uFillTx/>
                <a:latin typeface="Helvetica" pitchFamily="2" charset="0"/>
                <a:ea typeface="+mn-ea"/>
                <a:cs typeface="+mn-cs"/>
              </a:rPr>
              <a:t>‘Convergent TV’ = </a:t>
            </a:r>
            <a:r>
              <a:rPr lang="en-US" sz="1600">
                <a:solidFill>
                  <a:srgbClr val="1F1A62"/>
                </a:solidFill>
                <a:latin typeface="Helvetica" pitchFamily="2" charset="0"/>
              </a:rPr>
              <a:t>Linear TV + Streaming</a:t>
            </a:r>
            <a:endParaRPr kumimoji="0" lang="en-US" sz="1600"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A6592E64-E824-477B-B70F-8B588BED48FC}"/>
              </a:ext>
            </a:extLst>
          </p:cNvPr>
          <p:cNvSpPr txBox="1"/>
          <p:nvPr/>
        </p:nvSpPr>
        <p:spPr>
          <a:xfrm>
            <a:off x="474873" y="6334917"/>
            <a:ext cx="11213413" cy="215444"/>
          </a:xfrm>
          <a:prstGeom prst="rect">
            <a:avLst/>
          </a:prstGeom>
          <a:noFill/>
        </p:spPr>
        <p:txBody>
          <a:bodyPr wrap="square" rtlCol="0">
            <a:spAutoFit/>
          </a:bodyPr>
          <a:lstStyle/>
          <a:p>
            <a:r>
              <a:rPr lang="en-US" sz="800">
                <a:solidFill>
                  <a:srgbClr val="1B1464"/>
                </a:solidFill>
                <a:latin typeface="Helvetica" panose="020B0403020202020204" pitchFamily="34" charset="0"/>
              </a:rPr>
              <a:t>* Note: ‘Interoperable’ refers to the ways in which the technologies (and datasets) for different platforms function in conjunction with one another for planning, buying and measuring a media campaign across linear TV and streaming video.</a:t>
            </a:r>
          </a:p>
        </p:txBody>
      </p:sp>
    </p:spTree>
    <p:extLst>
      <p:ext uri="{BB962C8B-B14F-4D97-AF65-F5344CB8AC3E}">
        <p14:creationId xmlns:p14="http://schemas.microsoft.com/office/powerpoint/2010/main" val="208989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B8E523-FDEF-45CE-9F45-B8AFF655E9A1}"/>
              </a:ext>
            </a:extLst>
          </p:cNvPr>
          <p:cNvSpPr/>
          <p:nvPr/>
        </p:nvSpPr>
        <p:spPr>
          <a:xfrm>
            <a:off x="1012"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256096" y="157161"/>
            <a:ext cx="11873744" cy="892552"/>
          </a:xfrm>
          <a:prstGeom prst="rect">
            <a:avLst/>
          </a:prstGeom>
        </p:spPr>
        <p:txBody>
          <a:bodyPr wrap="square">
            <a:spAutoFit/>
          </a:bodyPr>
          <a:lstStyle/>
          <a:p>
            <a:pPr>
              <a:defRPr/>
            </a:pPr>
            <a:r>
              <a:rPr lang="en-US" sz="2600" b="1">
                <a:solidFill>
                  <a:srgbClr val="1B1464"/>
                </a:solidFill>
                <a:latin typeface="Helvetica" pitchFamily="2" charset="0"/>
              </a:rPr>
              <a:t>As viewing habits evolve and streaming platforms proliferate, audiences already see ‘TV’ as ‘TV,’ regardless of how and where they watch</a:t>
            </a: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6A9157C6-EB9C-472C-8B14-DB770EB3C292}"/>
              </a:ext>
            </a:extLst>
          </p:cNvPr>
          <p:cNvSpPr txBox="1"/>
          <p:nvPr/>
        </p:nvSpPr>
        <p:spPr>
          <a:xfrm>
            <a:off x="483207" y="6220925"/>
            <a:ext cx="11687274" cy="307777"/>
          </a:xfrm>
          <a:prstGeom prst="rect">
            <a:avLst/>
          </a:prstGeom>
          <a:noFill/>
        </p:spPr>
        <p:txBody>
          <a:bodyPr wrap="square" rtlCol="0">
            <a:spAutoFit/>
          </a:bodyPr>
          <a:lstStyle/>
          <a:p>
            <a:r>
              <a:rPr lang="en-US" sz="700">
                <a:solidFill>
                  <a:srgbClr val="1B1464"/>
                </a:solidFill>
                <a:latin typeface="Helvetica" panose="020B0403020202020204" pitchFamily="34" charset="0"/>
              </a:rPr>
              <a:t>Source: </a:t>
            </a:r>
            <a:r>
              <a:rPr kumimoji="0" lang="en-US" sz="7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VAB analysis of MRI-Simmons March 2022 Cord Evolution Study, A18+</a:t>
            </a:r>
            <a:r>
              <a:rPr lang="en-US" sz="700">
                <a:solidFill>
                  <a:srgbClr val="002060"/>
                </a:solidFill>
                <a:latin typeface="Helvetica" panose="020B0604020202020204" pitchFamily="34" charset="0"/>
                <a:cs typeface="Helvetica" panose="020B0604020202020204" pitchFamily="34" charset="0"/>
              </a:rPr>
              <a:t>. Gen Z: born 1997-2010 (only includes respondents aged 18+), Millennials: born 1977-1996, Gen X: born 1965-1976, Baby Boomers: born 1946-1964. TVSquared by Innovid, </a:t>
            </a:r>
            <a:r>
              <a:rPr lang="en-US" sz="700" i="1">
                <a:solidFill>
                  <a:srgbClr val="002060"/>
                </a:solidFill>
                <a:latin typeface="Helvetica" panose="020B0604020202020204" pitchFamily="34" charset="0"/>
                <a:cs typeface="Helvetica" panose="020B0604020202020204" pitchFamily="34" charset="0"/>
              </a:rPr>
              <a:t>The State of Converged TV: A Look at Global Trends &amp; Adoption</a:t>
            </a:r>
            <a:r>
              <a:rPr lang="en-US" sz="700">
                <a:solidFill>
                  <a:srgbClr val="002060"/>
                </a:solidFill>
                <a:latin typeface="Helvetica" panose="020B0604020202020204" pitchFamily="34" charset="0"/>
                <a:cs typeface="Helvetica" panose="020B0604020202020204" pitchFamily="34" charset="0"/>
              </a:rPr>
              <a:t>, 2021. Based on survey of nearly 1,000 global media buyers. Reflects % of respondents who answered “somewhat agree” or “completely agree” to the following statement: ‘“TV” is now defined as linear and streaming’.</a:t>
            </a:r>
            <a:endParaRPr lang="en-US" sz="700" i="1">
              <a:solidFill>
                <a:srgbClr val="1B1464"/>
              </a:solidFill>
              <a:latin typeface="Helvetica" panose="020B0403020202020204" pitchFamily="34" charset="0"/>
            </a:endParaRPr>
          </a:p>
        </p:txBody>
      </p:sp>
      <p:sp>
        <p:nvSpPr>
          <p:cNvPr id="14" name="TextBox 13">
            <a:extLst>
              <a:ext uri="{FF2B5EF4-FFF2-40B4-BE49-F238E27FC236}">
                <a16:creationId xmlns:a16="http://schemas.microsoft.com/office/drawing/2014/main" id="{50C559BE-1D6B-4496-B5EA-6A64C745C36F}"/>
              </a:ext>
            </a:extLst>
          </p:cNvPr>
          <p:cNvSpPr txBox="1"/>
          <p:nvPr/>
        </p:nvSpPr>
        <p:spPr>
          <a:xfrm>
            <a:off x="2476284" y="1680216"/>
            <a:ext cx="723943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u="sng" strike="noStrike" kern="1200" cap="none" spc="0" normalizeH="0" baseline="0" noProof="0">
                <a:ln>
                  <a:noFill/>
                </a:ln>
                <a:solidFill>
                  <a:srgbClr val="1B1464"/>
                </a:solidFill>
                <a:effectLst/>
                <a:uLnTx/>
                <a:uFillTx/>
                <a:latin typeface="Helvetica" panose="020B0403020202020204" pitchFamily="34" charset="0"/>
                <a:ea typeface="+mn-ea"/>
                <a:cs typeface="+mn-cs"/>
              </a:rPr>
              <a:t>How do you personally define TV?</a:t>
            </a:r>
          </a:p>
        </p:txBody>
      </p:sp>
      <p:graphicFrame>
        <p:nvGraphicFramePr>
          <p:cNvPr id="15" name="Chart 14">
            <a:extLst>
              <a:ext uri="{FF2B5EF4-FFF2-40B4-BE49-F238E27FC236}">
                <a16:creationId xmlns:a16="http://schemas.microsoft.com/office/drawing/2014/main" id="{98DADF64-0089-4CAA-BE5E-429FD1DE7738}"/>
              </a:ext>
            </a:extLst>
          </p:cNvPr>
          <p:cNvGraphicFramePr/>
          <p:nvPr>
            <p:extLst>
              <p:ext uri="{D42A27DB-BD31-4B8C-83A1-F6EECF244321}">
                <p14:modId xmlns:p14="http://schemas.microsoft.com/office/powerpoint/2010/main" val="1453493890"/>
              </p:ext>
            </p:extLst>
          </p:nvPr>
        </p:nvGraphicFramePr>
        <p:xfrm>
          <a:off x="618075" y="2911898"/>
          <a:ext cx="10955851" cy="3163705"/>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63C7D5C7-972F-4FA3-9835-77A2A0B5E1B7}"/>
              </a:ext>
            </a:extLst>
          </p:cNvPr>
          <p:cNvSpPr txBox="1"/>
          <p:nvPr/>
        </p:nvSpPr>
        <p:spPr>
          <a:xfrm>
            <a:off x="256096" y="1112827"/>
            <a:ext cx="11873744" cy="276999"/>
          </a:xfrm>
          <a:prstGeom prst="rect">
            <a:avLst/>
          </a:prstGeom>
          <a:noFill/>
        </p:spPr>
        <p:txBody>
          <a:bodyPr wrap="square" rtlCol="0">
            <a:spAutoFit/>
          </a:bodyPr>
          <a:lstStyle/>
          <a:p>
            <a:pPr marL="285750" indent="-285750">
              <a:buBlip>
                <a:blip r:embed="rId5"/>
              </a:buBlip>
              <a:defRPr/>
            </a:pPr>
            <a:r>
              <a:rPr lang="en-US" sz="1200">
                <a:solidFill>
                  <a:srgbClr val="1F1A62"/>
                </a:solidFill>
                <a:latin typeface="Helvetica" pitchFamily="2" charset="0"/>
              </a:rPr>
              <a:t>Like viewers who have expanded their definition of TV, more than three-quarters</a:t>
            </a:r>
            <a:r>
              <a:rPr kumimoji="0" lang="en-US" sz="1200" i="0" u="none" strike="noStrike" kern="1200" cap="none" spc="0" normalizeH="0" baseline="0" noProof="0">
                <a:ln>
                  <a:noFill/>
                </a:ln>
                <a:solidFill>
                  <a:srgbClr val="1F1A62"/>
                </a:solidFill>
                <a:effectLst/>
                <a:uLnTx/>
                <a:uFillTx/>
                <a:latin typeface="Helvetica" pitchFamily="2" charset="0"/>
                <a:ea typeface="+mn-ea"/>
                <a:cs typeface="+mn-cs"/>
              </a:rPr>
              <a:t> (76%) of global marketers agree that ‘TV</a:t>
            </a:r>
            <a:r>
              <a:rPr lang="en-US" sz="1200">
                <a:solidFill>
                  <a:srgbClr val="1F1A62"/>
                </a:solidFill>
                <a:latin typeface="Helvetica" pitchFamily="2" charset="0"/>
              </a:rPr>
              <a:t>’</a:t>
            </a:r>
            <a:r>
              <a:rPr kumimoji="0" lang="en-US" sz="1200" i="0" u="none" strike="noStrike" kern="1200" cap="none" spc="0" normalizeH="0" baseline="0" noProof="0">
                <a:ln>
                  <a:noFill/>
                </a:ln>
                <a:solidFill>
                  <a:srgbClr val="1F1A62"/>
                </a:solidFill>
                <a:effectLst/>
                <a:uLnTx/>
                <a:uFillTx/>
                <a:latin typeface="Helvetica" pitchFamily="2" charset="0"/>
                <a:ea typeface="+mn-ea"/>
                <a:cs typeface="+mn-cs"/>
              </a:rPr>
              <a:t> </a:t>
            </a:r>
            <a:r>
              <a:rPr lang="en-US" sz="1200">
                <a:solidFill>
                  <a:srgbClr val="1F1A62"/>
                </a:solidFill>
                <a:latin typeface="Helvetica" pitchFamily="2" charset="0"/>
              </a:rPr>
              <a:t>now consists of </a:t>
            </a:r>
            <a:r>
              <a:rPr kumimoji="0" lang="en-US" sz="1200" i="0" u="none" strike="noStrike" kern="1200" cap="none" spc="0" normalizeH="0" baseline="0" noProof="0">
                <a:ln>
                  <a:noFill/>
                </a:ln>
                <a:solidFill>
                  <a:srgbClr val="1F1A62"/>
                </a:solidFill>
                <a:effectLst/>
                <a:uLnTx/>
                <a:uFillTx/>
                <a:latin typeface="Helvetica" pitchFamily="2" charset="0"/>
                <a:ea typeface="+mn-ea"/>
                <a:cs typeface="+mn-cs"/>
              </a:rPr>
              <a:t>linear TV + streaming</a:t>
            </a:r>
            <a:endParaRPr kumimoji="0" lang="en-US" sz="1200"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E41FCD00-9A2F-4733-A38B-7FA054A6EE7B}"/>
              </a:ext>
            </a:extLst>
          </p:cNvPr>
          <p:cNvSpPr/>
          <p:nvPr/>
        </p:nvSpPr>
        <p:spPr>
          <a:xfrm>
            <a:off x="1853141" y="2320580"/>
            <a:ext cx="3228784" cy="554969"/>
          </a:xfrm>
          <a:prstGeom prst="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rgbClr val="1B1464"/>
                </a:solidFill>
                <a:latin typeface="Helvetica" panose="020B0403020202020204" pitchFamily="34" charset="0"/>
              </a:rPr>
              <a:t>Anything I can watch on my TV set</a:t>
            </a:r>
            <a:r>
              <a:rPr lang="en-US" sz="1100">
                <a:solidFill>
                  <a:srgbClr val="1B1464"/>
                </a:solidFill>
                <a:latin typeface="Helvetica" panose="020B0403020202020204" pitchFamily="34" charset="0"/>
              </a:rPr>
              <a:t> whether it's via streaming or cable, satellite, fiber optic provider</a:t>
            </a:r>
          </a:p>
        </p:txBody>
      </p:sp>
      <p:sp>
        <p:nvSpPr>
          <p:cNvPr id="30" name="Rectangle 29">
            <a:extLst>
              <a:ext uri="{FF2B5EF4-FFF2-40B4-BE49-F238E27FC236}">
                <a16:creationId xmlns:a16="http://schemas.microsoft.com/office/drawing/2014/main" id="{E4B83142-C6B3-4B84-97A7-A57C59723AA9}"/>
              </a:ext>
            </a:extLst>
          </p:cNvPr>
          <p:cNvSpPr/>
          <p:nvPr/>
        </p:nvSpPr>
        <p:spPr>
          <a:xfrm>
            <a:off x="5208195" y="2320580"/>
            <a:ext cx="1878714" cy="554968"/>
          </a:xfrm>
          <a:prstGeom prst="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00BFF2"/>
                </a:solidFill>
                <a:latin typeface="Helvetica" panose="020B0403020202020204" pitchFamily="34" charset="0"/>
              </a:rPr>
              <a:t>Anything I can watch on </a:t>
            </a:r>
            <a:r>
              <a:rPr lang="en-US" sz="1100" b="1">
                <a:solidFill>
                  <a:srgbClr val="00BFF2"/>
                </a:solidFill>
                <a:latin typeface="Helvetica" panose="020B0403020202020204" pitchFamily="34" charset="0"/>
              </a:rPr>
              <a:t>any device</a:t>
            </a:r>
          </a:p>
        </p:txBody>
      </p:sp>
      <p:sp>
        <p:nvSpPr>
          <p:cNvPr id="31" name="Rectangle 30">
            <a:extLst>
              <a:ext uri="{FF2B5EF4-FFF2-40B4-BE49-F238E27FC236}">
                <a16:creationId xmlns:a16="http://schemas.microsoft.com/office/drawing/2014/main" id="{6BD03824-99DD-4217-9474-EF279C0C1279}"/>
              </a:ext>
            </a:extLst>
          </p:cNvPr>
          <p:cNvSpPr/>
          <p:nvPr/>
        </p:nvSpPr>
        <p:spPr>
          <a:xfrm>
            <a:off x="7213179" y="2320580"/>
            <a:ext cx="2491548" cy="554968"/>
          </a:xfrm>
          <a:prstGeom prst="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ED3C8D"/>
                </a:solidFill>
                <a:latin typeface="Helvetica" panose="020B0403020202020204" pitchFamily="34" charset="0"/>
              </a:rPr>
              <a:t>Any shows available via </a:t>
            </a:r>
            <a:r>
              <a:rPr lang="en-US" sz="1100" b="1">
                <a:solidFill>
                  <a:srgbClr val="ED3C8D"/>
                </a:solidFill>
                <a:latin typeface="Helvetica" panose="020B0403020202020204" pitchFamily="34" charset="0"/>
              </a:rPr>
              <a:t>cable, satellite, fiber optic provider</a:t>
            </a:r>
          </a:p>
        </p:txBody>
      </p:sp>
      <p:sp>
        <p:nvSpPr>
          <p:cNvPr id="34" name="Rectangle 33">
            <a:extLst>
              <a:ext uri="{FF2B5EF4-FFF2-40B4-BE49-F238E27FC236}">
                <a16:creationId xmlns:a16="http://schemas.microsoft.com/office/drawing/2014/main" id="{C5C17E0E-5317-4621-BEB5-CCC470CD8949}"/>
              </a:ext>
            </a:extLst>
          </p:cNvPr>
          <p:cNvSpPr/>
          <p:nvPr/>
        </p:nvSpPr>
        <p:spPr>
          <a:xfrm>
            <a:off x="9830996" y="2323628"/>
            <a:ext cx="1605144" cy="548873"/>
          </a:xfrm>
          <a:prstGeom prst="rect">
            <a:avLst/>
          </a:prstGeom>
          <a:solidFill>
            <a:schemeClr val="bg1"/>
          </a:solidFill>
          <a:ln w="19050">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4EBEA4"/>
                </a:solidFill>
                <a:latin typeface="Helvetica" panose="020B0403020202020204" pitchFamily="34" charset="0"/>
              </a:rPr>
              <a:t>Any shows created by a </a:t>
            </a:r>
            <a:r>
              <a:rPr lang="en-US" sz="1100" b="1">
                <a:solidFill>
                  <a:srgbClr val="4EBEA4"/>
                </a:solidFill>
                <a:latin typeface="Helvetica" panose="020B0403020202020204" pitchFamily="34" charset="0"/>
              </a:rPr>
              <a:t>TV network</a:t>
            </a:r>
          </a:p>
        </p:txBody>
      </p:sp>
      <p:cxnSp>
        <p:nvCxnSpPr>
          <p:cNvPr id="3" name="Straight Connector 2">
            <a:extLst>
              <a:ext uri="{FF2B5EF4-FFF2-40B4-BE49-F238E27FC236}">
                <a16:creationId xmlns:a16="http://schemas.microsoft.com/office/drawing/2014/main" id="{4DEAED45-4A81-41CF-A625-80A3587C8A58}"/>
              </a:ext>
            </a:extLst>
          </p:cNvPr>
          <p:cNvCxnSpPr/>
          <p:nvPr/>
        </p:nvCxnSpPr>
        <p:spPr>
          <a:xfrm>
            <a:off x="618075" y="3628417"/>
            <a:ext cx="11249670" cy="0"/>
          </a:xfrm>
          <a:prstGeom prst="line">
            <a:avLst/>
          </a:prstGeom>
          <a:ln w="19050">
            <a:solidFill>
              <a:srgbClr val="1B1464"/>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2BD83EA-3C01-8526-2974-CB3915A85E2E}"/>
              </a:ext>
            </a:extLst>
          </p:cNvPr>
          <p:cNvSpPr/>
          <p:nvPr/>
        </p:nvSpPr>
        <p:spPr>
          <a:xfrm>
            <a:off x="1864430" y="3218782"/>
            <a:ext cx="6539897" cy="234329"/>
          </a:xfrm>
          <a:prstGeom prst="rect">
            <a:avLst/>
          </a:prstGeom>
          <a:no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33A453-3076-4E21-E8F5-0ED56FADADA5}"/>
              </a:ext>
            </a:extLst>
          </p:cNvPr>
          <p:cNvSpPr/>
          <p:nvPr/>
        </p:nvSpPr>
        <p:spPr>
          <a:xfrm>
            <a:off x="1864431" y="3798588"/>
            <a:ext cx="6318278" cy="231157"/>
          </a:xfrm>
          <a:prstGeom prst="rect">
            <a:avLst/>
          </a:prstGeom>
          <a:no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896191-E1D4-5AA2-1E71-5012FC1BED1D}"/>
              </a:ext>
            </a:extLst>
          </p:cNvPr>
          <p:cNvSpPr/>
          <p:nvPr/>
        </p:nvSpPr>
        <p:spPr>
          <a:xfrm>
            <a:off x="1864430" y="4378396"/>
            <a:ext cx="6781339" cy="231156"/>
          </a:xfrm>
          <a:prstGeom prst="rect">
            <a:avLst/>
          </a:prstGeom>
          <a:no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9A7FEAA-FC98-4ACB-E46A-D79179BA36C2}"/>
              </a:ext>
            </a:extLst>
          </p:cNvPr>
          <p:cNvSpPr/>
          <p:nvPr/>
        </p:nvSpPr>
        <p:spPr>
          <a:xfrm>
            <a:off x="1864431" y="4955027"/>
            <a:ext cx="6715365" cy="222757"/>
          </a:xfrm>
          <a:prstGeom prst="rect">
            <a:avLst/>
          </a:prstGeom>
          <a:no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C4245AB-7ADE-0875-32F5-B74802BE4BE9}"/>
              </a:ext>
            </a:extLst>
          </p:cNvPr>
          <p:cNvSpPr/>
          <p:nvPr/>
        </p:nvSpPr>
        <p:spPr>
          <a:xfrm>
            <a:off x="1864431" y="5531659"/>
            <a:ext cx="6473120" cy="231156"/>
          </a:xfrm>
          <a:prstGeom prst="rect">
            <a:avLst/>
          </a:prstGeom>
          <a:no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95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B8E523-FDEF-45CE-9F45-B8AFF655E9A1}"/>
              </a:ext>
            </a:extLst>
          </p:cNvPr>
          <p:cNvSpPr/>
          <p:nvPr/>
        </p:nvSpPr>
        <p:spPr>
          <a:xfrm>
            <a:off x="-1878"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36089" y="313779"/>
            <a:ext cx="12034392" cy="892552"/>
          </a:xfrm>
          <a:prstGeom prst="rect">
            <a:avLst/>
          </a:prstGeom>
        </p:spPr>
        <p:txBody>
          <a:bodyPr wrap="square">
            <a:spAutoFit/>
          </a:bodyPr>
          <a:lstStyle/>
          <a:p>
            <a:pPr>
              <a:defRPr/>
            </a:pPr>
            <a:r>
              <a:rPr lang="en-US" sz="2600" b="1">
                <a:solidFill>
                  <a:srgbClr val="1B1464"/>
                </a:solidFill>
                <a:latin typeface="Helvetica" pitchFamily="2" charset="0"/>
              </a:rPr>
              <a:t>In this age of peak TV, viewers have access to more high-quality, </a:t>
            </a:r>
            <a:br>
              <a:rPr lang="en-US" sz="2600" b="1">
                <a:solidFill>
                  <a:srgbClr val="1B1464"/>
                </a:solidFill>
                <a:latin typeface="Helvetica" pitchFamily="2" charset="0"/>
              </a:rPr>
            </a:br>
            <a:r>
              <a:rPr lang="en-US" sz="2600" b="1">
                <a:solidFill>
                  <a:srgbClr val="1B1464"/>
                </a:solidFill>
                <a:latin typeface="Helvetica" pitchFamily="2" charset="0"/>
              </a:rPr>
              <a:t>premium programming across convergent TV than ever before</a:t>
            </a:r>
            <a:endParaRPr lang="en-US" sz="2600" b="1">
              <a:solidFill>
                <a:srgbClr val="FF0000"/>
              </a:solidFill>
              <a:latin typeface="Helvetica" pitchFamily="2" charset="0"/>
            </a:endParaRP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F6382C8D-1CE9-4565-9DA1-43572CECA3A2}"/>
              </a:ext>
            </a:extLst>
          </p:cNvPr>
          <p:cNvSpPr txBox="1"/>
          <p:nvPr/>
        </p:nvSpPr>
        <p:spPr>
          <a:xfrm>
            <a:off x="483207" y="6322981"/>
            <a:ext cx="7713785" cy="200055"/>
          </a:xfrm>
          <a:prstGeom prst="rect">
            <a:avLst/>
          </a:prstGeom>
          <a:noFill/>
        </p:spPr>
        <p:txBody>
          <a:bodyPr wrap="square" rtlCol="0">
            <a:spAutoFit/>
          </a:bodyPr>
          <a:lstStyle/>
          <a:p>
            <a:r>
              <a:rPr lang="en-US" sz="700">
                <a:solidFill>
                  <a:srgbClr val="1B1464"/>
                </a:solidFill>
                <a:latin typeface="Helvetica" panose="020B0403020202020204" pitchFamily="34" charset="0"/>
              </a:rPr>
              <a:t>Source: Variety VIP+, ‘Streaming Pushes Peak TV to New Heights’, Dec 17, 2021. Note: Convergent TV represents linear TV and streaming.</a:t>
            </a:r>
          </a:p>
        </p:txBody>
      </p:sp>
      <p:graphicFrame>
        <p:nvGraphicFramePr>
          <p:cNvPr id="6" name="Chart 5">
            <a:extLst>
              <a:ext uri="{FF2B5EF4-FFF2-40B4-BE49-F238E27FC236}">
                <a16:creationId xmlns:a16="http://schemas.microsoft.com/office/drawing/2014/main" id="{D46E8EB3-1548-4D6B-B14C-BA686FCB0B7C}"/>
              </a:ext>
            </a:extLst>
          </p:cNvPr>
          <p:cNvGraphicFramePr/>
          <p:nvPr>
            <p:extLst>
              <p:ext uri="{D42A27DB-BD31-4B8C-83A1-F6EECF244321}">
                <p14:modId xmlns:p14="http://schemas.microsoft.com/office/powerpoint/2010/main" val="2729082368"/>
              </p:ext>
            </p:extLst>
          </p:nvPr>
        </p:nvGraphicFramePr>
        <p:xfrm>
          <a:off x="555706" y="2324100"/>
          <a:ext cx="11074809" cy="381423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5363E92B-348D-4BDC-B1DB-3D7FE08E81C0}"/>
              </a:ext>
            </a:extLst>
          </p:cNvPr>
          <p:cNvSpPr txBox="1"/>
          <p:nvPr/>
        </p:nvSpPr>
        <p:spPr>
          <a:xfrm>
            <a:off x="3007010" y="1737372"/>
            <a:ext cx="6172200"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Original Series on U.S. Broadcast, Cable and Streaming</a:t>
            </a:r>
          </a:p>
        </p:txBody>
      </p:sp>
    </p:spTree>
    <p:extLst>
      <p:ext uri="{BB962C8B-B14F-4D97-AF65-F5344CB8AC3E}">
        <p14:creationId xmlns:p14="http://schemas.microsoft.com/office/powerpoint/2010/main" val="4086031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B8E523-FDEF-45CE-9F45-B8AFF655E9A1}"/>
              </a:ext>
            </a:extLst>
          </p:cNvPr>
          <p:cNvSpPr/>
          <p:nvPr/>
        </p:nvSpPr>
        <p:spPr>
          <a:xfrm>
            <a:off x="-1878"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36089" y="313779"/>
            <a:ext cx="12034392" cy="892552"/>
          </a:xfrm>
          <a:prstGeom prst="rect">
            <a:avLst/>
          </a:prstGeom>
        </p:spPr>
        <p:txBody>
          <a:bodyPr wrap="square">
            <a:spAutoFit/>
          </a:bodyPr>
          <a:lstStyle/>
          <a:p>
            <a:pPr>
              <a:defRPr/>
            </a:pPr>
            <a:r>
              <a:rPr lang="en-US" sz="2600" b="1">
                <a:solidFill>
                  <a:srgbClr val="1B1464"/>
                </a:solidFill>
                <a:latin typeface="Helvetica" pitchFamily="2" charset="0"/>
              </a:rPr>
              <a:t>Even in a converged TV world with so much new content accessible, people prefer to watch everyday on the biggest screen available</a:t>
            </a:r>
            <a:endParaRPr lang="en-US" sz="2600" b="1">
              <a:solidFill>
                <a:srgbClr val="FF0000"/>
              </a:solidFill>
              <a:latin typeface="Helvetica" pitchFamily="2" charset="0"/>
            </a:endParaRP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6" name="Chart 5">
            <a:extLst>
              <a:ext uri="{FF2B5EF4-FFF2-40B4-BE49-F238E27FC236}">
                <a16:creationId xmlns:a16="http://schemas.microsoft.com/office/drawing/2014/main" id="{E64F23B8-B662-4B9A-B71E-F50DACE91162}"/>
              </a:ext>
            </a:extLst>
          </p:cNvPr>
          <p:cNvGraphicFramePr/>
          <p:nvPr>
            <p:extLst>
              <p:ext uri="{D42A27DB-BD31-4B8C-83A1-F6EECF244321}">
                <p14:modId xmlns:p14="http://schemas.microsoft.com/office/powerpoint/2010/main" val="1553633164"/>
              </p:ext>
            </p:extLst>
          </p:nvPr>
        </p:nvGraphicFramePr>
        <p:xfrm>
          <a:off x="1163466" y="2366123"/>
          <a:ext cx="9859288" cy="383168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81A35F68-9C46-4E5B-A673-2447E0ACD314}"/>
              </a:ext>
            </a:extLst>
          </p:cNvPr>
          <p:cNvSpPr txBox="1"/>
          <p:nvPr/>
        </p:nvSpPr>
        <p:spPr>
          <a:xfrm>
            <a:off x="3067184" y="1651789"/>
            <a:ext cx="6172200" cy="584775"/>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Average Daily Time Spent With Media</a:t>
            </a:r>
          </a:p>
          <a:p>
            <a:pPr algn="ctr"/>
            <a:r>
              <a:rPr lang="en-US" sz="1400" err="1">
                <a:solidFill>
                  <a:srgbClr val="1B1464"/>
                </a:solidFill>
                <a:latin typeface="Helvetica" panose="020B0403020202020204" pitchFamily="34" charset="0"/>
              </a:rPr>
              <a:t>Hr:Min</a:t>
            </a:r>
            <a:r>
              <a:rPr lang="en-US" sz="1400">
                <a:solidFill>
                  <a:srgbClr val="1B1464"/>
                </a:solidFill>
                <a:latin typeface="Helvetica" panose="020B0403020202020204" pitchFamily="34" charset="0"/>
              </a:rPr>
              <a:t> &amp; % Share</a:t>
            </a:r>
          </a:p>
        </p:txBody>
      </p:sp>
      <p:sp>
        <p:nvSpPr>
          <p:cNvPr id="13" name="TextBox 12">
            <a:extLst>
              <a:ext uri="{FF2B5EF4-FFF2-40B4-BE49-F238E27FC236}">
                <a16:creationId xmlns:a16="http://schemas.microsoft.com/office/drawing/2014/main" id="{7E0B82B1-3BAB-46AB-8F50-DC176C0F923B}"/>
              </a:ext>
            </a:extLst>
          </p:cNvPr>
          <p:cNvSpPr txBox="1"/>
          <p:nvPr/>
        </p:nvSpPr>
        <p:spPr>
          <a:xfrm>
            <a:off x="483207" y="6222651"/>
            <a:ext cx="11687274" cy="307777"/>
          </a:xfrm>
          <a:prstGeom prst="rect">
            <a:avLst/>
          </a:prstGeom>
          <a:noFill/>
        </p:spPr>
        <p:txBody>
          <a:bodyPr wrap="square" rtlCol="0">
            <a:spAutoFit/>
          </a:bodyPr>
          <a:lstStyle/>
          <a:p>
            <a:r>
              <a:rPr lang="en-US" sz="700">
                <a:solidFill>
                  <a:srgbClr val="1B1464"/>
                </a:solidFill>
                <a:latin typeface="Helvetica" panose="020B0403020202020204" pitchFamily="34" charset="0"/>
              </a:rPr>
              <a:t>Source: Nielsen, </a:t>
            </a:r>
            <a:r>
              <a:rPr lang="en-US" sz="700" i="1">
                <a:solidFill>
                  <a:srgbClr val="1B1464"/>
                </a:solidFill>
                <a:latin typeface="Helvetica" panose="020B0403020202020204" pitchFamily="34" charset="0"/>
              </a:rPr>
              <a:t>State of Play</a:t>
            </a:r>
            <a:r>
              <a:rPr lang="en-US" sz="700">
                <a:solidFill>
                  <a:srgbClr val="1B1464"/>
                </a:solidFill>
                <a:latin typeface="Helvetica" panose="020B0403020202020204" pitchFamily="34" charset="0"/>
              </a:rPr>
              <a:t>, April 2022. Note: Convergent TV represents linear TV and streaming. *TV-Connected devices include content being viewed on the TV screen through the following internet-enabled devices: Smart TVs, streaming media players (Roku, Fire TV), game consoles, smartphone, computer/laptops, connected DVD player.  Time spent with TV-Connected devices is inclusive of viewing for any purpose, not just for accessing media content, for example ‘game console’ also includes when it is being used to play internet-connected video games.</a:t>
            </a:r>
          </a:p>
        </p:txBody>
      </p:sp>
      <p:sp>
        <p:nvSpPr>
          <p:cNvPr id="2" name="Oval 1">
            <a:extLst>
              <a:ext uri="{FF2B5EF4-FFF2-40B4-BE49-F238E27FC236}">
                <a16:creationId xmlns:a16="http://schemas.microsoft.com/office/drawing/2014/main" id="{5F1EBAA5-54BF-48E2-A3EA-324E19A95FBB}"/>
              </a:ext>
            </a:extLst>
          </p:cNvPr>
          <p:cNvSpPr/>
          <p:nvPr/>
        </p:nvSpPr>
        <p:spPr>
          <a:xfrm>
            <a:off x="5119140" y="3319840"/>
            <a:ext cx="2002972" cy="1886068"/>
          </a:xfrm>
          <a:prstGeom prst="ellipse">
            <a:avLst/>
          </a:prstGeom>
          <a:solidFill>
            <a:srgbClr val="FFFF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1B1464"/>
                </a:solidFill>
                <a:latin typeface="Helvetica" panose="020B0403020202020204" pitchFamily="34" charset="0"/>
              </a:rPr>
              <a:t>4:49</a:t>
            </a:r>
          </a:p>
          <a:p>
            <a:pPr algn="ctr"/>
            <a:r>
              <a:rPr lang="en-US">
                <a:solidFill>
                  <a:srgbClr val="1B1464"/>
                </a:solidFill>
                <a:latin typeface="Helvetica" panose="020B0403020202020204" pitchFamily="34" charset="0"/>
              </a:rPr>
              <a:t>total</a:t>
            </a:r>
          </a:p>
          <a:p>
            <a:pPr algn="ctr"/>
            <a:r>
              <a:rPr lang="en-US">
                <a:solidFill>
                  <a:srgbClr val="1B1464"/>
                </a:solidFill>
                <a:latin typeface="Helvetica" panose="020B0403020202020204" pitchFamily="34" charset="0"/>
              </a:rPr>
              <a:t>(</a:t>
            </a:r>
            <a:r>
              <a:rPr lang="en-US" err="1">
                <a:solidFill>
                  <a:srgbClr val="1B1464"/>
                </a:solidFill>
                <a:latin typeface="Helvetica" panose="020B0403020202020204" pitchFamily="34" charset="0"/>
              </a:rPr>
              <a:t>hr:min</a:t>
            </a:r>
            <a:r>
              <a:rPr lang="en-US">
                <a:solidFill>
                  <a:srgbClr val="1B1464"/>
                </a:solidFill>
                <a:latin typeface="Helvetica" panose="020B0403020202020204" pitchFamily="34" charset="0"/>
              </a:rPr>
              <a:t>)</a:t>
            </a:r>
          </a:p>
        </p:txBody>
      </p:sp>
    </p:spTree>
    <p:extLst>
      <p:ext uri="{BB962C8B-B14F-4D97-AF65-F5344CB8AC3E}">
        <p14:creationId xmlns:p14="http://schemas.microsoft.com/office/powerpoint/2010/main" val="2904742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5544B4-64B7-4E00-A1B6-76422658B8ED}"/>
              </a:ext>
            </a:extLst>
          </p:cNvPr>
          <p:cNvSpPr/>
          <p:nvPr/>
        </p:nvSpPr>
        <p:spPr>
          <a:xfrm>
            <a:off x="136089" y="375851"/>
            <a:ext cx="1179478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Over three-quarters of homes are Wi-Fi enabled with most of them using an OTT service accessible through a variety of connected TV devices</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767FD744-4D90-4534-9159-FB84328BC106}"/>
              </a:ext>
            </a:extLst>
          </p:cNvPr>
          <p:cNvSpPr/>
          <p:nvPr/>
        </p:nvSpPr>
        <p:spPr>
          <a:xfrm>
            <a:off x="284278" y="1831922"/>
            <a:ext cx="3276131" cy="418942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C4DD1B1-6136-436D-87EF-CCF6DED5C7DE}"/>
              </a:ext>
            </a:extLst>
          </p:cNvPr>
          <p:cNvSpPr/>
          <p:nvPr/>
        </p:nvSpPr>
        <p:spPr>
          <a:xfrm>
            <a:off x="3824391" y="1831922"/>
            <a:ext cx="3276131" cy="418942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2CE938E-265E-4C19-8E06-C4049687563D}"/>
              </a:ext>
            </a:extLst>
          </p:cNvPr>
          <p:cNvSpPr/>
          <p:nvPr/>
        </p:nvSpPr>
        <p:spPr>
          <a:xfrm>
            <a:off x="457107" y="4918294"/>
            <a:ext cx="297834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84A99"/>
                </a:solidFill>
                <a:effectLst/>
                <a:uLnTx/>
                <a:uFillTx/>
                <a:latin typeface="Helvetica" panose="020B0403020202020204" pitchFamily="34" charset="0"/>
                <a:ea typeface="+mn-ea"/>
                <a:cs typeface="+mn-cs"/>
              </a:rPr>
              <a:t>76% reach </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among homes with Wi-Fi</a:t>
            </a:r>
          </a:p>
        </p:txBody>
      </p:sp>
      <p:sp>
        <p:nvSpPr>
          <p:cNvPr id="17" name="Rectangle 16">
            <a:extLst>
              <a:ext uri="{FF2B5EF4-FFF2-40B4-BE49-F238E27FC236}">
                <a16:creationId xmlns:a16="http://schemas.microsoft.com/office/drawing/2014/main" id="{3B0C6819-7098-408B-92DC-6413A3D097F3}"/>
              </a:ext>
            </a:extLst>
          </p:cNvPr>
          <p:cNvSpPr/>
          <p:nvPr/>
        </p:nvSpPr>
        <p:spPr>
          <a:xfrm>
            <a:off x="7289542" y="1839154"/>
            <a:ext cx="4641331" cy="418942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F1C67E3-B3CC-4D4A-8E1F-877CC61464C8}"/>
              </a:ext>
            </a:extLst>
          </p:cNvPr>
          <p:cNvSpPr/>
          <p:nvPr/>
        </p:nvSpPr>
        <p:spPr>
          <a:xfrm>
            <a:off x="7281852" y="1934521"/>
            <a:ext cx="464133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OTT Device Household Penetration</a:t>
            </a:r>
            <a:endPar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06C94EBD-6418-4AB6-A620-956F08BB8896}"/>
              </a:ext>
            </a:extLst>
          </p:cNvPr>
          <p:cNvSpPr/>
          <p:nvPr/>
        </p:nvSpPr>
        <p:spPr>
          <a:xfrm>
            <a:off x="298931" y="1839154"/>
            <a:ext cx="1217001" cy="861774"/>
          </a:xfrm>
          <a:prstGeom prst="rect">
            <a:avLst/>
          </a:prstGeom>
          <a:solidFill>
            <a:schemeClr val="bg1"/>
          </a:solidFill>
          <a:ln w="28575">
            <a:solidFill>
              <a:srgbClr val="1F1A62"/>
            </a:solidFill>
          </a:ln>
          <a:effectLst/>
        </p:spPr>
        <p:txBody>
          <a:bodyPr wrap="squar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13462">
                  <a:noFill/>
                  <a:prstDash val="solid"/>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+8% reach</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3462">
                  <a:noFill/>
                  <a:prstDash val="solid"/>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vs. Jan ‘20</a:t>
            </a:r>
          </a:p>
        </p:txBody>
      </p:sp>
      <p:pic>
        <p:nvPicPr>
          <p:cNvPr id="21" name="Picture 20" descr="Icon&#10;&#10;Description automatically generated">
            <a:extLst>
              <a:ext uri="{FF2B5EF4-FFF2-40B4-BE49-F238E27FC236}">
                <a16:creationId xmlns:a16="http://schemas.microsoft.com/office/drawing/2014/main" id="{EF1051BC-19E0-4907-A30F-8CF2C52F5CDA}"/>
              </a:ext>
            </a:extLst>
          </p:cNvPr>
          <p:cNvPicPr>
            <a:picLocks noChangeAspect="1"/>
          </p:cNvPicPr>
          <p:nvPr/>
        </p:nvPicPr>
        <p:blipFill>
          <a:blip r:embed="rId4"/>
          <a:stretch>
            <a:fillRect/>
          </a:stretch>
        </p:blipFill>
        <p:spPr>
          <a:xfrm>
            <a:off x="989570" y="2695536"/>
            <a:ext cx="1913421" cy="1913421"/>
          </a:xfrm>
          <a:prstGeom prst="rect">
            <a:avLst/>
          </a:prstGeom>
        </p:spPr>
      </p:pic>
      <p:sp>
        <p:nvSpPr>
          <p:cNvPr id="25" name="Text Placeholder 3">
            <a:extLst>
              <a:ext uri="{FF2B5EF4-FFF2-40B4-BE49-F238E27FC236}">
                <a16:creationId xmlns:a16="http://schemas.microsoft.com/office/drawing/2014/main" id="{6F4E6AB9-17DF-487A-8F2E-26A05A797448}"/>
              </a:ext>
            </a:extLst>
          </p:cNvPr>
          <p:cNvSpPr txBox="1">
            <a:spLocks/>
          </p:cNvSpPr>
          <p:nvPr/>
        </p:nvSpPr>
        <p:spPr>
          <a:xfrm>
            <a:off x="435695" y="6328838"/>
            <a:ext cx="11708793" cy="246221"/>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Source: Comscore, </a:t>
            </a:r>
            <a:r>
              <a:rPr kumimoji="0" lang="en-US" sz="700" b="0" i="1"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State of OTT, 2021</a:t>
            </a:r>
            <a:r>
              <a:rPr kumimoji="0" lang="en-US" sz="700" b="0" i="0" u="none"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Data represents U.S. only.</a:t>
            </a:r>
          </a:p>
        </p:txBody>
      </p:sp>
      <p:sp>
        <p:nvSpPr>
          <p:cNvPr id="27" name="Rectangle 26">
            <a:extLst>
              <a:ext uri="{FF2B5EF4-FFF2-40B4-BE49-F238E27FC236}">
                <a16:creationId xmlns:a16="http://schemas.microsoft.com/office/drawing/2014/main" id="{0E8857F9-61AA-4471-AE54-CCA13190257D}"/>
              </a:ext>
            </a:extLst>
          </p:cNvPr>
          <p:cNvSpPr/>
          <p:nvPr/>
        </p:nvSpPr>
        <p:spPr>
          <a:xfrm>
            <a:off x="3824392" y="1843890"/>
            <a:ext cx="1217001" cy="830997"/>
          </a:xfrm>
          <a:prstGeom prst="rect">
            <a:avLst/>
          </a:prstGeom>
          <a:solidFill>
            <a:schemeClr val="bg1"/>
          </a:solidFill>
          <a:ln w="28575">
            <a:solidFill>
              <a:srgbClr val="1F1A62"/>
            </a:solidFill>
          </a:ln>
          <a:effectLst/>
        </p:spPr>
        <p:txBody>
          <a:bodyPr wrap="none" lIns="91440" tIns="45720" rIns="91440" bIns="4572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13462">
                  <a:noFill/>
                  <a:prstDash val="solid"/>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+14.7 MM</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13462">
                  <a:noFill/>
                  <a:prstDash val="solid"/>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homes</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13462">
                  <a:noFill/>
                  <a:prstDash val="solid"/>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vs. Jan ‘20</a:t>
            </a:r>
            <a:endParaRPr kumimoji="0" lang="en-US" sz="1400" b="0" i="0" u="none" strike="noStrike" kern="1200" cap="none" spc="0" normalizeH="0" baseline="0" noProof="0">
              <a:ln w="13462">
                <a:noFill/>
                <a:prstDash val="solid"/>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5C95AC0F-3398-49BC-82A4-DCC88C1A628A}"/>
              </a:ext>
            </a:extLst>
          </p:cNvPr>
          <p:cNvSpPr/>
          <p:nvPr/>
        </p:nvSpPr>
        <p:spPr>
          <a:xfrm>
            <a:off x="4032560" y="4923030"/>
            <a:ext cx="297834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82.4 MM homes </a:t>
            </a:r>
            <a:r>
              <a:rPr kumimoji="0" lang="en-US" sz="2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used OTT</a:t>
            </a:r>
          </a:p>
        </p:txBody>
      </p:sp>
      <p:pic>
        <p:nvPicPr>
          <p:cNvPr id="29" name="Picture 28" descr="Icon&#10;&#10;Description automatically generated">
            <a:extLst>
              <a:ext uri="{FF2B5EF4-FFF2-40B4-BE49-F238E27FC236}">
                <a16:creationId xmlns:a16="http://schemas.microsoft.com/office/drawing/2014/main" id="{C81E5D7C-6684-4101-8627-0B293DC4861E}"/>
              </a:ext>
            </a:extLst>
          </p:cNvPr>
          <p:cNvPicPr>
            <a:picLocks noChangeAspect="1"/>
          </p:cNvPicPr>
          <p:nvPr/>
        </p:nvPicPr>
        <p:blipFill>
          <a:blip r:embed="rId5"/>
          <a:stretch>
            <a:fillRect/>
          </a:stretch>
        </p:blipFill>
        <p:spPr>
          <a:xfrm>
            <a:off x="4482370" y="2729740"/>
            <a:ext cx="2078727" cy="2078727"/>
          </a:xfrm>
          <a:prstGeom prst="rect">
            <a:avLst/>
          </a:prstGeom>
        </p:spPr>
      </p:pic>
      <p:sp>
        <p:nvSpPr>
          <p:cNvPr id="5" name="TextBox 4">
            <a:extLst>
              <a:ext uri="{FF2B5EF4-FFF2-40B4-BE49-F238E27FC236}">
                <a16:creationId xmlns:a16="http://schemas.microsoft.com/office/drawing/2014/main" id="{834D0B07-AEDF-42FB-B675-754DBBE5F024}"/>
              </a:ext>
            </a:extLst>
          </p:cNvPr>
          <p:cNvSpPr txBox="1"/>
          <p:nvPr/>
        </p:nvSpPr>
        <p:spPr>
          <a:xfrm>
            <a:off x="9271714" y="2625631"/>
            <a:ext cx="20878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Streaming Box/Stick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52.9MM HHs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 YoY</a:t>
            </a:r>
          </a:p>
        </p:txBody>
      </p:sp>
      <p:sp>
        <p:nvSpPr>
          <p:cNvPr id="35" name="TextBox 34">
            <a:extLst>
              <a:ext uri="{FF2B5EF4-FFF2-40B4-BE49-F238E27FC236}">
                <a16:creationId xmlns:a16="http://schemas.microsoft.com/office/drawing/2014/main" id="{E7826CB1-82AC-4D2D-A879-0236165DC39A}"/>
              </a:ext>
            </a:extLst>
          </p:cNvPr>
          <p:cNvSpPr txBox="1"/>
          <p:nvPr/>
        </p:nvSpPr>
        <p:spPr>
          <a:xfrm>
            <a:off x="9271713" y="3824316"/>
            <a:ext cx="20878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Smart TV</a:t>
            </a:r>
            <a:endPar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47.3MM HHs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+18% YoY</a:t>
            </a:r>
          </a:p>
        </p:txBody>
      </p:sp>
      <p:sp>
        <p:nvSpPr>
          <p:cNvPr id="36" name="TextBox 35">
            <a:extLst>
              <a:ext uri="{FF2B5EF4-FFF2-40B4-BE49-F238E27FC236}">
                <a16:creationId xmlns:a16="http://schemas.microsoft.com/office/drawing/2014/main" id="{6E8BFF1F-4A26-4034-AA3B-DD112D17B311}"/>
              </a:ext>
            </a:extLst>
          </p:cNvPr>
          <p:cNvSpPr txBox="1"/>
          <p:nvPr/>
        </p:nvSpPr>
        <p:spPr>
          <a:xfrm>
            <a:off x="9271712" y="5013983"/>
            <a:ext cx="20878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Gaming Console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15.1MM HHs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-22% YoY</a:t>
            </a:r>
          </a:p>
        </p:txBody>
      </p:sp>
      <p:pic>
        <p:nvPicPr>
          <p:cNvPr id="7" name="Picture 6" descr="Icon&#10;&#10;Description automatically generated">
            <a:extLst>
              <a:ext uri="{FF2B5EF4-FFF2-40B4-BE49-F238E27FC236}">
                <a16:creationId xmlns:a16="http://schemas.microsoft.com/office/drawing/2014/main" id="{1043E0F4-72CC-4AC5-B19C-2978C44594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43661" y="2507795"/>
            <a:ext cx="1128225" cy="1128225"/>
          </a:xfrm>
          <a:prstGeom prst="rect">
            <a:avLst/>
          </a:prstGeom>
        </p:spPr>
      </p:pic>
      <p:pic>
        <p:nvPicPr>
          <p:cNvPr id="37" name="Picture 36" descr="Icon&#10;&#10;Description automatically generated with low confidence">
            <a:extLst>
              <a:ext uri="{FF2B5EF4-FFF2-40B4-BE49-F238E27FC236}">
                <a16:creationId xmlns:a16="http://schemas.microsoft.com/office/drawing/2014/main" id="{341D7106-42FC-4533-80C7-220DBE217B4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843661" y="3701380"/>
            <a:ext cx="1138424" cy="1138424"/>
          </a:xfrm>
          <a:prstGeom prst="rect">
            <a:avLst/>
          </a:prstGeom>
        </p:spPr>
      </p:pic>
      <p:pic>
        <p:nvPicPr>
          <p:cNvPr id="39" name="Picture 38" descr="Icon&#10;&#10;Description automatically generated">
            <a:extLst>
              <a:ext uri="{FF2B5EF4-FFF2-40B4-BE49-F238E27FC236}">
                <a16:creationId xmlns:a16="http://schemas.microsoft.com/office/drawing/2014/main" id="{B4E72D66-607D-43BF-941D-296D3CE859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43660" y="4896147"/>
            <a:ext cx="1128225" cy="1128225"/>
          </a:xfrm>
          <a:prstGeom prst="rect">
            <a:avLst/>
          </a:prstGeom>
        </p:spPr>
      </p:pic>
    </p:spTree>
    <p:extLst>
      <p:ext uri="{BB962C8B-B14F-4D97-AF65-F5344CB8AC3E}">
        <p14:creationId xmlns:p14="http://schemas.microsoft.com/office/powerpoint/2010/main" val="105737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B8E523-FDEF-45CE-9F45-B8AFF655E9A1}"/>
              </a:ext>
            </a:extLst>
          </p:cNvPr>
          <p:cNvSpPr/>
          <p:nvPr/>
        </p:nvSpPr>
        <p:spPr>
          <a:xfrm>
            <a:off x="-3828" y="1536193"/>
            <a:ext cx="12195828"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17673" y="195793"/>
            <a:ext cx="12034392" cy="892552"/>
          </a:xfrm>
          <a:prstGeom prst="rect">
            <a:avLst/>
          </a:prstGeom>
        </p:spPr>
        <p:txBody>
          <a:bodyPr wrap="square">
            <a:spAutoFit/>
          </a:bodyPr>
          <a:lstStyle/>
          <a:p>
            <a:pPr>
              <a:defRPr/>
            </a:pPr>
            <a:r>
              <a:rPr lang="en-US" sz="2600" b="1">
                <a:solidFill>
                  <a:srgbClr val="1B1464"/>
                </a:solidFill>
                <a:latin typeface="Helvetica" pitchFamily="2" charset="0"/>
              </a:rPr>
              <a:t>This accessibility has enabled consumers to more than double their video services across linear &amp; streaming, furthering the growth of converged TV</a:t>
            </a: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Rectangle 10">
            <a:extLst>
              <a:ext uri="{FF2B5EF4-FFF2-40B4-BE49-F238E27FC236}">
                <a16:creationId xmlns:a16="http://schemas.microsoft.com/office/drawing/2014/main" id="{C651DBA7-E96E-4F47-BA26-7CAFBABEB6D6}"/>
              </a:ext>
            </a:extLst>
          </p:cNvPr>
          <p:cNvSpPr/>
          <p:nvPr/>
        </p:nvSpPr>
        <p:spPr>
          <a:xfrm>
            <a:off x="127901" y="1125815"/>
            <a:ext cx="12095206" cy="338554"/>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a:ea typeface="+mn-ea"/>
                <a:cs typeface="+mn-cs"/>
              </a:rPr>
              <a:t>On average, </a:t>
            </a:r>
            <a:r>
              <a:rPr kumimoji="0" lang="en-US" sz="1600" b="0" i="0" u="none" strike="noStrike" kern="1200" cap="none" spc="0" normalizeH="0" baseline="0" noProof="0" err="1">
                <a:ln>
                  <a:noFill/>
                </a:ln>
                <a:solidFill>
                  <a:srgbClr val="1B1464"/>
                </a:solidFill>
                <a:effectLst/>
                <a:uLnTx/>
                <a:uFillTx/>
                <a:latin typeface="Helvetica"/>
                <a:ea typeface="+mn-ea"/>
                <a:cs typeface="+mn-cs"/>
              </a:rPr>
              <a:t>Pay-TV</a:t>
            </a:r>
            <a:r>
              <a:rPr kumimoji="0" lang="en-US" sz="1600" b="0" i="0" u="none" strike="noStrike" kern="1200" cap="none" spc="0" normalizeH="0" baseline="0" noProof="0">
                <a:ln>
                  <a:noFill/>
                </a:ln>
                <a:solidFill>
                  <a:srgbClr val="1B1464"/>
                </a:solidFill>
                <a:effectLst/>
                <a:uLnTx/>
                <a:uFillTx/>
                <a:latin typeface="Helvetica"/>
                <a:ea typeface="+mn-ea"/>
                <a:cs typeface="+mn-cs"/>
              </a:rPr>
              <a:t> subscribers use </a:t>
            </a:r>
            <a:r>
              <a:rPr kumimoji="0" lang="en-US" sz="1600" b="0" i="0" u="none" strike="noStrike" kern="1200" cap="none" spc="0" normalizeH="0" baseline="0" noProof="0">
                <a:ln>
                  <a:noFill/>
                </a:ln>
                <a:solidFill>
                  <a:srgbClr val="ED3C8D"/>
                </a:solidFill>
                <a:effectLst/>
                <a:uLnTx/>
                <a:uFillTx/>
                <a:latin typeface="Helvetica"/>
                <a:ea typeface="+mn-ea"/>
                <a:cs typeface="+mn-cs"/>
              </a:rPr>
              <a:t>9.7 services </a:t>
            </a:r>
            <a:r>
              <a:rPr kumimoji="0" lang="en-US" sz="1600" b="0" i="0" u="none" strike="noStrike" kern="1200" cap="none" spc="0" normalizeH="0" baseline="0" noProof="0">
                <a:ln>
                  <a:noFill/>
                </a:ln>
                <a:solidFill>
                  <a:srgbClr val="1B1464"/>
                </a:solidFill>
                <a:effectLst/>
                <a:uLnTx/>
                <a:uFillTx/>
                <a:latin typeface="Helvetica"/>
                <a:ea typeface="+mn-ea"/>
                <a:cs typeface="+mn-cs"/>
              </a:rPr>
              <a:t>and broadband only subscribers use </a:t>
            </a:r>
            <a:r>
              <a:rPr kumimoji="0" lang="en-US" sz="1600" b="0" i="0" u="none" strike="noStrike" kern="1200" cap="none" spc="0" normalizeH="0" baseline="0" noProof="0">
                <a:ln>
                  <a:noFill/>
                </a:ln>
                <a:solidFill>
                  <a:srgbClr val="ED3C8D"/>
                </a:solidFill>
                <a:effectLst/>
                <a:uLnTx/>
                <a:uFillTx/>
                <a:latin typeface="Helvetica"/>
                <a:ea typeface="+mn-ea"/>
                <a:cs typeface="+mn-cs"/>
              </a:rPr>
              <a:t>6.7 services</a:t>
            </a:r>
          </a:p>
        </p:txBody>
      </p:sp>
      <p:graphicFrame>
        <p:nvGraphicFramePr>
          <p:cNvPr id="4" name="Chart 3">
            <a:extLst>
              <a:ext uri="{FF2B5EF4-FFF2-40B4-BE49-F238E27FC236}">
                <a16:creationId xmlns:a16="http://schemas.microsoft.com/office/drawing/2014/main" id="{D8C0021E-FA51-4254-BF7A-0FC056FF0FC9}"/>
              </a:ext>
            </a:extLst>
          </p:cNvPr>
          <p:cNvGraphicFramePr/>
          <p:nvPr>
            <p:extLst>
              <p:ext uri="{D42A27DB-BD31-4B8C-83A1-F6EECF244321}">
                <p14:modId xmlns:p14="http://schemas.microsoft.com/office/powerpoint/2010/main" val="1978194784"/>
              </p:ext>
            </p:extLst>
          </p:nvPr>
        </p:nvGraphicFramePr>
        <p:xfrm>
          <a:off x="694942" y="2392264"/>
          <a:ext cx="10113486" cy="369285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048D8B6B-3C93-44D0-8E62-44B953DDA2C5}"/>
              </a:ext>
            </a:extLst>
          </p:cNvPr>
          <p:cNvSpPr txBox="1"/>
          <p:nvPr/>
        </p:nvSpPr>
        <p:spPr>
          <a:xfrm>
            <a:off x="1" y="1745467"/>
            <a:ext cx="11556999" cy="584775"/>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Average Number of Video Services</a:t>
            </a:r>
          </a:p>
          <a:p>
            <a:pPr algn="ctr"/>
            <a:r>
              <a:rPr lang="en-US" sz="1400">
                <a:solidFill>
                  <a:srgbClr val="1B1464"/>
                </a:solidFill>
                <a:latin typeface="Helvetica" panose="020B0403020202020204" pitchFamily="34" charset="0"/>
              </a:rPr>
              <a:t>Adults 18+ </a:t>
            </a:r>
          </a:p>
        </p:txBody>
      </p:sp>
      <p:sp>
        <p:nvSpPr>
          <p:cNvPr id="20" name="TextBox 19">
            <a:extLst>
              <a:ext uri="{FF2B5EF4-FFF2-40B4-BE49-F238E27FC236}">
                <a16:creationId xmlns:a16="http://schemas.microsoft.com/office/drawing/2014/main" id="{776AFC87-D830-456A-BBE4-7CCA1F7209D2}"/>
              </a:ext>
            </a:extLst>
          </p:cNvPr>
          <p:cNvSpPr txBox="1"/>
          <p:nvPr/>
        </p:nvSpPr>
        <p:spPr>
          <a:xfrm>
            <a:off x="483207" y="6236105"/>
            <a:ext cx="11446326" cy="307777"/>
          </a:xfrm>
          <a:prstGeom prst="rect">
            <a:avLst/>
          </a:prstGeom>
          <a:noFill/>
        </p:spPr>
        <p:txBody>
          <a:bodyPr wrap="square" rtlCol="0">
            <a:spAutoFit/>
          </a:bodyPr>
          <a:lstStyle/>
          <a:p>
            <a:r>
              <a:rPr lang="en-US" sz="700">
                <a:solidFill>
                  <a:srgbClr val="1B1464"/>
                </a:solidFill>
                <a:latin typeface="Helvetica" panose="020B0403020202020204" pitchFamily="34" charset="0"/>
              </a:rPr>
              <a:t>Source: </a:t>
            </a:r>
            <a:r>
              <a:rPr lang="pt-BR" sz="700">
                <a:solidFill>
                  <a:srgbClr val="1B1464"/>
                </a:solidFill>
                <a:latin typeface="Helvetica" panose="020B0403020202020204" pitchFamily="34" charset="0"/>
              </a:rPr>
              <a:t>TiVo, Q4 2021 Video Trends Report. Video services include cable / satellite / telco (MVPD) subscription in addition to TV Everyhwere apps, broadcast TV and OTT services. *Paid services include authenticated TVE apps associated with Pay TV. </a:t>
            </a:r>
            <a:r>
              <a:rPr lang="en-US" sz="700">
                <a:solidFill>
                  <a:srgbClr val="1B1464"/>
                </a:solidFill>
                <a:latin typeface="Helvetica" panose="020B0403020202020204" pitchFamily="34" charset="0"/>
              </a:rPr>
              <a:t>Note: Convergent TV represents linear TV and streaming.</a:t>
            </a:r>
          </a:p>
        </p:txBody>
      </p:sp>
      <p:sp>
        <p:nvSpPr>
          <p:cNvPr id="2" name="Right Brace 1">
            <a:extLst>
              <a:ext uri="{FF2B5EF4-FFF2-40B4-BE49-F238E27FC236}">
                <a16:creationId xmlns:a16="http://schemas.microsoft.com/office/drawing/2014/main" id="{CF79A047-D44D-4F92-9FEF-2F47957D7963}"/>
              </a:ext>
            </a:extLst>
          </p:cNvPr>
          <p:cNvSpPr/>
          <p:nvPr/>
        </p:nvSpPr>
        <p:spPr>
          <a:xfrm>
            <a:off x="10271640" y="3552107"/>
            <a:ext cx="444981" cy="2056350"/>
          </a:xfrm>
          <a:prstGeom prst="rightBrace">
            <a:avLst>
              <a:gd name="adj1" fmla="val 48693"/>
              <a:gd name="adj2" fmla="val 50000"/>
            </a:avLst>
          </a:prstGeom>
          <a:ln w="19050">
            <a:solidFill>
              <a:srgbClr val="00BF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7841758-E8B6-4C85-A07C-DC32F9458C56}"/>
              </a:ext>
            </a:extLst>
          </p:cNvPr>
          <p:cNvSpPr/>
          <p:nvPr/>
        </p:nvSpPr>
        <p:spPr>
          <a:xfrm>
            <a:off x="10759286" y="4335029"/>
            <a:ext cx="1270684" cy="5270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solidFill>
                  <a:srgbClr val="00BFF2"/>
                </a:solidFill>
                <a:latin typeface="Helvetica" panose="020B0403020202020204" pitchFamily="34" charset="0"/>
              </a:rPr>
              <a:t>Paid Services</a:t>
            </a:r>
            <a:r>
              <a:rPr lang="en-US" sz="1200">
                <a:solidFill>
                  <a:srgbClr val="00BFF2"/>
                </a:solidFill>
                <a:latin typeface="Helvetica" panose="020B0403020202020204" pitchFamily="34" charset="0"/>
              </a:rPr>
              <a:t>*:</a:t>
            </a:r>
          </a:p>
          <a:p>
            <a:pPr algn="ctr"/>
            <a:r>
              <a:rPr lang="en-US" sz="1600" b="1">
                <a:solidFill>
                  <a:srgbClr val="00BFF2"/>
                </a:solidFill>
                <a:latin typeface="Helvetica" panose="020B0403020202020204" pitchFamily="34" charset="0"/>
              </a:rPr>
              <a:t>6.5</a:t>
            </a:r>
            <a:endParaRPr lang="en-US" sz="500" b="1">
              <a:solidFill>
                <a:srgbClr val="00BFF2"/>
              </a:solidFill>
              <a:latin typeface="Helvetica" panose="020B0403020202020204" pitchFamily="34" charset="0"/>
            </a:endParaRPr>
          </a:p>
        </p:txBody>
      </p:sp>
      <p:sp>
        <p:nvSpPr>
          <p:cNvPr id="21" name="Right Brace 20">
            <a:extLst>
              <a:ext uri="{FF2B5EF4-FFF2-40B4-BE49-F238E27FC236}">
                <a16:creationId xmlns:a16="http://schemas.microsoft.com/office/drawing/2014/main" id="{D7515477-0616-48B2-B0D2-FDD54143FAAC}"/>
              </a:ext>
            </a:extLst>
          </p:cNvPr>
          <p:cNvSpPr/>
          <p:nvPr/>
        </p:nvSpPr>
        <p:spPr>
          <a:xfrm>
            <a:off x="10266113" y="2885061"/>
            <a:ext cx="444981" cy="667045"/>
          </a:xfrm>
          <a:prstGeom prst="rightBrace">
            <a:avLst>
              <a:gd name="adj1" fmla="val 48693"/>
              <a:gd name="adj2" fmla="val 50000"/>
            </a:avLst>
          </a:prstGeom>
          <a:ln w="19050">
            <a:solidFill>
              <a:srgbClr val="ED3C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C4CB852-648A-4860-B77C-E50716A2235D}"/>
              </a:ext>
            </a:extLst>
          </p:cNvPr>
          <p:cNvSpPr/>
          <p:nvPr/>
        </p:nvSpPr>
        <p:spPr>
          <a:xfrm>
            <a:off x="10759286" y="2950508"/>
            <a:ext cx="1270684" cy="5270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solidFill>
                  <a:srgbClr val="ED3C8D"/>
                </a:solidFill>
                <a:latin typeface="Helvetica" panose="020B0403020202020204" pitchFamily="34" charset="0"/>
              </a:rPr>
              <a:t>Free Services</a:t>
            </a:r>
            <a:r>
              <a:rPr lang="en-US" sz="1200">
                <a:solidFill>
                  <a:srgbClr val="ED3C8D"/>
                </a:solidFill>
                <a:latin typeface="Helvetica" panose="020B0403020202020204" pitchFamily="34" charset="0"/>
              </a:rPr>
              <a:t>:</a:t>
            </a:r>
          </a:p>
          <a:p>
            <a:pPr algn="ctr"/>
            <a:r>
              <a:rPr lang="en-US" sz="1600" b="1">
                <a:solidFill>
                  <a:srgbClr val="ED3C8D"/>
                </a:solidFill>
                <a:latin typeface="Helvetica" panose="020B0403020202020204" pitchFamily="34" charset="0"/>
              </a:rPr>
              <a:t>2.4</a:t>
            </a:r>
          </a:p>
        </p:txBody>
      </p:sp>
      <p:sp>
        <p:nvSpPr>
          <p:cNvPr id="3" name="Rectangle: Rounded Corners 2">
            <a:extLst>
              <a:ext uri="{FF2B5EF4-FFF2-40B4-BE49-F238E27FC236}">
                <a16:creationId xmlns:a16="http://schemas.microsoft.com/office/drawing/2014/main" id="{84414C8E-7B27-4668-A275-26B4EBA5893E}"/>
              </a:ext>
            </a:extLst>
          </p:cNvPr>
          <p:cNvSpPr/>
          <p:nvPr/>
        </p:nvSpPr>
        <p:spPr>
          <a:xfrm>
            <a:off x="10259763" y="1649333"/>
            <a:ext cx="1885952" cy="1026453"/>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4EBEA4"/>
                </a:solidFill>
                <a:latin typeface="Helvetica" panose="020B0403020202020204" pitchFamily="34" charset="0"/>
              </a:rPr>
              <a:t>73%</a:t>
            </a:r>
            <a:r>
              <a:rPr lang="en-US" sz="2000">
                <a:solidFill>
                  <a:srgbClr val="4EBEA4"/>
                </a:solidFill>
                <a:latin typeface="Helvetica" panose="020B0403020202020204" pitchFamily="34" charset="0"/>
              </a:rPr>
              <a:t> </a:t>
            </a:r>
            <a:br>
              <a:rPr lang="en-US">
                <a:solidFill>
                  <a:srgbClr val="4EBEA4"/>
                </a:solidFill>
                <a:latin typeface="Helvetica" panose="020B0403020202020204" pitchFamily="34" charset="0"/>
              </a:rPr>
            </a:br>
            <a:r>
              <a:rPr lang="en-US" sz="1100">
                <a:solidFill>
                  <a:srgbClr val="4EBEA4"/>
                </a:solidFill>
                <a:latin typeface="Helvetica" panose="020B0403020202020204" pitchFamily="34" charset="0"/>
              </a:rPr>
              <a:t>of viewers feel that their number of subscriptions are </a:t>
            </a:r>
            <a:r>
              <a:rPr lang="en-US" sz="1100" b="1">
                <a:solidFill>
                  <a:srgbClr val="4EBEA4"/>
                </a:solidFill>
                <a:latin typeface="Helvetica" panose="020B0403020202020204" pitchFamily="34" charset="0"/>
              </a:rPr>
              <a:t>‘just right’</a:t>
            </a:r>
            <a:endParaRPr lang="en-US" sz="1600" b="1">
              <a:solidFill>
                <a:srgbClr val="4EBEA4"/>
              </a:solidFill>
              <a:latin typeface="Helvetica" panose="020B0403020202020204" pitchFamily="34" charset="0"/>
            </a:endParaRPr>
          </a:p>
        </p:txBody>
      </p:sp>
    </p:spTree>
    <p:extLst>
      <p:ext uri="{BB962C8B-B14F-4D97-AF65-F5344CB8AC3E}">
        <p14:creationId xmlns:p14="http://schemas.microsoft.com/office/powerpoint/2010/main" val="2199684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B8E523-FDEF-45CE-9F45-B8AFF655E9A1}"/>
              </a:ext>
            </a:extLst>
          </p:cNvPr>
          <p:cNvSpPr/>
          <p:nvPr/>
        </p:nvSpPr>
        <p:spPr>
          <a:xfrm>
            <a:off x="-1878" y="1536193"/>
            <a:ext cx="12189977" cy="533295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5544B4-64B7-4E00-A1B6-76422658B8ED}"/>
              </a:ext>
            </a:extLst>
          </p:cNvPr>
          <p:cNvSpPr/>
          <p:nvPr/>
        </p:nvSpPr>
        <p:spPr>
          <a:xfrm>
            <a:off x="157608" y="218635"/>
            <a:ext cx="12012873" cy="892552"/>
          </a:xfrm>
          <a:prstGeom prst="rect">
            <a:avLst/>
          </a:prstGeom>
        </p:spPr>
        <p:txBody>
          <a:bodyPr wrap="square">
            <a:spAutoFit/>
          </a:bodyPr>
          <a:lstStyle/>
          <a:p>
            <a:pPr>
              <a:defRPr/>
            </a:pPr>
            <a:r>
              <a:rPr lang="en-US" sz="2600" b="1">
                <a:solidFill>
                  <a:srgbClr val="1B1464"/>
                </a:solidFill>
                <a:latin typeface="Helvetica" pitchFamily="2" charset="0"/>
              </a:rPr>
              <a:t>With people splitting their time across premium video sources, streaming has become a crucial component of converged TV (30% of total video time)</a:t>
            </a:r>
            <a:endParaRPr lang="en-US" sz="2600" b="1">
              <a:solidFill>
                <a:srgbClr val="FF0000"/>
              </a:solidFill>
              <a:latin typeface="Helvetica" pitchFamily="2" charset="0"/>
            </a:endParaRPr>
          </a:p>
        </p:txBody>
      </p:sp>
      <p:pic>
        <p:nvPicPr>
          <p:cNvPr id="53" name="Picture 52">
            <a:extLst>
              <a:ext uri="{FF2B5EF4-FFF2-40B4-BE49-F238E27FC236}">
                <a16:creationId xmlns:a16="http://schemas.microsoft.com/office/drawing/2014/main" id="{6E776F20-0C0A-40F1-8A82-AFA21D769A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7" name="Slide Number Placeholder 5">
            <a:extLst>
              <a:ext uri="{FF2B5EF4-FFF2-40B4-BE49-F238E27FC236}">
                <a16:creationId xmlns:a16="http://schemas.microsoft.com/office/drawing/2014/main" id="{F4924CEC-B93E-4AC0-8A04-78491176ACE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8" name="Rectangle 57">
            <a:extLst>
              <a:ext uri="{FF2B5EF4-FFF2-40B4-BE49-F238E27FC236}">
                <a16:creationId xmlns:a16="http://schemas.microsoft.com/office/drawing/2014/main" id="{A3070042-DC19-4E31-BE5C-838860ED3E0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4" name="Chart 3">
            <a:extLst>
              <a:ext uri="{FF2B5EF4-FFF2-40B4-BE49-F238E27FC236}">
                <a16:creationId xmlns:a16="http://schemas.microsoft.com/office/drawing/2014/main" id="{F50BC6D5-D99A-432E-863F-B8B17D138826}"/>
              </a:ext>
            </a:extLst>
          </p:cNvPr>
          <p:cNvGraphicFramePr/>
          <p:nvPr>
            <p:extLst>
              <p:ext uri="{D42A27DB-BD31-4B8C-83A1-F6EECF244321}">
                <p14:modId xmlns:p14="http://schemas.microsoft.com/office/powerpoint/2010/main" val="2512983426"/>
              </p:ext>
            </p:extLst>
          </p:nvPr>
        </p:nvGraphicFramePr>
        <p:xfrm>
          <a:off x="1987549" y="2062864"/>
          <a:ext cx="8216901" cy="407722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762200B-C4AF-489D-88A2-BDD66928B8AA}"/>
              </a:ext>
            </a:extLst>
          </p:cNvPr>
          <p:cNvSpPr txBox="1"/>
          <p:nvPr/>
        </p:nvSpPr>
        <p:spPr>
          <a:xfrm>
            <a:off x="483208" y="6224496"/>
            <a:ext cx="11225586" cy="307777"/>
          </a:xfrm>
          <a:prstGeom prst="rect">
            <a:avLst/>
          </a:prstGeom>
          <a:noFill/>
        </p:spPr>
        <p:txBody>
          <a:bodyPr wrap="square" rtlCol="0">
            <a:spAutoFit/>
          </a:bodyPr>
          <a:lstStyle/>
          <a:p>
            <a:r>
              <a:rPr lang="en-US" sz="700" dirty="0">
                <a:solidFill>
                  <a:srgbClr val="1B1464"/>
                </a:solidFill>
                <a:latin typeface="Helvetica" panose="020B0403020202020204" pitchFamily="34" charset="0"/>
              </a:rPr>
              <a:t>Source: Nielsen Gauge, analysis of May 2021 and April 2022, Nielsen National TV Panel Data plus Streaming Video Ratings, Total Day, P2+. ‘Other’ includes video on-demand content, cable set top box streaming, gaming and DVD usage. Note: Convergent TV represents linear TV and streaming.</a:t>
            </a:r>
          </a:p>
        </p:txBody>
      </p:sp>
      <p:sp>
        <p:nvSpPr>
          <p:cNvPr id="11" name="Rectangle: Rounded Corners 10">
            <a:extLst>
              <a:ext uri="{FF2B5EF4-FFF2-40B4-BE49-F238E27FC236}">
                <a16:creationId xmlns:a16="http://schemas.microsoft.com/office/drawing/2014/main" id="{E1A66FAE-690E-4565-93C4-701A1DB25FC6}"/>
              </a:ext>
            </a:extLst>
          </p:cNvPr>
          <p:cNvSpPr/>
          <p:nvPr/>
        </p:nvSpPr>
        <p:spPr>
          <a:xfrm>
            <a:off x="9471705" y="2801568"/>
            <a:ext cx="1890500" cy="1377732"/>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50" dirty="0">
                <a:solidFill>
                  <a:srgbClr val="ED3C8D"/>
                </a:solidFill>
                <a:latin typeface="Helvetica" panose="020B0403020202020204" pitchFamily="34" charset="0"/>
              </a:rPr>
              <a:t>Other Streaming: </a:t>
            </a:r>
            <a:r>
              <a:rPr lang="en-US" sz="1150" b="1" dirty="0">
                <a:solidFill>
                  <a:srgbClr val="ED3C8D"/>
                </a:solidFill>
                <a:latin typeface="Helvetica" panose="020B0403020202020204" pitchFamily="34" charset="0"/>
              </a:rPr>
              <a:t>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Netflix: </a:t>
            </a:r>
            <a:r>
              <a:rPr kumimoji="0" lang="en-US" sz="115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YouTube: </a:t>
            </a:r>
            <a:r>
              <a:rPr kumimoji="0" lang="en-US" sz="115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Hulu: </a:t>
            </a:r>
            <a:r>
              <a:rPr kumimoji="0" lang="en-US" sz="115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Prime Video: </a:t>
            </a:r>
            <a:r>
              <a:rPr kumimoji="0" lang="en-US" sz="115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Disney+: </a:t>
            </a:r>
            <a:r>
              <a:rPr kumimoji="0" lang="en-US" sz="115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srgbClr val="ED3C8D"/>
                </a:solidFill>
                <a:latin typeface="Helvetica" panose="020B0403020202020204" pitchFamily="34" charset="0"/>
              </a:rPr>
              <a:t>HBO Max:</a:t>
            </a:r>
            <a:r>
              <a:rPr lang="en-US" sz="1150" b="1" dirty="0">
                <a:solidFill>
                  <a:srgbClr val="ED3C8D"/>
                </a:solidFill>
                <a:latin typeface="Helvetica" panose="020B0403020202020204" pitchFamily="34" charset="0"/>
              </a:rPr>
              <a:t> 1.0%</a:t>
            </a:r>
            <a:endParaRPr kumimoji="0" lang="en-US" sz="115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13" name="Left Brace 12">
            <a:extLst>
              <a:ext uri="{FF2B5EF4-FFF2-40B4-BE49-F238E27FC236}">
                <a16:creationId xmlns:a16="http://schemas.microsoft.com/office/drawing/2014/main" id="{92485BBC-DF76-4A33-A680-DC939A2489B7}"/>
              </a:ext>
            </a:extLst>
          </p:cNvPr>
          <p:cNvSpPr/>
          <p:nvPr/>
        </p:nvSpPr>
        <p:spPr>
          <a:xfrm>
            <a:off x="2744212" y="3111501"/>
            <a:ext cx="316488" cy="711200"/>
          </a:xfrm>
          <a:prstGeom prst="leftBrace">
            <a:avLst>
              <a:gd name="adj1" fmla="val 44912"/>
              <a:gd name="adj2" fmla="val 50000"/>
            </a:avLst>
          </a:prstGeom>
          <a:ln w="19050">
            <a:solidFill>
              <a:srgbClr val="ED3C8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351CAB4-CB20-4647-8512-AE1AA652A890}"/>
              </a:ext>
            </a:extLst>
          </p:cNvPr>
          <p:cNvSpPr/>
          <p:nvPr/>
        </p:nvSpPr>
        <p:spPr>
          <a:xfrm>
            <a:off x="793764" y="2876065"/>
            <a:ext cx="1890500" cy="1182071"/>
          </a:xfrm>
          <a:prstGeom prst="roundRect">
            <a:avLst/>
          </a:prstGeom>
          <a:solidFill>
            <a:schemeClr val="bg1"/>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50">
                <a:solidFill>
                  <a:srgbClr val="ED3C8D"/>
                </a:solidFill>
                <a:latin typeface="Helvetica" panose="020B0403020202020204" pitchFamily="34" charset="0"/>
              </a:rPr>
              <a:t>Other Streaming: </a:t>
            </a:r>
            <a:r>
              <a:rPr lang="en-US" sz="1150" b="1">
                <a:solidFill>
                  <a:srgbClr val="ED3C8D"/>
                </a:solidFill>
                <a:latin typeface="Helvetica" panose="020B0403020202020204" pitchFamily="34"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Netflix: </a:t>
            </a:r>
            <a:r>
              <a:rPr kumimoji="0" lang="en-US" sz="11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YouTube: </a:t>
            </a:r>
            <a:r>
              <a:rPr kumimoji="0" lang="en-US" sz="11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Hulu: </a:t>
            </a:r>
            <a:r>
              <a:rPr lang="en-US" sz="1150" b="1">
                <a:solidFill>
                  <a:srgbClr val="ED3C8D"/>
                </a:solidFill>
                <a:latin typeface="Helvetica" panose="020B0403020202020204" pitchFamily="34" charset="0"/>
              </a:rPr>
              <a:t>3</a:t>
            </a:r>
            <a:r>
              <a:rPr kumimoji="0" lang="en-US" sz="11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Prime Video: </a:t>
            </a:r>
            <a:r>
              <a:rPr kumimoji="0" lang="en-US" sz="11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Disney+: </a:t>
            </a:r>
            <a:r>
              <a:rPr kumimoji="0" lang="en-US" sz="11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a:t>
            </a:r>
          </a:p>
        </p:txBody>
      </p:sp>
      <p:sp>
        <p:nvSpPr>
          <p:cNvPr id="16" name="TextBox 15">
            <a:extLst>
              <a:ext uri="{FF2B5EF4-FFF2-40B4-BE49-F238E27FC236}">
                <a16:creationId xmlns:a16="http://schemas.microsoft.com/office/drawing/2014/main" id="{3459C766-1EE6-4AAC-970B-53D3836A39D7}"/>
              </a:ext>
            </a:extLst>
          </p:cNvPr>
          <p:cNvSpPr txBox="1"/>
          <p:nvPr/>
        </p:nvSpPr>
        <p:spPr>
          <a:xfrm>
            <a:off x="1987549" y="1683912"/>
            <a:ext cx="8216901" cy="378952"/>
          </a:xfrm>
          <a:prstGeom prst="rect">
            <a:avLst/>
          </a:prstGeom>
          <a:noFill/>
        </p:spPr>
        <p:txBody>
          <a:bodyPr wrap="square" rtlCol="0">
            <a:spAutoFit/>
          </a:bodyPr>
          <a:lstStyle/>
          <a:p>
            <a:pPr algn="ctr"/>
            <a:r>
              <a:rPr lang="en-US" b="1" u="sng">
                <a:solidFill>
                  <a:srgbClr val="1B1464"/>
                </a:solidFill>
                <a:latin typeface="Helvetica" panose="020B0403020202020204" pitchFamily="34" charset="0"/>
              </a:rPr>
              <a:t>P2+ Total Time Spent With TV by Video Source</a:t>
            </a:r>
          </a:p>
        </p:txBody>
      </p:sp>
      <p:sp>
        <p:nvSpPr>
          <p:cNvPr id="19" name="Left Brace 18">
            <a:extLst>
              <a:ext uri="{FF2B5EF4-FFF2-40B4-BE49-F238E27FC236}">
                <a16:creationId xmlns:a16="http://schemas.microsoft.com/office/drawing/2014/main" id="{13AED50B-6B68-46F5-A37D-5452E58E16B6}"/>
              </a:ext>
            </a:extLst>
          </p:cNvPr>
          <p:cNvSpPr/>
          <p:nvPr/>
        </p:nvSpPr>
        <p:spPr>
          <a:xfrm>
            <a:off x="2775491" y="3874448"/>
            <a:ext cx="316488" cy="1802452"/>
          </a:xfrm>
          <a:prstGeom prst="leftBrace">
            <a:avLst>
              <a:gd name="adj1" fmla="val 44912"/>
              <a:gd name="adj2" fmla="val 50000"/>
            </a:avLst>
          </a:prstGeom>
          <a:ln w="19050">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E015E433-E8BF-40A4-A0A2-11C79AE41B1C}"/>
              </a:ext>
            </a:extLst>
          </p:cNvPr>
          <p:cNvSpPr/>
          <p:nvPr/>
        </p:nvSpPr>
        <p:spPr>
          <a:xfrm>
            <a:off x="891064" y="4537081"/>
            <a:ext cx="1793200" cy="506997"/>
          </a:xfrm>
          <a:prstGeom prst="round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1B1464"/>
                </a:solidFill>
                <a:latin typeface="Helvetica" panose="020B0403020202020204" pitchFamily="34" charset="0"/>
              </a:rPr>
              <a:t>Cable &amp; Broadcast:</a:t>
            </a:r>
          </a:p>
          <a:p>
            <a:pPr algn="ct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64</a:t>
            </a:r>
            <a:r>
              <a:rPr lang="en-US" sz="1600" b="1">
                <a:solidFill>
                  <a:srgbClr val="1B1464"/>
                </a:solidFill>
                <a:latin typeface="Helvetica" panose="020B0403020202020204" pitchFamily="34" charset="0"/>
              </a:rPr>
              <a:t>%</a:t>
            </a:r>
            <a:endPar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Left Brace 20">
            <a:extLst>
              <a:ext uri="{FF2B5EF4-FFF2-40B4-BE49-F238E27FC236}">
                <a16:creationId xmlns:a16="http://schemas.microsoft.com/office/drawing/2014/main" id="{21FC194F-2EA1-4B25-B8B2-6609740320D1}"/>
              </a:ext>
            </a:extLst>
          </p:cNvPr>
          <p:cNvSpPr/>
          <p:nvPr/>
        </p:nvSpPr>
        <p:spPr>
          <a:xfrm rot="10800000">
            <a:off x="9095269" y="3064387"/>
            <a:ext cx="316488" cy="817717"/>
          </a:xfrm>
          <a:prstGeom prst="leftBrace">
            <a:avLst>
              <a:gd name="adj1" fmla="val 44912"/>
              <a:gd name="adj2" fmla="val 50000"/>
            </a:avLst>
          </a:prstGeom>
          <a:ln w="19050">
            <a:solidFill>
              <a:srgbClr val="ED3C8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eft Brace 21">
            <a:extLst>
              <a:ext uri="{FF2B5EF4-FFF2-40B4-BE49-F238E27FC236}">
                <a16:creationId xmlns:a16="http://schemas.microsoft.com/office/drawing/2014/main" id="{F22F541E-EE28-45ED-98CF-E80ECADAE652}"/>
              </a:ext>
            </a:extLst>
          </p:cNvPr>
          <p:cNvSpPr/>
          <p:nvPr/>
        </p:nvSpPr>
        <p:spPr>
          <a:xfrm rot="10800000">
            <a:off x="9095269" y="3918075"/>
            <a:ext cx="316488" cy="1772640"/>
          </a:xfrm>
          <a:prstGeom prst="leftBrace">
            <a:avLst>
              <a:gd name="adj1" fmla="val 44912"/>
              <a:gd name="adj2" fmla="val 50000"/>
            </a:avLst>
          </a:prstGeom>
          <a:ln w="19050">
            <a:solidFill>
              <a:srgbClr val="1B146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264F5EA2-AD31-4575-B722-C728D16E9E05}"/>
              </a:ext>
            </a:extLst>
          </p:cNvPr>
          <p:cNvSpPr/>
          <p:nvPr/>
        </p:nvSpPr>
        <p:spPr>
          <a:xfrm>
            <a:off x="9471705" y="4550896"/>
            <a:ext cx="1793200" cy="506997"/>
          </a:xfrm>
          <a:prstGeom prst="roundRect">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B1464"/>
                </a:solidFill>
                <a:latin typeface="Helvetica" panose="020B0403020202020204" pitchFamily="34" charset="0"/>
              </a:rPr>
              <a:t>Cable &amp; Broadcast:</a:t>
            </a:r>
          </a:p>
          <a:p>
            <a:pPr algn="ctr"/>
            <a:r>
              <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61.5</a:t>
            </a:r>
            <a:r>
              <a:rPr lang="en-US" sz="1600" b="1" dirty="0">
                <a:solidFill>
                  <a:srgbClr val="1B1464"/>
                </a:solidFill>
                <a:latin typeface="Helvetica" panose="020B0403020202020204" pitchFamily="34" charset="0"/>
              </a:rPr>
              <a:t>%</a:t>
            </a:r>
            <a:endParaRPr kumimoji="0" lang="en-US" sz="16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FAB379F6-2843-4A77-9DA9-95E3993F1E07}"/>
              </a:ext>
            </a:extLst>
          </p:cNvPr>
          <p:cNvSpPr/>
          <p:nvPr/>
        </p:nvSpPr>
        <p:spPr>
          <a:xfrm>
            <a:off x="127901" y="1125815"/>
            <a:ext cx="12012873" cy="338554"/>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600">
                <a:solidFill>
                  <a:srgbClr val="1B1464"/>
                </a:solidFill>
                <a:latin typeface="Helvetica"/>
              </a:rPr>
              <a:t>Linear TV has experienced only a nominal decrease in share over the last year amidst the growth of convergent TV</a:t>
            </a:r>
            <a:endParaRPr kumimoji="0" lang="en-US" sz="1600" b="0" i="0" u="none" strike="noStrike" kern="1200" cap="none" spc="0" normalizeH="0" baseline="0" noProof="0">
              <a:ln>
                <a:noFill/>
              </a:ln>
              <a:solidFill>
                <a:srgbClr val="ED3C8D"/>
              </a:solidFill>
              <a:effectLst/>
              <a:uLnTx/>
              <a:uFillTx/>
              <a:latin typeface="Helvetica"/>
              <a:ea typeface="+mn-ea"/>
              <a:cs typeface="+mn-cs"/>
            </a:endParaRPr>
          </a:p>
        </p:txBody>
      </p:sp>
    </p:spTree>
    <p:extLst>
      <p:ext uri="{BB962C8B-B14F-4D97-AF65-F5344CB8AC3E}">
        <p14:creationId xmlns:p14="http://schemas.microsoft.com/office/powerpoint/2010/main" val="3898409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Reed Kiely</DisplayName>
        <AccountId>39</AccountId>
        <AccountType/>
      </UserInfo>
      <UserInfo>
        <DisplayName>Marianne Vita</DisplayName>
        <AccountId>43</AccountId>
        <AccountType/>
      </UserInfo>
      <UserInfo>
        <DisplayName>Danielle Delauro</DisplayName>
        <AccountId>38</AccountId>
        <AccountType/>
      </UserInfo>
      <UserInfo>
        <DisplayName>Karolina Guillen</DisplayName>
        <AccountId>14</AccountId>
        <AccountType/>
      </UserInfo>
      <UserInfo>
        <DisplayName>Dylan Breger</DisplayName>
        <AccountId>93</AccountId>
        <AccountType/>
      </UserInfo>
      <UserInfo>
        <DisplayName>Nellie Chung</DisplayName>
        <AccountId>63</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D795FC-E9E6-4CD6-ACC5-D9C54BACAB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1C2F5-9E6C-462B-B084-15A715C2E2C4}">
  <ds:schemaRefs>
    <ds:schemaRef ds:uri="http://schemas.microsoft.com/sharepoint/v3/contenttype/forms"/>
  </ds:schemaRefs>
</ds:datastoreItem>
</file>

<file path=customXml/itemProps3.xml><?xml version="1.0" encoding="utf-8"?>
<ds:datastoreItem xmlns:ds="http://schemas.openxmlformats.org/officeDocument/2006/customXml" ds:itemID="{148EE576-996E-456A-A77E-28AE53B71462}">
  <ds:schemaRefs>
    <ds:schemaRef ds:uri="9f6166fe-9f5b-43aa-b8a9-b4d7ad530bda"/>
    <ds:schemaRef ds:uri="a86b28e8-29a6-4ab8-af18-2a7f61acfad2"/>
    <ds:schemaRef ds:uri="c00419b3-ff22-4e92-8e74-ef4894f6b0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TotalTime>
  <Words>1846</Words>
  <Application>Microsoft Office PowerPoint</Application>
  <PresentationFormat>Widescreen</PresentationFormat>
  <Paragraphs>147</Paragraphs>
  <Slides>12</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12</vt:i4>
      </vt:variant>
    </vt:vector>
  </HeadingPairs>
  <TitlesOfParts>
    <vt:vector size="23" baseType="lpstr">
      <vt:lpstr>Arial</vt:lpstr>
      <vt:lpstr>Calibri</vt:lpstr>
      <vt:lpstr>Calibri Light</vt:lpstr>
      <vt:lpstr>Helvetica</vt:lpstr>
      <vt:lpstr>Helvetica Light</vt:lpstr>
      <vt:lpstr>Open Sans</vt:lpstr>
      <vt:lpstr>Trebuchet MS</vt:lpstr>
      <vt:lpstr>Office Theme</vt:lpstr>
      <vt:lpstr>9_Custom Design</vt:lpstr>
      <vt:lpstr>6_Custom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cp:revision>
  <cp:lastPrinted>2020-09-28T20:48:35Z</cp:lastPrinted>
  <dcterms:created xsi:type="dcterms:W3CDTF">2019-11-08T17:29:39Z</dcterms:created>
  <dcterms:modified xsi:type="dcterms:W3CDTF">2022-06-09T14:54:05Z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