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  <p:sldMasterId id="2147483679" r:id="rId6"/>
    <p:sldMasterId id="2147483684" r:id="rId7"/>
  </p:sldMasterIdLst>
  <p:notesMasterIdLst>
    <p:notesMasterId r:id="rId22"/>
  </p:notesMasterIdLst>
  <p:sldIdLst>
    <p:sldId id="2144328252" r:id="rId8"/>
    <p:sldId id="2144328261" r:id="rId9"/>
    <p:sldId id="2144328243" r:id="rId10"/>
    <p:sldId id="2144328251" r:id="rId11"/>
    <p:sldId id="2144328263" r:id="rId12"/>
    <p:sldId id="2144328258" r:id="rId13"/>
    <p:sldId id="2144328254" r:id="rId14"/>
    <p:sldId id="2144328255" r:id="rId15"/>
    <p:sldId id="2144328256" r:id="rId16"/>
    <p:sldId id="2144328257" r:id="rId17"/>
    <p:sldId id="2144328259" r:id="rId18"/>
    <p:sldId id="2144328260" r:id="rId19"/>
    <p:sldId id="2144328106" r:id="rId20"/>
    <p:sldId id="2144327406" r:id="rId21"/>
  </p:sldIdLst>
  <p:sldSz cx="12192000" cy="6858000"/>
  <p:notesSz cx="9385300" cy="7099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85A107-2D3E-7AFE-0528-70F5B03A336C}" name="Marianne Vita" initials="MV" userId="S::mariannev@thevab.com::35b1102d-d340-4a85-a709-12ee727aa48b" providerId="AD"/>
  <p188:author id="{6644001F-98D2-AF68-925B-F4D39E797894}" name="Jason Wiese" initials="JW" userId="S::jasonw@thevab.com::4bff8d5b-7de6-4655-b397-69b0afc81113" providerId="AD"/>
  <p188:author id="{41E8424B-45FD-3ECB-0948-723F916FFB79}" name="Danielle Delauro" initials="DD" userId="S::danielled@thevab.com::79c3a64d-209a-45df-902b-7cba6cccfd68" providerId="AD"/>
  <p188:author id="{A5C48789-DAFD-4389-7A87-B92CBB8A351A}" name="Reed Kiely" initials="RK" userId="S::reedk@thevab.com::768be38e-2fb5-40ce-925d-bd8e9d9e3c31" providerId="AD"/>
  <p188:author id="{F0141AB7-7F25-3C16-C77D-5FEA2DA4B116}" name="Karolina Guillen" initials="KG" userId="S::karolinaG@thevab.com::c1c08796-a0be-47c6-af52-5d31fd96ec50" providerId="AD"/>
  <p188:author id="{21855EDF-F9CE-3B66-C6A5-06158391F461}" name="Leah Montner Dixon" initials="LMD" userId="S::leahm@thevab.com::d5b2ae9e-9213-4442-b7df-4db8cbe51e5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olina Guillen" initials="KG" lastIdx="3" clrIdx="0">
    <p:extLst>
      <p:ext uri="{19B8F6BF-5375-455C-9EA6-DF929625EA0E}">
        <p15:presenceInfo xmlns:p15="http://schemas.microsoft.com/office/powerpoint/2012/main" userId="S::karolinaG@thevab.com::c1c08796-a0be-47c6-af52-5d31fd96ec50" providerId="AD"/>
      </p:ext>
    </p:extLst>
  </p:cmAuthor>
  <p:cmAuthor id="2" name="Danielle Delauro" initials="DD" lastIdx="4" clrIdx="1">
    <p:extLst>
      <p:ext uri="{19B8F6BF-5375-455C-9EA6-DF929625EA0E}">
        <p15:presenceInfo xmlns:p15="http://schemas.microsoft.com/office/powerpoint/2012/main" userId="S-1-5-21-196352387-3830531953-789369879-1177" providerId="AD"/>
      </p:ext>
    </p:extLst>
  </p:cmAuthor>
  <p:cmAuthor id="3" name="Jason Wiese" initials="JW" lastIdx="27" clrIdx="2">
    <p:extLst>
      <p:ext uri="{19B8F6BF-5375-455C-9EA6-DF929625EA0E}">
        <p15:presenceInfo xmlns:p15="http://schemas.microsoft.com/office/powerpoint/2012/main" userId="S::jasonw@thevab.com::4bff8d5b-7de6-4655-b397-69b0afc81113" providerId="AD"/>
      </p:ext>
    </p:extLst>
  </p:cmAuthor>
  <p:cmAuthor id="4" name="Leah Montner Dixon" initials="LMD" lastIdx="2" clrIdx="3">
    <p:extLst>
      <p:ext uri="{19B8F6BF-5375-455C-9EA6-DF929625EA0E}">
        <p15:presenceInfo xmlns:p15="http://schemas.microsoft.com/office/powerpoint/2012/main" userId="S::leahm@thevab.com::d5b2ae9e-9213-4442-b7df-4db8cbe51e5d" providerId="AD"/>
      </p:ext>
    </p:extLst>
  </p:cmAuthor>
  <p:cmAuthor id="5" name="Danielle Delauro" initials="DD [2]" lastIdx="14" clrIdx="4">
    <p:extLst>
      <p:ext uri="{19B8F6BF-5375-455C-9EA6-DF929625EA0E}">
        <p15:presenceInfo xmlns:p15="http://schemas.microsoft.com/office/powerpoint/2012/main" userId="S::danielled@thevab.com::79c3a64d-209a-45df-902b-7cba6cccfd68" providerId="AD"/>
      </p:ext>
    </p:extLst>
  </p:cmAuthor>
  <p:cmAuthor id="6" name="Marianne Vita" initials="MV" lastIdx="6" clrIdx="5">
    <p:extLst>
      <p:ext uri="{19B8F6BF-5375-455C-9EA6-DF929625EA0E}">
        <p15:presenceInfo xmlns:p15="http://schemas.microsoft.com/office/powerpoint/2012/main" userId="S::mariannev@thevab.com::35b1102d-d340-4a85-a709-12ee727aa48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464"/>
    <a:srgbClr val="ED3C8D"/>
    <a:srgbClr val="4EBEA4"/>
    <a:srgbClr val="00BFF2"/>
    <a:srgbClr val="A343FF"/>
    <a:srgbClr val="ACBDCE"/>
    <a:srgbClr val="FFFF00"/>
    <a:srgbClr val="FFE600"/>
    <a:srgbClr val="E2E8F1"/>
    <a:srgbClr val="7ED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6A9520-4876-463F-ABBD-842AFEF3F3F4}" v="3" dt="2022-06-09T14:56:03.4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Wiese" userId="4bff8d5b-7de6-4655-b397-69b0afc81113" providerId="ADAL" clId="{9F63C3CD-28E9-4255-8DBB-48B4412CE582}"/>
    <pc:docChg chg="custSel modSld">
      <pc:chgData name="Jason Wiese" userId="4bff8d5b-7de6-4655-b397-69b0afc81113" providerId="ADAL" clId="{9F63C3CD-28E9-4255-8DBB-48B4412CE582}" dt="2022-05-06T00:20:33.847" v="171" actId="6549"/>
      <pc:docMkLst>
        <pc:docMk/>
      </pc:docMkLst>
      <pc:sldChg chg="addSp delSp modSp mod">
        <pc:chgData name="Jason Wiese" userId="4bff8d5b-7de6-4655-b397-69b0afc81113" providerId="ADAL" clId="{9F63C3CD-28E9-4255-8DBB-48B4412CE582}" dt="2022-05-06T00:20:33.847" v="171" actId="6549"/>
        <pc:sldMkLst>
          <pc:docMk/>
          <pc:sldMk cId="1007027216" sldId="2144328261"/>
        </pc:sldMkLst>
        <pc:spChg chg="mod">
          <ac:chgData name="Jason Wiese" userId="4bff8d5b-7de6-4655-b397-69b0afc81113" providerId="ADAL" clId="{9F63C3CD-28E9-4255-8DBB-48B4412CE582}" dt="2022-05-06T00:20:33.847" v="171" actId="6549"/>
          <ac:spMkLst>
            <pc:docMk/>
            <pc:sldMk cId="1007027216" sldId="2144328261"/>
            <ac:spMk id="2" creationId="{1090CC60-BE2F-4BCF-A2C8-46E7A5384583}"/>
          </ac:spMkLst>
        </pc:spChg>
        <pc:spChg chg="del">
          <ac:chgData name="Jason Wiese" userId="4bff8d5b-7de6-4655-b397-69b0afc81113" providerId="ADAL" clId="{9F63C3CD-28E9-4255-8DBB-48B4412CE582}" dt="2022-05-06T00:15:40.469" v="65" actId="478"/>
          <ac:spMkLst>
            <pc:docMk/>
            <pc:sldMk cId="1007027216" sldId="2144328261"/>
            <ac:spMk id="19" creationId="{86F7A800-5C80-49C0-A0C7-0AEE7CCEF8E5}"/>
          </ac:spMkLst>
        </pc:spChg>
        <pc:spChg chg="add mod">
          <ac:chgData name="Jason Wiese" userId="4bff8d5b-7de6-4655-b397-69b0afc81113" providerId="ADAL" clId="{9F63C3CD-28E9-4255-8DBB-48B4412CE582}" dt="2022-05-06T00:19:08.117" v="166" actId="1036"/>
          <ac:spMkLst>
            <pc:docMk/>
            <pc:sldMk cId="1007027216" sldId="2144328261"/>
            <ac:spMk id="20" creationId="{B8B22BD9-46CB-C5DD-F915-F380A1F9E2E5}"/>
          </ac:spMkLst>
        </pc:spChg>
        <pc:spChg chg="add mod">
          <ac:chgData name="Jason Wiese" userId="4bff8d5b-7de6-4655-b397-69b0afc81113" providerId="ADAL" clId="{9F63C3CD-28E9-4255-8DBB-48B4412CE582}" dt="2022-05-06T00:15:54.247" v="66"/>
          <ac:spMkLst>
            <pc:docMk/>
            <pc:sldMk cId="1007027216" sldId="2144328261"/>
            <ac:spMk id="24" creationId="{86183DEB-737D-0BF0-9421-418ECACBCDE3}"/>
          </ac:spMkLst>
        </pc:spChg>
        <pc:spChg chg="del">
          <ac:chgData name="Jason Wiese" userId="4bff8d5b-7de6-4655-b397-69b0afc81113" providerId="ADAL" clId="{9F63C3CD-28E9-4255-8DBB-48B4412CE582}" dt="2022-05-06T00:15:40.469" v="65" actId="478"/>
          <ac:spMkLst>
            <pc:docMk/>
            <pc:sldMk cId="1007027216" sldId="2144328261"/>
            <ac:spMk id="25" creationId="{EEB78357-C479-414A-9FF2-4FD162D20FD4}"/>
          </ac:spMkLst>
        </pc:spChg>
        <pc:spChg chg="add mod">
          <ac:chgData name="Jason Wiese" userId="4bff8d5b-7de6-4655-b397-69b0afc81113" providerId="ADAL" clId="{9F63C3CD-28E9-4255-8DBB-48B4412CE582}" dt="2022-05-06T00:15:54.247" v="66"/>
          <ac:spMkLst>
            <pc:docMk/>
            <pc:sldMk cId="1007027216" sldId="2144328261"/>
            <ac:spMk id="26" creationId="{3FBC5368-27CC-12D2-6675-084359F46B95}"/>
          </ac:spMkLst>
        </pc:spChg>
        <pc:spChg chg="del mod">
          <ac:chgData name="Jason Wiese" userId="4bff8d5b-7de6-4655-b397-69b0afc81113" providerId="ADAL" clId="{9F63C3CD-28E9-4255-8DBB-48B4412CE582}" dt="2022-05-06T00:15:40.469" v="65" actId="478"/>
          <ac:spMkLst>
            <pc:docMk/>
            <pc:sldMk cId="1007027216" sldId="2144328261"/>
            <ac:spMk id="27" creationId="{79034D33-6E43-45F1-B522-68B34686BAC2}"/>
          </ac:spMkLst>
        </pc:spChg>
        <pc:spChg chg="add del mod">
          <ac:chgData name="Jason Wiese" userId="4bff8d5b-7de6-4655-b397-69b0afc81113" providerId="ADAL" clId="{9F63C3CD-28E9-4255-8DBB-48B4412CE582}" dt="2022-05-06T00:17:31.743" v="74" actId="478"/>
          <ac:spMkLst>
            <pc:docMk/>
            <pc:sldMk cId="1007027216" sldId="2144328261"/>
            <ac:spMk id="29" creationId="{A88C2803-A9EA-82FA-712F-F5E89D7291E1}"/>
          </ac:spMkLst>
        </pc:spChg>
        <pc:spChg chg="del">
          <ac:chgData name="Jason Wiese" userId="4bff8d5b-7de6-4655-b397-69b0afc81113" providerId="ADAL" clId="{9F63C3CD-28E9-4255-8DBB-48B4412CE582}" dt="2022-05-06T00:15:40.469" v="65" actId="478"/>
          <ac:spMkLst>
            <pc:docMk/>
            <pc:sldMk cId="1007027216" sldId="2144328261"/>
            <ac:spMk id="36" creationId="{8F6838BB-FF4C-4E89-9F99-871AF26350C7}"/>
          </ac:spMkLst>
        </pc:spChg>
        <pc:spChg chg="add mod">
          <ac:chgData name="Jason Wiese" userId="4bff8d5b-7de6-4655-b397-69b0afc81113" providerId="ADAL" clId="{9F63C3CD-28E9-4255-8DBB-48B4412CE582}" dt="2022-05-06T00:19:43.999" v="168"/>
          <ac:spMkLst>
            <pc:docMk/>
            <pc:sldMk cId="1007027216" sldId="2144328261"/>
            <ac:spMk id="38" creationId="{870D03D1-245B-456A-C2E0-001E757025C8}"/>
          </ac:spMkLst>
        </pc:spChg>
        <pc:picChg chg="add del mod">
          <ac:chgData name="Jason Wiese" userId="4bff8d5b-7de6-4655-b397-69b0afc81113" providerId="ADAL" clId="{9F63C3CD-28E9-4255-8DBB-48B4412CE582}" dt="2022-05-06T00:19:31.281" v="167" actId="478"/>
          <ac:picMkLst>
            <pc:docMk/>
            <pc:sldMk cId="1007027216" sldId="2144328261"/>
            <ac:picMk id="3" creationId="{84E13018-DF84-9205-15D3-E55EDC56F806}"/>
          </ac:picMkLst>
        </pc:picChg>
        <pc:picChg chg="del mod">
          <ac:chgData name="Jason Wiese" userId="4bff8d5b-7de6-4655-b397-69b0afc81113" providerId="ADAL" clId="{9F63C3CD-28E9-4255-8DBB-48B4412CE582}" dt="2022-05-06T00:15:40.469" v="65" actId="478"/>
          <ac:picMkLst>
            <pc:docMk/>
            <pc:sldMk cId="1007027216" sldId="2144328261"/>
            <ac:picMk id="6" creationId="{3E56F4D8-6513-78DB-CC6E-4DC8DBBC96B9}"/>
          </ac:picMkLst>
        </pc:picChg>
        <pc:picChg chg="del">
          <ac:chgData name="Jason Wiese" userId="4bff8d5b-7de6-4655-b397-69b0afc81113" providerId="ADAL" clId="{9F63C3CD-28E9-4255-8DBB-48B4412CE582}" dt="2022-05-06T00:18:25.387" v="159" actId="478"/>
          <ac:picMkLst>
            <pc:docMk/>
            <pc:sldMk cId="1007027216" sldId="2144328261"/>
            <ac:picMk id="7" creationId="{39D1BA2A-3E26-4FB5-9FE7-7DA49202B5E8}"/>
          </ac:picMkLst>
        </pc:picChg>
        <pc:picChg chg="del">
          <ac:chgData name="Jason Wiese" userId="4bff8d5b-7de6-4655-b397-69b0afc81113" providerId="ADAL" clId="{9F63C3CD-28E9-4255-8DBB-48B4412CE582}" dt="2022-05-06T00:15:40.469" v="65" actId="478"/>
          <ac:picMkLst>
            <pc:docMk/>
            <pc:sldMk cId="1007027216" sldId="2144328261"/>
            <ac:picMk id="8" creationId="{DF08F950-595A-4C31-8712-091CECBEC3BE}"/>
          </ac:picMkLst>
        </pc:picChg>
        <pc:picChg chg="add mod">
          <ac:chgData name="Jason Wiese" userId="4bff8d5b-7de6-4655-b397-69b0afc81113" providerId="ADAL" clId="{9F63C3CD-28E9-4255-8DBB-48B4412CE582}" dt="2022-05-06T00:15:54.247" v="66"/>
          <ac:picMkLst>
            <pc:docMk/>
            <pc:sldMk cId="1007027216" sldId="2144328261"/>
            <ac:picMk id="22" creationId="{009495C5-FBA1-E9A3-BC70-C4EFAF52B38F}"/>
          </ac:picMkLst>
        </pc:picChg>
        <pc:picChg chg="add mod">
          <ac:chgData name="Jason Wiese" userId="4bff8d5b-7de6-4655-b397-69b0afc81113" providerId="ADAL" clId="{9F63C3CD-28E9-4255-8DBB-48B4412CE582}" dt="2022-05-06T00:16:13.899" v="70" actId="108"/>
          <ac:picMkLst>
            <pc:docMk/>
            <pc:sldMk cId="1007027216" sldId="2144328261"/>
            <ac:picMk id="23" creationId="{66BFC72D-E7F8-C080-2AA8-6CD6F4F4C385}"/>
          </ac:picMkLst>
        </pc:picChg>
        <pc:picChg chg="add mod">
          <ac:chgData name="Jason Wiese" userId="4bff8d5b-7de6-4655-b397-69b0afc81113" providerId="ADAL" clId="{9F63C3CD-28E9-4255-8DBB-48B4412CE582}" dt="2022-05-06T00:17:06.194" v="73" actId="108"/>
          <ac:picMkLst>
            <pc:docMk/>
            <pc:sldMk cId="1007027216" sldId="2144328261"/>
            <ac:picMk id="28" creationId="{C52CA7CD-9A2B-1C9A-934C-BA4644D683AD}"/>
          </ac:picMkLst>
        </pc:picChg>
        <pc:picChg chg="del">
          <ac:chgData name="Jason Wiese" userId="4bff8d5b-7de6-4655-b397-69b0afc81113" providerId="ADAL" clId="{9F63C3CD-28E9-4255-8DBB-48B4412CE582}" dt="2022-05-06T00:15:40.469" v="65" actId="478"/>
          <ac:picMkLst>
            <pc:docMk/>
            <pc:sldMk cId="1007027216" sldId="2144328261"/>
            <ac:picMk id="30" creationId="{299B91F4-0A72-46CF-A0FB-DC9103612C7E}"/>
          </ac:picMkLst>
        </pc:picChg>
        <pc:picChg chg="del">
          <ac:chgData name="Jason Wiese" userId="4bff8d5b-7de6-4655-b397-69b0afc81113" providerId="ADAL" clId="{9F63C3CD-28E9-4255-8DBB-48B4412CE582}" dt="2022-05-06T00:15:40.469" v="65" actId="478"/>
          <ac:picMkLst>
            <pc:docMk/>
            <pc:sldMk cId="1007027216" sldId="2144328261"/>
            <ac:picMk id="31" creationId="{415B7D5D-6148-49C8-B641-04BBBC65D53E}"/>
          </ac:picMkLst>
        </pc:picChg>
        <pc:picChg chg="add mod">
          <ac:chgData name="Jason Wiese" userId="4bff8d5b-7de6-4655-b397-69b0afc81113" providerId="ADAL" clId="{9F63C3CD-28E9-4255-8DBB-48B4412CE582}" dt="2022-05-06T00:16:58.018" v="71" actId="208"/>
          <ac:picMkLst>
            <pc:docMk/>
            <pc:sldMk cId="1007027216" sldId="2144328261"/>
            <ac:picMk id="35" creationId="{9311B895-9237-8B77-1A12-535748D2E65B}"/>
          </ac:picMkLst>
        </pc:picChg>
        <pc:picChg chg="add mod">
          <ac:chgData name="Jason Wiese" userId="4bff8d5b-7de6-4655-b397-69b0afc81113" providerId="ADAL" clId="{9F63C3CD-28E9-4255-8DBB-48B4412CE582}" dt="2022-05-06T00:18:32.745" v="160"/>
          <ac:picMkLst>
            <pc:docMk/>
            <pc:sldMk cId="1007027216" sldId="2144328261"/>
            <ac:picMk id="37" creationId="{C5D70113-6B63-0581-6A45-9D8E66077439}"/>
          </ac:picMkLst>
        </pc:picChg>
      </pc:sldChg>
    </pc:docChg>
  </pc:docChgLst>
  <pc:docChgLst>
    <pc:chgData name="Leah Montner Dixon" userId="d5b2ae9e-9213-4442-b7df-4db8cbe51e5d" providerId="ADAL" clId="{A122BD3E-9BD4-40FD-960F-D8D8A9788750}"/>
    <pc:docChg chg="undo custSel modSld">
      <pc:chgData name="Leah Montner Dixon" userId="d5b2ae9e-9213-4442-b7df-4db8cbe51e5d" providerId="ADAL" clId="{A122BD3E-9BD4-40FD-960F-D8D8A9788750}" dt="2022-05-10T14:24:13.828" v="14"/>
      <pc:docMkLst>
        <pc:docMk/>
      </pc:docMkLst>
      <pc:sldChg chg="addSp delSp modSp mod">
        <pc:chgData name="Leah Montner Dixon" userId="d5b2ae9e-9213-4442-b7df-4db8cbe51e5d" providerId="ADAL" clId="{A122BD3E-9BD4-40FD-960F-D8D8A9788750}" dt="2022-05-10T14:24:13.828" v="14"/>
        <pc:sldMkLst>
          <pc:docMk/>
          <pc:sldMk cId="1007027216" sldId="2144328261"/>
        </pc:sldMkLst>
        <pc:spChg chg="del">
          <ac:chgData name="Leah Montner Dixon" userId="d5b2ae9e-9213-4442-b7df-4db8cbe51e5d" providerId="ADAL" clId="{A122BD3E-9BD4-40FD-960F-D8D8A9788750}" dt="2022-05-10T14:22:23.962" v="0" actId="478"/>
          <ac:spMkLst>
            <pc:docMk/>
            <pc:sldMk cId="1007027216" sldId="2144328261"/>
            <ac:spMk id="5" creationId="{8C36A0B2-9B68-47B9-8270-9BD9B81B69D4}"/>
          </ac:spMkLst>
        </pc:spChg>
        <pc:spChg chg="del">
          <ac:chgData name="Leah Montner Dixon" userId="d5b2ae9e-9213-4442-b7df-4db8cbe51e5d" providerId="ADAL" clId="{A122BD3E-9BD4-40FD-960F-D8D8A9788750}" dt="2022-05-10T14:22:23.962" v="0" actId="478"/>
          <ac:spMkLst>
            <pc:docMk/>
            <pc:sldMk cId="1007027216" sldId="2144328261"/>
            <ac:spMk id="20" creationId="{B8B22BD9-46CB-C5DD-F915-F380A1F9E2E5}"/>
          </ac:spMkLst>
        </pc:spChg>
        <pc:spChg chg="add del mod">
          <ac:chgData name="Leah Montner Dixon" userId="d5b2ae9e-9213-4442-b7df-4db8cbe51e5d" providerId="ADAL" clId="{A122BD3E-9BD4-40FD-960F-D8D8A9788750}" dt="2022-05-10T14:24:13.502" v="13" actId="478"/>
          <ac:spMkLst>
            <pc:docMk/>
            <pc:sldMk cId="1007027216" sldId="2144328261"/>
            <ac:spMk id="22" creationId="{A4023B71-1248-D992-B5FC-9B3489B82C34}"/>
          </ac:spMkLst>
        </pc:spChg>
        <pc:spChg chg="del">
          <ac:chgData name="Leah Montner Dixon" userId="d5b2ae9e-9213-4442-b7df-4db8cbe51e5d" providerId="ADAL" clId="{A122BD3E-9BD4-40FD-960F-D8D8A9788750}" dt="2022-05-10T14:22:23.962" v="0" actId="478"/>
          <ac:spMkLst>
            <pc:docMk/>
            <pc:sldMk cId="1007027216" sldId="2144328261"/>
            <ac:spMk id="24" creationId="{86183DEB-737D-0BF0-9421-418ECACBCDE3}"/>
          </ac:spMkLst>
        </pc:spChg>
        <pc:spChg chg="del">
          <ac:chgData name="Leah Montner Dixon" userId="d5b2ae9e-9213-4442-b7df-4db8cbe51e5d" providerId="ADAL" clId="{A122BD3E-9BD4-40FD-960F-D8D8A9788750}" dt="2022-05-10T14:22:23.962" v="0" actId="478"/>
          <ac:spMkLst>
            <pc:docMk/>
            <pc:sldMk cId="1007027216" sldId="2144328261"/>
            <ac:spMk id="26" creationId="{3FBC5368-27CC-12D2-6675-084359F46B95}"/>
          </ac:spMkLst>
        </pc:spChg>
        <pc:spChg chg="add del mod">
          <ac:chgData name="Leah Montner Dixon" userId="d5b2ae9e-9213-4442-b7df-4db8cbe51e5d" providerId="ADAL" clId="{A122BD3E-9BD4-40FD-960F-D8D8A9788750}" dt="2022-05-10T14:24:13.502" v="13" actId="478"/>
          <ac:spMkLst>
            <pc:docMk/>
            <pc:sldMk cId="1007027216" sldId="2144328261"/>
            <ac:spMk id="27" creationId="{11880210-563F-89D3-0928-38210BB524F8}"/>
          </ac:spMkLst>
        </pc:spChg>
        <pc:spChg chg="add del mod">
          <ac:chgData name="Leah Montner Dixon" userId="d5b2ae9e-9213-4442-b7df-4db8cbe51e5d" providerId="ADAL" clId="{A122BD3E-9BD4-40FD-960F-D8D8A9788750}" dt="2022-05-10T14:24:13.502" v="13" actId="478"/>
          <ac:spMkLst>
            <pc:docMk/>
            <pc:sldMk cId="1007027216" sldId="2144328261"/>
            <ac:spMk id="29" creationId="{05B4C7D1-EF72-C461-9B0B-A0DB4CEE5DD6}"/>
          </ac:spMkLst>
        </pc:spChg>
        <pc:spChg chg="add del mod">
          <ac:chgData name="Leah Montner Dixon" userId="d5b2ae9e-9213-4442-b7df-4db8cbe51e5d" providerId="ADAL" clId="{A122BD3E-9BD4-40FD-960F-D8D8A9788750}" dt="2022-05-10T14:24:13.502" v="13" actId="478"/>
          <ac:spMkLst>
            <pc:docMk/>
            <pc:sldMk cId="1007027216" sldId="2144328261"/>
            <ac:spMk id="30" creationId="{49CC7B5E-2B52-B6D3-15B6-FD42B5D450AC}"/>
          </ac:spMkLst>
        </pc:spChg>
        <pc:spChg chg="add del mod">
          <ac:chgData name="Leah Montner Dixon" userId="d5b2ae9e-9213-4442-b7df-4db8cbe51e5d" providerId="ADAL" clId="{A122BD3E-9BD4-40FD-960F-D8D8A9788750}" dt="2022-05-10T14:24:13.502" v="13" actId="478"/>
          <ac:spMkLst>
            <pc:docMk/>
            <pc:sldMk cId="1007027216" sldId="2144328261"/>
            <ac:spMk id="36" creationId="{5730E311-5BFB-CB84-1A32-2600AA8ED5F3}"/>
          </ac:spMkLst>
        </pc:spChg>
        <pc:spChg chg="del">
          <ac:chgData name="Leah Montner Dixon" userId="d5b2ae9e-9213-4442-b7df-4db8cbe51e5d" providerId="ADAL" clId="{A122BD3E-9BD4-40FD-960F-D8D8A9788750}" dt="2022-05-10T14:22:23.962" v="0" actId="478"/>
          <ac:spMkLst>
            <pc:docMk/>
            <pc:sldMk cId="1007027216" sldId="2144328261"/>
            <ac:spMk id="38" creationId="{870D03D1-245B-456A-C2E0-001E757025C8}"/>
          </ac:spMkLst>
        </pc:spChg>
        <pc:spChg chg="add mod">
          <ac:chgData name="Leah Montner Dixon" userId="d5b2ae9e-9213-4442-b7df-4db8cbe51e5d" providerId="ADAL" clId="{A122BD3E-9BD4-40FD-960F-D8D8A9788750}" dt="2022-05-10T14:24:13.828" v="14"/>
          <ac:spMkLst>
            <pc:docMk/>
            <pc:sldMk cId="1007027216" sldId="2144328261"/>
            <ac:spMk id="41" creationId="{C7DE850A-9A05-73B6-E41F-A99CE9429BFF}"/>
          </ac:spMkLst>
        </pc:spChg>
        <pc:spChg chg="add mod">
          <ac:chgData name="Leah Montner Dixon" userId="d5b2ae9e-9213-4442-b7df-4db8cbe51e5d" providerId="ADAL" clId="{A122BD3E-9BD4-40FD-960F-D8D8A9788750}" dt="2022-05-10T14:24:13.828" v="14"/>
          <ac:spMkLst>
            <pc:docMk/>
            <pc:sldMk cId="1007027216" sldId="2144328261"/>
            <ac:spMk id="44" creationId="{25A03304-E425-B71F-13DD-1675F6E9385E}"/>
          </ac:spMkLst>
        </pc:spChg>
        <pc:spChg chg="add mod">
          <ac:chgData name="Leah Montner Dixon" userId="d5b2ae9e-9213-4442-b7df-4db8cbe51e5d" providerId="ADAL" clId="{A122BD3E-9BD4-40FD-960F-D8D8A9788750}" dt="2022-05-10T14:24:13.828" v="14"/>
          <ac:spMkLst>
            <pc:docMk/>
            <pc:sldMk cId="1007027216" sldId="2144328261"/>
            <ac:spMk id="45" creationId="{775AF47A-026E-FF1A-7492-2B4A5C733030}"/>
          </ac:spMkLst>
        </pc:spChg>
        <pc:spChg chg="add mod">
          <ac:chgData name="Leah Montner Dixon" userId="d5b2ae9e-9213-4442-b7df-4db8cbe51e5d" providerId="ADAL" clId="{A122BD3E-9BD4-40FD-960F-D8D8A9788750}" dt="2022-05-10T14:24:13.828" v="14"/>
          <ac:spMkLst>
            <pc:docMk/>
            <pc:sldMk cId="1007027216" sldId="2144328261"/>
            <ac:spMk id="46" creationId="{5966B230-2360-462F-3296-F9501A603B84}"/>
          </ac:spMkLst>
        </pc:spChg>
        <pc:spChg chg="add mod">
          <ac:chgData name="Leah Montner Dixon" userId="d5b2ae9e-9213-4442-b7df-4db8cbe51e5d" providerId="ADAL" clId="{A122BD3E-9BD4-40FD-960F-D8D8A9788750}" dt="2022-05-10T14:24:13.828" v="14"/>
          <ac:spMkLst>
            <pc:docMk/>
            <pc:sldMk cId="1007027216" sldId="2144328261"/>
            <ac:spMk id="48" creationId="{A9D61EED-BA09-F9B1-7BD0-9A8CD6456D73}"/>
          </ac:spMkLst>
        </pc:spChg>
        <pc:picChg chg="del">
          <ac:chgData name="Leah Montner Dixon" userId="d5b2ae9e-9213-4442-b7df-4db8cbe51e5d" providerId="ADAL" clId="{A122BD3E-9BD4-40FD-960F-D8D8A9788750}" dt="2022-05-10T14:22:23.962" v="0" actId="478"/>
          <ac:picMkLst>
            <pc:docMk/>
            <pc:sldMk cId="1007027216" sldId="2144328261"/>
            <ac:picMk id="6" creationId="{59BFFD86-E3A1-5B91-6F4C-70C18B92977A}"/>
          </ac:picMkLst>
        </pc:picChg>
        <pc:picChg chg="del">
          <ac:chgData name="Leah Montner Dixon" userId="d5b2ae9e-9213-4442-b7df-4db8cbe51e5d" providerId="ADAL" clId="{A122BD3E-9BD4-40FD-960F-D8D8A9788750}" dt="2022-05-10T14:22:23.962" v="0" actId="478"/>
          <ac:picMkLst>
            <pc:docMk/>
            <pc:sldMk cId="1007027216" sldId="2144328261"/>
            <ac:picMk id="19" creationId="{1487F920-EC3D-C042-A437-D83AFF1DD2A8}"/>
          </ac:picMkLst>
        </pc:picChg>
        <pc:picChg chg="add del mod">
          <ac:chgData name="Leah Montner Dixon" userId="d5b2ae9e-9213-4442-b7df-4db8cbe51e5d" providerId="ADAL" clId="{A122BD3E-9BD4-40FD-960F-D8D8A9788750}" dt="2022-05-10T14:24:13.502" v="13" actId="478"/>
          <ac:picMkLst>
            <pc:docMk/>
            <pc:sldMk cId="1007027216" sldId="2144328261"/>
            <ac:picMk id="23" creationId="{66BDF29F-C295-1D61-C4EC-B1CE5CC6EED1}"/>
          </ac:picMkLst>
        </pc:picChg>
        <pc:picChg chg="add del mod">
          <ac:chgData name="Leah Montner Dixon" userId="d5b2ae9e-9213-4442-b7df-4db8cbe51e5d" providerId="ADAL" clId="{A122BD3E-9BD4-40FD-960F-D8D8A9788750}" dt="2022-05-10T14:24:13.502" v="13" actId="478"/>
          <ac:picMkLst>
            <pc:docMk/>
            <pc:sldMk cId="1007027216" sldId="2144328261"/>
            <ac:picMk id="25" creationId="{076A956B-83B9-E4C7-4352-D58C17BB5E0B}"/>
          </ac:picMkLst>
        </pc:picChg>
        <pc:picChg chg="del">
          <ac:chgData name="Leah Montner Dixon" userId="d5b2ae9e-9213-4442-b7df-4db8cbe51e5d" providerId="ADAL" clId="{A122BD3E-9BD4-40FD-960F-D8D8A9788750}" dt="2022-05-10T14:22:23.962" v="0" actId="478"/>
          <ac:picMkLst>
            <pc:docMk/>
            <pc:sldMk cId="1007027216" sldId="2144328261"/>
            <ac:picMk id="28" creationId="{C52CA7CD-9A2B-1C9A-934C-BA4644D683AD}"/>
          </ac:picMkLst>
        </pc:picChg>
        <pc:picChg chg="add del mod">
          <ac:chgData name="Leah Montner Dixon" userId="d5b2ae9e-9213-4442-b7df-4db8cbe51e5d" providerId="ADAL" clId="{A122BD3E-9BD4-40FD-960F-D8D8A9788750}" dt="2022-05-10T14:24:13.502" v="13" actId="478"/>
          <ac:picMkLst>
            <pc:docMk/>
            <pc:sldMk cId="1007027216" sldId="2144328261"/>
            <ac:picMk id="31" creationId="{04B4C1B2-5D23-BD41-96C2-136AEDC926EA}"/>
          </ac:picMkLst>
        </pc:picChg>
        <pc:picChg chg="del">
          <ac:chgData name="Leah Montner Dixon" userId="d5b2ae9e-9213-4442-b7df-4db8cbe51e5d" providerId="ADAL" clId="{A122BD3E-9BD4-40FD-960F-D8D8A9788750}" dt="2022-05-10T14:22:23.962" v="0" actId="478"/>
          <ac:picMkLst>
            <pc:docMk/>
            <pc:sldMk cId="1007027216" sldId="2144328261"/>
            <ac:picMk id="35" creationId="{9311B895-9237-8B77-1A12-535748D2E65B}"/>
          </ac:picMkLst>
        </pc:picChg>
        <pc:picChg chg="del">
          <ac:chgData name="Leah Montner Dixon" userId="d5b2ae9e-9213-4442-b7df-4db8cbe51e5d" providerId="ADAL" clId="{A122BD3E-9BD4-40FD-960F-D8D8A9788750}" dt="2022-05-10T14:22:25.644" v="1" actId="478"/>
          <ac:picMkLst>
            <pc:docMk/>
            <pc:sldMk cId="1007027216" sldId="2144328261"/>
            <ac:picMk id="37" creationId="{C5D70113-6B63-0581-6A45-9D8E66077439}"/>
          </ac:picMkLst>
        </pc:picChg>
        <pc:picChg chg="add del mod">
          <ac:chgData name="Leah Montner Dixon" userId="d5b2ae9e-9213-4442-b7df-4db8cbe51e5d" providerId="ADAL" clId="{A122BD3E-9BD4-40FD-960F-D8D8A9788750}" dt="2022-05-10T14:24:13.502" v="13" actId="478"/>
          <ac:picMkLst>
            <pc:docMk/>
            <pc:sldMk cId="1007027216" sldId="2144328261"/>
            <ac:picMk id="39" creationId="{F83F27FA-6A41-C6EA-EB59-C222BF810C39}"/>
          </ac:picMkLst>
        </pc:picChg>
        <pc:picChg chg="add del mod">
          <ac:chgData name="Leah Montner Dixon" userId="d5b2ae9e-9213-4442-b7df-4db8cbe51e5d" providerId="ADAL" clId="{A122BD3E-9BD4-40FD-960F-D8D8A9788750}" dt="2022-05-10T14:24:13.502" v="13" actId="478"/>
          <ac:picMkLst>
            <pc:docMk/>
            <pc:sldMk cId="1007027216" sldId="2144328261"/>
            <ac:picMk id="40" creationId="{91C3F39B-1B31-166A-895D-23E278B01A47}"/>
          </ac:picMkLst>
        </pc:picChg>
        <pc:picChg chg="add mod">
          <ac:chgData name="Leah Montner Dixon" userId="d5b2ae9e-9213-4442-b7df-4db8cbe51e5d" providerId="ADAL" clId="{A122BD3E-9BD4-40FD-960F-D8D8A9788750}" dt="2022-05-10T14:24:13.828" v="14"/>
          <ac:picMkLst>
            <pc:docMk/>
            <pc:sldMk cId="1007027216" sldId="2144328261"/>
            <ac:picMk id="42" creationId="{07679EA5-0FA6-28A9-16EB-55136CF38A65}"/>
          </ac:picMkLst>
        </pc:picChg>
        <pc:picChg chg="add mod">
          <ac:chgData name="Leah Montner Dixon" userId="d5b2ae9e-9213-4442-b7df-4db8cbe51e5d" providerId="ADAL" clId="{A122BD3E-9BD4-40FD-960F-D8D8A9788750}" dt="2022-05-10T14:24:13.828" v="14"/>
          <ac:picMkLst>
            <pc:docMk/>
            <pc:sldMk cId="1007027216" sldId="2144328261"/>
            <ac:picMk id="43" creationId="{753C0F20-3955-EEF6-6527-DCB3FAD19FB8}"/>
          </ac:picMkLst>
        </pc:picChg>
        <pc:picChg chg="add mod">
          <ac:chgData name="Leah Montner Dixon" userId="d5b2ae9e-9213-4442-b7df-4db8cbe51e5d" providerId="ADAL" clId="{A122BD3E-9BD4-40FD-960F-D8D8A9788750}" dt="2022-05-10T14:24:13.828" v="14"/>
          <ac:picMkLst>
            <pc:docMk/>
            <pc:sldMk cId="1007027216" sldId="2144328261"/>
            <ac:picMk id="47" creationId="{F991EC77-A3B7-CE1E-7956-48876E64B9CD}"/>
          </ac:picMkLst>
        </pc:picChg>
        <pc:picChg chg="add mod">
          <ac:chgData name="Leah Montner Dixon" userId="d5b2ae9e-9213-4442-b7df-4db8cbe51e5d" providerId="ADAL" clId="{A122BD3E-9BD4-40FD-960F-D8D8A9788750}" dt="2022-05-10T14:24:13.828" v="14"/>
          <ac:picMkLst>
            <pc:docMk/>
            <pc:sldMk cId="1007027216" sldId="2144328261"/>
            <ac:picMk id="49" creationId="{CCDFFA47-DAF9-A76C-F064-F386C98965D1}"/>
          </ac:picMkLst>
        </pc:picChg>
        <pc:picChg chg="add mod">
          <ac:chgData name="Leah Montner Dixon" userId="d5b2ae9e-9213-4442-b7df-4db8cbe51e5d" providerId="ADAL" clId="{A122BD3E-9BD4-40FD-960F-D8D8A9788750}" dt="2022-05-10T14:24:13.828" v="14"/>
          <ac:picMkLst>
            <pc:docMk/>
            <pc:sldMk cId="1007027216" sldId="2144328261"/>
            <ac:picMk id="50" creationId="{3D6AEED8-85B8-8177-60BA-EF74C04544DE}"/>
          </ac:picMkLst>
        </pc:picChg>
      </pc:sldChg>
    </pc:docChg>
  </pc:docChgLst>
  <pc:docChgLst>
    <pc:chgData name="Leah Montner Dixon" userId="d5b2ae9e-9213-4442-b7df-4db8cbe51e5d" providerId="ADAL" clId="{7F333805-C00A-405B-924B-1E046B1E3C6C}"/>
    <pc:docChg chg="custSel addSld delSld modSld">
      <pc:chgData name="Leah Montner Dixon" userId="d5b2ae9e-9213-4442-b7df-4db8cbe51e5d" providerId="ADAL" clId="{7F333805-C00A-405B-924B-1E046B1E3C6C}" dt="2022-05-09T20:56:30.112" v="5" actId="12788"/>
      <pc:docMkLst>
        <pc:docMk/>
      </pc:docMkLst>
      <pc:sldChg chg="add del">
        <pc:chgData name="Leah Montner Dixon" userId="d5b2ae9e-9213-4442-b7df-4db8cbe51e5d" providerId="ADAL" clId="{7F333805-C00A-405B-924B-1E046B1E3C6C}" dt="2022-05-09T20:56:16.228" v="3"/>
        <pc:sldMkLst>
          <pc:docMk/>
          <pc:sldMk cId="586544117" sldId="259"/>
        </pc:sldMkLst>
      </pc:sldChg>
      <pc:sldChg chg="addSp delSp modSp mod">
        <pc:chgData name="Leah Montner Dixon" userId="d5b2ae9e-9213-4442-b7df-4db8cbe51e5d" providerId="ADAL" clId="{7F333805-C00A-405B-924B-1E046B1E3C6C}" dt="2022-05-09T20:56:30.112" v="5" actId="12788"/>
        <pc:sldMkLst>
          <pc:docMk/>
          <pc:sldMk cId="1007027216" sldId="2144328261"/>
        </pc:sldMkLst>
        <pc:spChg chg="mod">
          <ac:chgData name="Leah Montner Dixon" userId="d5b2ae9e-9213-4442-b7df-4db8cbe51e5d" providerId="ADAL" clId="{7F333805-C00A-405B-924B-1E046B1E3C6C}" dt="2022-05-09T20:56:30.112" v="5" actId="12788"/>
          <ac:spMkLst>
            <pc:docMk/>
            <pc:sldMk cId="1007027216" sldId="2144328261"/>
            <ac:spMk id="20" creationId="{B8B22BD9-46CB-C5DD-F915-F380A1F9E2E5}"/>
          </ac:spMkLst>
        </pc:spChg>
        <pc:spChg chg="mod">
          <ac:chgData name="Leah Montner Dixon" userId="d5b2ae9e-9213-4442-b7df-4db8cbe51e5d" providerId="ADAL" clId="{7F333805-C00A-405B-924B-1E046B1E3C6C}" dt="2022-05-09T20:56:30.112" v="5" actId="12788"/>
          <ac:spMkLst>
            <pc:docMk/>
            <pc:sldMk cId="1007027216" sldId="2144328261"/>
            <ac:spMk id="24" creationId="{86183DEB-737D-0BF0-9421-418ECACBCDE3}"/>
          </ac:spMkLst>
        </pc:spChg>
        <pc:picChg chg="mod">
          <ac:chgData name="Leah Montner Dixon" userId="d5b2ae9e-9213-4442-b7df-4db8cbe51e5d" providerId="ADAL" clId="{7F333805-C00A-405B-924B-1E046B1E3C6C}" dt="2022-05-09T20:56:30.112" v="5" actId="12788"/>
          <ac:picMkLst>
            <pc:docMk/>
            <pc:sldMk cId="1007027216" sldId="2144328261"/>
            <ac:picMk id="6" creationId="{59BFFD86-E3A1-5B91-6F4C-70C18B92977A}"/>
          </ac:picMkLst>
        </pc:picChg>
        <pc:picChg chg="add mod">
          <ac:chgData name="Leah Montner Dixon" userId="d5b2ae9e-9213-4442-b7df-4db8cbe51e5d" providerId="ADAL" clId="{7F333805-C00A-405B-924B-1E046B1E3C6C}" dt="2022-05-09T20:56:30.112" v="5" actId="12788"/>
          <ac:picMkLst>
            <pc:docMk/>
            <pc:sldMk cId="1007027216" sldId="2144328261"/>
            <ac:picMk id="19" creationId="{1487F920-EC3D-C042-A437-D83AFF1DD2A8}"/>
          </ac:picMkLst>
        </pc:picChg>
        <pc:picChg chg="del">
          <ac:chgData name="Leah Montner Dixon" userId="d5b2ae9e-9213-4442-b7df-4db8cbe51e5d" providerId="ADAL" clId="{7F333805-C00A-405B-924B-1E046B1E3C6C}" dt="2022-05-09T20:56:14.772" v="1" actId="478"/>
          <ac:picMkLst>
            <pc:docMk/>
            <pc:sldMk cId="1007027216" sldId="2144328261"/>
            <ac:picMk id="23" creationId="{66BFC72D-E7F8-C080-2AA8-6CD6F4F4C385}"/>
          </ac:picMkLst>
        </pc:picChg>
      </pc:sldChg>
    </pc:docChg>
  </pc:docChgLst>
  <pc:docChgLst>
    <pc:chgData name="Reed Kiely" userId="768be38e-2fb5-40ce-925d-bd8e9d9e3c31" providerId="ADAL" clId="{AF6B1EDE-C176-442B-83AC-EDED80A791E0}"/>
    <pc:docChg chg="undo custSel addSld delSld modSld">
      <pc:chgData name="Reed Kiely" userId="768be38e-2fb5-40ce-925d-bd8e9d9e3c31" providerId="ADAL" clId="{AF6B1EDE-C176-442B-83AC-EDED80A791E0}" dt="2022-05-16T21:06:19.890" v="90"/>
      <pc:docMkLst>
        <pc:docMk/>
      </pc:docMkLst>
      <pc:sldChg chg="del">
        <pc:chgData name="Reed Kiely" userId="768be38e-2fb5-40ce-925d-bd8e9d9e3c31" providerId="ADAL" clId="{AF6B1EDE-C176-442B-83AC-EDED80A791E0}" dt="2022-05-06T17:56:08.902" v="89" actId="47"/>
        <pc:sldMkLst>
          <pc:docMk/>
          <pc:sldMk cId="4128583395" sldId="2144327391"/>
        </pc:sldMkLst>
      </pc:sldChg>
      <pc:sldChg chg="modSp mod">
        <pc:chgData name="Reed Kiely" userId="768be38e-2fb5-40ce-925d-bd8e9d9e3c31" providerId="ADAL" clId="{AF6B1EDE-C176-442B-83AC-EDED80A791E0}" dt="2022-05-06T17:56:05.627" v="88" actId="1076"/>
        <pc:sldMkLst>
          <pc:docMk/>
          <pc:sldMk cId="732019880" sldId="2144328106"/>
        </pc:sldMkLst>
        <pc:spChg chg="mod">
          <ac:chgData name="Reed Kiely" userId="768be38e-2fb5-40ce-925d-bd8e9d9e3c31" providerId="ADAL" clId="{AF6B1EDE-C176-442B-83AC-EDED80A791E0}" dt="2022-05-06T17:56:05.627" v="88" actId="1076"/>
          <ac:spMkLst>
            <pc:docMk/>
            <pc:sldMk cId="732019880" sldId="2144328106"/>
            <ac:spMk id="7" creationId="{F25B641F-1744-45AC-B343-CA9AA9737A1D}"/>
          </ac:spMkLst>
        </pc:spChg>
      </pc:sldChg>
      <pc:sldChg chg="add">
        <pc:chgData name="Reed Kiely" userId="768be38e-2fb5-40ce-925d-bd8e9d9e3c31" providerId="ADAL" clId="{AF6B1EDE-C176-442B-83AC-EDED80A791E0}" dt="2022-05-05T15:34:57.557" v="1"/>
        <pc:sldMkLst>
          <pc:docMk/>
          <pc:sldMk cId="2089898149" sldId="2144328243"/>
        </pc:sldMkLst>
      </pc:sldChg>
      <pc:sldChg chg="delSp modSp mod">
        <pc:chgData name="Reed Kiely" userId="768be38e-2fb5-40ce-925d-bd8e9d9e3c31" providerId="ADAL" clId="{AF6B1EDE-C176-442B-83AC-EDED80A791E0}" dt="2022-05-05T18:26:11.752" v="83" actId="1076"/>
        <pc:sldMkLst>
          <pc:docMk/>
          <pc:sldMk cId="594536612" sldId="2144328251"/>
        </pc:sldMkLst>
        <pc:picChg chg="mod">
          <ac:chgData name="Reed Kiely" userId="768be38e-2fb5-40ce-925d-bd8e9d9e3c31" providerId="ADAL" clId="{AF6B1EDE-C176-442B-83AC-EDED80A791E0}" dt="2022-05-05T18:25:47.117" v="67" actId="14100"/>
          <ac:picMkLst>
            <pc:docMk/>
            <pc:sldMk cId="594536612" sldId="2144328251"/>
            <ac:picMk id="3" creationId="{FEAF41CE-4067-4FE9-98F8-445BA0A133F2}"/>
          </ac:picMkLst>
        </pc:picChg>
        <pc:picChg chg="mod">
          <ac:chgData name="Reed Kiely" userId="768be38e-2fb5-40ce-925d-bd8e9d9e3c31" providerId="ADAL" clId="{AF6B1EDE-C176-442B-83AC-EDED80A791E0}" dt="2022-05-05T18:25:50.715" v="70" actId="1076"/>
          <ac:picMkLst>
            <pc:docMk/>
            <pc:sldMk cId="594536612" sldId="2144328251"/>
            <ac:picMk id="30" creationId="{87424F0C-D034-4BEA-A80C-A605C7B9D3A2}"/>
          </ac:picMkLst>
        </pc:picChg>
        <pc:picChg chg="mod">
          <ac:chgData name="Reed Kiely" userId="768be38e-2fb5-40ce-925d-bd8e9d9e3c31" providerId="ADAL" clId="{AF6B1EDE-C176-442B-83AC-EDED80A791E0}" dt="2022-05-05T18:26:11.752" v="83" actId="1076"/>
          <ac:picMkLst>
            <pc:docMk/>
            <pc:sldMk cId="594536612" sldId="2144328251"/>
            <ac:picMk id="35" creationId="{EC3D42FF-27A2-4F95-8588-473488C19969}"/>
          </ac:picMkLst>
        </pc:picChg>
        <pc:picChg chg="mod">
          <ac:chgData name="Reed Kiely" userId="768be38e-2fb5-40ce-925d-bd8e9d9e3c31" providerId="ADAL" clId="{AF6B1EDE-C176-442B-83AC-EDED80A791E0}" dt="2022-05-05T18:26:10.908" v="82" actId="1076"/>
          <ac:picMkLst>
            <pc:docMk/>
            <pc:sldMk cId="594536612" sldId="2144328251"/>
            <ac:picMk id="36" creationId="{180E9005-6955-46E7-9EB7-0B40620A329B}"/>
          </ac:picMkLst>
        </pc:picChg>
        <pc:picChg chg="mod">
          <ac:chgData name="Reed Kiely" userId="768be38e-2fb5-40ce-925d-bd8e9d9e3c31" providerId="ADAL" clId="{AF6B1EDE-C176-442B-83AC-EDED80A791E0}" dt="2022-05-05T18:25:47.117" v="67" actId="14100"/>
          <ac:picMkLst>
            <pc:docMk/>
            <pc:sldMk cId="594536612" sldId="2144328251"/>
            <ac:picMk id="38" creationId="{084450CE-8EA9-443D-95FB-239EAC7A9442}"/>
          </ac:picMkLst>
        </pc:picChg>
        <pc:picChg chg="del mod">
          <ac:chgData name="Reed Kiely" userId="768be38e-2fb5-40ce-925d-bd8e9d9e3c31" providerId="ADAL" clId="{AF6B1EDE-C176-442B-83AC-EDED80A791E0}" dt="2022-05-05T18:25:59.937" v="73" actId="478"/>
          <ac:picMkLst>
            <pc:docMk/>
            <pc:sldMk cId="594536612" sldId="2144328251"/>
            <ac:picMk id="1026" creationId="{A9FC7ED2-E7B8-4539-A91E-CD0E287F4B13}"/>
          </ac:picMkLst>
        </pc:picChg>
        <pc:picChg chg="mod">
          <ac:chgData name="Reed Kiely" userId="768be38e-2fb5-40ce-925d-bd8e9d9e3c31" providerId="ADAL" clId="{AF6B1EDE-C176-442B-83AC-EDED80A791E0}" dt="2022-05-05T18:25:51.382" v="72" actId="1076"/>
          <ac:picMkLst>
            <pc:docMk/>
            <pc:sldMk cId="594536612" sldId="2144328251"/>
            <ac:picMk id="1066" creationId="{3E1D4BFF-DB36-4FB8-AAFC-53CB5E0E283F}"/>
          </ac:picMkLst>
        </pc:picChg>
        <pc:picChg chg="mod">
          <ac:chgData name="Reed Kiely" userId="768be38e-2fb5-40ce-925d-bd8e9d9e3c31" providerId="ADAL" clId="{AF6B1EDE-C176-442B-83AC-EDED80A791E0}" dt="2022-05-05T18:25:51.118" v="71" actId="1076"/>
          <ac:picMkLst>
            <pc:docMk/>
            <pc:sldMk cId="594536612" sldId="2144328251"/>
            <ac:picMk id="1068" creationId="{C69F63FF-D02A-4B63-A569-F8A45D03B0A1}"/>
          </ac:picMkLst>
        </pc:picChg>
        <pc:picChg chg="mod">
          <ac:chgData name="Reed Kiely" userId="768be38e-2fb5-40ce-925d-bd8e9d9e3c31" providerId="ADAL" clId="{AF6B1EDE-C176-442B-83AC-EDED80A791E0}" dt="2022-05-05T18:25:47.117" v="67" actId="14100"/>
          <ac:picMkLst>
            <pc:docMk/>
            <pc:sldMk cId="594536612" sldId="2144328251"/>
            <ac:picMk id="1070" creationId="{8BEB3049-CC77-447D-83E3-4B8551C03265}"/>
          </ac:picMkLst>
        </pc:picChg>
      </pc:sldChg>
      <pc:sldChg chg="modSp mod delCm modCm modNotesTx">
        <pc:chgData name="Reed Kiely" userId="768be38e-2fb5-40ce-925d-bd8e9d9e3c31" providerId="ADAL" clId="{AF6B1EDE-C176-442B-83AC-EDED80A791E0}" dt="2022-05-06T17:55:47.948" v="85"/>
        <pc:sldMkLst>
          <pc:docMk/>
          <pc:sldMk cId="250600291" sldId="2144328252"/>
        </pc:sldMkLst>
        <pc:spChg chg="mod">
          <ac:chgData name="Reed Kiely" userId="768be38e-2fb5-40ce-925d-bd8e9d9e3c31" providerId="ADAL" clId="{AF6B1EDE-C176-442B-83AC-EDED80A791E0}" dt="2022-05-05T15:34:19.503" v="0"/>
          <ac:spMkLst>
            <pc:docMk/>
            <pc:sldMk cId="250600291" sldId="2144328252"/>
            <ac:spMk id="12" creationId="{D3ED8F18-80E6-D449-A031-541661F2A42F}"/>
          </ac:spMkLst>
        </pc:spChg>
      </pc:sldChg>
      <pc:sldChg chg="addSp delSp modSp mod addCm delCm modCm">
        <pc:chgData name="Reed Kiely" userId="768be38e-2fb5-40ce-925d-bd8e9d9e3c31" providerId="ADAL" clId="{AF6B1EDE-C176-442B-83AC-EDED80A791E0}" dt="2022-05-06T17:55:57.534" v="87"/>
        <pc:sldMkLst>
          <pc:docMk/>
          <pc:sldMk cId="3854828150" sldId="2144328257"/>
        </pc:sldMkLst>
        <pc:spChg chg="add del mod">
          <ac:chgData name="Reed Kiely" userId="768be38e-2fb5-40ce-925d-bd8e9d9e3c31" providerId="ADAL" clId="{AF6B1EDE-C176-442B-83AC-EDED80A791E0}" dt="2022-05-05T15:39:25.526" v="43" actId="478"/>
          <ac:spMkLst>
            <pc:docMk/>
            <pc:sldMk cId="3854828150" sldId="2144328257"/>
            <ac:spMk id="2" creationId="{F548286A-8B62-F76C-582E-CFDC48462FAE}"/>
          </ac:spMkLst>
        </pc:spChg>
        <pc:spChg chg="mod">
          <ac:chgData name="Reed Kiely" userId="768be38e-2fb5-40ce-925d-bd8e9d9e3c31" providerId="ADAL" clId="{AF6B1EDE-C176-442B-83AC-EDED80A791E0}" dt="2022-05-05T15:39:22.393" v="42" actId="1076"/>
          <ac:spMkLst>
            <pc:docMk/>
            <pc:sldMk cId="3854828150" sldId="2144328257"/>
            <ac:spMk id="10" creationId="{1F5544B4-64B7-4E00-A1B6-76422658B8ED}"/>
          </ac:spMkLst>
        </pc:spChg>
      </pc:sldChg>
      <pc:sldChg chg="addSp delSp modSp mod">
        <pc:chgData name="Reed Kiely" userId="768be38e-2fb5-40ce-925d-bd8e9d9e3c31" providerId="ADAL" clId="{AF6B1EDE-C176-442B-83AC-EDED80A791E0}" dt="2022-05-16T21:06:19.890" v="90"/>
        <pc:sldMkLst>
          <pc:docMk/>
          <pc:sldMk cId="1007027216" sldId="2144328261"/>
        </pc:sldMkLst>
        <pc:spChg chg="mod">
          <ac:chgData name="Reed Kiely" userId="768be38e-2fb5-40ce-925d-bd8e9d9e3c31" providerId="ADAL" clId="{AF6B1EDE-C176-442B-83AC-EDED80A791E0}" dt="2022-05-05T15:36:51.645" v="12" actId="313"/>
          <ac:spMkLst>
            <pc:docMk/>
            <pc:sldMk cId="1007027216" sldId="2144328261"/>
            <ac:spMk id="2" creationId="{1090CC60-BE2F-4BCF-A2C8-46E7A5384583}"/>
          </ac:spMkLst>
        </pc:spChg>
        <pc:spChg chg="del">
          <ac:chgData name="Reed Kiely" userId="768be38e-2fb5-40ce-925d-bd8e9d9e3c31" providerId="ADAL" clId="{AF6B1EDE-C176-442B-83AC-EDED80A791E0}" dt="2022-05-05T15:36:49.718" v="10" actId="478"/>
          <ac:spMkLst>
            <pc:docMk/>
            <pc:sldMk cId="1007027216" sldId="2144328261"/>
            <ac:spMk id="10" creationId="{1AE7796E-2586-45FA-9318-68E1A7E58BF0}"/>
          </ac:spMkLst>
        </pc:spChg>
        <pc:spChg chg="mod">
          <ac:chgData name="Reed Kiely" userId="768be38e-2fb5-40ce-925d-bd8e9d9e3c31" providerId="ADAL" clId="{AF6B1EDE-C176-442B-83AC-EDED80A791E0}" dt="2022-05-05T15:37:25.532" v="28" actId="20577"/>
          <ac:spMkLst>
            <pc:docMk/>
            <pc:sldMk cId="1007027216" sldId="2144328261"/>
            <ac:spMk id="19" creationId="{86F7A800-5C80-49C0-A0C7-0AEE7CCEF8E5}"/>
          </ac:spMkLst>
        </pc:spChg>
        <pc:spChg chg="mod">
          <ac:chgData name="Reed Kiely" userId="768be38e-2fb5-40ce-925d-bd8e9d9e3c31" providerId="ADAL" clId="{AF6B1EDE-C176-442B-83AC-EDED80A791E0}" dt="2022-05-05T15:37:03.283" v="16" actId="207"/>
          <ac:spMkLst>
            <pc:docMk/>
            <pc:sldMk cId="1007027216" sldId="2144328261"/>
            <ac:spMk id="27" creationId="{79034D33-6E43-45F1-B522-68B34686BAC2}"/>
          </ac:spMkLst>
        </pc:spChg>
        <pc:picChg chg="add mod">
          <ac:chgData name="Reed Kiely" userId="768be38e-2fb5-40ce-925d-bd8e9d9e3c31" providerId="ADAL" clId="{AF6B1EDE-C176-442B-83AC-EDED80A791E0}" dt="2022-05-05T15:37:20.155" v="24" actId="1076"/>
          <ac:picMkLst>
            <pc:docMk/>
            <pc:sldMk cId="1007027216" sldId="2144328261"/>
            <ac:picMk id="6" creationId="{3E56F4D8-6513-78DB-CC6E-4DC8DBBC96B9}"/>
          </ac:picMkLst>
        </pc:picChg>
        <pc:picChg chg="del">
          <ac:chgData name="Reed Kiely" userId="768be38e-2fb5-40ce-925d-bd8e9d9e3c31" providerId="ADAL" clId="{AF6B1EDE-C176-442B-83AC-EDED80A791E0}" dt="2022-05-05T15:37:13.411" v="20" actId="478"/>
          <ac:picMkLst>
            <pc:docMk/>
            <pc:sldMk cId="1007027216" sldId="2144328261"/>
            <ac:picMk id="9" creationId="{6132726D-032E-4D29-BE35-B60AF7243A91}"/>
          </ac:picMkLst>
        </pc:picChg>
        <pc:picChg chg="mod">
          <ac:chgData name="Reed Kiely" userId="768be38e-2fb5-40ce-925d-bd8e9d9e3c31" providerId="ADAL" clId="{AF6B1EDE-C176-442B-83AC-EDED80A791E0}" dt="2022-05-16T21:06:19.890" v="90"/>
          <ac:picMkLst>
            <pc:docMk/>
            <pc:sldMk cId="1007027216" sldId="2144328261"/>
            <ac:picMk id="42" creationId="{07679EA5-0FA6-28A9-16EB-55136CF38A65}"/>
          </ac:picMkLst>
        </pc:picChg>
      </pc:sldChg>
    </pc:docChg>
  </pc:docChgLst>
  <pc:docChgLst>
    <pc:chgData name="Karolina Guillen" userId="c1c08796-a0be-47c6-af52-5d31fd96ec50" providerId="ADAL" clId="{48639E73-F9E2-4427-A6EC-4B98FD47F2C7}"/>
    <pc:docChg chg="modSld">
      <pc:chgData name="Karolina Guillen" userId="c1c08796-a0be-47c6-af52-5d31fd96ec50" providerId="ADAL" clId="{48639E73-F9E2-4427-A6EC-4B98FD47F2C7}" dt="2022-05-19T20:09:01.428" v="8"/>
      <pc:docMkLst>
        <pc:docMk/>
      </pc:docMkLst>
      <pc:sldChg chg="modSp mod">
        <pc:chgData name="Karolina Guillen" userId="c1c08796-a0be-47c6-af52-5d31fd96ec50" providerId="ADAL" clId="{48639E73-F9E2-4427-A6EC-4B98FD47F2C7}" dt="2022-05-19T20:09:01.428" v="8"/>
        <pc:sldMkLst>
          <pc:docMk/>
          <pc:sldMk cId="1007027216" sldId="2144328261"/>
        </pc:sldMkLst>
        <pc:spChg chg="mod">
          <ac:chgData name="Karolina Guillen" userId="c1c08796-a0be-47c6-af52-5d31fd96ec50" providerId="ADAL" clId="{48639E73-F9E2-4427-A6EC-4B98FD47F2C7}" dt="2022-05-19T20:09:01.428" v="8"/>
          <ac:spMkLst>
            <pc:docMk/>
            <pc:sldMk cId="1007027216" sldId="2144328261"/>
            <ac:spMk id="44" creationId="{25A03304-E425-B71F-13DD-1675F6E9385E}"/>
          </ac:spMkLst>
        </pc:spChg>
        <pc:spChg chg="mod">
          <ac:chgData name="Karolina Guillen" userId="c1c08796-a0be-47c6-af52-5d31fd96ec50" providerId="ADAL" clId="{48639E73-F9E2-4427-A6EC-4B98FD47F2C7}" dt="2022-05-19T20:08:53.563" v="6"/>
          <ac:spMkLst>
            <pc:docMk/>
            <pc:sldMk cId="1007027216" sldId="2144328261"/>
            <ac:spMk id="45" creationId="{775AF47A-026E-FF1A-7492-2B4A5C733030}"/>
          </ac:spMkLst>
        </pc:spChg>
        <pc:spChg chg="mod">
          <ac:chgData name="Karolina Guillen" userId="c1c08796-a0be-47c6-af52-5d31fd96ec50" providerId="ADAL" clId="{48639E73-F9E2-4427-A6EC-4B98FD47F2C7}" dt="2022-05-19T20:08:48.065" v="5"/>
          <ac:spMkLst>
            <pc:docMk/>
            <pc:sldMk cId="1007027216" sldId="2144328261"/>
            <ac:spMk id="46" creationId="{5966B230-2360-462F-3296-F9501A603B84}"/>
          </ac:spMkLst>
        </pc:spChg>
        <pc:spChg chg="mod">
          <ac:chgData name="Karolina Guillen" userId="c1c08796-a0be-47c6-af52-5d31fd96ec50" providerId="ADAL" clId="{48639E73-F9E2-4427-A6EC-4B98FD47F2C7}" dt="2022-05-19T20:08:57.257" v="7"/>
          <ac:spMkLst>
            <pc:docMk/>
            <pc:sldMk cId="1007027216" sldId="2144328261"/>
            <ac:spMk id="48" creationId="{A9D61EED-BA09-F9B1-7BD0-9A8CD6456D73}"/>
          </ac:spMkLst>
        </pc:spChg>
        <pc:picChg chg="mod">
          <ac:chgData name="Karolina Guillen" userId="c1c08796-a0be-47c6-af52-5d31fd96ec50" providerId="ADAL" clId="{48639E73-F9E2-4427-A6EC-4B98FD47F2C7}" dt="2022-05-19T20:08:39.056" v="2"/>
          <ac:picMkLst>
            <pc:docMk/>
            <pc:sldMk cId="1007027216" sldId="2144328261"/>
            <ac:picMk id="43" creationId="{753C0F20-3955-EEF6-6527-DCB3FAD19FB8}"/>
          </ac:picMkLst>
        </pc:picChg>
        <pc:picChg chg="mod">
          <ac:chgData name="Karolina Guillen" userId="c1c08796-a0be-47c6-af52-5d31fd96ec50" providerId="ADAL" clId="{48639E73-F9E2-4427-A6EC-4B98FD47F2C7}" dt="2022-05-19T20:08:36.104" v="1"/>
          <ac:picMkLst>
            <pc:docMk/>
            <pc:sldMk cId="1007027216" sldId="2144328261"/>
            <ac:picMk id="47" creationId="{F991EC77-A3B7-CE1E-7956-48876E64B9CD}"/>
          </ac:picMkLst>
        </pc:picChg>
        <pc:picChg chg="mod">
          <ac:chgData name="Karolina Guillen" userId="c1c08796-a0be-47c6-af52-5d31fd96ec50" providerId="ADAL" clId="{48639E73-F9E2-4427-A6EC-4B98FD47F2C7}" dt="2022-05-19T20:08:41.791" v="3"/>
          <ac:picMkLst>
            <pc:docMk/>
            <pc:sldMk cId="1007027216" sldId="2144328261"/>
            <ac:picMk id="49" creationId="{CCDFFA47-DAF9-A76C-F064-F386C98965D1}"/>
          </ac:picMkLst>
        </pc:picChg>
        <pc:picChg chg="mod">
          <ac:chgData name="Karolina Guillen" userId="c1c08796-a0be-47c6-af52-5d31fd96ec50" providerId="ADAL" clId="{48639E73-F9E2-4427-A6EC-4B98FD47F2C7}" dt="2022-05-19T20:08:44.414" v="4"/>
          <ac:picMkLst>
            <pc:docMk/>
            <pc:sldMk cId="1007027216" sldId="2144328261"/>
            <ac:picMk id="50" creationId="{3D6AEED8-85B8-8177-60BA-EF74C04544DE}"/>
          </ac:picMkLst>
        </pc:picChg>
      </pc:sldChg>
    </pc:docChg>
  </pc:docChgLst>
  <pc:docChgLst>
    <pc:chgData name="Jason Wiese" userId="4bff8d5b-7de6-4655-b397-69b0afc81113" providerId="ADAL" clId="{6FE2EFE8-27F4-49BA-A2BB-7DD065651288}"/>
    <pc:docChg chg="custSel modSld">
      <pc:chgData name="Jason Wiese" userId="4bff8d5b-7de6-4655-b397-69b0afc81113" providerId="ADAL" clId="{6FE2EFE8-27F4-49BA-A2BB-7DD065651288}" dt="2022-05-09T04:21:19.164" v="9" actId="478"/>
      <pc:docMkLst>
        <pc:docMk/>
      </pc:docMkLst>
      <pc:sldChg chg="addSp delSp modSp mod">
        <pc:chgData name="Jason Wiese" userId="4bff8d5b-7de6-4655-b397-69b0afc81113" providerId="ADAL" clId="{6FE2EFE8-27F4-49BA-A2BB-7DD065651288}" dt="2022-05-09T04:21:19.164" v="9" actId="478"/>
        <pc:sldMkLst>
          <pc:docMk/>
          <pc:sldMk cId="1007027216" sldId="2144328261"/>
        </pc:sldMkLst>
        <pc:picChg chg="add mod ord">
          <ac:chgData name="Jason Wiese" userId="4bff8d5b-7de6-4655-b397-69b0afc81113" providerId="ADAL" clId="{6FE2EFE8-27F4-49BA-A2BB-7DD065651288}" dt="2022-05-09T04:21:17.190" v="8" actId="167"/>
          <ac:picMkLst>
            <pc:docMk/>
            <pc:sldMk cId="1007027216" sldId="2144328261"/>
            <ac:picMk id="6" creationId="{59BFFD86-E3A1-5B91-6F4C-70C18B92977A}"/>
          </ac:picMkLst>
        </pc:picChg>
        <pc:picChg chg="del">
          <ac:chgData name="Jason Wiese" userId="4bff8d5b-7de6-4655-b397-69b0afc81113" providerId="ADAL" clId="{6FE2EFE8-27F4-49BA-A2BB-7DD065651288}" dt="2022-05-09T04:21:19.164" v="9" actId="478"/>
          <ac:picMkLst>
            <pc:docMk/>
            <pc:sldMk cId="1007027216" sldId="2144328261"/>
            <ac:picMk id="22" creationId="{009495C5-FBA1-E9A3-BC70-C4EFAF52B38F}"/>
          </ac:picMkLst>
        </pc:picChg>
      </pc:sldChg>
    </pc:docChg>
  </pc:docChgLst>
  <pc:docChgLst>
    <pc:chgData name="Reed Kiely" userId="768be38e-2fb5-40ce-925d-bd8e9d9e3c31" providerId="ADAL" clId="{EF6A9520-4876-463F-ABBD-842AFEF3F3F4}"/>
    <pc:docChg chg="custSel modSld">
      <pc:chgData name="Reed Kiely" userId="768be38e-2fb5-40ce-925d-bd8e9d9e3c31" providerId="ADAL" clId="{EF6A9520-4876-463F-ABBD-842AFEF3F3F4}" dt="2022-06-09T14:56:03.416" v="3"/>
      <pc:docMkLst>
        <pc:docMk/>
      </pc:docMkLst>
      <pc:sldChg chg="addSp delSp modSp mod">
        <pc:chgData name="Reed Kiely" userId="768be38e-2fb5-40ce-925d-bd8e9d9e3c31" providerId="ADAL" clId="{EF6A9520-4876-463F-ABBD-842AFEF3F3F4}" dt="2022-06-09T14:56:03.416" v="3"/>
        <pc:sldMkLst>
          <pc:docMk/>
          <pc:sldMk cId="1007027216" sldId="2144328261"/>
        </pc:sldMkLst>
        <pc:spChg chg="add mod">
          <ac:chgData name="Reed Kiely" userId="768be38e-2fb5-40ce-925d-bd8e9d9e3c31" providerId="ADAL" clId="{EF6A9520-4876-463F-ABBD-842AFEF3F3F4}" dt="2022-06-09T14:56:03.416" v="3"/>
          <ac:spMkLst>
            <pc:docMk/>
            <pc:sldMk cId="1007027216" sldId="2144328261"/>
            <ac:spMk id="20" creationId="{4CDBD8C2-3B5C-097F-0A2D-A1C2888D2BCD}"/>
          </ac:spMkLst>
        </pc:spChg>
        <pc:spChg chg="del">
          <ac:chgData name="Reed Kiely" userId="768be38e-2fb5-40ce-925d-bd8e9d9e3c31" providerId="ADAL" clId="{EF6A9520-4876-463F-ABBD-842AFEF3F3F4}" dt="2022-06-09T14:55:44.401" v="0" actId="478"/>
          <ac:spMkLst>
            <pc:docMk/>
            <pc:sldMk cId="1007027216" sldId="2144328261"/>
            <ac:spMk id="41" creationId="{C7DE850A-9A05-73B6-E41F-A99CE9429BFF}"/>
          </ac:spMkLst>
        </pc:spChg>
        <pc:graphicFrameChg chg="add del mod">
          <ac:chgData name="Reed Kiely" userId="768be38e-2fb5-40ce-925d-bd8e9d9e3c31" providerId="ADAL" clId="{EF6A9520-4876-463F-ABBD-842AFEF3F3F4}" dt="2022-06-09T14:55:52.564" v="2"/>
          <ac:graphicFrameMkLst>
            <pc:docMk/>
            <pc:sldMk cId="1007027216" sldId="2144328261"/>
            <ac:graphicFrameMk id="3" creationId="{E0FED23A-C1DE-8429-2D6C-AF4B78D08D9E}"/>
          </ac:graphicFrameMkLst>
        </pc:graphicFrameChg>
        <pc:picChg chg="add mod">
          <ac:chgData name="Reed Kiely" userId="768be38e-2fb5-40ce-925d-bd8e9d9e3c31" providerId="ADAL" clId="{EF6A9520-4876-463F-ABBD-842AFEF3F3F4}" dt="2022-06-09T14:56:03.416" v="3"/>
          <ac:picMkLst>
            <pc:docMk/>
            <pc:sldMk cId="1007027216" sldId="2144328261"/>
            <ac:picMk id="22" creationId="{B24F172A-778B-55E8-F713-1061B526675B}"/>
          </ac:picMkLst>
        </pc:picChg>
        <pc:picChg chg="del">
          <ac:chgData name="Reed Kiely" userId="768be38e-2fb5-40ce-925d-bd8e9d9e3c31" providerId="ADAL" clId="{EF6A9520-4876-463F-ABBD-842AFEF3F3F4}" dt="2022-06-09T14:55:44.401" v="0" actId="478"/>
          <ac:picMkLst>
            <pc:docMk/>
            <pc:sldMk cId="1007027216" sldId="2144328261"/>
            <ac:picMk id="42" creationId="{07679EA5-0FA6-28A9-16EB-55136CF38A65}"/>
          </ac:picMkLst>
        </pc:picChg>
      </pc:sldChg>
    </pc:docChg>
  </pc:docChgLst>
  <pc:docChgLst>
    <pc:chgData name="Jason Wiese" userId="4bff8d5b-7de6-4655-b397-69b0afc81113" providerId="ADAL" clId="{906052A4-F9FF-43BE-B08A-951C48946F05}"/>
    <pc:docChg chg="modSld">
      <pc:chgData name="Jason Wiese" userId="4bff8d5b-7de6-4655-b397-69b0afc81113" providerId="ADAL" clId="{906052A4-F9FF-43BE-B08A-951C48946F05}" dt="2022-05-09T02:09:15.168" v="1" actId="1582"/>
      <pc:docMkLst>
        <pc:docMk/>
      </pc:docMkLst>
      <pc:sldChg chg="modSp mod">
        <pc:chgData name="Jason Wiese" userId="4bff8d5b-7de6-4655-b397-69b0afc81113" providerId="ADAL" clId="{906052A4-F9FF-43BE-B08A-951C48946F05}" dt="2022-05-09T02:09:15.168" v="1" actId="1582"/>
        <pc:sldMkLst>
          <pc:docMk/>
          <pc:sldMk cId="1007027216" sldId="2144328261"/>
        </pc:sldMkLst>
        <pc:picChg chg="mod">
          <ac:chgData name="Jason Wiese" userId="4bff8d5b-7de6-4655-b397-69b0afc81113" providerId="ADAL" clId="{906052A4-F9FF-43BE-B08A-951C48946F05}" dt="2022-05-09T02:09:15.168" v="1" actId="1582"/>
          <ac:picMkLst>
            <pc:docMk/>
            <pc:sldMk cId="1007027216" sldId="2144328261"/>
            <ac:picMk id="22" creationId="{009495C5-FBA1-E9A3-BC70-C4EFAF52B38F}"/>
          </ac:picMkLst>
        </pc:picChg>
        <pc:picChg chg="mod">
          <ac:chgData name="Jason Wiese" userId="4bff8d5b-7de6-4655-b397-69b0afc81113" providerId="ADAL" clId="{906052A4-F9FF-43BE-B08A-951C48946F05}" dt="2022-05-09T02:09:15.168" v="1" actId="1582"/>
          <ac:picMkLst>
            <pc:docMk/>
            <pc:sldMk cId="1007027216" sldId="2144328261"/>
            <ac:picMk id="23" creationId="{66BFC72D-E7F8-C080-2AA8-6CD6F4F4C385}"/>
          </ac:picMkLst>
        </pc:picChg>
        <pc:picChg chg="mod">
          <ac:chgData name="Jason Wiese" userId="4bff8d5b-7de6-4655-b397-69b0afc81113" providerId="ADAL" clId="{906052A4-F9FF-43BE-B08A-951C48946F05}" dt="2022-05-09T02:09:15.168" v="1" actId="1582"/>
          <ac:picMkLst>
            <pc:docMk/>
            <pc:sldMk cId="1007027216" sldId="2144328261"/>
            <ac:picMk id="28" creationId="{C52CA7CD-9A2B-1C9A-934C-BA4644D683A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0.23442718693484887"/>
          <c:w val="0.96562499999999996"/>
          <c:h val="0.61108936916116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011-4810-895B-6539BC991D1E}"/>
              </c:ext>
            </c:extLst>
          </c:dPt>
          <c:dPt>
            <c:idx val="1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54-44C9-9B15-BBFB4BC69E67}"/>
              </c:ext>
            </c:extLst>
          </c:dPt>
          <c:dPt>
            <c:idx val="2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754-44C9-9B15-BBFB4BC69E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1F1A62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Amazon</c:v>
                </c:pt>
                <c:pt idx="1">
                  <c:v>Netflix</c:v>
                </c:pt>
                <c:pt idx="2">
                  <c:v>Ad-Supported Streaming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1910</c:v>
                </c:pt>
                <c:pt idx="1">
                  <c:v>2772</c:v>
                </c:pt>
                <c:pt idx="2">
                  <c:v>3276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54-44C9-9B15-BBFB4BC69E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2"/>
        <c:axId val="1558953952"/>
        <c:axId val="1558953536"/>
      </c:barChart>
      <c:catAx>
        <c:axId val="155895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F1A6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558953536"/>
        <c:crosses val="autoZero"/>
        <c:auto val="1"/>
        <c:lblAlgn val="ctr"/>
        <c:lblOffset val="100"/>
        <c:noMultiLvlLbl val="0"/>
      </c:catAx>
      <c:valAx>
        <c:axId val="1558953536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155895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F1A62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0.19463909097904034"/>
          <c:w val="0.96562499999999996"/>
          <c:h val="0.707924126566406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7AB-4B99-93C8-BCA298F2DE29}"/>
              </c:ext>
            </c:extLst>
          </c:dPt>
          <c:dPt>
            <c:idx val="1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EB7-4BA8-82B4-3885296C4F1F}"/>
              </c:ext>
            </c:extLst>
          </c:dPt>
          <c:dPt>
            <c:idx val="2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EB7-4BA8-82B4-3885296C4F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1F1A62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Amazon</c:v>
                </c:pt>
                <c:pt idx="1">
                  <c:v>Netflix</c:v>
                </c:pt>
                <c:pt idx="2">
                  <c:v>Ad-Supported Streaming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27751</c:v>
                </c:pt>
                <c:pt idx="1">
                  <c:v>65767</c:v>
                </c:pt>
                <c:pt idx="2">
                  <c:v>85251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B7-4BA8-82B4-3885296C4F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558953952"/>
        <c:axId val="1558953536"/>
      </c:barChart>
      <c:catAx>
        <c:axId val="155895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F1A6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558953536"/>
        <c:crosses val="autoZero"/>
        <c:auto val="1"/>
        <c:lblAlgn val="ctr"/>
        <c:lblOffset val="100"/>
        <c:noMultiLvlLbl val="0"/>
      </c:catAx>
      <c:valAx>
        <c:axId val="1558953536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155895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F1A62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00044609963559"/>
          <c:y val="9.8816859063752486E-3"/>
          <c:w val="0.50877337637275888"/>
          <c:h val="0.9895221861469224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1B14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2D-42DB-B861-677342FE6DA4}"/>
              </c:ext>
            </c:extLst>
          </c:dPt>
          <c:dPt>
            <c:idx val="1"/>
            <c:bubble3D val="0"/>
            <c:spPr>
              <a:solidFill>
                <a:srgbClr val="ED3C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2D-42DB-B861-677342FE6DA4}"/>
              </c:ext>
            </c:extLst>
          </c:dPt>
          <c:dPt>
            <c:idx val="2"/>
            <c:bubble3D val="0"/>
            <c:spPr>
              <a:solidFill>
                <a:srgbClr val="00BF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2D-42DB-B861-677342FE6DA4}"/>
              </c:ext>
            </c:extLst>
          </c:dPt>
          <c:dPt>
            <c:idx val="3"/>
            <c:bubble3D val="0"/>
            <c:spPr>
              <a:solidFill>
                <a:srgbClr val="4EBE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322D-42DB-B861-677342FE6DA4}"/>
              </c:ext>
            </c:extLst>
          </c:dPt>
          <c:dLbls>
            <c:dLbl>
              <c:idx val="0"/>
              <c:layout>
                <c:manualLayout>
                  <c:x val="0.13729033982981317"/>
                  <c:y val="-7.32963981777396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1B1464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fld id="{E57027A6-AA20-43F2-ACED-2C46D8756BA2}" type="CATEGORYNAME">
                      <a:rPr lang="en-US" sz="1800" b="1" u="sng"/>
                      <a:pPr>
                        <a:defRPr sz="1197" b="0" i="0" u="none" strike="noStrike" kern="1200" baseline="0">
                          <a:solidFill>
                            <a:srgbClr val="1B1464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aseline="0"/>
                      <a:t>
</a:t>
                    </a:r>
                    <a:r>
                      <a:rPr lang="en-US" sz="2000" b="1" baseline="0">
                        <a:solidFill>
                          <a:srgbClr val="1B1464"/>
                        </a:solidFill>
                      </a:rPr>
                      <a:t> </a:t>
                    </a:r>
                    <a:fld id="{ECEB805F-C09F-4C5A-89ED-EA47792569C7}" type="PERCENTAGE">
                      <a:rPr lang="en-US" sz="1600" baseline="0" smtClean="0">
                        <a:solidFill>
                          <a:srgbClr val="1B1464"/>
                        </a:solidFill>
                      </a:rPr>
                      <a:pPr>
                        <a:defRPr sz="1197" b="0" i="0" u="none" strike="noStrike" kern="1200" baseline="0">
                          <a:solidFill>
                            <a:srgbClr val="1B1464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2000" b="1" baseline="0">
                      <a:solidFill>
                        <a:srgbClr val="1B1464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1B1464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96993616577586"/>
                      <c:h val="0.247104338800646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22D-42DB-B861-677342FE6DA4}"/>
                </c:ext>
              </c:extLst>
            </c:dLbl>
            <c:dLbl>
              <c:idx val="1"/>
              <c:layout>
                <c:manualLayout>
                  <c:x val="-0.16632859289636331"/>
                  <c:y val="-5.81829489459065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rgbClr val="ED3C8D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fld id="{649277EF-4457-4A3E-99D7-FC3FA4D1BC09}" type="CATEGORYNAME">
                      <a:rPr lang="en-US" sz="1800" b="1" u="sng">
                        <a:solidFill>
                          <a:srgbClr val="ED3C8D"/>
                        </a:solidFill>
                      </a:rPr>
                      <a:pPr>
                        <a:defRPr sz="1600" b="0" i="0" u="none" strike="noStrike" kern="1200" baseline="0">
                          <a:solidFill>
                            <a:srgbClr val="ED3C8D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1600" baseline="0">
                        <a:solidFill>
                          <a:srgbClr val="ED3C8D"/>
                        </a:solidFill>
                      </a:rPr>
                      <a:t>
</a:t>
                    </a:r>
                    <a:r>
                      <a:rPr lang="en-US" sz="2000" b="1" i="0" u="none" strike="noStrike" kern="1200" baseline="0">
                        <a:solidFill>
                          <a:srgbClr val="ED3C8D"/>
                        </a:solidFill>
                        <a:latin typeface="Helvetica" panose="020B0403020202020204" pitchFamily="34" charset="0"/>
                      </a:rPr>
                      <a:t> </a:t>
                    </a:r>
                    <a:fld id="{BB2C21A9-1CAD-4521-88EE-DE8A8F6F5734}" type="PERCENTAGE">
                      <a:rPr lang="en-US" sz="1600" baseline="0" smtClean="0">
                        <a:solidFill>
                          <a:srgbClr val="ED3C8D"/>
                        </a:solidFill>
                      </a:rPr>
                      <a:pPr>
                        <a:defRPr sz="1600" b="0" i="0" u="none" strike="noStrike" kern="1200" baseline="0">
                          <a:solidFill>
                            <a:srgbClr val="ED3C8D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2000" b="1" i="0" u="none" strike="noStrike" kern="1200" baseline="0">
                      <a:solidFill>
                        <a:srgbClr val="ED3C8D"/>
                      </a:solidFill>
                      <a:latin typeface="Helvetica" panose="020B0403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ED3C8D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09557688141372"/>
                      <c:h val="0.252887962228588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22D-42DB-B861-677342FE6DA4}"/>
                </c:ext>
              </c:extLst>
            </c:dLbl>
            <c:dLbl>
              <c:idx val="2"/>
              <c:layout>
                <c:manualLayout>
                  <c:x val="-0.15453996272347456"/>
                  <c:y val="1.94483830986974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00BFF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fld id="{7B6B0A48-7C5F-4F48-B80C-48A5D76BBC64}" type="CATEGORYNAME">
                      <a:rPr lang="en-US" sz="1800" b="1" u="sng" dirty="0">
                        <a:solidFill>
                          <a:srgbClr val="00BFF2"/>
                        </a:solidFill>
                      </a:rPr>
                      <a:pPr>
                        <a:defRPr sz="1197" b="0" i="0" u="none" strike="noStrike" kern="1200" baseline="0">
                          <a:solidFill>
                            <a:srgbClr val="00BFF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aseline="0">
                        <a:solidFill>
                          <a:srgbClr val="00BFF2"/>
                        </a:solidFill>
                      </a:rPr>
                      <a:t>
</a:t>
                    </a:r>
                    <a:r>
                      <a:rPr lang="en-US" sz="2000" b="1" baseline="0">
                        <a:solidFill>
                          <a:srgbClr val="00BFF2"/>
                        </a:solidFill>
                      </a:rPr>
                      <a:t> </a:t>
                    </a:r>
                    <a:fld id="{EBC18467-197A-4C1D-9FE0-586C166AEF9C}" type="PERCENTAGE">
                      <a:rPr lang="en-US" sz="1600" baseline="0" smtClean="0">
                        <a:solidFill>
                          <a:srgbClr val="00BFF2"/>
                        </a:solidFill>
                      </a:rPr>
                      <a:pPr>
                        <a:defRPr sz="1197" b="0" i="0" u="none" strike="noStrike" kern="1200" baseline="0">
                          <a:solidFill>
                            <a:srgbClr val="00BFF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2000" b="1" baseline="0">
                      <a:solidFill>
                        <a:srgbClr val="00BFF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BFF2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22D-42DB-B861-677342FE6DA4}"/>
                </c:ext>
              </c:extLst>
            </c:dLbl>
            <c:dLbl>
              <c:idx val="3"/>
              <c:layout>
                <c:manualLayout>
                  <c:x val="-0.1674563112468162"/>
                  <c:y val="-3.977366591843110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4EBEA4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fld id="{159ED059-BB24-4768-8413-9FBC3FD93DBF}" type="CATEGORYNAME">
                      <a:rPr lang="en-US" sz="1800" b="1" u="sng" smtClean="0">
                        <a:solidFill>
                          <a:srgbClr val="4EBEA4"/>
                        </a:solidFill>
                      </a:rPr>
                      <a:pPr>
                        <a:defRPr sz="1197" b="0" i="0" u="none" strike="noStrike" kern="1200" baseline="0">
                          <a:solidFill>
                            <a:srgbClr val="4EBEA4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1800" b="1" u="none">
                        <a:solidFill>
                          <a:srgbClr val="4EBEA4"/>
                        </a:solidFill>
                      </a:rPr>
                      <a:t>*</a:t>
                    </a:r>
                    <a:r>
                      <a:rPr lang="en-US" baseline="0">
                        <a:solidFill>
                          <a:srgbClr val="4EBEA4"/>
                        </a:solidFill>
                      </a:rPr>
                      <a:t>
</a:t>
                    </a:r>
                    <a:fld id="{99661F60-9137-4829-9F6E-E50A8EBAC264}" type="PERCENTAGE">
                      <a:rPr lang="en-US" sz="1600" baseline="0">
                        <a:solidFill>
                          <a:srgbClr val="4EBEA4"/>
                        </a:solidFill>
                      </a:rPr>
                      <a:pPr>
                        <a:defRPr sz="1197" b="0" i="0" u="none" strike="noStrike" kern="1200" baseline="0">
                          <a:solidFill>
                            <a:srgbClr val="4EBEA4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aseline="0">
                      <a:solidFill>
                        <a:srgbClr val="4EBEA4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4EBEA4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322D-42DB-B861-677342FE6D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SVOD</c:v>
                </c:pt>
                <c:pt idx="1">
                  <c:v>AVOD</c:v>
                </c:pt>
                <c:pt idx="2">
                  <c:v>MVPD/vMVPD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0.53</c:v>
                </c:pt>
                <c:pt idx="1">
                  <c:v>0.25</c:v>
                </c:pt>
                <c:pt idx="2">
                  <c:v>0.1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22D-42DB-B861-677342FE6D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94325135238109"/>
          <c:y val="0.12257994556382737"/>
          <c:w val="0.82542235126211927"/>
          <c:h val="0.87742005443617277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Ad-Free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2022 YTD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0.81</c:v>
                </c:pt>
                <c:pt idx="1">
                  <c:v>0.69</c:v>
                </c:pt>
                <c:pt idx="2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B8-4DD5-9E1B-91357398213D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Ad-Supported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2022 YTD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0.19</c:v>
                </c:pt>
                <c:pt idx="1">
                  <c:v>0.31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B8-4DD5-9E1B-9135739821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84505264"/>
        <c:axId val="484500344"/>
      </c:barChart>
      <c:catAx>
        <c:axId val="4845052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484500344"/>
        <c:crosses val="autoZero"/>
        <c:auto val="1"/>
        <c:lblAlgn val="ctr"/>
        <c:lblOffset val="100"/>
        <c:noMultiLvlLbl val="0"/>
      </c:catAx>
      <c:valAx>
        <c:axId val="4845003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4845052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33289113007571081"/>
          <c:y val="1.6444476610699851E-2"/>
          <c:w val="0.33539180197873708"/>
          <c:h val="9.1049632552285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27730615191E-2"/>
          <c:y val="0.25012639989553048"/>
          <c:w val="0.96562499999999996"/>
          <c:h val="0.65243681764991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Jan 2020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F48-42B7-A3A6-40CF4C511F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1F1A62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Non Ad-Supported Services</c:v>
                </c:pt>
                <c:pt idx="1">
                  <c:v>Ad-Supported Services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59590</c:v>
                </c:pt>
                <c:pt idx="1">
                  <c:v>53628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48-42B7-A3A6-40CF4C511F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June 2021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1B1464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Non Ad-Supported Services</c:v>
                </c:pt>
                <c:pt idx="1">
                  <c:v>Ad-Supported Services</c:v>
                </c:pt>
              </c:strCache>
            </c:strRef>
          </c:cat>
          <c:val>
            <c:numRef>
              <c:f>Sheet1!$C$2:$C$3</c:f>
              <c:numCache>
                <c:formatCode>#,##0</c:formatCode>
                <c:ptCount val="2"/>
                <c:pt idx="0">
                  <c:v>73714</c:v>
                </c:pt>
                <c:pt idx="1">
                  <c:v>72094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F48-42B7-A3A6-40CF4C511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8953952"/>
        <c:axId val="1558953536"/>
      </c:barChart>
      <c:catAx>
        <c:axId val="155895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F1A6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558953536"/>
        <c:crosses val="autoZero"/>
        <c:auto val="1"/>
        <c:lblAlgn val="ctr"/>
        <c:lblOffset val="100"/>
        <c:noMultiLvlLbl val="0"/>
      </c:catAx>
      <c:valAx>
        <c:axId val="1558953536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155895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955152200405826"/>
          <c:y val="5.2404680643351804E-2"/>
          <c:w val="0.30938575947869396"/>
          <c:h val="8.60014451943888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1F1A62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F1A62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93725674893417"/>
          <c:y val="0"/>
          <c:w val="0.64342837597539138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Gen Z (P18-25)</c:v>
                </c:pt>
                <c:pt idx="1">
                  <c:v>Millennials (P26-40)</c:v>
                </c:pt>
                <c:pt idx="2">
                  <c:v>Gen Xers (P41-60)</c:v>
                </c:pt>
                <c:pt idx="3">
                  <c:v>Baby Boomers (P61-80)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0.79</c:v>
                </c:pt>
                <c:pt idx="1">
                  <c:v>0.74</c:v>
                </c:pt>
                <c:pt idx="2">
                  <c:v>0.6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12-4F62-B6DE-3FBF9F33D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84505264"/>
        <c:axId val="484500344"/>
      </c:barChart>
      <c:catAx>
        <c:axId val="4845052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484500344"/>
        <c:crosses val="autoZero"/>
        <c:auto val="1"/>
        <c:lblAlgn val="ctr"/>
        <c:lblOffset val="100"/>
        <c:noMultiLvlLbl val="0"/>
      </c:catAx>
      <c:valAx>
        <c:axId val="4845003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4845052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77469320818359"/>
          <c:y val="0.12601767891607618"/>
          <c:w val="0.83470154234530902"/>
          <c:h val="0.85377201286750015"/>
        </c:manualLayout>
      </c:layout>
      <c:barChart>
        <c:barDir val="bar"/>
        <c:grouping val="stacked"/>
        <c:varyColors val="0"/>
        <c:ser>
          <c:idx val="4"/>
          <c:order val="0"/>
          <c:tx>
            <c:strRef>
              <c:f>Sheet1!$A$2</c:f>
              <c:strCache>
                <c:ptCount val="1"/>
                <c:pt idx="0">
                  <c:v>None</c:v>
                </c:pt>
              </c:strCache>
            </c:strRef>
          </c:tx>
          <c:spPr>
            <a:solidFill>
              <a:srgbClr val="ACBDCE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761867211903817E-2"/>
                  <c:y val="0.177569005323765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DE-4EC8-BBCC-6154685845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2022</c:v>
                </c:pt>
                <c:pt idx="1">
                  <c:v>2020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0.02</c:v>
                </c:pt>
                <c:pt idx="1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DE-4EC8-BBCC-61546858454E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1-2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2022</c:v>
                </c:pt>
                <c:pt idx="1">
                  <c:v>2020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0.12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31-49DF-867D-FA0C16FBC8EE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3-5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2022</c:v>
                </c:pt>
                <c:pt idx="1">
                  <c:v>2020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0.43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31-49DF-867D-FA0C16FBC8EE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6-10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2022</c:v>
                </c:pt>
                <c:pt idx="1">
                  <c:v>2020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0.27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DE-4EC8-BBCC-61546858454E}"/>
            </c:ext>
          </c:extLst>
        </c:ser>
        <c:ser>
          <c:idx val="3"/>
          <c:order val="4"/>
          <c:tx>
            <c:strRef>
              <c:f>Sheet1!$A$6</c:f>
              <c:strCache>
                <c:ptCount val="1"/>
                <c:pt idx="0">
                  <c:v>10+</c:v>
                </c:pt>
              </c:strCache>
            </c:strRef>
          </c:tx>
          <c:spPr>
            <a:solidFill>
              <a:srgbClr val="4EBE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2022</c:v>
                </c:pt>
                <c:pt idx="1">
                  <c:v>2020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0.16</c:v>
                </c:pt>
                <c:pt idx="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DE-4EC8-BBCC-6154685845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100"/>
        <c:axId val="484505264"/>
        <c:axId val="484500344"/>
      </c:barChart>
      <c:catAx>
        <c:axId val="484505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484500344"/>
        <c:crosses val="autoZero"/>
        <c:auto val="1"/>
        <c:lblAlgn val="ctr"/>
        <c:lblOffset val="100"/>
        <c:noMultiLvlLbl val="0"/>
      </c:catAx>
      <c:valAx>
        <c:axId val="484500344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4845052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29137681454659198"/>
          <c:y val="1.937116421713804E-2"/>
          <c:w val="0.40476824284709673"/>
          <c:h val="9.00718461736357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5.2838190414676613E-2"/>
          <c:w val="0.96562499999999996"/>
          <c:h val="0.84972502713076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U.S. AVOD Ad Revenue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B1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90-46DD-8FA4-A91B8742FA86}"/>
              </c:ext>
            </c:extLst>
          </c:dPt>
          <c:dPt>
            <c:idx val="2"/>
            <c:invertIfNegative val="0"/>
            <c:bubble3D val="0"/>
            <c:spPr>
              <a:solidFill>
                <a:srgbClr val="1B1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090-46DD-8FA4-A91B8742FA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1F1A62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Sheet1!$B$2:$B$7</c:f>
              <c:numCache>
                <c:formatCode>_("$"* #,##0.0_);_("$"* \(#,##0.0\);_("$"* "-"?_);_(@_)</c:formatCode>
                <c:ptCount val="6"/>
                <c:pt idx="0">
                  <c:v>19.440000000000001</c:v>
                </c:pt>
                <c:pt idx="1">
                  <c:v>23.18</c:v>
                </c:pt>
                <c:pt idx="2">
                  <c:v>25.8</c:v>
                </c:pt>
                <c:pt idx="3">
                  <c:v>28.41</c:v>
                </c:pt>
                <c:pt idx="4">
                  <c:v>30.92</c:v>
                </c:pt>
                <c:pt idx="5">
                  <c:v>33.619999999999997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90-46DD-8FA4-A91B8742FA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8953952"/>
        <c:axId val="1558953536"/>
      </c:barChart>
      <c:catAx>
        <c:axId val="155895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F1A6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558953536"/>
        <c:crosses val="autoZero"/>
        <c:auto val="1"/>
        <c:lblAlgn val="ctr"/>
        <c:lblOffset val="100"/>
        <c:noMultiLvlLbl val="0"/>
      </c:catAx>
      <c:valAx>
        <c:axId val="1558953536"/>
        <c:scaling>
          <c:orientation val="minMax"/>
          <c:min val="0"/>
        </c:scaling>
        <c:delete val="1"/>
        <c:axPos val="l"/>
        <c:numFmt formatCode="_(&quot;$&quot;* #,##0.0_);_(&quot;$&quot;* \(#,##0.0\);_(&quot;$&quot;* &quot;-&quot;?_);_(@_)" sourceLinked="1"/>
        <c:majorTickMark val="out"/>
        <c:minorTickMark val="none"/>
        <c:tickLblPos val="nextTo"/>
        <c:crossAx val="155895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F1A62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66963" cy="356198"/>
          </a:xfrm>
          <a:prstGeom prst="rect">
            <a:avLst/>
          </a:prstGeom>
        </p:spPr>
        <p:txBody>
          <a:bodyPr vert="horz" lIns="94183" tIns="47092" rIns="94183" bIns="4709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6167" y="0"/>
            <a:ext cx="4066963" cy="356198"/>
          </a:xfrm>
          <a:prstGeom prst="rect">
            <a:avLst/>
          </a:prstGeom>
        </p:spPr>
        <p:txBody>
          <a:bodyPr vert="horz" lIns="94183" tIns="47092" rIns="94183" bIns="47092" rtlCol="0"/>
          <a:lstStyle>
            <a:lvl1pPr algn="r">
              <a:defRPr sz="1200"/>
            </a:lvl1pPr>
          </a:lstStyle>
          <a:p>
            <a:fld id="{BC769033-CC82-0C4F-9180-62F036320BDF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57675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83" tIns="47092" rIns="94183" bIns="4709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530" y="3416538"/>
            <a:ext cx="7508240" cy="2795350"/>
          </a:xfrm>
          <a:prstGeom prst="rect">
            <a:avLst/>
          </a:prstGeom>
        </p:spPr>
        <p:txBody>
          <a:bodyPr vert="horz" lIns="94183" tIns="47092" rIns="94183" bIns="4709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743104"/>
            <a:ext cx="4066963" cy="356197"/>
          </a:xfrm>
          <a:prstGeom prst="rect">
            <a:avLst/>
          </a:prstGeom>
        </p:spPr>
        <p:txBody>
          <a:bodyPr vert="horz" lIns="94183" tIns="47092" rIns="94183" bIns="4709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6167" y="6743104"/>
            <a:ext cx="4066963" cy="356197"/>
          </a:xfrm>
          <a:prstGeom prst="rect">
            <a:avLst/>
          </a:prstGeom>
        </p:spPr>
        <p:txBody>
          <a:bodyPr vert="horz" lIns="94183" tIns="47092" rIns="94183" bIns="47092" rtlCol="0" anchor="b"/>
          <a:lstStyle>
            <a:lvl1pPr algn="r">
              <a:defRPr sz="1200"/>
            </a:lvl1pPr>
          </a:lstStyle>
          <a:p>
            <a:fld id="{F3615BE2-BB6E-D846-B0CB-BE207E4B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5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06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29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03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96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07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87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63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3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4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9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79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0963-7DC2-D94F-A776-D72442CEA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495044-A36F-3B4B-8BA3-3C27671B2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FCDA1-868E-B749-B61A-968C73D17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428A1-C7DE-2548-8BAF-A0B4D6BF2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42A2B-8250-2D4D-83A7-AA083647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7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5DD58-5913-9144-9055-725483E98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E1B56-BB11-754B-B3EF-0DD699412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1952A-17CC-F34A-AC73-C84E3784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76CF2-CC1D-EA46-ACE5-C5D08783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987B6-427B-FF48-8A70-282A629F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5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63D0B3-7FE9-DE40-8627-47994C5B4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33210-1708-F442-B808-1EF0F8677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18370-BBC5-5A44-8247-9E05209E6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C70C5-251A-8A4C-BFF0-87029DC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F350-606F-594A-B445-47618EC0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7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517" y="460185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799"/>
              </a:lnSpc>
              <a:defRPr sz="2599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41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6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109" indent="0">
              <a:buNone/>
              <a:defRPr/>
            </a:lvl2pPr>
            <a:lvl3pPr marL="914217" indent="0">
              <a:buNone/>
              <a:defRPr/>
            </a:lvl3pPr>
            <a:lvl4pPr marL="1371326" indent="0">
              <a:buNone/>
              <a:defRPr/>
            </a:lvl4pPr>
            <a:lvl5pPr marL="1828434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9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109" indent="0">
              <a:buNone/>
              <a:defRPr/>
            </a:lvl2pPr>
            <a:lvl3pPr marL="914217" indent="0">
              <a:buNone/>
              <a:defRPr/>
            </a:lvl3pPr>
            <a:lvl4pPr marL="1371326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983196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7" y="460185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799"/>
              </a:lnSpc>
              <a:defRPr sz="2599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41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6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109" indent="0">
              <a:buNone/>
              <a:defRPr/>
            </a:lvl2pPr>
            <a:lvl3pPr marL="914217" indent="0">
              <a:buNone/>
              <a:defRPr/>
            </a:lvl3pPr>
            <a:lvl4pPr marL="1371326" indent="0">
              <a:buNone/>
              <a:defRPr/>
            </a:lvl4pPr>
            <a:lvl5pPr marL="1828434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9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109" indent="0">
              <a:buNone/>
              <a:defRPr/>
            </a:lvl2pPr>
            <a:lvl3pPr marL="914217" indent="0">
              <a:buNone/>
              <a:defRPr/>
            </a:lvl3pPr>
            <a:lvl4pPr marL="1371326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6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228554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434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705332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3952" y="5002207"/>
            <a:ext cx="7247473" cy="151712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3799"/>
              </a:lnSpc>
              <a:defRPr sz="3599" b="1" cap="none" spc="-100"/>
            </a:lvl1pPr>
          </a:lstStyle>
          <a:p>
            <a:r>
              <a:rPr lang="en-US"/>
              <a:t>Insert Copy Here </a:t>
            </a:r>
            <a:br>
              <a:rPr lang="en-US"/>
            </a:br>
            <a:r>
              <a:rPr lang="en-US"/>
              <a:t>For The Break Slide</a:t>
            </a:r>
          </a:p>
        </p:txBody>
      </p:sp>
    </p:spTree>
    <p:extLst>
      <p:ext uri="{BB962C8B-B14F-4D97-AF65-F5344CB8AC3E}">
        <p14:creationId xmlns:p14="http://schemas.microsoft.com/office/powerpoint/2010/main" val="3872467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421115" y="2788257"/>
            <a:ext cx="6874356" cy="1286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4499"/>
              </a:lnSpc>
              <a:spcBef>
                <a:spcPts val="0"/>
              </a:spcBef>
              <a:buFontTx/>
              <a:buNone/>
              <a:defRPr sz="5499" b="1" cap="none"/>
            </a:lvl1pPr>
            <a:lvl2pPr marL="457109" indent="0">
              <a:lnSpc>
                <a:spcPts val="4499"/>
              </a:lnSpc>
              <a:spcBef>
                <a:spcPts val="0"/>
              </a:spcBef>
              <a:buFontTx/>
              <a:buNone/>
              <a:defRPr sz="5499" cap="all"/>
            </a:lvl2pPr>
            <a:lvl3pPr marL="914217" indent="0">
              <a:lnSpc>
                <a:spcPts val="4499"/>
              </a:lnSpc>
              <a:spcBef>
                <a:spcPts val="0"/>
              </a:spcBef>
              <a:buFontTx/>
              <a:buNone/>
              <a:defRPr sz="5499" cap="all"/>
            </a:lvl3pPr>
            <a:lvl4pPr marL="1371326" indent="0">
              <a:lnSpc>
                <a:spcPts val="4499"/>
              </a:lnSpc>
              <a:spcBef>
                <a:spcPts val="0"/>
              </a:spcBef>
              <a:buFontTx/>
              <a:buNone/>
              <a:defRPr sz="5499" cap="all"/>
            </a:lvl4pPr>
            <a:lvl5pPr marL="1828434" indent="0">
              <a:lnSpc>
                <a:spcPts val="4499"/>
              </a:lnSpc>
              <a:spcBef>
                <a:spcPts val="0"/>
              </a:spcBef>
              <a:buFontTx/>
              <a:buNone/>
              <a:defRPr sz="5499" cap="all"/>
            </a:lvl5pPr>
          </a:lstStyle>
          <a:p>
            <a:pPr lvl="0"/>
            <a:r>
              <a:rPr lang="en-US"/>
              <a:t>Insert Report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480770" y="3960348"/>
            <a:ext cx="8282253" cy="15853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3199" b="1" cap="none" baseline="0">
                <a:solidFill>
                  <a:srgbClr val="508ABA"/>
                </a:solidFill>
              </a:defRPr>
            </a:lvl1pPr>
            <a:lvl2pPr marL="457109" indent="0">
              <a:buFontTx/>
              <a:buNone/>
              <a:defRPr/>
            </a:lvl2pPr>
            <a:lvl3pPr marL="914217" indent="0">
              <a:buFontTx/>
              <a:buNone/>
              <a:defRPr/>
            </a:lvl3pPr>
            <a:lvl4pPr marL="1371326" indent="0">
              <a:buFontTx/>
              <a:buNone/>
              <a:defRPr/>
            </a:lvl4pPr>
            <a:lvl5pPr marL="1828434" indent="0">
              <a:buFontTx/>
              <a:buNone/>
              <a:defRPr/>
            </a:lvl5pPr>
          </a:lstStyle>
          <a:p>
            <a:r>
              <a:rPr lang="en-US" sz="2599">
                <a:latin typeface="+mn-lt"/>
                <a:cs typeface="Trebuchet MS"/>
              </a:rPr>
              <a:t>Insert Subhead Text Here</a:t>
            </a:r>
          </a:p>
        </p:txBody>
      </p:sp>
    </p:spTree>
    <p:extLst>
      <p:ext uri="{BB962C8B-B14F-4D97-AF65-F5344CB8AC3E}">
        <p14:creationId xmlns:p14="http://schemas.microsoft.com/office/powerpoint/2010/main" val="3270803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389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3682BC4-D643-438E-88A2-BD4E5D904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94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5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45720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800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68B83D-6865-49CC-B709-7F50201F2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79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CF45CF4-26E2-4644-BA6D-8BEECDC27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4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59E59-C3FC-204E-85CC-317362AC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047EF-D6BD-E145-A9EF-61D40231D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84CD0-A62C-3D4E-ADDB-0276DBB71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BCD41-370D-044C-897A-559815EF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F46B7-5F31-DB43-B955-4BE9B8D7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97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966780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5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45720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800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158533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22197-EA75-7C43-A891-3E34D66C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50571-AFBE-7C4C-A2F3-761335BCE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1F708-0D8A-FE4D-BFDD-990819C4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4C672-9FA9-2E46-9721-1933E1CCB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02321-B7DD-9241-AF4F-0B56185C1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8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03B8-98E1-614D-A4FA-00124125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BB9A7-18E9-3E43-AB98-22C0813C1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B5814-1FE6-CF4A-88E9-202CBDA7E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6D911-5035-494E-ACBA-385D31FE2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76857-4EB6-C54D-B723-BE35A29CD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0BF94-92A5-8349-A6BF-78D65C34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5AA4-CE49-4346-B1E9-39366FBD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6BEF7-AD6B-9145-A11A-DFBBA018C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2D76D-7244-174D-B330-4751D3A3B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170D02-414E-FC4F-98F7-663BA18AE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3C5D75-B033-D84B-BDC2-E1DE69A76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BB9DDE-0844-7B40-960B-0B593FEB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42282-7BD7-E54A-9094-D59C8B38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46ED25-DC8B-A84C-B611-ED7DFCFA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7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C187C-E429-CD49-B58A-CB8E090FA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F36D0-BFE4-9949-9E89-09906B4F5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C319F-F805-6E4E-8D3C-3F4676E1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641F0-9B6D-E94F-A979-91F56A4C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9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EA5EC-AF0C-494D-AE60-629E8198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6BDBD-DB55-CD48-A260-77AF4981A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D73C-B8F4-FA40-B1C2-BCC55C18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8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AF58-FC7B-1541-98FB-DF0ECECA1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61D9D-6B49-3343-B0DC-1826A0A83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1A1FB-75E3-BE44-B4F1-61F798CDC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AD33D-B14A-1E4D-8C2E-9CB770455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53C3C-948F-704A-ADCA-862364F5D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301E1-4B2C-5848-8BB6-DCA07C94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3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CA18-21A7-4F4F-AE92-7693302A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799FB2-811D-BB4E-A3BD-0A54421CD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B802F-649D-D04C-AA36-1801F2E48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C28A1-74D0-0148-90F9-DC233F31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EFBCA-2FC4-9C46-BCA4-0B00D3E0A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FBC0A-8886-A044-9D2E-E44EE7E3F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5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3807-8083-E946-9568-F5DA5E37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21B6F-4AE4-CC48-AE78-093FC5E5D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92C3D-56C5-B443-9039-55850F122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75F10-90BA-9A4B-97C5-0F6D45F15F4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B4FE-21FC-9249-87CF-23D44CEF6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B5D03-AC5A-6F4D-91F4-FD920EF7E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8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434052" y="63678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F49A766-55E6-489B-9F87-9CA196D9A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2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hdr="0" ftr="0" dt="0"/>
  <p:txStyles>
    <p:titleStyle>
      <a:lvl1pPr algn="ctr" defTabSz="457109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1" indent="-342831" algn="l" defTabSz="457109" rtl="0" eaLnBrk="1" latinLnBrk="0" hangingPunct="1">
        <a:spcBef>
          <a:spcPct val="20000"/>
        </a:spcBef>
        <a:buFont typeface="Arial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801" indent="-285693" algn="l" defTabSz="457109" rtl="0" eaLnBrk="1" latinLnBrk="0" hangingPunct="1">
        <a:spcBef>
          <a:spcPct val="20000"/>
        </a:spcBef>
        <a:buFont typeface="Arial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45710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45710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45710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97865DE-6A0A-4148-A6DF-D56C69C97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5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FF9373-5B95-4E54-BA9A-04A79311AD27}"/>
              </a:ext>
            </a:extLst>
          </p:cNvPr>
          <p:cNvSpPr/>
          <p:nvPr userDrawn="1"/>
        </p:nvSpPr>
        <p:spPr>
          <a:xfrm>
            <a:off x="9942786" y="6064469"/>
            <a:ext cx="2013174" cy="590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2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vab-happenings/vab-brand-video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hyperlink" Target="https://thevab.com/vab-happenings/vab-convergent-tv-week" TargetMode="External"/><Relationship Id="rId4" Type="http://schemas.openxmlformats.org/officeDocument/2006/relationships/hyperlink" Target="https://thevab.com/insight/convergent-tv-week-insights" TargetMode="External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9" Type="http://schemas.openxmlformats.org/officeDocument/2006/relationships/image" Target="../media/image52.png"/><Relationship Id="rId21" Type="http://schemas.openxmlformats.org/officeDocument/2006/relationships/image" Target="../media/image34.jpeg"/><Relationship Id="rId34" Type="http://schemas.openxmlformats.org/officeDocument/2006/relationships/image" Target="../media/image47.png"/><Relationship Id="rId42" Type="http://schemas.openxmlformats.org/officeDocument/2006/relationships/image" Target="../media/image5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37" Type="http://schemas.openxmlformats.org/officeDocument/2006/relationships/image" Target="../media/image50.png"/><Relationship Id="rId40" Type="http://schemas.openxmlformats.org/officeDocument/2006/relationships/image" Target="../media/image53.png"/><Relationship Id="rId45" Type="http://schemas.openxmlformats.org/officeDocument/2006/relationships/image" Target="../media/image58.jpe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36" Type="http://schemas.openxmlformats.org/officeDocument/2006/relationships/image" Target="../media/image49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4" Type="http://schemas.openxmlformats.org/officeDocument/2006/relationships/image" Target="../media/image57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jpeg"/><Relationship Id="rId35" Type="http://schemas.openxmlformats.org/officeDocument/2006/relationships/image" Target="../media/image48.jpeg"/><Relationship Id="rId43" Type="http://schemas.openxmlformats.org/officeDocument/2006/relationships/image" Target="../media/image56.png"/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12" Type="http://schemas.openxmlformats.org/officeDocument/2006/relationships/image" Target="../media/image25.png"/><Relationship Id="rId17" Type="http://schemas.openxmlformats.org/officeDocument/2006/relationships/image" Target="../media/image30.jpe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38" Type="http://schemas.openxmlformats.org/officeDocument/2006/relationships/image" Target="../media/image51.png"/><Relationship Id="rId46" Type="http://schemas.openxmlformats.org/officeDocument/2006/relationships/image" Target="../media/image59.jpeg"/><Relationship Id="rId20" Type="http://schemas.openxmlformats.org/officeDocument/2006/relationships/image" Target="../media/image33.png"/><Relationship Id="rId41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holds a remote control&#10;&#10;Description automatically generated with medium confidence">
            <a:extLst>
              <a:ext uri="{FF2B5EF4-FFF2-40B4-BE49-F238E27FC236}">
                <a16:creationId xmlns:a16="http://schemas.microsoft.com/office/drawing/2014/main" id="{25F87324-FAA0-45D5-B67B-01047C2E7D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724"/>
          <a:stretch/>
        </p:blipFill>
        <p:spPr>
          <a:xfrm>
            <a:off x="0" y="0"/>
            <a:ext cx="12190156" cy="6858000"/>
          </a:xfrm>
          <a:prstGeom prst="rect">
            <a:avLst/>
          </a:prstGeom>
        </p:spPr>
      </p:pic>
      <p:pic>
        <p:nvPicPr>
          <p:cNvPr id="11" name="Picture 10" descr="A picture containing computer&#10;&#10;Description automatically generated">
            <a:extLst>
              <a:ext uri="{FF2B5EF4-FFF2-40B4-BE49-F238E27FC236}">
                <a16:creationId xmlns:a16="http://schemas.microsoft.com/office/drawing/2014/main" id="{111393FC-9481-FB48-9526-7965943C5C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" y="381663"/>
            <a:ext cx="12190538" cy="64763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ED8F18-80E6-D449-A031-541661F2A42F}"/>
              </a:ext>
            </a:extLst>
          </p:cNvPr>
          <p:cNvSpPr txBox="1"/>
          <p:nvPr/>
        </p:nvSpPr>
        <p:spPr>
          <a:xfrm>
            <a:off x="140390" y="4553464"/>
            <a:ext cx="72025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chemeClr val="bg1"/>
                </a:solidFill>
                <a:latin typeface="Helvetica"/>
                <a:cs typeface="Helvetica"/>
              </a:rPr>
              <a:t>How can streaming deliver incremental audiences in convergent TV?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5EF35E-746D-44F8-B01A-F167D2AB2E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69" y="6044310"/>
            <a:ext cx="2085727" cy="66048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17CFBF6-B7D8-405C-9545-CF1A3379D48B}"/>
              </a:ext>
            </a:extLst>
          </p:cNvPr>
          <p:cNvGrpSpPr/>
          <p:nvPr/>
        </p:nvGrpSpPr>
        <p:grpSpPr>
          <a:xfrm>
            <a:off x="201198" y="3462524"/>
            <a:ext cx="6105110" cy="855923"/>
            <a:chOff x="237410" y="3815092"/>
            <a:chExt cx="6105110" cy="85592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8522526-9674-4B54-A643-41D593CD3CC3}"/>
                </a:ext>
              </a:extLst>
            </p:cNvPr>
            <p:cNvSpPr txBox="1"/>
            <p:nvPr/>
          </p:nvSpPr>
          <p:spPr>
            <a:xfrm>
              <a:off x="1145680" y="3815092"/>
              <a:ext cx="5196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ED3C8D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Marketer FAQs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CFA57F1-C9F3-4C81-80CD-AF9362E2B6B3}"/>
                </a:ext>
              </a:extLst>
            </p:cNvPr>
            <p:cNvGrpSpPr/>
            <p:nvPr/>
          </p:nvGrpSpPr>
          <p:grpSpPr>
            <a:xfrm>
              <a:off x="237410" y="3863531"/>
              <a:ext cx="2153915" cy="807484"/>
              <a:chOff x="237410" y="3863531"/>
              <a:chExt cx="2153915" cy="807484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9DAB4C4-4679-402C-B1E0-584195503E0D}"/>
                  </a:ext>
                </a:extLst>
              </p:cNvPr>
              <p:cNvCxnSpPr/>
              <p:nvPr/>
            </p:nvCxnSpPr>
            <p:spPr>
              <a:xfrm>
                <a:off x="1222282" y="4456440"/>
                <a:ext cx="1169043" cy="0"/>
              </a:xfrm>
              <a:prstGeom prst="line">
                <a:avLst/>
              </a:prstGeom>
              <a:ln w="19050">
                <a:solidFill>
                  <a:srgbClr val="ED3C8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603E95E-7DA4-442B-87EB-6C65187DBE17}"/>
                  </a:ext>
                </a:extLst>
              </p:cNvPr>
              <p:cNvSpPr/>
              <p:nvPr/>
            </p:nvSpPr>
            <p:spPr>
              <a:xfrm>
                <a:off x="317248" y="3863531"/>
                <a:ext cx="763929" cy="625846"/>
              </a:xfrm>
              <a:prstGeom prst="rect">
                <a:avLst/>
              </a:prstGeom>
              <a:solidFill>
                <a:srgbClr val="E2E8F1"/>
              </a:solidFill>
              <a:ln>
                <a:solidFill>
                  <a:srgbClr val="E2E8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 descr="Icon&#10;&#10;Description automatically generated">
                <a:extLst>
                  <a:ext uri="{FF2B5EF4-FFF2-40B4-BE49-F238E27FC236}">
                    <a16:creationId xmlns:a16="http://schemas.microsoft.com/office/drawing/2014/main" id="{9D551582-99DB-4537-98BC-37319B4E48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7410" y="3873718"/>
                <a:ext cx="797297" cy="797297"/>
              </a:xfrm>
              <a:prstGeom prst="rect">
                <a:avLst/>
              </a:prstGeom>
            </p:spPr>
          </p:pic>
        </p:grpSp>
      </p:grp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D1510C21-C1A3-430F-87CB-2C09F25760B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" y="0"/>
            <a:ext cx="1884471" cy="65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0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4E7E2FE-E71E-4623-AA48-B49046FAC158}"/>
              </a:ext>
            </a:extLst>
          </p:cNvPr>
          <p:cNvSpPr/>
          <p:nvPr/>
        </p:nvSpPr>
        <p:spPr>
          <a:xfrm>
            <a:off x="1" y="1536193"/>
            <a:ext cx="3970812" cy="5332958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B8E523-FDEF-45CE-9F45-B8AFF655E9A1}"/>
              </a:ext>
            </a:extLst>
          </p:cNvPr>
          <p:cNvSpPr/>
          <p:nvPr/>
        </p:nvSpPr>
        <p:spPr>
          <a:xfrm>
            <a:off x="3991319" y="1536193"/>
            <a:ext cx="8196780" cy="533295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5544B4-64B7-4E00-A1B6-76422658B8ED}"/>
              </a:ext>
            </a:extLst>
          </p:cNvPr>
          <p:cNvSpPr/>
          <p:nvPr/>
        </p:nvSpPr>
        <p:spPr>
          <a:xfrm>
            <a:off x="136089" y="324138"/>
            <a:ext cx="120343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Streaming can deliver incremental reach against a younger audience, counterbalancing other aspects of an older skewing buy</a:t>
            </a:r>
            <a:endParaRPr lang="en-US" sz="2600" b="1">
              <a:solidFill>
                <a:srgbClr val="FF0000"/>
              </a:solidFill>
              <a:latin typeface="Helvetica" pitchFamily="2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E776F20-0C0A-40F1-8A82-AFA21D769A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7" name="Slide Number Placeholder 5">
            <a:extLst>
              <a:ext uri="{FF2B5EF4-FFF2-40B4-BE49-F238E27FC236}">
                <a16:creationId xmlns:a16="http://schemas.microsoft.com/office/drawing/2014/main" id="{F4924CEC-B93E-4AC0-8A04-78491176ACE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3070042-DC19-4E31-BE5C-838860ED3E0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B30978-23BB-4290-BC17-D4C40B8C1553}"/>
              </a:ext>
            </a:extLst>
          </p:cNvPr>
          <p:cNvSpPr txBox="1"/>
          <p:nvPr/>
        </p:nvSpPr>
        <p:spPr>
          <a:xfrm>
            <a:off x="4094731" y="6311899"/>
            <a:ext cx="7979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</a:rPr>
              <a:t>Source: </a:t>
            </a:r>
            <a:r>
              <a:rPr lang="pt-BR" sz="800">
                <a:solidFill>
                  <a:srgbClr val="1B1464"/>
                </a:solidFill>
                <a:latin typeface="Helvetica" panose="020B0403020202020204" pitchFamily="34" charset="0"/>
              </a:rPr>
              <a:t>TiVo Video Trends Report, Q4 2021</a:t>
            </a:r>
            <a:endParaRPr lang="en-US" sz="80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6D4888-6709-4460-8A10-57535D3001F2}"/>
              </a:ext>
            </a:extLst>
          </p:cNvPr>
          <p:cNvSpPr txBox="1"/>
          <p:nvPr/>
        </p:nvSpPr>
        <p:spPr>
          <a:xfrm>
            <a:off x="351312" y="2956177"/>
            <a:ext cx="326056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>
                <a:solidFill>
                  <a:srgbClr val="ED3C8D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66% </a:t>
            </a:r>
          </a:p>
          <a:p>
            <a:pPr algn="ctr"/>
            <a:r>
              <a:rPr lang="en-US" sz="2400">
                <a:solidFill>
                  <a:schemeClr val="bg1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American respondents indicated they use at least one </a:t>
            </a:r>
            <a:r>
              <a:rPr lang="en-US" sz="2400" b="1">
                <a:solidFill>
                  <a:schemeClr val="bg1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AVOD/FAST service</a:t>
            </a:r>
            <a:endParaRPr lang="en-US" sz="2400" b="1">
              <a:solidFill>
                <a:schemeClr val="bg1"/>
              </a:solidFill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4308558-10F3-4FFC-9707-7E06468F40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3751269"/>
              </p:ext>
            </p:extLst>
          </p:nvPr>
        </p:nvGraphicFramePr>
        <p:xfrm>
          <a:off x="4322124" y="2235831"/>
          <a:ext cx="7721981" cy="3933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B45263C0-FB3D-4175-9AA8-F3B1EC5CD3EB}"/>
              </a:ext>
            </a:extLst>
          </p:cNvPr>
          <p:cNvSpPr txBox="1"/>
          <p:nvPr/>
        </p:nvSpPr>
        <p:spPr>
          <a:xfrm>
            <a:off x="4322124" y="1651789"/>
            <a:ext cx="786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solidFill>
                  <a:srgbClr val="1B1464"/>
                </a:solidFill>
                <a:latin typeface="Helvetica" panose="020B0403020202020204" pitchFamily="34" charset="0"/>
              </a:rPr>
              <a:t>% Who Use At Least One AVOD / FAST Service by Generation</a:t>
            </a:r>
            <a:endParaRPr lang="en-US" sz="140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828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4B8E523-FDEF-45CE-9F45-B8AFF655E9A1}"/>
              </a:ext>
            </a:extLst>
          </p:cNvPr>
          <p:cNvSpPr/>
          <p:nvPr/>
        </p:nvSpPr>
        <p:spPr>
          <a:xfrm>
            <a:off x="-1878" y="1536193"/>
            <a:ext cx="12189977" cy="533295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5544B4-64B7-4E00-A1B6-76422658B8ED}"/>
              </a:ext>
            </a:extLst>
          </p:cNvPr>
          <p:cNvSpPr/>
          <p:nvPr/>
        </p:nvSpPr>
        <p:spPr>
          <a:xfrm>
            <a:off x="136089" y="158136"/>
            <a:ext cx="1203439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The growth of streaming and increase in available services is enabling marketers to add more ad-supported platforms to build further incremental reach within their convergent TV media plans </a:t>
            </a:r>
            <a:endParaRPr lang="en-US" sz="2600" b="1">
              <a:solidFill>
                <a:srgbClr val="FF0000"/>
              </a:solidFill>
              <a:latin typeface="Helvetica" pitchFamily="2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E776F20-0C0A-40F1-8A82-AFA21D769A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7" name="Slide Number Placeholder 5">
            <a:extLst>
              <a:ext uri="{FF2B5EF4-FFF2-40B4-BE49-F238E27FC236}">
                <a16:creationId xmlns:a16="http://schemas.microsoft.com/office/drawing/2014/main" id="{F4924CEC-B93E-4AC0-8A04-78491176ACE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3070042-DC19-4E31-BE5C-838860ED3E0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9EAD7A-8186-4662-AF35-B547A02DCECF}"/>
              </a:ext>
            </a:extLst>
          </p:cNvPr>
          <p:cNvSpPr txBox="1"/>
          <p:nvPr/>
        </p:nvSpPr>
        <p:spPr>
          <a:xfrm>
            <a:off x="469462" y="6311899"/>
            <a:ext cx="116667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</a:rPr>
              <a:t>Source: VAB analysis of TV </a:t>
            </a:r>
            <a:r>
              <a:rPr lang="en-US" sz="800" err="1">
                <a:solidFill>
                  <a:srgbClr val="1B1464"/>
                </a:solidFill>
                <a:latin typeface="Helvetica" panose="020B0403020202020204" pitchFamily="34" charset="0"/>
              </a:rPr>
              <a:t>Squared’s</a:t>
            </a:r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</a:rPr>
              <a:t> CTV Accelerated, 2021. The number of streaming platforms advertisers used in 2020 vs. their 2022 outlook.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C5C4B6-8B49-40BD-87A9-2E89F5057ECA}"/>
              </a:ext>
            </a:extLst>
          </p:cNvPr>
          <p:cNvSpPr txBox="1"/>
          <p:nvPr/>
        </p:nvSpPr>
        <p:spPr>
          <a:xfrm>
            <a:off x="-5779" y="1727873"/>
            <a:ext cx="12197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many streaming platforms are advertisers using?</a:t>
            </a:r>
            <a:endParaRPr kumimoji="0" lang="en-US" b="0" i="0" u="sng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50B0622-B7DB-4E1E-9C54-57BBCC648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6640289"/>
              </p:ext>
            </p:extLst>
          </p:nvPr>
        </p:nvGraphicFramePr>
        <p:xfrm>
          <a:off x="619773" y="2156820"/>
          <a:ext cx="10946674" cy="406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92B6314-1EBF-B1AC-9E26-25318ADA1239}"/>
              </a:ext>
            </a:extLst>
          </p:cNvPr>
          <p:cNvSpPr txBox="1"/>
          <p:nvPr/>
        </p:nvSpPr>
        <p:spPr>
          <a:xfrm>
            <a:off x="8845825" y="2743200"/>
            <a:ext cx="2415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A343FF"/>
                </a:solidFill>
                <a:latin typeface="Helvetica" panose="020B0403020202020204" pitchFamily="34" charset="0"/>
              </a:rPr>
              <a:t>27%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3678C49-9C90-9F72-B35E-355B3CE4D5C9}"/>
              </a:ext>
            </a:extLst>
          </p:cNvPr>
          <p:cNvCxnSpPr>
            <a:endCxn id="2" idx="1"/>
          </p:cNvCxnSpPr>
          <p:nvPr/>
        </p:nvCxnSpPr>
        <p:spPr>
          <a:xfrm flipH="1" flipV="1">
            <a:off x="8845825" y="2897089"/>
            <a:ext cx="924340" cy="5137"/>
          </a:xfrm>
          <a:prstGeom prst="straightConnector1">
            <a:avLst/>
          </a:prstGeom>
          <a:ln>
            <a:solidFill>
              <a:srgbClr val="A34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4AE31DB-BDA7-20B6-DCF6-1D0E2B08DD76}"/>
              </a:ext>
            </a:extLst>
          </p:cNvPr>
          <p:cNvCxnSpPr>
            <a:cxnSpLocks/>
          </p:cNvCxnSpPr>
          <p:nvPr/>
        </p:nvCxnSpPr>
        <p:spPr>
          <a:xfrm rot="10800000" flipH="1">
            <a:off x="10359886" y="2890464"/>
            <a:ext cx="924340" cy="5137"/>
          </a:xfrm>
          <a:prstGeom prst="straightConnector1">
            <a:avLst/>
          </a:prstGeom>
          <a:ln>
            <a:solidFill>
              <a:srgbClr val="A34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C61491B-F3C6-3E52-C989-309747C9AF31}"/>
              </a:ext>
            </a:extLst>
          </p:cNvPr>
          <p:cNvSpPr txBox="1"/>
          <p:nvPr/>
        </p:nvSpPr>
        <p:spPr>
          <a:xfrm>
            <a:off x="7378146" y="4495798"/>
            <a:ext cx="3906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A343FF"/>
                </a:solidFill>
                <a:latin typeface="Helvetica" panose="020B0403020202020204" pitchFamily="34" charset="0"/>
              </a:rPr>
              <a:t>43%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D9B2962-7FC0-E8E2-ED85-9BE82C8E6BF8}"/>
              </a:ext>
            </a:extLst>
          </p:cNvPr>
          <p:cNvCxnSpPr>
            <a:cxnSpLocks/>
            <a:endCxn id="15" idx="1"/>
          </p:cNvCxnSpPr>
          <p:nvPr/>
        </p:nvCxnSpPr>
        <p:spPr>
          <a:xfrm flipH="1">
            <a:off x="7378146" y="4649687"/>
            <a:ext cx="1656523" cy="0"/>
          </a:xfrm>
          <a:prstGeom prst="straightConnector1">
            <a:avLst/>
          </a:prstGeom>
          <a:ln>
            <a:solidFill>
              <a:srgbClr val="A34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D403B95-C482-4580-56C2-948D76156DBE}"/>
              </a:ext>
            </a:extLst>
          </p:cNvPr>
          <p:cNvCxnSpPr>
            <a:cxnSpLocks/>
            <a:endCxn id="15" idx="3"/>
          </p:cNvCxnSpPr>
          <p:nvPr/>
        </p:nvCxnSpPr>
        <p:spPr>
          <a:xfrm>
            <a:off x="9627702" y="4648200"/>
            <a:ext cx="1656523" cy="1487"/>
          </a:xfrm>
          <a:prstGeom prst="straightConnector1">
            <a:avLst/>
          </a:prstGeom>
          <a:ln>
            <a:solidFill>
              <a:srgbClr val="A34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656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4B8E523-FDEF-45CE-9F45-B8AFF655E9A1}"/>
              </a:ext>
            </a:extLst>
          </p:cNvPr>
          <p:cNvSpPr/>
          <p:nvPr/>
        </p:nvSpPr>
        <p:spPr>
          <a:xfrm>
            <a:off x="-1878" y="1536193"/>
            <a:ext cx="12189977" cy="533295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5544B4-64B7-4E00-A1B6-76422658B8ED}"/>
              </a:ext>
            </a:extLst>
          </p:cNvPr>
          <p:cNvSpPr/>
          <p:nvPr/>
        </p:nvSpPr>
        <p:spPr>
          <a:xfrm>
            <a:off x="136089" y="145610"/>
            <a:ext cx="1203439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As consumers continue to migrate their viewing towards free or lower cost options, the ad-supported streaming opportunity for marketers is expected to reach almost $34 billion by 2025</a:t>
            </a:r>
            <a:endParaRPr lang="en-US" sz="2600" b="1">
              <a:solidFill>
                <a:srgbClr val="FF0000"/>
              </a:solidFill>
              <a:latin typeface="Helvetica" pitchFamily="2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E776F20-0C0A-40F1-8A82-AFA21D769A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7" name="Slide Number Placeholder 5">
            <a:extLst>
              <a:ext uri="{FF2B5EF4-FFF2-40B4-BE49-F238E27FC236}">
                <a16:creationId xmlns:a16="http://schemas.microsoft.com/office/drawing/2014/main" id="{F4924CEC-B93E-4AC0-8A04-78491176ACE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3070042-DC19-4E31-BE5C-838860ED3E0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243A93-762D-4746-A146-6ADF698E4518}"/>
              </a:ext>
            </a:extLst>
          </p:cNvPr>
          <p:cNvSpPr txBox="1"/>
          <p:nvPr/>
        </p:nvSpPr>
        <p:spPr>
          <a:xfrm>
            <a:off x="481664" y="6319204"/>
            <a:ext cx="116070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S&amp;P Global Market Intelligence, Kagan estimates. ‘Estimated US AVOD revenues, 2020-2025’, November 2021.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02635F3-5069-4BB1-BC2D-F27CA7507A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4308902"/>
              </p:ext>
            </p:extLst>
          </p:nvPr>
        </p:nvGraphicFramePr>
        <p:xfrm>
          <a:off x="686816" y="2163017"/>
          <a:ext cx="10818368" cy="4119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C1FFA3E-0274-423A-A59B-3889D9DB0A98}"/>
              </a:ext>
            </a:extLst>
          </p:cNvPr>
          <p:cNvSpPr txBox="1"/>
          <p:nvPr/>
        </p:nvSpPr>
        <p:spPr>
          <a:xfrm>
            <a:off x="390525" y="1833563"/>
            <a:ext cx="11410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U.S. AVOD Ad Revenue Forecasts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$ in </a:t>
            </a:r>
            <a:r>
              <a:rPr lang="en-US" sz="14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Billions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estimated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2C1F861-7527-48FD-85B6-6B8687D33710}"/>
              </a:ext>
            </a:extLst>
          </p:cNvPr>
          <p:cNvSpPr/>
          <p:nvPr/>
        </p:nvSpPr>
        <p:spPr>
          <a:xfrm>
            <a:off x="10934628" y="1994423"/>
            <a:ext cx="1086155" cy="644074"/>
          </a:xfrm>
          <a:prstGeom prst="roundRect">
            <a:avLst/>
          </a:prstGeom>
          <a:solidFill>
            <a:schemeClr val="bg1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</a:t>
            </a:r>
            <a:r>
              <a:rPr lang="en-US" sz="2000" b="1">
                <a:solidFill>
                  <a:srgbClr val="4EBEA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73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vs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2020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408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A6D99E-7211-4A61-8E41-8586BC7724A2}"/>
              </a:ext>
            </a:extLst>
          </p:cNvPr>
          <p:cNvSpPr/>
          <p:nvPr/>
        </p:nvSpPr>
        <p:spPr>
          <a:xfrm>
            <a:off x="-19878" y="-19879"/>
            <a:ext cx="5587439" cy="6890838"/>
          </a:xfrm>
          <a:prstGeom prst="rect">
            <a:avLst/>
          </a:prstGeom>
          <a:solidFill>
            <a:srgbClr val="1B14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Adults over 50 account for 36% of the total population and nearly </a:t>
            </a: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half</a:t>
            </a:r>
            <a:r>
              <a:rPr kumimoji="0" lang="en-US" sz="1800" b="1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of all adults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D88B66-E87E-424D-8CCE-314107D81A14}"/>
              </a:ext>
            </a:extLst>
          </p:cNvPr>
          <p:cNvSpPr txBox="1"/>
          <p:nvPr/>
        </p:nvSpPr>
        <p:spPr>
          <a:xfrm>
            <a:off x="291748" y="2351782"/>
            <a:ext cx="38939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chemeClr val="bg1"/>
                </a:solidFill>
                <a:latin typeface="Helvetica" panose="020B0604020202020204" pitchFamily="34" charset="0"/>
                <a:ea typeface="+mj-ea"/>
                <a:cs typeface="+mj-cs"/>
              </a:rPr>
              <a:t>Key Implications for Marketers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j-ea"/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5B641F-1744-45AC-B343-CA9AA9737A1D}"/>
              </a:ext>
            </a:extLst>
          </p:cNvPr>
          <p:cNvSpPr/>
          <p:nvPr/>
        </p:nvSpPr>
        <p:spPr>
          <a:xfrm>
            <a:off x="5879188" y="1471159"/>
            <a:ext cx="5939918" cy="39087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Blip>
                <a:blip r:embed="rId2"/>
              </a:buBlip>
              <a:defRPr/>
            </a:pPr>
            <a:r>
              <a:rPr lang="en-US" dirty="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Viewers have shifted their streaming preferences to ad-based options and their evolving behavior has created an opportunity for marketers to achieve significant incremental reach and increased engagement across audiences within their convergent TV plans.</a:t>
            </a:r>
          </a:p>
          <a:p>
            <a:pPr>
              <a:defRPr/>
            </a:pPr>
            <a:endParaRPr lang="en-US" sz="3200" dirty="0">
              <a:solidFill>
                <a:srgbClr val="1B1464"/>
              </a:solidFill>
              <a:latin typeface="Helvetica" panose="020B0604020202020204" pitchFamily="2" charset="0"/>
              <a:cs typeface="Helvetica" panose="020B0604020202020204" pitchFamily="34" charset="0"/>
            </a:endParaRPr>
          </a:p>
          <a:p>
            <a:pPr marL="285750" indent="-285750">
              <a:buBlip>
                <a:blip r:embed="rId2"/>
              </a:buBlip>
              <a:defRPr/>
            </a:pPr>
            <a:r>
              <a:rPr lang="en-US" dirty="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With ad-supported options continuing to proliferate, marketers can utilize audience-based targeting </a:t>
            </a:r>
            <a:br>
              <a:rPr lang="en-US" dirty="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</a:br>
            <a:r>
              <a:rPr lang="en-US" dirty="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and buying strategies to improve advertising performance and brand outcomes as they expand their convergent TV plans across more streaming platforms.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2B5ADB-CA83-4815-AF08-981DA7C6E7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6A8B01-3146-401A-A509-34450047979B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39D54A-9E72-421F-B5B7-0850709C8E6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732019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259934"/>
            <a:ext cx="59975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is an insights-driven organization that inspires marketers to reimagine their media strategies resulting in fully informed decisions.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2BAA6-0F79-41FA-BE2A-F7E8FDCF791E}"/>
              </a:ext>
            </a:extLst>
          </p:cNvPr>
          <p:cNvSpPr txBox="1"/>
          <p:nvPr/>
        </p:nvSpPr>
        <p:spPr>
          <a:xfrm>
            <a:off x="449869" y="2699760"/>
            <a:ext cx="880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Drawing on our marketing expertise, we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discover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 the way marketers look at their media strategy.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We are committed to your business growth and proud to offer VAB members, brand marketers and agencies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to our continuously-growing Insights library. 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Get immediate access at theVAB.com.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403F38AA-AAD1-410D-BCAB-2DE98701921E}"/>
              </a:ext>
            </a:extLst>
          </p:cNvPr>
          <p:cNvSpPr txBox="1"/>
          <p:nvPr/>
        </p:nvSpPr>
        <p:spPr>
          <a:xfrm>
            <a:off x="589946" y="5519837"/>
            <a:ext cx="11012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>
                <a:solidFill>
                  <a:srgbClr val="1F1A6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Curious to learn more about VAB? </a:t>
            </a:r>
            <a:r>
              <a:rPr lang="en-US" sz="1800">
                <a:solidFill>
                  <a:srgbClr val="1F1A6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Check out this </a:t>
            </a:r>
            <a:r>
              <a:rPr lang="en-US" sz="1800" b="1">
                <a:solidFill>
                  <a:srgbClr val="00BFF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quick video</a:t>
            </a:r>
            <a:r>
              <a:rPr lang="en-US" sz="1800" b="1">
                <a:solidFill>
                  <a:srgbClr val="00BFF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>
                <a:solidFill>
                  <a:srgbClr val="1F1A6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to see what we do and how we can help you develop business-driving marketing strategies.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B3113B-7CF4-4E9A-AD57-5EA33416DA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8878" y="0"/>
            <a:ext cx="5153121" cy="30219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A28B62-97B6-4C38-8E52-A98F95F9D7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F8907401-1B16-455F-8BA3-ACA0D62CE52A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338764-49E9-4E9A-9BC4-B05A1E89DA6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1885916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CA2B8DC-850D-41D7-8CFE-5E24953E6F00}"/>
              </a:ext>
            </a:extLst>
          </p:cNvPr>
          <p:cNvSpPr/>
          <p:nvPr/>
        </p:nvSpPr>
        <p:spPr>
          <a:xfrm>
            <a:off x="0" y="-10328"/>
            <a:ext cx="6274502" cy="6879478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Light" panose="020B040302020202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D5746D3-6758-47B5-AD17-FD7C137774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0722" y="-10328"/>
            <a:ext cx="1421277" cy="8276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4879877-1C26-40F9-B3F8-507FB517B3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F993BE92-F971-41D9-8992-A27B621C6183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914C136-B5AB-40B4-8AFE-0768D34F2DE7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0CC60-BE2F-4BCF-A2C8-46E7A5384583}"/>
              </a:ext>
            </a:extLst>
          </p:cNvPr>
          <p:cNvSpPr txBox="1"/>
          <p:nvPr/>
        </p:nvSpPr>
        <p:spPr>
          <a:xfrm>
            <a:off x="177026" y="4793122"/>
            <a:ext cx="5920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In this piece, we examine the growth </a:t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of ad-supported streaming and answer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“How can streaming deliver incremental </a:t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audiences in convergent TV?”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504257-6AF4-4C35-81C9-37FE3D8B1206}"/>
              </a:ext>
            </a:extLst>
          </p:cNvPr>
          <p:cNvSpPr txBox="1"/>
          <p:nvPr/>
        </p:nvSpPr>
        <p:spPr>
          <a:xfrm>
            <a:off x="270278" y="196288"/>
            <a:ext cx="5733946" cy="4301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+mn-cs"/>
              </a:rPr>
              <a:t>The definition of “television” has blurred, with viewers seamlessly viewing linear TV and streaming programming across a growing number of platforms.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2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2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2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+mn-cs"/>
              </a:rPr>
              <a:t>For marketers trying to amass scale and capture viewer engagement in this fragmented landscape, 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+mn-cs"/>
              </a:rPr>
              <a:t>the new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converged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+mn-cs"/>
              </a:rPr>
              <a:t> reality holds great opportunity.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+mn-cs"/>
              </a:rPr>
              <a:t>To help marketers understand the trends shaping the growth of convergent TV, as well as its opportunities, we are answering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+mn-cs"/>
              </a:rPr>
              <a:t>4 frequently asked questions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+mn-cs"/>
              </a:rPr>
              <a:t>.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+mn-cs"/>
              </a:rPr>
              <a:t> These data and insights will help you plan, buy, and measure successfully in a converged TV world.</a:t>
            </a:r>
          </a:p>
        </p:txBody>
      </p:sp>
      <p:pic>
        <p:nvPicPr>
          <p:cNvPr id="43" name="Picture 42">
            <a:hlinkClick r:id="rId4"/>
            <a:extLst>
              <a:ext uri="{FF2B5EF4-FFF2-40B4-BE49-F238E27FC236}">
                <a16:creationId xmlns:a16="http://schemas.microsoft.com/office/drawing/2014/main" id="{753C0F20-3955-EEF6-6527-DCB3FAD19F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1704" y="750644"/>
            <a:ext cx="2350476" cy="1322143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sp>
        <p:nvSpPr>
          <p:cNvPr id="44" name="TextBox 43">
            <a:hlinkClick r:id="rId4"/>
            <a:extLst>
              <a:ext uri="{FF2B5EF4-FFF2-40B4-BE49-F238E27FC236}">
                <a16:creationId xmlns:a16="http://schemas.microsoft.com/office/drawing/2014/main" id="{25A03304-E425-B71F-13DD-1675F6E9385E}"/>
              </a:ext>
            </a:extLst>
          </p:cNvPr>
          <p:cNvSpPr txBox="1"/>
          <p:nvPr/>
        </p:nvSpPr>
        <p:spPr>
          <a:xfrm>
            <a:off x="9413539" y="4285140"/>
            <a:ext cx="2426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can a convergent TV strategy drive business results for my brand?</a:t>
            </a:r>
          </a:p>
        </p:txBody>
      </p:sp>
      <p:sp>
        <p:nvSpPr>
          <p:cNvPr id="45" name="TextBox 44">
            <a:hlinkClick r:id="rId4"/>
            <a:extLst>
              <a:ext uri="{FF2B5EF4-FFF2-40B4-BE49-F238E27FC236}">
                <a16:creationId xmlns:a16="http://schemas.microsoft.com/office/drawing/2014/main" id="{775AF47A-026E-FF1A-7492-2B4A5C733030}"/>
              </a:ext>
            </a:extLst>
          </p:cNvPr>
          <p:cNvSpPr txBox="1"/>
          <p:nvPr/>
        </p:nvSpPr>
        <p:spPr>
          <a:xfrm>
            <a:off x="9297539" y="2124643"/>
            <a:ext cx="2658806" cy="378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might customized, targeted video ads help create stronger engagement?</a:t>
            </a:r>
          </a:p>
        </p:txBody>
      </p:sp>
      <p:sp>
        <p:nvSpPr>
          <p:cNvPr id="46" name="TextBox 45">
            <a:hlinkClick r:id="rId4"/>
            <a:extLst>
              <a:ext uri="{FF2B5EF4-FFF2-40B4-BE49-F238E27FC236}">
                <a16:creationId xmlns:a16="http://schemas.microsoft.com/office/drawing/2014/main" id="{5966B230-2360-462F-3296-F9501A603B84}"/>
              </a:ext>
            </a:extLst>
          </p:cNvPr>
          <p:cNvSpPr txBox="1"/>
          <p:nvPr/>
        </p:nvSpPr>
        <p:spPr>
          <a:xfrm>
            <a:off x="6814725" y="2124643"/>
            <a:ext cx="199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What is convergent TV and why is it happening?</a:t>
            </a:r>
          </a:p>
        </p:txBody>
      </p:sp>
      <p:pic>
        <p:nvPicPr>
          <p:cNvPr id="47" name="Picture 46">
            <a:hlinkClick r:id="rId4"/>
            <a:extLst>
              <a:ext uri="{FF2B5EF4-FFF2-40B4-BE49-F238E27FC236}">
                <a16:creationId xmlns:a16="http://schemas.microsoft.com/office/drawing/2014/main" id="{F991EC77-A3B7-CE1E-7956-48876E64B9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0858" y="774590"/>
            <a:ext cx="2265335" cy="1274251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sp>
        <p:nvSpPr>
          <p:cNvPr id="48" name="TextBox 47">
            <a:hlinkClick r:id="rId4"/>
            <a:extLst>
              <a:ext uri="{FF2B5EF4-FFF2-40B4-BE49-F238E27FC236}">
                <a16:creationId xmlns:a16="http://schemas.microsoft.com/office/drawing/2014/main" id="{A9D61EED-BA09-F9B1-7BD0-9A8CD6456D73}"/>
              </a:ext>
            </a:extLst>
          </p:cNvPr>
          <p:cNvSpPr txBox="1"/>
          <p:nvPr/>
        </p:nvSpPr>
        <p:spPr>
          <a:xfrm>
            <a:off x="6509946" y="4285140"/>
            <a:ext cx="2607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can streaming deliver incremental audiences in convergent TV?</a:t>
            </a:r>
          </a:p>
        </p:txBody>
      </p:sp>
      <p:pic>
        <p:nvPicPr>
          <p:cNvPr id="49" name="Picture 48">
            <a:hlinkClick r:id="rId4"/>
            <a:extLst>
              <a:ext uri="{FF2B5EF4-FFF2-40B4-BE49-F238E27FC236}">
                <a16:creationId xmlns:a16="http://schemas.microsoft.com/office/drawing/2014/main" id="{CCDFFA47-DAF9-A76C-F064-F386C98965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1317" y="2958902"/>
            <a:ext cx="2284416" cy="1287798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ED3C8D"/>
            </a:solidFill>
          </a:ln>
        </p:spPr>
      </p:pic>
      <p:pic>
        <p:nvPicPr>
          <p:cNvPr id="50" name="Picture 49">
            <a:hlinkClick r:id="rId4"/>
            <a:extLst>
              <a:ext uri="{FF2B5EF4-FFF2-40B4-BE49-F238E27FC236}">
                <a16:creationId xmlns:a16="http://schemas.microsoft.com/office/drawing/2014/main" id="{3D6AEED8-85B8-8177-60BA-EF74C04544D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484734" y="2958902"/>
            <a:ext cx="2284416" cy="1284984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1B1464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CDBD8C2-3B5C-097F-0A2D-A1C2888D2BCD}"/>
              </a:ext>
            </a:extLst>
          </p:cNvPr>
          <p:cNvSpPr txBox="1"/>
          <p:nvPr/>
        </p:nvSpPr>
        <p:spPr>
          <a:xfrm>
            <a:off x="6671815" y="4830994"/>
            <a:ext cx="5122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Looking for more?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Hear directly from those who are involved in ensuring the success of Convergent TV campaigns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. Get guidance, best practices, and other advice for marketers as you plan, buy and measure video campaigns.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more and watch here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.</a:t>
            </a:r>
            <a:endParaRPr kumimoji="0" lang="en-US" sz="1200" i="0" u="sng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2" charset="0"/>
              <a:ea typeface="+mn-ea"/>
              <a:cs typeface="+mn-cs"/>
            </a:endParaRPr>
          </a:p>
        </p:txBody>
      </p:sp>
      <p:pic>
        <p:nvPicPr>
          <p:cNvPr id="22" name="Picture 21">
            <a:hlinkClick r:id="rId10"/>
            <a:extLst>
              <a:ext uri="{FF2B5EF4-FFF2-40B4-BE49-F238E27FC236}">
                <a16:creationId xmlns:a16="http://schemas.microsoft.com/office/drawing/2014/main" id="{B24F172A-778B-55E8-F713-1061B52667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49625" y="5735787"/>
            <a:ext cx="3167041" cy="67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27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9C9684A-0C83-4351-9306-AE02C2A00D23}"/>
              </a:ext>
            </a:extLst>
          </p:cNvPr>
          <p:cNvSpPr/>
          <p:nvPr/>
        </p:nvSpPr>
        <p:spPr>
          <a:xfrm>
            <a:off x="6102099" y="1518998"/>
            <a:ext cx="6097878" cy="3928244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B8E523-FDEF-45CE-9F45-B8AFF655E9A1}"/>
              </a:ext>
            </a:extLst>
          </p:cNvPr>
          <p:cNvSpPr/>
          <p:nvPr/>
        </p:nvSpPr>
        <p:spPr>
          <a:xfrm>
            <a:off x="-1877" y="1518998"/>
            <a:ext cx="6103976" cy="3928244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5544B4-64B7-4E00-A1B6-76422658B8ED}"/>
              </a:ext>
            </a:extLst>
          </p:cNvPr>
          <p:cNvSpPr/>
          <p:nvPr/>
        </p:nvSpPr>
        <p:spPr>
          <a:xfrm>
            <a:off x="136089" y="506819"/>
            <a:ext cx="120343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What is ‘convergent TV’?</a:t>
            </a:r>
            <a:endParaRPr lang="en-US" sz="2600" b="1">
              <a:solidFill>
                <a:srgbClr val="FF0000"/>
              </a:solidFill>
              <a:latin typeface="Helvetica" pitchFamily="2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E776F20-0C0A-40F1-8A82-AFA21D769A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7" name="Slide Number Placeholder 5">
            <a:extLst>
              <a:ext uri="{FF2B5EF4-FFF2-40B4-BE49-F238E27FC236}">
                <a16:creationId xmlns:a16="http://schemas.microsoft.com/office/drawing/2014/main" id="{F4924CEC-B93E-4AC0-8A04-78491176ACE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3070042-DC19-4E31-BE5C-838860ED3E0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2842D9-519A-4741-A97E-BF5AF948C2B3}"/>
              </a:ext>
            </a:extLst>
          </p:cNvPr>
          <p:cNvSpPr txBox="1"/>
          <p:nvPr/>
        </p:nvSpPr>
        <p:spPr>
          <a:xfrm>
            <a:off x="893803" y="3700209"/>
            <a:ext cx="42618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1B1464"/>
                </a:solidFill>
                <a:latin typeface="Helvetica" panose="020B0403020202020204" pitchFamily="34" charset="0"/>
              </a:rPr>
              <a:t>From the viewer’s perspective: </a:t>
            </a:r>
            <a:br>
              <a:rPr lang="en-US" sz="2000" b="1">
                <a:solidFill>
                  <a:srgbClr val="1B1464"/>
                </a:solidFill>
                <a:latin typeface="Helvetica" panose="020B0403020202020204" pitchFamily="34" charset="0"/>
              </a:rPr>
            </a:br>
            <a:r>
              <a:rPr lang="en-US" sz="2000">
                <a:solidFill>
                  <a:srgbClr val="1B1464"/>
                </a:solidFill>
                <a:latin typeface="Helvetica" panose="020B0403020202020204" pitchFamily="34" charset="0"/>
              </a:rPr>
              <a:t>The idea that people seamlessly watch linear TV and various forms of digital / streaming TV.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DD52F7-5C5E-465B-879D-419D5510B821}"/>
              </a:ext>
            </a:extLst>
          </p:cNvPr>
          <p:cNvSpPr txBox="1"/>
          <p:nvPr/>
        </p:nvSpPr>
        <p:spPr>
          <a:xfrm>
            <a:off x="6785986" y="3700209"/>
            <a:ext cx="473156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Helvetica" panose="020B0403020202020204" pitchFamily="34" charset="0"/>
              </a:rPr>
              <a:t>From the marketplace perspective: </a:t>
            </a:r>
            <a:br>
              <a:rPr lang="en-US" sz="2000" b="1">
                <a:solidFill>
                  <a:schemeClr val="bg1"/>
                </a:solidFill>
                <a:latin typeface="Helvetica" panose="020B0403020202020204" pitchFamily="34" charset="0"/>
              </a:rPr>
            </a:br>
            <a:r>
              <a:rPr lang="en-US" sz="2000">
                <a:solidFill>
                  <a:schemeClr val="bg1"/>
                </a:solidFill>
                <a:latin typeface="Helvetica" panose="020B0403020202020204" pitchFamily="34" charset="0"/>
              </a:rPr>
              <a:t>The idea of selling and buying video holistically through an interoperable* way of executing and measuring </a:t>
            </a:r>
            <a:br>
              <a:rPr lang="en-US" sz="2000">
                <a:solidFill>
                  <a:schemeClr val="bg1"/>
                </a:solidFill>
                <a:latin typeface="Helvetica" panose="020B0403020202020204" pitchFamily="34" charset="0"/>
              </a:rPr>
            </a:br>
            <a:r>
              <a:rPr lang="en-US" sz="2000">
                <a:solidFill>
                  <a:schemeClr val="bg1"/>
                </a:solidFill>
                <a:latin typeface="Helvetica" panose="020B0403020202020204" pitchFamily="34" charset="0"/>
              </a:rPr>
              <a:t>linear + digital buys.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8777558-B9ED-4C3B-8A58-FFEBCC446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090" y="1604022"/>
            <a:ext cx="1969943" cy="1969943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DBF9F5E-A57E-4BF3-B32D-E684391727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610" y="1693564"/>
            <a:ext cx="1790857" cy="17908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A7E60E-B7C7-4CCB-9456-E22942434B37}"/>
              </a:ext>
            </a:extLst>
          </p:cNvPr>
          <p:cNvSpPr txBox="1"/>
          <p:nvPr/>
        </p:nvSpPr>
        <p:spPr>
          <a:xfrm>
            <a:off x="1185467" y="5547213"/>
            <a:ext cx="1030427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>
                <a:solidFill>
                  <a:srgbClr val="1B1464"/>
                </a:solidFill>
                <a:latin typeface="Helvetica" panose="020B0403020202020204" pitchFamily="34" charset="0"/>
              </a:rPr>
              <a:t>‘Convergent TV’ is not to be confused with ‘Connected TV,’ which refers specifically to a device</a:t>
            </a:r>
          </a:p>
          <a:p>
            <a:pPr algn="ctr"/>
            <a:endParaRPr lang="en-US" sz="500" b="1" i="1">
              <a:solidFill>
                <a:srgbClr val="1B1464"/>
              </a:solidFill>
              <a:latin typeface="Helvetica" panose="020B0403020202020204" pitchFamily="34" charset="0"/>
            </a:endParaRPr>
          </a:p>
          <a:p>
            <a:pPr algn="ctr"/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Connected TV (CTV):</a:t>
            </a:r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 A television set that has built-in Internet capabilities (e.g., Smart TV) or is connected to the Internet via a streaming device such as a streaming box/stick, gaming console or Blu-ray player; all of which can access a variety of long-form and short-form content.</a:t>
            </a:r>
            <a:endParaRPr lang="en-US" sz="160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07BAF8-F480-4CF7-B835-64942AA5679B}"/>
              </a:ext>
            </a:extLst>
          </p:cNvPr>
          <p:cNvSpPr txBox="1"/>
          <p:nvPr/>
        </p:nvSpPr>
        <p:spPr>
          <a:xfrm>
            <a:off x="256096" y="1014531"/>
            <a:ext cx="11697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6"/>
              </a:buBlip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‘Convergent TV’ = </a:t>
            </a:r>
            <a:r>
              <a:rPr lang="en-US" sz="1600">
                <a:solidFill>
                  <a:srgbClr val="1F1A62"/>
                </a:solidFill>
                <a:latin typeface="Helvetica" pitchFamily="2" charset="0"/>
              </a:rPr>
              <a:t>Linear TV + Streaming</a:t>
            </a:r>
            <a:endParaRPr kumimoji="0" lang="en-US" sz="1600" i="0" u="none" strike="noStrike" kern="1200" cap="none" spc="0" normalizeH="0" baseline="0" noProof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592E64-E824-477B-B70F-8B588BED48FC}"/>
              </a:ext>
            </a:extLst>
          </p:cNvPr>
          <p:cNvSpPr txBox="1"/>
          <p:nvPr/>
        </p:nvSpPr>
        <p:spPr>
          <a:xfrm>
            <a:off x="474873" y="6334917"/>
            <a:ext cx="112134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</a:rPr>
              <a:t>* Note: ‘Interoperable’ refers to the ways in which the technologies (and datasets) for different platforms function in conjunction with one another for planning, buying and measuring a media campaign across linear TV and streaming video.</a:t>
            </a:r>
          </a:p>
        </p:txBody>
      </p:sp>
    </p:spTree>
    <p:extLst>
      <p:ext uri="{BB962C8B-B14F-4D97-AF65-F5344CB8AC3E}">
        <p14:creationId xmlns:p14="http://schemas.microsoft.com/office/powerpoint/2010/main" val="2089898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8CF250-4B87-48E5-B5AC-9CD6ACC0E226}"/>
              </a:ext>
            </a:extLst>
          </p:cNvPr>
          <p:cNvSpPr/>
          <p:nvPr/>
        </p:nvSpPr>
        <p:spPr>
          <a:xfrm>
            <a:off x="1" y="1536193"/>
            <a:ext cx="4576960" cy="5332958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prstClr val="white"/>
                </a:solidFill>
                <a:latin typeface="Helvetica" panose="020B0403020202020204" pitchFamily="34" charset="0"/>
              </a:rPr>
              <a:t>Ad-Supported Streaming Models</a:t>
            </a:r>
            <a:endParaRPr kumimoji="0" lang="en-US" b="1" i="0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</a:rPr>
              <a:t>AVOD </a:t>
            </a:r>
            <a:r>
              <a:rPr kumimoji="0" lang="en-US" sz="140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</a:rPr>
              <a:t>(Ad-Supported Video on Demand)</a:t>
            </a:r>
            <a:r>
              <a:rPr kumimoji="0" lang="en-US" sz="1400" i="0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</a:rPr>
              <a:t>: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</a:rPr>
              <a:t>Streaming services that offer content with advertising that can either be free or at a discounted subscription tier.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</a:rPr>
              <a:t>FAST</a:t>
            </a:r>
            <a:r>
              <a:rPr kumimoji="0" lang="en-US" sz="14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</a:rPr>
              <a:t> (Free Ad-Supported Streaming TV)</a:t>
            </a:r>
            <a:r>
              <a:rPr kumimoji="0" lang="en-US" sz="1400" b="0" i="0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</a:rPr>
              <a:t>:</a:t>
            </a:r>
            <a:r>
              <a:rPr kumimoji="0" lang="en-US" sz="14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</a:rPr>
              <a:t> 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</a:rPr>
              <a:t>Free to watch, advertising-supported content distributed through single provider streaming apps 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</a:rPr>
              <a:t>or linear-like channels on aggregator services.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</a:rPr>
              <a:t>vMVPD</a:t>
            </a:r>
            <a:r>
              <a:rPr kumimoji="0" lang="en-US" sz="14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</a:rPr>
              <a:t> (Virtual Multichannel Programming Distributors)</a:t>
            </a:r>
            <a:r>
              <a:rPr kumimoji="0" lang="en-US" sz="1400" b="0" i="0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</a:rPr>
              <a:t>: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</a:rPr>
              <a:t>Digital platforms that provide multiple linear TV channels packaged together as an OTT service.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prstClr val="white"/>
              </a:solidFill>
              <a:latin typeface="Helvetica" panose="020B0403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</a:rPr>
              <a:t>TV Everywhere</a:t>
            </a:r>
            <a:r>
              <a:rPr kumimoji="0" lang="en-US" sz="1400" b="0" i="0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</a:rPr>
              <a:t>: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</a:rPr>
              <a:t>Network &amp; MVPD apps with authentication access </a:t>
            </a:r>
            <a:r>
              <a:rPr lang="en-US" sz="1400">
                <a:solidFill>
                  <a:prstClr val="white"/>
                </a:solidFill>
                <a:latin typeface="Helvetica" panose="020B0403020202020204" pitchFamily="34" charset="0"/>
              </a:rPr>
              <a:t>through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</a:rPr>
              <a:t> a pay-TV provider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</a:rPr>
              <a:t>Connected TV Devices</a:t>
            </a:r>
            <a:r>
              <a:rPr kumimoji="0" lang="en-US" sz="1400" i="0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</a:rPr>
              <a:t>:</a:t>
            </a:r>
            <a:r>
              <a:rPr kumimoji="0" lang="en-US" sz="1400" b="0" i="0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</a:rPr>
              <a:t>Devices capable and enabled to access the internet through the television including Smart TVs, internet connected devices / streaming players, video game consoles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</a:rPr>
            </a:b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B8E523-FDEF-45CE-9F45-B8AFF655E9A1}"/>
              </a:ext>
            </a:extLst>
          </p:cNvPr>
          <p:cNvSpPr/>
          <p:nvPr/>
        </p:nvSpPr>
        <p:spPr>
          <a:xfrm>
            <a:off x="4594578" y="1536193"/>
            <a:ext cx="7593521" cy="533295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5544B4-64B7-4E00-A1B6-76422658B8ED}"/>
              </a:ext>
            </a:extLst>
          </p:cNvPr>
          <p:cNvSpPr/>
          <p:nvPr/>
        </p:nvSpPr>
        <p:spPr>
          <a:xfrm>
            <a:off x="136089" y="199089"/>
            <a:ext cx="1177023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Marketers can reach consumers in ad-supported streaming through a variety of different platforms, services and devices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E776F20-0C0A-40F1-8A82-AFA21D769A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7" name="Slide Number Placeholder 5">
            <a:extLst>
              <a:ext uri="{FF2B5EF4-FFF2-40B4-BE49-F238E27FC236}">
                <a16:creationId xmlns:a16="http://schemas.microsoft.com/office/drawing/2014/main" id="{F4924CEC-B93E-4AC0-8A04-78491176ACE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3070042-DC19-4E31-BE5C-838860ED3E0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C166BA7-8040-47C6-80C3-5FFD8A1BA20B}"/>
              </a:ext>
            </a:extLst>
          </p:cNvPr>
          <p:cNvSpPr/>
          <p:nvPr/>
        </p:nvSpPr>
        <p:spPr>
          <a:xfrm>
            <a:off x="4718185" y="1992780"/>
            <a:ext cx="2909342" cy="2849823"/>
          </a:xfrm>
          <a:prstGeom prst="roundRect">
            <a:avLst>
              <a:gd name="adj" fmla="val 9587"/>
            </a:avLst>
          </a:prstGeom>
          <a:solidFill>
            <a:schemeClr val="bg1"/>
          </a:solidFill>
          <a:ln w="28575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9C19F2-81F1-4EEE-9D99-CEF08FDA21AD}"/>
              </a:ext>
            </a:extLst>
          </p:cNvPr>
          <p:cNvSpPr txBox="1"/>
          <p:nvPr/>
        </p:nvSpPr>
        <p:spPr>
          <a:xfrm>
            <a:off x="5088907" y="1655488"/>
            <a:ext cx="22909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AVOD / FAST Services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F695360-5992-4F3A-843C-E7720A77D58A}"/>
              </a:ext>
            </a:extLst>
          </p:cNvPr>
          <p:cNvSpPr/>
          <p:nvPr/>
        </p:nvSpPr>
        <p:spPr>
          <a:xfrm>
            <a:off x="7819612" y="1992780"/>
            <a:ext cx="1712119" cy="2849823"/>
          </a:xfrm>
          <a:prstGeom prst="roundRect">
            <a:avLst>
              <a:gd name="adj" fmla="val 9587"/>
            </a:avLst>
          </a:prstGeom>
          <a:solidFill>
            <a:schemeClr val="bg1"/>
          </a:solidFill>
          <a:ln w="28575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86F7C4-33C0-494B-BDD3-C4B76EA6E8E5}"/>
              </a:ext>
            </a:extLst>
          </p:cNvPr>
          <p:cNvSpPr txBox="1"/>
          <p:nvPr/>
        </p:nvSpPr>
        <p:spPr>
          <a:xfrm>
            <a:off x="7531112" y="1552317"/>
            <a:ext cx="22909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1200" b="1">
                <a:solidFill>
                  <a:srgbClr val="1B1464"/>
                </a:solidFill>
                <a:latin typeface="Helvetica" panose="020B0403020202020204" pitchFamily="34" charset="0"/>
              </a:rPr>
              <a:t>AVOD / SVOD Hybrid </a:t>
            </a:r>
            <a:br>
              <a:rPr lang="da-DK" sz="1200" b="1">
                <a:solidFill>
                  <a:srgbClr val="1B1464"/>
                </a:solidFill>
                <a:latin typeface="Helvetica" panose="020B0403020202020204" pitchFamily="34" charset="0"/>
              </a:rPr>
            </a:br>
            <a:r>
              <a:rPr lang="da-DK" sz="1200" b="1">
                <a:solidFill>
                  <a:srgbClr val="1B1464"/>
                </a:solidFill>
                <a:latin typeface="Helvetica" panose="020B0403020202020204" pitchFamily="34" charset="0"/>
              </a:rPr>
              <a:t>Tiered Services</a:t>
            </a:r>
            <a:endParaRPr lang="en-US" sz="1200" b="1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50066DC-FCD3-4B55-BF33-A509888E11A7}"/>
              </a:ext>
            </a:extLst>
          </p:cNvPr>
          <p:cNvSpPr/>
          <p:nvPr/>
        </p:nvSpPr>
        <p:spPr>
          <a:xfrm>
            <a:off x="9726726" y="1992780"/>
            <a:ext cx="2368415" cy="1709875"/>
          </a:xfrm>
          <a:prstGeom prst="roundRect">
            <a:avLst>
              <a:gd name="adj" fmla="val 9587"/>
            </a:avLst>
          </a:prstGeom>
          <a:solidFill>
            <a:schemeClr val="bg1"/>
          </a:solidFill>
          <a:ln w="28575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B67AE2-DD7B-42B6-8245-FE24F8AB5BE0}"/>
              </a:ext>
            </a:extLst>
          </p:cNvPr>
          <p:cNvSpPr txBox="1"/>
          <p:nvPr/>
        </p:nvSpPr>
        <p:spPr>
          <a:xfrm>
            <a:off x="9765472" y="1655855"/>
            <a:ext cx="22909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vMVPD Services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A988F7B-4C03-4524-AB10-47FA9156B3F6}"/>
              </a:ext>
            </a:extLst>
          </p:cNvPr>
          <p:cNvSpPr/>
          <p:nvPr/>
        </p:nvSpPr>
        <p:spPr>
          <a:xfrm>
            <a:off x="4679439" y="5257558"/>
            <a:ext cx="4937929" cy="1057564"/>
          </a:xfrm>
          <a:prstGeom prst="roundRect">
            <a:avLst>
              <a:gd name="adj" fmla="val 9587"/>
            </a:avLst>
          </a:prstGeom>
          <a:solidFill>
            <a:schemeClr val="bg1"/>
          </a:solidFill>
          <a:ln w="28575">
            <a:solidFill>
              <a:srgbClr val="FF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383450-9DAF-4372-B01A-D05B8047EFAE}"/>
              </a:ext>
            </a:extLst>
          </p:cNvPr>
          <p:cNvSpPr txBox="1"/>
          <p:nvPr/>
        </p:nvSpPr>
        <p:spPr>
          <a:xfrm>
            <a:off x="6002941" y="4934129"/>
            <a:ext cx="22909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Connected TV Devices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4F88D61-C705-4450-AE8A-A25B4BF8CD19}"/>
              </a:ext>
            </a:extLst>
          </p:cNvPr>
          <p:cNvSpPr/>
          <p:nvPr/>
        </p:nvSpPr>
        <p:spPr>
          <a:xfrm>
            <a:off x="9749071" y="4168465"/>
            <a:ext cx="2368415" cy="2263807"/>
          </a:xfrm>
          <a:prstGeom prst="roundRect">
            <a:avLst>
              <a:gd name="adj" fmla="val 9587"/>
            </a:avLst>
          </a:prstGeom>
          <a:solidFill>
            <a:schemeClr val="bg1"/>
          </a:solidFill>
          <a:ln w="28575"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7CEE43-53BC-4E8A-893E-1D7426E0D0AE}"/>
              </a:ext>
            </a:extLst>
          </p:cNvPr>
          <p:cNvSpPr txBox="1"/>
          <p:nvPr/>
        </p:nvSpPr>
        <p:spPr>
          <a:xfrm>
            <a:off x="9787817" y="3835288"/>
            <a:ext cx="22909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TV Everywhere Apps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CA340B-60E4-4E11-88EC-C355C9E85EFE}"/>
              </a:ext>
            </a:extLst>
          </p:cNvPr>
          <p:cNvSpPr txBox="1"/>
          <p:nvPr/>
        </p:nvSpPr>
        <p:spPr>
          <a:xfrm>
            <a:off x="3901" y="1136393"/>
            <a:ext cx="12166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landscape continues to grow with </a:t>
            </a: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Disney+ </a:t>
            </a: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and </a:t>
            </a: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Netflix</a:t>
            </a: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adding an ad-supported tier in late 2022 and 2023 /2024 respectively</a:t>
            </a:r>
            <a:endParaRPr kumimoji="0" lang="en-US" sz="1600" i="0" u="none" strike="noStrike" kern="1200" cap="none" spc="0" normalizeH="0" baseline="0" noProof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30" name="Picture 20">
            <a:extLst>
              <a:ext uri="{FF2B5EF4-FFF2-40B4-BE49-F238E27FC236}">
                <a16:creationId xmlns:a16="http://schemas.microsoft.com/office/drawing/2014/main" id="{87424F0C-D034-4BEA-A80C-A605C7B9D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9127" y="4251471"/>
            <a:ext cx="1061908" cy="49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Newsy InSites | MediaVillage">
            <a:extLst>
              <a:ext uri="{FF2B5EF4-FFF2-40B4-BE49-F238E27FC236}">
                <a16:creationId xmlns:a16="http://schemas.microsoft.com/office/drawing/2014/main" id="{463844FB-5D3F-424A-8CE5-E77AE6D22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51852" y="4447029"/>
            <a:ext cx="770931" cy="36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EC3D42FF-27A2-4F95-8588-473488C19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1583" y="2106346"/>
            <a:ext cx="1206285" cy="29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Tubi - Wikipedia">
            <a:extLst>
              <a:ext uri="{FF2B5EF4-FFF2-40B4-BE49-F238E27FC236}">
                <a16:creationId xmlns:a16="http://schemas.microsoft.com/office/drawing/2014/main" id="{180E9005-6955-46E7-9EB7-0B40620A3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125" y="2071226"/>
            <a:ext cx="698248" cy="32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Peacock: Stream TV and Movies Online, Watch Live News and Sports">
            <a:extLst>
              <a:ext uri="{FF2B5EF4-FFF2-40B4-BE49-F238E27FC236}">
                <a16:creationId xmlns:a16="http://schemas.microsoft.com/office/drawing/2014/main" id="{084450CE-8EA9-443D-95FB-239EAC7A9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6553" y="2735244"/>
            <a:ext cx="1349132" cy="7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8" descr="fuboTV Review: Is It the Best Streaming Service for Sports?">
            <a:extLst>
              <a:ext uri="{FF2B5EF4-FFF2-40B4-BE49-F238E27FC236}">
                <a16:creationId xmlns:a16="http://schemas.microsoft.com/office/drawing/2014/main" id="{3F4714E0-ACF9-48F5-9E59-7B99F697F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7431" y="3291485"/>
            <a:ext cx="762413" cy="25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6">
            <a:extLst>
              <a:ext uri="{FF2B5EF4-FFF2-40B4-BE49-F238E27FC236}">
                <a16:creationId xmlns:a16="http://schemas.microsoft.com/office/drawing/2014/main" id="{69738A4E-6662-47F5-8C96-62A905E24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5806" y="2772841"/>
            <a:ext cx="845546" cy="40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8" descr="SLING TV - Logos">
            <a:extLst>
              <a:ext uri="{FF2B5EF4-FFF2-40B4-BE49-F238E27FC236}">
                <a16:creationId xmlns:a16="http://schemas.microsoft.com/office/drawing/2014/main" id="{EE26CE7F-94AB-46DD-8936-BFFD50A1C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04940" y="2753283"/>
            <a:ext cx="907260" cy="44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0" descr="Youtube TV PNG Logo Free Download YoutubeTV Images - Free Transparent PNG  Logos">
            <a:extLst>
              <a:ext uri="{FF2B5EF4-FFF2-40B4-BE49-F238E27FC236}">
                <a16:creationId xmlns:a16="http://schemas.microsoft.com/office/drawing/2014/main" id="{6267D5C8-AB9C-4FCC-B7EB-BD9EB5084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2802" y="3348903"/>
            <a:ext cx="1217916" cy="22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Db TV Announces Rebrand to Amazon Freevee, Adding New Originals">
            <a:extLst>
              <a:ext uri="{FF2B5EF4-FFF2-40B4-BE49-F238E27FC236}">
                <a16:creationId xmlns:a16="http://schemas.microsoft.com/office/drawing/2014/main" id="{308228DD-0BF6-47EC-86F5-27CDB7FDBE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709" b="23094"/>
          <a:stretch/>
        </p:blipFill>
        <p:spPr bwMode="auto">
          <a:xfrm>
            <a:off x="4806961" y="2489618"/>
            <a:ext cx="897588" cy="29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timum | Optimum Stream">
            <a:extLst>
              <a:ext uri="{FF2B5EF4-FFF2-40B4-BE49-F238E27FC236}">
                <a16:creationId xmlns:a16="http://schemas.microsoft.com/office/drawing/2014/main" id="{F5145C13-7D62-4757-96BD-06AFA4664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9500" y="2868669"/>
            <a:ext cx="2013622" cy="25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Xumo Review | PCMag">
            <a:extLst>
              <a:ext uri="{FF2B5EF4-FFF2-40B4-BE49-F238E27FC236}">
                <a16:creationId xmlns:a16="http://schemas.microsoft.com/office/drawing/2014/main" id="{F6E87E2F-98A3-45F1-8155-D7A7FBFBC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94" t="32075" r="8170" b="32494"/>
          <a:stretch/>
        </p:blipFill>
        <p:spPr bwMode="auto">
          <a:xfrm>
            <a:off x="5815763" y="2517477"/>
            <a:ext cx="986440" cy="23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he Roku Channel | TV App | Roku Channel Store | Roku">
            <a:extLst>
              <a:ext uri="{FF2B5EF4-FFF2-40B4-BE49-F238E27FC236}">
                <a16:creationId xmlns:a16="http://schemas.microsoft.com/office/drawing/2014/main" id="{3334532C-E9DF-402E-9C48-AC9C02209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17" t="20494" r="8261" b="20217"/>
          <a:stretch/>
        </p:blipFill>
        <p:spPr bwMode="auto">
          <a:xfrm>
            <a:off x="4855252" y="3152447"/>
            <a:ext cx="883016" cy="48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ow to Find and Watch Circle on Your TV and Devices - Circle">
            <a:extLst>
              <a:ext uri="{FF2B5EF4-FFF2-40B4-BE49-F238E27FC236}">
                <a16:creationId xmlns:a16="http://schemas.microsoft.com/office/drawing/2014/main" id="{2275DAEC-0FDA-4444-96AA-3B0273490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3163" y="3145075"/>
            <a:ext cx="1421890" cy="46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nvestor Relations | Redbox Entertainment Inc.">
            <a:extLst>
              <a:ext uri="{FF2B5EF4-FFF2-40B4-BE49-F238E27FC236}">
                <a16:creationId xmlns:a16="http://schemas.microsoft.com/office/drawing/2014/main" id="{C26E4EA3-6E67-4A41-8298-773F96893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4369" y="3654349"/>
            <a:ext cx="1274674" cy="30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SLING TV - Logos">
            <a:extLst>
              <a:ext uri="{FF2B5EF4-FFF2-40B4-BE49-F238E27FC236}">
                <a16:creationId xmlns:a16="http://schemas.microsoft.com/office/drawing/2014/main" id="{94CA7C61-DF32-4309-A89B-5993709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8966" y="2454833"/>
            <a:ext cx="687129" cy="37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What is TiVo+? -">
            <a:extLst>
              <a:ext uri="{FF2B5EF4-FFF2-40B4-BE49-F238E27FC236}">
                <a16:creationId xmlns:a16="http://schemas.microsoft.com/office/drawing/2014/main" id="{9EDC76EA-C451-4948-AB82-BB3BA249C3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13" t="40634" r="31246" b="41688"/>
          <a:stretch/>
        </p:blipFill>
        <p:spPr bwMode="auto">
          <a:xfrm>
            <a:off x="4874836" y="3702655"/>
            <a:ext cx="1114154" cy="29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Samsung ports its free TV Plus app to newer Galaxy S- and Note-series  smartphones - NotebookCheck.net News">
            <a:extLst>
              <a:ext uri="{FF2B5EF4-FFF2-40B4-BE49-F238E27FC236}">
                <a16:creationId xmlns:a16="http://schemas.microsoft.com/office/drawing/2014/main" id="{8A2315C0-CD14-46FD-88E9-FCAD3B1D54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08" t="15535" r="29072" b="24424"/>
          <a:stretch/>
        </p:blipFill>
        <p:spPr bwMode="auto">
          <a:xfrm>
            <a:off x="6937221" y="2846697"/>
            <a:ext cx="594817" cy="41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Watch Free +">
            <a:extLst>
              <a:ext uri="{FF2B5EF4-FFF2-40B4-BE49-F238E27FC236}">
                <a16:creationId xmlns:a16="http://schemas.microsoft.com/office/drawing/2014/main" id="{1DC7F6B1-9B23-471D-B153-FC7DFF6DE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8814" y="4109933"/>
            <a:ext cx="567431" cy="56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DistroTV Makes History as the First FAST to Debut an Original Feature Film  with the Global Premiere of Its New Hispanic Film, &quot;Escandalo Secreto&quot; |  News Direct">
            <a:extLst>
              <a:ext uri="{FF2B5EF4-FFF2-40B4-BE49-F238E27FC236}">
                <a16:creationId xmlns:a16="http://schemas.microsoft.com/office/drawing/2014/main" id="{C72BD4FD-B1DE-435E-B53F-3B75D693C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7499" y="4472095"/>
            <a:ext cx="955040" cy="27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Stirr | Logopedia | Fandom">
            <a:extLst>
              <a:ext uri="{FF2B5EF4-FFF2-40B4-BE49-F238E27FC236}">
                <a16:creationId xmlns:a16="http://schemas.microsoft.com/office/drawing/2014/main" id="{6FD93F29-5BEC-4A13-B95B-B61F05083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723" y="4074451"/>
            <a:ext cx="955040" cy="28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Now Streaming: Plex Launches Free Live TV Channels,">
            <a:extLst>
              <a:ext uri="{FF2B5EF4-FFF2-40B4-BE49-F238E27FC236}">
                <a16:creationId xmlns:a16="http://schemas.microsoft.com/office/drawing/2014/main" id="{F1CE5584-4B18-4645-953A-0AC1F6AF5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1506" y="3985397"/>
            <a:ext cx="887460" cy="42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AF41CE-4067-4FE9-98F8-445BA0A133F2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3135" y="2099251"/>
            <a:ext cx="1075969" cy="352918"/>
          </a:xfrm>
          <a:prstGeom prst="rect">
            <a:avLst/>
          </a:prstGeom>
        </p:spPr>
      </p:pic>
      <p:pic>
        <p:nvPicPr>
          <p:cNvPr id="1062" name="Picture 38" descr="Hulu Live Reviews, Plans, TV Channels &amp; Devices | MyBundle.TV">
            <a:extLst>
              <a:ext uri="{FF2B5EF4-FFF2-40B4-BE49-F238E27FC236}">
                <a16:creationId xmlns:a16="http://schemas.microsoft.com/office/drawing/2014/main" id="{8CE40DAA-2B82-489C-BF88-FABBC2770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93" t="14502" r="15563" b="35885"/>
          <a:stretch/>
        </p:blipFill>
        <p:spPr bwMode="auto">
          <a:xfrm>
            <a:off x="11109965" y="2145445"/>
            <a:ext cx="859825" cy="4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>
            <a:extLst>
              <a:ext uri="{FF2B5EF4-FFF2-40B4-BE49-F238E27FC236}">
                <a16:creationId xmlns:a16="http://schemas.microsoft.com/office/drawing/2014/main" id="{3E1D4BFF-DB36-4FB8-AAFC-53CB5E0E2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0666" y="3389296"/>
            <a:ext cx="1440907" cy="28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Press Play on PrendeTV - Univision's Free Streaming Service Launches with  Unmatched Channels and VOD Lineup of the Best Spanish-language Content from  Around the World">
            <a:extLst>
              <a:ext uri="{FF2B5EF4-FFF2-40B4-BE49-F238E27FC236}">
                <a16:creationId xmlns:a16="http://schemas.microsoft.com/office/drawing/2014/main" id="{C69F63FF-D02A-4B63-A569-F8A45D03B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9467" y="3763257"/>
            <a:ext cx="1212076" cy="44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ViacomCBS Press Express | Logos">
            <a:extLst>
              <a:ext uri="{FF2B5EF4-FFF2-40B4-BE49-F238E27FC236}">
                <a16:creationId xmlns:a16="http://schemas.microsoft.com/office/drawing/2014/main" id="{8BEB3049-CC77-447D-83E3-4B8551C03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1703" y="2544204"/>
            <a:ext cx="1221376" cy="28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>
            <a:extLst>
              <a:ext uri="{FF2B5EF4-FFF2-40B4-BE49-F238E27FC236}">
                <a16:creationId xmlns:a16="http://schemas.microsoft.com/office/drawing/2014/main" id="{F91D9FEE-D40A-48CC-BCBE-D7FAB03A5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0346" y="2181602"/>
            <a:ext cx="1194594" cy="40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More Logos">
            <a:extLst>
              <a:ext uri="{FF2B5EF4-FFF2-40B4-BE49-F238E27FC236}">
                <a16:creationId xmlns:a16="http://schemas.microsoft.com/office/drawing/2014/main" id="{223481A2-08D1-406D-A0A4-4E9AB4AA23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5" t="26122" r="12742" b="24806"/>
          <a:stretch/>
        </p:blipFill>
        <p:spPr bwMode="auto">
          <a:xfrm>
            <a:off x="9944939" y="4658360"/>
            <a:ext cx="962456" cy="34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B73BCA2B-298E-4688-96D4-47C0EDA3E786}"/>
              </a:ext>
            </a:extLst>
          </p:cNvPr>
          <p:cNvSpPr txBox="1"/>
          <p:nvPr/>
        </p:nvSpPr>
        <p:spPr>
          <a:xfrm>
            <a:off x="4590677" y="6341770"/>
            <a:ext cx="45036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</a:rPr>
              <a:t>Note: the above reflects just a </a:t>
            </a:r>
            <a:r>
              <a:rPr lang="en-US" sz="800" u="sng">
                <a:solidFill>
                  <a:srgbClr val="1B1464"/>
                </a:solidFill>
                <a:latin typeface="Helvetica" panose="020B0403020202020204" pitchFamily="34" charset="0"/>
              </a:rPr>
              <a:t>sampling</a:t>
            </a:r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</a:rPr>
              <a:t> of services and devices by segment.</a:t>
            </a:r>
          </a:p>
        </p:txBody>
      </p:sp>
      <p:pic>
        <p:nvPicPr>
          <p:cNvPr id="1076" name="Picture 52" descr="Spectrum Logo, history, meaning, symbol, PNG">
            <a:extLst>
              <a:ext uri="{FF2B5EF4-FFF2-40B4-BE49-F238E27FC236}">
                <a16:creationId xmlns:a16="http://schemas.microsoft.com/office/drawing/2014/main" id="{03585399-C96B-4B4E-A486-CC756E7A6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260" b="29388"/>
          <a:stretch/>
        </p:blipFill>
        <p:spPr bwMode="auto">
          <a:xfrm>
            <a:off x="9850078" y="4329241"/>
            <a:ext cx="1170811" cy="26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8" descr="Optimum | Optimum Stream">
            <a:extLst>
              <a:ext uri="{FF2B5EF4-FFF2-40B4-BE49-F238E27FC236}">
                <a16:creationId xmlns:a16="http://schemas.microsoft.com/office/drawing/2014/main" id="{188C9E4A-6684-46BE-AF6C-922BBC41A9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1892"/>
          <a:stretch/>
        </p:blipFill>
        <p:spPr bwMode="auto">
          <a:xfrm>
            <a:off x="10433240" y="5935198"/>
            <a:ext cx="1060780" cy="28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DirecTV Logo and symbol, meaning, history, PNG">
            <a:extLst>
              <a:ext uri="{FF2B5EF4-FFF2-40B4-BE49-F238E27FC236}">
                <a16:creationId xmlns:a16="http://schemas.microsoft.com/office/drawing/2014/main" id="{1E206D60-2DC8-40B9-AB5F-993C4C3F6C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952" b="32250"/>
          <a:stretch/>
        </p:blipFill>
        <p:spPr bwMode="auto">
          <a:xfrm>
            <a:off x="10020236" y="5505342"/>
            <a:ext cx="1319216" cy="26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FB9777-7380-4F46-899B-DEE9576A29DB}"/>
              </a:ext>
            </a:extLst>
          </p:cNvPr>
          <p:cNvPicPr>
            <a:picLocks noChangeAspect="1"/>
          </p:cNvPicPr>
          <p:nvPr/>
        </p:nvPicPr>
        <p:blipFill rotWithShape="1">
          <a:blip r:embed="rId3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886" b="31457"/>
          <a:stretch/>
        </p:blipFill>
        <p:spPr>
          <a:xfrm>
            <a:off x="11152592" y="4262093"/>
            <a:ext cx="897991" cy="338155"/>
          </a:xfrm>
          <a:prstGeom prst="rect">
            <a:avLst/>
          </a:prstGeom>
        </p:spPr>
      </p:pic>
      <p:pic>
        <p:nvPicPr>
          <p:cNvPr id="1082" name="Picture 58">
            <a:extLst>
              <a:ext uri="{FF2B5EF4-FFF2-40B4-BE49-F238E27FC236}">
                <a16:creationId xmlns:a16="http://schemas.microsoft.com/office/drawing/2014/main" id="{7CF9DC6A-9F48-4E19-A954-5E520C032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7574" y="5148003"/>
            <a:ext cx="917966" cy="22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>
            <a:extLst>
              <a:ext uri="{FF2B5EF4-FFF2-40B4-BE49-F238E27FC236}">
                <a16:creationId xmlns:a16="http://schemas.microsoft.com/office/drawing/2014/main" id="{BE825D3E-18A0-4582-8E9F-034D9927C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52618" y="5099360"/>
            <a:ext cx="597965" cy="58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American Broadcasting Company - Wikipedia">
            <a:extLst>
              <a:ext uri="{FF2B5EF4-FFF2-40B4-BE49-F238E27FC236}">
                <a16:creationId xmlns:a16="http://schemas.microsoft.com/office/drawing/2014/main" id="{B0A3E927-A8E4-417C-927F-776F2F71D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9610" y="5833379"/>
            <a:ext cx="510706" cy="51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>
            <a:extLst>
              <a:ext uri="{FF2B5EF4-FFF2-40B4-BE49-F238E27FC236}">
                <a16:creationId xmlns:a16="http://schemas.microsoft.com/office/drawing/2014/main" id="{55AE917D-FCA4-4109-8C0B-245E0753A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0100" y="5108554"/>
            <a:ext cx="606445" cy="3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>
            <a:extLst>
              <a:ext uri="{FF2B5EF4-FFF2-40B4-BE49-F238E27FC236}">
                <a16:creationId xmlns:a16="http://schemas.microsoft.com/office/drawing/2014/main" id="{ED708059-9F81-4152-A917-34E63EB30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31" t="19005" r="20996" b="19799"/>
          <a:stretch/>
        </p:blipFill>
        <p:spPr bwMode="auto">
          <a:xfrm>
            <a:off x="11566944" y="5859640"/>
            <a:ext cx="442814" cy="47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76C14A-D4F1-4432-9E74-C7431E90DE86}"/>
              </a:ext>
            </a:extLst>
          </p:cNvPr>
          <p:cNvPicPr>
            <a:picLocks noChangeAspect="1"/>
          </p:cNvPicPr>
          <p:nvPr/>
        </p:nvPicPr>
        <p:blipFill rotWithShape="1">
          <a:blip r:embed="rId4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87" t="24441" r="9801" b="26197"/>
          <a:stretch/>
        </p:blipFill>
        <p:spPr>
          <a:xfrm>
            <a:off x="11067565" y="4693876"/>
            <a:ext cx="838763" cy="291005"/>
          </a:xfrm>
          <a:prstGeom prst="rect">
            <a:avLst/>
          </a:prstGeom>
        </p:spPr>
      </p:pic>
      <p:pic>
        <p:nvPicPr>
          <p:cNvPr id="1094" name="Picture 70" descr="Roku – Streaming Devices and Smart TVs | Roku United Kingdom">
            <a:extLst>
              <a:ext uri="{FF2B5EF4-FFF2-40B4-BE49-F238E27FC236}">
                <a16:creationId xmlns:a16="http://schemas.microsoft.com/office/drawing/2014/main" id="{67681C37-F9B7-4843-B8F6-33CFBFA71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902" y="5455454"/>
            <a:ext cx="1351280" cy="76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74" descr="Best Buy: Amazon Fire TV (2015 Model) Black B00U3FPN4U">
            <a:extLst>
              <a:ext uri="{FF2B5EF4-FFF2-40B4-BE49-F238E27FC236}">
                <a16:creationId xmlns:a16="http://schemas.microsoft.com/office/drawing/2014/main" id="{2E0DACB5-8087-4004-B58F-7E94BDE11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8628" y="5538791"/>
            <a:ext cx="1283830" cy="52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Picture 76" descr="Vizio settles for $2.2 million in FTC suit over snooping on consumers'  viewing habits | TechCrunch">
            <a:extLst>
              <a:ext uri="{FF2B5EF4-FFF2-40B4-BE49-F238E27FC236}">
                <a16:creationId xmlns:a16="http://schemas.microsoft.com/office/drawing/2014/main" id="{B2A579E9-F7B0-40FA-ACCC-F808AA5E8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60" t="8154" r="4593" b="10035"/>
          <a:stretch/>
        </p:blipFill>
        <p:spPr bwMode="auto">
          <a:xfrm>
            <a:off x="4728311" y="5414605"/>
            <a:ext cx="1163812" cy="73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2" name="Picture 78" descr="Microsoft Xbox Series X 1TB Console Black RRT-00001 - Best Buy">
            <a:extLst>
              <a:ext uri="{FF2B5EF4-FFF2-40B4-BE49-F238E27FC236}">
                <a16:creationId xmlns:a16="http://schemas.microsoft.com/office/drawing/2014/main" id="{0772B025-5965-4EAA-BB89-B7FD4CA0D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3088" y="5356174"/>
            <a:ext cx="717626" cy="85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536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4B8E523-FDEF-45CE-9F45-B8AFF655E9A1}"/>
              </a:ext>
            </a:extLst>
          </p:cNvPr>
          <p:cNvSpPr/>
          <p:nvPr/>
        </p:nvSpPr>
        <p:spPr>
          <a:xfrm>
            <a:off x="-1878" y="1536193"/>
            <a:ext cx="12189977" cy="533295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5544B4-64B7-4E00-A1B6-76422658B8ED}"/>
              </a:ext>
            </a:extLst>
          </p:cNvPr>
          <p:cNvSpPr/>
          <p:nvPr/>
        </p:nvSpPr>
        <p:spPr>
          <a:xfrm>
            <a:off x="136089" y="216504"/>
            <a:ext cx="120343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Ad-supported services have larger TV content libraries than the top SVOD services, providing marketers a variety of environments to engage viewers </a:t>
            </a:r>
            <a:endParaRPr lang="en-US" sz="2600" b="1">
              <a:solidFill>
                <a:srgbClr val="FF0000"/>
              </a:solidFill>
              <a:latin typeface="Helvetica" pitchFamily="2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E776F20-0C0A-40F1-8A82-AFA21D769A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7" name="Slide Number Placeholder 5">
            <a:extLst>
              <a:ext uri="{FF2B5EF4-FFF2-40B4-BE49-F238E27FC236}">
                <a16:creationId xmlns:a16="http://schemas.microsoft.com/office/drawing/2014/main" id="{F4924CEC-B93E-4AC0-8A04-78491176ACE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3070042-DC19-4E31-BE5C-838860ED3E0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176903-4650-4B24-8AEC-FF18923A0F72}"/>
              </a:ext>
            </a:extLst>
          </p:cNvPr>
          <p:cNvSpPr txBox="1"/>
          <p:nvPr/>
        </p:nvSpPr>
        <p:spPr>
          <a:xfrm>
            <a:off x="256096" y="1129394"/>
            <a:ext cx="11697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73% </a:t>
            </a: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of people place a higher value on streaming services that offer content they </a:t>
            </a: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can’t get anywhere else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BC768-7CD3-4A74-8DE7-6B1C6B32AC1A}"/>
              </a:ext>
            </a:extLst>
          </p:cNvPr>
          <p:cNvSpPr txBox="1"/>
          <p:nvPr/>
        </p:nvSpPr>
        <p:spPr>
          <a:xfrm>
            <a:off x="503713" y="6322059"/>
            <a:ext cx="116667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</a:rPr>
              <a:t>Source: VAB analysis of S&amp;P Global Market Intelligence, Kagan estimates. TV Show Summaries by service, 2021-2022. *Ad-Supported Streaming Average includes Tubi, Roku Channel, Hulu, </a:t>
            </a:r>
            <a:r>
              <a:rPr lang="en-US" sz="800" err="1">
                <a:solidFill>
                  <a:srgbClr val="1B1464"/>
                </a:solidFill>
                <a:latin typeface="Helvetica" panose="020B0403020202020204" pitchFamily="34" charset="0"/>
              </a:rPr>
              <a:t>PlutoTV</a:t>
            </a:r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</a:rPr>
              <a:t>. Fandom – State of Streaming 2022.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EA8E85-F433-4C0B-8B11-E73F80B8642E}"/>
              </a:ext>
            </a:extLst>
          </p:cNvPr>
          <p:cNvSpPr txBox="1"/>
          <p:nvPr/>
        </p:nvSpPr>
        <p:spPr>
          <a:xfrm>
            <a:off x="0" y="1651789"/>
            <a:ext cx="1217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1B1464"/>
                </a:solidFill>
                <a:latin typeface="Helvetica" panose="020B0403020202020204" pitchFamily="34" charset="0"/>
              </a:rPr>
              <a:t>TV Library Size By Service Comparison</a:t>
            </a:r>
            <a:endParaRPr lang="en-US" sz="120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E2DBDCC-BB91-4FFC-8966-32F2B50D84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5573584"/>
              </p:ext>
            </p:extLst>
          </p:nvPr>
        </p:nvGraphicFramePr>
        <p:xfrm>
          <a:off x="310921" y="2156354"/>
          <a:ext cx="5472280" cy="3830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BCAAEF-98E8-4921-85B7-13E14B4D1A41}"/>
              </a:ext>
            </a:extLst>
          </p:cNvPr>
          <p:cNvCxnSpPr>
            <a:cxnSpLocks/>
          </p:cNvCxnSpPr>
          <p:nvPr/>
        </p:nvCxnSpPr>
        <p:spPr>
          <a:xfrm>
            <a:off x="6096000" y="2443111"/>
            <a:ext cx="0" cy="3620805"/>
          </a:xfrm>
          <a:prstGeom prst="line">
            <a:avLst/>
          </a:prstGeom>
          <a:ln w="28575">
            <a:solidFill>
              <a:srgbClr val="1B146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13405CD8-D06B-49E2-82F3-5369C99FCB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8990216"/>
              </p:ext>
            </p:extLst>
          </p:nvPr>
        </p:nvGraphicFramePr>
        <p:xfrm>
          <a:off x="6405910" y="2166367"/>
          <a:ext cx="5472280" cy="3830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FDE7E37-0E1F-4A20-8F19-E67D9E0A9FF7}"/>
              </a:ext>
            </a:extLst>
          </p:cNvPr>
          <p:cNvSpPr txBox="1"/>
          <p:nvPr/>
        </p:nvSpPr>
        <p:spPr>
          <a:xfrm>
            <a:off x="307020" y="2027756"/>
            <a:ext cx="5472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B1464"/>
                </a:solidFill>
                <a:latin typeface="Helvetica" panose="020B0403020202020204" pitchFamily="34" charset="0"/>
              </a:rPr>
              <a:t># of TV Series</a:t>
            </a:r>
            <a:endParaRPr lang="en-US" sz="120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51A155-B254-406C-BE35-BA2453666DC4}"/>
              </a:ext>
            </a:extLst>
          </p:cNvPr>
          <p:cNvSpPr txBox="1"/>
          <p:nvPr/>
        </p:nvSpPr>
        <p:spPr>
          <a:xfrm>
            <a:off x="6412700" y="2027756"/>
            <a:ext cx="5472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B1464"/>
                </a:solidFill>
                <a:latin typeface="Helvetica" panose="020B0403020202020204" pitchFamily="34" charset="0"/>
              </a:rPr>
              <a:t># of Total TV Episodes</a:t>
            </a:r>
            <a:endParaRPr lang="en-US" sz="120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251FF09-64A9-4268-BCCD-5662B41C0504}"/>
              </a:ext>
            </a:extLst>
          </p:cNvPr>
          <p:cNvSpPr/>
          <p:nvPr/>
        </p:nvSpPr>
        <p:spPr>
          <a:xfrm>
            <a:off x="8235166" y="2455109"/>
            <a:ext cx="1688635" cy="71413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rgbClr val="1B1464"/>
                </a:solidFill>
                <a:latin typeface="Helvetica" panose="020B0403020202020204" pitchFamily="34" charset="0"/>
              </a:rPr>
              <a:t>Netflix would </a:t>
            </a:r>
            <a:r>
              <a:rPr lang="en-US" sz="900" b="1">
                <a:solidFill>
                  <a:srgbClr val="1B1464"/>
                </a:solidFill>
                <a:latin typeface="Helvetica" panose="020B0403020202020204" pitchFamily="34" charset="0"/>
              </a:rPr>
              <a:t>rank #4 </a:t>
            </a:r>
            <a:r>
              <a:rPr lang="en-US" sz="900">
                <a:solidFill>
                  <a:srgbClr val="1B1464"/>
                </a:solidFill>
                <a:latin typeface="Helvetica" panose="020B0403020202020204" pitchFamily="34" charset="0"/>
              </a:rPr>
              <a:t>in terms of TV episode library size among the largest AVOD/FAST services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770088-17AA-21A6-8766-0B60C8C180D5}"/>
              </a:ext>
            </a:extLst>
          </p:cNvPr>
          <p:cNvSpPr txBox="1"/>
          <p:nvPr/>
        </p:nvSpPr>
        <p:spPr>
          <a:xfrm>
            <a:off x="4060632" y="5954491"/>
            <a:ext cx="1460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B1464"/>
                </a:solidFill>
                <a:latin typeface="Helvetica" panose="020B0403020202020204" pitchFamily="34" charset="0"/>
              </a:rPr>
              <a:t>(4-Service Avg*)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ED1F5C-8DBD-1BE5-2C60-82522B9189B9}"/>
              </a:ext>
            </a:extLst>
          </p:cNvPr>
          <p:cNvSpPr txBox="1"/>
          <p:nvPr/>
        </p:nvSpPr>
        <p:spPr>
          <a:xfrm>
            <a:off x="10249002" y="5940805"/>
            <a:ext cx="1460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B1464"/>
                </a:solidFill>
                <a:latin typeface="Helvetica" panose="020B0403020202020204" pitchFamily="34" charset="0"/>
              </a:rPr>
              <a:t>(4-Service Avg*)</a:t>
            </a:r>
          </a:p>
        </p:txBody>
      </p:sp>
    </p:spTree>
    <p:extLst>
      <p:ext uri="{BB962C8B-B14F-4D97-AF65-F5344CB8AC3E}">
        <p14:creationId xmlns:p14="http://schemas.microsoft.com/office/powerpoint/2010/main" val="1471197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4B8E523-FDEF-45CE-9F45-B8AFF655E9A1}"/>
              </a:ext>
            </a:extLst>
          </p:cNvPr>
          <p:cNvSpPr/>
          <p:nvPr/>
        </p:nvSpPr>
        <p:spPr>
          <a:xfrm>
            <a:off x="-1878" y="1536193"/>
            <a:ext cx="12189977" cy="533295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5544B4-64B7-4E00-A1B6-76422658B8ED}"/>
              </a:ext>
            </a:extLst>
          </p:cNvPr>
          <p:cNvSpPr/>
          <p:nvPr/>
        </p:nvSpPr>
        <p:spPr>
          <a:xfrm>
            <a:off x="136089" y="280962"/>
            <a:ext cx="120343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With a wide selection of content and services to choose from, viewers spend over one-third of their streaming time with ad-supported services 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E776F20-0C0A-40F1-8A82-AFA21D769A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7" name="Slide Number Placeholder 5">
            <a:extLst>
              <a:ext uri="{FF2B5EF4-FFF2-40B4-BE49-F238E27FC236}">
                <a16:creationId xmlns:a16="http://schemas.microsoft.com/office/drawing/2014/main" id="{F4924CEC-B93E-4AC0-8A04-78491176ACE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3070042-DC19-4E31-BE5C-838860ED3E0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91B44-80A0-4DE9-8580-FF099630B7E2}"/>
              </a:ext>
            </a:extLst>
          </p:cNvPr>
          <p:cNvSpPr txBox="1"/>
          <p:nvPr/>
        </p:nvSpPr>
        <p:spPr>
          <a:xfrm>
            <a:off x="479307" y="6221929"/>
            <a:ext cx="11123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</a:rPr>
              <a:t>Source: Nielsen State of Play 2021. Note: AVOD includes YouTube and </a:t>
            </a:r>
            <a:r>
              <a:rPr lang="en-US" sz="800" err="1">
                <a:solidFill>
                  <a:srgbClr val="1B1464"/>
                </a:solidFill>
                <a:latin typeface="Helvetica" panose="020B0403020202020204" pitchFamily="34" charset="0"/>
              </a:rPr>
              <a:t>YouTubeTV</a:t>
            </a:r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</a:rPr>
              <a:t>. AVOD is inclusive of AVOD, FAST and CTV viewing, excluding vMVPD. *‘Other’ includes video on-demand content, cable set top box streaming, gaming and DVD usage. 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B411D13-76F9-45A2-AF50-CEB6FD195C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8551925"/>
              </p:ext>
            </p:extLst>
          </p:nvPr>
        </p:nvGraphicFramePr>
        <p:xfrm>
          <a:off x="1163466" y="2263039"/>
          <a:ext cx="9859288" cy="3831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607A012-6211-4C27-8562-49598FC9AC1A}"/>
              </a:ext>
            </a:extLst>
          </p:cNvPr>
          <p:cNvSpPr txBox="1"/>
          <p:nvPr/>
        </p:nvSpPr>
        <p:spPr>
          <a:xfrm>
            <a:off x="3067184" y="1651789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solidFill>
                  <a:srgbClr val="1B1464"/>
                </a:solidFill>
                <a:latin typeface="Helvetica" panose="020B0403020202020204" pitchFamily="34" charset="0"/>
              </a:rPr>
              <a:t>Share of Streaming TV Minutes </a:t>
            </a:r>
            <a:br>
              <a:rPr lang="en-US" b="1" u="sng">
                <a:solidFill>
                  <a:srgbClr val="1B1464"/>
                </a:solidFill>
                <a:latin typeface="Helvetica" panose="020B0403020202020204" pitchFamily="34" charset="0"/>
              </a:rPr>
            </a:br>
            <a:r>
              <a:rPr lang="en-US" sz="1400">
                <a:solidFill>
                  <a:srgbClr val="1B1464"/>
                </a:solidFill>
                <a:latin typeface="Helvetica" panose="020B0403020202020204" pitchFamily="34" charset="0"/>
              </a:rPr>
              <a:t>July-December 2021</a:t>
            </a:r>
          </a:p>
        </p:txBody>
      </p:sp>
    </p:spTree>
    <p:extLst>
      <p:ext uri="{BB962C8B-B14F-4D97-AF65-F5344CB8AC3E}">
        <p14:creationId xmlns:p14="http://schemas.microsoft.com/office/powerpoint/2010/main" val="1978713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4B8E523-FDEF-45CE-9F45-B8AFF655E9A1}"/>
              </a:ext>
            </a:extLst>
          </p:cNvPr>
          <p:cNvSpPr/>
          <p:nvPr/>
        </p:nvSpPr>
        <p:spPr>
          <a:xfrm>
            <a:off x="-1878" y="1536193"/>
            <a:ext cx="12189977" cy="533295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4C45EA7-4965-E923-EB65-63D54B7F5060}"/>
              </a:ext>
            </a:extLst>
          </p:cNvPr>
          <p:cNvSpPr/>
          <p:nvPr/>
        </p:nvSpPr>
        <p:spPr>
          <a:xfrm>
            <a:off x="563347" y="3856383"/>
            <a:ext cx="5233270" cy="21799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7D33736-0225-5D96-5656-98BF4DDE11FB}"/>
              </a:ext>
            </a:extLst>
          </p:cNvPr>
          <p:cNvSpPr/>
          <p:nvPr/>
        </p:nvSpPr>
        <p:spPr>
          <a:xfrm>
            <a:off x="6301527" y="3849759"/>
            <a:ext cx="5233270" cy="21799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5544B4-64B7-4E00-A1B6-76422658B8ED}"/>
              </a:ext>
            </a:extLst>
          </p:cNvPr>
          <p:cNvSpPr/>
          <p:nvPr/>
        </p:nvSpPr>
        <p:spPr>
          <a:xfrm>
            <a:off x="136088" y="265795"/>
            <a:ext cx="120343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Streaming has now reached a tipping point where viewers’ preferences have shifted towards ad-supported options over paid subscriptions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E776F20-0C0A-40F1-8A82-AFA21D769A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7" name="Slide Number Placeholder 5">
            <a:extLst>
              <a:ext uri="{FF2B5EF4-FFF2-40B4-BE49-F238E27FC236}">
                <a16:creationId xmlns:a16="http://schemas.microsoft.com/office/drawing/2014/main" id="{F4924CEC-B93E-4AC0-8A04-78491176ACE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3070042-DC19-4E31-BE5C-838860ED3E0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EF047D-84D8-4F0C-BB5F-5E2E4A0B4EE1}"/>
              </a:ext>
            </a:extLst>
          </p:cNvPr>
          <p:cNvSpPr txBox="1"/>
          <p:nvPr/>
        </p:nvSpPr>
        <p:spPr>
          <a:xfrm>
            <a:off x="503713" y="6311899"/>
            <a:ext cx="116667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</a:rPr>
              <a:t>Source: </a:t>
            </a:r>
            <a:r>
              <a:rPr lang="pt-BR" sz="800">
                <a:solidFill>
                  <a:srgbClr val="1B1464"/>
                </a:solidFill>
                <a:latin typeface="Helvetica" panose="020B0403020202020204" pitchFamily="34" charset="0"/>
              </a:rPr>
              <a:t>TiVo Video Trends Report, Q4 2021</a:t>
            </a:r>
            <a:endParaRPr lang="en-US" sz="80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FE7878-854E-4B44-AACE-65A5B09F42DA}"/>
              </a:ext>
            </a:extLst>
          </p:cNvPr>
          <p:cNvSpPr txBox="1"/>
          <p:nvPr/>
        </p:nvSpPr>
        <p:spPr>
          <a:xfrm>
            <a:off x="1847183" y="3818423"/>
            <a:ext cx="2728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ED3C8D"/>
                </a:solidFill>
                <a:latin typeface="Helvetica" panose="020B0403020202020204" pitchFamily="34" charset="0"/>
              </a:rPr>
              <a:t>56%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245CAB-A7B4-480B-AF1B-54FA2B34F531}"/>
              </a:ext>
            </a:extLst>
          </p:cNvPr>
          <p:cNvSpPr txBox="1"/>
          <p:nvPr/>
        </p:nvSpPr>
        <p:spPr>
          <a:xfrm>
            <a:off x="819267" y="4833948"/>
            <a:ext cx="47845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002060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said they would rather use AVOD streaming services </a:t>
            </a:r>
            <a:r>
              <a:rPr lang="en-US" sz="2200" b="1">
                <a:solidFill>
                  <a:srgbClr val="ED3C8D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 subscribe to another paid service</a:t>
            </a:r>
            <a:endParaRPr lang="en-US" sz="2200" b="1">
              <a:solidFill>
                <a:srgbClr val="ED3C8D"/>
              </a:solidFill>
              <a:latin typeface="Helvetica" panose="020B04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CE6513-52B9-4C48-B3CB-71AFA8BA5A09}"/>
              </a:ext>
            </a:extLst>
          </p:cNvPr>
          <p:cNvSpPr txBox="1"/>
          <p:nvPr/>
        </p:nvSpPr>
        <p:spPr>
          <a:xfrm>
            <a:off x="7598198" y="3793278"/>
            <a:ext cx="2728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ED3C8D"/>
                </a:solidFill>
                <a:latin typeface="Helvetica" panose="020B0403020202020204" pitchFamily="34" charset="0"/>
              </a:rPr>
              <a:t>54%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EEF54D-05E0-4387-94CE-05E1CC586733}"/>
              </a:ext>
            </a:extLst>
          </p:cNvPr>
          <p:cNvSpPr txBox="1"/>
          <p:nvPr/>
        </p:nvSpPr>
        <p:spPr>
          <a:xfrm>
            <a:off x="6570282" y="4808803"/>
            <a:ext cx="47845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002060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respondents wish their SVOD services </a:t>
            </a:r>
            <a:r>
              <a:rPr lang="en-US" sz="2200" b="1">
                <a:solidFill>
                  <a:srgbClr val="ED3C8D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offered a free, </a:t>
            </a:r>
            <a:br>
              <a:rPr lang="en-US" sz="2200" b="1">
                <a:solidFill>
                  <a:srgbClr val="ED3C8D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b="1">
                <a:solidFill>
                  <a:srgbClr val="ED3C8D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ad-supported option</a:t>
            </a:r>
            <a:endParaRPr lang="en-US" sz="2200" b="1">
              <a:solidFill>
                <a:srgbClr val="ED3C8D"/>
              </a:solidFill>
              <a:latin typeface="Helvetica" panose="020B0403020202020204" pitchFamily="34" charset="0"/>
            </a:endParaRPr>
          </a:p>
        </p:txBody>
      </p:sp>
      <p:pic>
        <p:nvPicPr>
          <p:cNvPr id="6" name="Picture 5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872DB14E-8235-43DE-A00B-252CC01FE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668" y="1868047"/>
            <a:ext cx="1945715" cy="1945715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1986C794-3EE2-4110-89A6-7D7368A21C8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7997" y="2302295"/>
            <a:ext cx="792398" cy="792398"/>
          </a:xfrm>
          <a:prstGeom prst="rect">
            <a:avLst/>
          </a:prstGeom>
        </p:spPr>
      </p:pic>
      <p:pic>
        <p:nvPicPr>
          <p:cNvPr id="20" name="Picture 1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21B69B8-9F11-41D3-962B-4AD0B33F52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2270" y="1816557"/>
            <a:ext cx="1945715" cy="194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9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4B8E523-FDEF-45CE-9F45-B8AFF655E9A1}"/>
              </a:ext>
            </a:extLst>
          </p:cNvPr>
          <p:cNvSpPr/>
          <p:nvPr/>
        </p:nvSpPr>
        <p:spPr>
          <a:xfrm>
            <a:off x="-1878" y="1536193"/>
            <a:ext cx="12189977" cy="533295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5544B4-64B7-4E00-A1B6-76422658B8ED}"/>
              </a:ext>
            </a:extLst>
          </p:cNvPr>
          <p:cNvSpPr/>
          <p:nvPr/>
        </p:nvSpPr>
        <p:spPr>
          <a:xfrm>
            <a:off x="136089" y="322691"/>
            <a:ext cx="120343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Subscription services are meeting consumer demand through the introduction of lower cost, ad-supported tiers to attract new audiences</a:t>
            </a:r>
            <a:endParaRPr lang="en-US" sz="2600" b="1">
              <a:solidFill>
                <a:srgbClr val="FF0000"/>
              </a:solidFill>
              <a:latin typeface="Helvetica" pitchFamily="2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E776F20-0C0A-40F1-8A82-AFA21D769A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7" name="Slide Number Placeholder 5">
            <a:extLst>
              <a:ext uri="{FF2B5EF4-FFF2-40B4-BE49-F238E27FC236}">
                <a16:creationId xmlns:a16="http://schemas.microsoft.com/office/drawing/2014/main" id="{F4924CEC-B93E-4AC0-8A04-78491176ACE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3070042-DC19-4E31-BE5C-838860ED3E0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3E02AA-408C-4018-8AC3-F809621FF613}"/>
              </a:ext>
            </a:extLst>
          </p:cNvPr>
          <p:cNvSpPr txBox="1"/>
          <p:nvPr/>
        </p:nvSpPr>
        <p:spPr>
          <a:xfrm>
            <a:off x="503713" y="6311899"/>
            <a:ext cx="116667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</a:rPr>
              <a:t>Source: Antenna - Netflix 1Q22 Retrospective. * Note: ‘Premium SVOD Services’ includes: AppleTV+, Discovery+, Disney+, HBO Max, Hulu (SVOD-only), Netflix, Paramount+, Showtime and Starz with most services having an available AVOD hybrid tier.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AD821DA-BD25-482B-AAAE-59CAD9039B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8141616"/>
              </p:ext>
            </p:extLst>
          </p:nvPr>
        </p:nvGraphicFramePr>
        <p:xfrm>
          <a:off x="745138" y="2178093"/>
          <a:ext cx="10816293" cy="4048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8D2DD0D-77EC-4A30-858F-53CF45AF3F5C}"/>
              </a:ext>
            </a:extLst>
          </p:cNvPr>
          <p:cNvSpPr txBox="1"/>
          <p:nvPr/>
        </p:nvSpPr>
        <p:spPr>
          <a:xfrm>
            <a:off x="3067184" y="1705189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solidFill>
                  <a:srgbClr val="1B1464"/>
                </a:solidFill>
                <a:latin typeface="Helvetica" panose="020B0403020202020204" pitchFamily="34" charset="0"/>
              </a:rPr>
              <a:t>U.S. Premium SVOD* Share of Sign-ups by Plan Tier</a:t>
            </a:r>
          </a:p>
        </p:txBody>
      </p:sp>
    </p:spTree>
    <p:extLst>
      <p:ext uri="{BB962C8B-B14F-4D97-AF65-F5344CB8AC3E}">
        <p14:creationId xmlns:p14="http://schemas.microsoft.com/office/powerpoint/2010/main" val="652072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4B8E523-FDEF-45CE-9F45-B8AFF655E9A1}"/>
              </a:ext>
            </a:extLst>
          </p:cNvPr>
          <p:cNvSpPr/>
          <p:nvPr/>
        </p:nvSpPr>
        <p:spPr>
          <a:xfrm>
            <a:off x="-1878" y="1536193"/>
            <a:ext cx="12189977" cy="533295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5544B4-64B7-4E00-A1B6-76422658B8ED}"/>
              </a:ext>
            </a:extLst>
          </p:cNvPr>
          <p:cNvSpPr/>
          <p:nvPr/>
        </p:nvSpPr>
        <p:spPr>
          <a:xfrm>
            <a:off x="136089" y="132978"/>
            <a:ext cx="1203439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With more services and lower cost tiers available to consumers, </a:t>
            </a:r>
            <a:br>
              <a:rPr lang="en-US" sz="2600" b="1">
                <a:solidFill>
                  <a:srgbClr val="1B1464"/>
                </a:solidFill>
                <a:latin typeface="Helvetica" pitchFamily="2" charset="0"/>
              </a:rPr>
            </a:b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ad-supported streaming has now reached near parity with subscription services across households </a:t>
            </a:r>
            <a:endParaRPr lang="en-US" sz="2600" b="1">
              <a:solidFill>
                <a:srgbClr val="FF0000"/>
              </a:solidFill>
              <a:latin typeface="Helvetica" pitchFamily="2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E776F20-0C0A-40F1-8A82-AFA21D769A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7" name="Slide Number Placeholder 5">
            <a:extLst>
              <a:ext uri="{FF2B5EF4-FFF2-40B4-BE49-F238E27FC236}">
                <a16:creationId xmlns:a16="http://schemas.microsoft.com/office/drawing/2014/main" id="{F4924CEC-B93E-4AC0-8A04-78491176ACE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3070042-DC19-4E31-BE5C-838860ED3E00}"/>
              </a:ext>
            </a:extLst>
          </p:cNvPr>
          <p:cNvSpPr/>
          <p:nvPr/>
        </p:nvSpPr>
        <p:spPr>
          <a:xfrm>
            <a:off x="500825" y="6622929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EEF1EB-5F8E-41D5-816C-BB791ECA50E2}"/>
              </a:ext>
            </a:extLst>
          </p:cNvPr>
          <p:cNvSpPr txBox="1"/>
          <p:nvPr/>
        </p:nvSpPr>
        <p:spPr>
          <a:xfrm>
            <a:off x="503713" y="6311899"/>
            <a:ext cx="116667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</a:rPr>
              <a:t>Source: Comscore State of OTT 2021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E265ADA-71C9-4D89-A844-4321A3E0AE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551436"/>
              </p:ext>
            </p:extLst>
          </p:nvPr>
        </p:nvGraphicFramePr>
        <p:xfrm>
          <a:off x="686816" y="2163017"/>
          <a:ext cx="10818368" cy="4119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DD19DA8-3857-4146-B659-69C0A0AE62C5}"/>
              </a:ext>
            </a:extLst>
          </p:cNvPr>
          <p:cNvSpPr txBox="1"/>
          <p:nvPr/>
        </p:nvSpPr>
        <p:spPr>
          <a:xfrm>
            <a:off x="3067184" y="1651789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solidFill>
                  <a:srgbClr val="1B1464"/>
                </a:solidFill>
                <a:latin typeface="Helvetica" panose="020B0403020202020204" pitchFamily="34" charset="0"/>
              </a:rPr>
              <a:t>Households by Streaming Type</a:t>
            </a:r>
            <a:br>
              <a:rPr lang="en-US" b="1" u="sng">
                <a:solidFill>
                  <a:srgbClr val="1B1464"/>
                </a:solidFill>
                <a:latin typeface="Helvetica" panose="020B0403020202020204" pitchFamily="34" charset="0"/>
              </a:rPr>
            </a:br>
            <a:r>
              <a:rPr lang="en-US" sz="1400">
                <a:solidFill>
                  <a:srgbClr val="1B1464"/>
                </a:solidFill>
                <a:latin typeface="Helvetica" panose="020B0403020202020204" pitchFamily="34" charset="0"/>
              </a:rPr>
              <a:t>Households in thousands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5FC0277-7C88-472A-91D6-6D3DD96FAD24}"/>
              </a:ext>
            </a:extLst>
          </p:cNvPr>
          <p:cNvSpPr/>
          <p:nvPr/>
        </p:nvSpPr>
        <p:spPr>
          <a:xfrm>
            <a:off x="4959334" y="2876796"/>
            <a:ext cx="1165860" cy="439910"/>
          </a:xfrm>
          <a:prstGeom prst="roundRect">
            <a:avLst/>
          </a:prstGeom>
          <a:solidFill>
            <a:srgbClr val="ED3C8D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Helvetica" panose="020B0403020202020204" pitchFamily="34" charset="0"/>
              </a:rPr>
              <a:t>+24%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8709D79-CD6B-4904-8C2F-C5A322A7BE1F}"/>
              </a:ext>
            </a:extLst>
          </p:cNvPr>
          <p:cNvSpPr/>
          <p:nvPr/>
        </p:nvSpPr>
        <p:spPr>
          <a:xfrm>
            <a:off x="10129936" y="2876795"/>
            <a:ext cx="1165860" cy="439910"/>
          </a:xfrm>
          <a:prstGeom prst="roundRect">
            <a:avLst/>
          </a:prstGeom>
          <a:solidFill>
            <a:srgbClr val="ED3C8D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Helvetica" panose="020B0403020202020204" pitchFamily="34" charset="0"/>
              </a:rPr>
              <a:t>+34%</a:t>
            </a:r>
            <a:endParaRPr lang="en-US" sz="1400">
              <a:solidFill>
                <a:schemeClr val="bg1"/>
              </a:solidFill>
              <a:latin typeface="Helvetica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42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976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F919480-B5B0-4C42-BE5C-8B02F18050DB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5" ma:contentTypeDescription="Create a new document." ma:contentTypeScope="" ma:versionID="a466b9157af1ce0310746701f63ffce1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baee444f3b59eaeedc5a740e00a18818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696b49f-56d7-4f85-8b04-e2e66f1bdb7c}" ma:internalName="TaxCatchAll" ma:showField="CatchAllData" ma:web="9f6166fe-9f5b-43aa-b8a9-b4d7ad530b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f6166fe-9f5b-43aa-b8a9-b4d7ad530bda">
      <UserInfo>
        <DisplayName>Jason Wiese</DisplayName>
        <AccountId>13</AccountId>
        <AccountType/>
      </UserInfo>
      <UserInfo>
        <DisplayName>Leah Montner Dixon</DisplayName>
        <AccountId>10</AccountId>
        <AccountType/>
      </UserInfo>
      <UserInfo>
        <DisplayName>Reed Kiely</DisplayName>
        <AccountId>39</AccountId>
        <AccountType/>
      </UserInfo>
      <UserInfo>
        <DisplayName>Marianne Vita</DisplayName>
        <AccountId>43</AccountId>
        <AccountType/>
      </UserInfo>
      <UserInfo>
        <DisplayName>Danielle Delauro</DisplayName>
        <AccountId>38</AccountId>
        <AccountType/>
      </UserInfo>
      <UserInfo>
        <DisplayName>Karolina Guillen</DisplayName>
        <AccountId>14</AccountId>
        <AccountType/>
      </UserInfo>
      <UserInfo>
        <DisplayName>Dylan Breger</DisplayName>
        <AccountId>93</AccountId>
        <AccountType/>
      </UserInfo>
      <UserInfo>
        <DisplayName>Nellie Chung</DisplayName>
        <AccountId>63</AccountId>
        <AccountType/>
      </UserInfo>
      <UserInfo>
        <DisplayName>Jake Cameron</DisplayName>
        <AccountId>125</AccountId>
        <AccountType/>
      </UserInfo>
    </SharedWithUsers>
    <TaxCatchAll xmlns="9f6166fe-9f5b-43aa-b8a9-b4d7ad530bda" xsi:nil="true"/>
    <lcf76f155ced4ddcb4097134ff3c332f xmlns="a86b28e8-29a6-4ab8-af18-2a7f61acfad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0F1C2F5-9E6C-462B-B084-15A715C2E2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7692AE-6202-46E2-BCF7-5711209C8E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6b28e8-29a6-4ab8-af18-2a7f61acfad2"/>
    <ds:schemaRef ds:uri="9f6166fe-9f5b-43aa-b8a9-b4d7ad530b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8EE576-996E-456A-A77E-28AE53B71462}">
  <ds:schemaRefs>
    <ds:schemaRef ds:uri="9f6166fe-9f5b-43aa-b8a9-b4d7ad530bda"/>
    <ds:schemaRef ds:uri="a86b28e8-29a6-4ab8-af18-2a7f61acfad2"/>
    <ds:schemaRef ds:uri="c00419b3-ff22-4e92-8e74-ef4894f6b0e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1671</Words>
  <Application>Microsoft Office PowerPoint</Application>
  <PresentationFormat>Widescreen</PresentationFormat>
  <Paragraphs>135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Helvetica</vt:lpstr>
      <vt:lpstr>Helvetica Light</vt:lpstr>
      <vt:lpstr>Open Sans</vt:lpstr>
      <vt:lpstr>Trebuchet MS</vt:lpstr>
      <vt:lpstr>Office Theme</vt:lpstr>
      <vt:lpstr>9_Custom Design</vt:lpstr>
      <vt:lpstr>6_Custom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Reed Kiely</cp:lastModifiedBy>
  <cp:revision>1</cp:revision>
  <cp:lastPrinted>2020-09-28T20:48:35Z</cp:lastPrinted>
  <dcterms:created xsi:type="dcterms:W3CDTF">2019-11-08T17:29:39Z</dcterms:created>
  <dcterms:modified xsi:type="dcterms:W3CDTF">2022-06-09T14:56:03Z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  <property fmtid="{D5CDD505-2E9C-101B-9397-08002B2CF9AE}" pid="3" name="MediaServiceImageTags">
    <vt:lpwstr/>
  </property>
</Properties>
</file>