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19"/>
  </p:notesMasterIdLst>
  <p:sldIdLst>
    <p:sldId id="259" r:id="rId8"/>
    <p:sldId id="2144328254" r:id="rId9"/>
    <p:sldId id="2144328271" r:id="rId10"/>
    <p:sldId id="2144328243" r:id="rId11"/>
    <p:sldId id="2144328265" r:id="rId12"/>
    <p:sldId id="2144328266" r:id="rId13"/>
    <p:sldId id="2144328270" r:id="rId14"/>
    <p:sldId id="2144328268" r:id="rId15"/>
    <p:sldId id="2144328269" r:id="rId16"/>
    <p:sldId id="2144328106" r:id="rId17"/>
    <p:sldId id="2144327406" r:id="rId18"/>
  </p:sldIdLst>
  <p:sldSz cx="12192000" cy="6858000"/>
  <p:notesSz cx="9385300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1B1464"/>
    <a:srgbClr val="4EBEA4"/>
    <a:srgbClr val="00BFF2"/>
    <a:srgbClr val="ACBDCE"/>
    <a:srgbClr val="FFE600"/>
    <a:srgbClr val="FFFF00"/>
    <a:srgbClr val="E2E8F1"/>
    <a:srgbClr val="7ED2F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30D82-D71C-4819-8CB2-0AC4288600B1}" v="3" dt="2022-06-09T14:48:59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F31673F4-CF88-4FE2-BC32-43BE93AE54DF}"/>
    <pc:docChg chg="modSld">
      <pc:chgData name="Karolina Guillen" userId="c1c08796-a0be-47c6-af52-5d31fd96ec50" providerId="ADAL" clId="{F31673F4-CF88-4FE2-BC32-43BE93AE54DF}" dt="2022-05-19T20:01:06.313" v="0" actId="14826"/>
      <pc:docMkLst>
        <pc:docMk/>
      </pc:docMkLst>
      <pc:sldChg chg="modSp mod">
        <pc:chgData name="Karolina Guillen" userId="c1c08796-a0be-47c6-af52-5d31fd96ec50" providerId="ADAL" clId="{F31673F4-CF88-4FE2-BC32-43BE93AE54DF}" dt="2022-05-19T20:01:06.313" v="0" actId="14826"/>
        <pc:sldMkLst>
          <pc:docMk/>
          <pc:sldMk cId="3919241918" sldId="2144328254"/>
        </pc:sldMkLst>
        <pc:picChg chg="mod">
          <ac:chgData name="Karolina Guillen" userId="c1c08796-a0be-47c6-af52-5d31fd96ec50" providerId="ADAL" clId="{F31673F4-CF88-4FE2-BC32-43BE93AE54DF}" dt="2022-05-19T20:01:06.313" v="0" actId="14826"/>
          <ac:picMkLst>
            <pc:docMk/>
            <pc:sldMk cId="3919241918" sldId="2144328254"/>
            <ac:picMk id="26" creationId="{5E7C76E1-DE56-BE25-BA04-4A9504E09818}"/>
          </ac:picMkLst>
        </pc:picChg>
      </pc:sldChg>
    </pc:docChg>
  </pc:docChgLst>
  <pc:docChgLst>
    <pc:chgData name="Leah Montner Dixon" userId="d5b2ae9e-9213-4442-b7df-4db8cbe51e5d" providerId="ADAL" clId="{B2ABCD14-C1DB-4244-981C-CEAAFC2DA555}"/>
    <pc:docChg chg="undo custSel delSld modSld">
      <pc:chgData name="Leah Montner Dixon" userId="d5b2ae9e-9213-4442-b7df-4db8cbe51e5d" providerId="ADAL" clId="{B2ABCD14-C1DB-4244-981C-CEAAFC2DA555}" dt="2022-05-09T20:56:03.109" v="2269" actId="20577"/>
      <pc:docMkLst>
        <pc:docMk/>
      </pc:docMkLst>
      <pc:sldChg chg="del">
        <pc:chgData name="Leah Montner Dixon" userId="d5b2ae9e-9213-4442-b7df-4db8cbe51e5d" providerId="ADAL" clId="{B2ABCD14-C1DB-4244-981C-CEAAFC2DA555}" dt="2022-05-02T14:27:12.486" v="2086" actId="47"/>
        <pc:sldMkLst>
          <pc:docMk/>
          <pc:sldMk cId="2506243694" sldId="2144327391"/>
        </pc:sldMkLst>
      </pc:sldChg>
      <pc:sldChg chg="del">
        <pc:chgData name="Leah Montner Dixon" userId="d5b2ae9e-9213-4442-b7df-4db8cbe51e5d" providerId="ADAL" clId="{B2ABCD14-C1DB-4244-981C-CEAAFC2DA555}" dt="2022-05-02T14:24:51.468" v="2058" actId="47"/>
        <pc:sldMkLst>
          <pc:docMk/>
          <pc:sldMk cId="826583887" sldId="2144328105"/>
        </pc:sldMkLst>
      </pc:sldChg>
      <pc:sldChg chg="addSp delSp modSp mod">
        <pc:chgData name="Leah Montner Dixon" userId="d5b2ae9e-9213-4442-b7df-4db8cbe51e5d" providerId="ADAL" clId="{B2ABCD14-C1DB-4244-981C-CEAAFC2DA555}" dt="2022-05-02T20:21:13.291" v="2236" actId="20577"/>
        <pc:sldMkLst>
          <pc:docMk/>
          <pc:sldMk cId="2089898149" sldId="2144328243"/>
        </pc:sldMkLst>
        <pc:spChg chg="mod">
          <ac:chgData name="Leah Montner Dixon" userId="d5b2ae9e-9213-4442-b7df-4db8cbe51e5d" providerId="ADAL" clId="{B2ABCD14-C1DB-4244-981C-CEAAFC2DA555}" dt="2022-05-02T20:21:13.291" v="2236" actId="20577"/>
          <ac:spMkLst>
            <pc:docMk/>
            <pc:sldMk cId="2089898149" sldId="2144328243"/>
            <ac:spMk id="10" creationId="{1F5544B4-64B7-4E00-A1B6-76422658B8ED}"/>
          </ac:spMkLst>
        </pc:spChg>
        <pc:spChg chg="del">
          <ac:chgData name="Leah Montner Dixon" userId="d5b2ae9e-9213-4442-b7df-4db8cbe51e5d" providerId="ADAL" clId="{B2ABCD14-C1DB-4244-981C-CEAAFC2DA555}" dt="2022-04-27T17:07:27.077" v="67" actId="478"/>
          <ac:spMkLst>
            <pc:docMk/>
            <pc:sldMk cId="2089898149" sldId="2144328243"/>
            <ac:spMk id="33" creationId="{953B7887-1578-4FD1-BA32-061F6E60FCAC}"/>
          </ac:spMkLst>
        </pc:spChg>
        <pc:spChg chg="del">
          <ac:chgData name="Leah Montner Dixon" userId="d5b2ae9e-9213-4442-b7df-4db8cbe51e5d" providerId="ADAL" clId="{B2ABCD14-C1DB-4244-981C-CEAAFC2DA555}" dt="2022-04-27T17:07:47.049" v="72" actId="478"/>
          <ac:spMkLst>
            <pc:docMk/>
            <pc:sldMk cId="2089898149" sldId="2144328243"/>
            <ac:spMk id="34" creationId="{4DB7B292-0828-406C-807B-04DB408E5C2B}"/>
          </ac:spMkLst>
        </pc:spChg>
        <pc:spChg chg="mod">
          <ac:chgData name="Leah Montner Dixon" userId="d5b2ae9e-9213-4442-b7df-4db8cbe51e5d" providerId="ADAL" clId="{B2ABCD14-C1DB-4244-981C-CEAAFC2DA555}" dt="2022-04-27T17:08:19.608" v="147" actId="1035"/>
          <ac:spMkLst>
            <pc:docMk/>
            <pc:sldMk cId="2089898149" sldId="2144328243"/>
            <ac:spMk id="43" creationId="{3048BFD2-23E0-4BE4-9A97-9E8D5F24DA4C}"/>
          </ac:spMkLst>
        </pc:spChg>
        <pc:spChg chg="mod">
          <ac:chgData name="Leah Montner Dixon" userId="d5b2ae9e-9213-4442-b7df-4db8cbe51e5d" providerId="ADAL" clId="{B2ABCD14-C1DB-4244-981C-CEAAFC2DA555}" dt="2022-04-27T17:07:38.810" v="70" actId="14100"/>
          <ac:spMkLst>
            <pc:docMk/>
            <pc:sldMk cId="2089898149" sldId="2144328243"/>
            <ac:spMk id="114" creationId="{808F33F0-8FE8-4CA3-ADCC-DF78506D3A79}"/>
          </ac:spMkLst>
        </pc:spChg>
        <pc:graphicFrameChg chg="mod">
          <ac:chgData name="Leah Montner Dixon" userId="d5b2ae9e-9213-4442-b7df-4db8cbe51e5d" providerId="ADAL" clId="{B2ABCD14-C1DB-4244-981C-CEAAFC2DA555}" dt="2022-04-27T17:08:19.608" v="147" actId="1035"/>
          <ac:graphicFrameMkLst>
            <pc:docMk/>
            <pc:sldMk cId="2089898149" sldId="2144328243"/>
            <ac:graphicFrameMk id="11" creationId="{11E20A4A-3934-4BC2-9443-D3B2027ECBCD}"/>
          </ac:graphicFrameMkLst>
        </pc:graphicFrameChg>
        <pc:picChg chg="add mod ord modCrop">
          <ac:chgData name="Leah Montner Dixon" userId="d5b2ae9e-9213-4442-b7df-4db8cbe51e5d" providerId="ADAL" clId="{B2ABCD14-C1DB-4244-981C-CEAAFC2DA555}" dt="2022-04-27T18:12:25.743" v="157" actId="14100"/>
          <ac:picMkLst>
            <pc:docMk/>
            <pc:sldMk cId="2089898149" sldId="2144328243"/>
            <ac:picMk id="3" creationId="{1F7A5F60-2EAC-44F0-90EF-21B3E1FFC375}"/>
          </ac:picMkLst>
        </pc:picChg>
        <pc:picChg chg="add del mod ord">
          <ac:chgData name="Leah Montner Dixon" userId="d5b2ae9e-9213-4442-b7df-4db8cbe51e5d" providerId="ADAL" clId="{B2ABCD14-C1DB-4244-981C-CEAAFC2DA555}" dt="2022-04-27T18:12:22.719" v="156" actId="478"/>
          <ac:picMkLst>
            <pc:docMk/>
            <pc:sldMk cId="2089898149" sldId="2144328243"/>
            <ac:picMk id="12" creationId="{3BC1BD11-9DBE-4BCF-8CDA-671B9DA46339}"/>
          </ac:picMkLst>
        </pc:picChg>
      </pc:sldChg>
      <pc:sldChg chg="addSp delSp modSp mod">
        <pc:chgData name="Leah Montner Dixon" userId="d5b2ae9e-9213-4442-b7df-4db8cbe51e5d" providerId="ADAL" clId="{B2ABCD14-C1DB-4244-981C-CEAAFC2DA555}" dt="2022-05-09T20:56:03.109" v="2269" actId="20577"/>
        <pc:sldMkLst>
          <pc:docMk/>
          <pc:sldMk cId="3919241918" sldId="2144328254"/>
        </pc:sldMkLst>
        <pc:spChg chg="del">
          <ac:chgData name="Leah Montner Dixon" userId="d5b2ae9e-9213-4442-b7df-4db8cbe51e5d" providerId="ADAL" clId="{B2ABCD14-C1DB-4244-981C-CEAAFC2DA555}" dt="2022-05-02T14:21:30.911" v="2029" actId="478"/>
          <ac:spMkLst>
            <pc:docMk/>
            <pc:sldMk cId="3919241918" sldId="2144328254"/>
            <ac:spMk id="3" creationId="{2FE9AFEE-2E96-4553-866A-86EA386542B2}"/>
          </ac:spMkLst>
        </pc:spChg>
        <pc:spChg chg="mod">
          <ac:chgData name="Leah Montner Dixon" userId="d5b2ae9e-9213-4442-b7df-4db8cbe51e5d" providerId="ADAL" clId="{B2ABCD14-C1DB-4244-981C-CEAAFC2DA555}" dt="2022-05-02T14:26:20.801" v="2082" actId="1037"/>
          <ac:spMkLst>
            <pc:docMk/>
            <pc:sldMk cId="3919241918" sldId="2144328254"/>
            <ac:spMk id="5" creationId="{8C36A0B2-9B68-47B9-8270-9BD9B81B69D4}"/>
          </ac:spMkLst>
        </pc:spChg>
        <pc:spChg chg="mod">
          <ac:chgData name="Leah Montner Dixon" userId="d5b2ae9e-9213-4442-b7df-4db8cbe51e5d" providerId="ADAL" clId="{B2ABCD14-C1DB-4244-981C-CEAAFC2DA555}" dt="2022-05-02T14:26:30.142" v="2085" actId="14100"/>
          <ac:spMkLst>
            <pc:docMk/>
            <pc:sldMk cId="3919241918" sldId="2144328254"/>
            <ac:spMk id="14" creationId="{DCA2B8DC-850D-41D7-8CFE-5E24953E6F00}"/>
          </ac:spMkLst>
        </pc:spChg>
        <pc:spChg chg="mod topLvl">
          <ac:chgData name="Leah Montner Dixon" userId="d5b2ae9e-9213-4442-b7df-4db8cbe51e5d" providerId="ADAL" clId="{B2ABCD14-C1DB-4244-981C-CEAAFC2DA555}" dt="2022-05-09T20:45:57.247" v="2268" actId="1036"/>
          <ac:spMkLst>
            <pc:docMk/>
            <pc:sldMk cId="3919241918" sldId="2144328254"/>
            <ac:spMk id="19" creationId="{86F7A800-5C80-49C0-A0C7-0AEE7CCEF8E5}"/>
          </ac:spMkLst>
        </pc:spChg>
        <pc:spChg chg="mod topLvl">
          <ac:chgData name="Leah Montner Dixon" userId="d5b2ae9e-9213-4442-b7df-4db8cbe51e5d" providerId="ADAL" clId="{B2ABCD14-C1DB-4244-981C-CEAAFC2DA555}" dt="2022-05-09T20:45:51.486" v="2267" actId="12788"/>
          <ac:spMkLst>
            <pc:docMk/>
            <pc:sldMk cId="3919241918" sldId="2144328254"/>
            <ac:spMk id="25" creationId="{EEB78357-C479-414A-9FF2-4FD162D20FD4}"/>
          </ac:spMkLst>
        </pc:spChg>
        <pc:spChg chg="mod topLvl">
          <ac:chgData name="Leah Montner Dixon" userId="d5b2ae9e-9213-4442-b7df-4db8cbe51e5d" providerId="ADAL" clId="{B2ABCD14-C1DB-4244-981C-CEAAFC2DA555}" dt="2022-05-02T14:26:23.505" v="2083" actId="165"/>
          <ac:spMkLst>
            <pc:docMk/>
            <pc:sldMk cId="3919241918" sldId="2144328254"/>
            <ac:spMk id="27" creationId="{79034D33-6E43-45F1-B522-68B34686BAC2}"/>
          </ac:spMkLst>
        </pc:spChg>
        <pc:spChg chg="mod topLvl">
          <ac:chgData name="Leah Montner Dixon" userId="d5b2ae9e-9213-4442-b7df-4db8cbe51e5d" providerId="ADAL" clId="{B2ABCD14-C1DB-4244-981C-CEAAFC2DA555}" dt="2022-05-09T20:56:03.109" v="2269" actId="20577"/>
          <ac:spMkLst>
            <pc:docMk/>
            <pc:sldMk cId="3919241918" sldId="2144328254"/>
            <ac:spMk id="36" creationId="{8F6838BB-FF4C-4E89-9F99-871AF26350C7}"/>
          </ac:spMkLst>
        </pc:spChg>
        <pc:grpChg chg="add del mod">
          <ac:chgData name="Leah Montner Dixon" userId="d5b2ae9e-9213-4442-b7df-4db8cbe51e5d" providerId="ADAL" clId="{B2ABCD14-C1DB-4244-981C-CEAAFC2DA555}" dt="2022-05-02T14:26:23.505" v="2083" actId="165"/>
          <ac:grpSpMkLst>
            <pc:docMk/>
            <pc:sldMk cId="3919241918" sldId="2144328254"/>
            <ac:grpSpMk id="8" creationId="{93F5FD27-6EA3-D8D1-4408-D209FB3F7C7A}"/>
          </ac:grpSpMkLst>
        </pc:grpChg>
        <pc:picChg chg="add mod ord">
          <ac:chgData name="Leah Montner Dixon" userId="d5b2ae9e-9213-4442-b7df-4db8cbe51e5d" providerId="ADAL" clId="{B2ABCD14-C1DB-4244-981C-CEAAFC2DA555}" dt="2022-05-09T20:45:51.486" v="2267" actId="12788"/>
          <ac:picMkLst>
            <pc:docMk/>
            <pc:sldMk cId="3919241918" sldId="2144328254"/>
            <ac:picMk id="3" creationId="{23E76E47-BB11-90CA-F257-B1402D109F23}"/>
          </ac:picMkLst>
        </pc:picChg>
        <pc:picChg chg="add mod topLvl">
          <ac:chgData name="Leah Montner Dixon" userId="d5b2ae9e-9213-4442-b7df-4db8cbe51e5d" providerId="ADAL" clId="{B2ABCD14-C1DB-4244-981C-CEAAFC2DA555}" dt="2022-05-02T14:26:23.505" v="2083" actId="165"/>
          <ac:picMkLst>
            <pc:docMk/>
            <pc:sldMk cId="3919241918" sldId="2144328254"/>
            <ac:picMk id="6" creationId="{F1DDE7F4-A774-535D-5DA4-02104A66F900}"/>
          </ac:picMkLst>
        </pc:picChg>
        <pc:picChg chg="mod">
          <ac:chgData name="Leah Montner Dixon" userId="d5b2ae9e-9213-4442-b7df-4db8cbe51e5d" providerId="ADAL" clId="{B2ABCD14-C1DB-4244-981C-CEAAFC2DA555}" dt="2022-05-02T14:26:20.801" v="2082" actId="1037"/>
          <ac:picMkLst>
            <pc:docMk/>
            <pc:sldMk cId="3919241918" sldId="2144328254"/>
            <ac:picMk id="7" creationId="{39D1BA2A-3E26-4FB5-9FE7-7DA49202B5E8}"/>
          </ac:picMkLst>
        </pc:picChg>
        <pc:picChg chg="add del mod">
          <ac:chgData name="Leah Montner Dixon" userId="d5b2ae9e-9213-4442-b7df-4db8cbe51e5d" providerId="ADAL" clId="{B2ABCD14-C1DB-4244-981C-CEAAFC2DA555}" dt="2022-05-02T14:24:00.097" v="2037" actId="478"/>
          <ac:picMkLst>
            <pc:docMk/>
            <pc:sldMk cId="3919241918" sldId="2144328254"/>
            <ac:picMk id="20" creationId="{BBF459E3-0AFD-BF1A-DD64-9E64A630B9BE}"/>
          </ac:picMkLst>
        </pc:picChg>
        <pc:picChg chg="mod">
          <ac:chgData name="Leah Montner Dixon" userId="d5b2ae9e-9213-4442-b7df-4db8cbe51e5d" providerId="ADAL" clId="{B2ABCD14-C1DB-4244-981C-CEAAFC2DA555}" dt="2022-05-09T20:45:47.349" v="2266" actId="554"/>
          <ac:picMkLst>
            <pc:docMk/>
            <pc:sldMk cId="3919241918" sldId="2144328254"/>
            <ac:picMk id="22" creationId="{6A4CF79D-F1CB-27D9-7F47-5C69ED8D3F91}"/>
          </ac:picMkLst>
        </pc:picChg>
        <pc:picChg chg="del">
          <ac:chgData name="Leah Montner Dixon" userId="d5b2ae9e-9213-4442-b7df-4db8cbe51e5d" providerId="ADAL" clId="{B2ABCD14-C1DB-4244-981C-CEAAFC2DA555}" dt="2022-05-09T20:45:10.497" v="2259" actId="478"/>
          <ac:picMkLst>
            <pc:docMk/>
            <pc:sldMk cId="3919241918" sldId="2144328254"/>
            <ac:picMk id="24" creationId="{6A90C1BE-0CBE-0926-2C34-5D61C2F12E06}"/>
          </ac:picMkLst>
        </pc:picChg>
        <pc:picChg chg="add mod">
          <ac:chgData name="Leah Montner Dixon" userId="d5b2ae9e-9213-4442-b7df-4db8cbe51e5d" providerId="ADAL" clId="{B2ABCD14-C1DB-4244-981C-CEAAFC2DA555}" dt="2022-05-09T20:45:51.486" v="2267" actId="12788"/>
          <ac:picMkLst>
            <pc:docMk/>
            <pc:sldMk cId="3919241918" sldId="2144328254"/>
            <ac:picMk id="26" creationId="{5E7C76E1-DE56-BE25-BA04-4A9504E09818}"/>
          </ac:picMkLst>
        </pc:picChg>
        <pc:picChg chg="mod topLvl">
          <ac:chgData name="Leah Montner Dixon" userId="d5b2ae9e-9213-4442-b7df-4db8cbe51e5d" providerId="ADAL" clId="{B2ABCD14-C1DB-4244-981C-CEAAFC2DA555}" dt="2022-05-02T14:26:23.505" v="2083" actId="165"/>
          <ac:picMkLst>
            <pc:docMk/>
            <pc:sldMk cId="3919241918" sldId="2144328254"/>
            <ac:picMk id="28" creationId="{D9044B23-4DC2-4844-A500-00A245808540}"/>
          </ac:picMkLst>
        </pc:picChg>
        <pc:picChg chg="mod topLvl">
          <ac:chgData name="Leah Montner Dixon" userId="d5b2ae9e-9213-4442-b7df-4db8cbe51e5d" providerId="ADAL" clId="{B2ABCD14-C1DB-4244-981C-CEAAFC2DA555}" dt="2022-05-02T14:26:23.505" v="2083" actId="165"/>
          <ac:picMkLst>
            <pc:docMk/>
            <pc:sldMk cId="3919241918" sldId="2144328254"/>
            <ac:picMk id="30" creationId="{299B91F4-0A72-46CF-A0FB-DC9103612C7E}"/>
          </ac:picMkLst>
        </pc:picChg>
        <pc:picChg chg="del mod topLvl">
          <ac:chgData name="Leah Montner Dixon" userId="d5b2ae9e-9213-4442-b7df-4db8cbe51e5d" providerId="ADAL" clId="{B2ABCD14-C1DB-4244-981C-CEAAFC2DA555}" dt="2022-05-09T20:43:57.518" v="2258" actId="478"/>
          <ac:picMkLst>
            <pc:docMk/>
            <pc:sldMk cId="3919241918" sldId="2144328254"/>
            <ac:picMk id="31" creationId="{415B7D5D-6148-49C8-B641-04BBBC65D53E}"/>
          </ac:picMkLst>
        </pc:picChg>
      </pc:sldChg>
      <pc:sldChg chg="addSp delSp modSp mod delCm">
        <pc:chgData name="Leah Montner Dixon" userId="d5b2ae9e-9213-4442-b7df-4db8cbe51e5d" providerId="ADAL" clId="{B2ABCD14-C1DB-4244-981C-CEAAFC2DA555}" dt="2022-04-27T19:01:01.298" v="716" actId="14100"/>
        <pc:sldMkLst>
          <pc:docMk/>
          <pc:sldMk cId="3142060975" sldId="2144328265"/>
        </pc:sldMkLst>
        <pc:spChg chg="mod">
          <ac:chgData name="Leah Montner Dixon" userId="d5b2ae9e-9213-4442-b7df-4db8cbe51e5d" providerId="ADAL" clId="{B2ABCD14-C1DB-4244-981C-CEAAFC2DA555}" dt="2022-04-27T18:47:56.109" v="558" actId="1036"/>
          <ac:spMkLst>
            <pc:docMk/>
            <pc:sldMk cId="3142060975" sldId="2144328265"/>
            <ac:spMk id="10" creationId="{1F5544B4-64B7-4E00-A1B6-76422658B8ED}"/>
          </ac:spMkLst>
        </pc:spChg>
        <pc:spChg chg="mod topLvl">
          <ac:chgData name="Leah Montner Dixon" userId="d5b2ae9e-9213-4442-b7df-4db8cbe51e5d" providerId="ADAL" clId="{B2ABCD14-C1DB-4244-981C-CEAAFC2DA555}" dt="2022-04-27T18:54:52.355" v="671" actId="1036"/>
          <ac:spMkLst>
            <pc:docMk/>
            <pc:sldMk cId="3142060975" sldId="2144328265"/>
            <ac:spMk id="13" creationId="{74104459-6163-4976-A71D-279C5EA292FF}"/>
          </ac:spMkLst>
        </pc:spChg>
        <pc:spChg chg="mod topLvl">
          <ac:chgData name="Leah Montner Dixon" userId="d5b2ae9e-9213-4442-b7df-4db8cbe51e5d" providerId="ADAL" clId="{B2ABCD14-C1DB-4244-981C-CEAAFC2DA555}" dt="2022-04-27T18:54:52.355" v="671" actId="1036"/>
          <ac:spMkLst>
            <pc:docMk/>
            <pc:sldMk cId="3142060975" sldId="2144328265"/>
            <ac:spMk id="14" creationId="{FC941FAC-3883-4CDB-97B0-07910C82A089}"/>
          </ac:spMkLst>
        </pc:spChg>
        <pc:spChg chg="mod topLvl">
          <ac:chgData name="Leah Montner Dixon" userId="d5b2ae9e-9213-4442-b7df-4db8cbe51e5d" providerId="ADAL" clId="{B2ABCD14-C1DB-4244-981C-CEAAFC2DA555}" dt="2022-04-27T18:54:52.355" v="671" actId="1036"/>
          <ac:spMkLst>
            <pc:docMk/>
            <pc:sldMk cId="3142060975" sldId="2144328265"/>
            <ac:spMk id="15" creationId="{F39FC2F9-5F67-44A5-87C2-46B7BE82ACBD}"/>
          </ac:spMkLst>
        </pc:spChg>
        <pc:spChg chg="mod topLvl">
          <ac:chgData name="Leah Montner Dixon" userId="d5b2ae9e-9213-4442-b7df-4db8cbe51e5d" providerId="ADAL" clId="{B2ABCD14-C1DB-4244-981C-CEAAFC2DA555}" dt="2022-04-27T18:54:52.355" v="671" actId="1036"/>
          <ac:spMkLst>
            <pc:docMk/>
            <pc:sldMk cId="3142060975" sldId="2144328265"/>
            <ac:spMk id="16" creationId="{8860168B-8A8F-4931-AD75-F8CB43D7EBA1}"/>
          </ac:spMkLst>
        </pc:spChg>
        <pc:spChg chg="mod topLvl">
          <ac:chgData name="Leah Montner Dixon" userId="d5b2ae9e-9213-4442-b7df-4db8cbe51e5d" providerId="ADAL" clId="{B2ABCD14-C1DB-4244-981C-CEAAFC2DA555}" dt="2022-04-27T18:54:52.355" v="671" actId="1036"/>
          <ac:spMkLst>
            <pc:docMk/>
            <pc:sldMk cId="3142060975" sldId="2144328265"/>
            <ac:spMk id="17" creationId="{CF3C1A85-C5AF-4E50-924D-188B5F40FD1B}"/>
          </ac:spMkLst>
        </pc:spChg>
        <pc:spChg chg="mod">
          <ac:chgData name="Leah Montner Dixon" userId="d5b2ae9e-9213-4442-b7df-4db8cbe51e5d" providerId="ADAL" clId="{B2ABCD14-C1DB-4244-981C-CEAAFC2DA555}" dt="2022-04-27T18:54:51.986" v="670" actId="14100"/>
          <ac:spMkLst>
            <pc:docMk/>
            <pc:sldMk cId="3142060975" sldId="2144328265"/>
            <ac:spMk id="18" creationId="{EA79D260-26FA-492E-BC71-549DFE8DE04D}"/>
          </ac:spMkLst>
        </pc:spChg>
        <pc:spChg chg="mod topLvl">
          <ac:chgData name="Leah Montner Dixon" userId="d5b2ae9e-9213-4442-b7df-4db8cbe51e5d" providerId="ADAL" clId="{B2ABCD14-C1DB-4244-981C-CEAAFC2DA555}" dt="2022-04-27T18:54:52.355" v="671" actId="1036"/>
          <ac:spMkLst>
            <pc:docMk/>
            <pc:sldMk cId="3142060975" sldId="2144328265"/>
            <ac:spMk id="19" creationId="{15C800D5-975C-490E-B3AA-7BFDED7F4EC7}"/>
          </ac:spMkLst>
        </pc:spChg>
        <pc:spChg chg="mod">
          <ac:chgData name="Leah Montner Dixon" userId="d5b2ae9e-9213-4442-b7df-4db8cbe51e5d" providerId="ADAL" clId="{B2ABCD14-C1DB-4244-981C-CEAAFC2DA555}" dt="2022-04-27T18:44:59.362" v="419" actId="12788"/>
          <ac:spMkLst>
            <pc:docMk/>
            <pc:sldMk cId="3142060975" sldId="2144328265"/>
            <ac:spMk id="20" creationId="{4CFDF992-9A19-4ED9-9EE8-BAA56A738C23}"/>
          </ac:spMkLst>
        </pc:spChg>
        <pc:spChg chg="mod">
          <ac:chgData name="Leah Montner Dixon" userId="d5b2ae9e-9213-4442-b7df-4db8cbe51e5d" providerId="ADAL" clId="{B2ABCD14-C1DB-4244-981C-CEAAFC2DA555}" dt="2022-04-27T19:01:01.298" v="716" actId="14100"/>
          <ac:spMkLst>
            <pc:docMk/>
            <pc:sldMk cId="3142060975" sldId="2144328265"/>
            <ac:spMk id="114" creationId="{808F33F0-8FE8-4CA3-ADCC-DF78506D3A79}"/>
          </ac:spMkLst>
        </pc:spChg>
        <pc:grpChg chg="add del mod topLvl">
          <ac:chgData name="Leah Montner Dixon" userId="d5b2ae9e-9213-4442-b7df-4db8cbe51e5d" providerId="ADAL" clId="{B2ABCD14-C1DB-4244-981C-CEAAFC2DA555}" dt="2022-04-27T18:45:03.333" v="421" actId="165"/>
          <ac:grpSpMkLst>
            <pc:docMk/>
            <pc:sldMk cId="3142060975" sldId="2144328265"/>
            <ac:grpSpMk id="2" creationId="{CC5914B8-4DB5-49AF-BB86-B5C6FCB6A3DF}"/>
          </ac:grpSpMkLst>
        </pc:grpChg>
        <pc:grpChg chg="add del mod topLvl">
          <ac:chgData name="Leah Montner Dixon" userId="d5b2ae9e-9213-4442-b7df-4db8cbe51e5d" providerId="ADAL" clId="{B2ABCD14-C1DB-4244-981C-CEAAFC2DA555}" dt="2022-04-27T18:45:03.333" v="421" actId="165"/>
          <ac:grpSpMkLst>
            <pc:docMk/>
            <pc:sldMk cId="3142060975" sldId="2144328265"/>
            <ac:grpSpMk id="3" creationId="{EE18FA53-CFCF-431B-B17C-8597F2FF0930}"/>
          </ac:grpSpMkLst>
        </pc:grpChg>
        <pc:grpChg chg="add del mod">
          <ac:chgData name="Leah Montner Dixon" userId="d5b2ae9e-9213-4442-b7df-4db8cbe51e5d" providerId="ADAL" clId="{B2ABCD14-C1DB-4244-981C-CEAAFC2DA555}" dt="2022-04-27T18:45:02.063" v="420" actId="165"/>
          <ac:grpSpMkLst>
            <pc:docMk/>
            <pc:sldMk cId="3142060975" sldId="2144328265"/>
            <ac:grpSpMk id="4" creationId="{E0257032-A3D2-40AA-B58C-34B0C5A3CC50}"/>
          </ac:grpSpMkLst>
        </pc:grpChg>
        <pc:picChg chg="add mod">
          <ac:chgData name="Leah Montner Dixon" userId="d5b2ae9e-9213-4442-b7df-4db8cbe51e5d" providerId="ADAL" clId="{B2ABCD14-C1DB-4244-981C-CEAAFC2DA555}" dt="2022-04-27T19:00:22.427" v="691" actId="12789"/>
          <ac:picMkLst>
            <pc:docMk/>
            <pc:sldMk cId="3142060975" sldId="2144328265"/>
            <ac:picMk id="6" creationId="{41FAE441-D59B-4F14-9403-7D8771399F09}"/>
          </ac:picMkLst>
        </pc:picChg>
        <pc:picChg chg="add mod">
          <ac:chgData name="Leah Montner Dixon" userId="d5b2ae9e-9213-4442-b7df-4db8cbe51e5d" providerId="ADAL" clId="{B2ABCD14-C1DB-4244-981C-CEAAFC2DA555}" dt="2022-04-27T19:00:22.427" v="691" actId="12789"/>
          <ac:picMkLst>
            <pc:docMk/>
            <pc:sldMk cId="3142060975" sldId="2144328265"/>
            <ac:picMk id="8" creationId="{190AF141-8E8F-4DEE-B5AE-D40A7912AAEF}"/>
          </ac:picMkLst>
        </pc:picChg>
      </pc:sldChg>
      <pc:sldChg chg="addSp delSp modSp mod">
        <pc:chgData name="Leah Montner Dixon" userId="d5b2ae9e-9213-4442-b7df-4db8cbe51e5d" providerId="ADAL" clId="{B2ABCD14-C1DB-4244-981C-CEAAFC2DA555}" dt="2022-04-27T20:58:29.550" v="1943" actId="207"/>
        <pc:sldMkLst>
          <pc:docMk/>
          <pc:sldMk cId="1624925729" sldId="2144328266"/>
        </pc:sldMkLst>
        <pc:spChg chg="add mod">
          <ac:chgData name="Leah Montner Dixon" userId="d5b2ae9e-9213-4442-b7df-4db8cbe51e5d" providerId="ADAL" clId="{B2ABCD14-C1DB-4244-981C-CEAAFC2DA555}" dt="2022-04-27T20:58:29.550" v="1943" actId="207"/>
          <ac:spMkLst>
            <pc:docMk/>
            <pc:sldMk cId="1624925729" sldId="2144328266"/>
            <ac:spMk id="3" creationId="{E3325DCD-6673-4885-AF8E-6B3BF91D2B52}"/>
          </ac:spMkLst>
        </pc:spChg>
        <pc:spChg chg="mod">
          <ac:chgData name="Leah Montner Dixon" userId="d5b2ae9e-9213-4442-b7df-4db8cbe51e5d" providerId="ADAL" clId="{B2ABCD14-C1DB-4244-981C-CEAAFC2DA555}" dt="2022-04-27T19:12:55.822" v="717" actId="14100"/>
          <ac:spMkLst>
            <pc:docMk/>
            <pc:sldMk cId="1624925729" sldId="2144328266"/>
            <ac:spMk id="10" creationId="{1F5544B4-64B7-4E00-A1B6-76422658B8ED}"/>
          </ac:spMkLst>
        </pc:spChg>
        <pc:spChg chg="add mod">
          <ac:chgData name="Leah Montner Dixon" userId="d5b2ae9e-9213-4442-b7df-4db8cbe51e5d" providerId="ADAL" clId="{B2ABCD14-C1DB-4244-981C-CEAAFC2DA555}" dt="2022-04-27T20:53:09.526" v="1846" actId="1035"/>
          <ac:spMkLst>
            <pc:docMk/>
            <pc:sldMk cId="1624925729" sldId="2144328266"/>
            <ac:spMk id="14" creationId="{FA824BEF-9233-4BA1-9004-C1803D74F07A}"/>
          </ac:spMkLst>
        </pc:spChg>
        <pc:spChg chg="add del mod">
          <ac:chgData name="Leah Montner Dixon" userId="d5b2ae9e-9213-4442-b7df-4db8cbe51e5d" providerId="ADAL" clId="{B2ABCD14-C1DB-4244-981C-CEAAFC2DA555}" dt="2022-04-27T20:45:11.160" v="1695"/>
          <ac:spMkLst>
            <pc:docMk/>
            <pc:sldMk cId="1624925729" sldId="2144328266"/>
            <ac:spMk id="15" creationId="{A00057BD-4EDC-494A-963F-FFBA767DFDCC}"/>
          </ac:spMkLst>
        </pc:spChg>
        <pc:spChg chg="add del mod">
          <ac:chgData name="Leah Montner Dixon" userId="d5b2ae9e-9213-4442-b7df-4db8cbe51e5d" providerId="ADAL" clId="{B2ABCD14-C1DB-4244-981C-CEAAFC2DA555}" dt="2022-04-27T20:45:11.160" v="1695"/>
          <ac:spMkLst>
            <pc:docMk/>
            <pc:sldMk cId="1624925729" sldId="2144328266"/>
            <ac:spMk id="16" creationId="{D3502EB5-19AD-475A-BC0C-AE7A10E3B994}"/>
          </ac:spMkLst>
        </pc:spChg>
        <pc:spChg chg="add del mod">
          <ac:chgData name="Leah Montner Dixon" userId="d5b2ae9e-9213-4442-b7df-4db8cbe51e5d" providerId="ADAL" clId="{B2ABCD14-C1DB-4244-981C-CEAAFC2DA555}" dt="2022-04-27T20:45:11.160" v="1695"/>
          <ac:spMkLst>
            <pc:docMk/>
            <pc:sldMk cId="1624925729" sldId="2144328266"/>
            <ac:spMk id="17" creationId="{5CFDB22C-CE02-4B25-B969-C384C74DC743}"/>
          </ac:spMkLst>
        </pc:spChg>
        <pc:spChg chg="add del mod">
          <ac:chgData name="Leah Montner Dixon" userId="d5b2ae9e-9213-4442-b7df-4db8cbe51e5d" providerId="ADAL" clId="{B2ABCD14-C1DB-4244-981C-CEAAFC2DA555}" dt="2022-04-27T20:45:11.160" v="1695"/>
          <ac:spMkLst>
            <pc:docMk/>
            <pc:sldMk cId="1624925729" sldId="2144328266"/>
            <ac:spMk id="18" creationId="{8DDCD90B-BCF3-4652-A9A8-95E29A69EFD8}"/>
          </ac:spMkLst>
        </pc:spChg>
        <pc:spChg chg="del">
          <ac:chgData name="Leah Montner Dixon" userId="d5b2ae9e-9213-4442-b7df-4db8cbe51e5d" providerId="ADAL" clId="{B2ABCD14-C1DB-4244-981C-CEAAFC2DA555}" dt="2022-04-27T20:44:36.677" v="1693" actId="478"/>
          <ac:spMkLst>
            <pc:docMk/>
            <pc:sldMk cId="1624925729" sldId="2144328266"/>
            <ac:spMk id="20" creationId="{4CFDF992-9A19-4ED9-9EE8-BAA56A738C23}"/>
          </ac:spMkLst>
        </pc:spChg>
        <pc:spChg chg="add del mod">
          <ac:chgData name="Leah Montner Dixon" userId="d5b2ae9e-9213-4442-b7df-4db8cbe51e5d" providerId="ADAL" clId="{B2ABCD14-C1DB-4244-981C-CEAAFC2DA555}" dt="2022-04-27T20:51:00.918" v="1724" actId="478"/>
          <ac:spMkLst>
            <pc:docMk/>
            <pc:sldMk cId="1624925729" sldId="2144328266"/>
            <ac:spMk id="21" creationId="{11ABDC6E-D0EA-4E2F-BC03-C43779D64C4E}"/>
          </ac:spMkLst>
        </pc:spChg>
        <pc:spChg chg="add del">
          <ac:chgData name="Leah Montner Dixon" userId="d5b2ae9e-9213-4442-b7df-4db8cbe51e5d" providerId="ADAL" clId="{B2ABCD14-C1DB-4244-981C-CEAAFC2DA555}" dt="2022-04-27T20:50:46.616" v="1720" actId="478"/>
          <ac:spMkLst>
            <pc:docMk/>
            <pc:sldMk cId="1624925729" sldId="2144328266"/>
            <ac:spMk id="22" creationId="{802B6ABC-5010-4E7B-AB14-89FD5F98C3E5}"/>
          </ac:spMkLst>
        </pc:spChg>
        <pc:spChg chg="add del mod">
          <ac:chgData name="Leah Montner Dixon" userId="d5b2ae9e-9213-4442-b7df-4db8cbe51e5d" providerId="ADAL" clId="{B2ABCD14-C1DB-4244-981C-CEAAFC2DA555}" dt="2022-04-27T20:52:25.079" v="1811" actId="478"/>
          <ac:spMkLst>
            <pc:docMk/>
            <pc:sldMk cId="1624925729" sldId="2144328266"/>
            <ac:spMk id="23" creationId="{999F51D7-3C6B-433B-855D-27870E114B91}"/>
          </ac:spMkLst>
        </pc:spChg>
        <pc:spChg chg="add del">
          <ac:chgData name="Leah Montner Dixon" userId="d5b2ae9e-9213-4442-b7df-4db8cbe51e5d" providerId="ADAL" clId="{B2ABCD14-C1DB-4244-981C-CEAAFC2DA555}" dt="2022-04-27T20:50:48.629" v="1721" actId="478"/>
          <ac:spMkLst>
            <pc:docMk/>
            <pc:sldMk cId="1624925729" sldId="2144328266"/>
            <ac:spMk id="24" creationId="{E308C2C1-7380-4B9A-B4EA-8BC21B72A4DC}"/>
          </ac:spMkLst>
        </pc:spChg>
        <pc:spChg chg="add del mod">
          <ac:chgData name="Leah Montner Dixon" userId="d5b2ae9e-9213-4442-b7df-4db8cbe51e5d" providerId="ADAL" clId="{B2ABCD14-C1DB-4244-981C-CEAAFC2DA555}" dt="2022-04-27T20:54:15.830" v="1894" actId="554"/>
          <ac:spMkLst>
            <pc:docMk/>
            <pc:sldMk cId="1624925729" sldId="2144328266"/>
            <ac:spMk id="27" creationId="{E74EDEF8-3AA0-4C57-9C22-066D15B43B8A}"/>
          </ac:spMkLst>
        </pc:spChg>
        <pc:spChg chg="add del mod">
          <ac:chgData name="Leah Montner Dixon" userId="d5b2ae9e-9213-4442-b7df-4db8cbe51e5d" providerId="ADAL" clId="{B2ABCD14-C1DB-4244-981C-CEAAFC2DA555}" dt="2022-04-27T20:50:48.629" v="1721" actId="478"/>
          <ac:spMkLst>
            <pc:docMk/>
            <pc:sldMk cId="1624925729" sldId="2144328266"/>
            <ac:spMk id="28" creationId="{E7F214F0-F8C6-4FCB-BFC0-4CB73FF562CA}"/>
          </ac:spMkLst>
        </pc:spChg>
        <pc:spChg chg="add del mod ord">
          <ac:chgData name="Leah Montner Dixon" userId="d5b2ae9e-9213-4442-b7df-4db8cbe51e5d" providerId="ADAL" clId="{B2ABCD14-C1DB-4244-981C-CEAAFC2DA555}" dt="2022-04-27T20:50:35.734" v="1713" actId="478"/>
          <ac:spMkLst>
            <pc:docMk/>
            <pc:sldMk cId="1624925729" sldId="2144328266"/>
            <ac:spMk id="29" creationId="{7488EB72-A00B-4617-B07E-6050200591D7}"/>
          </ac:spMkLst>
        </pc:spChg>
        <pc:spChg chg="add del mod ord">
          <ac:chgData name="Leah Montner Dixon" userId="d5b2ae9e-9213-4442-b7df-4db8cbe51e5d" providerId="ADAL" clId="{B2ABCD14-C1DB-4244-981C-CEAAFC2DA555}" dt="2022-04-27T20:48:53.526" v="1712" actId="478"/>
          <ac:spMkLst>
            <pc:docMk/>
            <pc:sldMk cId="1624925729" sldId="2144328266"/>
            <ac:spMk id="30" creationId="{7694D0C3-0046-405D-A7A2-6F85ED0F620B}"/>
          </ac:spMkLst>
        </pc:spChg>
        <pc:spChg chg="add del mod ord">
          <ac:chgData name="Leah Montner Dixon" userId="d5b2ae9e-9213-4442-b7df-4db8cbe51e5d" providerId="ADAL" clId="{B2ABCD14-C1DB-4244-981C-CEAAFC2DA555}" dt="2022-04-27T20:48:53.526" v="1712" actId="478"/>
          <ac:spMkLst>
            <pc:docMk/>
            <pc:sldMk cId="1624925729" sldId="2144328266"/>
            <ac:spMk id="31" creationId="{D7A7D204-40D9-432E-915B-2EB46DF2A813}"/>
          </ac:spMkLst>
        </pc:spChg>
        <pc:spChg chg="add del mod ord">
          <ac:chgData name="Leah Montner Dixon" userId="d5b2ae9e-9213-4442-b7df-4db8cbe51e5d" providerId="ADAL" clId="{B2ABCD14-C1DB-4244-981C-CEAAFC2DA555}" dt="2022-04-27T20:45:21.157" v="1698" actId="478"/>
          <ac:spMkLst>
            <pc:docMk/>
            <pc:sldMk cId="1624925729" sldId="2144328266"/>
            <ac:spMk id="32" creationId="{B34C4BAF-8B97-4649-AC19-5D2F6C3E2649}"/>
          </ac:spMkLst>
        </pc:spChg>
        <pc:spChg chg="add del mod ord">
          <ac:chgData name="Leah Montner Dixon" userId="d5b2ae9e-9213-4442-b7df-4db8cbe51e5d" providerId="ADAL" clId="{B2ABCD14-C1DB-4244-981C-CEAAFC2DA555}" dt="2022-04-27T20:48:53.526" v="1712" actId="478"/>
          <ac:spMkLst>
            <pc:docMk/>
            <pc:sldMk cId="1624925729" sldId="2144328266"/>
            <ac:spMk id="33" creationId="{8782A3F4-B54E-443E-AC9A-216F971B9B44}"/>
          </ac:spMkLst>
        </pc:spChg>
        <pc:spChg chg="add del mod ord">
          <ac:chgData name="Leah Montner Dixon" userId="d5b2ae9e-9213-4442-b7df-4db8cbe51e5d" providerId="ADAL" clId="{B2ABCD14-C1DB-4244-981C-CEAAFC2DA555}" dt="2022-04-27T20:52:49.830" v="1827" actId="478"/>
          <ac:spMkLst>
            <pc:docMk/>
            <pc:sldMk cId="1624925729" sldId="2144328266"/>
            <ac:spMk id="37" creationId="{19A1F2F8-F90C-485B-BFF6-94F1950E1A5C}"/>
          </ac:spMkLst>
        </pc:spChg>
        <pc:spChg chg="add del mod ord">
          <ac:chgData name="Leah Montner Dixon" userId="d5b2ae9e-9213-4442-b7df-4db8cbe51e5d" providerId="ADAL" clId="{B2ABCD14-C1DB-4244-981C-CEAAFC2DA555}" dt="2022-04-27T20:52:49.830" v="1827" actId="478"/>
          <ac:spMkLst>
            <pc:docMk/>
            <pc:sldMk cId="1624925729" sldId="2144328266"/>
            <ac:spMk id="38" creationId="{50EADBA9-EA89-4714-9C3F-2EAD233EFDD4}"/>
          </ac:spMkLst>
        </pc:spChg>
        <pc:spChg chg="add del mod ord">
          <ac:chgData name="Leah Montner Dixon" userId="d5b2ae9e-9213-4442-b7df-4db8cbe51e5d" providerId="ADAL" clId="{B2ABCD14-C1DB-4244-981C-CEAAFC2DA555}" dt="2022-04-27T20:54:15.830" v="1894" actId="554"/>
          <ac:spMkLst>
            <pc:docMk/>
            <pc:sldMk cId="1624925729" sldId="2144328266"/>
            <ac:spMk id="39" creationId="{A82E4043-996A-47B2-AD77-CEA2EB429BCA}"/>
          </ac:spMkLst>
        </pc:spChg>
        <pc:spChg chg="add del mod">
          <ac:chgData name="Leah Montner Dixon" userId="d5b2ae9e-9213-4442-b7df-4db8cbe51e5d" providerId="ADAL" clId="{B2ABCD14-C1DB-4244-981C-CEAAFC2DA555}" dt="2022-04-27T20:52:49.830" v="1827" actId="478"/>
          <ac:spMkLst>
            <pc:docMk/>
            <pc:sldMk cId="1624925729" sldId="2144328266"/>
            <ac:spMk id="40" creationId="{D3F94235-6685-4B07-BCE0-C6E5FBB71E84}"/>
          </ac:spMkLst>
        </pc:spChg>
        <pc:spChg chg="add del mod">
          <ac:chgData name="Leah Montner Dixon" userId="d5b2ae9e-9213-4442-b7df-4db8cbe51e5d" providerId="ADAL" clId="{B2ABCD14-C1DB-4244-981C-CEAAFC2DA555}" dt="2022-04-27T20:54:15.830" v="1894" actId="554"/>
          <ac:spMkLst>
            <pc:docMk/>
            <pc:sldMk cId="1624925729" sldId="2144328266"/>
            <ac:spMk id="41" creationId="{5681D447-A752-41F0-843D-F69A61387D14}"/>
          </ac:spMkLst>
        </pc:spChg>
        <pc:spChg chg="add del mod">
          <ac:chgData name="Leah Montner Dixon" userId="d5b2ae9e-9213-4442-b7df-4db8cbe51e5d" providerId="ADAL" clId="{B2ABCD14-C1DB-4244-981C-CEAAFC2DA555}" dt="2022-04-27T20:51:52.886" v="1768" actId="478"/>
          <ac:spMkLst>
            <pc:docMk/>
            <pc:sldMk cId="1624925729" sldId="2144328266"/>
            <ac:spMk id="42" creationId="{2CA22197-CED7-42A4-B716-5C0FE38E2225}"/>
          </ac:spMkLst>
        </pc:spChg>
        <pc:spChg chg="add del mod">
          <ac:chgData name="Leah Montner Dixon" userId="d5b2ae9e-9213-4442-b7df-4db8cbe51e5d" providerId="ADAL" clId="{B2ABCD14-C1DB-4244-981C-CEAAFC2DA555}" dt="2022-04-27T20:51:52.886" v="1768" actId="478"/>
          <ac:spMkLst>
            <pc:docMk/>
            <pc:sldMk cId="1624925729" sldId="2144328266"/>
            <ac:spMk id="43" creationId="{F2A4D323-F330-4A36-80DA-204B06688596}"/>
          </ac:spMkLst>
        </pc:spChg>
        <pc:spChg chg="add mod ord">
          <ac:chgData name="Leah Montner Dixon" userId="d5b2ae9e-9213-4442-b7df-4db8cbe51e5d" providerId="ADAL" clId="{B2ABCD14-C1DB-4244-981C-CEAAFC2DA555}" dt="2022-04-27T20:53:01.260" v="1829" actId="167"/>
          <ac:spMkLst>
            <pc:docMk/>
            <pc:sldMk cId="1624925729" sldId="2144328266"/>
            <ac:spMk id="44" creationId="{577CC2CA-1C87-4075-BAAE-DD5502131C48}"/>
          </ac:spMkLst>
        </pc:spChg>
        <pc:spChg chg="add mod ord">
          <ac:chgData name="Leah Montner Dixon" userId="d5b2ae9e-9213-4442-b7df-4db8cbe51e5d" providerId="ADAL" clId="{B2ABCD14-C1DB-4244-981C-CEAAFC2DA555}" dt="2022-04-27T20:53:01.260" v="1829" actId="167"/>
          <ac:spMkLst>
            <pc:docMk/>
            <pc:sldMk cId="1624925729" sldId="2144328266"/>
            <ac:spMk id="48" creationId="{3A2A52D5-FA3F-4278-82EC-8839517F44D2}"/>
          </ac:spMkLst>
        </pc:spChg>
        <pc:spChg chg="add mod ord">
          <ac:chgData name="Leah Montner Dixon" userId="d5b2ae9e-9213-4442-b7df-4db8cbe51e5d" providerId="ADAL" clId="{B2ABCD14-C1DB-4244-981C-CEAAFC2DA555}" dt="2022-04-27T20:53:01.260" v="1829" actId="167"/>
          <ac:spMkLst>
            <pc:docMk/>
            <pc:sldMk cId="1624925729" sldId="2144328266"/>
            <ac:spMk id="49" creationId="{4105D0A2-E0EA-4766-B55B-DF5499A26B9C}"/>
          </ac:spMkLst>
        </pc:spChg>
        <pc:spChg chg="add mod">
          <ac:chgData name="Leah Montner Dixon" userId="d5b2ae9e-9213-4442-b7df-4db8cbe51e5d" providerId="ADAL" clId="{B2ABCD14-C1DB-4244-981C-CEAAFC2DA555}" dt="2022-04-27T20:54:45.094" v="1917" actId="1036"/>
          <ac:spMkLst>
            <pc:docMk/>
            <pc:sldMk cId="1624925729" sldId="2144328266"/>
            <ac:spMk id="50" creationId="{753CCDD1-0FFA-45FB-A982-DF342748FAF2}"/>
          </ac:spMkLst>
        </pc:spChg>
        <pc:spChg chg="add mod">
          <ac:chgData name="Leah Montner Dixon" userId="d5b2ae9e-9213-4442-b7df-4db8cbe51e5d" providerId="ADAL" clId="{B2ABCD14-C1DB-4244-981C-CEAAFC2DA555}" dt="2022-04-27T20:54:45.094" v="1917" actId="1036"/>
          <ac:spMkLst>
            <pc:docMk/>
            <pc:sldMk cId="1624925729" sldId="2144328266"/>
            <ac:spMk id="51" creationId="{140F867A-70CA-47F3-830B-F1E7C054F087}"/>
          </ac:spMkLst>
        </pc:spChg>
        <pc:spChg chg="add mod">
          <ac:chgData name="Leah Montner Dixon" userId="d5b2ae9e-9213-4442-b7df-4db8cbe51e5d" providerId="ADAL" clId="{B2ABCD14-C1DB-4244-981C-CEAAFC2DA555}" dt="2022-04-27T20:54:45.094" v="1917" actId="1036"/>
          <ac:spMkLst>
            <pc:docMk/>
            <pc:sldMk cId="1624925729" sldId="2144328266"/>
            <ac:spMk id="52" creationId="{8710354C-C028-4104-8925-323ED5DCBE44}"/>
          </ac:spMkLst>
        </pc:spChg>
        <pc:picChg chg="add del mod">
          <ac:chgData name="Leah Montner Dixon" userId="d5b2ae9e-9213-4442-b7df-4db8cbe51e5d" providerId="ADAL" clId="{B2ABCD14-C1DB-4244-981C-CEAAFC2DA555}" dt="2022-04-27T20:45:11.160" v="1695"/>
          <ac:picMkLst>
            <pc:docMk/>
            <pc:sldMk cId="1624925729" sldId="2144328266"/>
            <ac:picMk id="19" creationId="{BE67CB8E-DC57-452B-92A3-3519E9B6FA85}"/>
          </ac:picMkLst>
        </pc:picChg>
        <pc:picChg chg="add del mod">
          <ac:chgData name="Leah Montner Dixon" userId="d5b2ae9e-9213-4442-b7df-4db8cbe51e5d" providerId="ADAL" clId="{B2ABCD14-C1DB-4244-981C-CEAAFC2DA555}" dt="2022-04-27T20:45:11.160" v="1695"/>
          <ac:picMkLst>
            <pc:docMk/>
            <pc:sldMk cId="1624925729" sldId="2144328266"/>
            <ac:picMk id="25" creationId="{8C188CE0-4770-417C-8E2F-288156F9C5F4}"/>
          </ac:picMkLst>
        </pc:picChg>
        <pc:picChg chg="add del mod">
          <ac:chgData name="Leah Montner Dixon" userId="d5b2ae9e-9213-4442-b7df-4db8cbe51e5d" providerId="ADAL" clId="{B2ABCD14-C1DB-4244-981C-CEAAFC2DA555}" dt="2022-04-27T20:45:11.160" v="1695"/>
          <ac:picMkLst>
            <pc:docMk/>
            <pc:sldMk cId="1624925729" sldId="2144328266"/>
            <ac:picMk id="26" creationId="{94A8F719-5FB4-4155-965B-0A192A76FDFF}"/>
          </ac:picMkLst>
        </pc:picChg>
        <pc:picChg chg="add del mod ord">
          <ac:chgData name="Leah Montner Dixon" userId="d5b2ae9e-9213-4442-b7df-4db8cbe51e5d" providerId="ADAL" clId="{B2ABCD14-C1DB-4244-981C-CEAAFC2DA555}" dt="2022-04-27T20:48:41.365" v="1707" actId="478"/>
          <ac:picMkLst>
            <pc:docMk/>
            <pc:sldMk cId="1624925729" sldId="2144328266"/>
            <ac:picMk id="34" creationId="{B717E5E4-ACF8-41C1-9651-1F254DE79EAA}"/>
          </ac:picMkLst>
        </pc:picChg>
        <pc:picChg chg="add del mod ord">
          <ac:chgData name="Leah Montner Dixon" userId="d5b2ae9e-9213-4442-b7df-4db8cbe51e5d" providerId="ADAL" clId="{B2ABCD14-C1DB-4244-981C-CEAAFC2DA555}" dt="2022-04-27T20:48:41.365" v="1707" actId="478"/>
          <ac:picMkLst>
            <pc:docMk/>
            <pc:sldMk cId="1624925729" sldId="2144328266"/>
            <ac:picMk id="35" creationId="{40E32F1F-A9E7-4E1A-9FA9-D5EA03D40863}"/>
          </ac:picMkLst>
        </pc:picChg>
        <pc:picChg chg="add del mod ord">
          <ac:chgData name="Leah Montner Dixon" userId="d5b2ae9e-9213-4442-b7df-4db8cbe51e5d" providerId="ADAL" clId="{B2ABCD14-C1DB-4244-981C-CEAAFC2DA555}" dt="2022-04-27T20:48:41.365" v="1707" actId="478"/>
          <ac:picMkLst>
            <pc:docMk/>
            <pc:sldMk cId="1624925729" sldId="2144328266"/>
            <ac:picMk id="36" creationId="{59E8AE3A-A6D1-4903-838B-3007F1E2C073}"/>
          </ac:picMkLst>
        </pc:picChg>
        <pc:picChg chg="mod">
          <ac:chgData name="Leah Montner Dixon" userId="d5b2ae9e-9213-4442-b7df-4db8cbe51e5d" providerId="ADAL" clId="{B2ABCD14-C1DB-4244-981C-CEAAFC2DA555}" dt="2022-04-27T20:53:56.248" v="1883" actId="1076"/>
          <ac:picMkLst>
            <pc:docMk/>
            <pc:sldMk cId="1624925729" sldId="2144328266"/>
            <ac:picMk id="45" creationId="{9867BFF0-A3EA-4BEB-9FAF-5DCE7110DD00}"/>
          </ac:picMkLst>
        </pc:picChg>
      </pc:sldChg>
      <pc:sldChg chg="addSp delSp modSp mod">
        <pc:chgData name="Leah Montner Dixon" userId="d5b2ae9e-9213-4442-b7df-4db8cbe51e5d" providerId="ADAL" clId="{B2ABCD14-C1DB-4244-981C-CEAAFC2DA555}" dt="2022-04-27T19:58:29.549" v="1528" actId="167"/>
        <pc:sldMkLst>
          <pc:docMk/>
          <pc:sldMk cId="4147134956" sldId="2144328267"/>
        </pc:sldMkLst>
        <pc:spChg chg="add mod">
          <ac:chgData name="Leah Montner Dixon" userId="d5b2ae9e-9213-4442-b7df-4db8cbe51e5d" providerId="ADAL" clId="{B2ABCD14-C1DB-4244-981C-CEAAFC2DA555}" dt="2022-04-27T19:51:16.318" v="1468" actId="1036"/>
          <ac:spMkLst>
            <pc:docMk/>
            <pc:sldMk cId="4147134956" sldId="2144328267"/>
            <ac:spMk id="5" creationId="{ABE7A83C-A2C9-42FC-B2E0-06FAA04B175F}"/>
          </ac:spMkLst>
        </pc:spChg>
        <pc:spChg chg="add mod">
          <ac:chgData name="Leah Montner Dixon" userId="d5b2ae9e-9213-4442-b7df-4db8cbe51e5d" providerId="ADAL" clId="{B2ABCD14-C1DB-4244-981C-CEAAFC2DA555}" dt="2022-04-27T19:51:46.928" v="1486" actId="693"/>
          <ac:spMkLst>
            <pc:docMk/>
            <pc:sldMk cId="4147134956" sldId="2144328267"/>
            <ac:spMk id="6" creationId="{2D71F986-A18F-4D08-94ED-3F46CB4D9C5E}"/>
          </ac:spMkLst>
        </pc:spChg>
        <pc:spChg chg="add del mod">
          <ac:chgData name="Leah Montner Dixon" userId="d5b2ae9e-9213-4442-b7df-4db8cbe51e5d" providerId="ADAL" clId="{B2ABCD14-C1DB-4244-981C-CEAAFC2DA555}" dt="2022-04-27T19:22:59.192" v="1206" actId="478"/>
          <ac:spMkLst>
            <pc:docMk/>
            <pc:sldMk cId="4147134956" sldId="2144328267"/>
            <ac:spMk id="11" creationId="{36E91D78-E1E8-436E-9028-A7A65339535C}"/>
          </ac:spMkLst>
        </pc:spChg>
        <pc:spChg chg="add del mod">
          <ac:chgData name="Leah Montner Dixon" userId="d5b2ae9e-9213-4442-b7df-4db8cbe51e5d" providerId="ADAL" clId="{B2ABCD14-C1DB-4244-981C-CEAAFC2DA555}" dt="2022-04-27T19:22:59.192" v="1206" actId="478"/>
          <ac:spMkLst>
            <pc:docMk/>
            <pc:sldMk cId="4147134956" sldId="2144328267"/>
            <ac:spMk id="12" creationId="{63B0D04E-5348-47AB-B909-F04ECCA6407E}"/>
          </ac:spMkLst>
        </pc:spChg>
        <pc:spChg chg="add mod ord">
          <ac:chgData name="Leah Montner Dixon" userId="d5b2ae9e-9213-4442-b7df-4db8cbe51e5d" providerId="ADAL" clId="{B2ABCD14-C1DB-4244-981C-CEAAFC2DA555}" dt="2022-04-27T19:23:14.167" v="1208" actId="167"/>
          <ac:spMkLst>
            <pc:docMk/>
            <pc:sldMk cId="4147134956" sldId="2144328267"/>
            <ac:spMk id="13" creationId="{53D5D3B2-13F3-4D52-9819-816852DDCA0A}"/>
          </ac:spMkLst>
        </pc:spChg>
        <pc:spChg chg="add del mod ord">
          <ac:chgData name="Leah Montner Dixon" userId="d5b2ae9e-9213-4442-b7df-4db8cbe51e5d" providerId="ADAL" clId="{B2ABCD14-C1DB-4244-981C-CEAAFC2DA555}" dt="2022-04-27T19:52:44.430" v="1487" actId="478"/>
          <ac:spMkLst>
            <pc:docMk/>
            <pc:sldMk cId="4147134956" sldId="2144328267"/>
            <ac:spMk id="14" creationId="{E7112C2C-6DA0-42FB-9893-D69F1971198C}"/>
          </ac:spMkLst>
        </pc:spChg>
        <pc:spChg chg="mod">
          <ac:chgData name="Leah Montner Dixon" userId="d5b2ae9e-9213-4442-b7df-4db8cbe51e5d" providerId="ADAL" clId="{B2ABCD14-C1DB-4244-981C-CEAAFC2DA555}" dt="2022-04-27T19:49:49.606" v="1439" actId="1076"/>
          <ac:spMkLst>
            <pc:docMk/>
            <pc:sldMk cId="4147134956" sldId="2144328267"/>
            <ac:spMk id="17" creationId="{D2BB24D3-9FE7-414E-BB5C-3E97B6C96D72}"/>
          </ac:spMkLst>
        </pc:spChg>
        <pc:spChg chg="add mod">
          <ac:chgData name="Leah Montner Dixon" userId="d5b2ae9e-9213-4442-b7df-4db8cbe51e5d" providerId="ADAL" clId="{B2ABCD14-C1DB-4244-981C-CEAAFC2DA555}" dt="2022-04-27T19:51:06.408" v="1455" actId="164"/>
          <ac:spMkLst>
            <pc:docMk/>
            <pc:sldMk cId="4147134956" sldId="2144328267"/>
            <ac:spMk id="19" creationId="{4AE4E30C-34C1-40A4-B022-AF220222B53C}"/>
          </ac:spMkLst>
        </pc:spChg>
        <pc:spChg chg="del">
          <ac:chgData name="Leah Montner Dixon" userId="d5b2ae9e-9213-4442-b7df-4db8cbe51e5d" providerId="ADAL" clId="{B2ABCD14-C1DB-4244-981C-CEAAFC2DA555}" dt="2022-04-27T19:20:21.127" v="1203" actId="478"/>
          <ac:spMkLst>
            <pc:docMk/>
            <pc:sldMk cId="4147134956" sldId="2144328267"/>
            <ac:spMk id="20" creationId="{4CFDF992-9A19-4ED9-9EE8-BAA56A738C23}"/>
          </ac:spMkLst>
        </pc:spChg>
        <pc:spChg chg="add mod">
          <ac:chgData name="Leah Montner Dixon" userId="d5b2ae9e-9213-4442-b7df-4db8cbe51e5d" providerId="ADAL" clId="{B2ABCD14-C1DB-4244-981C-CEAAFC2DA555}" dt="2022-04-27T19:51:06.408" v="1455" actId="164"/>
          <ac:spMkLst>
            <pc:docMk/>
            <pc:sldMk cId="4147134956" sldId="2144328267"/>
            <ac:spMk id="21" creationId="{889467AF-EBAB-4BD3-B520-DF7C21144528}"/>
          </ac:spMkLst>
        </pc:spChg>
        <pc:spChg chg="add mod">
          <ac:chgData name="Leah Montner Dixon" userId="d5b2ae9e-9213-4442-b7df-4db8cbe51e5d" providerId="ADAL" clId="{B2ABCD14-C1DB-4244-981C-CEAAFC2DA555}" dt="2022-04-27T19:52:55.118" v="1491" actId="14100"/>
          <ac:spMkLst>
            <pc:docMk/>
            <pc:sldMk cId="4147134956" sldId="2144328267"/>
            <ac:spMk id="22" creationId="{8861E143-04C6-465C-BBB0-91EBAF41EF93}"/>
          </ac:spMkLst>
        </pc:spChg>
        <pc:spChg chg="mod">
          <ac:chgData name="Leah Montner Dixon" userId="d5b2ae9e-9213-4442-b7df-4db8cbe51e5d" providerId="ADAL" clId="{B2ABCD14-C1DB-4244-981C-CEAAFC2DA555}" dt="2022-04-27T19:20:11.863" v="1201" actId="20577"/>
          <ac:spMkLst>
            <pc:docMk/>
            <pc:sldMk cId="4147134956" sldId="2144328267"/>
            <ac:spMk id="114" creationId="{808F33F0-8FE8-4CA3-ADCC-DF78506D3A79}"/>
          </ac:spMkLst>
        </pc:spChg>
        <pc:grpChg chg="add mod">
          <ac:chgData name="Leah Montner Dixon" userId="d5b2ae9e-9213-4442-b7df-4db8cbe51e5d" providerId="ADAL" clId="{B2ABCD14-C1DB-4244-981C-CEAAFC2DA555}" dt="2022-04-27T19:51:33.852" v="1485" actId="1036"/>
          <ac:grpSpMkLst>
            <pc:docMk/>
            <pc:sldMk cId="4147134956" sldId="2144328267"/>
            <ac:grpSpMk id="7" creationId="{3C876424-F825-49BC-9B1A-85EF660E1C52}"/>
          </ac:grpSpMkLst>
        </pc:grpChg>
        <pc:graphicFrameChg chg="add mod">
          <ac:chgData name="Leah Montner Dixon" userId="d5b2ae9e-9213-4442-b7df-4db8cbe51e5d" providerId="ADAL" clId="{B2ABCD14-C1DB-4244-981C-CEAAFC2DA555}" dt="2022-04-27T19:51:16.318" v="1468" actId="1036"/>
          <ac:graphicFrameMkLst>
            <pc:docMk/>
            <pc:sldMk cId="4147134956" sldId="2144328267"/>
            <ac:graphicFrameMk id="4" creationId="{D4C393D7-C021-4ECD-9FC0-7B9ABF910B0A}"/>
          </ac:graphicFrameMkLst>
        </pc:graphicFrameChg>
        <pc:picChg chg="add mod ord modCrop">
          <ac:chgData name="Leah Montner Dixon" userId="d5b2ae9e-9213-4442-b7df-4db8cbe51e5d" providerId="ADAL" clId="{B2ABCD14-C1DB-4244-981C-CEAAFC2DA555}" dt="2022-04-27T19:58:29.549" v="1528" actId="167"/>
          <ac:picMkLst>
            <pc:docMk/>
            <pc:sldMk cId="4147134956" sldId="2144328267"/>
            <ac:picMk id="9" creationId="{D1F9FA80-BEA1-4DF4-95F5-00CAD3634D32}"/>
          </ac:picMkLst>
        </pc:picChg>
        <pc:picChg chg="del mod">
          <ac:chgData name="Leah Montner Dixon" userId="d5b2ae9e-9213-4442-b7df-4db8cbe51e5d" providerId="ADAL" clId="{B2ABCD14-C1DB-4244-981C-CEAAFC2DA555}" dt="2022-04-27T19:50:23.517" v="1444" actId="478"/>
          <ac:picMkLst>
            <pc:docMk/>
            <pc:sldMk cId="4147134956" sldId="2144328267"/>
            <ac:picMk id="18" creationId="{94E912B7-3C20-4DCE-A20C-E79F3F007D28}"/>
          </ac:picMkLst>
        </pc:picChg>
      </pc:sldChg>
      <pc:sldChg chg="addSp delSp modSp mod">
        <pc:chgData name="Leah Montner Dixon" userId="d5b2ae9e-9213-4442-b7df-4db8cbe51e5d" providerId="ADAL" clId="{B2ABCD14-C1DB-4244-981C-CEAAFC2DA555}" dt="2022-04-27T21:05:10.968" v="2022" actId="20577"/>
        <pc:sldMkLst>
          <pc:docMk/>
          <pc:sldMk cId="3913359876" sldId="2144328268"/>
        </pc:sldMkLst>
        <pc:spChg chg="add del mod">
          <ac:chgData name="Leah Montner Dixon" userId="d5b2ae9e-9213-4442-b7df-4db8cbe51e5d" providerId="ADAL" clId="{B2ABCD14-C1DB-4244-981C-CEAAFC2DA555}" dt="2022-04-27T20:00:31.409" v="1531"/>
          <ac:spMkLst>
            <pc:docMk/>
            <pc:sldMk cId="3913359876" sldId="2144328268"/>
            <ac:spMk id="9" creationId="{A5165055-AF87-40D3-B4FD-24586DEE4B73}"/>
          </ac:spMkLst>
        </pc:spChg>
        <pc:spChg chg="del mod">
          <ac:chgData name="Leah Montner Dixon" userId="d5b2ae9e-9213-4442-b7df-4db8cbe51e5d" providerId="ADAL" clId="{B2ABCD14-C1DB-4244-981C-CEAAFC2DA555}" dt="2022-04-27T21:00:25.542" v="1993" actId="478"/>
          <ac:spMkLst>
            <pc:docMk/>
            <pc:sldMk cId="3913359876" sldId="2144328268"/>
            <ac:spMk id="11" creationId="{BEE266A1-9D14-4937-91A1-554A52ABE73C}"/>
          </ac:spMkLst>
        </pc:spChg>
        <pc:spChg chg="add del mod">
          <ac:chgData name="Leah Montner Dixon" userId="d5b2ae9e-9213-4442-b7df-4db8cbe51e5d" providerId="ADAL" clId="{B2ABCD14-C1DB-4244-981C-CEAAFC2DA555}" dt="2022-04-27T20:58:06.342" v="1927" actId="478"/>
          <ac:spMkLst>
            <pc:docMk/>
            <pc:sldMk cId="3913359876" sldId="2144328268"/>
            <ac:spMk id="12" creationId="{590021EC-36F4-46CD-9DFC-313ABA84C008}"/>
          </ac:spMkLst>
        </pc:spChg>
        <pc:spChg chg="add mod ord">
          <ac:chgData name="Leah Montner Dixon" userId="d5b2ae9e-9213-4442-b7df-4db8cbe51e5d" providerId="ADAL" clId="{B2ABCD14-C1DB-4244-981C-CEAAFC2DA555}" dt="2022-04-27T20:57:40.303" v="1923" actId="167"/>
          <ac:spMkLst>
            <pc:docMk/>
            <pc:sldMk cId="3913359876" sldId="2144328268"/>
            <ac:spMk id="14" creationId="{F28D1C4A-AEB5-463B-A71F-6DFB5CCE3C3A}"/>
          </ac:spMkLst>
        </pc:spChg>
        <pc:spChg chg="add del mod ord">
          <ac:chgData name="Leah Montner Dixon" userId="d5b2ae9e-9213-4442-b7df-4db8cbe51e5d" providerId="ADAL" clId="{B2ABCD14-C1DB-4244-981C-CEAAFC2DA555}" dt="2022-04-27T20:57:46.712" v="1925" actId="478"/>
          <ac:spMkLst>
            <pc:docMk/>
            <pc:sldMk cId="3913359876" sldId="2144328268"/>
            <ac:spMk id="16" creationId="{A89CCBE8-B239-49E6-8E66-4B0F2D9450A1}"/>
          </ac:spMkLst>
        </pc:spChg>
        <pc:spChg chg="add del mod">
          <ac:chgData name="Leah Montner Dixon" userId="d5b2ae9e-9213-4442-b7df-4db8cbe51e5d" providerId="ADAL" clId="{B2ABCD14-C1DB-4244-981C-CEAAFC2DA555}" dt="2022-04-27T20:58:32.599" v="1945" actId="478"/>
          <ac:spMkLst>
            <pc:docMk/>
            <pc:sldMk cId="3913359876" sldId="2144328268"/>
            <ac:spMk id="17" creationId="{5E9F01D5-FDC2-419B-A16E-C371717F2FE3}"/>
          </ac:spMkLst>
        </pc:spChg>
        <pc:spChg chg="add mod">
          <ac:chgData name="Leah Montner Dixon" userId="d5b2ae9e-9213-4442-b7df-4db8cbe51e5d" providerId="ADAL" clId="{B2ABCD14-C1DB-4244-981C-CEAAFC2DA555}" dt="2022-04-27T21:05:10.968" v="2022" actId="20577"/>
          <ac:spMkLst>
            <pc:docMk/>
            <pc:sldMk cId="3913359876" sldId="2144328268"/>
            <ac:spMk id="18" creationId="{3E0F2512-43B1-4906-91CC-928B2D6D8901}"/>
          </ac:spMkLst>
        </pc:spChg>
        <pc:spChg chg="del">
          <ac:chgData name="Leah Montner Dixon" userId="d5b2ae9e-9213-4442-b7df-4db8cbe51e5d" providerId="ADAL" clId="{B2ABCD14-C1DB-4244-981C-CEAAFC2DA555}" dt="2022-04-27T20:57:37.974" v="1921" actId="478"/>
          <ac:spMkLst>
            <pc:docMk/>
            <pc:sldMk cId="3913359876" sldId="2144328268"/>
            <ac:spMk id="20" creationId="{4CFDF992-9A19-4ED9-9EE8-BAA56A738C23}"/>
          </ac:spMkLst>
        </pc:spChg>
        <pc:spChg chg="mod">
          <ac:chgData name="Leah Montner Dixon" userId="d5b2ae9e-9213-4442-b7df-4db8cbe51e5d" providerId="ADAL" clId="{B2ABCD14-C1DB-4244-981C-CEAAFC2DA555}" dt="2022-04-27T20:58:11.222" v="1929" actId="20577"/>
          <ac:spMkLst>
            <pc:docMk/>
            <pc:sldMk cId="3913359876" sldId="2144328268"/>
            <ac:spMk id="114" creationId="{808F33F0-8FE8-4CA3-ADCC-DF78506D3A79}"/>
          </ac:spMkLst>
        </pc:spChg>
        <pc:graphicFrameChg chg="add mod ord">
          <ac:chgData name="Leah Montner Dixon" userId="d5b2ae9e-9213-4442-b7df-4db8cbe51e5d" providerId="ADAL" clId="{B2ABCD14-C1DB-4244-981C-CEAAFC2DA555}" dt="2022-04-27T21:01:57.834" v="2008"/>
          <ac:graphicFrameMkLst>
            <pc:docMk/>
            <pc:sldMk cId="3913359876" sldId="2144328268"/>
            <ac:graphicFrameMk id="15" creationId="{EE65FEFC-E823-4E60-B4D9-173262977F1C}"/>
          </ac:graphicFrameMkLst>
        </pc:graphicFrameChg>
        <pc:picChg chg="add mod ord">
          <ac:chgData name="Leah Montner Dixon" userId="d5b2ae9e-9213-4442-b7df-4db8cbe51e5d" providerId="ADAL" clId="{B2ABCD14-C1DB-4244-981C-CEAAFC2DA555}" dt="2022-04-27T20:58:13.227" v="1931" actId="1076"/>
          <ac:picMkLst>
            <pc:docMk/>
            <pc:sldMk cId="3913359876" sldId="2144328268"/>
            <ac:picMk id="13" creationId="{1B8E2427-C6DA-45E8-98DD-E8E42F0C15F1}"/>
          </ac:picMkLst>
        </pc:picChg>
      </pc:sldChg>
      <pc:sldChg chg="addSp delSp modSp mod">
        <pc:chgData name="Leah Montner Dixon" userId="d5b2ae9e-9213-4442-b7df-4db8cbe51e5d" providerId="ADAL" clId="{B2ABCD14-C1DB-4244-981C-CEAAFC2DA555}" dt="2022-04-27T21:06:06.458" v="2028" actId="27918"/>
        <pc:sldMkLst>
          <pc:docMk/>
          <pc:sldMk cId="1505683369" sldId="2144328269"/>
        </pc:sldMkLst>
        <pc:spChg chg="add del">
          <ac:chgData name="Leah Montner Dixon" userId="d5b2ae9e-9213-4442-b7df-4db8cbe51e5d" providerId="ADAL" clId="{B2ABCD14-C1DB-4244-981C-CEAAFC2DA555}" dt="2022-04-27T17:00:35.421" v="2" actId="22"/>
          <ac:spMkLst>
            <pc:docMk/>
            <pc:sldMk cId="1505683369" sldId="2144328269"/>
            <ac:spMk id="11" creationId="{2CBE766A-EE80-4F09-A4B9-9F5552F8310F}"/>
          </ac:spMkLst>
        </pc:spChg>
        <pc:spChg chg="del">
          <ac:chgData name="Leah Montner Dixon" userId="d5b2ae9e-9213-4442-b7df-4db8cbe51e5d" providerId="ADAL" clId="{B2ABCD14-C1DB-4244-981C-CEAAFC2DA555}" dt="2022-04-27T15:50:28.864" v="0" actId="478"/>
          <ac:spMkLst>
            <pc:docMk/>
            <pc:sldMk cId="1505683369" sldId="2144328269"/>
            <ac:spMk id="12" creationId="{FB4CA8EE-B0BF-4570-89ED-8855B96A09A7}"/>
          </ac:spMkLst>
        </pc:spChg>
        <pc:spChg chg="add del">
          <ac:chgData name="Leah Montner Dixon" userId="d5b2ae9e-9213-4442-b7df-4db8cbe51e5d" providerId="ADAL" clId="{B2ABCD14-C1DB-4244-981C-CEAAFC2DA555}" dt="2022-04-27T17:00:38.278" v="4" actId="22"/>
          <ac:spMkLst>
            <pc:docMk/>
            <pc:sldMk cId="1505683369" sldId="2144328269"/>
            <ac:spMk id="13" creationId="{85280E4B-13E5-4441-96BD-EFB8184EFC64}"/>
          </ac:spMkLst>
        </pc:spChg>
        <pc:spChg chg="mod">
          <ac:chgData name="Leah Montner Dixon" userId="d5b2ae9e-9213-4442-b7df-4db8cbe51e5d" providerId="ADAL" clId="{B2ABCD14-C1DB-4244-981C-CEAAFC2DA555}" dt="2022-04-27T20:12:19.681" v="1553" actId="20577"/>
          <ac:spMkLst>
            <pc:docMk/>
            <pc:sldMk cId="1505683369" sldId="2144328269"/>
            <ac:spMk id="114" creationId="{808F33F0-8FE8-4CA3-ADCC-DF78506D3A79}"/>
          </ac:spMkLst>
        </pc:spChg>
        <pc:graphicFrameChg chg="add mod">
          <ac:chgData name="Leah Montner Dixon" userId="d5b2ae9e-9213-4442-b7df-4db8cbe51e5d" providerId="ADAL" clId="{B2ABCD14-C1DB-4244-981C-CEAAFC2DA555}" dt="2022-04-27T21:05:51.910" v="2025" actId="1076"/>
          <ac:graphicFrameMkLst>
            <pc:docMk/>
            <pc:sldMk cId="1505683369" sldId="2144328269"/>
            <ac:graphicFrameMk id="6" creationId="{92367610-57AF-418B-B3DB-AFD9C6B4C79E}"/>
          </ac:graphicFrameMkLst>
        </pc:graphicFrameChg>
        <pc:picChg chg="add mod">
          <ac:chgData name="Leah Montner Dixon" userId="d5b2ae9e-9213-4442-b7df-4db8cbe51e5d" providerId="ADAL" clId="{B2ABCD14-C1DB-4244-981C-CEAAFC2DA555}" dt="2022-04-27T17:00:49.209" v="11" actId="14100"/>
          <ac:picMkLst>
            <pc:docMk/>
            <pc:sldMk cId="1505683369" sldId="2144328269"/>
            <ac:picMk id="14" creationId="{7CE8E4DF-0253-48D0-96CC-D62DBC2E0476}"/>
          </ac:picMkLst>
        </pc:picChg>
      </pc:sldChg>
      <pc:sldChg chg="modSp mod">
        <pc:chgData name="Leah Montner Dixon" userId="d5b2ae9e-9213-4442-b7df-4db8cbe51e5d" providerId="ADAL" clId="{B2ABCD14-C1DB-4244-981C-CEAAFC2DA555}" dt="2022-05-02T20:25:18.388" v="2239" actId="208"/>
        <pc:sldMkLst>
          <pc:docMk/>
          <pc:sldMk cId="968706208" sldId="2144328270"/>
        </pc:sldMkLst>
        <pc:spChg chg="mod">
          <ac:chgData name="Leah Montner Dixon" userId="d5b2ae9e-9213-4442-b7df-4db8cbe51e5d" providerId="ADAL" clId="{B2ABCD14-C1DB-4244-981C-CEAAFC2DA555}" dt="2022-05-02T20:25:18.388" v="2239" actId="208"/>
          <ac:spMkLst>
            <pc:docMk/>
            <pc:sldMk cId="968706208" sldId="2144328270"/>
            <ac:spMk id="5" creationId="{ABE7A83C-A2C9-42FC-B2E0-06FAA04B175F}"/>
          </ac:spMkLst>
        </pc:spChg>
      </pc:sldChg>
    </pc:docChg>
  </pc:docChgLst>
  <pc:docChgLst>
    <pc:chgData name="Reed Kiely" userId="768be38e-2fb5-40ce-925d-bd8e9d9e3c31" providerId="ADAL" clId="{70C19615-B970-4E58-8B4E-4B2FB2C197FF}"/>
    <pc:docChg chg="undo custSel modSld">
      <pc:chgData name="Reed Kiely" userId="768be38e-2fb5-40ce-925d-bd8e9d9e3c31" providerId="ADAL" clId="{70C19615-B970-4E58-8B4E-4B2FB2C197FF}" dt="2022-06-07T19:56:51.359" v="1" actId="1076"/>
      <pc:docMkLst>
        <pc:docMk/>
      </pc:docMkLst>
      <pc:sldChg chg="modSp mod">
        <pc:chgData name="Reed Kiely" userId="768be38e-2fb5-40ce-925d-bd8e9d9e3c31" providerId="ADAL" clId="{70C19615-B970-4E58-8B4E-4B2FB2C197FF}" dt="2022-06-07T19:56:51.359" v="1" actId="1076"/>
        <pc:sldMkLst>
          <pc:docMk/>
          <pc:sldMk cId="586544117" sldId="259"/>
        </pc:sldMkLst>
        <pc:picChg chg="mod">
          <ac:chgData name="Reed Kiely" userId="768be38e-2fb5-40ce-925d-bd8e9d9e3c31" providerId="ADAL" clId="{70C19615-B970-4E58-8B4E-4B2FB2C197FF}" dt="2022-06-07T19:56:51.359" v="1" actId="1076"/>
          <ac:picMkLst>
            <pc:docMk/>
            <pc:sldMk cId="586544117" sldId="259"/>
            <ac:picMk id="3" creationId="{154B5115-9FAB-4020-9BBC-5E075E1FA1BC}"/>
          </ac:picMkLst>
        </pc:picChg>
      </pc:sldChg>
    </pc:docChg>
  </pc:docChgLst>
  <pc:docChgLst>
    <pc:chgData name="Jason Wiese" userId="4bff8d5b-7de6-4655-b397-69b0afc81113" providerId="ADAL" clId="{D8FA7B55-763F-41E2-9D61-F3D7FDA4DF6E}"/>
    <pc:docChg chg="modSld">
      <pc:chgData name="Jason Wiese" userId="4bff8d5b-7de6-4655-b397-69b0afc81113" providerId="ADAL" clId="{D8FA7B55-763F-41E2-9D61-F3D7FDA4DF6E}" dt="2022-05-09T02:08:53.235" v="1" actId="1582"/>
      <pc:docMkLst>
        <pc:docMk/>
      </pc:docMkLst>
      <pc:sldChg chg="modSp mod">
        <pc:chgData name="Jason Wiese" userId="4bff8d5b-7de6-4655-b397-69b0afc81113" providerId="ADAL" clId="{D8FA7B55-763F-41E2-9D61-F3D7FDA4DF6E}" dt="2022-05-09T02:08:53.235" v="1" actId="1582"/>
        <pc:sldMkLst>
          <pc:docMk/>
          <pc:sldMk cId="3919241918" sldId="2144328254"/>
        </pc:sldMkLst>
        <pc:picChg chg="mod">
          <ac:chgData name="Jason Wiese" userId="4bff8d5b-7de6-4655-b397-69b0afc81113" providerId="ADAL" clId="{D8FA7B55-763F-41E2-9D61-F3D7FDA4DF6E}" dt="2022-05-09T02:08:53.235" v="1" actId="1582"/>
          <ac:picMkLst>
            <pc:docMk/>
            <pc:sldMk cId="3919241918" sldId="2144328254"/>
            <ac:picMk id="6" creationId="{F1DDE7F4-A774-535D-5DA4-02104A66F900}"/>
          </ac:picMkLst>
        </pc:picChg>
        <pc:picChg chg="mod">
          <ac:chgData name="Jason Wiese" userId="4bff8d5b-7de6-4655-b397-69b0afc81113" providerId="ADAL" clId="{D8FA7B55-763F-41E2-9D61-F3D7FDA4DF6E}" dt="2022-05-09T02:08:53.235" v="1" actId="1582"/>
          <ac:picMkLst>
            <pc:docMk/>
            <pc:sldMk cId="3919241918" sldId="2144328254"/>
            <ac:picMk id="22" creationId="{6A4CF79D-F1CB-27D9-7F47-5C69ED8D3F91}"/>
          </ac:picMkLst>
        </pc:picChg>
        <pc:picChg chg="mod">
          <ac:chgData name="Jason Wiese" userId="4bff8d5b-7de6-4655-b397-69b0afc81113" providerId="ADAL" clId="{D8FA7B55-763F-41E2-9D61-F3D7FDA4DF6E}" dt="2022-05-09T02:08:53.235" v="1" actId="1582"/>
          <ac:picMkLst>
            <pc:docMk/>
            <pc:sldMk cId="3919241918" sldId="2144328254"/>
            <ac:picMk id="30" creationId="{299B91F4-0A72-46CF-A0FB-DC9103612C7E}"/>
          </ac:picMkLst>
        </pc:picChg>
      </pc:sldChg>
    </pc:docChg>
  </pc:docChgLst>
  <pc:docChgLst>
    <pc:chgData name="Leah Montner Dixon" userId="d5b2ae9e-9213-4442-b7df-4db8cbe51e5d" providerId="ADAL" clId="{8CF30D82-D71C-4819-8CB2-0AC4288600B1}"/>
    <pc:docChg chg="undo custSel modSld">
      <pc:chgData name="Leah Montner Dixon" userId="d5b2ae9e-9213-4442-b7df-4db8cbe51e5d" providerId="ADAL" clId="{8CF30D82-D71C-4819-8CB2-0AC4288600B1}" dt="2022-06-09T14:49:24.349" v="38" actId="1035"/>
      <pc:docMkLst>
        <pc:docMk/>
      </pc:docMkLst>
      <pc:sldChg chg="modSp mod">
        <pc:chgData name="Leah Montner Dixon" userId="d5b2ae9e-9213-4442-b7df-4db8cbe51e5d" providerId="ADAL" clId="{8CF30D82-D71C-4819-8CB2-0AC4288600B1}" dt="2022-06-09T14:49:24.349" v="38" actId="1035"/>
        <pc:sldMkLst>
          <pc:docMk/>
          <pc:sldMk cId="3919241918" sldId="2144328254"/>
        </pc:sldMkLst>
        <pc:spChg chg="mod">
          <ac:chgData name="Leah Montner Dixon" userId="d5b2ae9e-9213-4442-b7df-4db8cbe51e5d" providerId="ADAL" clId="{8CF30D82-D71C-4819-8CB2-0AC4288600B1}" dt="2022-06-09T14:49:24.349" v="38" actId="1035"/>
          <ac:spMkLst>
            <pc:docMk/>
            <pc:sldMk cId="3919241918" sldId="2144328254"/>
            <ac:spMk id="5" creationId="{8C36A0B2-9B68-47B9-8270-9BD9B81B69D4}"/>
          </ac:spMkLst>
        </pc:spChg>
        <pc:spChg chg="mod">
          <ac:chgData name="Leah Montner Dixon" userId="d5b2ae9e-9213-4442-b7df-4db8cbe51e5d" providerId="ADAL" clId="{8CF30D82-D71C-4819-8CB2-0AC4288600B1}" dt="2022-06-09T14:48:18.399" v="20" actId="1035"/>
          <ac:spMkLst>
            <pc:docMk/>
            <pc:sldMk cId="3919241918" sldId="2144328254"/>
            <ac:spMk id="20" creationId="{10B451D9-B5F1-19EC-52A6-9609545A4020}"/>
          </ac:spMkLst>
        </pc:spChg>
        <pc:spChg chg="mod">
          <ac:chgData name="Leah Montner Dixon" userId="d5b2ae9e-9213-4442-b7df-4db8cbe51e5d" providerId="ADAL" clId="{8CF30D82-D71C-4819-8CB2-0AC4288600B1}" dt="2022-06-09T14:48:18.399" v="20" actId="1035"/>
          <ac:spMkLst>
            <pc:docMk/>
            <pc:sldMk cId="3919241918" sldId="2144328254"/>
            <ac:spMk id="25" creationId="{EEB78357-C479-414A-9FF2-4FD162D20FD4}"/>
          </ac:spMkLst>
        </pc:spChg>
        <pc:picChg chg="mod">
          <ac:chgData name="Leah Montner Dixon" userId="d5b2ae9e-9213-4442-b7df-4db8cbe51e5d" providerId="ADAL" clId="{8CF30D82-D71C-4819-8CB2-0AC4288600B1}" dt="2022-06-09T14:48:18.399" v="20" actId="1035"/>
          <ac:picMkLst>
            <pc:docMk/>
            <pc:sldMk cId="3919241918" sldId="2144328254"/>
            <ac:picMk id="22" creationId="{6A4CF79D-F1CB-27D9-7F47-5C69ED8D3F91}"/>
          </ac:picMkLst>
        </pc:picChg>
        <pc:picChg chg="mod">
          <ac:chgData name="Leah Montner Dixon" userId="d5b2ae9e-9213-4442-b7df-4db8cbe51e5d" providerId="ADAL" clId="{8CF30D82-D71C-4819-8CB2-0AC4288600B1}" dt="2022-06-09T14:48:18.399" v="20" actId="1035"/>
          <ac:picMkLst>
            <pc:docMk/>
            <pc:sldMk cId="3919241918" sldId="2144328254"/>
            <ac:picMk id="26" creationId="{5E7C76E1-DE56-BE25-BA04-4A9504E09818}"/>
          </ac:picMkLst>
        </pc:picChg>
      </pc:sldChg>
    </pc:docChg>
  </pc:docChgLst>
  <pc:docChgLst>
    <pc:chgData name="Jason Wiese" userId="4bff8d5b-7de6-4655-b397-69b0afc81113" providerId="ADAL" clId="{5AB7BAE0-42E3-4248-9ECA-F32CA65FBAAB}"/>
    <pc:docChg chg="custSel modSld">
      <pc:chgData name="Jason Wiese" userId="4bff8d5b-7de6-4655-b397-69b0afc81113" providerId="ADAL" clId="{5AB7BAE0-42E3-4248-9ECA-F32CA65FBAAB}" dt="2022-05-03T13:44:12.004" v="43" actId="404"/>
      <pc:docMkLst>
        <pc:docMk/>
      </pc:docMkLst>
      <pc:sldChg chg="modSp mod">
        <pc:chgData name="Jason Wiese" userId="4bff8d5b-7de6-4655-b397-69b0afc81113" providerId="ADAL" clId="{5AB7BAE0-42E3-4248-9ECA-F32CA65FBAAB}" dt="2022-05-03T13:41:11.997" v="2" actId="14100"/>
        <pc:sldMkLst>
          <pc:docMk/>
          <pc:sldMk cId="2089898149" sldId="2144328243"/>
        </pc:sldMkLst>
        <pc:spChg chg="mod">
          <ac:chgData name="Jason Wiese" userId="4bff8d5b-7de6-4655-b397-69b0afc81113" providerId="ADAL" clId="{5AB7BAE0-42E3-4248-9ECA-F32CA65FBAAB}" dt="2022-05-03T13:41:11.997" v="2" actId="14100"/>
          <ac:spMkLst>
            <pc:docMk/>
            <pc:sldMk cId="2089898149" sldId="2144328243"/>
            <ac:spMk id="10" creationId="{1F5544B4-64B7-4E00-A1B6-76422658B8ED}"/>
          </ac:spMkLst>
        </pc:spChg>
      </pc:sldChg>
      <pc:sldChg chg="addSp modSp mod">
        <pc:chgData name="Jason Wiese" userId="4bff8d5b-7de6-4655-b397-69b0afc81113" providerId="ADAL" clId="{5AB7BAE0-42E3-4248-9ECA-F32CA65FBAAB}" dt="2022-05-03T13:44:12.004" v="43" actId="404"/>
        <pc:sldMkLst>
          <pc:docMk/>
          <pc:sldMk cId="3919241918" sldId="2144328254"/>
        </pc:sldMkLst>
        <pc:spChg chg="add mod">
          <ac:chgData name="Jason Wiese" userId="4bff8d5b-7de6-4655-b397-69b0afc81113" providerId="ADAL" clId="{5AB7BAE0-42E3-4248-9ECA-F32CA65FBAAB}" dt="2022-05-03T13:44:12.004" v="43" actId="404"/>
          <ac:spMkLst>
            <pc:docMk/>
            <pc:sldMk cId="3919241918" sldId="2144328254"/>
            <ac:spMk id="3" creationId="{3F999BD7-4B03-AA9B-B6F3-4891EFCDC1F7}"/>
          </ac:spMkLst>
        </pc:spChg>
      </pc:sldChg>
      <pc:sldChg chg="modSp">
        <pc:chgData name="Jason Wiese" userId="4bff8d5b-7de6-4655-b397-69b0afc81113" providerId="ADAL" clId="{5AB7BAE0-42E3-4248-9ECA-F32CA65FBAAB}" dt="2022-05-03T13:43:04.597" v="16" actId="6549"/>
        <pc:sldMkLst>
          <pc:docMk/>
          <pc:sldMk cId="1505683369" sldId="2144328269"/>
        </pc:sldMkLst>
        <pc:graphicFrameChg chg="mod">
          <ac:chgData name="Jason Wiese" userId="4bff8d5b-7de6-4655-b397-69b0afc81113" providerId="ADAL" clId="{5AB7BAE0-42E3-4248-9ECA-F32CA65FBAAB}" dt="2022-05-03T13:43:04.597" v="16" actId="6549"/>
          <ac:graphicFrameMkLst>
            <pc:docMk/>
            <pc:sldMk cId="1505683369" sldId="2144328269"/>
            <ac:graphicFrameMk id="6" creationId="{92367610-57AF-418B-B3DB-AFD9C6B4C79E}"/>
          </ac:graphicFrameMkLst>
        </pc:graphicFrameChg>
      </pc:sldChg>
    </pc:docChg>
  </pc:docChgLst>
  <pc:docChgLst>
    <pc:chgData name="Jason Wiese" userId="4bff8d5b-7de6-4655-b397-69b0afc81113" providerId="ADAL" clId="{E1118A94-18ED-4BA0-90E8-9265289C2855}"/>
    <pc:docChg chg="modSld">
      <pc:chgData name="Jason Wiese" userId="4bff8d5b-7de6-4655-b397-69b0afc81113" providerId="ADAL" clId="{E1118A94-18ED-4BA0-90E8-9265289C2855}" dt="2022-05-02T14:23:34.008" v="1" actId="108"/>
      <pc:docMkLst>
        <pc:docMk/>
      </pc:docMkLst>
      <pc:sldChg chg="modSp mod">
        <pc:chgData name="Jason Wiese" userId="4bff8d5b-7de6-4655-b397-69b0afc81113" providerId="ADAL" clId="{E1118A94-18ED-4BA0-90E8-9265289C2855}" dt="2022-05-02T14:23:34.008" v="1" actId="108"/>
        <pc:sldMkLst>
          <pc:docMk/>
          <pc:sldMk cId="3919241918" sldId="2144328254"/>
        </pc:sldMkLst>
        <pc:spChg chg="mod">
          <ac:chgData name="Jason Wiese" userId="4bff8d5b-7de6-4655-b397-69b0afc81113" providerId="ADAL" clId="{E1118A94-18ED-4BA0-90E8-9265289C2855}" dt="2022-05-02T14:23:28.251" v="0" actId="20577"/>
          <ac:spMkLst>
            <pc:docMk/>
            <pc:sldMk cId="3919241918" sldId="2144328254"/>
            <ac:spMk id="4" creationId="{30504257-6AF4-4C35-81C9-37FE3D8B1206}"/>
          </ac:spMkLst>
        </pc:spChg>
        <pc:picChg chg="mod">
          <ac:chgData name="Jason Wiese" userId="4bff8d5b-7de6-4655-b397-69b0afc81113" providerId="ADAL" clId="{E1118A94-18ED-4BA0-90E8-9265289C2855}" dt="2022-05-02T14:23:34.008" v="1" actId="108"/>
          <ac:picMkLst>
            <pc:docMk/>
            <pc:sldMk cId="3919241918" sldId="2144328254"/>
            <ac:picMk id="31" creationId="{415B7D5D-6148-49C8-B641-04BBBC65D53E}"/>
          </ac:picMkLst>
        </pc:picChg>
      </pc:sldChg>
    </pc:docChg>
  </pc:docChgLst>
  <pc:docChgLst>
    <pc:chgData name="Jason Wiese" userId="4bff8d5b-7de6-4655-b397-69b0afc81113" providerId="ADAL" clId="{7FD247B6-66D0-404C-9FDF-772D12E05AA8}"/>
    <pc:docChg chg="custSel delSld modSld">
      <pc:chgData name="Jason Wiese" userId="4bff8d5b-7de6-4655-b397-69b0afc81113" providerId="ADAL" clId="{7FD247B6-66D0-404C-9FDF-772D12E05AA8}" dt="2022-04-28T19:27:13.828" v="1123" actId="115"/>
      <pc:docMkLst>
        <pc:docMk/>
      </pc:docMkLst>
      <pc:sldChg chg="modSp mod">
        <pc:chgData name="Jason Wiese" userId="4bff8d5b-7de6-4655-b397-69b0afc81113" providerId="ADAL" clId="{7FD247B6-66D0-404C-9FDF-772D12E05AA8}" dt="2022-04-28T19:02:32.142" v="876" actId="113"/>
        <pc:sldMkLst>
          <pc:docMk/>
          <pc:sldMk cId="826583887" sldId="2144328105"/>
        </pc:sldMkLst>
        <pc:spChg chg="mod">
          <ac:chgData name="Jason Wiese" userId="4bff8d5b-7de6-4655-b397-69b0afc81113" providerId="ADAL" clId="{7FD247B6-66D0-404C-9FDF-772D12E05AA8}" dt="2022-04-28T19:02:05.415" v="871" actId="1076"/>
          <ac:spMkLst>
            <pc:docMk/>
            <pc:sldMk cId="826583887" sldId="2144328105"/>
            <ac:spMk id="3" creationId="{0DEB284E-A042-438B-8A0F-5309B76E61B7}"/>
          </ac:spMkLst>
        </pc:spChg>
        <pc:spChg chg="mod">
          <ac:chgData name="Jason Wiese" userId="4bff8d5b-7de6-4655-b397-69b0afc81113" providerId="ADAL" clId="{7FD247B6-66D0-404C-9FDF-772D12E05AA8}" dt="2022-04-28T19:02:32.142" v="876" actId="113"/>
          <ac:spMkLst>
            <pc:docMk/>
            <pc:sldMk cId="826583887" sldId="2144328105"/>
            <ac:spMk id="9" creationId="{0576600E-D3C2-4B0A-8CF1-06BF3B35129A}"/>
          </ac:spMkLst>
        </pc:spChg>
        <pc:spChg chg="mod">
          <ac:chgData name="Jason Wiese" userId="4bff8d5b-7de6-4655-b397-69b0afc81113" providerId="ADAL" clId="{7FD247B6-66D0-404C-9FDF-772D12E05AA8}" dt="2022-04-28T19:02:32.142" v="876" actId="113"/>
          <ac:spMkLst>
            <pc:docMk/>
            <pc:sldMk cId="826583887" sldId="2144328105"/>
            <ac:spMk id="22" creationId="{16059C99-3992-46E9-A6BA-2F7FEBD3CE72}"/>
          </ac:spMkLst>
        </pc:spChg>
        <pc:spChg chg="mod">
          <ac:chgData name="Jason Wiese" userId="4bff8d5b-7de6-4655-b397-69b0afc81113" providerId="ADAL" clId="{7FD247B6-66D0-404C-9FDF-772D12E05AA8}" dt="2022-04-28T19:02:32.142" v="876" actId="113"/>
          <ac:spMkLst>
            <pc:docMk/>
            <pc:sldMk cId="826583887" sldId="2144328105"/>
            <ac:spMk id="26" creationId="{8F11F2B3-DEC8-4DD7-972F-33EB3ADB8A9C}"/>
          </ac:spMkLst>
        </pc:spChg>
      </pc:sldChg>
      <pc:sldChg chg="modSp mod">
        <pc:chgData name="Jason Wiese" userId="4bff8d5b-7de6-4655-b397-69b0afc81113" providerId="ADAL" clId="{7FD247B6-66D0-404C-9FDF-772D12E05AA8}" dt="2022-04-28T19:21:55.622" v="1119" actId="6549"/>
        <pc:sldMkLst>
          <pc:docMk/>
          <pc:sldMk cId="732019880" sldId="2144328106"/>
        </pc:sldMkLst>
        <pc:spChg chg="mod">
          <ac:chgData name="Jason Wiese" userId="4bff8d5b-7de6-4655-b397-69b0afc81113" providerId="ADAL" clId="{7FD247B6-66D0-404C-9FDF-772D12E05AA8}" dt="2022-04-28T19:21:55.622" v="1119" actId="6549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Jason Wiese" userId="4bff8d5b-7de6-4655-b397-69b0afc81113" providerId="ADAL" clId="{7FD247B6-66D0-404C-9FDF-772D12E05AA8}" dt="2022-04-28T18:41:50.329" v="134" actId="1036"/>
        <pc:sldMkLst>
          <pc:docMk/>
          <pc:sldMk cId="2089898149" sldId="2144328243"/>
        </pc:sldMkLst>
        <pc:spChg chg="mod">
          <ac:chgData name="Jason Wiese" userId="4bff8d5b-7de6-4655-b397-69b0afc81113" providerId="ADAL" clId="{7FD247B6-66D0-404C-9FDF-772D12E05AA8}" dt="2022-04-28T18:41:50.329" v="134" actId="1036"/>
          <ac:spMkLst>
            <pc:docMk/>
            <pc:sldMk cId="2089898149" sldId="2144328243"/>
            <ac:spMk id="10" creationId="{1F5544B4-64B7-4E00-A1B6-76422658B8ED}"/>
          </ac:spMkLst>
        </pc:spChg>
        <pc:graphicFrameChg chg="mod">
          <ac:chgData name="Jason Wiese" userId="4bff8d5b-7de6-4655-b397-69b0afc81113" providerId="ADAL" clId="{7FD247B6-66D0-404C-9FDF-772D12E05AA8}" dt="2022-04-28T18:40:13.495" v="129" actId="255"/>
          <ac:graphicFrameMkLst>
            <pc:docMk/>
            <pc:sldMk cId="2089898149" sldId="2144328243"/>
            <ac:graphicFrameMk id="11" creationId="{11E20A4A-3934-4BC2-9443-D3B2027ECBCD}"/>
          </ac:graphicFrameMkLst>
        </pc:graphicFrameChg>
      </pc:sldChg>
      <pc:sldChg chg="addSp delSp modSp mod">
        <pc:chgData name="Jason Wiese" userId="4bff8d5b-7de6-4655-b397-69b0afc81113" providerId="ADAL" clId="{7FD247B6-66D0-404C-9FDF-772D12E05AA8}" dt="2022-04-28T18:49:49.640" v="621" actId="20577"/>
        <pc:sldMkLst>
          <pc:docMk/>
          <pc:sldMk cId="3142060975" sldId="2144328265"/>
        </pc:sldMkLst>
        <pc:spChg chg="mod">
          <ac:chgData name="Jason Wiese" userId="4bff8d5b-7de6-4655-b397-69b0afc81113" providerId="ADAL" clId="{7FD247B6-66D0-404C-9FDF-772D12E05AA8}" dt="2022-04-28T18:42:34.251" v="151" actId="20577"/>
          <ac:spMkLst>
            <pc:docMk/>
            <pc:sldMk cId="3142060975" sldId="2144328265"/>
            <ac:spMk id="10" creationId="{1F5544B4-64B7-4E00-A1B6-76422658B8ED}"/>
          </ac:spMkLst>
        </pc:spChg>
        <pc:spChg chg="mod">
          <ac:chgData name="Jason Wiese" userId="4bff8d5b-7de6-4655-b397-69b0afc81113" providerId="ADAL" clId="{7FD247B6-66D0-404C-9FDF-772D12E05AA8}" dt="2022-04-28T18:45:44.929" v="321" actId="1035"/>
          <ac:spMkLst>
            <pc:docMk/>
            <pc:sldMk cId="3142060975" sldId="2144328265"/>
            <ac:spMk id="13" creationId="{74104459-6163-4976-A71D-279C5EA292FF}"/>
          </ac:spMkLst>
        </pc:spChg>
        <pc:spChg chg="mod">
          <ac:chgData name="Jason Wiese" userId="4bff8d5b-7de6-4655-b397-69b0afc81113" providerId="ADAL" clId="{7FD247B6-66D0-404C-9FDF-772D12E05AA8}" dt="2022-04-28T18:45:44.929" v="321" actId="1035"/>
          <ac:spMkLst>
            <pc:docMk/>
            <pc:sldMk cId="3142060975" sldId="2144328265"/>
            <ac:spMk id="14" creationId="{FC941FAC-3883-4CDB-97B0-07910C82A089}"/>
          </ac:spMkLst>
        </pc:spChg>
        <pc:spChg chg="mod">
          <ac:chgData name="Jason Wiese" userId="4bff8d5b-7de6-4655-b397-69b0afc81113" providerId="ADAL" clId="{7FD247B6-66D0-404C-9FDF-772D12E05AA8}" dt="2022-04-28T18:45:51.290" v="334" actId="1035"/>
          <ac:spMkLst>
            <pc:docMk/>
            <pc:sldMk cId="3142060975" sldId="2144328265"/>
            <ac:spMk id="15" creationId="{F39FC2F9-5F67-44A5-87C2-46B7BE82ACBD}"/>
          </ac:spMkLst>
        </pc:spChg>
        <pc:spChg chg="mod">
          <ac:chgData name="Jason Wiese" userId="4bff8d5b-7de6-4655-b397-69b0afc81113" providerId="ADAL" clId="{7FD247B6-66D0-404C-9FDF-772D12E05AA8}" dt="2022-04-28T18:45:51.290" v="334" actId="1035"/>
          <ac:spMkLst>
            <pc:docMk/>
            <pc:sldMk cId="3142060975" sldId="2144328265"/>
            <ac:spMk id="16" creationId="{8860168B-8A8F-4931-AD75-F8CB43D7EBA1}"/>
          </ac:spMkLst>
        </pc:spChg>
        <pc:spChg chg="mod">
          <ac:chgData name="Jason Wiese" userId="4bff8d5b-7de6-4655-b397-69b0afc81113" providerId="ADAL" clId="{7FD247B6-66D0-404C-9FDF-772D12E05AA8}" dt="2022-04-28T18:45:55.405" v="335" actId="14100"/>
          <ac:spMkLst>
            <pc:docMk/>
            <pc:sldMk cId="3142060975" sldId="2144328265"/>
            <ac:spMk id="17" creationId="{CF3C1A85-C5AF-4E50-924D-188B5F40FD1B}"/>
          </ac:spMkLst>
        </pc:spChg>
        <pc:spChg chg="mod">
          <ac:chgData name="Jason Wiese" userId="4bff8d5b-7de6-4655-b397-69b0afc81113" providerId="ADAL" clId="{7FD247B6-66D0-404C-9FDF-772D12E05AA8}" dt="2022-04-28T18:49:34.733" v="606" actId="20577"/>
          <ac:spMkLst>
            <pc:docMk/>
            <pc:sldMk cId="3142060975" sldId="2144328265"/>
            <ac:spMk id="18" creationId="{EA79D260-26FA-492E-BC71-549DFE8DE04D}"/>
          </ac:spMkLst>
        </pc:spChg>
        <pc:spChg chg="mod">
          <ac:chgData name="Jason Wiese" userId="4bff8d5b-7de6-4655-b397-69b0afc81113" providerId="ADAL" clId="{7FD247B6-66D0-404C-9FDF-772D12E05AA8}" dt="2022-04-28T18:45:55.405" v="335" actId="14100"/>
          <ac:spMkLst>
            <pc:docMk/>
            <pc:sldMk cId="3142060975" sldId="2144328265"/>
            <ac:spMk id="19" creationId="{15C800D5-975C-490E-B3AA-7BFDED7F4EC7}"/>
          </ac:spMkLst>
        </pc:spChg>
        <pc:spChg chg="add del mod">
          <ac:chgData name="Jason Wiese" userId="4bff8d5b-7de6-4655-b397-69b0afc81113" providerId="ADAL" clId="{7FD247B6-66D0-404C-9FDF-772D12E05AA8}" dt="2022-04-28T18:46:40.920" v="381" actId="478"/>
          <ac:spMkLst>
            <pc:docMk/>
            <pc:sldMk cId="3142060975" sldId="2144328265"/>
            <ac:spMk id="21" creationId="{C4311F40-8D8A-4D22-ABF7-6A31955F1FB6}"/>
          </ac:spMkLst>
        </pc:spChg>
        <pc:spChg chg="add del mod">
          <ac:chgData name="Jason Wiese" userId="4bff8d5b-7de6-4655-b397-69b0afc81113" providerId="ADAL" clId="{7FD247B6-66D0-404C-9FDF-772D12E05AA8}" dt="2022-04-28T18:48:39.828" v="582" actId="478"/>
          <ac:spMkLst>
            <pc:docMk/>
            <pc:sldMk cId="3142060975" sldId="2144328265"/>
            <ac:spMk id="22" creationId="{F80924CD-583F-4887-B6BE-9505643E2FF4}"/>
          </ac:spMkLst>
        </pc:spChg>
        <pc:spChg chg="mod">
          <ac:chgData name="Jason Wiese" userId="4bff8d5b-7de6-4655-b397-69b0afc81113" providerId="ADAL" clId="{7FD247B6-66D0-404C-9FDF-772D12E05AA8}" dt="2022-04-28T18:49:49.640" v="621" actId="20577"/>
          <ac:spMkLst>
            <pc:docMk/>
            <pc:sldMk cId="3142060975" sldId="2144328265"/>
            <ac:spMk id="114" creationId="{808F33F0-8FE8-4CA3-ADCC-DF78506D3A79}"/>
          </ac:spMkLst>
        </pc:spChg>
        <pc:picChg chg="mod">
          <ac:chgData name="Jason Wiese" userId="4bff8d5b-7de6-4655-b397-69b0afc81113" providerId="ADAL" clId="{7FD247B6-66D0-404C-9FDF-772D12E05AA8}" dt="2022-04-28T18:45:44.929" v="321" actId="1035"/>
          <ac:picMkLst>
            <pc:docMk/>
            <pc:sldMk cId="3142060975" sldId="2144328265"/>
            <ac:picMk id="6" creationId="{41FAE441-D59B-4F14-9403-7D8771399F09}"/>
          </ac:picMkLst>
        </pc:picChg>
        <pc:picChg chg="mod">
          <ac:chgData name="Jason Wiese" userId="4bff8d5b-7de6-4655-b397-69b0afc81113" providerId="ADAL" clId="{7FD247B6-66D0-404C-9FDF-772D12E05AA8}" dt="2022-04-28T18:45:51.290" v="334" actId="1035"/>
          <ac:picMkLst>
            <pc:docMk/>
            <pc:sldMk cId="3142060975" sldId="2144328265"/>
            <ac:picMk id="8" creationId="{190AF141-8E8F-4DEE-B5AE-D40A7912AAEF}"/>
          </ac:picMkLst>
        </pc:picChg>
      </pc:sldChg>
      <pc:sldChg chg="modSp mod">
        <pc:chgData name="Jason Wiese" userId="4bff8d5b-7de6-4655-b397-69b0afc81113" providerId="ADAL" clId="{7FD247B6-66D0-404C-9FDF-772D12E05AA8}" dt="2022-04-28T18:51:31.745" v="645" actId="20577"/>
        <pc:sldMkLst>
          <pc:docMk/>
          <pc:sldMk cId="1624925729" sldId="2144328266"/>
        </pc:sldMkLst>
        <pc:spChg chg="mod">
          <ac:chgData name="Jason Wiese" userId="4bff8d5b-7de6-4655-b397-69b0afc81113" providerId="ADAL" clId="{7FD247B6-66D0-404C-9FDF-772D12E05AA8}" dt="2022-04-28T18:50:56.698" v="636" actId="1038"/>
          <ac:spMkLst>
            <pc:docMk/>
            <pc:sldMk cId="1624925729" sldId="2144328266"/>
            <ac:spMk id="10" creationId="{1F5544B4-64B7-4E00-A1B6-76422658B8ED}"/>
          </ac:spMkLst>
        </pc:spChg>
        <pc:spChg chg="mod">
          <ac:chgData name="Jason Wiese" userId="4bff8d5b-7de6-4655-b397-69b0afc81113" providerId="ADAL" clId="{7FD247B6-66D0-404C-9FDF-772D12E05AA8}" dt="2022-04-28T18:51:31.745" v="645" actId="20577"/>
          <ac:spMkLst>
            <pc:docMk/>
            <pc:sldMk cId="1624925729" sldId="2144328266"/>
            <ac:spMk id="27" creationId="{E74EDEF8-3AA0-4C57-9C22-066D15B43B8A}"/>
          </ac:spMkLst>
        </pc:spChg>
        <pc:spChg chg="mod">
          <ac:chgData name="Jason Wiese" userId="4bff8d5b-7de6-4655-b397-69b0afc81113" providerId="ADAL" clId="{7FD247B6-66D0-404C-9FDF-772D12E05AA8}" dt="2022-04-28T18:51:13.145" v="637" actId="113"/>
          <ac:spMkLst>
            <pc:docMk/>
            <pc:sldMk cId="1624925729" sldId="2144328266"/>
            <ac:spMk id="39" creationId="{A82E4043-996A-47B2-AD77-CEA2EB429BCA}"/>
          </ac:spMkLst>
        </pc:spChg>
        <pc:spChg chg="mod">
          <ac:chgData name="Jason Wiese" userId="4bff8d5b-7de6-4655-b397-69b0afc81113" providerId="ADAL" clId="{7FD247B6-66D0-404C-9FDF-772D12E05AA8}" dt="2022-04-28T18:51:23.396" v="642" actId="20577"/>
          <ac:spMkLst>
            <pc:docMk/>
            <pc:sldMk cId="1624925729" sldId="2144328266"/>
            <ac:spMk id="41" creationId="{5681D447-A752-41F0-843D-F69A61387D14}"/>
          </ac:spMkLst>
        </pc:spChg>
      </pc:sldChg>
      <pc:sldChg chg="modSp del mod">
        <pc:chgData name="Jason Wiese" userId="4bff8d5b-7de6-4655-b397-69b0afc81113" providerId="ADAL" clId="{7FD247B6-66D0-404C-9FDF-772D12E05AA8}" dt="2022-04-28T18:54:09.824" v="792" actId="47"/>
        <pc:sldMkLst>
          <pc:docMk/>
          <pc:sldMk cId="4147134956" sldId="2144328267"/>
        </pc:sldMkLst>
        <pc:spChg chg="mod">
          <ac:chgData name="Jason Wiese" userId="4bff8d5b-7de6-4655-b397-69b0afc81113" providerId="ADAL" clId="{7FD247B6-66D0-404C-9FDF-772D12E05AA8}" dt="2022-04-28T18:51:39.748" v="652" actId="1036"/>
          <ac:spMkLst>
            <pc:docMk/>
            <pc:sldMk cId="4147134956" sldId="2144328267"/>
            <ac:spMk id="17" creationId="{D2BB24D3-9FE7-414E-BB5C-3E97B6C96D72}"/>
          </ac:spMkLst>
        </pc:spChg>
        <pc:graphicFrameChg chg="mod">
          <ac:chgData name="Jason Wiese" userId="4bff8d5b-7de6-4655-b397-69b0afc81113" providerId="ADAL" clId="{7FD247B6-66D0-404C-9FDF-772D12E05AA8}" dt="2022-04-28T18:51:46.349" v="653" actId="14100"/>
          <ac:graphicFrameMkLst>
            <pc:docMk/>
            <pc:sldMk cId="4147134956" sldId="2144328267"/>
            <ac:graphicFrameMk id="4" creationId="{D4C393D7-C021-4ECD-9FC0-7B9ABF910B0A}"/>
          </ac:graphicFrameMkLst>
        </pc:graphicFrameChg>
      </pc:sldChg>
      <pc:sldChg chg="modSp mod">
        <pc:chgData name="Jason Wiese" userId="4bff8d5b-7de6-4655-b397-69b0afc81113" providerId="ADAL" clId="{7FD247B6-66D0-404C-9FDF-772D12E05AA8}" dt="2022-04-28T19:16:22.972" v="992" actId="1036"/>
        <pc:sldMkLst>
          <pc:docMk/>
          <pc:sldMk cId="3913359876" sldId="2144328268"/>
        </pc:sldMkLst>
        <pc:spChg chg="mod">
          <ac:chgData name="Jason Wiese" userId="4bff8d5b-7de6-4655-b397-69b0afc81113" providerId="ADAL" clId="{7FD247B6-66D0-404C-9FDF-772D12E05AA8}" dt="2022-04-28T19:16:22.972" v="992" actId="1036"/>
          <ac:spMkLst>
            <pc:docMk/>
            <pc:sldMk cId="3913359876" sldId="2144328268"/>
            <ac:spMk id="10" creationId="{1F5544B4-64B7-4E00-A1B6-76422658B8ED}"/>
          </ac:spMkLst>
        </pc:spChg>
      </pc:sldChg>
      <pc:sldChg chg="addSp delSp modSp mod">
        <pc:chgData name="Jason Wiese" userId="4bff8d5b-7de6-4655-b397-69b0afc81113" providerId="ADAL" clId="{7FD247B6-66D0-404C-9FDF-772D12E05AA8}" dt="2022-04-28T19:22:11.112" v="1120" actId="113"/>
        <pc:sldMkLst>
          <pc:docMk/>
          <pc:sldMk cId="1505683369" sldId="2144328269"/>
        </pc:sldMkLst>
        <pc:spChg chg="add del mod">
          <ac:chgData name="Jason Wiese" userId="4bff8d5b-7de6-4655-b397-69b0afc81113" providerId="ADAL" clId="{7FD247B6-66D0-404C-9FDF-772D12E05AA8}" dt="2022-04-28T19:16:46.096" v="996"/>
          <ac:spMkLst>
            <pc:docMk/>
            <pc:sldMk cId="1505683369" sldId="2144328269"/>
            <ac:spMk id="9" creationId="{21DB2FEA-1441-47C2-ABBB-DD5B3F45AC62}"/>
          </ac:spMkLst>
        </pc:spChg>
        <pc:spChg chg="mod">
          <ac:chgData name="Jason Wiese" userId="4bff8d5b-7de6-4655-b397-69b0afc81113" providerId="ADAL" clId="{7FD247B6-66D0-404C-9FDF-772D12E05AA8}" dt="2022-04-28T19:01:56.020" v="870" actId="14100"/>
          <ac:spMkLst>
            <pc:docMk/>
            <pc:sldMk cId="1505683369" sldId="2144328269"/>
            <ac:spMk id="10" creationId="{1F5544B4-64B7-4E00-A1B6-76422658B8ED}"/>
          </ac:spMkLst>
        </pc:spChg>
        <pc:spChg chg="mod">
          <ac:chgData name="Jason Wiese" userId="4bff8d5b-7de6-4655-b397-69b0afc81113" providerId="ADAL" clId="{7FD247B6-66D0-404C-9FDF-772D12E05AA8}" dt="2022-04-28T18:31:33.205" v="6" actId="20577"/>
          <ac:spMkLst>
            <pc:docMk/>
            <pc:sldMk cId="1505683369" sldId="2144328269"/>
            <ac:spMk id="114" creationId="{808F33F0-8FE8-4CA3-ADCC-DF78506D3A79}"/>
          </ac:spMkLst>
        </pc:spChg>
        <pc:graphicFrameChg chg="mod">
          <ac:chgData name="Jason Wiese" userId="4bff8d5b-7de6-4655-b397-69b0afc81113" providerId="ADAL" clId="{7FD247B6-66D0-404C-9FDF-772D12E05AA8}" dt="2022-04-28T19:22:11.112" v="1120" actId="113"/>
          <ac:graphicFrameMkLst>
            <pc:docMk/>
            <pc:sldMk cId="1505683369" sldId="2144328269"/>
            <ac:graphicFrameMk id="6" creationId="{92367610-57AF-418B-B3DB-AFD9C6B4C79E}"/>
          </ac:graphicFrameMkLst>
        </pc:graphicFrameChg>
      </pc:sldChg>
      <pc:sldChg chg="addSp delSp modSp mod">
        <pc:chgData name="Jason Wiese" userId="4bff8d5b-7de6-4655-b397-69b0afc81113" providerId="ADAL" clId="{7FD247B6-66D0-404C-9FDF-772D12E05AA8}" dt="2022-04-28T19:27:13.828" v="1123" actId="115"/>
        <pc:sldMkLst>
          <pc:docMk/>
          <pc:sldMk cId="968706208" sldId="2144328270"/>
        </pc:sldMkLst>
        <pc:spChg chg="add mod">
          <ac:chgData name="Jason Wiese" userId="4bff8d5b-7de6-4655-b397-69b0afc81113" providerId="ADAL" clId="{7FD247B6-66D0-404C-9FDF-772D12E05AA8}" dt="2022-04-28T19:27:09.113" v="1122" actId="115"/>
          <ac:spMkLst>
            <pc:docMk/>
            <pc:sldMk cId="968706208" sldId="2144328270"/>
            <ac:spMk id="2" creationId="{6887BEF3-0EC3-4D9D-91EB-26DC79E85424}"/>
          </ac:spMkLst>
        </pc:spChg>
        <pc:spChg chg="mod">
          <ac:chgData name="Jason Wiese" userId="4bff8d5b-7de6-4655-b397-69b0afc81113" providerId="ADAL" clId="{7FD247B6-66D0-404C-9FDF-772D12E05AA8}" dt="2022-04-28T18:54:25.550" v="806" actId="14100"/>
          <ac:spMkLst>
            <pc:docMk/>
            <pc:sldMk cId="968706208" sldId="2144328270"/>
            <ac:spMk id="5" creationId="{ABE7A83C-A2C9-42FC-B2E0-06FAA04B175F}"/>
          </ac:spMkLst>
        </pc:spChg>
        <pc:spChg chg="mod">
          <ac:chgData name="Jason Wiese" userId="4bff8d5b-7de6-4655-b397-69b0afc81113" providerId="ADAL" clId="{7FD247B6-66D0-404C-9FDF-772D12E05AA8}" dt="2022-04-28T18:53:39.798" v="723" actId="1035"/>
          <ac:spMkLst>
            <pc:docMk/>
            <pc:sldMk cId="968706208" sldId="2144328270"/>
            <ac:spMk id="6" creationId="{2D71F986-A18F-4D08-94ED-3F46CB4D9C5E}"/>
          </ac:spMkLst>
        </pc:spChg>
        <pc:spChg chg="mod">
          <ac:chgData name="Jason Wiese" userId="4bff8d5b-7de6-4655-b397-69b0afc81113" providerId="ADAL" clId="{7FD247B6-66D0-404C-9FDF-772D12E05AA8}" dt="2022-04-28T19:06:14.917" v="950" actId="14100"/>
          <ac:spMkLst>
            <pc:docMk/>
            <pc:sldMk cId="968706208" sldId="2144328270"/>
            <ac:spMk id="10" creationId="{1F5544B4-64B7-4E00-A1B6-76422658B8ED}"/>
          </ac:spMkLst>
        </pc:spChg>
        <pc:spChg chg="add mod">
          <ac:chgData name="Jason Wiese" userId="4bff8d5b-7de6-4655-b397-69b0afc81113" providerId="ADAL" clId="{7FD247B6-66D0-404C-9FDF-772D12E05AA8}" dt="2022-04-28T19:27:13.828" v="1123" actId="115"/>
          <ac:spMkLst>
            <pc:docMk/>
            <pc:sldMk cId="968706208" sldId="2144328270"/>
            <ac:spMk id="18" creationId="{554A896E-0DB1-4B5F-B805-0E7E77ACEFE1}"/>
          </ac:spMkLst>
        </pc:spChg>
        <pc:grpChg chg="mod">
          <ac:chgData name="Jason Wiese" userId="4bff8d5b-7de6-4655-b397-69b0afc81113" providerId="ADAL" clId="{7FD247B6-66D0-404C-9FDF-772D12E05AA8}" dt="2022-04-28T18:53:39.798" v="723" actId="1035"/>
          <ac:grpSpMkLst>
            <pc:docMk/>
            <pc:sldMk cId="968706208" sldId="2144328270"/>
            <ac:grpSpMk id="7" creationId="{3C876424-F825-49BC-9B1A-85EF660E1C52}"/>
          </ac:grpSpMkLst>
        </pc:grpChg>
        <pc:graphicFrameChg chg="mod">
          <ac:chgData name="Jason Wiese" userId="4bff8d5b-7de6-4655-b397-69b0afc81113" providerId="ADAL" clId="{7FD247B6-66D0-404C-9FDF-772D12E05AA8}" dt="2022-04-28T18:53:39.798" v="723" actId="1035"/>
          <ac:graphicFrameMkLst>
            <pc:docMk/>
            <pc:sldMk cId="968706208" sldId="2144328270"/>
            <ac:graphicFrameMk id="4" creationId="{D4C393D7-C021-4ECD-9FC0-7B9ABF910B0A}"/>
          </ac:graphicFrameMkLst>
        </pc:graphicFrameChg>
        <pc:picChg chg="add del mod">
          <ac:chgData name="Jason Wiese" userId="4bff8d5b-7de6-4655-b397-69b0afc81113" providerId="ADAL" clId="{7FD247B6-66D0-404C-9FDF-772D12E05AA8}" dt="2022-04-28T18:56:08.504" v="823" actId="478"/>
          <ac:picMkLst>
            <pc:docMk/>
            <pc:sldMk cId="968706208" sldId="2144328270"/>
            <ac:picMk id="20" creationId="{42C390DB-1F5D-4B71-8548-1F70483E38B9}"/>
          </ac:picMkLst>
        </pc:picChg>
        <pc:cxnChg chg="add del mod">
          <ac:chgData name="Jason Wiese" userId="4bff8d5b-7de6-4655-b397-69b0afc81113" providerId="ADAL" clId="{7FD247B6-66D0-404C-9FDF-772D12E05AA8}" dt="2022-04-28T18:56:06.294" v="822" actId="478"/>
          <ac:cxnSpMkLst>
            <pc:docMk/>
            <pc:sldMk cId="968706208" sldId="2144328270"/>
            <ac:cxnSpMk id="8" creationId="{437BAE62-BE02-4EE7-AD7D-FABA2C2254E9}"/>
          </ac:cxnSpMkLst>
        </pc:cxnChg>
      </pc:sldChg>
    </pc:docChg>
  </pc:docChgLst>
  <pc:docChgLst>
    <pc:chgData name="Jason Wiese" userId="4bff8d5b-7de6-4655-b397-69b0afc81113" providerId="ADAL" clId="{FD2E8413-C425-40C9-AACA-0CC4472926E7}"/>
    <pc:docChg chg="custSel modSld">
      <pc:chgData name="Jason Wiese" userId="4bff8d5b-7de6-4655-b397-69b0afc81113" providerId="ADAL" clId="{FD2E8413-C425-40C9-AACA-0CC4472926E7}" dt="2022-05-09T04:21:47.358" v="1"/>
      <pc:docMkLst>
        <pc:docMk/>
      </pc:docMkLst>
      <pc:sldChg chg="addSp delSp modSp mod">
        <pc:chgData name="Jason Wiese" userId="4bff8d5b-7de6-4655-b397-69b0afc81113" providerId="ADAL" clId="{FD2E8413-C425-40C9-AACA-0CC4472926E7}" dt="2022-05-09T04:21:47.358" v="1"/>
        <pc:sldMkLst>
          <pc:docMk/>
          <pc:sldMk cId="3919241918" sldId="2144328254"/>
        </pc:sldMkLst>
        <pc:picChg chg="add mod">
          <ac:chgData name="Jason Wiese" userId="4bff8d5b-7de6-4655-b397-69b0afc81113" providerId="ADAL" clId="{FD2E8413-C425-40C9-AACA-0CC4472926E7}" dt="2022-05-09T04:21:47.358" v="1"/>
          <ac:picMkLst>
            <pc:docMk/>
            <pc:sldMk cId="3919241918" sldId="2144328254"/>
            <ac:picMk id="24" creationId="{6A90C1BE-0CBE-0926-2C34-5D61C2F12E06}"/>
          </ac:picMkLst>
        </pc:picChg>
        <pc:picChg chg="del">
          <ac:chgData name="Jason Wiese" userId="4bff8d5b-7de6-4655-b397-69b0afc81113" providerId="ADAL" clId="{FD2E8413-C425-40C9-AACA-0CC4472926E7}" dt="2022-05-09T04:21:37.208" v="0" actId="478"/>
          <ac:picMkLst>
            <pc:docMk/>
            <pc:sldMk cId="3919241918" sldId="2144328254"/>
            <ac:picMk id="30" creationId="{299B91F4-0A72-46CF-A0FB-DC9103612C7E}"/>
          </ac:picMkLst>
        </pc:picChg>
      </pc:sldChg>
    </pc:docChg>
  </pc:docChgLst>
  <pc:docChgLst>
    <pc:chgData name="Jason Wiese" userId="4bff8d5b-7de6-4655-b397-69b0afc81113" providerId="ADAL" clId="{61B031E8-6A11-407D-B78F-CB815150C422}"/>
    <pc:docChg chg="undo custSel modSld">
      <pc:chgData name="Jason Wiese" userId="4bff8d5b-7de6-4655-b397-69b0afc81113" providerId="ADAL" clId="{61B031E8-6A11-407D-B78F-CB815150C422}" dt="2022-05-06T00:20:56.209" v="147" actId="255"/>
      <pc:docMkLst>
        <pc:docMk/>
      </pc:docMkLst>
      <pc:sldChg chg="addSp delSp modSp mod">
        <pc:chgData name="Jason Wiese" userId="4bff8d5b-7de6-4655-b397-69b0afc81113" providerId="ADAL" clId="{61B031E8-6A11-407D-B78F-CB815150C422}" dt="2022-05-06T00:20:56.209" v="147" actId="255"/>
        <pc:sldMkLst>
          <pc:docMk/>
          <pc:sldMk cId="3919241918" sldId="2144328254"/>
        </pc:sldMkLst>
        <pc:spChg chg="mod">
          <ac:chgData name="Jason Wiese" userId="4bff8d5b-7de6-4655-b397-69b0afc81113" providerId="ADAL" clId="{61B031E8-6A11-407D-B78F-CB815150C422}" dt="2022-05-06T00:20:56.209" v="147" actId="255"/>
          <ac:spMkLst>
            <pc:docMk/>
            <pc:sldMk cId="3919241918" sldId="2144328254"/>
            <ac:spMk id="2" creationId="{1090CC60-BE2F-4BCF-A2C8-46E7A5384583}"/>
          </ac:spMkLst>
        </pc:spChg>
        <pc:spChg chg="del">
          <ac:chgData name="Jason Wiese" userId="4bff8d5b-7de6-4655-b397-69b0afc81113" providerId="ADAL" clId="{61B031E8-6A11-407D-B78F-CB815150C422}" dt="2022-05-06T00:12:27.875" v="0" actId="478"/>
          <ac:spMkLst>
            <pc:docMk/>
            <pc:sldMk cId="3919241918" sldId="2144328254"/>
            <ac:spMk id="3" creationId="{3F999BD7-4B03-AA9B-B6F3-4891EFCDC1F7}"/>
          </ac:spMkLst>
        </pc:spChg>
        <pc:spChg chg="mod">
          <ac:chgData name="Jason Wiese" userId="4bff8d5b-7de6-4655-b397-69b0afc81113" providerId="ADAL" clId="{61B031E8-6A11-407D-B78F-CB815150C422}" dt="2022-05-06T00:15:34.288" v="129" actId="1035"/>
          <ac:spMkLst>
            <pc:docMk/>
            <pc:sldMk cId="3919241918" sldId="2144328254"/>
            <ac:spMk id="19" creationId="{86F7A800-5C80-49C0-A0C7-0AEE7CCEF8E5}"/>
          </ac:spMkLst>
        </pc:spChg>
        <pc:spChg chg="add mod">
          <ac:chgData name="Jason Wiese" userId="4bff8d5b-7de6-4655-b397-69b0afc81113" providerId="ADAL" clId="{61B031E8-6A11-407D-B78F-CB815150C422}" dt="2022-05-06T00:18:49.962" v="137" actId="1036"/>
          <ac:spMkLst>
            <pc:docMk/>
            <pc:sldMk cId="3919241918" sldId="2144328254"/>
            <ac:spMk id="20" creationId="{10B451D9-B5F1-19EC-52A6-9609545A4020}"/>
          </ac:spMkLst>
        </pc:spChg>
        <pc:spChg chg="mod">
          <ac:chgData name="Jason Wiese" userId="4bff8d5b-7de6-4655-b397-69b0afc81113" providerId="ADAL" clId="{61B031E8-6A11-407D-B78F-CB815150C422}" dt="2022-05-06T00:18:54.354" v="143" actId="1036"/>
          <ac:spMkLst>
            <pc:docMk/>
            <pc:sldMk cId="3919241918" sldId="2144328254"/>
            <ac:spMk id="25" creationId="{EEB78357-C479-414A-9FF2-4FD162D20FD4}"/>
          </ac:spMkLst>
        </pc:spChg>
        <pc:spChg chg="del">
          <ac:chgData name="Jason Wiese" userId="4bff8d5b-7de6-4655-b397-69b0afc81113" providerId="ADAL" clId="{61B031E8-6A11-407D-B78F-CB815150C422}" dt="2022-05-06T00:12:27.875" v="0" actId="478"/>
          <ac:spMkLst>
            <pc:docMk/>
            <pc:sldMk cId="3919241918" sldId="2144328254"/>
            <ac:spMk id="27" creationId="{79034D33-6E43-45F1-B522-68B34686BAC2}"/>
          </ac:spMkLst>
        </pc:spChg>
        <pc:spChg chg="mod">
          <ac:chgData name="Jason Wiese" userId="4bff8d5b-7de6-4655-b397-69b0afc81113" providerId="ADAL" clId="{61B031E8-6A11-407D-B78F-CB815150C422}" dt="2022-05-06T00:15:34.288" v="129" actId="1035"/>
          <ac:spMkLst>
            <pc:docMk/>
            <pc:sldMk cId="3919241918" sldId="2144328254"/>
            <ac:spMk id="36" creationId="{8F6838BB-FF4C-4E89-9F99-871AF26350C7}"/>
          </ac:spMkLst>
        </pc:spChg>
        <pc:picChg chg="mod">
          <ac:chgData name="Jason Wiese" userId="4bff8d5b-7de6-4655-b397-69b0afc81113" providerId="ADAL" clId="{61B031E8-6A11-407D-B78F-CB815150C422}" dt="2022-05-06T00:15:34.288" v="129" actId="1035"/>
          <ac:picMkLst>
            <pc:docMk/>
            <pc:sldMk cId="3919241918" sldId="2144328254"/>
            <ac:picMk id="6" creationId="{F1DDE7F4-A774-535D-5DA4-02104A66F900}"/>
          </ac:picMkLst>
        </pc:picChg>
        <pc:picChg chg="del">
          <ac:chgData name="Jason Wiese" userId="4bff8d5b-7de6-4655-b397-69b0afc81113" providerId="ADAL" clId="{61B031E8-6A11-407D-B78F-CB815150C422}" dt="2022-05-06T00:18:22.175" v="134" actId="478"/>
          <ac:picMkLst>
            <pc:docMk/>
            <pc:sldMk cId="3919241918" sldId="2144328254"/>
            <ac:picMk id="7" creationId="{39D1BA2A-3E26-4FB5-9FE7-7DA49202B5E8}"/>
          </ac:picMkLst>
        </pc:picChg>
        <pc:picChg chg="add mod">
          <ac:chgData name="Jason Wiese" userId="4bff8d5b-7de6-4655-b397-69b0afc81113" providerId="ADAL" clId="{61B031E8-6A11-407D-B78F-CB815150C422}" dt="2022-05-06T00:15:34.288" v="129" actId="1035"/>
          <ac:picMkLst>
            <pc:docMk/>
            <pc:sldMk cId="3919241918" sldId="2144328254"/>
            <ac:picMk id="22" creationId="{6A4CF79D-F1CB-27D9-7F47-5C69ED8D3F91}"/>
          </ac:picMkLst>
        </pc:picChg>
        <pc:picChg chg="add mod">
          <ac:chgData name="Jason Wiese" userId="4bff8d5b-7de6-4655-b397-69b0afc81113" providerId="ADAL" clId="{61B031E8-6A11-407D-B78F-CB815150C422}" dt="2022-05-06T00:18:36.291" v="135"/>
          <ac:picMkLst>
            <pc:docMk/>
            <pc:sldMk cId="3919241918" sldId="2144328254"/>
            <ac:picMk id="23" creationId="{744FC5FB-35B0-27CC-23AF-7F8FFDCD8BFC}"/>
          </ac:picMkLst>
        </pc:picChg>
        <pc:picChg chg="del">
          <ac:chgData name="Jason Wiese" userId="4bff8d5b-7de6-4655-b397-69b0afc81113" providerId="ADAL" clId="{61B031E8-6A11-407D-B78F-CB815150C422}" dt="2022-05-06T00:12:27.875" v="0" actId="478"/>
          <ac:picMkLst>
            <pc:docMk/>
            <pc:sldMk cId="3919241918" sldId="2144328254"/>
            <ac:picMk id="28" creationId="{D9044B23-4DC2-4844-A500-00A245808540}"/>
          </ac:picMkLst>
        </pc:picChg>
        <pc:picChg chg="mod">
          <ac:chgData name="Jason Wiese" userId="4bff8d5b-7de6-4655-b397-69b0afc81113" providerId="ADAL" clId="{61B031E8-6A11-407D-B78F-CB815150C422}" dt="2022-05-06T00:15:34.288" v="129" actId="1035"/>
          <ac:picMkLst>
            <pc:docMk/>
            <pc:sldMk cId="3919241918" sldId="2144328254"/>
            <ac:picMk id="30" creationId="{299B91F4-0A72-46CF-A0FB-DC9103612C7E}"/>
          </ac:picMkLst>
        </pc:picChg>
        <pc:picChg chg="mod">
          <ac:chgData name="Jason Wiese" userId="4bff8d5b-7de6-4655-b397-69b0afc81113" providerId="ADAL" clId="{61B031E8-6A11-407D-B78F-CB815150C422}" dt="2022-05-06T00:15:34.288" v="129" actId="1035"/>
          <ac:picMkLst>
            <pc:docMk/>
            <pc:sldMk cId="3919241918" sldId="2144328254"/>
            <ac:picMk id="31" creationId="{415B7D5D-6148-49C8-B641-04BBBC65D53E}"/>
          </ac:picMkLst>
        </pc:picChg>
      </pc:sldChg>
    </pc:docChg>
  </pc:docChgLst>
  <pc:docChgLst>
    <pc:chgData name="Leah" userId="d5b2ae9e-9213-4442-b7df-4db8cbe51e5d" providerId="ADAL" clId="{F2D34129-E076-43CC-90A4-BED5806DF780}"/>
    <pc:docChg chg="modSld">
      <pc:chgData name="Leah" userId="d5b2ae9e-9213-4442-b7df-4db8cbe51e5d" providerId="ADAL" clId="{F2D34129-E076-43CC-90A4-BED5806DF780}" dt="2022-05-16T21:09:59.596" v="0"/>
      <pc:docMkLst>
        <pc:docMk/>
      </pc:docMkLst>
      <pc:sldChg chg="modSp">
        <pc:chgData name="Leah" userId="d5b2ae9e-9213-4442-b7df-4db8cbe51e5d" providerId="ADAL" clId="{F2D34129-E076-43CC-90A4-BED5806DF780}" dt="2022-05-16T21:09:59.596" v="0"/>
        <pc:sldMkLst>
          <pc:docMk/>
          <pc:sldMk cId="3919241918" sldId="2144328254"/>
        </pc:sldMkLst>
        <pc:picChg chg="mod">
          <ac:chgData name="Leah" userId="d5b2ae9e-9213-4442-b7df-4db8cbe51e5d" providerId="ADAL" clId="{F2D34129-E076-43CC-90A4-BED5806DF780}" dt="2022-05-16T21:09:59.596" v="0"/>
          <ac:picMkLst>
            <pc:docMk/>
            <pc:sldMk cId="3919241918" sldId="2144328254"/>
            <ac:picMk id="23" creationId="{744FC5FB-35B0-27CC-23AF-7F8FFDCD8BFC}"/>
          </ac:picMkLst>
        </pc:picChg>
      </pc:sldChg>
    </pc:docChg>
  </pc:docChgLst>
  <pc:docChgLst>
    <pc:chgData name="Leah Montner Dixon" userId="d5b2ae9e-9213-4442-b7df-4db8cbe51e5d" providerId="ADAL" clId="{B5F60AE1-BED5-4A26-86AD-B094DF49DCD6}"/>
    <pc:docChg chg="undo redo custSel addSld delSld modSld">
      <pc:chgData name="Leah Montner Dixon" userId="d5b2ae9e-9213-4442-b7df-4db8cbe51e5d" providerId="ADAL" clId="{B5F60AE1-BED5-4A26-86AD-B094DF49DCD6}" dt="2022-05-19T15:38:54.856" v="3448"/>
      <pc:docMkLst>
        <pc:docMk/>
      </pc:docMkLst>
      <pc:sldChg chg="addSp delSp modSp mod">
        <pc:chgData name="Leah Montner Dixon" userId="d5b2ae9e-9213-4442-b7df-4db8cbe51e5d" providerId="ADAL" clId="{B5F60AE1-BED5-4A26-86AD-B094DF49DCD6}" dt="2022-04-28T18:08:51.666" v="3227" actId="20577"/>
        <pc:sldMkLst>
          <pc:docMk/>
          <pc:sldMk cId="586544117" sldId="259"/>
        </pc:sldMkLst>
        <pc:spChg chg="mod">
          <ac:chgData name="Leah Montner Dixon" userId="d5b2ae9e-9213-4442-b7df-4db8cbe51e5d" providerId="ADAL" clId="{B5F60AE1-BED5-4A26-86AD-B094DF49DCD6}" dt="2022-04-28T18:08:51.666" v="3227" actId="20577"/>
          <ac:spMkLst>
            <pc:docMk/>
            <pc:sldMk cId="586544117" sldId="259"/>
            <ac:spMk id="12" creationId="{D3ED8F18-80E6-D449-A031-541661F2A42F}"/>
          </ac:spMkLst>
        </pc:spChg>
        <pc:picChg chg="add mod ord modCrop">
          <ac:chgData name="Leah Montner Dixon" userId="d5b2ae9e-9213-4442-b7df-4db8cbe51e5d" providerId="ADAL" clId="{B5F60AE1-BED5-4A26-86AD-B094DF49DCD6}" dt="2022-04-26T19:38:11.142" v="33" actId="14100"/>
          <ac:picMkLst>
            <pc:docMk/>
            <pc:sldMk cId="586544117" sldId="259"/>
            <ac:picMk id="3" creationId="{154B5115-9FAB-4020-9BBC-5E075E1FA1BC}"/>
          </ac:picMkLst>
        </pc:picChg>
        <pc:picChg chg="del">
          <ac:chgData name="Leah Montner Dixon" userId="d5b2ae9e-9213-4442-b7df-4db8cbe51e5d" providerId="ADAL" clId="{B5F60AE1-BED5-4A26-86AD-B094DF49DCD6}" dt="2022-04-26T18:56:42.188" v="1" actId="478"/>
          <ac:picMkLst>
            <pc:docMk/>
            <pc:sldMk cId="586544117" sldId="259"/>
            <ac:picMk id="5" creationId="{CFFE50AF-0B6A-4320-B4F7-C08337B9EE62}"/>
          </ac:picMkLst>
        </pc:picChg>
      </pc:sldChg>
      <pc:sldChg chg="addSp delSp modSp mod">
        <pc:chgData name="Leah Montner Dixon" userId="d5b2ae9e-9213-4442-b7df-4db8cbe51e5d" providerId="ADAL" clId="{B5F60AE1-BED5-4A26-86AD-B094DF49DCD6}" dt="2022-04-28T15:39:29.940" v="1571" actId="14100"/>
        <pc:sldMkLst>
          <pc:docMk/>
          <pc:sldMk cId="2506243694" sldId="2144327391"/>
        </pc:sldMkLst>
        <pc:spChg chg="del">
          <ac:chgData name="Leah Montner Dixon" userId="d5b2ae9e-9213-4442-b7df-4db8cbe51e5d" providerId="ADAL" clId="{B5F60AE1-BED5-4A26-86AD-B094DF49DCD6}" dt="2022-04-26T19:01:21.076" v="2" actId="478"/>
          <ac:spMkLst>
            <pc:docMk/>
            <pc:sldMk cId="2506243694" sldId="2144327391"/>
            <ac:spMk id="5" creationId="{35FDCF91-6F8E-4BC3-B7D8-7595EEC83C3A}"/>
          </ac:spMkLst>
        </pc:spChg>
        <pc:spChg chg="mod">
          <ac:chgData name="Leah Montner Dixon" userId="d5b2ae9e-9213-4442-b7df-4db8cbe51e5d" providerId="ADAL" clId="{B5F60AE1-BED5-4A26-86AD-B094DF49DCD6}" dt="2022-04-28T15:39:29.940" v="1571" actId="14100"/>
          <ac:spMkLst>
            <pc:docMk/>
            <pc:sldMk cId="2506243694" sldId="2144327391"/>
            <ac:spMk id="10" creationId="{E3D88B66-E87E-424D-8CCE-314107D81A14}"/>
          </ac:spMkLst>
        </pc:spChg>
        <pc:picChg chg="add del mod">
          <ac:chgData name="Leah Montner Dixon" userId="d5b2ae9e-9213-4442-b7df-4db8cbe51e5d" providerId="ADAL" clId="{B5F60AE1-BED5-4A26-86AD-B094DF49DCD6}" dt="2022-04-26T19:44:56.607" v="35" actId="478"/>
          <ac:picMkLst>
            <pc:docMk/>
            <pc:sldMk cId="2506243694" sldId="2144327391"/>
            <ac:picMk id="4" creationId="{C6932A3A-202D-4481-A3D8-C7BAABCB5378}"/>
          </ac:picMkLst>
        </pc:picChg>
        <pc:picChg chg="del">
          <ac:chgData name="Leah Montner Dixon" userId="d5b2ae9e-9213-4442-b7df-4db8cbe51e5d" providerId="ADAL" clId="{B5F60AE1-BED5-4A26-86AD-B094DF49DCD6}" dt="2022-04-26T19:01:21.076" v="2" actId="478"/>
          <ac:picMkLst>
            <pc:docMk/>
            <pc:sldMk cId="2506243694" sldId="2144327391"/>
            <ac:picMk id="4" creationId="{D966990A-3EE3-4A05-A185-C1BBBE9AE39E}"/>
          </ac:picMkLst>
        </pc:picChg>
        <pc:picChg chg="del">
          <ac:chgData name="Leah Montner Dixon" userId="d5b2ae9e-9213-4442-b7df-4db8cbe51e5d" providerId="ADAL" clId="{B5F60AE1-BED5-4A26-86AD-B094DF49DCD6}" dt="2022-04-26T19:45:37.335" v="45" actId="478"/>
          <ac:picMkLst>
            <pc:docMk/>
            <pc:sldMk cId="2506243694" sldId="2144327391"/>
            <ac:picMk id="6" creationId="{B4B84109-E3E0-4C12-BB0F-85A28D24D65F}"/>
          </ac:picMkLst>
        </pc:picChg>
        <pc:picChg chg="add mod ord modCrop">
          <ac:chgData name="Leah Montner Dixon" userId="d5b2ae9e-9213-4442-b7df-4db8cbe51e5d" providerId="ADAL" clId="{B5F60AE1-BED5-4A26-86AD-B094DF49DCD6}" dt="2022-04-26T19:45:47.742" v="47" actId="732"/>
          <ac:picMkLst>
            <pc:docMk/>
            <pc:sldMk cId="2506243694" sldId="2144327391"/>
            <ac:picMk id="7" creationId="{57153539-504F-424E-83C8-08F4CCCED881}"/>
          </ac:picMkLst>
        </pc:picChg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1622541504" sldId="2144327906"/>
        </pc:sldMkLst>
      </pc:sldChg>
      <pc:sldChg chg="addSp delSp modSp mod">
        <pc:chgData name="Leah Montner Dixon" userId="d5b2ae9e-9213-4442-b7df-4db8cbe51e5d" providerId="ADAL" clId="{B5F60AE1-BED5-4A26-86AD-B094DF49DCD6}" dt="2022-04-28T15:06:39.226" v="1544" actId="1076"/>
        <pc:sldMkLst>
          <pc:docMk/>
          <pc:sldMk cId="826583887" sldId="2144328105"/>
        </pc:sldMkLst>
        <pc:spChg chg="add del mod">
          <ac:chgData name="Leah Montner Dixon" userId="d5b2ae9e-9213-4442-b7df-4db8cbe51e5d" providerId="ADAL" clId="{B5F60AE1-BED5-4A26-86AD-B094DF49DCD6}" dt="2022-04-28T14:50:51.149" v="981" actId="478"/>
          <ac:spMkLst>
            <pc:docMk/>
            <pc:sldMk cId="826583887" sldId="2144328105"/>
            <ac:spMk id="2" creationId="{97656B43-E4E9-458D-90E0-912A2B4CC174}"/>
          </ac:spMkLst>
        </pc:spChg>
        <pc:spChg chg="add mod">
          <ac:chgData name="Leah Montner Dixon" userId="d5b2ae9e-9213-4442-b7df-4db8cbe51e5d" providerId="ADAL" clId="{B5F60AE1-BED5-4A26-86AD-B094DF49DCD6}" dt="2022-04-28T15:06:39.226" v="1544" actId="1076"/>
          <ac:spMkLst>
            <pc:docMk/>
            <pc:sldMk cId="826583887" sldId="2144328105"/>
            <ac:spMk id="3" creationId="{0DEB284E-A042-438B-8A0F-5309B76E61B7}"/>
          </ac:spMkLst>
        </pc:spChg>
        <pc:spChg chg="mod">
          <ac:chgData name="Leah Montner Dixon" userId="d5b2ae9e-9213-4442-b7df-4db8cbe51e5d" providerId="ADAL" clId="{B5F60AE1-BED5-4A26-86AD-B094DF49DCD6}" dt="2022-04-28T15:01:55.648" v="1465" actId="554"/>
          <ac:spMkLst>
            <pc:docMk/>
            <pc:sldMk cId="826583887" sldId="2144328105"/>
            <ac:spMk id="9" creationId="{0576600E-D3C2-4B0A-8CF1-06BF3B35129A}"/>
          </ac:spMkLst>
        </pc:spChg>
        <pc:spChg chg="del">
          <ac:chgData name="Leah Montner Dixon" userId="d5b2ae9e-9213-4442-b7df-4db8cbe51e5d" providerId="ADAL" clId="{B5F60AE1-BED5-4A26-86AD-B094DF49DCD6}" dt="2022-04-26T19:47:58.296" v="136" actId="478"/>
          <ac:spMkLst>
            <pc:docMk/>
            <pc:sldMk cId="826583887" sldId="2144328105"/>
            <ac:spMk id="10" creationId="{9A560180-A9CA-4711-9773-CB371B04B8FC}"/>
          </ac:spMkLst>
        </pc:spChg>
        <pc:spChg chg="add del mod">
          <ac:chgData name="Leah Montner Dixon" userId="d5b2ae9e-9213-4442-b7df-4db8cbe51e5d" providerId="ADAL" clId="{B5F60AE1-BED5-4A26-86AD-B094DF49DCD6}" dt="2022-04-28T15:05:23.427" v="1476"/>
          <ac:spMkLst>
            <pc:docMk/>
            <pc:sldMk cId="826583887" sldId="2144328105"/>
            <ac:spMk id="17" creationId="{4810F238-89EC-44AF-9668-8ECACA327BA0}"/>
          </ac:spMkLst>
        </pc:spChg>
        <pc:spChg chg="add del mod">
          <ac:chgData name="Leah Montner Dixon" userId="d5b2ae9e-9213-4442-b7df-4db8cbe51e5d" providerId="ADAL" clId="{B5F60AE1-BED5-4A26-86AD-B094DF49DCD6}" dt="2022-04-28T15:05:36.273" v="1483" actId="20577"/>
          <ac:spMkLst>
            <pc:docMk/>
            <pc:sldMk cId="826583887" sldId="2144328105"/>
            <ac:spMk id="18" creationId="{0181460E-DF4A-42BA-9EB2-F052860B0975}"/>
          </ac:spMkLst>
        </pc:spChg>
        <pc:spChg chg="add del mod">
          <ac:chgData name="Leah Montner Dixon" userId="d5b2ae9e-9213-4442-b7df-4db8cbe51e5d" providerId="ADAL" clId="{B5F60AE1-BED5-4A26-86AD-B094DF49DCD6}" dt="2022-04-28T15:05:46.544" v="1494" actId="20577"/>
          <ac:spMkLst>
            <pc:docMk/>
            <pc:sldMk cId="826583887" sldId="2144328105"/>
            <ac:spMk id="19" creationId="{C11BA066-A30E-4C0B-B603-D4BE0845EB56}"/>
          </ac:spMkLst>
        </pc:spChg>
        <pc:spChg chg="add del mod">
          <ac:chgData name="Leah Montner Dixon" userId="d5b2ae9e-9213-4442-b7df-4db8cbe51e5d" providerId="ADAL" clId="{B5F60AE1-BED5-4A26-86AD-B094DF49DCD6}" dt="2022-04-28T15:06:14.041" v="1509" actId="20577"/>
          <ac:spMkLst>
            <pc:docMk/>
            <pc:sldMk cId="826583887" sldId="2144328105"/>
            <ac:spMk id="20" creationId="{B9948F1E-CFC6-415D-AE66-0643267CD9B6}"/>
          </ac:spMkLst>
        </pc:spChg>
        <pc:spChg chg="mod">
          <ac:chgData name="Leah Montner Dixon" userId="d5b2ae9e-9213-4442-b7df-4db8cbe51e5d" providerId="ADAL" clId="{B5F60AE1-BED5-4A26-86AD-B094DF49DCD6}" dt="2022-04-28T15:02:02.975" v="1473" actId="1035"/>
          <ac:spMkLst>
            <pc:docMk/>
            <pc:sldMk cId="826583887" sldId="2144328105"/>
            <ac:spMk id="22" creationId="{16059C99-3992-46E9-A6BA-2F7FEBD3CE72}"/>
          </ac:spMkLst>
        </pc:spChg>
        <pc:spChg chg="mod">
          <ac:chgData name="Leah Montner Dixon" userId="d5b2ae9e-9213-4442-b7df-4db8cbe51e5d" providerId="ADAL" clId="{B5F60AE1-BED5-4A26-86AD-B094DF49DCD6}" dt="2022-04-28T15:01:55.648" v="1465" actId="554"/>
          <ac:spMkLst>
            <pc:docMk/>
            <pc:sldMk cId="826583887" sldId="2144328105"/>
            <ac:spMk id="24" creationId="{9EC42185-7A75-4258-B08B-93CCCC3B8EEC}"/>
          </ac:spMkLst>
        </pc:spChg>
        <pc:spChg chg="mod">
          <ac:chgData name="Leah Montner Dixon" userId="d5b2ae9e-9213-4442-b7df-4db8cbe51e5d" providerId="ADAL" clId="{B5F60AE1-BED5-4A26-86AD-B094DF49DCD6}" dt="2022-04-28T15:02:02.975" v="1473" actId="1035"/>
          <ac:spMkLst>
            <pc:docMk/>
            <pc:sldMk cId="826583887" sldId="2144328105"/>
            <ac:spMk id="26" creationId="{8F11F2B3-DEC8-4DD7-972F-33EB3ADB8A9C}"/>
          </ac:spMkLst>
        </pc:spChg>
        <pc:picChg chg="del">
          <ac:chgData name="Leah Montner Dixon" userId="d5b2ae9e-9213-4442-b7df-4db8cbe51e5d" providerId="ADAL" clId="{B5F60AE1-BED5-4A26-86AD-B094DF49DCD6}" dt="2022-04-28T14:51:17.951" v="982" actId="478"/>
          <ac:picMkLst>
            <pc:docMk/>
            <pc:sldMk cId="826583887" sldId="2144328105"/>
            <ac:picMk id="4" creationId="{14EF11A5-65CF-4473-B6C4-B53D27C79F43}"/>
          </ac:picMkLst>
        </pc:picChg>
        <pc:picChg chg="del">
          <ac:chgData name="Leah Montner Dixon" userId="d5b2ae9e-9213-4442-b7df-4db8cbe51e5d" providerId="ADAL" clId="{B5F60AE1-BED5-4A26-86AD-B094DF49DCD6}" dt="2022-04-26T19:47:58.296" v="136" actId="478"/>
          <ac:picMkLst>
            <pc:docMk/>
            <pc:sldMk cId="826583887" sldId="2144328105"/>
            <ac:picMk id="5" creationId="{6059A65E-B154-4B8C-8EA8-A924C404B023}"/>
          </ac:picMkLst>
        </pc:picChg>
        <pc:picChg chg="del">
          <ac:chgData name="Leah Montner Dixon" userId="d5b2ae9e-9213-4442-b7df-4db8cbe51e5d" providerId="ADAL" clId="{B5F60AE1-BED5-4A26-86AD-B094DF49DCD6}" dt="2022-04-28T14:51:17.951" v="982" actId="478"/>
          <ac:picMkLst>
            <pc:docMk/>
            <pc:sldMk cId="826583887" sldId="2144328105"/>
            <ac:picMk id="23" creationId="{23F52D7B-329B-4A9E-B73E-08A1AF76E4DA}"/>
          </ac:picMkLst>
        </pc:picChg>
        <pc:picChg chg="add mod">
          <ac:chgData name="Leah Montner Dixon" userId="d5b2ae9e-9213-4442-b7df-4db8cbe51e5d" providerId="ADAL" clId="{B5F60AE1-BED5-4A26-86AD-B094DF49DCD6}" dt="2022-04-28T15:01:44.747" v="1462" actId="554"/>
          <ac:picMkLst>
            <pc:docMk/>
            <pc:sldMk cId="826583887" sldId="2144328105"/>
            <ac:picMk id="25" creationId="{14B287B9-4D01-4364-9185-EDFDDE00A9DC}"/>
          </ac:picMkLst>
        </pc:picChg>
        <pc:picChg chg="add mod">
          <ac:chgData name="Leah Montner Dixon" userId="d5b2ae9e-9213-4442-b7df-4db8cbe51e5d" providerId="ADAL" clId="{B5F60AE1-BED5-4A26-86AD-B094DF49DCD6}" dt="2022-04-28T15:02:05.602" v="1475" actId="1076"/>
          <ac:picMkLst>
            <pc:docMk/>
            <pc:sldMk cId="826583887" sldId="2144328105"/>
            <ac:picMk id="27" creationId="{935DB20C-03A5-4CB3-88F7-9D316CBA4B8B}"/>
          </ac:picMkLst>
        </pc:picChg>
        <pc:picChg chg="add mod">
          <ac:chgData name="Leah Montner Dixon" userId="d5b2ae9e-9213-4442-b7df-4db8cbe51e5d" providerId="ADAL" clId="{B5F60AE1-BED5-4A26-86AD-B094DF49DCD6}" dt="2022-04-28T15:01:44.747" v="1462" actId="554"/>
          <ac:picMkLst>
            <pc:docMk/>
            <pc:sldMk cId="826583887" sldId="2144328105"/>
            <ac:picMk id="28" creationId="{BE5A41F4-E38E-4005-B5FD-0DC9DE6DB7AB}"/>
          </ac:picMkLst>
        </pc:picChg>
        <pc:picChg chg="del">
          <ac:chgData name="Leah Montner Dixon" userId="d5b2ae9e-9213-4442-b7df-4db8cbe51e5d" providerId="ADAL" clId="{B5F60AE1-BED5-4A26-86AD-B094DF49DCD6}" dt="2022-04-28T14:51:17.951" v="982" actId="478"/>
          <ac:picMkLst>
            <pc:docMk/>
            <pc:sldMk cId="826583887" sldId="2144328105"/>
            <ac:picMk id="29" creationId="{9FD4FAD4-44CF-474A-9D37-60C1B900E79D}"/>
          </ac:picMkLst>
        </pc:picChg>
        <pc:picChg chg="add mod">
          <ac:chgData name="Leah Montner Dixon" userId="d5b2ae9e-9213-4442-b7df-4db8cbe51e5d" providerId="ADAL" clId="{B5F60AE1-BED5-4A26-86AD-B094DF49DCD6}" dt="2022-04-28T15:01:51.266" v="1464" actId="554"/>
          <ac:picMkLst>
            <pc:docMk/>
            <pc:sldMk cId="826583887" sldId="2144328105"/>
            <ac:picMk id="30" creationId="{4F366399-11BC-41A1-9DCE-41BDAA51A6DF}"/>
          </ac:picMkLst>
        </pc:picChg>
        <pc:picChg chg="add del mod">
          <ac:chgData name="Leah Montner Dixon" userId="d5b2ae9e-9213-4442-b7df-4db8cbe51e5d" providerId="ADAL" clId="{B5F60AE1-BED5-4A26-86AD-B094DF49DCD6}" dt="2022-04-28T15:00:38.766" v="1454" actId="478"/>
          <ac:picMkLst>
            <pc:docMk/>
            <pc:sldMk cId="826583887" sldId="2144328105"/>
            <ac:picMk id="31" creationId="{B575A1BB-45DF-44AF-86BD-CB31C395F6AE}"/>
          </ac:picMkLst>
        </pc:picChg>
        <pc:picChg chg="del">
          <ac:chgData name="Leah Montner Dixon" userId="d5b2ae9e-9213-4442-b7df-4db8cbe51e5d" providerId="ADAL" clId="{B5F60AE1-BED5-4A26-86AD-B094DF49DCD6}" dt="2022-04-28T14:51:17.951" v="982" actId="478"/>
          <ac:picMkLst>
            <pc:docMk/>
            <pc:sldMk cId="826583887" sldId="2144328105"/>
            <ac:picMk id="35" creationId="{BE8E73DD-059F-4526-B49F-869EB9F6801E}"/>
          </ac:picMkLst>
        </pc:picChg>
      </pc:sldChg>
      <pc:sldChg chg="modSp mod addCm delCm">
        <pc:chgData name="Leah Montner Dixon" userId="d5b2ae9e-9213-4442-b7df-4db8cbe51e5d" providerId="ADAL" clId="{B5F60AE1-BED5-4A26-86AD-B094DF49DCD6}" dt="2022-04-28T16:11:06.002" v="1950"/>
        <pc:sldMkLst>
          <pc:docMk/>
          <pc:sldMk cId="732019880" sldId="2144328106"/>
        </pc:sldMkLst>
        <pc:spChg chg="mod">
          <ac:chgData name="Leah Montner Dixon" userId="d5b2ae9e-9213-4442-b7df-4db8cbe51e5d" providerId="ADAL" clId="{B5F60AE1-BED5-4A26-86AD-B094DF49DCD6}" dt="2022-04-28T16:11:02.805" v="1949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181984980" sldId="2144328238"/>
        </pc:sldMkLst>
      </pc:sldChg>
      <pc:sldChg chg="addSp delSp modSp mod">
        <pc:chgData name="Leah Montner Dixon" userId="d5b2ae9e-9213-4442-b7df-4db8cbe51e5d" providerId="ADAL" clId="{B5F60AE1-BED5-4A26-86AD-B094DF49DCD6}" dt="2022-04-28T14:41:11.369" v="979" actId="1035"/>
        <pc:sldMkLst>
          <pc:docMk/>
          <pc:sldMk cId="2089898149" sldId="2144328243"/>
        </pc:sldMkLst>
        <pc:spChg chg="mod">
          <ac:chgData name="Leah Montner Dixon" userId="d5b2ae9e-9213-4442-b7df-4db8cbe51e5d" providerId="ADAL" clId="{B5F60AE1-BED5-4A26-86AD-B094DF49DCD6}" dt="2022-04-26T20:15:11.108" v="287" actId="1076"/>
          <ac:spMkLst>
            <pc:docMk/>
            <pc:sldMk cId="2089898149" sldId="2144328243"/>
            <ac:spMk id="10" creationId="{1F5544B4-64B7-4E00-A1B6-76422658B8ED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23" creationId="{3C5D2452-66AE-460D-9273-3B7F82BDE63C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24" creationId="{B6C5D20F-3800-4563-A25D-D1E07490CDAC}"/>
          </ac:spMkLst>
        </pc:spChg>
        <pc:spChg chg="del">
          <ac:chgData name="Leah Montner Dixon" userId="d5b2ae9e-9213-4442-b7df-4db8cbe51e5d" providerId="ADAL" clId="{B5F60AE1-BED5-4A26-86AD-B094DF49DCD6}" dt="2022-04-26T20:20:12.062" v="288" actId="478"/>
          <ac:spMkLst>
            <pc:docMk/>
            <pc:sldMk cId="2089898149" sldId="2144328243"/>
            <ac:spMk id="25" creationId="{256EFC29-4811-4C2C-96D0-112123C3F8D1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30" creationId="{3D116B68-6728-4527-910C-1EDCF484EF34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31" creationId="{A2E2E31C-3E1E-484E-B43B-50A5816C15CA}"/>
          </ac:spMkLst>
        </pc:spChg>
        <pc:spChg chg="add mod">
          <ac:chgData name="Leah Montner Dixon" userId="d5b2ae9e-9213-4442-b7df-4db8cbe51e5d" providerId="ADAL" clId="{B5F60AE1-BED5-4A26-86AD-B094DF49DCD6}" dt="2022-04-26T20:20:12.386" v="289"/>
          <ac:spMkLst>
            <pc:docMk/>
            <pc:sldMk cId="2089898149" sldId="2144328243"/>
            <ac:spMk id="33" creationId="{953B7887-1578-4FD1-BA32-061F6E60FCAC}"/>
          </ac:spMkLst>
        </pc:spChg>
        <pc:spChg chg="add mod">
          <ac:chgData name="Leah Montner Dixon" userId="d5b2ae9e-9213-4442-b7df-4db8cbe51e5d" providerId="ADAL" clId="{B5F60AE1-BED5-4A26-86AD-B094DF49DCD6}" dt="2022-04-26T20:20:12.386" v="289"/>
          <ac:spMkLst>
            <pc:docMk/>
            <pc:sldMk cId="2089898149" sldId="2144328243"/>
            <ac:spMk id="34" creationId="{4DB7B292-0828-406C-807B-04DB408E5C2B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35" creationId="{D3589DF9-3963-48CE-8DC2-1C95217C32A5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36" creationId="{A7A69E46-D1D1-450F-80C9-BA55178F8DBE}"/>
          </ac:spMkLst>
        </pc:spChg>
        <pc:spChg chg="add del mod">
          <ac:chgData name="Leah Montner Dixon" userId="d5b2ae9e-9213-4442-b7df-4db8cbe51e5d" providerId="ADAL" clId="{B5F60AE1-BED5-4A26-86AD-B094DF49DCD6}" dt="2022-04-26T20:21:54.621" v="292" actId="478"/>
          <ac:spMkLst>
            <pc:docMk/>
            <pc:sldMk cId="2089898149" sldId="2144328243"/>
            <ac:spMk id="37" creationId="{41D47CE1-7847-4E3D-9566-D8F50F34C2B2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38" creationId="{46E0F0FC-F94B-4DE3-83A8-3D6A73DF4043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39" creationId="{ADA8C575-0645-46DD-8151-B8F6DC208DD7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40" creationId="{57074983-43DA-485E-BC22-A2FF36300630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41" creationId="{84B27A4D-D40F-4E30-9D4B-F45E8959D04C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42" creationId="{58E2A5B3-2B11-4A6F-AE54-2F12DFBA7754}"/>
          </ac:spMkLst>
        </pc:spChg>
        <pc:spChg chg="add mod">
          <ac:chgData name="Leah Montner Dixon" userId="d5b2ae9e-9213-4442-b7df-4db8cbe51e5d" providerId="ADAL" clId="{B5F60AE1-BED5-4A26-86AD-B094DF49DCD6}" dt="2022-04-28T14:41:11.369" v="979" actId="1035"/>
          <ac:spMkLst>
            <pc:docMk/>
            <pc:sldMk cId="2089898149" sldId="2144328243"/>
            <ac:spMk id="43" creationId="{3048BFD2-23E0-4BE4-9A97-9E8D5F24DA4C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48" creationId="{DBC0D77C-8FD4-46CC-8348-ACF9E39077C3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54" creationId="{4451E441-3AA6-417B-BB0B-F0C6CC79A722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55" creationId="{4DE17F4F-CB90-44DB-A85E-E60E4B9CD28F}"/>
          </ac:spMkLst>
        </pc:spChg>
        <pc:spChg chg="del">
          <ac:chgData name="Leah Montner Dixon" userId="d5b2ae9e-9213-4442-b7df-4db8cbe51e5d" providerId="ADAL" clId="{B5F60AE1-BED5-4A26-86AD-B094DF49DCD6}" dt="2022-04-26T20:08:52.660" v="182" actId="478"/>
          <ac:spMkLst>
            <pc:docMk/>
            <pc:sldMk cId="2089898149" sldId="2144328243"/>
            <ac:spMk id="56" creationId="{8CF05E1D-1499-4D15-A058-3706E45536E1}"/>
          </ac:spMkLst>
        </pc:spChg>
        <pc:spChg chg="mod">
          <ac:chgData name="Leah Montner Dixon" userId="d5b2ae9e-9213-4442-b7df-4db8cbe51e5d" providerId="ADAL" clId="{B5F60AE1-BED5-4A26-86AD-B094DF49DCD6}" dt="2022-04-26T20:53:28.024" v="753" actId="20577"/>
          <ac:spMkLst>
            <pc:docMk/>
            <pc:sldMk cId="2089898149" sldId="2144328243"/>
            <ac:spMk id="114" creationId="{808F33F0-8FE8-4CA3-ADCC-DF78506D3A79}"/>
          </ac:spMkLst>
        </pc:spChg>
        <pc:graphicFrameChg chg="add mod">
          <ac:chgData name="Leah Montner Dixon" userId="d5b2ae9e-9213-4442-b7df-4db8cbe51e5d" providerId="ADAL" clId="{B5F60AE1-BED5-4A26-86AD-B094DF49DCD6}" dt="2022-04-28T14:41:11.369" v="979" actId="1035"/>
          <ac:graphicFrameMkLst>
            <pc:docMk/>
            <pc:sldMk cId="2089898149" sldId="2144328243"/>
            <ac:graphicFrameMk id="11" creationId="{11E20A4A-3934-4BC2-9443-D3B2027ECBCD}"/>
          </ac:graphicFrameMkLst>
        </pc:graphicFrameChg>
        <pc:picChg chg="del">
          <ac:chgData name="Leah Montner Dixon" userId="d5b2ae9e-9213-4442-b7df-4db8cbe51e5d" providerId="ADAL" clId="{B5F60AE1-BED5-4A26-86AD-B094DF49DCD6}" dt="2022-04-26T20:08:52.660" v="182" actId="478"/>
          <ac:picMkLst>
            <pc:docMk/>
            <pc:sldMk cId="2089898149" sldId="2144328243"/>
            <ac:picMk id="3" creationId="{EBF3E9FB-A6A2-4B0C-9A07-D0262A57E977}"/>
          </ac:picMkLst>
        </pc:picChg>
        <pc:picChg chg="del">
          <ac:chgData name="Leah Montner Dixon" userId="d5b2ae9e-9213-4442-b7df-4db8cbe51e5d" providerId="ADAL" clId="{B5F60AE1-BED5-4A26-86AD-B094DF49DCD6}" dt="2022-04-26T20:08:52.660" v="182" actId="478"/>
          <ac:picMkLst>
            <pc:docMk/>
            <pc:sldMk cId="2089898149" sldId="2144328243"/>
            <ac:picMk id="5" creationId="{B5239626-D121-4AB9-880E-79E4E1B8B37A}"/>
          </ac:picMkLst>
        </pc:picChg>
        <pc:picChg chg="del">
          <ac:chgData name="Leah Montner Dixon" userId="d5b2ae9e-9213-4442-b7df-4db8cbe51e5d" providerId="ADAL" clId="{B5F60AE1-BED5-4A26-86AD-B094DF49DCD6}" dt="2022-04-26T20:08:52.660" v="182" actId="478"/>
          <ac:picMkLst>
            <pc:docMk/>
            <pc:sldMk cId="2089898149" sldId="2144328243"/>
            <ac:picMk id="7" creationId="{2103E1CF-6873-4E83-BC06-1745A58B3BB4}"/>
          </ac:picMkLst>
        </pc:picChg>
        <pc:picChg chg="del">
          <ac:chgData name="Leah Montner Dixon" userId="d5b2ae9e-9213-4442-b7df-4db8cbe51e5d" providerId="ADAL" clId="{B5F60AE1-BED5-4A26-86AD-B094DF49DCD6}" dt="2022-04-26T20:08:52.660" v="182" actId="478"/>
          <ac:picMkLst>
            <pc:docMk/>
            <pc:sldMk cId="2089898149" sldId="2144328243"/>
            <ac:picMk id="8" creationId="{A99011C0-2864-4EA0-B481-28E2B14B3E76}"/>
          </ac:picMkLst>
        </pc:picChg>
        <pc:picChg chg="del">
          <ac:chgData name="Leah Montner Dixon" userId="d5b2ae9e-9213-4442-b7df-4db8cbe51e5d" providerId="ADAL" clId="{B5F60AE1-BED5-4A26-86AD-B094DF49DCD6}" dt="2022-04-26T20:08:52.660" v="182" actId="478"/>
          <ac:picMkLst>
            <pc:docMk/>
            <pc:sldMk cId="2089898149" sldId="2144328243"/>
            <ac:picMk id="9" creationId="{2DA2BBF3-529A-4680-BEE0-623C000066DC}"/>
          </ac:picMkLst>
        </pc:picChg>
        <pc:cxnChg chg="del">
          <ac:chgData name="Leah Montner Dixon" userId="d5b2ae9e-9213-4442-b7df-4db8cbe51e5d" providerId="ADAL" clId="{B5F60AE1-BED5-4A26-86AD-B094DF49DCD6}" dt="2022-04-26T20:08:52.660" v="182" actId="478"/>
          <ac:cxnSpMkLst>
            <pc:docMk/>
            <pc:sldMk cId="2089898149" sldId="2144328243"/>
            <ac:cxnSpMk id="44" creationId="{8386D883-E388-445D-825E-B1E9DD674EF6}"/>
          </ac:cxnSpMkLst>
        </pc:cxnChg>
        <pc:cxnChg chg="del">
          <ac:chgData name="Leah Montner Dixon" userId="d5b2ae9e-9213-4442-b7df-4db8cbe51e5d" providerId="ADAL" clId="{B5F60AE1-BED5-4A26-86AD-B094DF49DCD6}" dt="2022-04-26T20:08:52.660" v="182" actId="478"/>
          <ac:cxnSpMkLst>
            <pc:docMk/>
            <pc:sldMk cId="2089898149" sldId="2144328243"/>
            <ac:cxnSpMk id="45" creationId="{DFCB2C5E-A85C-45D1-9CC4-3E8E311954D5}"/>
          </ac:cxnSpMkLst>
        </pc:cxnChg>
        <pc:cxnChg chg="del">
          <ac:chgData name="Leah Montner Dixon" userId="d5b2ae9e-9213-4442-b7df-4db8cbe51e5d" providerId="ADAL" clId="{B5F60AE1-BED5-4A26-86AD-B094DF49DCD6}" dt="2022-04-26T20:08:52.660" v="182" actId="478"/>
          <ac:cxnSpMkLst>
            <pc:docMk/>
            <pc:sldMk cId="2089898149" sldId="2144328243"/>
            <ac:cxnSpMk id="46" creationId="{B24B8140-D297-4806-8B98-92D49EE2D490}"/>
          </ac:cxnSpMkLst>
        </pc:cxnChg>
        <pc:cxnChg chg="del">
          <ac:chgData name="Leah Montner Dixon" userId="d5b2ae9e-9213-4442-b7df-4db8cbe51e5d" providerId="ADAL" clId="{B5F60AE1-BED5-4A26-86AD-B094DF49DCD6}" dt="2022-04-26T20:08:52.660" v="182" actId="478"/>
          <ac:cxnSpMkLst>
            <pc:docMk/>
            <pc:sldMk cId="2089898149" sldId="2144328243"/>
            <ac:cxnSpMk id="47" creationId="{BC8B9971-1463-4C12-B4F1-7282CAE38C87}"/>
          </ac:cxnSpMkLst>
        </pc:cxnChg>
        <pc:cxnChg chg="del">
          <ac:chgData name="Leah Montner Dixon" userId="d5b2ae9e-9213-4442-b7df-4db8cbe51e5d" providerId="ADAL" clId="{B5F60AE1-BED5-4A26-86AD-B094DF49DCD6}" dt="2022-04-26T20:08:52.660" v="182" actId="478"/>
          <ac:cxnSpMkLst>
            <pc:docMk/>
            <pc:sldMk cId="2089898149" sldId="2144328243"/>
            <ac:cxnSpMk id="50" creationId="{0E6CAEF9-B97D-45EF-85CB-59C0AC4D3815}"/>
          </ac:cxnSpMkLst>
        </pc:cxnChg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3475163508" sldId="2144328244"/>
        </pc:sldMkLst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1216546155" sldId="2144328251"/>
        </pc:sldMkLst>
      </pc:sldChg>
      <pc:sldChg chg="addSp delSp modSp mod">
        <pc:chgData name="Leah Montner Dixon" userId="d5b2ae9e-9213-4442-b7df-4db8cbe51e5d" providerId="ADAL" clId="{B5F60AE1-BED5-4A26-86AD-B094DF49DCD6}" dt="2022-05-19T15:38:54.856" v="3448"/>
        <pc:sldMkLst>
          <pc:docMk/>
          <pc:sldMk cId="3919241918" sldId="2144328254"/>
        </pc:sldMkLst>
        <pc:spChg chg="mod">
          <ac:chgData name="Leah Montner Dixon" userId="d5b2ae9e-9213-4442-b7df-4db8cbe51e5d" providerId="ADAL" clId="{B5F60AE1-BED5-4A26-86AD-B094DF49DCD6}" dt="2022-05-10T14:22:10.064" v="3437" actId="1037"/>
          <ac:spMkLst>
            <pc:docMk/>
            <pc:sldMk cId="3919241918" sldId="2144328254"/>
            <ac:spMk id="5" creationId="{8C36A0B2-9B68-47B9-8270-9BD9B81B69D4}"/>
          </ac:spMkLst>
        </pc:spChg>
        <pc:spChg chg="add del mod topLvl">
          <ac:chgData name="Leah Montner Dixon" userId="d5b2ae9e-9213-4442-b7df-4db8cbe51e5d" providerId="ADAL" clId="{B5F60AE1-BED5-4A26-86AD-B094DF49DCD6}" dt="2022-05-19T15:38:36.890" v="3442"/>
          <ac:spMkLst>
            <pc:docMk/>
            <pc:sldMk cId="3919241918" sldId="2144328254"/>
            <ac:spMk id="19" creationId="{86F7A800-5C80-49C0-A0C7-0AEE7CCEF8E5}"/>
          </ac:spMkLst>
        </pc:spChg>
        <pc:spChg chg="add del mod topLvl">
          <ac:chgData name="Leah Montner Dixon" userId="d5b2ae9e-9213-4442-b7df-4db8cbe51e5d" providerId="ADAL" clId="{B5F60AE1-BED5-4A26-86AD-B094DF49DCD6}" dt="2022-05-19T15:38:49.022" v="3446"/>
          <ac:spMkLst>
            <pc:docMk/>
            <pc:sldMk cId="3919241918" sldId="2144328254"/>
            <ac:spMk id="20" creationId="{10B451D9-B5F1-19EC-52A6-9609545A4020}"/>
          </ac:spMkLst>
        </pc:spChg>
        <pc:spChg chg="add del mod topLvl">
          <ac:chgData name="Leah Montner Dixon" userId="d5b2ae9e-9213-4442-b7df-4db8cbe51e5d" providerId="ADAL" clId="{B5F60AE1-BED5-4A26-86AD-B094DF49DCD6}" dt="2022-05-19T15:38:54.856" v="3448"/>
          <ac:spMkLst>
            <pc:docMk/>
            <pc:sldMk cId="3919241918" sldId="2144328254"/>
            <ac:spMk id="25" creationId="{EEB78357-C479-414A-9FF2-4FD162D20FD4}"/>
          </ac:spMkLst>
        </pc:spChg>
        <pc:spChg chg="add del mod">
          <ac:chgData name="Leah Montner Dixon" userId="d5b2ae9e-9213-4442-b7df-4db8cbe51e5d" providerId="ADAL" clId="{B5F60AE1-BED5-4A26-86AD-B094DF49DCD6}" dt="2022-05-10T14:21:18.478" v="3404"/>
          <ac:spMkLst>
            <pc:docMk/>
            <pc:sldMk cId="3919241918" sldId="2144328254"/>
            <ac:spMk id="27" creationId="{8C197508-9CD9-3F3F-1618-2E4695E2BE56}"/>
          </ac:spMkLst>
        </pc:spChg>
        <pc:spChg chg="add del mod">
          <ac:chgData name="Leah Montner Dixon" userId="d5b2ae9e-9213-4442-b7df-4db8cbe51e5d" providerId="ADAL" clId="{B5F60AE1-BED5-4A26-86AD-B094DF49DCD6}" dt="2022-05-10T14:21:18.478" v="3404"/>
          <ac:spMkLst>
            <pc:docMk/>
            <pc:sldMk cId="3919241918" sldId="2144328254"/>
            <ac:spMk id="28" creationId="{CE912DD6-3741-04C1-8BE5-0BD44BE4F7A3}"/>
          </ac:spMkLst>
        </pc:spChg>
        <pc:spChg chg="add del mod">
          <ac:chgData name="Leah Montner Dixon" userId="d5b2ae9e-9213-4442-b7df-4db8cbe51e5d" providerId="ADAL" clId="{B5F60AE1-BED5-4A26-86AD-B094DF49DCD6}" dt="2022-05-10T14:21:18.478" v="3404"/>
          <ac:spMkLst>
            <pc:docMk/>
            <pc:sldMk cId="3919241918" sldId="2144328254"/>
            <ac:spMk id="29" creationId="{CD727247-E594-3E4A-C006-3BB92F2566DD}"/>
          </ac:spMkLst>
        </pc:spChg>
        <pc:spChg chg="add del mod">
          <ac:chgData name="Leah Montner Dixon" userId="d5b2ae9e-9213-4442-b7df-4db8cbe51e5d" providerId="ADAL" clId="{B5F60AE1-BED5-4A26-86AD-B094DF49DCD6}" dt="2022-05-10T14:21:18.478" v="3404"/>
          <ac:spMkLst>
            <pc:docMk/>
            <pc:sldMk cId="3919241918" sldId="2144328254"/>
            <ac:spMk id="35" creationId="{C44A347C-37D0-4D5C-4504-48E7FE730C77}"/>
          </ac:spMkLst>
        </pc:spChg>
        <pc:spChg chg="add del mod topLvl">
          <ac:chgData name="Leah Montner Dixon" userId="d5b2ae9e-9213-4442-b7df-4db8cbe51e5d" providerId="ADAL" clId="{B5F60AE1-BED5-4A26-86AD-B094DF49DCD6}" dt="2022-05-19T15:38:43.650" v="3444"/>
          <ac:spMkLst>
            <pc:docMk/>
            <pc:sldMk cId="3919241918" sldId="2144328254"/>
            <ac:spMk id="36" creationId="{8F6838BB-FF4C-4E89-9F99-871AF26350C7}"/>
          </ac:spMkLst>
        </pc:spChg>
        <pc:grpChg chg="add del mod">
          <ac:chgData name="Leah Montner Dixon" userId="d5b2ae9e-9213-4442-b7df-4db8cbe51e5d" providerId="ADAL" clId="{B5F60AE1-BED5-4A26-86AD-B094DF49DCD6}" dt="2022-05-10T14:22:12.503" v="3438" actId="165"/>
          <ac:grpSpMkLst>
            <pc:docMk/>
            <pc:sldMk cId="3919241918" sldId="2144328254"/>
            <ac:grpSpMk id="7" creationId="{F192107A-DCCA-F621-7124-2D79875101D8}"/>
          </ac:grpSpMkLst>
        </pc:grpChg>
        <pc:picChg chg="add del mod topLvl">
          <ac:chgData name="Leah Montner Dixon" userId="d5b2ae9e-9213-4442-b7df-4db8cbe51e5d" providerId="ADAL" clId="{B5F60AE1-BED5-4A26-86AD-B094DF49DCD6}" dt="2022-05-19T15:38:40.621" v="3443"/>
          <ac:picMkLst>
            <pc:docMk/>
            <pc:sldMk cId="3919241918" sldId="2144328254"/>
            <ac:picMk id="3" creationId="{23E76E47-BB11-90CA-F257-B1402D109F23}"/>
          </ac:picMkLst>
        </pc:picChg>
        <pc:picChg chg="add del mod topLvl">
          <ac:chgData name="Leah Montner Dixon" userId="d5b2ae9e-9213-4442-b7df-4db8cbe51e5d" providerId="ADAL" clId="{B5F60AE1-BED5-4A26-86AD-B094DF49DCD6}" dt="2022-05-19T15:38:30.725" v="3441"/>
          <ac:picMkLst>
            <pc:docMk/>
            <pc:sldMk cId="3919241918" sldId="2144328254"/>
            <ac:picMk id="6" creationId="{F1DDE7F4-A774-535D-5DA4-02104A66F900}"/>
          </ac:picMkLst>
        </pc:picChg>
        <pc:picChg chg="add del mod topLvl">
          <ac:chgData name="Leah Montner Dixon" userId="d5b2ae9e-9213-4442-b7df-4db8cbe51e5d" providerId="ADAL" clId="{B5F60AE1-BED5-4A26-86AD-B094DF49DCD6}" dt="2022-05-19T15:38:45.870" v="3445"/>
          <ac:picMkLst>
            <pc:docMk/>
            <pc:sldMk cId="3919241918" sldId="2144328254"/>
            <ac:picMk id="22" creationId="{6A4CF79D-F1CB-27D9-7F47-5C69ED8D3F91}"/>
          </ac:picMkLst>
        </pc:picChg>
        <pc:picChg chg="mod">
          <ac:chgData name="Leah Montner Dixon" userId="d5b2ae9e-9213-4442-b7df-4db8cbe51e5d" providerId="ADAL" clId="{B5F60AE1-BED5-4A26-86AD-B094DF49DCD6}" dt="2022-05-10T14:22:10.064" v="3437" actId="1037"/>
          <ac:picMkLst>
            <pc:docMk/>
            <pc:sldMk cId="3919241918" sldId="2144328254"/>
            <ac:picMk id="23" creationId="{744FC5FB-35B0-27CC-23AF-7F8FFDCD8BFC}"/>
          </ac:picMkLst>
        </pc:picChg>
        <pc:picChg chg="add del mod">
          <ac:chgData name="Leah Montner Dixon" userId="d5b2ae9e-9213-4442-b7df-4db8cbe51e5d" providerId="ADAL" clId="{B5F60AE1-BED5-4A26-86AD-B094DF49DCD6}" dt="2022-05-10T14:21:18.478" v="3404"/>
          <ac:picMkLst>
            <pc:docMk/>
            <pc:sldMk cId="3919241918" sldId="2144328254"/>
            <ac:picMk id="24" creationId="{B1DA7CCD-A9D5-2899-9CB5-4E2A06368254}"/>
          </ac:picMkLst>
        </pc:picChg>
        <pc:picChg chg="add del mod topLvl">
          <ac:chgData name="Leah Montner Dixon" userId="d5b2ae9e-9213-4442-b7df-4db8cbe51e5d" providerId="ADAL" clId="{B5F60AE1-BED5-4A26-86AD-B094DF49DCD6}" dt="2022-05-19T15:38:51.777" v="3447"/>
          <ac:picMkLst>
            <pc:docMk/>
            <pc:sldMk cId="3919241918" sldId="2144328254"/>
            <ac:picMk id="26" creationId="{5E7C76E1-DE56-BE25-BA04-4A9504E09818}"/>
          </ac:picMkLst>
        </pc:picChg>
        <pc:picChg chg="add del mod">
          <ac:chgData name="Leah Montner Dixon" userId="d5b2ae9e-9213-4442-b7df-4db8cbe51e5d" providerId="ADAL" clId="{B5F60AE1-BED5-4A26-86AD-B094DF49DCD6}" dt="2022-05-10T14:21:18.478" v="3404"/>
          <ac:picMkLst>
            <pc:docMk/>
            <pc:sldMk cId="3919241918" sldId="2144328254"/>
            <ac:picMk id="30" creationId="{B9AF71B2-7775-B7A6-71AC-354E764D0146}"/>
          </ac:picMkLst>
        </pc:picChg>
        <pc:picChg chg="add del mod">
          <ac:chgData name="Leah Montner Dixon" userId="d5b2ae9e-9213-4442-b7df-4db8cbe51e5d" providerId="ADAL" clId="{B5F60AE1-BED5-4A26-86AD-B094DF49DCD6}" dt="2022-05-10T14:21:18.478" v="3404"/>
          <ac:picMkLst>
            <pc:docMk/>
            <pc:sldMk cId="3919241918" sldId="2144328254"/>
            <ac:picMk id="31" creationId="{05E906E2-25F8-6787-9550-5546A00097E2}"/>
          </ac:picMkLst>
        </pc:picChg>
        <pc:picChg chg="add del mod">
          <ac:chgData name="Leah Montner Dixon" userId="d5b2ae9e-9213-4442-b7df-4db8cbe51e5d" providerId="ADAL" clId="{B5F60AE1-BED5-4A26-86AD-B094DF49DCD6}" dt="2022-05-10T14:21:18.478" v="3404"/>
          <ac:picMkLst>
            <pc:docMk/>
            <pc:sldMk cId="3919241918" sldId="2144328254"/>
            <ac:picMk id="37" creationId="{5277D18F-23F8-7C09-650B-CE2DCDA52582}"/>
          </ac:picMkLst>
        </pc:picChg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2223038282" sldId="2144328261"/>
        </pc:sldMkLst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4250083064" sldId="2144328262"/>
        </pc:sldMkLst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930784962" sldId="2144328263"/>
        </pc:sldMkLst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4018152340" sldId="2144328264"/>
        </pc:sldMkLst>
      </pc:sldChg>
      <pc:sldChg chg="delSp modSp del mod addCm">
        <pc:chgData name="Leah Montner Dixon" userId="d5b2ae9e-9213-4442-b7df-4db8cbe51e5d" providerId="ADAL" clId="{B5F60AE1-BED5-4A26-86AD-B094DF49DCD6}" dt="2022-04-28T18:14:27.292" v="3231" actId="33524"/>
        <pc:sldMkLst>
          <pc:docMk/>
          <pc:sldMk cId="3142060975" sldId="2144328265"/>
        </pc:sldMkLst>
        <pc:spChg chg="mod">
          <ac:chgData name="Leah Montner Dixon" userId="d5b2ae9e-9213-4442-b7df-4db8cbe51e5d" providerId="ADAL" clId="{B5F60AE1-BED5-4A26-86AD-B094DF49DCD6}" dt="2022-04-28T15:55:48.451" v="1684" actId="14100"/>
          <ac:spMkLst>
            <pc:docMk/>
            <pc:sldMk cId="3142060975" sldId="2144328265"/>
            <ac:spMk id="10" creationId="{1F5544B4-64B7-4E00-A1B6-76422658B8ED}"/>
          </ac:spMkLst>
        </pc:spChg>
        <pc:spChg chg="mod">
          <ac:chgData name="Leah Montner Dixon" userId="d5b2ae9e-9213-4442-b7df-4db8cbe51e5d" providerId="ADAL" clId="{B5F60AE1-BED5-4A26-86AD-B094DF49DCD6}" dt="2022-04-28T15:55:08.078" v="1670" actId="554"/>
          <ac:spMkLst>
            <pc:docMk/>
            <pc:sldMk cId="3142060975" sldId="2144328265"/>
            <ac:spMk id="13" creationId="{74104459-6163-4976-A71D-279C5EA292FF}"/>
          </ac:spMkLst>
        </pc:spChg>
        <pc:spChg chg="mod">
          <ac:chgData name="Leah Montner Dixon" userId="d5b2ae9e-9213-4442-b7df-4db8cbe51e5d" providerId="ADAL" clId="{B5F60AE1-BED5-4A26-86AD-B094DF49DCD6}" dt="2022-04-28T15:55:04.563" v="1669" actId="554"/>
          <ac:spMkLst>
            <pc:docMk/>
            <pc:sldMk cId="3142060975" sldId="2144328265"/>
            <ac:spMk id="14" creationId="{FC941FAC-3883-4CDB-97B0-07910C82A089}"/>
          </ac:spMkLst>
        </pc:spChg>
        <pc:spChg chg="mod">
          <ac:chgData name="Leah Montner Dixon" userId="d5b2ae9e-9213-4442-b7df-4db8cbe51e5d" providerId="ADAL" clId="{B5F60AE1-BED5-4A26-86AD-B094DF49DCD6}" dt="2022-04-28T15:55:08.078" v="1670" actId="554"/>
          <ac:spMkLst>
            <pc:docMk/>
            <pc:sldMk cId="3142060975" sldId="2144328265"/>
            <ac:spMk id="15" creationId="{F39FC2F9-5F67-44A5-87C2-46B7BE82ACBD}"/>
          </ac:spMkLst>
        </pc:spChg>
        <pc:spChg chg="mod">
          <ac:chgData name="Leah Montner Dixon" userId="d5b2ae9e-9213-4442-b7df-4db8cbe51e5d" providerId="ADAL" clId="{B5F60AE1-BED5-4A26-86AD-B094DF49DCD6}" dt="2022-04-28T15:55:04.563" v="1669" actId="554"/>
          <ac:spMkLst>
            <pc:docMk/>
            <pc:sldMk cId="3142060975" sldId="2144328265"/>
            <ac:spMk id="16" creationId="{8860168B-8A8F-4931-AD75-F8CB43D7EBA1}"/>
          </ac:spMkLst>
        </pc:spChg>
        <pc:spChg chg="mod">
          <ac:chgData name="Leah Montner Dixon" userId="d5b2ae9e-9213-4442-b7df-4db8cbe51e5d" providerId="ADAL" clId="{B5F60AE1-BED5-4A26-86AD-B094DF49DCD6}" dt="2022-04-28T15:54:58.038" v="1667" actId="554"/>
          <ac:spMkLst>
            <pc:docMk/>
            <pc:sldMk cId="3142060975" sldId="2144328265"/>
            <ac:spMk id="17" creationId="{CF3C1A85-C5AF-4E50-924D-188B5F40FD1B}"/>
          </ac:spMkLst>
        </pc:spChg>
        <pc:spChg chg="mod">
          <ac:chgData name="Leah Montner Dixon" userId="d5b2ae9e-9213-4442-b7df-4db8cbe51e5d" providerId="ADAL" clId="{B5F60AE1-BED5-4A26-86AD-B094DF49DCD6}" dt="2022-04-28T18:13:09.794" v="3228" actId="115"/>
          <ac:spMkLst>
            <pc:docMk/>
            <pc:sldMk cId="3142060975" sldId="2144328265"/>
            <ac:spMk id="18" creationId="{EA79D260-26FA-492E-BC71-549DFE8DE04D}"/>
          </ac:spMkLst>
        </pc:spChg>
        <pc:spChg chg="mod">
          <ac:chgData name="Leah Montner Dixon" userId="d5b2ae9e-9213-4442-b7df-4db8cbe51e5d" providerId="ADAL" clId="{B5F60AE1-BED5-4A26-86AD-B094DF49DCD6}" dt="2022-04-28T15:54:58.038" v="1667" actId="554"/>
          <ac:spMkLst>
            <pc:docMk/>
            <pc:sldMk cId="3142060975" sldId="2144328265"/>
            <ac:spMk id="19" creationId="{15C800D5-975C-490E-B3AA-7BFDED7F4EC7}"/>
          </ac:spMkLst>
        </pc:spChg>
        <pc:spChg chg="mod">
          <ac:chgData name="Leah Montner Dixon" userId="d5b2ae9e-9213-4442-b7df-4db8cbe51e5d" providerId="ADAL" clId="{B5F60AE1-BED5-4A26-86AD-B094DF49DCD6}" dt="2022-04-28T18:14:27.292" v="3231" actId="33524"/>
          <ac:spMkLst>
            <pc:docMk/>
            <pc:sldMk cId="3142060975" sldId="2144328265"/>
            <ac:spMk id="114" creationId="{808F33F0-8FE8-4CA3-ADCC-DF78506D3A79}"/>
          </ac:spMkLst>
        </pc:spChg>
        <pc:picChg chg="del">
          <ac:chgData name="Leah Montner Dixon" userId="d5b2ae9e-9213-4442-b7df-4db8cbe51e5d" providerId="ADAL" clId="{B5F60AE1-BED5-4A26-86AD-B094DF49DCD6}" dt="2022-04-26T20:30:34.715" v="337" actId="478"/>
          <ac:picMkLst>
            <pc:docMk/>
            <pc:sldMk cId="3142060975" sldId="2144328265"/>
            <ac:picMk id="3" creationId="{4CE898E6-2FB0-4504-8360-C9DAD0A11E99}"/>
          </ac:picMkLst>
        </pc:picChg>
        <pc:picChg chg="del">
          <ac:chgData name="Leah Montner Dixon" userId="d5b2ae9e-9213-4442-b7df-4db8cbe51e5d" providerId="ADAL" clId="{B5F60AE1-BED5-4A26-86AD-B094DF49DCD6}" dt="2022-04-26T20:30:34.715" v="337" actId="478"/>
          <ac:picMkLst>
            <pc:docMk/>
            <pc:sldMk cId="3142060975" sldId="2144328265"/>
            <ac:picMk id="5" creationId="{EF57EAB6-F430-491C-862E-C514D9C9A5CA}"/>
          </ac:picMkLst>
        </pc:picChg>
        <pc:picChg chg="mod">
          <ac:chgData name="Leah Montner Dixon" userId="d5b2ae9e-9213-4442-b7df-4db8cbe51e5d" providerId="ADAL" clId="{B5F60AE1-BED5-4A26-86AD-B094DF49DCD6}" dt="2022-04-28T15:55:01.287" v="1668" actId="12789"/>
          <ac:picMkLst>
            <pc:docMk/>
            <pc:sldMk cId="3142060975" sldId="2144328265"/>
            <ac:picMk id="6" creationId="{41FAE441-D59B-4F14-9403-7D8771399F09}"/>
          </ac:picMkLst>
        </pc:picChg>
        <pc:picChg chg="mod">
          <ac:chgData name="Leah Montner Dixon" userId="d5b2ae9e-9213-4442-b7df-4db8cbe51e5d" providerId="ADAL" clId="{B5F60AE1-BED5-4A26-86AD-B094DF49DCD6}" dt="2022-04-28T15:55:01.287" v="1668" actId="12789"/>
          <ac:picMkLst>
            <pc:docMk/>
            <pc:sldMk cId="3142060975" sldId="2144328265"/>
            <ac:picMk id="8" creationId="{190AF141-8E8F-4DEE-B5AE-D40A7912AAEF}"/>
          </ac:picMkLst>
        </pc:picChg>
      </pc:sldChg>
      <pc:sldChg chg="addSp delSp modSp add mod delCm">
        <pc:chgData name="Leah Montner Dixon" userId="d5b2ae9e-9213-4442-b7df-4db8cbe51e5d" providerId="ADAL" clId="{B5F60AE1-BED5-4A26-86AD-B094DF49DCD6}" dt="2022-04-28T18:16:44.808" v="3254" actId="1035"/>
        <pc:sldMkLst>
          <pc:docMk/>
          <pc:sldMk cId="1624925729" sldId="2144328266"/>
        </pc:sldMkLst>
        <pc:spChg chg="add mod">
          <ac:chgData name="Leah Montner Dixon" userId="d5b2ae9e-9213-4442-b7df-4db8cbe51e5d" providerId="ADAL" clId="{B5F60AE1-BED5-4A26-86AD-B094DF49DCD6}" dt="2022-04-28T16:34:01.333" v="3223" actId="12788"/>
          <ac:spMkLst>
            <pc:docMk/>
            <pc:sldMk cId="1624925729" sldId="2144328266"/>
            <ac:spMk id="2" creationId="{3370F359-E6A0-4864-9CA6-915859B3C7F0}"/>
          </ac:spMkLst>
        </pc:spChg>
        <pc:spChg chg="del">
          <ac:chgData name="Leah Montner Dixon" userId="d5b2ae9e-9213-4442-b7df-4db8cbe51e5d" providerId="ADAL" clId="{B5F60AE1-BED5-4A26-86AD-B094DF49DCD6}" dt="2022-04-28T16:12:05.605" v="1951" actId="478"/>
          <ac:spMkLst>
            <pc:docMk/>
            <pc:sldMk cId="1624925729" sldId="2144328266"/>
            <ac:spMk id="3" creationId="{E3325DCD-6673-4885-AF8E-6B3BF91D2B52}"/>
          </ac:spMkLst>
        </pc:spChg>
        <pc:spChg chg="mod">
          <ac:chgData name="Leah Montner Dixon" userId="d5b2ae9e-9213-4442-b7df-4db8cbe51e5d" providerId="ADAL" clId="{B5F60AE1-BED5-4A26-86AD-B094DF49DCD6}" dt="2022-04-26T20:40:58.957" v="654"/>
          <ac:spMkLst>
            <pc:docMk/>
            <pc:sldMk cId="1624925729" sldId="2144328266"/>
            <ac:spMk id="10" creationId="{1F5544B4-64B7-4E00-A1B6-76422658B8ED}"/>
          </ac:spMkLst>
        </pc:spChg>
        <pc:spChg chg="del">
          <ac:chgData name="Leah Montner Dixon" userId="d5b2ae9e-9213-4442-b7df-4db8cbe51e5d" providerId="ADAL" clId="{B5F60AE1-BED5-4A26-86AD-B094DF49DCD6}" dt="2022-04-26T20:41:03.932" v="656" actId="478"/>
          <ac:spMkLst>
            <pc:docMk/>
            <pc:sldMk cId="1624925729" sldId="2144328266"/>
            <ac:spMk id="13" creationId="{74104459-6163-4976-A71D-279C5EA292FF}"/>
          </ac:spMkLst>
        </pc:spChg>
        <pc:spChg chg="mod">
          <ac:chgData name="Leah Montner Dixon" userId="d5b2ae9e-9213-4442-b7df-4db8cbe51e5d" providerId="ADAL" clId="{B5F60AE1-BED5-4A26-86AD-B094DF49DCD6}" dt="2022-04-28T16:34:33.975" v="3226" actId="1035"/>
          <ac:spMkLst>
            <pc:docMk/>
            <pc:sldMk cId="1624925729" sldId="2144328266"/>
            <ac:spMk id="14" creationId="{FA824BEF-9233-4BA1-9004-C1803D74F07A}"/>
          </ac:spMkLst>
        </pc:spChg>
        <pc:spChg chg="del">
          <ac:chgData name="Leah Montner Dixon" userId="d5b2ae9e-9213-4442-b7df-4db8cbe51e5d" providerId="ADAL" clId="{B5F60AE1-BED5-4A26-86AD-B094DF49DCD6}" dt="2022-04-26T20:41:03.932" v="656" actId="478"/>
          <ac:spMkLst>
            <pc:docMk/>
            <pc:sldMk cId="1624925729" sldId="2144328266"/>
            <ac:spMk id="14" creationId="{FC941FAC-3883-4CDB-97B0-07910C82A089}"/>
          </ac:spMkLst>
        </pc:spChg>
        <pc:spChg chg="del">
          <ac:chgData name="Leah Montner Dixon" userId="d5b2ae9e-9213-4442-b7df-4db8cbe51e5d" providerId="ADAL" clId="{B5F60AE1-BED5-4A26-86AD-B094DF49DCD6}" dt="2022-04-26T20:41:03.932" v="656" actId="478"/>
          <ac:spMkLst>
            <pc:docMk/>
            <pc:sldMk cId="1624925729" sldId="2144328266"/>
            <ac:spMk id="15" creationId="{F39FC2F9-5F67-44A5-87C2-46B7BE82ACBD}"/>
          </ac:spMkLst>
        </pc:spChg>
        <pc:spChg chg="del">
          <ac:chgData name="Leah Montner Dixon" userId="d5b2ae9e-9213-4442-b7df-4db8cbe51e5d" providerId="ADAL" clId="{B5F60AE1-BED5-4A26-86AD-B094DF49DCD6}" dt="2022-04-26T20:41:03.932" v="656" actId="478"/>
          <ac:spMkLst>
            <pc:docMk/>
            <pc:sldMk cId="1624925729" sldId="2144328266"/>
            <ac:spMk id="16" creationId="{8860168B-8A8F-4931-AD75-F8CB43D7EBA1}"/>
          </ac:spMkLst>
        </pc:spChg>
        <pc:spChg chg="del">
          <ac:chgData name="Leah Montner Dixon" userId="d5b2ae9e-9213-4442-b7df-4db8cbe51e5d" providerId="ADAL" clId="{B5F60AE1-BED5-4A26-86AD-B094DF49DCD6}" dt="2022-04-26T20:41:05.613" v="657" actId="478"/>
          <ac:spMkLst>
            <pc:docMk/>
            <pc:sldMk cId="1624925729" sldId="2144328266"/>
            <ac:spMk id="17" creationId="{CF3C1A85-C5AF-4E50-924D-188B5F40FD1B}"/>
          </ac:spMkLst>
        </pc:spChg>
        <pc:spChg chg="del">
          <ac:chgData name="Leah Montner Dixon" userId="d5b2ae9e-9213-4442-b7df-4db8cbe51e5d" providerId="ADAL" clId="{B5F60AE1-BED5-4A26-86AD-B094DF49DCD6}" dt="2022-04-26T20:41:03.932" v="656" actId="478"/>
          <ac:spMkLst>
            <pc:docMk/>
            <pc:sldMk cId="1624925729" sldId="2144328266"/>
            <ac:spMk id="18" creationId="{EA79D260-26FA-492E-BC71-549DFE8DE04D}"/>
          </ac:spMkLst>
        </pc:spChg>
        <pc:spChg chg="del">
          <ac:chgData name="Leah Montner Dixon" userId="d5b2ae9e-9213-4442-b7df-4db8cbe51e5d" providerId="ADAL" clId="{B5F60AE1-BED5-4A26-86AD-B094DF49DCD6}" dt="2022-04-26T20:41:05.613" v="657" actId="478"/>
          <ac:spMkLst>
            <pc:docMk/>
            <pc:sldMk cId="1624925729" sldId="2144328266"/>
            <ac:spMk id="19" creationId="{15C800D5-975C-490E-B3AA-7BFDED7F4EC7}"/>
          </ac:spMkLst>
        </pc:spChg>
        <pc:spChg chg="add mod">
          <ac:chgData name="Leah Montner Dixon" userId="d5b2ae9e-9213-4442-b7df-4db8cbe51e5d" providerId="ADAL" clId="{B5F60AE1-BED5-4A26-86AD-B094DF49DCD6}" dt="2022-04-28T16:33:56.932" v="3222" actId="12788"/>
          <ac:spMkLst>
            <pc:docMk/>
            <pc:sldMk cId="1624925729" sldId="2144328266"/>
            <ac:spMk id="19" creationId="{A4698C43-C7F9-4C02-99FE-BE46467E742E}"/>
          </ac:spMkLst>
        </pc:spChg>
        <pc:spChg chg="add mod">
          <ac:chgData name="Leah Montner Dixon" userId="d5b2ae9e-9213-4442-b7df-4db8cbe51e5d" providerId="ADAL" clId="{B5F60AE1-BED5-4A26-86AD-B094DF49DCD6}" dt="2022-04-28T16:33:48.741" v="3221" actId="12788"/>
          <ac:spMkLst>
            <pc:docMk/>
            <pc:sldMk cId="1624925729" sldId="2144328266"/>
            <ac:spMk id="20" creationId="{69D0D99A-5547-4520-A166-0078470ABAB3}"/>
          </ac:spMkLst>
        </pc:spChg>
        <pc:spChg chg="add mod">
          <ac:chgData name="Leah Montner Dixon" userId="d5b2ae9e-9213-4442-b7df-4db8cbe51e5d" providerId="ADAL" clId="{B5F60AE1-BED5-4A26-86AD-B094DF49DCD6}" dt="2022-04-26T20:42:16.920" v="672" actId="20577"/>
          <ac:spMkLst>
            <pc:docMk/>
            <pc:sldMk cId="1624925729" sldId="2144328266"/>
            <ac:spMk id="21" creationId="{11ABDC6E-D0EA-4E2F-BC03-C43779D64C4E}"/>
          </ac:spMkLst>
        </pc:spChg>
        <pc:spChg chg="add mod">
          <ac:chgData name="Leah Montner Dixon" userId="d5b2ae9e-9213-4442-b7df-4db8cbe51e5d" providerId="ADAL" clId="{B5F60AE1-BED5-4A26-86AD-B094DF49DCD6}" dt="2022-04-26T20:41:59.172" v="663" actId="20577"/>
          <ac:spMkLst>
            <pc:docMk/>
            <pc:sldMk cId="1624925729" sldId="2144328266"/>
            <ac:spMk id="22" creationId="{802B6ABC-5010-4E7B-AB14-89FD5F98C3E5}"/>
          </ac:spMkLst>
        </pc:spChg>
        <pc:spChg chg="add mod">
          <ac:chgData name="Leah Montner Dixon" userId="d5b2ae9e-9213-4442-b7df-4db8cbe51e5d" providerId="ADAL" clId="{B5F60AE1-BED5-4A26-86AD-B094DF49DCD6}" dt="2022-04-26T20:42:48.865" v="676"/>
          <ac:spMkLst>
            <pc:docMk/>
            <pc:sldMk cId="1624925729" sldId="2144328266"/>
            <ac:spMk id="23" creationId="{999F51D7-3C6B-433B-855D-27870E114B91}"/>
          </ac:spMkLst>
        </pc:spChg>
        <pc:spChg chg="add mod">
          <ac:chgData name="Leah Montner Dixon" userId="d5b2ae9e-9213-4442-b7df-4db8cbe51e5d" providerId="ADAL" clId="{B5F60AE1-BED5-4A26-86AD-B094DF49DCD6}" dt="2022-04-26T20:42:52.863" v="679" actId="1076"/>
          <ac:spMkLst>
            <pc:docMk/>
            <pc:sldMk cId="1624925729" sldId="2144328266"/>
            <ac:spMk id="24" creationId="{E308C2C1-7380-4B9A-B4EA-8BC21B72A4DC}"/>
          </ac:spMkLst>
        </pc:spChg>
        <pc:spChg chg="add del mod">
          <ac:chgData name="Leah Montner Dixon" userId="d5b2ae9e-9213-4442-b7df-4db8cbe51e5d" providerId="ADAL" clId="{B5F60AE1-BED5-4A26-86AD-B094DF49DCD6}" dt="2022-04-26T20:42:53.533" v="680"/>
          <ac:spMkLst>
            <pc:docMk/>
            <pc:sldMk cId="1624925729" sldId="2144328266"/>
            <ac:spMk id="25" creationId="{125B906B-149F-4C34-B834-432170B3E047}"/>
          </ac:spMkLst>
        </pc:spChg>
        <pc:spChg chg="add del mod">
          <ac:chgData name="Leah Montner Dixon" userId="d5b2ae9e-9213-4442-b7df-4db8cbe51e5d" providerId="ADAL" clId="{B5F60AE1-BED5-4A26-86AD-B094DF49DCD6}" dt="2022-04-26T20:42:53.533" v="680"/>
          <ac:spMkLst>
            <pc:docMk/>
            <pc:sldMk cId="1624925729" sldId="2144328266"/>
            <ac:spMk id="26" creationId="{733E7C79-1BDB-499A-A83C-2CA57649D80A}"/>
          </ac:spMkLst>
        </pc:spChg>
        <pc:spChg chg="add mod">
          <ac:chgData name="Leah Montner Dixon" userId="d5b2ae9e-9213-4442-b7df-4db8cbe51e5d" providerId="ADAL" clId="{B5F60AE1-BED5-4A26-86AD-B094DF49DCD6}" dt="2022-04-28T16:33:48.741" v="3221" actId="12788"/>
          <ac:spMkLst>
            <pc:docMk/>
            <pc:sldMk cId="1624925729" sldId="2144328266"/>
            <ac:spMk id="27" creationId="{E74EDEF8-3AA0-4C57-9C22-066D15B43B8A}"/>
          </ac:spMkLst>
        </pc:spChg>
        <pc:spChg chg="add mod">
          <ac:chgData name="Leah Montner Dixon" userId="d5b2ae9e-9213-4442-b7df-4db8cbe51e5d" providerId="ADAL" clId="{B5F60AE1-BED5-4A26-86AD-B094DF49DCD6}" dt="2022-04-26T20:42:56.435" v="682" actId="1076"/>
          <ac:spMkLst>
            <pc:docMk/>
            <pc:sldMk cId="1624925729" sldId="2144328266"/>
            <ac:spMk id="28" creationId="{E7F214F0-F8C6-4FCB-BFC0-4CB73FF562CA}"/>
          </ac:spMkLst>
        </pc:spChg>
        <pc:spChg chg="mod">
          <ac:chgData name="Leah Montner Dixon" userId="d5b2ae9e-9213-4442-b7df-4db8cbe51e5d" providerId="ADAL" clId="{B5F60AE1-BED5-4A26-86AD-B094DF49DCD6}" dt="2022-04-28T16:34:01.333" v="3223" actId="12788"/>
          <ac:spMkLst>
            <pc:docMk/>
            <pc:sldMk cId="1624925729" sldId="2144328266"/>
            <ac:spMk id="39" creationId="{A82E4043-996A-47B2-AD77-CEA2EB429BCA}"/>
          </ac:spMkLst>
        </pc:spChg>
        <pc:spChg chg="mod">
          <ac:chgData name="Leah Montner Dixon" userId="d5b2ae9e-9213-4442-b7df-4db8cbe51e5d" providerId="ADAL" clId="{B5F60AE1-BED5-4A26-86AD-B094DF49DCD6}" dt="2022-04-28T16:33:56.932" v="3222" actId="12788"/>
          <ac:spMkLst>
            <pc:docMk/>
            <pc:sldMk cId="1624925729" sldId="2144328266"/>
            <ac:spMk id="41" creationId="{5681D447-A752-41F0-843D-F69A61387D14}"/>
          </ac:spMkLst>
        </pc:spChg>
        <pc:spChg chg="mod">
          <ac:chgData name="Leah Montner Dixon" userId="d5b2ae9e-9213-4442-b7df-4db8cbe51e5d" providerId="ADAL" clId="{B5F60AE1-BED5-4A26-86AD-B094DF49DCD6}" dt="2022-04-28T16:34:01.333" v="3223" actId="12788"/>
          <ac:spMkLst>
            <pc:docMk/>
            <pc:sldMk cId="1624925729" sldId="2144328266"/>
            <ac:spMk id="44" creationId="{577CC2CA-1C87-4075-BAAE-DD5502131C48}"/>
          </ac:spMkLst>
        </pc:spChg>
        <pc:spChg chg="mod">
          <ac:chgData name="Leah Montner Dixon" userId="d5b2ae9e-9213-4442-b7df-4db8cbe51e5d" providerId="ADAL" clId="{B5F60AE1-BED5-4A26-86AD-B094DF49DCD6}" dt="2022-04-28T16:33:56.932" v="3222" actId="12788"/>
          <ac:spMkLst>
            <pc:docMk/>
            <pc:sldMk cId="1624925729" sldId="2144328266"/>
            <ac:spMk id="48" creationId="{3A2A52D5-FA3F-4278-82EC-8839517F44D2}"/>
          </ac:spMkLst>
        </pc:spChg>
        <pc:spChg chg="mod">
          <ac:chgData name="Leah Montner Dixon" userId="d5b2ae9e-9213-4442-b7df-4db8cbe51e5d" providerId="ADAL" clId="{B5F60AE1-BED5-4A26-86AD-B094DF49DCD6}" dt="2022-04-28T16:33:48.741" v="3221" actId="12788"/>
          <ac:spMkLst>
            <pc:docMk/>
            <pc:sldMk cId="1624925729" sldId="2144328266"/>
            <ac:spMk id="49" creationId="{4105D0A2-E0EA-4766-B55B-DF5499A26B9C}"/>
          </ac:spMkLst>
        </pc:spChg>
        <pc:spChg chg="mod">
          <ac:chgData name="Leah Montner Dixon" userId="d5b2ae9e-9213-4442-b7df-4db8cbe51e5d" providerId="ADAL" clId="{B5F60AE1-BED5-4A26-86AD-B094DF49DCD6}" dt="2022-04-28T16:34:01.333" v="3223" actId="12788"/>
          <ac:spMkLst>
            <pc:docMk/>
            <pc:sldMk cId="1624925729" sldId="2144328266"/>
            <ac:spMk id="50" creationId="{753CCDD1-0FFA-45FB-A982-DF342748FAF2}"/>
          </ac:spMkLst>
        </pc:spChg>
        <pc:spChg chg="mod">
          <ac:chgData name="Leah Montner Dixon" userId="d5b2ae9e-9213-4442-b7df-4db8cbe51e5d" providerId="ADAL" clId="{B5F60AE1-BED5-4A26-86AD-B094DF49DCD6}" dt="2022-04-28T16:33:56.932" v="3222" actId="12788"/>
          <ac:spMkLst>
            <pc:docMk/>
            <pc:sldMk cId="1624925729" sldId="2144328266"/>
            <ac:spMk id="51" creationId="{140F867A-70CA-47F3-830B-F1E7C054F087}"/>
          </ac:spMkLst>
        </pc:spChg>
        <pc:spChg chg="mod">
          <ac:chgData name="Leah Montner Dixon" userId="d5b2ae9e-9213-4442-b7df-4db8cbe51e5d" providerId="ADAL" clId="{B5F60AE1-BED5-4A26-86AD-B094DF49DCD6}" dt="2022-04-28T16:33:48.741" v="3221" actId="12788"/>
          <ac:spMkLst>
            <pc:docMk/>
            <pc:sldMk cId="1624925729" sldId="2144328266"/>
            <ac:spMk id="52" creationId="{8710354C-C028-4104-8925-323ED5DCBE44}"/>
          </ac:spMkLst>
        </pc:spChg>
        <pc:spChg chg="mod">
          <ac:chgData name="Leah Montner Dixon" userId="d5b2ae9e-9213-4442-b7df-4db8cbe51e5d" providerId="ADAL" clId="{B5F60AE1-BED5-4A26-86AD-B094DF49DCD6}" dt="2022-04-28T18:16:44.808" v="3254" actId="1035"/>
          <ac:spMkLst>
            <pc:docMk/>
            <pc:sldMk cId="1624925729" sldId="2144328266"/>
            <ac:spMk id="114" creationId="{808F33F0-8FE8-4CA3-ADCC-DF78506D3A79}"/>
          </ac:spMkLst>
        </pc:spChg>
        <pc:picChg chg="add mod">
          <ac:chgData name="Leah Montner Dixon" userId="d5b2ae9e-9213-4442-b7df-4db8cbe51e5d" providerId="ADAL" clId="{B5F60AE1-BED5-4A26-86AD-B094DF49DCD6}" dt="2022-04-28T16:34:01.333" v="3223" actId="12788"/>
          <ac:picMkLst>
            <pc:docMk/>
            <pc:sldMk cId="1624925729" sldId="2144328266"/>
            <ac:picMk id="5" creationId="{30A66093-5EBE-4E3F-AFEB-84C38CB618E3}"/>
          </ac:picMkLst>
        </pc:picChg>
        <pc:picChg chg="add del mod">
          <ac:chgData name="Leah Montner Dixon" userId="d5b2ae9e-9213-4442-b7df-4db8cbe51e5d" providerId="ADAL" clId="{B5F60AE1-BED5-4A26-86AD-B094DF49DCD6}" dt="2022-04-28T16:30:19.815" v="3134" actId="478"/>
          <ac:picMkLst>
            <pc:docMk/>
            <pc:sldMk cId="1624925729" sldId="2144328266"/>
            <ac:picMk id="7" creationId="{660BEE50-C37A-4D47-B921-ECC7D06618C4}"/>
          </ac:picMkLst>
        </pc:picChg>
        <pc:picChg chg="add del mod">
          <ac:chgData name="Leah Montner Dixon" userId="d5b2ae9e-9213-4442-b7df-4db8cbe51e5d" providerId="ADAL" clId="{B5F60AE1-BED5-4A26-86AD-B094DF49DCD6}" dt="2022-04-28T16:29:52.363" v="3107" actId="478"/>
          <ac:picMkLst>
            <pc:docMk/>
            <pc:sldMk cId="1624925729" sldId="2144328266"/>
            <ac:picMk id="9" creationId="{03E65BAB-82ED-4301-A39C-7A89C10A63F3}"/>
          </ac:picMkLst>
        </pc:picChg>
        <pc:picChg chg="add del mod">
          <ac:chgData name="Leah Montner Dixon" userId="d5b2ae9e-9213-4442-b7df-4db8cbe51e5d" providerId="ADAL" clId="{B5F60AE1-BED5-4A26-86AD-B094DF49DCD6}" dt="2022-04-28T16:30:12.596" v="3133" actId="478"/>
          <ac:picMkLst>
            <pc:docMk/>
            <pc:sldMk cId="1624925729" sldId="2144328266"/>
            <ac:picMk id="12" creationId="{39890C2A-E50A-4031-BE69-CD75E8D671B6}"/>
          </ac:picMkLst>
        </pc:picChg>
        <pc:picChg chg="add mod">
          <ac:chgData name="Leah Montner Dixon" userId="d5b2ae9e-9213-4442-b7df-4db8cbe51e5d" providerId="ADAL" clId="{B5F60AE1-BED5-4A26-86AD-B094DF49DCD6}" dt="2022-04-28T16:33:56.932" v="3222" actId="12788"/>
          <ac:picMkLst>
            <pc:docMk/>
            <pc:sldMk cId="1624925729" sldId="2144328266"/>
            <ac:picMk id="15" creationId="{820BDD8C-C07E-451A-A8C5-49352CBC1615}"/>
          </ac:picMkLst>
        </pc:picChg>
        <pc:picChg chg="add mod">
          <ac:chgData name="Leah Montner Dixon" userId="d5b2ae9e-9213-4442-b7df-4db8cbe51e5d" providerId="ADAL" clId="{B5F60AE1-BED5-4A26-86AD-B094DF49DCD6}" dt="2022-04-28T16:33:48.741" v="3221" actId="12788"/>
          <ac:picMkLst>
            <pc:docMk/>
            <pc:sldMk cId="1624925729" sldId="2144328266"/>
            <ac:picMk id="17" creationId="{EB553C00-533D-42D3-9B4B-D757CAA61380}"/>
          </ac:picMkLst>
        </pc:picChg>
      </pc:sldChg>
      <pc:sldChg chg="del">
        <pc:chgData name="Leah Montner Dixon" userId="d5b2ae9e-9213-4442-b7df-4db8cbe51e5d" providerId="ADAL" clId="{B5F60AE1-BED5-4A26-86AD-B094DF49DCD6}" dt="2022-04-26T19:46:01.624" v="48" actId="47"/>
        <pc:sldMkLst>
          <pc:docMk/>
          <pc:sldMk cId="3813858042" sldId="2144328266"/>
        </pc:sldMkLst>
      </pc:sldChg>
      <pc:sldChg chg="addSp delSp modSp add mod">
        <pc:chgData name="Leah Montner Dixon" userId="d5b2ae9e-9213-4442-b7df-4db8cbe51e5d" providerId="ADAL" clId="{B5F60AE1-BED5-4A26-86AD-B094DF49DCD6}" dt="2022-04-28T18:18:17.620" v="3273" actId="167"/>
        <pc:sldMkLst>
          <pc:docMk/>
          <pc:sldMk cId="4147134956" sldId="2144328267"/>
        </pc:sldMkLst>
        <pc:spChg chg="mod">
          <ac:chgData name="Leah Montner Dixon" userId="d5b2ae9e-9213-4442-b7df-4db8cbe51e5d" providerId="ADAL" clId="{B5F60AE1-BED5-4A26-86AD-B094DF49DCD6}" dt="2022-04-28T16:05:08.426" v="1769" actId="14100"/>
          <ac:spMkLst>
            <pc:docMk/>
            <pc:sldMk cId="4147134956" sldId="2144328267"/>
            <ac:spMk id="5" creationId="{ABE7A83C-A2C9-42FC-B2E0-06FAA04B175F}"/>
          </ac:spMkLst>
        </pc:spChg>
        <pc:spChg chg="mod ord">
          <ac:chgData name="Leah Montner Dixon" userId="d5b2ae9e-9213-4442-b7df-4db8cbe51e5d" providerId="ADAL" clId="{B5F60AE1-BED5-4A26-86AD-B094DF49DCD6}" dt="2022-04-28T18:18:17.620" v="3273" actId="167"/>
          <ac:spMkLst>
            <pc:docMk/>
            <pc:sldMk cId="4147134956" sldId="2144328267"/>
            <ac:spMk id="6" creationId="{2D71F986-A18F-4D08-94ED-3F46CB4D9C5E}"/>
          </ac:spMkLst>
        </pc:spChg>
        <pc:spChg chg="mod">
          <ac:chgData name="Leah Montner Dixon" userId="d5b2ae9e-9213-4442-b7df-4db8cbe51e5d" providerId="ADAL" clId="{B5F60AE1-BED5-4A26-86AD-B094DF49DCD6}" dt="2022-04-26T20:51:08.652" v="691"/>
          <ac:spMkLst>
            <pc:docMk/>
            <pc:sldMk cId="4147134956" sldId="2144328267"/>
            <ac:spMk id="10" creationId="{1F5544B4-64B7-4E00-A1B6-76422658B8ED}"/>
          </ac:spMkLst>
        </pc:spChg>
        <pc:spChg chg="ord">
          <ac:chgData name="Leah Montner Dixon" userId="d5b2ae9e-9213-4442-b7df-4db8cbe51e5d" providerId="ADAL" clId="{B5F60AE1-BED5-4A26-86AD-B094DF49DCD6}" dt="2022-04-28T18:18:17.620" v="3273" actId="167"/>
          <ac:spMkLst>
            <pc:docMk/>
            <pc:sldMk cId="4147134956" sldId="2144328267"/>
            <ac:spMk id="13" creationId="{53D5D3B2-13F3-4D52-9819-816852DDCA0A}"/>
          </ac:spMkLst>
        </pc:spChg>
        <pc:spChg chg="add del mod">
          <ac:chgData name="Leah Montner Dixon" userId="d5b2ae9e-9213-4442-b7df-4db8cbe51e5d" providerId="ADAL" clId="{B5F60AE1-BED5-4A26-86AD-B094DF49DCD6}" dt="2022-04-26T20:51:47.135" v="717" actId="478"/>
          <ac:spMkLst>
            <pc:docMk/>
            <pc:sldMk cId="4147134956" sldId="2144328267"/>
            <ac:spMk id="15" creationId="{D0B0753C-F667-4823-83DF-39907F7AA68A}"/>
          </ac:spMkLst>
        </pc:spChg>
        <pc:spChg chg="add mod">
          <ac:chgData name="Leah Montner Dixon" userId="d5b2ae9e-9213-4442-b7df-4db8cbe51e5d" providerId="ADAL" clId="{B5F60AE1-BED5-4A26-86AD-B094DF49DCD6}" dt="2022-04-28T16:05:30.746" v="1772" actId="1076"/>
          <ac:spMkLst>
            <pc:docMk/>
            <pc:sldMk cId="4147134956" sldId="2144328267"/>
            <ac:spMk id="17" creationId="{D2BB24D3-9FE7-414E-BB5C-3E97B6C96D72}"/>
          </ac:spMkLst>
        </pc:spChg>
        <pc:spChg chg="mod">
          <ac:chgData name="Leah Montner Dixon" userId="d5b2ae9e-9213-4442-b7df-4db8cbe51e5d" providerId="ADAL" clId="{B5F60AE1-BED5-4A26-86AD-B094DF49DCD6}" dt="2022-04-26T20:51:45.306" v="715" actId="1076"/>
          <ac:spMkLst>
            <pc:docMk/>
            <pc:sldMk cId="4147134956" sldId="2144328267"/>
            <ac:spMk id="20" creationId="{4CFDF992-9A19-4ED9-9EE8-BAA56A738C23}"/>
          </ac:spMkLst>
        </pc:spChg>
        <pc:spChg chg="del">
          <ac:chgData name="Leah Montner Dixon" userId="d5b2ae9e-9213-4442-b7df-4db8cbe51e5d" providerId="ADAL" clId="{B5F60AE1-BED5-4A26-86AD-B094DF49DCD6}" dt="2022-04-26T20:50:57.621" v="690" actId="478"/>
          <ac:spMkLst>
            <pc:docMk/>
            <pc:sldMk cId="4147134956" sldId="2144328267"/>
            <ac:spMk id="21" creationId="{11ABDC6E-D0EA-4E2F-BC03-C43779D64C4E}"/>
          </ac:spMkLst>
        </pc:spChg>
        <pc:spChg chg="del">
          <ac:chgData name="Leah Montner Dixon" userId="d5b2ae9e-9213-4442-b7df-4db8cbe51e5d" providerId="ADAL" clId="{B5F60AE1-BED5-4A26-86AD-B094DF49DCD6}" dt="2022-04-26T20:50:57.621" v="690" actId="478"/>
          <ac:spMkLst>
            <pc:docMk/>
            <pc:sldMk cId="4147134956" sldId="2144328267"/>
            <ac:spMk id="22" creationId="{802B6ABC-5010-4E7B-AB14-89FD5F98C3E5}"/>
          </ac:spMkLst>
        </pc:spChg>
        <pc:spChg chg="del">
          <ac:chgData name="Leah Montner Dixon" userId="d5b2ae9e-9213-4442-b7df-4db8cbe51e5d" providerId="ADAL" clId="{B5F60AE1-BED5-4A26-86AD-B094DF49DCD6}" dt="2022-04-26T20:50:57.621" v="690" actId="478"/>
          <ac:spMkLst>
            <pc:docMk/>
            <pc:sldMk cId="4147134956" sldId="2144328267"/>
            <ac:spMk id="23" creationId="{999F51D7-3C6B-433B-855D-27870E114B91}"/>
          </ac:spMkLst>
        </pc:spChg>
        <pc:spChg chg="del">
          <ac:chgData name="Leah Montner Dixon" userId="d5b2ae9e-9213-4442-b7df-4db8cbe51e5d" providerId="ADAL" clId="{B5F60AE1-BED5-4A26-86AD-B094DF49DCD6}" dt="2022-04-26T20:50:57.621" v="690" actId="478"/>
          <ac:spMkLst>
            <pc:docMk/>
            <pc:sldMk cId="4147134956" sldId="2144328267"/>
            <ac:spMk id="24" creationId="{E308C2C1-7380-4B9A-B4EA-8BC21B72A4DC}"/>
          </ac:spMkLst>
        </pc:spChg>
        <pc:spChg chg="del">
          <ac:chgData name="Leah Montner Dixon" userId="d5b2ae9e-9213-4442-b7df-4db8cbe51e5d" providerId="ADAL" clId="{B5F60AE1-BED5-4A26-86AD-B094DF49DCD6}" dt="2022-04-26T20:50:57.621" v="690" actId="478"/>
          <ac:spMkLst>
            <pc:docMk/>
            <pc:sldMk cId="4147134956" sldId="2144328267"/>
            <ac:spMk id="27" creationId="{E74EDEF8-3AA0-4C57-9C22-066D15B43B8A}"/>
          </ac:spMkLst>
        </pc:spChg>
        <pc:spChg chg="del">
          <ac:chgData name="Leah Montner Dixon" userId="d5b2ae9e-9213-4442-b7df-4db8cbe51e5d" providerId="ADAL" clId="{B5F60AE1-BED5-4A26-86AD-B094DF49DCD6}" dt="2022-04-26T20:50:57.621" v="690" actId="478"/>
          <ac:spMkLst>
            <pc:docMk/>
            <pc:sldMk cId="4147134956" sldId="2144328267"/>
            <ac:spMk id="28" creationId="{E7F214F0-F8C6-4FCB-BFC0-4CB73FF562CA}"/>
          </ac:spMkLst>
        </pc:spChg>
        <pc:spChg chg="mod">
          <ac:chgData name="Leah Montner Dixon" userId="d5b2ae9e-9213-4442-b7df-4db8cbe51e5d" providerId="ADAL" clId="{B5F60AE1-BED5-4A26-86AD-B094DF49DCD6}" dt="2022-04-28T18:17:57.397" v="3271" actId="1036"/>
          <ac:spMkLst>
            <pc:docMk/>
            <pc:sldMk cId="4147134956" sldId="2144328267"/>
            <ac:spMk id="114" creationId="{808F33F0-8FE8-4CA3-ADCC-DF78506D3A79}"/>
          </ac:spMkLst>
        </pc:spChg>
        <pc:graphicFrameChg chg="mod">
          <ac:chgData name="Leah Montner Dixon" userId="d5b2ae9e-9213-4442-b7df-4db8cbe51e5d" providerId="ADAL" clId="{B5F60AE1-BED5-4A26-86AD-B094DF49DCD6}" dt="2022-04-28T16:05:22.507" v="1771"/>
          <ac:graphicFrameMkLst>
            <pc:docMk/>
            <pc:sldMk cId="4147134956" sldId="2144328267"/>
            <ac:graphicFrameMk id="4" creationId="{D4C393D7-C021-4ECD-9FC0-7B9ABF910B0A}"/>
          </ac:graphicFrameMkLst>
        </pc:graphicFrameChg>
        <pc:picChg chg="add mod">
          <ac:chgData name="Leah Montner Dixon" userId="d5b2ae9e-9213-4442-b7df-4db8cbe51e5d" providerId="ADAL" clId="{B5F60AE1-BED5-4A26-86AD-B094DF49DCD6}" dt="2022-04-26T20:52:29.752" v="734" actId="14100"/>
          <ac:picMkLst>
            <pc:docMk/>
            <pc:sldMk cId="4147134956" sldId="2144328267"/>
            <ac:picMk id="18" creationId="{94E912B7-3C20-4DCE-A20C-E79F3F007D28}"/>
          </ac:picMkLst>
        </pc:picChg>
      </pc:sldChg>
      <pc:sldChg chg="addSp delSp modSp add mod addCm delCm">
        <pc:chgData name="Leah Montner Dixon" userId="d5b2ae9e-9213-4442-b7df-4db8cbe51e5d" providerId="ADAL" clId="{B5F60AE1-BED5-4A26-86AD-B094DF49DCD6}" dt="2022-04-28T18:19:02.068" v="3274" actId="20577"/>
        <pc:sldMkLst>
          <pc:docMk/>
          <pc:sldMk cId="3913359876" sldId="2144328268"/>
        </pc:sldMkLst>
        <pc:spChg chg="mod">
          <ac:chgData name="Leah Montner Dixon" userId="d5b2ae9e-9213-4442-b7df-4db8cbe51e5d" providerId="ADAL" clId="{B5F60AE1-BED5-4A26-86AD-B094DF49DCD6}" dt="2022-04-28T16:08:27.411" v="1844" actId="20577"/>
          <ac:spMkLst>
            <pc:docMk/>
            <pc:sldMk cId="3913359876" sldId="2144328268"/>
            <ac:spMk id="10" creationId="{1F5544B4-64B7-4E00-A1B6-76422658B8ED}"/>
          </ac:spMkLst>
        </pc:spChg>
        <pc:spChg chg="add">
          <ac:chgData name="Leah Montner Dixon" userId="d5b2ae9e-9213-4442-b7df-4db8cbe51e5d" providerId="ADAL" clId="{B5F60AE1-BED5-4A26-86AD-B094DF49DCD6}" dt="2022-04-26T20:53:52.029" v="754" actId="22"/>
          <ac:spMkLst>
            <pc:docMk/>
            <pc:sldMk cId="3913359876" sldId="2144328268"/>
            <ac:spMk id="11" creationId="{BEE266A1-9D14-4937-91A1-554A52ABE73C}"/>
          </ac:spMkLst>
        </pc:spChg>
        <pc:spChg chg="del">
          <ac:chgData name="Leah Montner Dixon" userId="d5b2ae9e-9213-4442-b7df-4db8cbe51e5d" providerId="ADAL" clId="{B5F60AE1-BED5-4A26-86AD-B094DF49DCD6}" dt="2022-04-26T20:53:06.817" v="743" actId="478"/>
          <ac:spMkLst>
            <pc:docMk/>
            <pc:sldMk cId="3913359876" sldId="2144328268"/>
            <ac:spMk id="17" creationId="{D2BB24D3-9FE7-414E-BB5C-3E97B6C96D72}"/>
          </ac:spMkLst>
        </pc:spChg>
        <pc:spChg chg="del">
          <ac:chgData name="Leah Montner Dixon" userId="d5b2ae9e-9213-4442-b7df-4db8cbe51e5d" providerId="ADAL" clId="{B5F60AE1-BED5-4A26-86AD-B094DF49DCD6}" dt="2022-04-28T16:01:23.081" v="1689" actId="478"/>
          <ac:spMkLst>
            <pc:docMk/>
            <pc:sldMk cId="3913359876" sldId="2144328268"/>
            <ac:spMk id="18" creationId="{3E0F2512-43B1-4906-91CC-928B2D6D8901}"/>
          </ac:spMkLst>
        </pc:spChg>
        <pc:spChg chg="mod">
          <ac:chgData name="Leah Montner Dixon" userId="d5b2ae9e-9213-4442-b7df-4db8cbe51e5d" providerId="ADAL" clId="{B5F60AE1-BED5-4A26-86AD-B094DF49DCD6}" dt="2022-04-28T18:19:02.068" v="3274" actId="20577"/>
          <ac:spMkLst>
            <pc:docMk/>
            <pc:sldMk cId="3913359876" sldId="2144328268"/>
            <ac:spMk id="114" creationId="{808F33F0-8FE8-4CA3-ADCC-DF78506D3A79}"/>
          </ac:spMkLst>
        </pc:spChg>
        <pc:graphicFrameChg chg="mod">
          <ac:chgData name="Leah Montner Dixon" userId="d5b2ae9e-9213-4442-b7df-4db8cbe51e5d" providerId="ADAL" clId="{B5F60AE1-BED5-4A26-86AD-B094DF49DCD6}" dt="2022-04-28T16:08:36.225" v="1845"/>
          <ac:graphicFrameMkLst>
            <pc:docMk/>
            <pc:sldMk cId="3913359876" sldId="2144328268"/>
            <ac:graphicFrameMk id="15" creationId="{EE65FEFC-E823-4E60-B4D9-173262977F1C}"/>
          </ac:graphicFrameMkLst>
        </pc:graphicFrameChg>
        <pc:picChg chg="add mod ord modCrop">
          <ac:chgData name="Leah Montner Dixon" userId="d5b2ae9e-9213-4442-b7df-4db8cbe51e5d" providerId="ADAL" clId="{B5F60AE1-BED5-4A26-86AD-B094DF49DCD6}" dt="2022-04-28T16:01:19.419" v="1687" actId="167"/>
          <ac:picMkLst>
            <pc:docMk/>
            <pc:sldMk cId="3913359876" sldId="2144328268"/>
            <ac:picMk id="11" creationId="{4ACA86D1-9208-435B-96B1-A89BEA03408B}"/>
          </ac:picMkLst>
        </pc:picChg>
        <pc:picChg chg="del">
          <ac:chgData name="Leah Montner Dixon" userId="d5b2ae9e-9213-4442-b7df-4db8cbe51e5d" providerId="ADAL" clId="{B5F60AE1-BED5-4A26-86AD-B094DF49DCD6}" dt="2022-04-28T16:01:21.422" v="1688" actId="478"/>
          <ac:picMkLst>
            <pc:docMk/>
            <pc:sldMk cId="3913359876" sldId="2144328268"/>
            <ac:picMk id="13" creationId="{1B8E2427-C6DA-45E8-98DD-E8E42F0C15F1}"/>
          </ac:picMkLst>
        </pc:picChg>
        <pc:picChg chg="del">
          <ac:chgData name="Leah Montner Dixon" userId="d5b2ae9e-9213-4442-b7df-4db8cbe51e5d" providerId="ADAL" clId="{B5F60AE1-BED5-4A26-86AD-B094DF49DCD6}" dt="2022-04-26T20:52:41.876" v="737" actId="478"/>
          <ac:picMkLst>
            <pc:docMk/>
            <pc:sldMk cId="3913359876" sldId="2144328268"/>
            <ac:picMk id="18" creationId="{94E912B7-3C20-4DCE-A20C-E79F3F007D28}"/>
          </ac:picMkLst>
        </pc:picChg>
      </pc:sldChg>
      <pc:sldChg chg="addSp delSp modSp add mod delCm">
        <pc:chgData name="Leah Montner Dixon" userId="d5b2ae9e-9213-4442-b7df-4db8cbe51e5d" providerId="ADAL" clId="{B5F60AE1-BED5-4A26-86AD-B094DF49DCD6}" dt="2022-04-28T18:27:11.747" v="3398" actId="20577"/>
        <pc:sldMkLst>
          <pc:docMk/>
          <pc:sldMk cId="1505683369" sldId="2144328269"/>
        </pc:sldMkLst>
        <pc:spChg chg="mod">
          <ac:chgData name="Leah Montner Dixon" userId="d5b2ae9e-9213-4442-b7df-4db8cbe51e5d" providerId="ADAL" clId="{B5F60AE1-BED5-4A26-86AD-B094DF49DCD6}" dt="2022-04-26T20:54:38.800" v="772" actId="1036"/>
          <ac:spMkLst>
            <pc:docMk/>
            <pc:sldMk cId="1505683369" sldId="2144328269"/>
            <ac:spMk id="10" creationId="{1F5544B4-64B7-4E00-A1B6-76422658B8ED}"/>
          </ac:spMkLst>
        </pc:spChg>
        <pc:spChg chg="del">
          <ac:chgData name="Leah Montner Dixon" userId="d5b2ae9e-9213-4442-b7df-4db8cbe51e5d" providerId="ADAL" clId="{B5F60AE1-BED5-4A26-86AD-B094DF49DCD6}" dt="2022-04-26T20:54:22.492" v="760" actId="478"/>
          <ac:spMkLst>
            <pc:docMk/>
            <pc:sldMk cId="1505683369" sldId="2144328269"/>
            <ac:spMk id="11" creationId="{BEE266A1-9D14-4937-91A1-554A52ABE73C}"/>
          </ac:spMkLst>
        </pc:spChg>
        <pc:spChg chg="add mod">
          <ac:chgData name="Leah Montner Dixon" userId="d5b2ae9e-9213-4442-b7df-4db8cbe51e5d" providerId="ADAL" clId="{B5F60AE1-BED5-4A26-86AD-B094DF49DCD6}" dt="2022-04-26T20:54:59.795" v="780" actId="403"/>
          <ac:spMkLst>
            <pc:docMk/>
            <pc:sldMk cId="1505683369" sldId="2144328269"/>
            <ac:spMk id="12" creationId="{FB4CA8EE-B0BF-4570-89ED-8855B96A09A7}"/>
          </ac:spMkLst>
        </pc:spChg>
        <pc:spChg chg="mod">
          <ac:chgData name="Leah Montner Dixon" userId="d5b2ae9e-9213-4442-b7df-4db8cbe51e5d" providerId="ADAL" clId="{B5F60AE1-BED5-4A26-86AD-B094DF49DCD6}" dt="2022-04-28T18:27:11.747" v="3398" actId="20577"/>
          <ac:spMkLst>
            <pc:docMk/>
            <pc:sldMk cId="1505683369" sldId="2144328269"/>
            <ac:spMk id="114" creationId="{808F33F0-8FE8-4CA3-ADCC-DF78506D3A79}"/>
          </ac:spMkLst>
        </pc:spChg>
        <pc:graphicFrameChg chg="mod">
          <ac:chgData name="Leah Montner Dixon" userId="d5b2ae9e-9213-4442-b7df-4db8cbe51e5d" providerId="ADAL" clId="{B5F60AE1-BED5-4A26-86AD-B094DF49DCD6}" dt="2022-04-28T18:24:41.657" v="3337" actId="20577"/>
          <ac:graphicFrameMkLst>
            <pc:docMk/>
            <pc:sldMk cId="1505683369" sldId="2144328269"/>
            <ac:graphicFrameMk id="6" creationId="{92367610-57AF-418B-B3DB-AFD9C6B4C79E}"/>
          </ac:graphicFrameMkLst>
        </pc:graphicFrameChg>
        <pc:graphicFrameChg chg="add del mod">
          <ac:chgData name="Leah Montner Dixon" userId="d5b2ae9e-9213-4442-b7df-4db8cbe51e5d" providerId="ADAL" clId="{B5F60AE1-BED5-4A26-86AD-B094DF49DCD6}" dt="2022-04-28T14:40:34.782" v="962" actId="478"/>
          <ac:graphicFrameMkLst>
            <pc:docMk/>
            <pc:sldMk cId="1505683369" sldId="2144328269"/>
            <ac:graphicFrameMk id="11" creationId="{45ABB002-670A-43D3-A504-665B64501CEC}"/>
          </ac:graphicFrameMkLst>
        </pc:graphicFrameChg>
        <pc:picChg chg="del mod">
          <ac:chgData name="Leah Montner Dixon" userId="d5b2ae9e-9213-4442-b7df-4db8cbe51e5d" providerId="ADAL" clId="{B5F60AE1-BED5-4A26-86AD-B094DF49DCD6}" dt="2022-04-28T14:21:02.658" v="811" actId="478"/>
          <ac:picMkLst>
            <pc:docMk/>
            <pc:sldMk cId="1505683369" sldId="2144328269"/>
            <ac:picMk id="14" creationId="{7CE8E4DF-0253-48D0-96CC-D62DBC2E0476}"/>
          </ac:picMkLst>
        </pc:picChg>
      </pc:sldChg>
      <pc:sldChg chg="modSp mod">
        <pc:chgData name="Leah Montner Dixon" userId="d5b2ae9e-9213-4442-b7df-4db8cbe51e5d" providerId="ADAL" clId="{B5F60AE1-BED5-4A26-86AD-B094DF49DCD6}" dt="2022-04-28T19:28:33.151" v="3399" actId="1036"/>
        <pc:sldMkLst>
          <pc:docMk/>
          <pc:sldMk cId="968706208" sldId="2144328270"/>
        </pc:sldMkLst>
        <pc:spChg chg="mod">
          <ac:chgData name="Leah Montner Dixon" userId="d5b2ae9e-9213-4442-b7df-4db8cbe51e5d" providerId="ADAL" clId="{B5F60AE1-BED5-4A26-86AD-B094DF49DCD6}" dt="2022-04-28T19:28:33.151" v="3399" actId="1036"/>
          <ac:spMkLst>
            <pc:docMk/>
            <pc:sldMk cId="968706208" sldId="2144328270"/>
            <ac:spMk id="5" creationId="{ABE7A83C-A2C9-42FC-B2E0-06FAA04B175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"very bothered" or "somewhat bothered"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A91-4B29-897D-6F7C59124537}"/>
              </c:ext>
            </c:extLst>
          </c:dPt>
          <c:dPt>
            <c:idx val="1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91-4B29-897D-6F7C59124537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A91-4B29-897D-6F7C59124537}"/>
              </c:ext>
            </c:extLst>
          </c:dPt>
          <c:dPt>
            <c:idx val="3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91-4B29-897D-6F7C59124537}"/>
              </c:ext>
            </c:extLst>
          </c:dPt>
          <c:dPt>
            <c:idx val="4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A91-4B29-897D-6F7C59124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Boomers</c:v>
                </c:pt>
                <c:pt idx="1">
                  <c:v>Gen X</c:v>
                </c:pt>
                <c:pt idx="2">
                  <c:v>Millennials</c:v>
                </c:pt>
                <c:pt idx="3">
                  <c:v>Gen Z</c:v>
                </c:pt>
                <c:pt idx="4">
                  <c:v>All Adults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0.53</c:v>
                </c:pt>
                <c:pt idx="2">
                  <c:v>0.49</c:v>
                </c:pt>
                <c:pt idx="3">
                  <c:v>0.42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1-4B29-897D-6F7C59124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7788032"/>
        <c:axId val="1027788864"/>
      </c:barChart>
      <c:catAx>
        <c:axId val="102778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27788864"/>
        <c:crosses val="autoZero"/>
        <c:auto val="1"/>
        <c:lblAlgn val="ctr"/>
        <c:lblOffset val="100"/>
        <c:noMultiLvlLbl val="0"/>
      </c:catAx>
      <c:valAx>
        <c:axId val="1027788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2778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Below-average revenue growth companies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D-4CE1-9E1C-48EE840570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Above-average revenue growth companies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D-4CE1-9E1C-48EE84057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93586416"/>
        <c:axId val="1493586832"/>
      </c:barChart>
      <c:catAx>
        <c:axId val="14935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586832"/>
        <c:crosses val="autoZero"/>
        <c:auto val="1"/>
        <c:lblAlgn val="ctr"/>
        <c:lblOffset val="100"/>
        <c:noMultiLvlLbl val="0"/>
      </c:catAx>
      <c:valAx>
        <c:axId val="1493586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935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400" b="1" i="0">
                <a:solidFill>
                  <a:srgbClr val="1B1464"/>
                </a:solidFill>
              </a:rPr>
              <a:t>What type of ads do consumers remember best?</a:t>
            </a:r>
          </a:p>
          <a:p>
            <a:pPr>
              <a:defRPr sz="1400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rPr>
              <a:t>% of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304632326140693"/>
          <c:y val="0.19156153537320603"/>
          <c:w val="0.43528886213779483"/>
          <c:h val="0.796169434047355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types of ads do consumers remember best?</c:v>
                </c:pt>
              </c:strCache>
            </c:strRef>
          </c:tx>
          <c:spPr>
            <a:solidFill>
              <a:srgbClr val="00BFF2"/>
            </a:solidFill>
          </c:spPr>
          <c:explosion val="1"/>
          <c:dPt>
            <c:idx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E-4126-8DE6-F176AB6629A8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E-4126-8DE6-F176AB6629A8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E-4126-8DE6-F176AB6629A8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EE-4126-8DE6-F176AB6629A8}"/>
              </c:ext>
            </c:extLst>
          </c:dPt>
          <c:dLbls>
            <c:dLbl>
              <c:idx val="0"/>
              <c:layout>
                <c:manualLayout>
                  <c:x val="-0.17627957619429063"/>
                  <c:y val="5.53045653205344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E-4126-8DE6-F176AB6629A8}"/>
                </c:ext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E-4126-8DE6-F176AB6629A8}"/>
                </c:ext>
              </c:extLst>
            </c:dLbl>
            <c:dLbl>
              <c:idx val="2"/>
              <c:layout>
                <c:manualLayout>
                  <c:x val="-5.4231508573177663E-2"/>
                  <c:y val="0.12622741876126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E-4126-8DE6-F176AB6629A8}"/>
                </c:ext>
              </c:extLst>
            </c:dLbl>
            <c:dLbl>
              <c:idx val="3"/>
              <c:layout>
                <c:manualLayout>
                  <c:x val="-0.160267804202333"/>
                  <c:y val="9.2234896591490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EE-4126-8DE6-F176AB662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Ads on TV / Streaming</c:v>
                </c:pt>
                <c:pt idx="1">
                  <c:v>Ads on Social Media</c:v>
                </c:pt>
                <c:pt idx="2">
                  <c:v>Ads in Mobile Games</c:v>
                </c:pt>
                <c:pt idx="3">
                  <c:v>Ads on Websites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0.33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EE-4126-8DE6-F176AB662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600" b="1" i="0" u="none" dirty="0"/>
              <a:t>Change</a:t>
            </a:r>
            <a:r>
              <a:rPr lang="en-US" sz="1600" b="1" i="0" u="none" baseline="0" dirty="0"/>
              <a:t> in TV Ad Spend by Type over the Next 12 Months</a:t>
            </a:r>
          </a:p>
          <a:p>
            <a:pPr>
              <a:defRPr sz="1800" b="1" i="0" u="sng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400" b="0" i="0" u="none" baseline="0" dirty="0"/>
              <a:t>based on % of advertisers who will increase/decrease spend</a:t>
            </a:r>
            <a:endParaRPr lang="en-US" sz="1600" b="0" i="0" u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Set-Top Box VOD</c:v>
                </c:pt>
                <c:pt idx="1">
                  <c:v>Linear TV</c:v>
                </c:pt>
                <c:pt idx="2">
                  <c:v>Data-Driven Linear TV</c:v>
                </c:pt>
                <c:pt idx="3">
                  <c:v>Addressable Linear TV</c:v>
                </c:pt>
                <c:pt idx="4">
                  <c:v>vMVPDs</c:v>
                </c:pt>
                <c:pt idx="5">
                  <c:v>OTT Streaming Services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0.24</c:v>
                </c:pt>
                <c:pt idx="2">
                  <c:v>0.27</c:v>
                </c:pt>
                <c:pt idx="3">
                  <c:v>0.28999999999999998</c:v>
                </c:pt>
                <c:pt idx="4">
                  <c:v>0.32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C-416E-812D-C005DDBF74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Set-Top Box VOD</c:v>
                </c:pt>
                <c:pt idx="1">
                  <c:v>Linear TV</c:v>
                </c:pt>
                <c:pt idx="2">
                  <c:v>Data-Driven Linear TV</c:v>
                </c:pt>
                <c:pt idx="3">
                  <c:v>Addressable Linear TV</c:v>
                </c:pt>
                <c:pt idx="4">
                  <c:v>vMVPDs</c:v>
                </c:pt>
                <c:pt idx="5">
                  <c:v>OTT Streaming Services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0.04</c:v>
                </c:pt>
                <c:pt idx="1">
                  <c:v>0.12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C-416E-812D-C005DDBF7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6835584"/>
        <c:axId val="1506821024"/>
      </c:barChart>
      <c:catAx>
        <c:axId val="150683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06821024"/>
        <c:crosses val="autoZero"/>
        <c:auto val="1"/>
        <c:lblAlgn val="ctr"/>
        <c:lblOffset val="100"/>
        <c:noMultiLvlLbl val="0"/>
      </c:catAx>
      <c:valAx>
        <c:axId val="1506821024"/>
        <c:scaling>
          <c:orientation val="minMax"/>
          <c:max val="0.42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0683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84990968640584"/>
          <c:y val="0.16732256253234115"/>
          <c:w val="0.16300180627188343"/>
          <c:h val="6.3908193336163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7" y="0"/>
            <a:ext cx="4066963" cy="356198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576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416538"/>
            <a:ext cx="7508240" cy="2795350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7" y="6743104"/>
            <a:ext cx="4066963" cy="356197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29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2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convergent-tv-week-insight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https://thevab.com/vab-happenings/vab-convergent-tv-week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indoor, lady&#10;&#10;Description automatically generated">
            <a:extLst>
              <a:ext uri="{FF2B5EF4-FFF2-40B4-BE49-F238E27FC236}">
                <a16:creationId xmlns:a16="http://schemas.microsoft.com/office/drawing/2014/main" id="{154B5115-9FAB-4020-9BBC-5E075E1F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0156" cy="6858001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11393FC-9481-FB48-9526-7965943C5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76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40389" y="4553464"/>
            <a:ext cx="7455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Helvetica"/>
                <a:cs typeface="Helvetica"/>
              </a:rPr>
              <a:t>How might customized, targeted video ads help create stronger engagement?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5EF35E-746D-44F8-B01A-F167D2AB2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CFBF6-B7D8-405C-9545-CF1A3379D48B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22526-9674-4B54-A643-41D593CD3CC3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FA57F1-C9F3-4C81-80CD-AF9362E2B6B3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DAB4C4-4679-402C-B1E0-584195503E0D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03E95E-7DA4-442B-87EB-6C65187DBE1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9D551582-99DB-4537-98BC-37319B4E4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1510C21-C1A3-430F-87CB-2C09F25760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" y="0"/>
            <a:ext cx="1884471" cy="6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9879"/>
            <a:ext cx="5587439" cy="6890838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half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3893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+mj-cs"/>
              </a:rPr>
              <a:t>Key Implications for Marketers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879187" y="1301881"/>
            <a:ext cx="6021065" cy="4185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2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Targeted ads that are relevant to consumers’ interests and behaviors can have a significant impact on their viewing experience and the memorability of a brand. Marketers can accelerate revenue growth and achieve greater full-funnel results by engaging with their best customer prospects through personalized messaging in a premium video environment.</a:t>
            </a:r>
          </a:p>
          <a:p>
            <a:pPr>
              <a:defRPr/>
            </a:pPr>
            <a:endParaRPr lang="en-US" sz="320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As marketers seek to improve ad effectiveness and grow business outcomes, many are increasing their investment in advanced audience targeting solutions through data-enabled, premium, convergent TV platforms like data-driven linear TV, addressable TV, set-top box VOD and OTT/CTV.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28B62-97B6-4C38-8E52-A98F95F9D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8907401-1B16-455F-8BA3-ACA0D62CE5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38764-49E9-4E9A-9BC4-B05A1E89DA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0" y="-10328"/>
            <a:ext cx="6274502" cy="6879478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22" y="-10328"/>
            <a:ext cx="1421277" cy="8276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879877-1C26-40F9-B3F8-507FB517B3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93BE92-F971-41D9-8992-A27B621C61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14C136-B5AB-40B4-8AFE-0768D34F2DE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0CC60-BE2F-4BCF-A2C8-46E7A5384583}"/>
              </a:ext>
            </a:extLst>
          </p:cNvPr>
          <p:cNvSpPr txBox="1"/>
          <p:nvPr/>
        </p:nvSpPr>
        <p:spPr>
          <a:xfrm>
            <a:off x="93212" y="4803547"/>
            <a:ext cx="600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In this piece, we show how the growth of convergent TV means more opportunity for ad personalization and answer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“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How might customized, targeted video ads help create stronger engagement?”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04257-6AF4-4C35-81C9-37FE3D8B1206}"/>
              </a:ext>
            </a:extLst>
          </p:cNvPr>
          <p:cNvSpPr txBox="1"/>
          <p:nvPr/>
        </p:nvSpPr>
        <p:spPr>
          <a:xfrm>
            <a:off x="290361" y="196288"/>
            <a:ext cx="5733946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The definition of “television” has blurred, with viewers seamlessly viewing linear TV and streaming programming across a growing number of platforms.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For marketers trying to amass scale and capture viewer engagement in this fragmented landscape,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the new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converged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 reality holds great opportunity.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To help marketers understand the trends shaping the growth of convergent TV, as well as its opportunities, we are answering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4 frequently asked questions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. These data and insights will help you plan, buy, and measure successfully in a converged TV world.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6A0B2-9B68-47B9-8270-9BD9B81B69D4}"/>
              </a:ext>
            </a:extLst>
          </p:cNvPr>
          <p:cNvSpPr txBox="1"/>
          <p:nvPr/>
        </p:nvSpPr>
        <p:spPr>
          <a:xfrm>
            <a:off x="6671815" y="4830994"/>
            <a:ext cx="512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Looking for more?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Hear directly from those who are involved in ensuring the success of Convergent TV campaigns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. Get guidance, best practices, and other advice for marketers as you plan, buy and measure video campaigns.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and watch here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.</a:t>
            </a:r>
            <a:endParaRPr kumimoji="0" lang="en-US" sz="1200" i="0" u="sng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id="{744FC5FB-35B0-27CC-23AF-7F8FFDCD8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25" y="5735787"/>
            <a:ext cx="3167041" cy="670395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23E76E47-BB11-90CA-F257-B1402D109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704" y="750644"/>
            <a:ext cx="2350476" cy="1322143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ED3C8D"/>
            </a:solidFill>
          </a:ln>
        </p:spPr>
      </p:pic>
      <p:sp>
        <p:nvSpPr>
          <p:cNvPr id="25" name="TextBox 24">
            <a:hlinkClick r:id="rId6"/>
            <a:extLst>
              <a:ext uri="{FF2B5EF4-FFF2-40B4-BE49-F238E27FC236}">
                <a16:creationId xmlns:a16="http://schemas.microsoft.com/office/drawing/2014/main" id="{EEB78357-C479-414A-9FF2-4FD162D20FD4}"/>
              </a:ext>
            </a:extLst>
          </p:cNvPr>
          <p:cNvSpPr txBox="1"/>
          <p:nvPr/>
        </p:nvSpPr>
        <p:spPr>
          <a:xfrm>
            <a:off x="9413539" y="4285140"/>
            <a:ext cx="242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a convergent TV strategy drive business results for my brand?</a:t>
            </a:r>
          </a:p>
        </p:txBody>
      </p:sp>
      <p:sp>
        <p:nvSpPr>
          <p:cNvPr id="36" name="TextBox 35">
            <a:hlinkClick r:id="rId6"/>
            <a:extLst>
              <a:ext uri="{FF2B5EF4-FFF2-40B4-BE49-F238E27FC236}">
                <a16:creationId xmlns:a16="http://schemas.microsoft.com/office/drawing/2014/main" id="{8F6838BB-FF4C-4E89-9F99-871AF26350C7}"/>
              </a:ext>
            </a:extLst>
          </p:cNvPr>
          <p:cNvSpPr txBox="1"/>
          <p:nvPr/>
        </p:nvSpPr>
        <p:spPr>
          <a:xfrm>
            <a:off x="9297539" y="2124643"/>
            <a:ext cx="2658806" cy="3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might customized, targeted video ads help create stronger engagement?</a:t>
            </a:r>
          </a:p>
        </p:txBody>
      </p:sp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id="{86F7A800-5C80-49C0-A0C7-0AEE7CCEF8E5}"/>
              </a:ext>
            </a:extLst>
          </p:cNvPr>
          <p:cNvSpPr txBox="1"/>
          <p:nvPr/>
        </p:nvSpPr>
        <p:spPr>
          <a:xfrm>
            <a:off x="6814725" y="2124643"/>
            <a:ext cx="19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convergent TV and why is it happening?</a:t>
            </a: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F1DDE7F4-A774-535D-5DA4-02104A66F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0858" y="774590"/>
            <a:ext cx="2265335" cy="1274251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0" name="TextBox 19">
            <a:hlinkClick r:id="rId6"/>
            <a:extLst>
              <a:ext uri="{FF2B5EF4-FFF2-40B4-BE49-F238E27FC236}">
                <a16:creationId xmlns:a16="http://schemas.microsoft.com/office/drawing/2014/main" id="{10B451D9-B5F1-19EC-52A6-9609545A4020}"/>
              </a:ext>
            </a:extLst>
          </p:cNvPr>
          <p:cNvSpPr txBox="1"/>
          <p:nvPr/>
        </p:nvSpPr>
        <p:spPr>
          <a:xfrm>
            <a:off x="6509946" y="4285140"/>
            <a:ext cx="260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streaming deliver incremental audiences in convergent TV?</a:t>
            </a:r>
          </a:p>
        </p:txBody>
      </p:sp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6A4CF79D-F1CB-27D9-7F47-5C69ED8D3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1317" y="2958902"/>
            <a:ext cx="2284416" cy="128779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26" name="Picture 25">
            <a:hlinkClick r:id="rId6"/>
            <a:extLst>
              <a:ext uri="{FF2B5EF4-FFF2-40B4-BE49-F238E27FC236}">
                <a16:creationId xmlns:a16="http://schemas.microsoft.com/office/drawing/2014/main" id="{5E7C76E1-DE56-BE25-BA04-4A9504E09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484734" y="2958902"/>
            <a:ext cx="2284416" cy="128498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391924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C9684A-0C83-4351-9306-AE02C2A00D23}"/>
              </a:ext>
            </a:extLst>
          </p:cNvPr>
          <p:cNvSpPr/>
          <p:nvPr/>
        </p:nvSpPr>
        <p:spPr>
          <a:xfrm>
            <a:off x="6102099" y="1518998"/>
            <a:ext cx="6097878" cy="3928244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8E523-FDEF-45CE-9F45-B8AFF655E9A1}"/>
              </a:ext>
            </a:extLst>
          </p:cNvPr>
          <p:cNvSpPr/>
          <p:nvPr/>
        </p:nvSpPr>
        <p:spPr>
          <a:xfrm>
            <a:off x="-1877" y="1518998"/>
            <a:ext cx="6103976" cy="392824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36089" y="506819"/>
            <a:ext cx="120343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is ‘convergent TV’?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42D9-519A-4741-A97E-BF5AF948C2B3}"/>
              </a:ext>
            </a:extLst>
          </p:cNvPr>
          <p:cNvSpPr txBox="1"/>
          <p:nvPr/>
        </p:nvSpPr>
        <p:spPr>
          <a:xfrm>
            <a:off x="893803" y="3700209"/>
            <a:ext cx="426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From the viewer’s perspective: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idea that people seamlessly watch linear TV and various forms of digital / streaming TV.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D52F7-5C5E-465B-879D-419D5510B821}"/>
              </a:ext>
            </a:extLst>
          </p:cNvPr>
          <p:cNvSpPr txBox="1"/>
          <p:nvPr/>
        </p:nvSpPr>
        <p:spPr>
          <a:xfrm>
            <a:off x="6785986" y="3700209"/>
            <a:ext cx="47315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From the marketplace perspective: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idea of selling and buying video holistically through an interoperable* way of executing and measuring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linear + digital buys.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8777558-B9ED-4C3B-8A58-FFEBCC44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090" y="1604022"/>
            <a:ext cx="1969943" cy="1969943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DBF9F5E-A57E-4BF3-B32D-E68439172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610" y="1693564"/>
            <a:ext cx="1790857" cy="1790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7E60E-B7C7-4CCB-9456-E22942434B37}"/>
              </a:ext>
            </a:extLst>
          </p:cNvPr>
          <p:cNvSpPr txBox="1"/>
          <p:nvPr/>
        </p:nvSpPr>
        <p:spPr>
          <a:xfrm>
            <a:off x="1185467" y="5547213"/>
            <a:ext cx="10304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‘Convergent TV’ is not to be confused with ‘Connected TV,’ which refers specifically to a device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Connected TV (CTV):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 television set that has built-in Internet capabilities (e.g., Smart TV) or is connected to the Internet via a streaming device such as a streaming box/stick, gaming console or Blu-ray player; all of which can access a variety of long-form and short-form content.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07BAF8-F480-4CF7-B835-64942AA5679B}"/>
              </a:ext>
            </a:extLst>
          </p:cNvPr>
          <p:cNvSpPr txBox="1"/>
          <p:nvPr/>
        </p:nvSpPr>
        <p:spPr>
          <a:xfrm>
            <a:off x="256096" y="1014531"/>
            <a:ext cx="1169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‘Convergent TV’ = Linear TV + Streaming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92E64-E824-477B-B70F-8B588BED48FC}"/>
              </a:ext>
            </a:extLst>
          </p:cNvPr>
          <p:cNvSpPr txBox="1"/>
          <p:nvPr/>
        </p:nvSpPr>
        <p:spPr>
          <a:xfrm>
            <a:off x="474873" y="6334917"/>
            <a:ext cx="11213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 Note: ‘Interoperable’ refers to the ways in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which the technologies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(and datasets) for different platforms function in conjunction with one another for planning, buying and measuring a media campaign across linear TV and streaming video.</a:t>
            </a:r>
          </a:p>
        </p:txBody>
      </p:sp>
    </p:spTree>
    <p:extLst>
      <p:ext uri="{BB962C8B-B14F-4D97-AF65-F5344CB8AC3E}">
        <p14:creationId xmlns:p14="http://schemas.microsoft.com/office/powerpoint/2010/main" val="263281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7A5F60-2EAC-44F0-90EF-21B3E1FFC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76860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4867919" y="123849"/>
            <a:ext cx="7239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B1464"/>
                </a:solidFill>
                <a:latin typeface="Helvetica" pitchFamily="2" charset="0"/>
              </a:rPr>
              <a:t>Audiences prefer relevant advertising, turned off by ads that have nothing to do with their lives or interests</a:t>
            </a:r>
            <a:endParaRPr lang="en-US" sz="24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4768604" y="6298000"/>
            <a:ext cx="7444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Morning Consult, October 2021. Data based on poll conducted Sept. 8-11, 2021, among 2,200 U.S. adults.</a:t>
            </a:r>
            <a:endParaRPr lang="en-US" sz="900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776F20-0C0A-40F1-8A82-AFA21D769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4924CEC-B93E-4AC0-8A04-78491176ACE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70042-DC19-4E31-BE5C-838860ED3E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48BFD2-23E0-4BE4-9A97-9E8D5F24DA4C}"/>
              </a:ext>
            </a:extLst>
          </p:cNvPr>
          <p:cNvSpPr txBox="1"/>
          <p:nvPr/>
        </p:nvSpPr>
        <p:spPr>
          <a:xfrm>
            <a:off x="4841059" y="1543054"/>
            <a:ext cx="72394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bothered are you by ads not being relevant to you or your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% of respondents who answered “very bothered” or “somewhat bothered” </a:t>
            </a:r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1E20A4A-3934-4BC2-9443-D3B2027EC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787815"/>
              </p:ext>
            </p:extLst>
          </p:nvPr>
        </p:nvGraphicFramePr>
        <p:xfrm>
          <a:off x="5102096" y="2071290"/>
          <a:ext cx="6717355" cy="38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989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FDF992-9A19-4ED9-9EE8-BAA56A738C2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18408" y="295660"/>
            <a:ext cx="11799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However, ads customized to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viewers’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interests and search history are most likely to result in a positive overall viewing experience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21197" y="6069665"/>
            <a:ext cx="116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Hub Entertainment Research,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Advertising: Fact vs. Fiction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2021.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much did you enjoy the experience of watching that show?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Based on respondents who were highly satisfied with their viewing experience (8-10 on 10-point scale). Other options included: countdown clock during ads (54%), ads shown before show begins (51%), see multiple ads from the same brands (49%), ads shown in middle of show (48%), same ad run multiple times during show (41%). 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60% of people who thought they saw ads customized for them were highly satisfied with their overall viewing experience.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3C1A85-C5AF-4E50-924D-188B5F40FD1B}"/>
              </a:ext>
            </a:extLst>
          </p:cNvPr>
          <p:cNvSpPr/>
          <p:nvPr/>
        </p:nvSpPr>
        <p:spPr>
          <a:xfrm>
            <a:off x="1070824" y="2300081"/>
            <a:ext cx="4721276" cy="343923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04459-6163-4976-A71D-279C5EA292FF}"/>
              </a:ext>
            </a:extLst>
          </p:cNvPr>
          <p:cNvSpPr txBox="1"/>
          <p:nvPr/>
        </p:nvSpPr>
        <p:spPr>
          <a:xfrm>
            <a:off x="1513372" y="5101208"/>
            <a:ext cx="383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Customized for them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41FAC-3883-4CDB-97B0-07910C82A089}"/>
              </a:ext>
            </a:extLst>
          </p:cNvPr>
          <p:cNvSpPr txBox="1"/>
          <p:nvPr/>
        </p:nvSpPr>
        <p:spPr>
          <a:xfrm>
            <a:off x="2486591" y="4147172"/>
            <a:ext cx="188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FF2"/>
                </a:solidFill>
                <a:latin typeface="Helvetica" panose="020B0403020202020204" pitchFamily="34" charset="0"/>
              </a:rPr>
              <a:t>60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C800D5-975C-490E-B3AA-7BFDED7F4EC7}"/>
              </a:ext>
            </a:extLst>
          </p:cNvPr>
          <p:cNvSpPr/>
          <p:nvPr/>
        </p:nvSpPr>
        <p:spPr>
          <a:xfrm>
            <a:off x="6394121" y="2300081"/>
            <a:ext cx="4721276" cy="343923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FC2F9-5F67-44A5-87C2-46B7BE82ACBD}"/>
              </a:ext>
            </a:extLst>
          </p:cNvPr>
          <p:cNvSpPr txBox="1"/>
          <p:nvPr/>
        </p:nvSpPr>
        <p:spPr>
          <a:xfrm>
            <a:off x="6644860" y="5101206"/>
            <a:ext cx="4219798" cy="46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Based on their search history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0168B-8A8F-4931-AD75-F8CB43D7EBA1}"/>
              </a:ext>
            </a:extLst>
          </p:cNvPr>
          <p:cNvSpPr txBox="1"/>
          <p:nvPr/>
        </p:nvSpPr>
        <p:spPr>
          <a:xfrm>
            <a:off x="7804679" y="4147170"/>
            <a:ext cx="188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ED3C8D"/>
                </a:solidFill>
                <a:latin typeface="Helvetica" panose="020B0403020202020204" pitchFamily="34" charset="0"/>
              </a:rPr>
              <a:t>56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79D260-26FA-492E-BC71-549DFE8DE04D}"/>
              </a:ext>
            </a:extLst>
          </p:cNvPr>
          <p:cNvSpPr txBox="1"/>
          <p:nvPr/>
        </p:nvSpPr>
        <p:spPr>
          <a:xfrm>
            <a:off x="2653337" y="1628353"/>
            <a:ext cx="6885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% of viewers who were highly satisfied with their overall viewing experience after seeing ads they believe were…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1FAE441-D59B-4F14-9403-7D877139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17" y="2406455"/>
            <a:ext cx="1709289" cy="170928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90AF141-8E8F-4DEE-B5AE-D40A7912A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905" y="2406453"/>
            <a:ext cx="1709289" cy="17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7CC2CA-1C87-4075-BAAE-DD5502131C48}"/>
              </a:ext>
            </a:extLst>
          </p:cNvPr>
          <p:cNvSpPr/>
          <p:nvPr/>
        </p:nvSpPr>
        <p:spPr>
          <a:xfrm>
            <a:off x="172492" y="1805232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2A52D5-FA3F-4278-82EC-8839517F44D2}"/>
              </a:ext>
            </a:extLst>
          </p:cNvPr>
          <p:cNvSpPr/>
          <p:nvPr/>
        </p:nvSpPr>
        <p:spPr>
          <a:xfrm>
            <a:off x="4198308" y="1805232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05D0A2-E0EA-4766-B55B-DF5499A26B9C}"/>
              </a:ext>
            </a:extLst>
          </p:cNvPr>
          <p:cNvSpPr/>
          <p:nvPr/>
        </p:nvSpPr>
        <p:spPr>
          <a:xfrm>
            <a:off x="8242980" y="1805232"/>
            <a:ext cx="3870464" cy="373534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2E4043-996A-47B2-AD77-CEA2EB429BCA}"/>
              </a:ext>
            </a:extLst>
          </p:cNvPr>
          <p:cNvSpPr txBox="1"/>
          <p:nvPr/>
        </p:nvSpPr>
        <p:spPr>
          <a:xfrm>
            <a:off x="251927" y="4437789"/>
            <a:ext cx="371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purchasing from brands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that engage with them in a personalized and tailored 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215685" y="150519"/>
            <a:ext cx="114672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When consumers feel that they are being targeted by relevant, personalized advertising, they are more likely to become purchasers and brand advocates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1994" y="5961051"/>
            <a:ext cx="1160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McKinsey &amp; Company,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Next in Personalization 2021 Report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Based on consumer survey fielded 9/7/2021-9/8/2021 (n=1,013), sampled and weighted to match the US general population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18+. Question: “Please indicate how much you agree or disagree with the statements below when it comes to personalized communications and products/services from brands/businesses.”; Purchase: “I am more likely to consider buying from brands/businesses that engage with me in a personalized and tailored way.”; Repurchase: “I am more likely to repurchase from brands/businesses that offer personalized communications and products/services.”; Recommend: “I am more likely to recommend brands/businesses to my friends and family that offer personalized communications and products/services.” Numbers shown indicate respondents that selected “somewhat agree”, “agree” and “strongly agree”.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4EDEF8-3AA0-4C57-9C22-066D15B43B8A}"/>
              </a:ext>
            </a:extLst>
          </p:cNvPr>
          <p:cNvSpPr txBox="1"/>
          <p:nvPr/>
        </p:nvSpPr>
        <p:spPr>
          <a:xfrm>
            <a:off x="8434494" y="4437789"/>
            <a:ext cx="3487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Recommend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brands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their friends and family that offer personalized communications and products /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24BEF-9233-4BA1-9004-C1803D74F07A}"/>
              </a:ext>
            </a:extLst>
          </p:cNvPr>
          <p:cNvSpPr txBox="1"/>
          <p:nvPr/>
        </p:nvSpPr>
        <p:spPr>
          <a:xfrm>
            <a:off x="-5778" y="1409268"/>
            <a:ext cx="12197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% of consumers who are more likely to…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81D447-A752-41F0-843D-F69A61387D14}"/>
              </a:ext>
            </a:extLst>
          </p:cNvPr>
          <p:cNvSpPr txBox="1"/>
          <p:nvPr/>
        </p:nvSpPr>
        <p:spPr>
          <a:xfrm>
            <a:off x="4277743" y="4437789"/>
            <a:ext cx="371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Repurchase from brands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that offer personalized communications and products / services</a:t>
            </a:r>
            <a:endParaRPr lang="en-US" sz="1600" b="1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effectLst>
                <a:outerShdw dist="38100" dir="2700000" algn="bl" rotWithShape="0">
                  <a:prstClr val="black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3CCDD1-0FFA-45FB-A982-DF342748FAF2}"/>
              </a:ext>
            </a:extLst>
          </p:cNvPr>
          <p:cNvSpPr txBox="1"/>
          <p:nvPr/>
        </p:nvSpPr>
        <p:spPr>
          <a:xfrm>
            <a:off x="932588" y="3489141"/>
            <a:ext cx="2350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2398">
              <a:defRPr/>
            </a:pPr>
            <a:r>
              <a:rPr lang="en-US" sz="4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76%</a:t>
            </a:r>
            <a:endParaRPr lang="en-US" sz="4000" b="1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effectLst>
                <a:outerShdw dist="38100" dir="2700000" algn="bl" rotWithShape="0">
                  <a:prstClr val="black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0F867A-70CA-47F3-830B-F1E7C054F087}"/>
              </a:ext>
            </a:extLst>
          </p:cNvPr>
          <p:cNvSpPr txBox="1"/>
          <p:nvPr/>
        </p:nvSpPr>
        <p:spPr>
          <a:xfrm>
            <a:off x="4958404" y="3489141"/>
            <a:ext cx="2350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2398">
              <a:defRPr/>
            </a:pPr>
            <a:r>
              <a:rPr lang="en-US" sz="4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78%</a:t>
            </a:r>
            <a:endParaRPr lang="en-US" sz="4000" b="1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>
                <a:outerShdw dist="38100" dir="2700000" algn="bl" rotWithShape="0">
                  <a:prstClr val="black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10354C-C028-4104-8925-323ED5DCBE44}"/>
              </a:ext>
            </a:extLst>
          </p:cNvPr>
          <p:cNvSpPr txBox="1"/>
          <p:nvPr/>
        </p:nvSpPr>
        <p:spPr>
          <a:xfrm>
            <a:off x="9003076" y="3489141"/>
            <a:ext cx="2350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72398">
              <a:defRPr/>
            </a:pPr>
            <a:r>
              <a:rPr lang="en-US" sz="4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78%</a:t>
            </a:r>
            <a:endParaRPr lang="en-US" sz="4000" b="1">
              <a:ln w="13462">
                <a:solidFill>
                  <a:prstClr val="black"/>
                </a:solidFill>
                <a:prstDash val="solid"/>
              </a:ln>
              <a:solidFill>
                <a:srgbClr val="4EBEA4"/>
              </a:solidFill>
              <a:effectLst>
                <a:outerShdw dist="38100" dir="2700000" algn="bl" rotWithShape="0">
                  <a:prstClr val="black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0F359-E6A0-4864-9CA6-915859B3C7F0}"/>
              </a:ext>
            </a:extLst>
          </p:cNvPr>
          <p:cNvSpPr txBox="1"/>
          <p:nvPr/>
        </p:nvSpPr>
        <p:spPr>
          <a:xfrm>
            <a:off x="893604" y="1851571"/>
            <a:ext cx="24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Purchase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698C43-C7F9-4C02-99FE-BE46467E742E}"/>
              </a:ext>
            </a:extLst>
          </p:cNvPr>
          <p:cNvSpPr txBox="1"/>
          <p:nvPr/>
        </p:nvSpPr>
        <p:spPr>
          <a:xfrm>
            <a:off x="4919420" y="1851571"/>
            <a:ext cx="24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Repurchase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D0D99A-5547-4520-A166-0078470ABAB3}"/>
              </a:ext>
            </a:extLst>
          </p:cNvPr>
          <p:cNvSpPr txBox="1"/>
          <p:nvPr/>
        </p:nvSpPr>
        <p:spPr>
          <a:xfrm>
            <a:off x="8964092" y="1851571"/>
            <a:ext cx="24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Recommend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0A66093-5EBE-4E3F-AFEB-84C38CB618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057" y="2400263"/>
            <a:ext cx="1061334" cy="10613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20BDD8C-C07E-451A-A8C5-49352CBC16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873" y="2400263"/>
            <a:ext cx="1061334" cy="106133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B553C00-533D-42D3-9B4B-D757CAA613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479" y="2347197"/>
            <a:ext cx="1167467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D5D3B2-13F3-4D52-9819-816852DDCA0A}"/>
              </a:ext>
            </a:extLst>
          </p:cNvPr>
          <p:cNvSpPr/>
          <p:nvPr/>
        </p:nvSpPr>
        <p:spPr>
          <a:xfrm>
            <a:off x="5499100" y="1671398"/>
            <a:ext cx="6692900" cy="437697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1F986-A18F-4D08-94ED-3F46CB4D9C5E}"/>
              </a:ext>
            </a:extLst>
          </p:cNvPr>
          <p:cNvSpPr/>
          <p:nvPr/>
        </p:nvSpPr>
        <p:spPr>
          <a:xfrm>
            <a:off x="9228691" y="1761573"/>
            <a:ext cx="2825433" cy="643253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D1F9FA80-BEA1-4DF4-95F5-00CAD3634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1398"/>
            <a:ext cx="5499100" cy="4371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18408" y="238068"/>
            <a:ext cx="117254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personalization is a revenue accelerator as companies with the fastest rates of growth are more likely to prioritize these actions and tactics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6372" y="6202838"/>
            <a:ext cx="1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McKinsey &amp; Company,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Next in Personalization 2021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Based on survey fielded 2/7/21 – 2/14/21, (n=20) sampled among consumer companies without direct consumer relationship (e.g., CPG). Companies divided into two groups based off past-year revenue growth; top half classified as higher growth and bottom half as lower growth. Question: “What % of your revenue comes from personalized marketing actions / or tactics?” Possible responses: values from 0% to 100%.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B24D3-9FE7-414E-BB5C-3E97B6C96D72}"/>
              </a:ext>
            </a:extLst>
          </p:cNvPr>
          <p:cNvSpPr txBox="1"/>
          <p:nvPr/>
        </p:nvSpPr>
        <p:spPr>
          <a:xfrm>
            <a:off x="5826880" y="5611231"/>
            <a:ext cx="6017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read this chart: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‘Above-average growth’ companies make 40% more revenue from their personalized marketing actions or tactics than ‘below-average revenue growth’ companies.’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C393D7-C021-4ECD-9FC0-7B9ABF910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819892"/>
              </p:ext>
            </p:extLst>
          </p:nvPr>
        </p:nvGraphicFramePr>
        <p:xfrm>
          <a:off x="5499100" y="2001125"/>
          <a:ext cx="6692900" cy="306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Arrow: Bent-Up 4">
            <a:extLst>
              <a:ext uri="{FF2B5EF4-FFF2-40B4-BE49-F238E27FC236}">
                <a16:creationId xmlns:a16="http://schemas.microsoft.com/office/drawing/2014/main" id="{ABE7A83C-A2C9-42FC-B2E0-06FAA04B175F}"/>
              </a:ext>
            </a:extLst>
          </p:cNvPr>
          <p:cNvSpPr/>
          <p:nvPr/>
        </p:nvSpPr>
        <p:spPr>
          <a:xfrm>
            <a:off x="8835390" y="2460121"/>
            <a:ext cx="2076450" cy="1103448"/>
          </a:xfrm>
          <a:prstGeom prst="bentUpArrow">
            <a:avLst>
              <a:gd name="adj1" fmla="val 4715"/>
              <a:gd name="adj2" fmla="val 9786"/>
              <a:gd name="adj3" fmla="val 12091"/>
            </a:avLst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876424-F825-49BC-9B1A-85EF660E1C52}"/>
              </a:ext>
            </a:extLst>
          </p:cNvPr>
          <p:cNvGrpSpPr/>
          <p:nvPr/>
        </p:nvGrpSpPr>
        <p:grpSpPr>
          <a:xfrm>
            <a:off x="9290406" y="1760034"/>
            <a:ext cx="2702002" cy="646331"/>
            <a:chOff x="9464599" y="1750877"/>
            <a:chExt cx="2702002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E4E30C-34C1-40A4-B022-AF220222B53C}"/>
                </a:ext>
              </a:extLst>
            </p:cNvPr>
            <p:cNvSpPr txBox="1"/>
            <p:nvPr/>
          </p:nvSpPr>
          <p:spPr>
            <a:xfrm>
              <a:off x="9464599" y="1781655"/>
              <a:ext cx="1066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9467AF-EBAB-4BD3-B520-DF7C21144528}"/>
                </a:ext>
              </a:extLst>
            </p:cNvPr>
            <p:cNvSpPr txBox="1"/>
            <p:nvPr/>
          </p:nvSpPr>
          <p:spPr>
            <a:xfrm>
              <a:off x="10375901" y="1750877"/>
              <a:ext cx="1790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More revenue from personalized marketing actions or tactics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1E143-04C6-465C-BBB0-91EBAF41EF93}"/>
              </a:ext>
            </a:extLst>
          </p:cNvPr>
          <p:cNvSpPr/>
          <p:nvPr/>
        </p:nvSpPr>
        <p:spPr>
          <a:xfrm>
            <a:off x="0" y="1676921"/>
            <a:ext cx="5499100" cy="4371455"/>
          </a:xfrm>
          <a:prstGeom prst="rect">
            <a:avLst/>
          </a:prstGeom>
          <a:solidFill>
            <a:srgbClr val="1B1464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7BEF3-0EC3-4D9D-91EB-26DC79E85424}"/>
              </a:ext>
            </a:extLst>
          </p:cNvPr>
          <p:cNvSpPr txBox="1"/>
          <p:nvPr/>
        </p:nvSpPr>
        <p:spPr>
          <a:xfrm>
            <a:off x="7315201" y="4887076"/>
            <a:ext cx="15201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>
                <a:solidFill>
                  <a:srgbClr val="1B1464"/>
                </a:solidFill>
                <a:latin typeface="Helvetica" panose="020B0403020202020204" pitchFamily="34" charset="0"/>
              </a:rPr>
              <a:t>Below-average</a:t>
            </a:r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b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revenue growth companies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4A896E-0DB1-4B5F-B805-0E7E77ACEFE1}"/>
              </a:ext>
            </a:extLst>
          </p:cNvPr>
          <p:cNvSpPr txBox="1"/>
          <p:nvPr/>
        </p:nvSpPr>
        <p:spPr>
          <a:xfrm>
            <a:off x="8878113" y="4883834"/>
            <a:ext cx="15201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>
                <a:solidFill>
                  <a:srgbClr val="1B1464"/>
                </a:solidFill>
                <a:latin typeface="Helvetica" panose="020B0403020202020204" pitchFamily="34" charset="0"/>
              </a:rPr>
              <a:t>Above-average</a:t>
            </a:r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b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revenue growth companies </a:t>
            </a:r>
          </a:p>
        </p:txBody>
      </p:sp>
    </p:spTree>
    <p:extLst>
      <p:ext uri="{BB962C8B-B14F-4D97-AF65-F5344CB8AC3E}">
        <p14:creationId xmlns:p14="http://schemas.microsoft.com/office/powerpoint/2010/main" val="96870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ACA86D1-9208-435B-96B1-A89BEA034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88" y="1685012"/>
            <a:ext cx="4778992" cy="39852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8D1C4A-AEB5-463B-A71F-6DFB5CCE3C3A}"/>
              </a:ext>
            </a:extLst>
          </p:cNvPr>
          <p:cNvSpPr/>
          <p:nvPr/>
        </p:nvSpPr>
        <p:spPr>
          <a:xfrm>
            <a:off x="4721992" y="1685013"/>
            <a:ext cx="7470008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E65FEFC-E823-4E60-B4D9-173262977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93563"/>
              </p:ext>
            </p:extLst>
          </p:nvPr>
        </p:nvGraphicFramePr>
        <p:xfrm>
          <a:off x="4721992" y="1705707"/>
          <a:ext cx="7429159" cy="396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21298" y="245244"/>
            <a:ext cx="118729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Relevant ads in premium TV and streaming content are more likely to be of higher quality than other platforms, making them both more enjoyable and memorable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6372" y="6165486"/>
            <a:ext cx="116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tvScientific,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CTV Advertising Powers the Performance TV Revolution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September 2021. Based on survey of 1,000 consumers in the U.S.; Respondents represented a wide variety of ages, ethnicities, industries, roles, education and income levels, and household sizes.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91335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FDF992-9A19-4ED9-9EE8-BAA56A738C23}"/>
              </a:ext>
            </a:extLst>
          </p:cNvPr>
          <p:cNvSpPr/>
          <p:nvPr/>
        </p:nvSpPr>
        <p:spPr>
          <a:xfrm>
            <a:off x="1012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44B4-64B7-4E00-A1B6-76422658B8ED}"/>
              </a:ext>
            </a:extLst>
          </p:cNvPr>
          <p:cNvSpPr/>
          <p:nvPr/>
        </p:nvSpPr>
        <p:spPr>
          <a:xfrm>
            <a:off x="121298" y="169279"/>
            <a:ext cx="118157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Understanding the importance of relevant messaging and the impact it has on their bottom line, advertisers are increasingly leveraging targeted advertising solutions across data-enabled multiscreen TV platforms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08F33F0-8FE8-4CA3-ADCC-DF78506D3A79}"/>
              </a:ext>
            </a:extLst>
          </p:cNvPr>
          <p:cNvSpPr txBox="1"/>
          <p:nvPr/>
        </p:nvSpPr>
        <p:spPr>
          <a:xfrm>
            <a:off x="516372" y="6297566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fr-FR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Advertiser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Perceptions, </a:t>
            </a: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2H 2021 Video Advertising Convergence Report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Based on survey of 250 marketer and agency respondents</a:t>
            </a:r>
            <a:r>
              <a:rPr lang="fr-FR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are involved in video advertising decision-making</a:t>
            </a:r>
            <a:r>
              <a:rPr lang="fr-FR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67BFF0-A3EA-4BEB-9FAF-5DCE7110D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C721ED71-F164-442E-87BA-B5BAC8A787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997B83-E1F2-47E0-8B33-FF70C1DA6F8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367610-57AF-418B-B3DB-AFD9C6B4C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594478"/>
              </p:ext>
            </p:extLst>
          </p:nvPr>
        </p:nvGraphicFramePr>
        <p:xfrm>
          <a:off x="254964" y="1772656"/>
          <a:ext cx="11682073" cy="408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568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Karolina Guillen</DisplayName>
        <AccountId>14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EE576-996E-456A-A77E-28AE53B71462}">
  <ds:schemaRefs>
    <ds:schemaRef ds:uri="9f6166fe-9f5b-43aa-b8a9-b4d7ad530bda"/>
    <ds:schemaRef ds:uri="a86b28e8-29a6-4ab8-af18-2a7f61acfad2"/>
    <ds:schemaRef ds:uri="c00419b3-ff22-4e92-8e74-ef4894f6b0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9A5373-3422-4C8E-84DC-C97F5C598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1670</Words>
  <Application>Microsoft Office PowerPoint</Application>
  <PresentationFormat>Widescreen</PresentationFormat>
  <Paragraphs>94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Montner Dixon</cp:lastModifiedBy>
  <cp:revision>1</cp:revision>
  <cp:lastPrinted>2020-09-28T20:48:35Z</cp:lastPrinted>
  <dcterms:created xsi:type="dcterms:W3CDTF">2019-11-08T17:29:39Z</dcterms:created>
  <dcterms:modified xsi:type="dcterms:W3CDTF">2022-06-09T14:51:39Z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