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2" r:id="rId5"/>
    <p:sldMasterId id="2147483727" r:id="rId6"/>
    <p:sldMasterId id="2147483739" r:id="rId7"/>
  </p:sldMasterIdLst>
  <p:notesMasterIdLst>
    <p:notesMasterId r:id="rId32"/>
  </p:notesMasterIdLst>
  <p:sldIdLst>
    <p:sldId id="2146845996" r:id="rId8"/>
    <p:sldId id="2146846428" r:id="rId9"/>
    <p:sldId id="2147376343" r:id="rId10"/>
    <p:sldId id="2146846450" r:id="rId11"/>
    <p:sldId id="2146846430" r:id="rId12"/>
    <p:sldId id="2147376344" r:id="rId13"/>
    <p:sldId id="2147376342" r:id="rId14"/>
    <p:sldId id="2146846434" r:id="rId15"/>
    <p:sldId id="2146846435" r:id="rId16"/>
    <p:sldId id="2147376340" r:id="rId17"/>
    <p:sldId id="2146846437" r:id="rId18"/>
    <p:sldId id="2146846438" r:id="rId19"/>
    <p:sldId id="2146846448" r:id="rId20"/>
    <p:sldId id="2146846441" r:id="rId21"/>
    <p:sldId id="2146846443" r:id="rId22"/>
    <p:sldId id="2146846433" r:id="rId23"/>
    <p:sldId id="2146846439" r:id="rId24"/>
    <p:sldId id="2146846440" r:id="rId25"/>
    <p:sldId id="2146846431" r:id="rId26"/>
    <p:sldId id="2146846446" r:id="rId27"/>
    <p:sldId id="2147376339" r:id="rId28"/>
    <p:sldId id="2144328106" r:id="rId29"/>
    <p:sldId id="2144328304" r:id="rId30"/>
    <p:sldId id="2146846416" r:id="rId31"/>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44001F-98D2-AF68-925B-F4D39E797894}" name="Jason Wiese" initials="J" userId="S::jasonw@thevab.com::4bff8d5b-7de6-4655-b397-69b0afc81113" providerId="AD"/>
  <p188:author id="{41E8424B-45FD-3ECB-0948-723F916FFB79}" name="Danielle Delauro" initials="DD" userId="S::danielled@thevab.com::79c3a64d-209a-45df-902b-7cba6cccfd68" providerId="AD"/>
  <p188:author id="{A5C48789-DAFD-4389-7A87-B92CBB8A351A}" name="Reed Kiely" initials="RK" userId="S::reedk@thevab.com::768be38e-2fb5-40ce-925d-bd8e9d9e3c31" providerId="AD"/>
  <p188:author id="{F0141AB7-7F25-3C16-C77D-5FEA2DA4B116}" name="Karolina Guillen" initials="KG" userId="S::karolinaG@thevab.com::c1c08796-a0be-47c6-af52-5d31fd96ec50" providerId="AD"/>
  <p188:author id="{40CDBCD8-5C78-F3A3-F41F-DA4694EE60DF}" name="Kaileen Cain" initials="KC" userId="S::KaileenC@thevab.com::21167d2d-fdf2-4320-ae3a-272888c89590" providerId="AD"/>
  <p188:author id="{21855EDF-F9CE-3B66-C6A5-06158391F461}" name="Leah Montner Dixon" initials="LMD" userId="S::leahm@thevab.com::d5b2ae9e-9213-4442-b7df-4db8cbe51e5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B1464"/>
    <a:srgbClr val="FFFFFF"/>
    <a:srgbClr val="ED3C8D"/>
    <a:srgbClr val="00BFF2"/>
    <a:srgbClr val="ADBED7"/>
    <a:srgbClr val="E2E8F1"/>
    <a:srgbClr val="4EBEA4"/>
    <a:srgbClr val="FFE600"/>
    <a:srgbClr val="A343FF"/>
    <a:srgbClr val="B3E3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B062AB-C649-4452-ACB5-FA6558DF09C0}" v="13" dt="2025-01-03T16:16:17.1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microsoft.com/office/2018/10/relationships/authors" Target="authors.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on Wiese" userId="4bff8d5b-7de6-4655-b397-69b0afc81113" providerId="ADAL" clId="{C9309F66-9301-4F2F-9E7D-1304E8F03291}"/>
    <pc:docChg chg="undo redo custSel addSld delSld modSld sldOrd">
      <pc:chgData name="Jason Wiese" userId="4bff8d5b-7de6-4655-b397-69b0afc81113" providerId="ADAL" clId="{C9309F66-9301-4F2F-9E7D-1304E8F03291}" dt="2024-12-20T16:19:20.080" v="7293" actId="20577"/>
      <pc:docMkLst>
        <pc:docMk/>
      </pc:docMkLst>
      <pc:sldChg chg="addSp delSp modSp mod">
        <pc:chgData name="Jason Wiese" userId="4bff8d5b-7de6-4655-b397-69b0afc81113" providerId="ADAL" clId="{C9309F66-9301-4F2F-9E7D-1304E8F03291}" dt="2024-12-12T07:02:25.722" v="6955" actId="1076"/>
        <pc:sldMkLst>
          <pc:docMk/>
          <pc:sldMk cId="732019880" sldId="2144328106"/>
        </pc:sldMkLst>
        <pc:spChg chg="mod">
          <ac:chgData name="Jason Wiese" userId="4bff8d5b-7de6-4655-b397-69b0afc81113" providerId="ADAL" clId="{C9309F66-9301-4F2F-9E7D-1304E8F03291}" dt="2024-12-12T07:02:25.722" v="6955" actId="1076"/>
          <ac:spMkLst>
            <pc:docMk/>
            <pc:sldMk cId="732019880" sldId="2144328106"/>
            <ac:spMk id="7" creationId="{F25B641F-1744-45AC-B343-CA9AA9737A1D}"/>
          </ac:spMkLst>
        </pc:spChg>
        <pc:picChg chg="add mod">
          <ac:chgData name="Jason Wiese" userId="4bff8d5b-7de6-4655-b397-69b0afc81113" providerId="ADAL" clId="{C9309F66-9301-4F2F-9E7D-1304E8F03291}" dt="2024-12-12T06:36:26.169" v="5268"/>
          <ac:picMkLst>
            <pc:docMk/>
            <pc:sldMk cId="732019880" sldId="2144328106"/>
            <ac:picMk id="3" creationId="{F01A38DC-276A-9453-7236-FB31B1F2E0F5}"/>
          </ac:picMkLst>
        </pc:picChg>
      </pc:sldChg>
      <pc:sldChg chg="modSp mod modCm">
        <pc:chgData name="Jason Wiese" userId="4bff8d5b-7de6-4655-b397-69b0afc81113" providerId="ADAL" clId="{C9309F66-9301-4F2F-9E7D-1304E8F03291}" dt="2024-12-12T06:22:51.803" v="4988" actId="14100"/>
        <pc:sldMkLst>
          <pc:docMk/>
          <pc:sldMk cId="790422164" sldId="2146845996"/>
        </pc:sldMkLst>
        <pc:spChg chg="mod">
          <ac:chgData name="Jason Wiese" userId="4bff8d5b-7de6-4655-b397-69b0afc81113" providerId="ADAL" clId="{C9309F66-9301-4F2F-9E7D-1304E8F03291}" dt="2024-12-12T06:22:51.803" v="4988" actId="14100"/>
          <ac:spMkLst>
            <pc:docMk/>
            <pc:sldMk cId="790422164" sldId="2146845996"/>
            <ac:spMk id="10" creationId="{0C38B446-4C07-42BF-B42F-5E8AEE13A36B}"/>
          </ac:spMkLst>
        </pc:spChg>
        <pc:extLst>
          <p:ext xmlns:p="http://schemas.openxmlformats.org/presentationml/2006/main" uri="{D6D511B9-2390-475A-947B-AFAB55BFBCF1}">
            <pc226:cmChg xmlns:pc226="http://schemas.microsoft.com/office/powerpoint/2022/06/main/command" chg="mod">
              <pc226:chgData name="Jason Wiese" userId="4bff8d5b-7de6-4655-b397-69b0afc81113" providerId="ADAL" clId="{C9309F66-9301-4F2F-9E7D-1304E8F03291}" dt="2024-12-12T02:09:34.227" v="2" actId="6549"/>
              <pc2:cmMkLst xmlns:pc2="http://schemas.microsoft.com/office/powerpoint/2019/9/main/command">
                <pc:docMk/>
                <pc:sldMk cId="790422164" sldId="2146845996"/>
                <pc2:cmMk id="{669F9270-1454-4526-8E99-C2813D2E6891}"/>
              </pc2:cmMkLst>
            </pc226:cmChg>
          </p:ext>
        </pc:extLst>
      </pc:sldChg>
      <pc:sldChg chg="modSp del mod">
        <pc:chgData name="Jason Wiese" userId="4bff8d5b-7de6-4655-b397-69b0afc81113" providerId="ADAL" clId="{C9309F66-9301-4F2F-9E7D-1304E8F03291}" dt="2024-12-12T06:15:10.848" v="4746" actId="47"/>
        <pc:sldMkLst>
          <pc:docMk/>
          <pc:sldMk cId="1864772422" sldId="2146846119"/>
        </pc:sldMkLst>
      </pc:sldChg>
      <pc:sldChg chg="modSp mod modCm">
        <pc:chgData name="Jason Wiese" userId="4bff8d5b-7de6-4655-b397-69b0afc81113" providerId="ADAL" clId="{C9309F66-9301-4F2F-9E7D-1304E8F03291}" dt="2024-12-12T16:58:01.552" v="7260" actId="6549"/>
        <pc:sldMkLst>
          <pc:docMk/>
          <pc:sldMk cId="3486589235" sldId="2146846428"/>
        </pc:sldMkLst>
        <pc:spChg chg="mod">
          <ac:chgData name="Jason Wiese" userId="4bff8d5b-7de6-4655-b397-69b0afc81113" providerId="ADAL" clId="{C9309F66-9301-4F2F-9E7D-1304E8F03291}" dt="2024-12-12T06:41:41.091" v="5552" actId="20577"/>
          <ac:spMkLst>
            <pc:docMk/>
            <pc:sldMk cId="3486589235" sldId="2146846428"/>
            <ac:spMk id="3" creationId="{8F2E1B6A-1ACA-0EBB-5B07-C77035A8F96C}"/>
          </ac:spMkLst>
        </pc:spChg>
        <pc:spChg chg="mod">
          <ac:chgData name="Jason Wiese" userId="4bff8d5b-7de6-4655-b397-69b0afc81113" providerId="ADAL" clId="{C9309F66-9301-4F2F-9E7D-1304E8F03291}" dt="2024-12-12T16:58:01.552" v="7260" actId="6549"/>
          <ac:spMkLst>
            <pc:docMk/>
            <pc:sldMk cId="3486589235" sldId="2146846428"/>
            <ac:spMk id="4" creationId="{6D68C66C-9FC2-54A5-E7C9-DD041247DFD6}"/>
          </ac:spMkLst>
        </pc:spChg>
        <pc:extLst>
          <p:ext xmlns:p="http://schemas.openxmlformats.org/presentationml/2006/main" uri="{D6D511B9-2390-475A-947B-AFAB55BFBCF1}">
            <pc226:cmChg xmlns:pc226="http://schemas.microsoft.com/office/powerpoint/2022/06/main/command" chg="mod">
              <pc226:chgData name="Jason Wiese" userId="4bff8d5b-7de6-4655-b397-69b0afc81113" providerId="ADAL" clId="{C9309F66-9301-4F2F-9E7D-1304E8F03291}" dt="2024-12-12T06:19:29.333" v="4843" actId="20577"/>
              <pc2:cmMkLst xmlns:pc2="http://schemas.microsoft.com/office/powerpoint/2019/9/main/command">
                <pc:docMk/>
                <pc:sldMk cId="3486589235" sldId="2146846428"/>
                <pc2:cmMk id="{62F3E33A-BF5D-4E61-BEB1-CF3D251A43E5}"/>
              </pc2:cmMkLst>
            </pc226:cmChg>
          </p:ext>
        </pc:extLst>
      </pc:sldChg>
      <pc:sldChg chg="addSp delSp modSp mod">
        <pc:chgData name="Jason Wiese" userId="4bff8d5b-7de6-4655-b397-69b0afc81113" providerId="ADAL" clId="{C9309F66-9301-4F2F-9E7D-1304E8F03291}" dt="2024-12-12T06:09:37.972" v="4439" actId="207"/>
        <pc:sldMkLst>
          <pc:docMk/>
          <pc:sldMk cId="3253186171" sldId="2146846430"/>
        </pc:sldMkLst>
        <pc:spChg chg="mod">
          <ac:chgData name="Jason Wiese" userId="4bff8d5b-7de6-4655-b397-69b0afc81113" providerId="ADAL" clId="{C9309F66-9301-4F2F-9E7D-1304E8F03291}" dt="2024-12-12T06:09:37.972" v="4439" actId="207"/>
          <ac:spMkLst>
            <pc:docMk/>
            <pc:sldMk cId="3253186171" sldId="2146846430"/>
            <ac:spMk id="3" creationId="{CD5097B1-CF50-06B8-335F-D7E37EAEF002}"/>
          </ac:spMkLst>
        </pc:spChg>
        <pc:spChg chg="mod">
          <ac:chgData name="Jason Wiese" userId="4bff8d5b-7de6-4655-b397-69b0afc81113" providerId="ADAL" clId="{C9309F66-9301-4F2F-9E7D-1304E8F03291}" dt="2024-12-12T03:01:43.658" v="1275" actId="115"/>
          <ac:spMkLst>
            <pc:docMk/>
            <pc:sldMk cId="3253186171" sldId="2146846430"/>
            <ac:spMk id="7" creationId="{04103ED7-2BAC-84D9-CEB0-92260D05BC99}"/>
          </ac:spMkLst>
        </pc:spChg>
        <pc:spChg chg="add mod ord">
          <ac:chgData name="Jason Wiese" userId="4bff8d5b-7de6-4655-b397-69b0afc81113" providerId="ADAL" clId="{C9309F66-9301-4F2F-9E7D-1304E8F03291}" dt="2024-12-12T03:54:14.516" v="2245" actId="167"/>
          <ac:spMkLst>
            <pc:docMk/>
            <pc:sldMk cId="3253186171" sldId="2146846430"/>
            <ac:spMk id="12" creationId="{B58F71FD-CD8B-D10E-1C40-79CCF7524055}"/>
          </ac:spMkLst>
        </pc:spChg>
        <pc:spChg chg="mod">
          <ac:chgData name="Jason Wiese" userId="4bff8d5b-7de6-4655-b397-69b0afc81113" providerId="ADAL" clId="{C9309F66-9301-4F2F-9E7D-1304E8F03291}" dt="2024-12-12T03:01:39.391" v="1274" actId="115"/>
          <ac:spMkLst>
            <pc:docMk/>
            <pc:sldMk cId="3253186171" sldId="2146846430"/>
            <ac:spMk id="14" creationId="{9DC7962F-0053-98D7-900D-66DABA194930}"/>
          </ac:spMkLst>
        </pc:spChg>
        <pc:graphicFrameChg chg="mod">
          <ac:chgData name="Jason Wiese" userId="4bff8d5b-7de6-4655-b397-69b0afc81113" providerId="ADAL" clId="{C9309F66-9301-4F2F-9E7D-1304E8F03291}" dt="2024-12-12T02:12:17.750" v="25" actId="14100"/>
          <ac:graphicFrameMkLst>
            <pc:docMk/>
            <pc:sldMk cId="3253186171" sldId="2146846430"/>
            <ac:graphicFrameMk id="15" creationId="{F325DE82-4727-9AF2-85C3-7BE75B621CFA}"/>
          </ac:graphicFrameMkLst>
        </pc:graphicFrameChg>
        <pc:graphicFrameChg chg="mod">
          <ac:chgData name="Jason Wiese" userId="4bff8d5b-7de6-4655-b397-69b0afc81113" providerId="ADAL" clId="{C9309F66-9301-4F2F-9E7D-1304E8F03291}" dt="2024-12-12T02:12:43.587" v="27" actId="14100"/>
          <ac:graphicFrameMkLst>
            <pc:docMk/>
            <pc:sldMk cId="3253186171" sldId="2146846430"/>
            <ac:graphicFrameMk id="17" creationId="{1A4A098C-C55C-022D-A2F4-B151513027CD}"/>
          </ac:graphicFrameMkLst>
        </pc:graphicFrameChg>
        <pc:picChg chg="add mod ord">
          <ac:chgData name="Jason Wiese" userId="4bff8d5b-7de6-4655-b397-69b0afc81113" providerId="ADAL" clId="{C9309F66-9301-4F2F-9E7D-1304E8F03291}" dt="2024-12-12T03:54:14.516" v="2245" actId="167"/>
          <ac:picMkLst>
            <pc:docMk/>
            <pc:sldMk cId="3253186171" sldId="2146846430"/>
            <ac:picMk id="11" creationId="{39D1C3F2-AC5B-F6ED-7C47-6C724E4620DC}"/>
          </ac:picMkLst>
        </pc:picChg>
      </pc:sldChg>
      <pc:sldChg chg="modSp mod ord">
        <pc:chgData name="Jason Wiese" userId="4bff8d5b-7de6-4655-b397-69b0afc81113" providerId="ADAL" clId="{C9309F66-9301-4F2F-9E7D-1304E8F03291}" dt="2024-12-12T16:56:46.603" v="7230" actId="27918"/>
        <pc:sldMkLst>
          <pc:docMk/>
          <pc:sldMk cId="4005668133" sldId="2146846431"/>
        </pc:sldMkLst>
        <pc:spChg chg="mod">
          <ac:chgData name="Jason Wiese" userId="4bff8d5b-7de6-4655-b397-69b0afc81113" providerId="ADAL" clId="{C9309F66-9301-4F2F-9E7D-1304E8F03291}" dt="2024-12-12T06:34:19.363" v="5261" actId="14100"/>
          <ac:spMkLst>
            <pc:docMk/>
            <pc:sldMk cId="4005668133" sldId="2146846431"/>
            <ac:spMk id="7" creationId="{FD29BEA0-4FEB-A7B4-2C01-7FF7B72540D1}"/>
          </ac:spMkLst>
        </pc:spChg>
        <pc:spChg chg="mod">
          <ac:chgData name="Jason Wiese" userId="4bff8d5b-7de6-4655-b397-69b0afc81113" providerId="ADAL" clId="{C9309F66-9301-4F2F-9E7D-1304E8F03291}" dt="2024-12-12T06:05:04.950" v="4375" actId="20577"/>
          <ac:spMkLst>
            <pc:docMk/>
            <pc:sldMk cId="4005668133" sldId="2146846431"/>
            <ac:spMk id="8" creationId="{DA526548-0DCE-67B1-84ED-EC6EFFF3EFB3}"/>
          </ac:spMkLst>
        </pc:spChg>
      </pc:sldChg>
      <pc:sldChg chg="addSp delSp modSp del mod">
        <pc:chgData name="Jason Wiese" userId="4bff8d5b-7de6-4655-b397-69b0afc81113" providerId="ADAL" clId="{C9309F66-9301-4F2F-9E7D-1304E8F03291}" dt="2024-12-12T02:52:45.459" v="1135" actId="47"/>
        <pc:sldMkLst>
          <pc:docMk/>
          <pc:sldMk cId="145796093" sldId="2146846432"/>
        </pc:sldMkLst>
      </pc:sldChg>
      <pc:sldChg chg="modSp mod ord">
        <pc:chgData name="Jason Wiese" userId="4bff8d5b-7de6-4655-b397-69b0afc81113" providerId="ADAL" clId="{C9309F66-9301-4F2F-9E7D-1304E8F03291}" dt="2024-12-12T16:49:06.111" v="7200" actId="404"/>
        <pc:sldMkLst>
          <pc:docMk/>
          <pc:sldMk cId="1778912930" sldId="2146846433"/>
        </pc:sldMkLst>
        <pc:spChg chg="mod">
          <ac:chgData name="Jason Wiese" userId="4bff8d5b-7de6-4655-b397-69b0afc81113" providerId="ADAL" clId="{C9309F66-9301-4F2F-9E7D-1304E8F03291}" dt="2024-12-12T04:22:08.484" v="2957" actId="554"/>
          <ac:spMkLst>
            <pc:docMk/>
            <pc:sldMk cId="1778912930" sldId="2146846433"/>
            <ac:spMk id="2" creationId="{E3C13CAE-D77A-76E4-540B-D5B19B506AC3}"/>
          </ac:spMkLst>
        </pc:spChg>
        <pc:spChg chg="mod">
          <ac:chgData name="Jason Wiese" userId="4bff8d5b-7de6-4655-b397-69b0afc81113" providerId="ADAL" clId="{C9309F66-9301-4F2F-9E7D-1304E8F03291}" dt="2024-12-12T04:22:08.484" v="2957" actId="554"/>
          <ac:spMkLst>
            <pc:docMk/>
            <pc:sldMk cId="1778912930" sldId="2146846433"/>
            <ac:spMk id="3" creationId="{ECD55FF7-F98A-6392-6918-B08EC90C5ADC}"/>
          </ac:spMkLst>
        </pc:spChg>
        <pc:spChg chg="mod">
          <ac:chgData name="Jason Wiese" userId="4bff8d5b-7de6-4655-b397-69b0afc81113" providerId="ADAL" clId="{C9309F66-9301-4F2F-9E7D-1304E8F03291}" dt="2024-12-12T04:22:08.484" v="2957" actId="554"/>
          <ac:spMkLst>
            <pc:docMk/>
            <pc:sldMk cId="1778912930" sldId="2146846433"/>
            <ac:spMk id="8" creationId="{7CBC9383-86AD-974E-10BF-88C42B9CB4C4}"/>
          </ac:spMkLst>
        </pc:spChg>
        <pc:spChg chg="mod">
          <ac:chgData name="Jason Wiese" userId="4bff8d5b-7de6-4655-b397-69b0afc81113" providerId="ADAL" clId="{C9309F66-9301-4F2F-9E7D-1304E8F03291}" dt="2024-12-12T04:22:08.484" v="2957" actId="554"/>
          <ac:spMkLst>
            <pc:docMk/>
            <pc:sldMk cId="1778912930" sldId="2146846433"/>
            <ac:spMk id="9" creationId="{331A690C-6C2D-7C1B-70AE-D6DEBCD315FE}"/>
          </ac:spMkLst>
        </pc:spChg>
        <pc:spChg chg="mod">
          <ac:chgData name="Jason Wiese" userId="4bff8d5b-7de6-4655-b397-69b0afc81113" providerId="ADAL" clId="{C9309F66-9301-4F2F-9E7D-1304E8F03291}" dt="2024-12-12T04:22:08.484" v="2957" actId="554"/>
          <ac:spMkLst>
            <pc:docMk/>
            <pc:sldMk cId="1778912930" sldId="2146846433"/>
            <ac:spMk id="12" creationId="{CB502A36-20F4-05F0-8F62-17EAEED13768}"/>
          </ac:spMkLst>
        </pc:spChg>
        <pc:spChg chg="mod">
          <ac:chgData name="Jason Wiese" userId="4bff8d5b-7de6-4655-b397-69b0afc81113" providerId="ADAL" clId="{C9309F66-9301-4F2F-9E7D-1304E8F03291}" dt="2024-12-12T04:25:28.132" v="3231" actId="20577"/>
          <ac:spMkLst>
            <pc:docMk/>
            <pc:sldMk cId="1778912930" sldId="2146846433"/>
            <ac:spMk id="13" creationId="{CFC4DCF0-C51A-33D8-4AEC-10D1ED71431D}"/>
          </ac:spMkLst>
        </pc:spChg>
        <pc:spChg chg="mod">
          <ac:chgData name="Jason Wiese" userId="4bff8d5b-7de6-4655-b397-69b0afc81113" providerId="ADAL" clId="{C9309F66-9301-4F2F-9E7D-1304E8F03291}" dt="2024-12-12T04:22:08.484" v="2957" actId="554"/>
          <ac:spMkLst>
            <pc:docMk/>
            <pc:sldMk cId="1778912930" sldId="2146846433"/>
            <ac:spMk id="18" creationId="{92B21DD0-82FC-764A-E4A2-C3784CB2CCCA}"/>
          </ac:spMkLst>
        </pc:spChg>
        <pc:spChg chg="mod">
          <ac:chgData name="Jason Wiese" userId="4bff8d5b-7de6-4655-b397-69b0afc81113" providerId="ADAL" clId="{C9309F66-9301-4F2F-9E7D-1304E8F03291}" dt="2024-12-12T04:22:08.484" v="2957" actId="554"/>
          <ac:spMkLst>
            <pc:docMk/>
            <pc:sldMk cId="1778912930" sldId="2146846433"/>
            <ac:spMk id="19" creationId="{317AA647-6F78-C384-45F9-E87B78C6701D}"/>
          </ac:spMkLst>
        </pc:spChg>
        <pc:spChg chg="mod">
          <ac:chgData name="Jason Wiese" userId="4bff8d5b-7de6-4655-b397-69b0afc81113" providerId="ADAL" clId="{C9309F66-9301-4F2F-9E7D-1304E8F03291}" dt="2024-12-12T04:22:08.484" v="2957" actId="554"/>
          <ac:spMkLst>
            <pc:docMk/>
            <pc:sldMk cId="1778912930" sldId="2146846433"/>
            <ac:spMk id="20" creationId="{82FE06D5-861D-EFE5-36DA-A206D6AF2053}"/>
          </ac:spMkLst>
        </pc:spChg>
        <pc:spChg chg="mod">
          <ac:chgData name="Jason Wiese" userId="4bff8d5b-7de6-4655-b397-69b0afc81113" providerId="ADAL" clId="{C9309F66-9301-4F2F-9E7D-1304E8F03291}" dt="2024-12-12T04:22:08.484" v="2957" actId="554"/>
          <ac:spMkLst>
            <pc:docMk/>
            <pc:sldMk cId="1778912930" sldId="2146846433"/>
            <ac:spMk id="21" creationId="{B1233F7A-403D-6929-EB34-2F9DECF9BC38}"/>
          </ac:spMkLst>
        </pc:spChg>
        <pc:spChg chg="mod">
          <ac:chgData name="Jason Wiese" userId="4bff8d5b-7de6-4655-b397-69b0afc81113" providerId="ADAL" clId="{C9309F66-9301-4F2F-9E7D-1304E8F03291}" dt="2024-12-12T04:22:08.484" v="2957" actId="554"/>
          <ac:spMkLst>
            <pc:docMk/>
            <pc:sldMk cId="1778912930" sldId="2146846433"/>
            <ac:spMk id="22" creationId="{88C9D5B5-034C-DE33-1A90-3D11CA936FAF}"/>
          </ac:spMkLst>
        </pc:spChg>
        <pc:graphicFrameChg chg="mod">
          <ac:chgData name="Jason Wiese" userId="4bff8d5b-7de6-4655-b397-69b0afc81113" providerId="ADAL" clId="{C9309F66-9301-4F2F-9E7D-1304E8F03291}" dt="2024-12-12T16:49:06.111" v="7200" actId="404"/>
          <ac:graphicFrameMkLst>
            <pc:docMk/>
            <pc:sldMk cId="1778912930" sldId="2146846433"/>
            <ac:graphicFrameMk id="16" creationId="{81C8B757-855B-0126-711D-4EE7DB0D35CC}"/>
          </ac:graphicFrameMkLst>
        </pc:graphicFrameChg>
      </pc:sldChg>
      <pc:sldChg chg="del">
        <pc:chgData name="Jason Wiese" userId="4bff8d5b-7de6-4655-b397-69b0afc81113" providerId="ADAL" clId="{C9309F66-9301-4F2F-9E7D-1304E8F03291}" dt="2024-12-12T04:18:01.153" v="2945" actId="2696"/>
        <pc:sldMkLst>
          <pc:docMk/>
          <pc:sldMk cId="2252405251" sldId="2146846433"/>
        </pc:sldMkLst>
      </pc:sldChg>
      <pc:sldChg chg="addSp delSp modSp mod ord">
        <pc:chgData name="Jason Wiese" userId="4bff8d5b-7de6-4655-b397-69b0afc81113" providerId="ADAL" clId="{C9309F66-9301-4F2F-9E7D-1304E8F03291}" dt="2024-12-20T16:19:20.080" v="7293" actId="20577"/>
        <pc:sldMkLst>
          <pc:docMk/>
          <pc:sldMk cId="2773504443" sldId="2146846434"/>
        </pc:sldMkLst>
        <pc:spChg chg="mod">
          <ac:chgData name="Jason Wiese" userId="4bff8d5b-7de6-4655-b397-69b0afc81113" providerId="ADAL" clId="{C9309F66-9301-4F2F-9E7D-1304E8F03291}" dt="2024-12-12T03:06:57.841" v="1299" actId="554"/>
          <ac:spMkLst>
            <pc:docMk/>
            <pc:sldMk cId="2773504443" sldId="2146846434"/>
            <ac:spMk id="2" creationId="{F78B5E6C-D8C4-410C-1A57-A809D599CD27}"/>
          </ac:spMkLst>
        </pc:spChg>
        <pc:spChg chg="add mod ord">
          <ac:chgData name="Jason Wiese" userId="4bff8d5b-7de6-4655-b397-69b0afc81113" providerId="ADAL" clId="{C9309F66-9301-4F2F-9E7D-1304E8F03291}" dt="2024-12-12T03:49:51.382" v="2234" actId="167"/>
          <ac:spMkLst>
            <pc:docMk/>
            <pc:sldMk cId="2773504443" sldId="2146846434"/>
            <ac:spMk id="12" creationId="{4B12E0D1-7A5C-A82A-F76C-97F4856E1566}"/>
          </ac:spMkLst>
        </pc:spChg>
        <pc:spChg chg="mod">
          <ac:chgData name="Jason Wiese" userId="4bff8d5b-7de6-4655-b397-69b0afc81113" providerId="ADAL" clId="{C9309F66-9301-4F2F-9E7D-1304E8F03291}" dt="2024-12-20T16:19:20.080" v="7293" actId="20577"/>
          <ac:spMkLst>
            <pc:docMk/>
            <pc:sldMk cId="2773504443" sldId="2146846434"/>
            <ac:spMk id="14" creationId="{ABD32231-75FA-48C1-C519-DD757DF70E8C}"/>
          </ac:spMkLst>
        </pc:spChg>
        <pc:spChg chg="mod">
          <ac:chgData name="Jason Wiese" userId="4bff8d5b-7de6-4655-b397-69b0afc81113" providerId="ADAL" clId="{C9309F66-9301-4F2F-9E7D-1304E8F03291}" dt="2024-12-12T03:06:57.841" v="1299" actId="554"/>
          <ac:spMkLst>
            <pc:docMk/>
            <pc:sldMk cId="2773504443" sldId="2146846434"/>
            <ac:spMk id="26" creationId="{D85408AC-5DC4-ABA1-92D7-A883D69CFD62}"/>
          </ac:spMkLst>
        </pc:spChg>
        <pc:graphicFrameChg chg="mod">
          <ac:chgData name="Jason Wiese" userId="4bff8d5b-7de6-4655-b397-69b0afc81113" providerId="ADAL" clId="{C9309F66-9301-4F2F-9E7D-1304E8F03291}" dt="2024-12-12T16:55:51.075" v="7228" actId="404"/>
          <ac:graphicFrameMkLst>
            <pc:docMk/>
            <pc:sldMk cId="2773504443" sldId="2146846434"/>
            <ac:graphicFrameMk id="8" creationId="{739C4FD3-AF20-031E-5A00-7DE9864A1582}"/>
          </ac:graphicFrameMkLst>
        </pc:graphicFrameChg>
        <pc:picChg chg="add mod ord">
          <ac:chgData name="Jason Wiese" userId="4bff8d5b-7de6-4655-b397-69b0afc81113" providerId="ADAL" clId="{C9309F66-9301-4F2F-9E7D-1304E8F03291}" dt="2024-12-12T03:49:51.382" v="2234" actId="167"/>
          <ac:picMkLst>
            <pc:docMk/>
            <pc:sldMk cId="2773504443" sldId="2146846434"/>
            <ac:picMk id="11" creationId="{DE764558-6C36-B5BF-0F6B-6EE7CD09D006}"/>
          </ac:picMkLst>
        </pc:picChg>
      </pc:sldChg>
      <pc:sldChg chg="addSp delSp modSp mod">
        <pc:chgData name="Jason Wiese" userId="4bff8d5b-7de6-4655-b397-69b0afc81113" providerId="ADAL" clId="{C9309F66-9301-4F2F-9E7D-1304E8F03291}" dt="2024-12-20T15:18:35.232" v="7277" actId="115"/>
        <pc:sldMkLst>
          <pc:docMk/>
          <pc:sldMk cId="899493398" sldId="2146846435"/>
        </pc:sldMkLst>
        <pc:spChg chg="mod">
          <ac:chgData name="Jason Wiese" userId="4bff8d5b-7de6-4655-b397-69b0afc81113" providerId="ADAL" clId="{C9309F66-9301-4F2F-9E7D-1304E8F03291}" dt="2024-12-20T15:18:35.232" v="7277" actId="115"/>
          <ac:spMkLst>
            <pc:docMk/>
            <pc:sldMk cId="899493398" sldId="2146846435"/>
            <ac:spMk id="3" creationId="{0959BF39-974F-8314-13AC-8705DB0AF0EA}"/>
          </ac:spMkLst>
        </pc:spChg>
        <pc:spChg chg="add mod ord">
          <ac:chgData name="Jason Wiese" userId="4bff8d5b-7de6-4655-b397-69b0afc81113" providerId="ADAL" clId="{C9309F66-9301-4F2F-9E7D-1304E8F03291}" dt="2024-12-12T03:51:59.850" v="2237" actId="167"/>
          <ac:spMkLst>
            <pc:docMk/>
            <pc:sldMk cId="899493398" sldId="2146846435"/>
            <ac:spMk id="10" creationId="{29F291C8-EC30-C11D-1FA1-F3B26B02DA4F}"/>
          </ac:spMkLst>
        </pc:spChg>
        <pc:spChg chg="mod">
          <ac:chgData name="Jason Wiese" userId="4bff8d5b-7de6-4655-b397-69b0afc81113" providerId="ADAL" clId="{C9309F66-9301-4F2F-9E7D-1304E8F03291}" dt="2024-12-12T16:40:29.108" v="7019" actId="6549"/>
          <ac:spMkLst>
            <pc:docMk/>
            <pc:sldMk cId="899493398" sldId="2146846435"/>
            <ac:spMk id="12" creationId="{6E950492-C737-FE2F-09E8-501711A043F8}"/>
          </ac:spMkLst>
        </pc:spChg>
        <pc:spChg chg="mod">
          <ac:chgData name="Jason Wiese" userId="4bff8d5b-7de6-4655-b397-69b0afc81113" providerId="ADAL" clId="{C9309F66-9301-4F2F-9E7D-1304E8F03291}" dt="2024-12-12T16:40:46.656" v="7020" actId="20577"/>
          <ac:spMkLst>
            <pc:docMk/>
            <pc:sldMk cId="899493398" sldId="2146846435"/>
            <ac:spMk id="14" creationId="{4655F237-C7DE-D60A-D666-EE895D20D4BB}"/>
          </ac:spMkLst>
        </pc:spChg>
        <pc:spChg chg="mod">
          <ac:chgData name="Jason Wiese" userId="4bff8d5b-7de6-4655-b397-69b0afc81113" providerId="ADAL" clId="{C9309F66-9301-4F2F-9E7D-1304E8F03291}" dt="2024-12-12T03:06:46.524" v="1298" actId="554"/>
          <ac:spMkLst>
            <pc:docMk/>
            <pc:sldMk cId="899493398" sldId="2146846435"/>
            <ac:spMk id="37" creationId="{E8FBE875-1CBE-5DAD-5CC7-3A683CACB6F5}"/>
          </ac:spMkLst>
        </pc:spChg>
        <pc:graphicFrameChg chg="mod">
          <ac:chgData name="Jason Wiese" userId="4bff8d5b-7de6-4655-b397-69b0afc81113" providerId="ADAL" clId="{C9309F66-9301-4F2F-9E7D-1304E8F03291}" dt="2024-12-12T03:06:21.896" v="1297"/>
          <ac:graphicFrameMkLst>
            <pc:docMk/>
            <pc:sldMk cId="899493398" sldId="2146846435"/>
            <ac:graphicFrameMk id="18" creationId="{6A9F5B65-5315-182F-92FB-5244D1B0CB49}"/>
          </ac:graphicFrameMkLst>
        </pc:graphicFrameChg>
      </pc:sldChg>
      <pc:sldChg chg="modSp mod">
        <pc:chgData name="Jason Wiese" userId="4bff8d5b-7de6-4655-b397-69b0afc81113" providerId="ADAL" clId="{C9309F66-9301-4F2F-9E7D-1304E8F03291}" dt="2024-12-12T16:45:03.631" v="7199" actId="6549"/>
        <pc:sldMkLst>
          <pc:docMk/>
          <pc:sldMk cId="1576442035" sldId="2146846437"/>
        </pc:sldMkLst>
        <pc:spChg chg="mod">
          <ac:chgData name="Jason Wiese" userId="4bff8d5b-7de6-4655-b397-69b0afc81113" providerId="ADAL" clId="{C9309F66-9301-4F2F-9E7D-1304E8F03291}" dt="2024-12-12T16:45:03.631" v="7199" actId="6549"/>
          <ac:spMkLst>
            <pc:docMk/>
            <pc:sldMk cId="1576442035" sldId="2146846437"/>
            <ac:spMk id="9" creationId="{86FE6C95-6B2E-0281-5440-7ACD3F92872C}"/>
          </ac:spMkLst>
        </pc:spChg>
      </pc:sldChg>
      <pc:sldChg chg="modSp mod ord">
        <pc:chgData name="Jason Wiese" userId="4bff8d5b-7de6-4655-b397-69b0afc81113" providerId="ADAL" clId="{C9309F66-9301-4F2F-9E7D-1304E8F03291}" dt="2024-12-12T06:33:51.927" v="5255" actId="14100"/>
        <pc:sldMkLst>
          <pc:docMk/>
          <pc:sldMk cId="3720899752" sldId="2146846438"/>
        </pc:sldMkLst>
        <pc:spChg chg="mod">
          <ac:chgData name="Jason Wiese" userId="4bff8d5b-7de6-4655-b397-69b0afc81113" providerId="ADAL" clId="{C9309F66-9301-4F2F-9E7D-1304E8F03291}" dt="2024-12-12T06:33:51.927" v="5255" actId="14100"/>
          <ac:spMkLst>
            <pc:docMk/>
            <pc:sldMk cId="3720899752" sldId="2146846438"/>
            <ac:spMk id="7" creationId="{BA5C4AAD-C95A-6414-9E8E-1F12A609BC53}"/>
          </ac:spMkLst>
        </pc:spChg>
      </pc:sldChg>
      <pc:sldChg chg="addSp delSp modSp mod ord">
        <pc:chgData name="Jason Wiese" userId="4bff8d5b-7de6-4655-b397-69b0afc81113" providerId="ADAL" clId="{C9309F66-9301-4F2F-9E7D-1304E8F03291}" dt="2024-12-12T16:49:32.917" v="7212" actId="14100"/>
        <pc:sldMkLst>
          <pc:docMk/>
          <pc:sldMk cId="1751800210" sldId="2146846439"/>
        </pc:sldMkLst>
        <pc:spChg chg="mod">
          <ac:chgData name="Jason Wiese" userId="4bff8d5b-7de6-4655-b397-69b0afc81113" providerId="ADAL" clId="{C9309F66-9301-4F2F-9E7D-1304E8F03291}" dt="2024-12-12T16:49:32.917" v="7212" actId="14100"/>
          <ac:spMkLst>
            <pc:docMk/>
            <pc:sldMk cId="1751800210" sldId="2146846439"/>
            <ac:spMk id="2" creationId="{B58DC3FC-3EE2-4341-0DD5-BE6E2CD9E224}"/>
          </ac:spMkLst>
        </pc:spChg>
        <pc:spChg chg="mod">
          <ac:chgData name="Jason Wiese" userId="4bff8d5b-7de6-4655-b397-69b0afc81113" providerId="ADAL" clId="{C9309F66-9301-4F2F-9E7D-1304E8F03291}" dt="2024-12-12T06:34:10.904" v="5259" actId="14100"/>
          <ac:spMkLst>
            <pc:docMk/>
            <pc:sldMk cId="1751800210" sldId="2146846439"/>
            <ac:spMk id="7" creationId="{F05B814C-BA2A-26D0-3BAC-DD0542A2E06D}"/>
          </ac:spMkLst>
        </pc:spChg>
        <pc:spChg chg="mod">
          <ac:chgData name="Jason Wiese" userId="4bff8d5b-7de6-4655-b397-69b0afc81113" providerId="ADAL" clId="{C9309F66-9301-4F2F-9E7D-1304E8F03291}" dt="2024-12-12T04:04:55.889" v="2505" actId="20577"/>
          <ac:spMkLst>
            <pc:docMk/>
            <pc:sldMk cId="1751800210" sldId="2146846439"/>
            <ac:spMk id="17" creationId="{A4BCE046-4C2D-5FFA-E455-B8098322ED71}"/>
          </ac:spMkLst>
        </pc:spChg>
        <pc:graphicFrameChg chg="mod">
          <ac:chgData name="Jason Wiese" userId="4bff8d5b-7de6-4655-b397-69b0afc81113" providerId="ADAL" clId="{C9309F66-9301-4F2F-9E7D-1304E8F03291}" dt="2024-12-12T03:10:46.191" v="1523" actId="207"/>
          <ac:graphicFrameMkLst>
            <pc:docMk/>
            <pc:sldMk cId="1751800210" sldId="2146846439"/>
            <ac:graphicFrameMk id="6" creationId="{44D0131D-2722-6F4A-8692-0C2EF13AA336}"/>
          </ac:graphicFrameMkLst>
        </pc:graphicFrameChg>
      </pc:sldChg>
      <pc:sldChg chg="modSp mod ord">
        <pc:chgData name="Jason Wiese" userId="4bff8d5b-7de6-4655-b397-69b0afc81113" providerId="ADAL" clId="{C9309F66-9301-4F2F-9E7D-1304E8F03291}" dt="2024-12-12T16:54:33.033" v="7227" actId="14100"/>
        <pc:sldMkLst>
          <pc:docMk/>
          <pc:sldMk cId="1871754400" sldId="2146846440"/>
        </pc:sldMkLst>
        <pc:spChg chg="mod">
          <ac:chgData name="Jason Wiese" userId="4bff8d5b-7de6-4655-b397-69b0afc81113" providerId="ADAL" clId="{C9309F66-9301-4F2F-9E7D-1304E8F03291}" dt="2024-12-12T16:54:33.033" v="7227" actId="14100"/>
          <ac:spMkLst>
            <pc:docMk/>
            <pc:sldMk cId="1871754400" sldId="2146846440"/>
            <ac:spMk id="3" creationId="{4263BD73-C9AA-8FCF-7AC4-ED45F152C2D1}"/>
          </ac:spMkLst>
        </pc:spChg>
        <pc:spChg chg="mod">
          <ac:chgData name="Jason Wiese" userId="4bff8d5b-7de6-4655-b397-69b0afc81113" providerId="ADAL" clId="{C9309F66-9301-4F2F-9E7D-1304E8F03291}" dt="2024-12-12T06:34:15.128" v="5260" actId="14100"/>
          <ac:spMkLst>
            <pc:docMk/>
            <pc:sldMk cId="1871754400" sldId="2146846440"/>
            <ac:spMk id="7" creationId="{773CF2C1-7473-C68F-7A50-0B3C6D4F661B}"/>
          </ac:spMkLst>
        </pc:spChg>
        <pc:spChg chg="mod">
          <ac:chgData name="Jason Wiese" userId="4bff8d5b-7de6-4655-b397-69b0afc81113" providerId="ADAL" clId="{C9309F66-9301-4F2F-9E7D-1304E8F03291}" dt="2024-12-12T04:06:29.168" v="2521" actId="20577"/>
          <ac:spMkLst>
            <pc:docMk/>
            <pc:sldMk cId="1871754400" sldId="2146846440"/>
            <ac:spMk id="13" creationId="{D81975B4-EAD1-2403-E1E3-5FD6C2117AC2}"/>
          </ac:spMkLst>
        </pc:spChg>
        <pc:graphicFrameChg chg="mod">
          <ac:chgData name="Jason Wiese" userId="4bff8d5b-7de6-4655-b397-69b0afc81113" providerId="ADAL" clId="{C9309F66-9301-4F2F-9E7D-1304E8F03291}" dt="2024-12-12T06:12:29.517" v="4622" actId="14100"/>
          <ac:graphicFrameMkLst>
            <pc:docMk/>
            <pc:sldMk cId="1871754400" sldId="2146846440"/>
            <ac:graphicFrameMk id="2" creationId="{99C1B235-2F1D-FF57-F3B0-960A4FE19406}"/>
          </ac:graphicFrameMkLst>
        </pc:graphicFrameChg>
      </pc:sldChg>
      <pc:sldChg chg="modSp mod">
        <pc:chgData name="Jason Wiese" userId="4bff8d5b-7de6-4655-b397-69b0afc81113" providerId="ADAL" clId="{C9309F66-9301-4F2F-9E7D-1304E8F03291}" dt="2024-12-12T06:33:58.604" v="5257" actId="14100"/>
        <pc:sldMkLst>
          <pc:docMk/>
          <pc:sldMk cId="2280213457" sldId="2146846441"/>
        </pc:sldMkLst>
        <pc:spChg chg="mod">
          <ac:chgData name="Jason Wiese" userId="4bff8d5b-7de6-4655-b397-69b0afc81113" providerId="ADAL" clId="{C9309F66-9301-4F2F-9E7D-1304E8F03291}" dt="2024-12-12T06:33:58.604" v="5257" actId="14100"/>
          <ac:spMkLst>
            <pc:docMk/>
            <pc:sldMk cId="2280213457" sldId="2146846441"/>
            <ac:spMk id="7" creationId="{CD137EEA-DA81-AA78-72BA-D74A3E50192B}"/>
          </ac:spMkLst>
        </pc:spChg>
        <pc:spChg chg="mod">
          <ac:chgData name="Jason Wiese" userId="4bff8d5b-7de6-4655-b397-69b0afc81113" providerId="ADAL" clId="{C9309F66-9301-4F2F-9E7D-1304E8F03291}" dt="2024-12-12T03:42:04.351" v="2207" actId="6549"/>
          <ac:spMkLst>
            <pc:docMk/>
            <pc:sldMk cId="2280213457" sldId="2146846441"/>
            <ac:spMk id="22" creationId="{1FB974DD-682D-3989-2AF7-9CCAC1FBE86A}"/>
          </ac:spMkLst>
        </pc:spChg>
        <pc:spChg chg="mod">
          <ac:chgData name="Jason Wiese" userId="4bff8d5b-7de6-4655-b397-69b0afc81113" providerId="ADAL" clId="{C9309F66-9301-4F2F-9E7D-1304E8F03291}" dt="2024-12-12T03:45:06.384" v="2225" actId="108"/>
          <ac:spMkLst>
            <pc:docMk/>
            <pc:sldMk cId="2280213457" sldId="2146846441"/>
            <ac:spMk id="37" creationId="{5AF3C399-6698-BEC9-BE3D-27062A8A17C1}"/>
          </ac:spMkLst>
        </pc:spChg>
        <pc:graphicFrameChg chg="mod">
          <ac:chgData name="Jason Wiese" userId="4bff8d5b-7de6-4655-b397-69b0afc81113" providerId="ADAL" clId="{C9309F66-9301-4F2F-9E7D-1304E8F03291}" dt="2024-12-12T03:42:52.411" v="2217" actId="1076"/>
          <ac:graphicFrameMkLst>
            <pc:docMk/>
            <pc:sldMk cId="2280213457" sldId="2146846441"/>
            <ac:graphicFrameMk id="17" creationId="{3A74A2CE-5A71-33C6-008A-197F28877017}"/>
          </ac:graphicFrameMkLst>
        </pc:graphicFrameChg>
      </pc:sldChg>
      <pc:sldChg chg="modSp mod">
        <pc:chgData name="Jason Wiese" userId="4bff8d5b-7de6-4655-b397-69b0afc81113" providerId="ADAL" clId="{C9309F66-9301-4F2F-9E7D-1304E8F03291}" dt="2024-12-12T16:52:13.786" v="7213" actId="20577"/>
        <pc:sldMkLst>
          <pc:docMk/>
          <pc:sldMk cId="4138608931" sldId="2146846443"/>
        </pc:sldMkLst>
        <pc:spChg chg="mod">
          <ac:chgData name="Jason Wiese" userId="4bff8d5b-7de6-4655-b397-69b0afc81113" providerId="ADAL" clId="{C9309F66-9301-4F2F-9E7D-1304E8F03291}" dt="2024-12-12T06:04:33.914" v="4367" actId="20577"/>
          <ac:spMkLst>
            <pc:docMk/>
            <pc:sldMk cId="4138608931" sldId="2146846443"/>
            <ac:spMk id="4" creationId="{129761FF-C774-2F92-E4C4-2A89FE12DFC0}"/>
          </ac:spMkLst>
        </pc:spChg>
        <pc:spChg chg="mod">
          <ac:chgData name="Jason Wiese" userId="4bff8d5b-7de6-4655-b397-69b0afc81113" providerId="ADAL" clId="{C9309F66-9301-4F2F-9E7D-1304E8F03291}" dt="2024-12-12T04:11:46.797" v="2555" actId="20577"/>
          <ac:spMkLst>
            <pc:docMk/>
            <pc:sldMk cId="4138608931" sldId="2146846443"/>
            <ac:spMk id="7" creationId="{9FD97DFF-2FFA-1031-D0F9-2BB30C309777}"/>
          </ac:spMkLst>
        </pc:spChg>
        <pc:spChg chg="mod">
          <ac:chgData name="Jason Wiese" userId="4bff8d5b-7de6-4655-b397-69b0afc81113" providerId="ADAL" clId="{C9309F66-9301-4F2F-9E7D-1304E8F03291}" dt="2024-12-12T06:34:03.329" v="5258" actId="14100"/>
          <ac:spMkLst>
            <pc:docMk/>
            <pc:sldMk cId="4138608931" sldId="2146846443"/>
            <ac:spMk id="13" creationId="{1ED282A2-6479-B8F9-72C3-666FAD87A318}"/>
          </ac:spMkLst>
        </pc:spChg>
        <pc:spChg chg="mod">
          <ac:chgData name="Jason Wiese" userId="4bff8d5b-7de6-4655-b397-69b0afc81113" providerId="ADAL" clId="{C9309F66-9301-4F2F-9E7D-1304E8F03291}" dt="2024-12-12T16:52:13.786" v="7213" actId="20577"/>
          <ac:spMkLst>
            <pc:docMk/>
            <pc:sldMk cId="4138608931" sldId="2146846443"/>
            <ac:spMk id="39" creationId="{96ABEB39-7009-010E-CF43-A004C67A91AC}"/>
          </ac:spMkLst>
        </pc:spChg>
        <pc:graphicFrameChg chg="mod">
          <ac:chgData name="Jason Wiese" userId="4bff8d5b-7de6-4655-b397-69b0afc81113" providerId="ADAL" clId="{C9309F66-9301-4F2F-9E7D-1304E8F03291}" dt="2024-12-12T04:11:33.702" v="2544"/>
          <ac:graphicFrameMkLst>
            <pc:docMk/>
            <pc:sldMk cId="4138608931" sldId="2146846443"/>
            <ac:graphicFrameMk id="35" creationId="{A906DF76-8D4C-BE66-4B35-F0171F86885C}"/>
          </ac:graphicFrameMkLst>
        </pc:graphicFrameChg>
      </pc:sldChg>
      <pc:sldChg chg="addSp delSp modSp mod">
        <pc:chgData name="Jason Wiese" userId="4bff8d5b-7de6-4655-b397-69b0afc81113" providerId="ADAL" clId="{C9309F66-9301-4F2F-9E7D-1304E8F03291}" dt="2024-12-12T06:34:23.798" v="5262" actId="14100"/>
        <pc:sldMkLst>
          <pc:docMk/>
          <pc:sldMk cId="3917324602" sldId="2146846446"/>
        </pc:sldMkLst>
        <pc:spChg chg="mod">
          <ac:chgData name="Jason Wiese" userId="4bff8d5b-7de6-4655-b397-69b0afc81113" providerId="ADAL" clId="{C9309F66-9301-4F2F-9E7D-1304E8F03291}" dt="2024-12-12T04:30:04.707" v="3309" actId="20577"/>
          <ac:spMkLst>
            <pc:docMk/>
            <pc:sldMk cId="3917324602" sldId="2146846446"/>
            <ac:spMk id="9" creationId="{072F88CD-B059-3E39-CC9A-CC49BBD0953A}"/>
          </ac:spMkLst>
        </pc:spChg>
        <pc:spChg chg="mod">
          <ac:chgData name="Jason Wiese" userId="4bff8d5b-7de6-4655-b397-69b0afc81113" providerId="ADAL" clId="{C9309F66-9301-4F2F-9E7D-1304E8F03291}" dt="2024-12-12T06:08:05.703" v="4396" actId="1076"/>
          <ac:spMkLst>
            <pc:docMk/>
            <pc:sldMk cId="3917324602" sldId="2146846446"/>
            <ac:spMk id="11" creationId="{8522198C-0025-9E9F-02C0-131A491A9033}"/>
          </ac:spMkLst>
        </pc:spChg>
        <pc:spChg chg="mod">
          <ac:chgData name="Jason Wiese" userId="4bff8d5b-7de6-4655-b397-69b0afc81113" providerId="ADAL" clId="{C9309F66-9301-4F2F-9E7D-1304E8F03291}" dt="2024-12-12T06:34:23.798" v="5262" actId="14100"/>
          <ac:spMkLst>
            <pc:docMk/>
            <pc:sldMk cId="3917324602" sldId="2146846446"/>
            <ac:spMk id="12" creationId="{031B3C75-14BE-54E9-1BE4-5778C084D759}"/>
          </ac:spMkLst>
        </pc:spChg>
        <pc:spChg chg="mod">
          <ac:chgData name="Jason Wiese" userId="4bff8d5b-7de6-4655-b397-69b0afc81113" providerId="ADAL" clId="{C9309F66-9301-4F2F-9E7D-1304E8F03291}" dt="2024-12-12T03:40:34.812" v="2201" actId="20577"/>
          <ac:spMkLst>
            <pc:docMk/>
            <pc:sldMk cId="3917324602" sldId="2146846446"/>
            <ac:spMk id="15" creationId="{E95F7FFF-D100-7A56-63AD-DDFBBF9A3C0B}"/>
          </ac:spMkLst>
        </pc:spChg>
        <pc:spChg chg="mod">
          <ac:chgData name="Jason Wiese" userId="4bff8d5b-7de6-4655-b397-69b0afc81113" providerId="ADAL" clId="{C9309F66-9301-4F2F-9E7D-1304E8F03291}" dt="2024-12-12T06:08:22.631" v="4401" actId="403"/>
          <ac:spMkLst>
            <pc:docMk/>
            <pc:sldMk cId="3917324602" sldId="2146846446"/>
            <ac:spMk id="16" creationId="{03AEAA32-125F-E704-960E-21873E3943B3}"/>
          </ac:spMkLst>
        </pc:spChg>
        <pc:spChg chg="mod">
          <ac:chgData name="Jason Wiese" userId="4bff8d5b-7de6-4655-b397-69b0afc81113" providerId="ADAL" clId="{C9309F66-9301-4F2F-9E7D-1304E8F03291}" dt="2024-12-12T06:08:20.164" v="4400" actId="403"/>
          <ac:spMkLst>
            <pc:docMk/>
            <pc:sldMk cId="3917324602" sldId="2146846446"/>
            <ac:spMk id="20" creationId="{325352CC-9050-F444-96A2-AC73A5E5C9CB}"/>
          </ac:spMkLst>
        </pc:spChg>
        <pc:spChg chg="mod">
          <ac:chgData name="Jason Wiese" userId="4bff8d5b-7de6-4655-b397-69b0afc81113" providerId="ADAL" clId="{C9309F66-9301-4F2F-9E7D-1304E8F03291}" dt="2024-12-12T06:08:17.359" v="4399" actId="403"/>
          <ac:spMkLst>
            <pc:docMk/>
            <pc:sldMk cId="3917324602" sldId="2146846446"/>
            <ac:spMk id="24" creationId="{9564EFBD-31BE-3CE0-A93E-8AB62171CFB2}"/>
          </ac:spMkLst>
        </pc:spChg>
        <pc:spChg chg="mod">
          <ac:chgData name="Jason Wiese" userId="4bff8d5b-7de6-4655-b397-69b0afc81113" providerId="ADAL" clId="{C9309F66-9301-4F2F-9E7D-1304E8F03291}" dt="2024-12-12T06:08:10.961" v="4397" actId="403"/>
          <ac:spMkLst>
            <pc:docMk/>
            <pc:sldMk cId="3917324602" sldId="2146846446"/>
            <ac:spMk id="29" creationId="{3E63A4B4-D6DD-7B1F-293F-07865C5A2E85}"/>
          </ac:spMkLst>
        </pc:spChg>
        <pc:spChg chg="mod">
          <ac:chgData name="Jason Wiese" userId="4bff8d5b-7de6-4655-b397-69b0afc81113" providerId="ADAL" clId="{C9309F66-9301-4F2F-9E7D-1304E8F03291}" dt="2024-12-12T06:08:14.795" v="4398" actId="403"/>
          <ac:spMkLst>
            <pc:docMk/>
            <pc:sldMk cId="3917324602" sldId="2146846446"/>
            <ac:spMk id="32" creationId="{B298A417-8460-7E53-6FFE-A8E87D083C00}"/>
          </ac:spMkLst>
        </pc:spChg>
        <pc:spChg chg="mod">
          <ac:chgData name="Jason Wiese" userId="4bff8d5b-7de6-4655-b397-69b0afc81113" providerId="ADAL" clId="{C9309F66-9301-4F2F-9E7D-1304E8F03291}" dt="2024-12-12T06:08:41.382" v="4405" actId="404"/>
          <ac:spMkLst>
            <pc:docMk/>
            <pc:sldMk cId="3917324602" sldId="2146846446"/>
            <ac:spMk id="36" creationId="{4665058E-12B9-C636-2B96-B18F68E8C061}"/>
          </ac:spMkLst>
        </pc:spChg>
        <pc:spChg chg="mod">
          <ac:chgData name="Jason Wiese" userId="4bff8d5b-7de6-4655-b397-69b0afc81113" providerId="ADAL" clId="{C9309F66-9301-4F2F-9E7D-1304E8F03291}" dt="2024-12-12T06:08:41.382" v="4405" actId="404"/>
          <ac:spMkLst>
            <pc:docMk/>
            <pc:sldMk cId="3917324602" sldId="2146846446"/>
            <ac:spMk id="37" creationId="{E156D0A4-6B99-0AD8-6D42-0849EBACBF6C}"/>
          </ac:spMkLst>
        </pc:spChg>
        <pc:spChg chg="mod">
          <ac:chgData name="Jason Wiese" userId="4bff8d5b-7de6-4655-b397-69b0afc81113" providerId="ADAL" clId="{C9309F66-9301-4F2F-9E7D-1304E8F03291}" dt="2024-12-12T06:08:41.382" v="4405" actId="404"/>
          <ac:spMkLst>
            <pc:docMk/>
            <pc:sldMk cId="3917324602" sldId="2146846446"/>
            <ac:spMk id="38" creationId="{3EF29A0E-6B12-0F7D-28EB-E7FC85971818}"/>
          </ac:spMkLst>
        </pc:spChg>
        <pc:spChg chg="mod">
          <ac:chgData name="Jason Wiese" userId="4bff8d5b-7de6-4655-b397-69b0afc81113" providerId="ADAL" clId="{C9309F66-9301-4F2F-9E7D-1304E8F03291}" dt="2024-12-12T06:08:41.382" v="4405" actId="404"/>
          <ac:spMkLst>
            <pc:docMk/>
            <pc:sldMk cId="3917324602" sldId="2146846446"/>
            <ac:spMk id="39" creationId="{6FFFDBAD-DB75-1301-5865-DAEC0969FE86}"/>
          </ac:spMkLst>
        </pc:spChg>
        <pc:spChg chg="mod">
          <ac:chgData name="Jason Wiese" userId="4bff8d5b-7de6-4655-b397-69b0afc81113" providerId="ADAL" clId="{C9309F66-9301-4F2F-9E7D-1304E8F03291}" dt="2024-12-12T06:08:41.382" v="4405" actId="404"/>
          <ac:spMkLst>
            <pc:docMk/>
            <pc:sldMk cId="3917324602" sldId="2146846446"/>
            <ac:spMk id="40" creationId="{B469BAA0-FB3B-0A29-A661-67338F689E7A}"/>
          </ac:spMkLst>
        </pc:spChg>
      </pc:sldChg>
      <pc:sldChg chg="modSp mod ord">
        <pc:chgData name="Jason Wiese" userId="4bff8d5b-7de6-4655-b397-69b0afc81113" providerId="ADAL" clId="{C9309F66-9301-4F2F-9E7D-1304E8F03291}" dt="2024-12-12T17:03:59.447" v="7273" actId="1035"/>
        <pc:sldMkLst>
          <pc:docMk/>
          <pc:sldMk cId="1775664812" sldId="2146846448"/>
        </pc:sldMkLst>
        <pc:spChg chg="mod">
          <ac:chgData name="Jason Wiese" userId="4bff8d5b-7de6-4655-b397-69b0afc81113" providerId="ADAL" clId="{C9309F66-9301-4F2F-9E7D-1304E8F03291}" dt="2024-12-12T06:33:55.379" v="5256" actId="14100"/>
          <ac:spMkLst>
            <pc:docMk/>
            <pc:sldMk cId="1775664812" sldId="2146846448"/>
            <ac:spMk id="7" creationId="{B021CD85-C739-3F14-2161-104B2E0C8602}"/>
          </ac:spMkLst>
        </pc:spChg>
        <pc:spChg chg="mod">
          <ac:chgData name="Jason Wiese" userId="4bff8d5b-7de6-4655-b397-69b0afc81113" providerId="ADAL" clId="{C9309F66-9301-4F2F-9E7D-1304E8F03291}" dt="2024-12-12T16:53:58.459" v="7215" actId="115"/>
          <ac:spMkLst>
            <pc:docMk/>
            <pc:sldMk cId="1775664812" sldId="2146846448"/>
            <ac:spMk id="8" creationId="{00F05C23-108D-249F-6904-432A694CC379}"/>
          </ac:spMkLst>
        </pc:spChg>
        <pc:spChg chg="mod">
          <ac:chgData name="Jason Wiese" userId="4bff8d5b-7de6-4655-b397-69b0afc81113" providerId="ADAL" clId="{C9309F66-9301-4F2F-9E7D-1304E8F03291}" dt="2024-12-12T16:53:54.206" v="7214" actId="115"/>
          <ac:spMkLst>
            <pc:docMk/>
            <pc:sldMk cId="1775664812" sldId="2146846448"/>
            <ac:spMk id="13" creationId="{CD4C763A-D303-9E4B-9902-7C29790706A7}"/>
          </ac:spMkLst>
        </pc:spChg>
        <pc:spChg chg="mod">
          <ac:chgData name="Jason Wiese" userId="4bff8d5b-7de6-4655-b397-69b0afc81113" providerId="ADAL" clId="{C9309F66-9301-4F2F-9E7D-1304E8F03291}" dt="2024-12-12T17:03:59.447" v="7273" actId="1035"/>
          <ac:spMkLst>
            <pc:docMk/>
            <pc:sldMk cId="1775664812" sldId="2146846448"/>
            <ac:spMk id="48" creationId="{57EA5A8E-2CCC-92DB-A1D1-829EE5BB81C7}"/>
          </ac:spMkLst>
        </pc:spChg>
      </pc:sldChg>
      <pc:sldChg chg="modSp mod">
        <pc:chgData name="Jason Wiese" userId="4bff8d5b-7de6-4655-b397-69b0afc81113" providerId="ADAL" clId="{C9309F66-9301-4F2F-9E7D-1304E8F03291}" dt="2024-12-12T05:58:56.260" v="4270" actId="207"/>
        <pc:sldMkLst>
          <pc:docMk/>
          <pc:sldMk cId="1222188711" sldId="2146846450"/>
        </pc:sldMkLst>
        <pc:spChg chg="mod">
          <ac:chgData name="Jason Wiese" userId="4bff8d5b-7de6-4655-b397-69b0afc81113" providerId="ADAL" clId="{C9309F66-9301-4F2F-9E7D-1304E8F03291}" dt="2024-12-12T05:58:56.260" v="4270" actId="207"/>
          <ac:spMkLst>
            <pc:docMk/>
            <pc:sldMk cId="1222188711" sldId="2146846450"/>
            <ac:spMk id="6" creationId="{C87446F1-413D-F888-B9FE-DD7510C75AE9}"/>
          </ac:spMkLst>
        </pc:spChg>
        <pc:spChg chg="mod">
          <ac:chgData name="Jason Wiese" userId="4bff8d5b-7de6-4655-b397-69b0afc81113" providerId="ADAL" clId="{C9309F66-9301-4F2F-9E7D-1304E8F03291}" dt="2024-12-12T02:10:58.547" v="22" actId="14100"/>
          <ac:spMkLst>
            <pc:docMk/>
            <pc:sldMk cId="1222188711" sldId="2146846450"/>
            <ac:spMk id="9" creationId="{40C9F2D6-215B-BCA1-7FD3-C59865F9EB62}"/>
          </ac:spMkLst>
        </pc:spChg>
      </pc:sldChg>
      <pc:sldChg chg="modSp mod">
        <pc:chgData name="Jason Wiese" userId="4bff8d5b-7de6-4655-b397-69b0afc81113" providerId="ADAL" clId="{C9309F66-9301-4F2F-9E7D-1304E8F03291}" dt="2024-12-12T06:34:54.667" v="5266" actId="14100"/>
        <pc:sldMkLst>
          <pc:docMk/>
          <pc:sldMk cId="473095454" sldId="2147376339"/>
        </pc:sldMkLst>
        <pc:spChg chg="mod">
          <ac:chgData name="Jason Wiese" userId="4bff8d5b-7de6-4655-b397-69b0afc81113" providerId="ADAL" clId="{C9309F66-9301-4F2F-9E7D-1304E8F03291}" dt="2024-12-12T03:31:46.923" v="1904" actId="14100"/>
          <ac:spMkLst>
            <pc:docMk/>
            <pc:sldMk cId="473095454" sldId="2147376339"/>
            <ac:spMk id="2" creationId="{423B3FF1-05AB-FA09-C5AE-B26080CD9247}"/>
          </ac:spMkLst>
        </pc:spChg>
        <pc:spChg chg="mod">
          <ac:chgData name="Jason Wiese" userId="4bff8d5b-7de6-4655-b397-69b0afc81113" providerId="ADAL" clId="{C9309F66-9301-4F2F-9E7D-1304E8F03291}" dt="2024-12-12T03:31:46.923" v="1904" actId="14100"/>
          <ac:spMkLst>
            <pc:docMk/>
            <pc:sldMk cId="473095454" sldId="2147376339"/>
            <ac:spMk id="3" creationId="{419694C3-BC1D-67BD-B954-7383B5099B04}"/>
          </ac:spMkLst>
        </pc:spChg>
        <pc:spChg chg="mod">
          <ac:chgData name="Jason Wiese" userId="4bff8d5b-7de6-4655-b397-69b0afc81113" providerId="ADAL" clId="{C9309F66-9301-4F2F-9E7D-1304E8F03291}" dt="2024-12-12T06:34:54.667" v="5266" actId="14100"/>
          <ac:spMkLst>
            <pc:docMk/>
            <pc:sldMk cId="473095454" sldId="2147376339"/>
            <ac:spMk id="7" creationId="{62DAAFBA-13E3-2E1E-176F-13D4341D98C8}"/>
          </ac:spMkLst>
        </pc:spChg>
        <pc:spChg chg="mod">
          <ac:chgData name="Jason Wiese" userId="4bff8d5b-7de6-4655-b397-69b0afc81113" providerId="ADAL" clId="{C9309F66-9301-4F2F-9E7D-1304E8F03291}" dt="2024-12-12T03:32:09.129" v="1910" actId="1076"/>
          <ac:spMkLst>
            <pc:docMk/>
            <pc:sldMk cId="473095454" sldId="2147376339"/>
            <ac:spMk id="9" creationId="{6E4DF73B-8681-69FA-4D8A-844D12BBC3DA}"/>
          </ac:spMkLst>
        </pc:spChg>
        <pc:spChg chg="mod">
          <ac:chgData name="Jason Wiese" userId="4bff8d5b-7de6-4655-b397-69b0afc81113" providerId="ADAL" clId="{C9309F66-9301-4F2F-9E7D-1304E8F03291}" dt="2024-12-12T03:32:09.129" v="1910" actId="1076"/>
          <ac:spMkLst>
            <pc:docMk/>
            <pc:sldMk cId="473095454" sldId="2147376339"/>
            <ac:spMk id="10" creationId="{F0757FC9-F836-22C9-9AE7-C11344ABFE7A}"/>
          </ac:spMkLst>
        </pc:spChg>
        <pc:spChg chg="mod">
          <ac:chgData name="Jason Wiese" userId="4bff8d5b-7de6-4655-b397-69b0afc81113" providerId="ADAL" clId="{C9309F66-9301-4F2F-9E7D-1304E8F03291}" dt="2024-12-12T03:32:09.129" v="1910" actId="1076"/>
          <ac:spMkLst>
            <pc:docMk/>
            <pc:sldMk cId="473095454" sldId="2147376339"/>
            <ac:spMk id="12" creationId="{75751732-51B3-FF03-E913-EA89B8021347}"/>
          </ac:spMkLst>
        </pc:spChg>
        <pc:spChg chg="mod">
          <ac:chgData name="Jason Wiese" userId="4bff8d5b-7de6-4655-b397-69b0afc81113" providerId="ADAL" clId="{C9309F66-9301-4F2F-9E7D-1304E8F03291}" dt="2024-12-12T03:31:34.318" v="1902" actId="6549"/>
          <ac:spMkLst>
            <pc:docMk/>
            <pc:sldMk cId="473095454" sldId="2147376339"/>
            <ac:spMk id="22" creationId="{F07E4501-049D-4E84-AE64-0B76A404E629}"/>
          </ac:spMkLst>
        </pc:spChg>
        <pc:picChg chg="mod">
          <ac:chgData name="Jason Wiese" userId="4bff8d5b-7de6-4655-b397-69b0afc81113" providerId="ADAL" clId="{C9309F66-9301-4F2F-9E7D-1304E8F03291}" dt="2024-12-12T03:32:09.129" v="1910" actId="1076"/>
          <ac:picMkLst>
            <pc:docMk/>
            <pc:sldMk cId="473095454" sldId="2147376339"/>
            <ac:picMk id="11" creationId="{B8821C63-55B3-BBCE-3F5F-4DADFABB498C}"/>
          </ac:picMkLst>
        </pc:picChg>
      </pc:sldChg>
      <pc:sldChg chg="addSp delSp modSp mod">
        <pc:chgData name="Jason Wiese" userId="4bff8d5b-7de6-4655-b397-69b0afc81113" providerId="ADAL" clId="{C9309F66-9301-4F2F-9E7D-1304E8F03291}" dt="2024-12-20T15:19:14.060" v="7279" actId="115"/>
        <pc:sldMkLst>
          <pc:docMk/>
          <pc:sldMk cId="1742046505" sldId="2147376340"/>
        </pc:sldMkLst>
        <pc:spChg chg="mod">
          <ac:chgData name="Jason Wiese" userId="4bff8d5b-7de6-4655-b397-69b0afc81113" providerId="ADAL" clId="{C9309F66-9301-4F2F-9E7D-1304E8F03291}" dt="2024-12-20T15:19:14.060" v="7279" actId="115"/>
          <ac:spMkLst>
            <pc:docMk/>
            <pc:sldMk cId="1742046505" sldId="2147376340"/>
            <ac:spMk id="3" creationId="{CC9512EA-F2E0-4391-DC5F-21083C0F5131}"/>
          </ac:spMkLst>
        </pc:spChg>
        <pc:spChg chg="add mod ord">
          <ac:chgData name="Jason Wiese" userId="4bff8d5b-7de6-4655-b397-69b0afc81113" providerId="ADAL" clId="{C9309F66-9301-4F2F-9E7D-1304E8F03291}" dt="2024-12-12T03:52:36.747" v="2240" actId="167"/>
          <ac:spMkLst>
            <pc:docMk/>
            <pc:sldMk cId="1742046505" sldId="2147376340"/>
            <ac:spMk id="10" creationId="{D2392303-4327-905C-690B-B16D5A8AEAE4}"/>
          </ac:spMkLst>
        </pc:spChg>
        <pc:spChg chg="mod">
          <ac:chgData name="Jason Wiese" userId="4bff8d5b-7de6-4655-b397-69b0afc81113" providerId="ADAL" clId="{C9309F66-9301-4F2F-9E7D-1304E8F03291}" dt="2024-12-12T06:33:44.136" v="5253" actId="14100"/>
          <ac:spMkLst>
            <pc:docMk/>
            <pc:sldMk cId="1742046505" sldId="2147376340"/>
            <ac:spMk id="12" creationId="{34FD0880-CFE0-F386-50D0-A287FDE1D5D9}"/>
          </ac:spMkLst>
        </pc:spChg>
        <pc:spChg chg="mod">
          <ac:chgData name="Jason Wiese" userId="4bff8d5b-7de6-4655-b397-69b0afc81113" providerId="ADAL" clId="{C9309F66-9301-4F2F-9E7D-1304E8F03291}" dt="2024-12-12T03:10:08.671" v="1520" actId="554"/>
          <ac:spMkLst>
            <pc:docMk/>
            <pc:sldMk cId="1742046505" sldId="2147376340"/>
            <ac:spMk id="26" creationId="{E47C99A4-8030-6F2A-5ED8-EB37BD737970}"/>
          </ac:spMkLst>
        </pc:spChg>
        <pc:picChg chg="add mod ord">
          <ac:chgData name="Jason Wiese" userId="4bff8d5b-7de6-4655-b397-69b0afc81113" providerId="ADAL" clId="{C9309F66-9301-4F2F-9E7D-1304E8F03291}" dt="2024-12-12T03:52:36.747" v="2240" actId="167"/>
          <ac:picMkLst>
            <pc:docMk/>
            <pc:sldMk cId="1742046505" sldId="2147376340"/>
            <ac:picMk id="8" creationId="{86AE91AD-EF71-E8A8-D257-9C0431D4241D}"/>
          </ac:picMkLst>
        </pc:picChg>
      </pc:sldChg>
      <pc:sldChg chg="addSp delSp modSp del mod ord">
        <pc:chgData name="Jason Wiese" userId="4bff8d5b-7de6-4655-b397-69b0afc81113" providerId="ADAL" clId="{C9309F66-9301-4F2F-9E7D-1304E8F03291}" dt="2024-12-12T05:58:04.366" v="4268" actId="47"/>
        <pc:sldMkLst>
          <pc:docMk/>
          <pc:sldMk cId="911961065" sldId="2147376341"/>
        </pc:sldMkLst>
      </pc:sldChg>
      <pc:sldChg chg="addSp delSp modSp mod ord">
        <pc:chgData name="Jason Wiese" userId="4bff8d5b-7de6-4655-b397-69b0afc81113" providerId="ADAL" clId="{C9309F66-9301-4F2F-9E7D-1304E8F03291}" dt="2024-12-12T16:56:09.563" v="7229" actId="403"/>
        <pc:sldMkLst>
          <pc:docMk/>
          <pc:sldMk cId="587042718" sldId="2147376342"/>
        </pc:sldMkLst>
        <pc:spChg chg="add mod">
          <ac:chgData name="Jason Wiese" userId="4bff8d5b-7de6-4655-b397-69b0afc81113" providerId="ADAL" clId="{C9309F66-9301-4F2F-9E7D-1304E8F03291}" dt="2024-12-12T02:44:05.533" v="717" actId="554"/>
          <ac:spMkLst>
            <pc:docMk/>
            <pc:sldMk cId="587042718" sldId="2147376342"/>
            <ac:spMk id="6" creationId="{B9AEF782-4A90-758A-F41B-7D92F1CAA6B0}"/>
          </ac:spMkLst>
        </pc:spChg>
        <pc:spChg chg="mod">
          <ac:chgData name="Jason Wiese" userId="4bff8d5b-7de6-4655-b397-69b0afc81113" providerId="ADAL" clId="{C9309F66-9301-4F2F-9E7D-1304E8F03291}" dt="2024-12-12T06:33:36.897" v="5251" actId="14100"/>
          <ac:spMkLst>
            <pc:docMk/>
            <pc:sldMk cId="587042718" sldId="2147376342"/>
            <ac:spMk id="7" creationId="{7E9B2B4D-04E3-2F53-0F62-E23F9B70B8A1}"/>
          </ac:spMkLst>
        </pc:spChg>
        <pc:spChg chg="mod">
          <ac:chgData name="Jason Wiese" userId="4bff8d5b-7de6-4655-b397-69b0afc81113" providerId="ADAL" clId="{C9309F66-9301-4F2F-9E7D-1304E8F03291}" dt="2024-12-12T02:40:37.262" v="532" actId="14100"/>
          <ac:spMkLst>
            <pc:docMk/>
            <pc:sldMk cId="587042718" sldId="2147376342"/>
            <ac:spMk id="10" creationId="{BD8F00CE-2E44-06D2-8434-17E20ADCC244}"/>
          </ac:spMkLst>
        </pc:spChg>
        <pc:spChg chg="mod">
          <ac:chgData name="Jason Wiese" userId="4bff8d5b-7de6-4655-b397-69b0afc81113" providerId="ADAL" clId="{C9309F66-9301-4F2F-9E7D-1304E8F03291}" dt="2024-12-12T04:09:38.662" v="2532" actId="20577"/>
          <ac:spMkLst>
            <pc:docMk/>
            <pc:sldMk cId="587042718" sldId="2147376342"/>
            <ac:spMk id="11" creationId="{0B2B525A-40B6-56E3-5949-6BB84EFEDF0C}"/>
          </ac:spMkLst>
        </pc:spChg>
        <pc:spChg chg="mod ord">
          <ac:chgData name="Jason Wiese" userId="4bff8d5b-7de6-4655-b397-69b0afc81113" providerId="ADAL" clId="{C9309F66-9301-4F2F-9E7D-1304E8F03291}" dt="2024-12-12T03:49:12.952" v="2232" actId="167"/>
          <ac:spMkLst>
            <pc:docMk/>
            <pc:sldMk cId="587042718" sldId="2147376342"/>
            <ac:spMk id="12" creationId="{7FF476BE-BFC1-CC5A-6539-C60C4F71DAF9}"/>
          </ac:spMkLst>
        </pc:spChg>
        <pc:spChg chg="mod">
          <ac:chgData name="Jason Wiese" userId="4bff8d5b-7de6-4655-b397-69b0afc81113" providerId="ADAL" clId="{C9309F66-9301-4F2F-9E7D-1304E8F03291}" dt="2024-12-12T04:21:07.263" v="2954" actId="14100"/>
          <ac:spMkLst>
            <pc:docMk/>
            <pc:sldMk cId="587042718" sldId="2147376342"/>
            <ac:spMk id="13" creationId="{C3FD23B2-DA36-30D4-40AF-77937A580389}"/>
          </ac:spMkLst>
        </pc:spChg>
        <pc:spChg chg="mod">
          <ac:chgData name="Jason Wiese" userId="4bff8d5b-7de6-4655-b397-69b0afc81113" providerId="ADAL" clId="{C9309F66-9301-4F2F-9E7D-1304E8F03291}" dt="2024-12-12T02:44:05.533" v="717" actId="554"/>
          <ac:spMkLst>
            <pc:docMk/>
            <pc:sldMk cId="587042718" sldId="2147376342"/>
            <ac:spMk id="14" creationId="{646D9179-2128-48EA-CA87-EB4990C89902}"/>
          </ac:spMkLst>
        </pc:spChg>
        <pc:spChg chg="mod">
          <ac:chgData name="Jason Wiese" userId="4bff8d5b-7de6-4655-b397-69b0afc81113" providerId="ADAL" clId="{C9309F66-9301-4F2F-9E7D-1304E8F03291}" dt="2024-12-12T02:44:05.533" v="717" actId="554"/>
          <ac:spMkLst>
            <pc:docMk/>
            <pc:sldMk cId="587042718" sldId="2147376342"/>
            <ac:spMk id="15" creationId="{375B2382-5037-50F4-C9D8-878B1ECA8ACA}"/>
          </ac:spMkLst>
        </pc:spChg>
        <pc:spChg chg="mod">
          <ac:chgData name="Jason Wiese" userId="4bff8d5b-7de6-4655-b397-69b0afc81113" providerId="ADAL" clId="{C9309F66-9301-4F2F-9E7D-1304E8F03291}" dt="2024-12-12T02:44:05.533" v="717" actId="554"/>
          <ac:spMkLst>
            <pc:docMk/>
            <pc:sldMk cId="587042718" sldId="2147376342"/>
            <ac:spMk id="16" creationId="{55C9BF2A-324E-BD57-9545-1FD65162BCFD}"/>
          </ac:spMkLst>
        </pc:spChg>
        <pc:spChg chg="mod">
          <ac:chgData name="Jason Wiese" userId="4bff8d5b-7de6-4655-b397-69b0afc81113" providerId="ADAL" clId="{C9309F66-9301-4F2F-9E7D-1304E8F03291}" dt="2024-12-12T02:44:05.533" v="717" actId="554"/>
          <ac:spMkLst>
            <pc:docMk/>
            <pc:sldMk cId="587042718" sldId="2147376342"/>
            <ac:spMk id="17" creationId="{D422C5DA-5BDF-7DF4-8347-19E1AC7FC6A0}"/>
          </ac:spMkLst>
        </pc:spChg>
        <pc:spChg chg="mod">
          <ac:chgData name="Jason Wiese" userId="4bff8d5b-7de6-4655-b397-69b0afc81113" providerId="ADAL" clId="{C9309F66-9301-4F2F-9E7D-1304E8F03291}" dt="2024-12-12T02:44:05.533" v="717" actId="554"/>
          <ac:spMkLst>
            <pc:docMk/>
            <pc:sldMk cId="587042718" sldId="2147376342"/>
            <ac:spMk id="18" creationId="{831A0B95-FE99-8699-6F50-090E203F6E17}"/>
          </ac:spMkLst>
        </pc:spChg>
        <pc:spChg chg="add mod">
          <ac:chgData name="Jason Wiese" userId="4bff8d5b-7de6-4655-b397-69b0afc81113" providerId="ADAL" clId="{C9309F66-9301-4F2F-9E7D-1304E8F03291}" dt="2024-12-12T02:44:05.533" v="717" actId="554"/>
          <ac:spMkLst>
            <pc:docMk/>
            <pc:sldMk cId="587042718" sldId="2147376342"/>
            <ac:spMk id="19" creationId="{4CF21320-7E52-89A7-7E2D-6CF9595858CD}"/>
          </ac:spMkLst>
        </pc:spChg>
        <pc:spChg chg="add mod">
          <ac:chgData name="Jason Wiese" userId="4bff8d5b-7de6-4655-b397-69b0afc81113" providerId="ADAL" clId="{C9309F66-9301-4F2F-9E7D-1304E8F03291}" dt="2024-12-12T02:44:05.533" v="717" actId="554"/>
          <ac:spMkLst>
            <pc:docMk/>
            <pc:sldMk cId="587042718" sldId="2147376342"/>
            <ac:spMk id="20" creationId="{6209E5D7-CFA3-1ADB-4D2D-CF9CC7440DB2}"/>
          </ac:spMkLst>
        </pc:spChg>
        <pc:spChg chg="add mod">
          <ac:chgData name="Jason Wiese" userId="4bff8d5b-7de6-4655-b397-69b0afc81113" providerId="ADAL" clId="{C9309F66-9301-4F2F-9E7D-1304E8F03291}" dt="2024-12-12T02:41:21.633" v="538" actId="14100"/>
          <ac:spMkLst>
            <pc:docMk/>
            <pc:sldMk cId="587042718" sldId="2147376342"/>
            <ac:spMk id="22" creationId="{97E3AF1D-4352-C2E6-0C6C-2A06C7BC982B}"/>
          </ac:spMkLst>
        </pc:spChg>
        <pc:spChg chg="add mod">
          <ac:chgData name="Jason Wiese" userId="4bff8d5b-7de6-4655-b397-69b0afc81113" providerId="ADAL" clId="{C9309F66-9301-4F2F-9E7D-1304E8F03291}" dt="2024-12-12T04:21:16.382" v="2956" actId="14100"/>
          <ac:spMkLst>
            <pc:docMk/>
            <pc:sldMk cId="587042718" sldId="2147376342"/>
            <ac:spMk id="42" creationId="{27D74FD7-A177-5ACA-DA96-3C9CB1499A69}"/>
          </ac:spMkLst>
        </pc:spChg>
        <pc:spChg chg="add mod">
          <ac:chgData name="Jason Wiese" userId="4bff8d5b-7de6-4655-b397-69b0afc81113" providerId="ADAL" clId="{C9309F66-9301-4F2F-9E7D-1304E8F03291}" dt="2024-12-12T02:50:54.501" v="862" actId="20577"/>
          <ac:spMkLst>
            <pc:docMk/>
            <pc:sldMk cId="587042718" sldId="2147376342"/>
            <ac:spMk id="43" creationId="{26B49EC1-0FD2-FD22-CCE7-E65CDF8D9527}"/>
          </ac:spMkLst>
        </pc:spChg>
        <pc:spChg chg="add mod">
          <ac:chgData name="Jason Wiese" userId="4bff8d5b-7de6-4655-b397-69b0afc81113" providerId="ADAL" clId="{C9309F66-9301-4F2F-9E7D-1304E8F03291}" dt="2024-12-12T02:51:03.986" v="864" actId="20577"/>
          <ac:spMkLst>
            <pc:docMk/>
            <pc:sldMk cId="587042718" sldId="2147376342"/>
            <ac:spMk id="44" creationId="{5478CD1D-BBB6-47B1-75D5-25F7C2F5CF41}"/>
          </ac:spMkLst>
        </pc:spChg>
        <pc:spChg chg="add mod">
          <ac:chgData name="Jason Wiese" userId="4bff8d5b-7de6-4655-b397-69b0afc81113" providerId="ADAL" clId="{C9309F66-9301-4F2F-9E7D-1304E8F03291}" dt="2024-12-12T02:51:06.650" v="866" actId="20577"/>
          <ac:spMkLst>
            <pc:docMk/>
            <pc:sldMk cId="587042718" sldId="2147376342"/>
            <ac:spMk id="45" creationId="{93A68574-45E3-4DF2-A8D1-C6641EE5F60A}"/>
          </ac:spMkLst>
        </pc:spChg>
        <pc:spChg chg="add mod">
          <ac:chgData name="Jason Wiese" userId="4bff8d5b-7de6-4655-b397-69b0afc81113" providerId="ADAL" clId="{C9309F66-9301-4F2F-9E7D-1304E8F03291}" dt="2024-12-12T02:51:23.689" v="870" actId="20577"/>
          <ac:spMkLst>
            <pc:docMk/>
            <pc:sldMk cId="587042718" sldId="2147376342"/>
            <ac:spMk id="46" creationId="{E224E420-6F02-2673-B32D-38FD4F750E3E}"/>
          </ac:spMkLst>
        </pc:spChg>
        <pc:spChg chg="add mod">
          <ac:chgData name="Jason Wiese" userId="4bff8d5b-7de6-4655-b397-69b0afc81113" providerId="ADAL" clId="{C9309F66-9301-4F2F-9E7D-1304E8F03291}" dt="2024-12-12T02:49:46.040" v="832" actId="20577"/>
          <ac:spMkLst>
            <pc:docMk/>
            <pc:sldMk cId="587042718" sldId="2147376342"/>
            <ac:spMk id="47" creationId="{98C3F0A4-AE15-EEE5-D5BA-C9D138ABB32D}"/>
          </ac:spMkLst>
        </pc:spChg>
        <pc:spChg chg="add mod">
          <ac:chgData name="Jason Wiese" userId="4bff8d5b-7de6-4655-b397-69b0afc81113" providerId="ADAL" clId="{C9309F66-9301-4F2F-9E7D-1304E8F03291}" dt="2024-12-12T02:50:51.062" v="860" actId="20577"/>
          <ac:spMkLst>
            <pc:docMk/>
            <pc:sldMk cId="587042718" sldId="2147376342"/>
            <ac:spMk id="48" creationId="{4E27F500-D305-B5FE-03BC-533033DF8414}"/>
          </ac:spMkLst>
        </pc:spChg>
        <pc:spChg chg="add mod">
          <ac:chgData name="Jason Wiese" userId="4bff8d5b-7de6-4655-b397-69b0afc81113" providerId="ADAL" clId="{C9309F66-9301-4F2F-9E7D-1304E8F03291}" dt="2024-12-12T02:49:52.528" v="833" actId="6549"/>
          <ac:spMkLst>
            <pc:docMk/>
            <pc:sldMk cId="587042718" sldId="2147376342"/>
            <ac:spMk id="49" creationId="{3CC18934-CDE7-EFB1-598B-83C398FD70B0}"/>
          </ac:spMkLst>
        </pc:spChg>
        <pc:spChg chg="add mod">
          <ac:chgData name="Jason Wiese" userId="4bff8d5b-7de6-4655-b397-69b0afc81113" providerId="ADAL" clId="{C9309F66-9301-4F2F-9E7D-1304E8F03291}" dt="2024-12-12T02:49:34.088" v="828" actId="20577"/>
          <ac:spMkLst>
            <pc:docMk/>
            <pc:sldMk cId="587042718" sldId="2147376342"/>
            <ac:spMk id="50" creationId="{E95EAAE1-64C9-0990-A263-C9F8E7B96218}"/>
          </ac:spMkLst>
        </pc:spChg>
        <pc:spChg chg="add mod ord">
          <ac:chgData name="Jason Wiese" userId="4bff8d5b-7de6-4655-b397-69b0afc81113" providerId="ADAL" clId="{C9309F66-9301-4F2F-9E7D-1304E8F03291}" dt="2024-12-12T03:49:06.521" v="2230" actId="167"/>
          <ac:spMkLst>
            <pc:docMk/>
            <pc:sldMk cId="587042718" sldId="2147376342"/>
            <ac:spMk id="53" creationId="{9FAFBA2C-02CF-3991-014B-3B2A2488CD5D}"/>
          </ac:spMkLst>
        </pc:spChg>
        <pc:graphicFrameChg chg="mod ord">
          <ac:chgData name="Jason Wiese" userId="4bff8d5b-7de6-4655-b397-69b0afc81113" providerId="ADAL" clId="{C9309F66-9301-4F2F-9E7D-1304E8F03291}" dt="2024-12-12T16:56:09.563" v="7229" actId="403"/>
          <ac:graphicFrameMkLst>
            <pc:docMk/>
            <pc:sldMk cId="587042718" sldId="2147376342"/>
            <ac:graphicFrameMk id="9" creationId="{9CD86550-B3F4-E35A-A025-C9013A56F8F7}"/>
          </ac:graphicFrameMkLst>
        </pc:graphicFrameChg>
        <pc:graphicFrameChg chg="add mod">
          <ac:chgData name="Jason Wiese" userId="4bff8d5b-7de6-4655-b397-69b0afc81113" providerId="ADAL" clId="{C9309F66-9301-4F2F-9E7D-1304E8F03291}" dt="2024-12-12T02:47:45.821" v="826" actId="1035"/>
          <ac:graphicFrameMkLst>
            <pc:docMk/>
            <pc:sldMk cId="587042718" sldId="2147376342"/>
            <ac:graphicFrameMk id="40" creationId="{EBC59E52-7C2E-540F-9C83-5D473F6AC822}"/>
          </ac:graphicFrameMkLst>
        </pc:graphicFrameChg>
      </pc:sldChg>
      <pc:sldChg chg="addSp modSp mod">
        <pc:chgData name="Jason Wiese" userId="4bff8d5b-7de6-4655-b397-69b0afc81113" providerId="ADAL" clId="{C9309F66-9301-4F2F-9E7D-1304E8F03291}" dt="2024-12-12T06:32:33.287" v="5236" actId="207"/>
        <pc:sldMkLst>
          <pc:docMk/>
          <pc:sldMk cId="402236675" sldId="2147376343"/>
        </pc:sldMkLst>
        <pc:spChg chg="add mod">
          <ac:chgData name="Jason Wiese" userId="4bff8d5b-7de6-4655-b397-69b0afc81113" providerId="ADAL" clId="{C9309F66-9301-4F2F-9E7D-1304E8F03291}" dt="2024-12-12T06:32:18.917" v="5235" actId="14100"/>
          <ac:spMkLst>
            <pc:docMk/>
            <pc:sldMk cId="402236675" sldId="2147376343"/>
            <ac:spMk id="2" creationId="{3798769A-5C22-7CC7-966F-0018D1804260}"/>
          </ac:spMkLst>
        </pc:spChg>
        <pc:spChg chg="mod">
          <ac:chgData name="Jason Wiese" userId="4bff8d5b-7de6-4655-b397-69b0afc81113" providerId="ADAL" clId="{C9309F66-9301-4F2F-9E7D-1304E8F03291}" dt="2024-12-12T06:31:55.263" v="5230" actId="115"/>
          <ac:spMkLst>
            <pc:docMk/>
            <pc:sldMk cId="402236675" sldId="2147376343"/>
            <ac:spMk id="3" creationId="{952EF50F-2BCF-46D0-3DDE-BE422D9111AB}"/>
          </ac:spMkLst>
        </pc:spChg>
        <pc:spChg chg="mod">
          <ac:chgData name="Jason Wiese" userId="4bff8d5b-7de6-4655-b397-69b0afc81113" providerId="ADAL" clId="{C9309F66-9301-4F2F-9E7D-1304E8F03291}" dt="2024-12-12T06:31:55.263" v="5230" actId="115"/>
          <ac:spMkLst>
            <pc:docMk/>
            <pc:sldMk cId="402236675" sldId="2147376343"/>
            <ac:spMk id="4" creationId="{FEDF603A-6DC2-2D73-D6C3-B592205CCC76}"/>
          </ac:spMkLst>
        </pc:spChg>
        <pc:spChg chg="mod">
          <ac:chgData name="Jason Wiese" userId="4bff8d5b-7de6-4655-b397-69b0afc81113" providerId="ADAL" clId="{C9309F66-9301-4F2F-9E7D-1304E8F03291}" dt="2024-12-12T06:31:40.224" v="5225" actId="1076"/>
          <ac:spMkLst>
            <pc:docMk/>
            <pc:sldMk cId="402236675" sldId="2147376343"/>
            <ac:spMk id="8" creationId="{9DCF4179-192B-AC5B-07D7-8B6242880D8F}"/>
          </ac:spMkLst>
        </pc:spChg>
        <pc:spChg chg="mod">
          <ac:chgData name="Jason Wiese" userId="4bff8d5b-7de6-4655-b397-69b0afc81113" providerId="ADAL" clId="{C9309F66-9301-4F2F-9E7D-1304E8F03291}" dt="2024-12-12T06:31:55.263" v="5230" actId="115"/>
          <ac:spMkLst>
            <pc:docMk/>
            <pc:sldMk cId="402236675" sldId="2147376343"/>
            <ac:spMk id="9" creationId="{CF83A8C6-304E-CA83-D674-2050F691511A}"/>
          </ac:spMkLst>
        </pc:spChg>
        <pc:spChg chg="mod">
          <ac:chgData name="Jason Wiese" userId="4bff8d5b-7de6-4655-b397-69b0afc81113" providerId="ADAL" clId="{C9309F66-9301-4F2F-9E7D-1304E8F03291}" dt="2024-12-12T06:32:01.882" v="5231" actId="115"/>
          <ac:spMkLst>
            <pc:docMk/>
            <pc:sldMk cId="402236675" sldId="2147376343"/>
            <ac:spMk id="11" creationId="{83FC8E6C-07DA-7D8F-2D9E-A81A790F942E}"/>
          </ac:spMkLst>
        </pc:spChg>
        <pc:spChg chg="mod">
          <ac:chgData name="Jason Wiese" userId="4bff8d5b-7de6-4655-b397-69b0afc81113" providerId="ADAL" clId="{C9309F66-9301-4F2F-9E7D-1304E8F03291}" dt="2024-12-12T06:32:01.882" v="5231" actId="115"/>
          <ac:spMkLst>
            <pc:docMk/>
            <pc:sldMk cId="402236675" sldId="2147376343"/>
            <ac:spMk id="13" creationId="{A0D0FFFA-E36A-1091-A953-B50A7679339C}"/>
          </ac:spMkLst>
        </pc:spChg>
        <pc:spChg chg="mod">
          <ac:chgData name="Jason Wiese" userId="4bff8d5b-7de6-4655-b397-69b0afc81113" providerId="ADAL" clId="{C9309F66-9301-4F2F-9E7D-1304E8F03291}" dt="2024-12-12T06:32:33.287" v="5236" actId="207"/>
          <ac:spMkLst>
            <pc:docMk/>
            <pc:sldMk cId="402236675" sldId="2147376343"/>
            <ac:spMk id="14" creationId="{DC836EA5-36DC-33A0-981A-BE73C7DB458D}"/>
          </ac:spMkLst>
        </pc:spChg>
        <pc:spChg chg="mod">
          <ac:chgData name="Jason Wiese" userId="4bff8d5b-7de6-4655-b397-69b0afc81113" providerId="ADAL" clId="{C9309F66-9301-4F2F-9E7D-1304E8F03291}" dt="2024-12-12T06:31:40.224" v="5225" actId="1076"/>
          <ac:spMkLst>
            <pc:docMk/>
            <pc:sldMk cId="402236675" sldId="2147376343"/>
            <ac:spMk id="15" creationId="{815A0DC6-C694-AEEF-16F0-2E84A1CA50C5}"/>
          </ac:spMkLst>
        </pc:spChg>
        <pc:spChg chg="mod">
          <ac:chgData name="Jason Wiese" userId="4bff8d5b-7de6-4655-b397-69b0afc81113" providerId="ADAL" clId="{C9309F66-9301-4F2F-9E7D-1304E8F03291}" dt="2024-12-12T06:31:40.224" v="5225" actId="1076"/>
          <ac:spMkLst>
            <pc:docMk/>
            <pc:sldMk cId="402236675" sldId="2147376343"/>
            <ac:spMk id="16" creationId="{D31BE5A6-56A6-3AD0-8C71-9746878BDB15}"/>
          </ac:spMkLst>
        </pc:spChg>
        <pc:spChg chg="mod">
          <ac:chgData name="Jason Wiese" userId="4bff8d5b-7de6-4655-b397-69b0afc81113" providerId="ADAL" clId="{C9309F66-9301-4F2F-9E7D-1304E8F03291}" dt="2024-12-12T06:31:55.263" v="5230" actId="115"/>
          <ac:spMkLst>
            <pc:docMk/>
            <pc:sldMk cId="402236675" sldId="2147376343"/>
            <ac:spMk id="17" creationId="{DF9BF15A-E911-F92A-3546-F20956419B2C}"/>
          </ac:spMkLst>
        </pc:spChg>
        <pc:spChg chg="mod">
          <ac:chgData name="Jason Wiese" userId="4bff8d5b-7de6-4655-b397-69b0afc81113" providerId="ADAL" clId="{C9309F66-9301-4F2F-9E7D-1304E8F03291}" dt="2024-12-12T06:31:40.224" v="5225" actId="1076"/>
          <ac:spMkLst>
            <pc:docMk/>
            <pc:sldMk cId="402236675" sldId="2147376343"/>
            <ac:spMk id="18" creationId="{29456F34-CA17-7CC3-88E0-173D89958FFD}"/>
          </ac:spMkLst>
        </pc:spChg>
        <pc:spChg chg="mod">
          <ac:chgData name="Jason Wiese" userId="4bff8d5b-7de6-4655-b397-69b0afc81113" providerId="ADAL" clId="{C9309F66-9301-4F2F-9E7D-1304E8F03291}" dt="2024-12-12T06:31:40.224" v="5225" actId="1076"/>
          <ac:spMkLst>
            <pc:docMk/>
            <pc:sldMk cId="402236675" sldId="2147376343"/>
            <ac:spMk id="19" creationId="{AABA1F99-2DA9-3D18-848A-C4831ABC4086}"/>
          </ac:spMkLst>
        </pc:spChg>
        <pc:spChg chg="mod">
          <ac:chgData name="Jason Wiese" userId="4bff8d5b-7de6-4655-b397-69b0afc81113" providerId="ADAL" clId="{C9309F66-9301-4F2F-9E7D-1304E8F03291}" dt="2024-12-12T06:31:40.224" v="5225" actId="1076"/>
          <ac:spMkLst>
            <pc:docMk/>
            <pc:sldMk cId="402236675" sldId="2147376343"/>
            <ac:spMk id="20" creationId="{0C771096-68EE-75EA-8068-B2E752186E22}"/>
          </ac:spMkLst>
        </pc:spChg>
        <pc:spChg chg="mod">
          <ac:chgData name="Jason Wiese" userId="4bff8d5b-7de6-4655-b397-69b0afc81113" providerId="ADAL" clId="{C9309F66-9301-4F2F-9E7D-1304E8F03291}" dt="2024-12-12T06:31:40.224" v="5225" actId="1076"/>
          <ac:spMkLst>
            <pc:docMk/>
            <pc:sldMk cId="402236675" sldId="2147376343"/>
            <ac:spMk id="21" creationId="{242440DC-4125-2A68-5E19-D5AE83C75D91}"/>
          </ac:spMkLst>
        </pc:spChg>
        <pc:spChg chg="mod">
          <ac:chgData name="Jason Wiese" userId="4bff8d5b-7de6-4655-b397-69b0afc81113" providerId="ADAL" clId="{C9309F66-9301-4F2F-9E7D-1304E8F03291}" dt="2024-12-12T06:32:10.519" v="5233" actId="14100"/>
          <ac:spMkLst>
            <pc:docMk/>
            <pc:sldMk cId="402236675" sldId="2147376343"/>
            <ac:spMk id="22" creationId="{1664D96B-AE2E-5A8E-2650-703E1D28F343}"/>
          </ac:spMkLst>
        </pc:spChg>
        <pc:spChg chg="mod">
          <ac:chgData name="Jason Wiese" userId="4bff8d5b-7de6-4655-b397-69b0afc81113" providerId="ADAL" clId="{C9309F66-9301-4F2F-9E7D-1304E8F03291}" dt="2024-12-12T06:31:40.224" v="5225" actId="1076"/>
          <ac:spMkLst>
            <pc:docMk/>
            <pc:sldMk cId="402236675" sldId="2147376343"/>
            <ac:spMk id="23" creationId="{9D9F0370-0AAD-C334-E0E6-7EDE6C2309EA}"/>
          </ac:spMkLst>
        </pc:spChg>
        <pc:spChg chg="mod">
          <ac:chgData name="Jason Wiese" userId="4bff8d5b-7de6-4655-b397-69b0afc81113" providerId="ADAL" clId="{C9309F66-9301-4F2F-9E7D-1304E8F03291}" dt="2024-12-12T06:31:40.224" v="5225" actId="1076"/>
          <ac:spMkLst>
            <pc:docMk/>
            <pc:sldMk cId="402236675" sldId="2147376343"/>
            <ac:spMk id="24" creationId="{C4539760-1464-F4C3-EAF0-50DF55FBA1D1}"/>
          </ac:spMkLst>
        </pc:spChg>
        <pc:spChg chg="mod">
          <ac:chgData name="Jason Wiese" userId="4bff8d5b-7de6-4655-b397-69b0afc81113" providerId="ADAL" clId="{C9309F66-9301-4F2F-9E7D-1304E8F03291}" dt="2024-12-12T06:31:40.224" v="5225" actId="1076"/>
          <ac:spMkLst>
            <pc:docMk/>
            <pc:sldMk cId="402236675" sldId="2147376343"/>
            <ac:spMk id="25" creationId="{9E25F0B1-6480-2F12-93F4-F3334DD41885}"/>
          </ac:spMkLst>
        </pc:spChg>
        <pc:spChg chg="mod">
          <ac:chgData name="Jason Wiese" userId="4bff8d5b-7de6-4655-b397-69b0afc81113" providerId="ADAL" clId="{C9309F66-9301-4F2F-9E7D-1304E8F03291}" dt="2024-12-12T06:31:40.224" v="5225" actId="1076"/>
          <ac:spMkLst>
            <pc:docMk/>
            <pc:sldMk cId="402236675" sldId="2147376343"/>
            <ac:spMk id="26" creationId="{622588B8-A933-4A5C-3D88-C3785EB1C9A7}"/>
          </ac:spMkLst>
        </pc:spChg>
        <pc:spChg chg="mod">
          <ac:chgData name="Jason Wiese" userId="4bff8d5b-7de6-4655-b397-69b0afc81113" providerId="ADAL" clId="{C9309F66-9301-4F2F-9E7D-1304E8F03291}" dt="2024-12-12T06:31:40.224" v="5225" actId="1076"/>
          <ac:spMkLst>
            <pc:docMk/>
            <pc:sldMk cId="402236675" sldId="2147376343"/>
            <ac:spMk id="27" creationId="{93EFA120-FD32-00E8-99E9-5F9144CF59B0}"/>
          </ac:spMkLst>
        </pc:spChg>
        <pc:spChg chg="mod">
          <ac:chgData name="Jason Wiese" userId="4bff8d5b-7de6-4655-b397-69b0afc81113" providerId="ADAL" clId="{C9309F66-9301-4F2F-9E7D-1304E8F03291}" dt="2024-12-12T06:31:55.263" v="5230" actId="115"/>
          <ac:spMkLst>
            <pc:docMk/>
            <pc:sldMk cId="402236675" sldId="2147376343"/>
            <ac:spMk id="28" creationId="{88E268D4-3EF2-8DF6-4DB0-E87553C133B7}"/>
          </ac:spMkLst>
        </pc:spChg>
        <pc:spChg chg="mod">
          <ac:chgData name="Jason Wiese" userId="4bff8d5b-7de6-4655-b397-69b0afc81113" providerId="ADAL" clId="{C9309F66-9301-4F2F-9E7D-1304E8F03291}" dt="2024-12-12T06:31:55.263" v="5230" actId="115"/>
          <ac:spMkLst>
            <pc:docMk/>
            <pc:sldMk cId="402236675" sldId="2147376343"/>
            <ac:spMk id="29" creationId="{9CAEB3E4-0D62-1ED1-5678-BB94B5FE342E}"/>
          </ac:spMkLst>
        </pc:spChg>
        <pc:spChg chg="mod">
          <ac:chgData name="Jason Wiese" userId="4bff8d5b-7de6-4655-b397-69b0afc81113" providerId="ADAL" clId="{C9309F66-9301-4F2F-9E7D-1304E8F03291}" dt="2024-12-12T06:31:40.224" v="5225" actId="1076"/>
          <ac:spMkLst>
            <pc:docMk/>
            <pc:sldMk cId="402236675" sldId="2147376343"/>
            <ac:spMk id="30" creationId="{A40C9C3F-5DC1-6A03-5AE1-617B1714C03C}"/>
          </ac:spMkLst>
        </pc:spChg>
        <pc:spChg chg="mod">
          <ac:chgData name="Jason Wiese" userId="4bff8d5b-7de6-4655-b397-69b0afc81113" providerId="ADAL" clId="{C9309F66-9301-4F2F-9E7D-1304E8F03291}" dt="2024-12-12T06:31:55.263" v="5230" actId="115"/>
          <ac:spMkLst>
            <pc:docMk/>
            <pc:sldMk cId="402236675" sldId="2147376343"/>
            <ac:spMk id="31" creationId="{93713B89-FA7F-135F-914D-796F8687C3FA}"/>
          </ac:spMkLst>
        </pc:spChg>
        <pc:spChg chg="mod">
          <ac:chgData name="Jason Wiese" userId="4bff8d5b-7de6-4655-b397-69b0afc81113" providerId="ADAL" clId="{C9309F66-9301-4F2F-9E7D-1304E8F03291}" dt="2024-12-12T06:32:01.882" v="5231" actId="115"/>
          <ac:spMkLst>
            <pc:docMk/>
            <pc:sldMk cId="402236675" sldId="2147376343"/>
            <ac:spMk id="78" creationId="{B70552D2-B995-BC32-5547-460174439330}"/>
          </ac:spMkLst>
        </pc:spChg>
        <pc:spChg chg="mod">
          <ac:chgData name="Jason Wiese" userId="4bff8d5b-7de6-4655-b397-69b0afc81113" providerId="ADAL" clId="{C9309F66-9301-4F2F-9E7D-1304E8F03291}" dt="2024-12-12T06:32:01.882" v="5231" actId="115"/>
          <ac:spMkLst>
            <pc:docMk/>
            <pc:sldMk cId="402236675" sldId="2147376343"/>
            <ac:spMk id="79" creationId="{0ACF6A18-F695-E28E-F788-C3BC04D7243A}"/>
          </ac:spMkLst>
        </pc:spChg>
        <pc:spChg chg="mod">
          <ac:chgData name="Jason Wiese" userId="4bff8d5b-7de6-4655-b397-69b0afc81113" providerId="ADAL" clId="{C9309F66-9301-4F2F-9E7D-1304E8F03291}" dt="2024-12-12T06:32:01.882" v="5231" actId="115"/>
          <ac:spMkLst>
            <pc:docMk/>
            <pc:sldMk cId="402236675" sldId="2147376343"/>
            <ac:spMk id="82" creationId="{62D3E99F-DD6F-056C-C1D2-C608CDDEE794}"/>
          </ac:spMkLst>
        </pc:spChg>
        <pc:spChg chg="mod">
          <ac:chgData name="Jason Wiese" userId="4bff8d5b-7de6-4655-b397-69b0afc81113" providerId="ADAL" clId="{C9309F66-9301-4F2F-9E7D-1304E8F03291}" dt="2024-12-12T06:32:01.882" v="5231" actId="115"/>
          <ac:spMkLst>
            <pc:docMk/>
            <pc:sldMk cId="402236675" sldId="2147376343"/>
            <ac:spMk id="85" creationId="{8D71570C-A5B9-DE16-9FFF-99274F9DD0C9}"/>
          </ac:spMkLst>
        </pc:spChg>
        <pc:spChg chg="mod">
          <ac:chgData name="Jason Wiese" userId="4bff8d5b-7de6-4655-b397-69b0afc81113" providerId="ADAL" clId="{C9309F66-9301-4F2F-9E7D-1304E8F03291}" dt="2024-12-12T06:32:01.882" v="5231" actId="115"/>
          <ac:spMkLst>
            <pc:docMk/>
            <pc:sldMk cId="402236675" sldId="2147376343"/>
            <ac:spMk id="107" creationId="{1A037012-4E15-0110-2F0E-43B7FF822B35}"/>
          </ac:spMkLst>
        </pc:spChg>
        <pc:picChg chg="mod">
          <ac:chgData name="Jason Wiese" userId="4bff8d5b-7de6-4655-b397-69b0afc81113" providerId="ADAL" clId="{C9309F66-9301-4F2F-9E7D-1304E8F03291}" dt="2024-12-12T06:31:40.224" v="5225" actId="1076"/>
          <ac:picMkLst>
            <pc:docMk/>
            <pc:sldMk cId="402236675" sldId="2147376343"/>
            <ac:picMk id="34" creationId="{8C875006-E30E-E36F-B327-E0EBC2428424}"/>
          </ac:picMkLst>
        </pc:picChg>
        <pc:picChg chg="mod">
          <ac:chgData name="Jason Wiese" userId="4bff8d5b-7de6-4655-b397-69b0afc81113" providerId="ADAL" clId="{C9309F66-9301-4F2F-9E7D-1304E8F03291}" dt="2024-12-12T06:31:40.224" v="5225" actId="1076"/>
          <ac:picMkLst>
            <pc:docMk/>
            <pc:sldMk cId="402236675" sldId="2147376343"/>
            <ac:picMk id="40" creationId="{C0B2D296-DDC1-6A6C-5100-7DF5B974AD9C}"/>
          </ac:picMkLst>
        </pc:picChg>
        <pc:picChg chg="mod">
          <ac:chgData name="Jason Wiese" userId="4bff8d5b-7de6-4655-b397-69b0afc81113" providerId="ADAL" clId="{C9309F66-9301-4F2F-9E7D-1304E8F03291}" dt="2024-12-12T06:31:40.224" v="5225" actId="1076"/>
          <ac:picMkLst>
            <pc:docMk/>
            <pc:sldMk cId="402236675" sldId="2147376343"/>
            <ac:picMk id="43" creationId="{83E1B251-4011-988F-0C75-23B19AC91E00}"/>
          </ac:picMkLst>
        </pc:picChg>
        <pc:picChg chg="mod">
          <ac:chgData name="Jason Wiese" userId="4bff8d5b-7de6-4655-b397-69b0afc81113" providerId="ADAL" clId="{C9309F66-9301-4F2F-9E7D-1304E8F03291}" dt="2024-12-12T06:31:40.224" v="5225" actId="1076"/>
          <ac:picMkLst>
            <pc:docMk/>
            <pc:sldMk cId="402236675" sldId="2147376343"/>
            <ac:picMk id="44" creationId="{95EFCC91-2562-79D0-D66C-E38B3BEC9A02}"/>
          </ac:picMkLst>
        </pc:picChg>
        <pc:picChg chg="mod">
          <ac:chgData name="Jason Wiese" userId="4bff8d5b-7de6-4655-b397-69b0afc81113" providerId="ADAL" clId="{C9309F66-9301-4F2F-9E7D-1304E8F03291}" dt="2024-12-12T06:31:40.224" v="5225" actId="1076"/>
          <ac:picMkLst>
            <pc:docMk/>
            <pc:sldMk cId="402236675" sldId="2147376343"/>
            <ac:picMk id="45" creationId="{53CAA794-1E46-A108-DF3E-F5DC525C4555}"/>
          </ac:picMkLst>
        </pc:picChg>
        <pc:picChg chg="mod">
          <ac:chgData name="Jason Wiese" userId="4bff8d5b-7de6-4655-b397-69b0afc81113" providerId="ADAL" clId="{C9309F66-9301-4F2F-9E7D-1304E8F03291}" dt="2024-12-12T06:31:40.224" v="5225" actId="1076"/>
          <ac:picMkLst>
            <pc:docMk/>
            <pc:sldMk cId="402236675" sldId="2147376343"/>
            <ac:picMk id="46" creationId="{77C47F3E-87EB-EF52-0E67-B39131683233}"/>
          </ac:picMkLst>
        </pc:picChg>
        <pc:picChg chg="mod">
          <ac:chgData name="Jason Wiese" userId="4bff8d5b-7de6-4655-b397-69b0afc81113" providerId="ADAL" clId="{C9309F66-9301-4F2F-9E7D-1304E8F03291}" dt="2024-12-12T06:31:40.224" v="5225" actId="1076"/>
          <ac:picMkLst>
            <pc:docMk/>
            <pc:sldMk cId="402236675" sldId="2147376343"/>
            <ac:picMk id="48" creationId="{B566C22B-AE9E-60C2-9072-0840F880FB50}"/>
          </ac:picMkLst>
        </pc:picChg>
        <pc:picChg chg="mod">
          <ac:chgData name="Jason Wiese" userId="4bff8d5b-7de6-4655-b397-69b0afc81113" providerId="ADAL" clId="{C9309F66-9301-4F2F-9E7D-1304E8F03291}" dt="2024-12-12T06:31:40.224" v="5225" actId="1076"/>
          <ac:picMkLst>
            <pc:docMk/>
            <pc:sldMk cId="402236675" sldId="2147376343"/>
            <ac:picMk id="50" creationId="{78B33A88-AFE5-A8F0-F2E6-8C7B8E0553CA}"/>
          </ac:picMkLst>
        </pc:picChg>
        <pc:picChg chg="mod">
          <ac:chgData name="Jason Wiese" userId="4bff8d5b-7de6-4655-b397-69b0afc81113" providerId="ADAL" clId="{C9309F66-9301-4F2F-9E7D-1304E8F03291}" dt="2024-12-12T06:31:40.224" v="5225" actId="1076"/>
          <ac:picMkLst>
            <pc:docMk/>
            <pc:sldMk cId="402236675" sldId="2147376343"/>
            <ac:picMk id="52" creationId="{0DA64F43-7503-45C6-AB49-D997CB8B50E3}"/>
          </ac:picMkLst>
        </pc:picChg>
        <pc:picChg chg="mod">
          <ac:chgData name="Jason Wiese" userId="4bff8d5b-7de6-4655-b397-69b0afc81113" providerId="ADAL" clId="{C9309F66-9301-4F2F-9E7D-1304E8F03291}" dt="2024-12-12T06:31:40.224" v="5225" actId="1076"/>
          <ac:picMkLst>
            <pc:docMk/>
            <pc:sldMk cId="402236675" sldId="2147376343"/>
            <ac:picMk id="54" creationId="{49B88A43-9273-C4E8-4267-E2A7D587D650}"/>
          </ac:picMkLst>
        </pc:picChg>
        <pc:picChg chg="mod">
          <ac:chgData name="Jason Wiese" userId="4bff8d5b-7de6-4655-b397-69b0afc81113" providerId="ADAL" clId="{C9309F66-9301-4F2F-9E7D-1304E8F03291}" dt="2024-12-12T06:31:40.224" v="5225" actId="1076"/>
          <ac:picMkLst>
            <pc:docMk/>
            <pc:sldMk cId="402236675" sldId="2147376343"/>
            <ac:picMk id="58" creationId="{9E903DAF-E7A2-D775-E669-6CA83D8B9A01}"/>
          </ac:picMkLst>
        </pc:picChg>
        <pc:picChg chg="mod">
          <ac:chgData name="Jason Wiese" userId="4bff8d5b-7de6-4655-b397-69b0afc81113" providerId="ADAL" clId="{C9309F66-9301-4F2F-9E7D-1304E8F03291}" dt="2024-12-12T06:31:40.224" v="5225" actId="1076"/>
          <ac:picMkLst>
            <pc:docMk/>
            <pc:sldMk cId="402236675" sldId="2147376343"/>
            <ac:picMk id="62" creationId="{5FCFEDE1-16B4-E14E-7B38-B496B3807818}"/>
          </ac:picMkLst>
        </pc:picChg>
        <pc:picChg chg="mod">
          <ac:chgData name="Jason Wiese" userId="4bff8d5b-7de6-4655-b397-69b0afc81113" providerId="ADAL" clId="{C9309F66-9301-4F2F-9E7D-1304E8F03291}" dt="2024-12-12T06:31:40.224" v="5225" actId="1076"/>
          <ac:picMkLst>
            <pc:docMk/>
            <pc:sldMk cId="402236675" sldId="2147376343"/>
            <ac:picMk id="64" creationId="{72234EE3-9B73-6503-EFE8-8FAFCF01AEC5}"/>
          </ac:picMkLst>
        </pc:picChg>
        <pc:picChg chg="mod">
          <ac:chgData name="Jason Wiese" userId="4bff8d5b-7de6-4655-b397-69b0afc81113" providerId="ADAL" clId="{C9309F66-9301-4F2F-9E7D-1304E8F03291}" dt="2024-12-12T06:31:40.224" v="5225" actId="1076"/>
          <ac:picMkLst>
            <pc:docMk/>
            <pc:sldMk cId="402236675" sldId="2147376343"/>
            <ac:picMk id="66" creationId="{1D6CF4DC-F246-EC06-48CC-F7EA8810D275}"/>
          </ac:picMkLst>
        </pc:picChg>
      </pc:sldChg>
      <pc:sldChg chg="addSp delSp modSp del mod ord">
        <pc:chgData name="Jason Wiese" userId="4bff8d5b-7de6-4655-b397-69b0afc81113" providerId="ADAL" clId="{C9309F66-9301-4F2F-9E7D-1304E8F03291}" dt="2024-12-12T05:57:57.518" v="4267" actId="2696"/>
        <pc:sldMkLst>
          <pc:docMk/>
          <pc:sldMk cId="766072130" sldId="2147376343"/>
        </pc:sldMkLst>
      </pc:sldChg>
      <pc:sldChg chg="add del">
        <pc:chgData name="Jason Wiese" userId="4bff8d5b-7de6-4655-b397-69b0afc81113" providerId="ADAL" clId="{C9309F66-9301-4F2F-9E7D-1304E8F03291}" dt="2024-12-12T02:52:44.851" v="1134" actId="47"/>
        <pc:sldMkLst>
          <pc:docMk/>
          <pc:sldMk cId="2918477360" sldId="2147376343"/>
        </pc:sldMkLst>
      </pc:sldChg>
      <pc:sldChg chg="modSp mod">
        <pc:chgData name="Jason Wiese" userId="4bff8d5b-7de6-4655-b397-69b0afc81113" providerId="ADAL" clId="{C9309F66-9301-4F2F-9E7D-1304E8F03291}" dt="2024-12-12T06:33:02.241" v="5250" actId="6549"/>
        <pc:sldMkLst>
          <pc:docMk/>
          <pc:sldMk cId="2563122531" sldId="2147376344"/>
        </pc:sldMkLst>
        <pc:spChg chg="mod">
          <ac:chgData name="Jason Wiese" userId="4bff8d5b-7de6-4655-b397-69b0afc81113" providerId="ADAL" clId="{C9309F66-9301-4F2F-9E7D-1304E8F03291}" dt="2024-12-12T06:33:02.241" v="5250" actId="6549"/>
          <ac:spMkLst>
            <pc:docMk/>
            <pc:sldMk cId="2563122531" sldId="2147376344"/>
            <ac:spMk id="12" creationId="{36B137DE-8E85-4B0D-3B95-4C82319668C1}"/>
          </ac:spMkLst>
        </pc:spChg>
      </pc:sldChg>
    </pc:docChg>
  </pc:docChgLst>
  <pc:docChgLst>
    <pc:chgData name="Karolina Guillen" userId="c1c08796-a0be-47c6-af52-5d31fd96ec50" providerId="ADAL" clId="{74667154-FF7F-4BCD-8FC9-D879F552BE6F}"/>
    <pc:docChg chg="undo custSel addSld delSld modSld sldOrd">
      <pc:chgData name="Karolina Guillen" userId="c1c08796-a0be-47c6-af52-5d31fd96ec50" providerId="ADAL" clId="{74667154-FF7F-4BCD-8FC9-D879F552BE6F}" dt="2024-12-11T22:13:04.088" v="2285" actId="27107"/>
      <pc:docMkLst>
        <pc:docMk/>
      </pc:docMkLst>
      <pc:sldChg chg="modSp mod">
        <pc:chgData name="Karolina Guillen" userId="c1c08796-a0be-47c6-af52-5d31fd96ec50" providerId="ADAL" clId="{74667154-FF7F-4BCD-8FC9-D879F552BE6F}" dt="2024-12-11T22:01:59.859" v="2282" actId="20577"/>
        <pc:sldMkLst>
          <pc:docMk/>
          <pc:sldMk cId="732019880" sldId="2144328106"/>
        </pc:sldMkLst>
        <pc:spChg chg="mod">
          <ac:chgData name="Karolina Guillen" userId="c1c08796-a0be-47c6-af52-5d31fd96ec50" providerId="ADAL" clId="{74667154-FF7F-4BCD-8FC9-D879F552BE6F}" dt="2024-12-11T22:01:59.859" v="2282" actId="20577"/>
          <ac:spMkLst>
            <pc:docMk/>
            <pc:sldMk cId="732019880" sldId="2144328106"/>
            <ac:spMk id="7" creationId="{F25B641F-1744-45AC-B343-CA9AA9737A1D}"/>
          </ac:spMkLst>
        </pc:spChg>
      </pc:sldChg>
      <pc:sldChg chg="modSp mod modCm">
        <pc:chgData name="Karolina Guillen" userId="c1c08796-a0be-47c6-af52-5d31fd96ec50" providerId="ADAL" clId="{74667154-FF7F-4BCD-8FC9-D879F552BE6F}" dt="2024-12-11T15:29:26.301" v="2" actId="20577"/>
        <pc:sldMkLst>
          <pc:docMk/>
          <pc:sldMk cId="790422164" sldId="2146845996"/>
        </pc:sldMkLst>
        <pc:spChg chg="mod">
          <ac:chgData name="Karolina Guillen" userId="c1c08796-a0be-47c6-af52-5d31fd96ec50" providerId="ADAL" clId="{74667154-FF7F-4BCD-8FC9-D879F552BE6F}" dt="2024-12-11T15:29:26.301" v="2" actId="20577"/>
          <ac:spMkLst>
            <pc:docMk/>
            <pc:sldMk cId="790422164" sldId="2146845996"/>
            <ac:spMk id="10" creationId="{0C38B446-4C07-42BF-B42F-5E8AEE13A36B}"/>
          </ac:spMkLst>
        </pc:spChg>
        <pc:extLst>
          <p:ext xmlns:p="http://schemas.openxmlformats.org/presentationml/2006/main" uri="{D6D511B9-2390-475A-947B-AFAB55BFBCF1}">
            <pc226:cmChg xmlns:pc226="http://schemas.microsoft.com/office/powerpoint/2022/06/main/command" chg="mod">
              <pc226:chgData name="Karolina Guillen" userId="c1c08796-a0be-47c6-af52-5d31fd96ec50" providerId="ADAL" clId="{74667154-FF7F-4BCD-8FC9-D879F552BE6F}" dt="2024-12-11T15:29:26.301" v="2" actId="20577"/>
              <pc2:cmMkLst xmlns:pc2="http://schemas.microsoft.com/office/powerpoint/2019/9/main/command">
                <pc:docMk/>
                <pc:sldMk cId="790422164" sldId="2146845996"/>
                <pc2:cmMk id="{669F9270-1454-4526-8E99-C2813D2E6891}"/>
              </pc2:cmMkLst>
            </pc226:cmChg>
          </p:ext>
        </pc:extLst>
      </pc:sldChg>
      <pc:sldChg chg="modSp mod modCm">
        <pc:chgData name="Karolina Guillen" userId="c1c08796-a0be-47c6-af52-5d31fd96ec50" providerId="ADAL" clId="{74667154-FF7F-4BCD-8FC9-D879F552BE6F}" dt="2024-12-11T18:20:20.401" v="96" actId="113"/>
        <pc:sldMkLst>
          <pc:docMk/>
          <pc:sldMk cId="3486589235" sldId="2146846428"/>
        </pc:sldMkLst>
        <pc:spChg chg="mod">
          <ac:chgData name="Karolina Guillen" userId="c1c08796-a0be-47c6-af52-5d31fd96ec50" providerId="ADAL" clId="{74667154-FF7F-4BCD-8FC9-D879F552BE6F}" dt="2024-12-11T18:20:20.401" v="96" actId="113"/>
          <ac:spMkLst>
            <pc:docMk/>
            <pc:sldMk cId="3486589235" sldId="2146846428"/>
            <ac:spMk id="4" creationId="{6D68C66C-9FC2-54A5-E7C9-DD041247DFD6}"/>
          </ac:spMkLst>
        </pc:spChg>
        <pc:extLst>
          <p:ext xmlns:p="http://schemas.openxmlformats.org/presentationml/2006/main" uri="{D6D511B9-2390-475A-947B-AFAB55BFBCF1}">
            <pc226:cmChg xmlns:pc226="http://schemas.microsoft.com/office/powerpoint/2022/06/main/command" chg="mod">
              <pc226:chgData name="Karolina Guillen" userId="c1c08796-a0be-47c6-af52-5d31fd96ec50" providerId="ADAL" clId="{74667154-FF7F-4BCD-8FC9-D879F552BE6F}" dt="2024-12-11T18:19:39.338" v="94" actId="20577"/>
              <pc2:cmMkLst xmlns:pc2="http://schemas.microsoft.com/office/powerpoint/2019/9/main/command">
                <pc:docMk/>
                <pc:sldMk cId="3486589235" sldId="2146846428"/>
                <pc2:cmMk id="{62F3E33A-BF5D-4E61-BEB1-CF3D251A43E5}"/>
              </pc2:cmMkLst>
            </pc226:cmChg>
          </p:ext>
        </pc:extLst>
      </pc:sldChg>
      <pc:sldChg chg="modSp del mod">
        <pc:chgData name="Karolina Guillen" userId="c1c08796-a0be-47c6-af52-5d31fd96ec50" providerId="ADAL" clId="{74667154-FF7F-4BCD-8FC9-D879F552BE6F}" dt="2024-12-11T18:27:30.495" v="360" actId="47"/>
        <pc:sldMkLst>
          <pc:docMk/>
          <pc:sldMk cId="45272829" sldId="2146846429"/>
        </pc:sldMkLst>
      </pc:sldChg>
      <pc:sldChg chg="addSp modSp mod">
        <pc:chgData name="Karolina Guillen" userId="c1c08796-a0be-47c6-af52-5d31fd96ec50" providerId="ADAL" clId="{74667154-FF7F-4BCD-8FC9-D879F552BE6F}" dt="2024-12-11T21:36:57.241" v="1723" actId="20577"/>
        <pc:sldMkLst>
          <pc:docMk/>
          <pc:sldMk cId="2252405251" sldId="2146846433"/>
        </pc:sldMkLst>
      </pc:sldChg>
      <pc:sldChg chg="modSp mod">
        <pc:chgData name="Karolina Guillen" userId="c1c08796-a0be-47c6-af52-5d31fd96ec50" providerId="ADAL" clId="{74667154-FF7F-4BCD-8FC9-D879F552BE6F}" dt="2024-12-11T22:06:02.525" v="2283" actId="20577"/>
        <pc:sldMkLst>
          <pc:docMk/>
          <pc:sldMk cId="899493398" sldId="2146846435"/>
        </pc:sldMkLst>
        <pc:spChg chg="mod">
          <ac:chgData name="Karolina Guillen" userId="c1c08796-a0be-47c6-af52-5d31fd96ec50" providerId="ADAL" clId="{74667154-FF7F-4BCD-8FC9-D879F552BE6F}" dt="2024-12-11T22:06:02.525" v="2283" actId="20577"/>
          <ac:spMkLst>
            <pc:docMk/>
            <pc:sldMk cId="899493398" sldId="2146846435"/>
            <ac:spMk id="12" creationId="{6E950492-C737-FE2F-09E8-501711A043F8}"/>
          </ac:spMkLst>
        </pc:spChg>
      </pc:sldChg>
      <pc:sldChg chg="addSp delSp modSp mod">
        <pc:chgData name="Karolina Guillen" userId="c1c08796-a0be-47c6-af52-5d31fd96ec50" providerId="ADAL" clId="{74667154-FF7F-4BCD-8FC9-D879F552BE6F}" dt="2024-12-11T22:12:32.705" v="2284" actId="20577"/>
        <pc:sldMkLst>
          <pc:docMk/>
          <pc:sldMk cId="1576442035" sldId="2146846437"/>
        </pc:sldMkLst>
        <pc:spChg chg="add mod">
          <ac:chgData name="Karolina Guillen" userId="c1c08796-a0be-47c6-af52-5d31fd96ec50" providerId="ADAL" clId="{74667154-FF7F-4BCD-8FC9-D879F552BE6F}" dt="2024-12-11T20:15:53.770" v="447" actId="164"/>
          <ac:spMkLst>
            <pc:docMk/>
            <pc:sldMk cId="1576442035" sldId="2146846437"/>
            <ac:spMk id="8" creationId="{C7BEF174-26EA-AB74-D73F-8D79D9FBE247}"/>
          </ac:spMkLst>
        </pc:spChg>
        <pc:spChg chg="mod">
          <ac:chgData name="Karolina Guillen" userId="c1c08796-a0be-47c6-af52-5d31fd96ec50" providerId="ADAL" clId="{74667154-FF7F-4BCD-8FC9-D879F552BE6F}" dt="2024-12-11T22:12:32.705" v="2284" actId="20577"/>
          <ac:spMkLst>
            <pc:docMk/>
            <pc:sldMk cId="1576442035" sldId="2146846437"/>
            <ac:spMk id="9" creationId="{86FE6C95-6B2E-0281-5440-7ACD3F92872C}"/>
          </ac:spMkLst>
        </pc:spChg>
        <pc:spChg chg="add mod">
          <ac:chgData name="Karolina Guillen" userId="c1c08796-a0be-47c6-af52-5d31fd96ec50" providerId="ADAL" clId="{74667154-FF7F-4BCD-8FC9-D879F552BE6F}" dt="2024-12-11T20:20:01.838" v="564" actId="404"/>
          <ac:spMkLst>
            <pc:docMk/>
            <pc:sldMk cId="1576442035" sldId="2146846437"/>
            <ac:spMk id="10" creationId="{7D9820CE-A65B-806D-566F-433D27CBE58F}"/>
          </ac:spMkLst>
        </pc:spChg>
        <pc:spChg chg="mod">
          <ac:chgData name="Karolina Guillen" userId="c1c08796-a0be-47c6-af52-5d31fd96ec50" providerId="ADAL" clId="{74667154-FF7F-4BCD-8FC9-D879F552BE6F}" dt="2024-12-11T20:18:04.569" v="533" actId="1036"/>
          <ac:spMkLst>
            <pc:docMk/>
            <pc:sldMk cId="1576442035" sldId="2146846437"/>
            <ac:spMk id="11" creationId="{07031CA4-8637-7F49-BC57-C25BB3334174}"/>
          </ac:spMkLst>
        </pc:spChg>
        <pc:grpChg chg="add mod">
          <ac:chgData name="Karolina Guillen" userId="c1c08796-a0be-47c6-af52-5d31fd96ec50" providerId="ADAL" clId="{74667154-FF7F-4BCD-8FC9-D879F552BE6F}" dt="2024-12-11T20:22:44.565" v="567" actId="14100"/>
          <ac:grpSpMkLst>
            <pc:docMk/>
            <pc:sldMk cId="1576442035" sldId="2146846437"/>
            <ac:grpSpMk id="15" creationId="{25DD033B-C176-6768-4501-D0C15BEFCE32}"/>
          </ac:grpSpMkLst>
        </pc:grpChg>
        <pc:graphicFrameChg chg="add mod">
          <ac:chgData name="Karolina Guillen" userId="c1c08796-a0be-47c6-af52-5d31fd96ec50" providerId="ADAL" clId="{74667154-FF7F-4BCD-8FC9-D879F552BE6F}" dt="2024-12-11T20:15:53.770" v="447" actId="164"/>
          <ac:graphicFrameMkLst>
            <pc:docMk/>
            <pc:sldMk cId="1576442035" sldId="2146846437"/>
            <ac:graphicFrameMk id="14" creationId="{3D444D8F-B9BF-F522-F81C-EDBB0D85A4BC}"/>
          </ac:graphicFrameMkLst>
        </pc:graphicFrameChg>
        <pc:picChg chg="mod modCrop">
          <ac:chgData name="Karolina Guillen" userId="c1c08796-a0be-47c6-af52-5d31fd96ec50" providerId="ADAL" clId="{74667154-FF7F-4BCD-8FC9-D879F552BE6F}" dt="2024-12-11T20:22:37.666" v="566" actId="18131"/>
          <ac:picMkLst>
            <pc:docMk/>
            <pc:sldMk cId="1576442035" sldId="2146846437"/>
            <ac:picMk id="29" creationId="{BF68CD2D-4ED2-4652-6D9C-14269FECFC45}"/>
          </ac:picMkLst>
        </pc:picChg>
      </pc:sldChg>
      <pc:sldChg chg="addSp delSp modSp mod">
        <pc:chgData name="Karolina Guillen" userId="c1c08796-a0be-47c6-af52-5d31fd96ec50" providerId="ADAL" clId="{74667154-FF7F-4BCD-8FC9-D879F552BE6F}" dt="2024-12-11T21:29:59.074" v="1476" actId="20577"/>
        <pc:sldMkLst>
          <pc:docMk/>
          <pc:sldMk cId="1871754400" sldId="2146846440"/>
        </pc:sldMkLst>
        <pc:spChg chg="mod">
          <ac:chgData name="Karolina Guillen" userId="c1c08796-a0be-47c6-af52-5d31fd96ec50" providerId="ADAL" clId="{74667154-FF7F-4BCD-8FC9-D879F552BE6F}" dt="2024-12-11T21:29:59.074" v="1476" actId="20577"/>
          <ac:spMkLst>
            <pc:docMk/>
            <pc:sldMk cId="1871754400" sldId="2146846440"/>
            <ac:spMk id="7" creationId="{773CF2C1-7473-C68F-7A50-0B3C6D4F661B}"/>
          </ac:spMkLst>
        </pc:spChg>
        <pc:spChg chg="add mod ord">
          <ac:chgData name="Karolina Guillen" userId="c1c08796-a0be-47c6-af52-5d31fd96ec50" providerId="ADAL" clId="{74667154-FF7F-4BCD-8FC9-D879F552BE6F}" dt="2024-12-11T20:40:37.550" v="821" actId="167"/>
          <ac:spMkLst>
            <pc:docMk/>
            <pc:sldMk cId="1871754400" sldId="2146846440"/>
            <ac:spMk id="8" creationId="{667A6D55-089E-7652-3BBB-F5FF7E2BC8C8}"/>
          </ac:spMkLst>
        </pc:spChg>
        <pc:spChg chg="mod">
          <ac:chgData name="Karolina Guillen" userId="c1c08796-a0be-47c6-af52-5d31fd96ec50" providerId="ADAL" clId="{74667154-FF7F-4BCD-8FC9-D879F552BE6F}" dt="2024-12-11T20:49:41.660" v="987" actId="20577"/>
          <ac:spMkLst>
            <pc:docMk/>
            <pc:sldMk cId="1871754400" sldId="2146846440"/>
            <ac:spMk id="13" creationId="{D81975B4-EAD1-2403-E1E3-5FD6C2117AC2}"/>
          </ac:spMkLst>
        </pc:spChg>
        <pc:spChg chg="add mod">
          <ac:chgData name="Karolina Guillen" userId="c1c08796-a0be-47c6-af52-5d31fd96ec50" providerId="ADAL" clId="{74667154-FF7F-4BCD-8FC9-D879F552BE6F}" dt="2024-12-11T20:47:41.063" v="896" actId="20577"/>
          <ac:spMkLst>
            <pc:docMk/>
            <pc:sldMk cId="1871754400" sldId="2146846440"/>
            <ac:spMk id="14" creationId="{84ECFF8D-9CA9-130E-08FF-7DD58BA4B0A4}"/>
          </ac:spMkLst>
        </pc:spChg>
        <pc:graphicFrameChg chg="add mod">
          <ac:chgData name="Karolina Guillen" userId="c1c08796-a0be-47c6-af52-5d31fd96ec50" providerId="ADAL" clId="{74667154-FF7F-4BCD-8FC9-D879F552BE6F}" dt="2024-12-11T20:40:10.562" v="815"/>
          <ac:graphicFrameMkLst>
            <pc:docMk/>
            <pc:sldMk cId="1871754400" sldId="2146846440"/>
            <ac:graphicFrameMk id="2" creationId="{99C1B235-2F1D-FF57-F3B0-960A4FE19406}"/>
          </ac:graphicFrameMkLst>
        </pc:graphicFrameChg>
        <pc:picChg chg="mod ord modCrop">
          <ac:chgData name="Karolina Guillen" userId="c1c08796-a0be-47c6-af52-5d31fd96ec50" providerId="ADAL" clId="{74667154-FF7F-4BCD-8FC9-D879F552BE6F}" dt="2024-12-11T20:41:34.676" v="830" actId="732"/>
          <ac:picMkLst>
            <pc:docMk/>
            <pc:sldMk cId="1871754400" sldId="2146846440"/>
            <ac:picMk id="15" creationId="{6B2A1939-23D1-5A66-C5F6-E8C9DD19322B}"/>
          </ac:picMkLst>
        </pc:picChg>
      </pc:sldChg>
      <pc:sldChg chg="ord">
        <pc:chgData name="Karolina Guillen" userId="c1c08796-a0be-47c6-af52-5d31fd96ec50" providerId="ADAL" clId="{74667154-FF7F-4BCD-8FC9-D879F552BE6F}" dt="2024-12-11T21:19:39.243" v="1186"/>
        <pc:sldMkLst>
          <pc:docMk/>
          <pc:sldMk cId="111481041" sldId="2146846442"/>
        </pc:sldMkLst>
      </pc:sldChg>
      <pc:sldChg chg="del">
        <pc:chgData name="Karolina Guillen" userId="c1c08796-a0be-47c6-af52-5d31fd96ec50" providerId="ADAL" clId="{74667154-FF7F-4BCD-8FC9-D879F552BE6F}" dt="2024-12-11T21:21:05.410" v="1188" actId="47"/>
        <pc:sldMkLst>
          <pc:docMk/>
          <pc:sldMk cId="2381936425" sldId="2146846442"/>
        </pc:sldMkLst>
      </pc:sldChg>
      <pc:sldChg chg="modSp mod">
        <pc:chgData name="Karolina Guillen" userId="c1c08796-a0be-47c6-af52-5d31fd96ec50" providerId="ADAL" clId="{74667154-FF7F-4BCD-8FC9-D879F552BE6F}" dt="2024-12-11T22:13:04.088" v="2285" actId="27107"/>
        <pc:sldMkLst>
          <pc:docMk/>
          <pc:sldMk cId="4138608931" sldId="2146846443"/>
        </pc:sldMkLst>
        <pc:spChg chg="mod">
          <ac:chgData name="Karolina Guillen" userId="c1c08796-a0be-47c6-af52-5d31fd96ec50" providerId="ADAL" clId="{74667154-FF7F-4BCD-8FC9-D879F552BE6F}" dt="2024-12-11T22:13:04.088" v="2285" actId="27107"/>
          <ac:spMkLst>
            <pc:docMk/>
            <pc:sldMk cId="4138608931" sldId="2146846443"/>
            <ac:spMk id="7" creationId="{9FD97DFF-2FFA-1031-D0F9-2BB30C309777}"/>
          </ac:spMkLst>
        </pc:spChg>
      </pc:sldChg>
      <pc:sldChg chg="delSp modSp mod">
        <pc:chgData name="Karolina Guillen" userId="c1c08796-a0be-47c6-af52-5d31fd96ec50" providerId="ADAL" clId="{74667154-FF7F-4BCD-8FC9-D879F552BE6F}" dt="2024-12-11T18:29:36.373" v="373" actId="27918"/>
        <pc:sldMkLst>
          <pc:docMk/>
          <pc:sldMk cId="1222188711" sldId="2146846450"/>
        </pc:sldMkLst>
        <pc:graphicFrameChg chg="mod">
          <ac:chgData name="Karolina Guillen" userId="c1c08796-a0be-47c6-af52-5d31fd96ec50" providerId="ADAL" clId="{74667154-FF7F-4BCD-8FC9-D879F552BE6F}" dt="2024-12-11T18:29:18.798" v="372" actId="692"/>
          <ac:graphicFrameMkLst>
            <pc:docMk/>
            <pc:sldMk cId="1222188711" sldId="2146846450"/>
            <ac:graphicFrameMk id="15" creationId="{38E5C5C2-C081-3841-BB3C-DC8CF069A918}"/>
          </ac:graphicFrameMkLst>
        </pc:graphicFrameChg>
      </pc:sldChg>
      <pc:sldChg chg="addSp delSp modSp add mod">
        <pc:chgData name="Karolina Guillen" userId="c1c08796-a0be-47c6-af52-5d31fd96ec50" providerId="ADAL" clId="{74667154-FF7F-4BCD-8FC9-D879F552BE6F}" dt="2024-12-11T21:53:55.958" v="2218"/>
        <pc:sldMkLst>
          <pc:docMk/>
          <pc:sldMk cId="911961065" sldId="2147376341"/>
        </pc:sldMkLst>
      </pc:sldChg>
      <pc:sldChg chg="del">
        <pc:chgData name="Karolina Guillen" userId="c1c08796-a0be-47c6-af52-5d31fd96ec50" providerId="ADAL" clId="{74667154-FF7F-4BCD-8FC9-D879F552BE6F}" dt="2024-12-11T21:21:04.503" v="1187" actId="47"/>
        <pc:sldMkLst>
          <pc:docMk/>
          <pc:sldMk cId="111481041" sldId="2147376342"/>
        </pc:sldMkLst>
      </pc:sldChg>
    </pc:docChg>
  </pc:docChgLst>
  <pc:docChgLst>
    <pc:chgData name="Leah Montner Dixon" userId="d5b2ae9e-9213-4442-b7df-4db8cbe51e5d" providerId="ADAL" clId="{D250A4CE-6511-443E-9F16-90A3731393A6}"/>
    <pc:docChg chg="undo redo custSel modSld">
      <pc:chgData name="Leah Montner Dixon" userId="d5b2ae9e-9213-4442-b7df-4db8cbe51e5d" providerId="ADAL" clId="{D250A4CE-6511-443E-9F16-90A3731393A6}" dt="2024-12-12T17:03:30.626" v="1113" actId="20577"/>
      <pc:docMkLst>
        <pc:docMk/>
      </pc:docMkLst>
      <pc:sldChg chg="modSp mod">
        <pc:chgData name="Leah Montner Dixon" userId="d5b2ae9e-9213-4442-b7df-4db8cbe51e5d" providerId="ADAL" clId="{D250A4CE-6511-443E-9F16-90A3731393A6}" dt="2024-12-12T16:24:00.237" v="920" actId="20577"/>
        <pc:sldMkLst>
          <pc:docMk/>
          <pc:sldMk cId="3486589235" sldId="2146846428"/>
        </pc:sldMkLst>
        <pc:spChg chg="mod">
          <ac:chgData name="Leah Montner Dixon" userId="d5b2ae9e-9213-4442-b7df-4db8cbe51e5d" providerId="ADAL" clId="{D250A4CE-6511-443E-9F16-90A3731393A6}" dt="2024-12-12T16:24:00.237" v="920" actId="20577"/>
          <ac:spMkLst>
            <pc:docMk/>
            <pc:sldMk cId="3486589235" sldId="2146846428"/>
            <ac:spMk id="4" creationId="{6D68C66C-9FC2-54A5-E7C9-DD041247DFD6}"/>
          </ac:spMkLst>
        </pc:spChg>
      </pc:sldChg>
      <pc:sldChg chg="modSp mod">
        <pc:chgData name="Leah Montner Dixon" userId="d5b2ae9e-9213-4442-b7df-4db8cbe51e5d" providerId="ADAL" clId="{D250A4CE-6511-443E-9F16-90A3731393A6}" dt="2024-12-12T16:27:09.942" v="943" actId="27918"/>
        <pc:sldMkLst>
          <pc:docMk/>
          <pc:sldMk cId="3253186171" sldId="2146846430"/>
        </pc:sldMkLst>
        <pc:spChg chg="mod">
          <ac:chgData name="Leah Montner Dixon" userId="d5b2ae9e-9213-4442-b7df-4db8cbe51e5d" providerId="ADAL" clId="{D250A4CE-6511-443E-9F16-90A3731393A6}" dt="2024-12-12T16:26:50.664" v="939" actId="20577"/>
          <ac:spMkLst>
            <pc:docMk/>
            <pc:sldMk cId="3253186171" sldId="2146846430"/>
            <ac:spMk id="7" creationId="{04103ED7-2BAC-84D9-CEB0-92260D05BC99}"/>
          </ac:spMkLst>
        </pc:spChg>
        <pc:spChg chg="mod">
          <ac:chgData name="Leah Montner Dixon" userId="d5b2ae9e-9213-4442-b7df-4db8cbe51e5d" providerId="ADAL" clId="{D250A4CE-6511-443E-9F16-90A3731393A6}" dt="2024-12-12T14:16:41.692" v="11" actId="207"/>
          <ac:spMkLst>
            <pc:docMk/>
            <pc:sldMk cId="3253186171" sldId="2146846430"/>
            <ac:spMk id="12" creationId="{B58F71FD-CD8B-D10E-1C40-79CCF7524055}"/>
          </ac:spMkLst>
        </pc:spChg>
      </pc:sldChg>
      <pc:sldChg chg="addSp delSp modSp mod">
        <pc:chgData name="Leah Montner Dixon" userId="d5b2ae9e-9213-4442-b7df-4db8cbe51e5d" providerId="ADAL" clId="{D250A4CE-6511-443E-9F16-90A3731393A6}" dt="2024-12-12T16:32:49.868" v="1009" actId="207"/>
        <pc:sldMkLst>
          <pc:docMk/>
          <pc:sldMk cId="4005668133" sldId="2146846431"/>
        </pc:sldMkLst>
        <pc:spChg chg="add del mod ord">
          <ac:chgData name="Leah Montner Dixon" userId="d5b2ae9e-9213-4442-b7df-4db8cbe51e5d" providerId="ADAL" clId="{D250A4CE-6511-443E-9F16-90A3731393A6}" dt="2024-12-12T15:46:09.456" v="441" actId="478"/>
          <ac:spMkLst>
            <pc:docMk/>
            <pc:sldMk cId="4005668133" sldId="2146846431"/>
            <ac:spMk id="13" creationId="{8CF23B02-4915-B096-1B76-8B9E2630212B}"/>
          </ac:spMkLst>
        </pc:spChg>
        <pc:spChg chg="mod">
          <ac:chgData name="Leah Montner Dixon" userId="d5b2ae9e-9213-4442-b7df-4db8cbe51e5d" providerId="ADAL" clId="{D250A4CE-6511-443E-9F16-90A3731393A6}" dt="2024-12-12T15:46:10.944" v="443" actId="1076"/>
          <ac:spMkLst>
            <pc:docMk/>
            <pc:sldMk cId="4005668133" sldId="2146846431"/>
            <ac:spMk id="16" creationId="{7ADBDAE9-22F6-E770-F509-0E8CAC66CA8F}"/>
          </ac:spMkLst>
        </pc:spChg>
        <pc:spChg chg="mod">
          <ac:chgData name="Leah Montner Dixon" userId="d5b2ae9e-9213-4442-b7df-4db8cbe51e5d" providerId="ADAL" clId="{D250A4CE-6511-443E-9F16-90A3731393A6}" dt="2024-12-12T16:32:49.868" v="1009" actId="207"/>
          <ac:spMkLst>
            <pc:docMk/>
            <pc:sldMk cId="4005668133" sldId="2146846431"/>
            <ac:spMk id="69" creationId="{50669ECC-33B1-1EC3-9806-6FAAF7CA9706}"/>
          </ac:spMkLst>
        </pc:spChg>
        <pc:spChg chg="mod">
          <ac:chgData name="Leah Montner Dixon" userId="d5b2ae9e-9213-4442-b7df-4db8cbe51e5d" providerId="ADAL" clId="{D250A4CE-6511-443E-9F16-90A3731393A6}" dt="2024-12-12T16:32:49.868" v="1009" actId="207"/>
          <ac:spMkLst>
            <pc:docMk/>
            <pc:sldMk cId="4005668133" sldId="2146846431"/>
            <ac:spMk id="70" creationId="{411A0262-C2F6-41C3-9DB0-2DED24FE5944}"/>
          </ac:spMkLst>
        </pc:spChg>
        <pc:spChg chg="mod">
          <ac:chgData name="Leah Montner Dixon" userId="d5b2ae9e-9213-4442-b7df-4db8cbe51e5d" providerId="ADAL" clId="{D250A4CE-6511-443E-9F16-90A3731393A6}" dt="2024-12-12T16:32:49.868" v="1009" actId="207"/>
          <ac:spMkLst>
            <pc:docMk/>
            <pc:sldMk cId="4005668133" sldId="2146846431"/>
            <ac:spMk id="71" creationId="{DBC20F93-63BC-30FB-6313-35A526D11542}"/>
          </ac:spMkLst>
        </pc:spChg>
        <pc:spChg chg="mod">
          <ac:chgData name="Leah Montner Dixon" userId="d5b2ae9e-9213-4442-b7df-4db8cbe51e5d" providerId="ADAL" clId="{D250A4CE-6511-443E-9F16-90A3731393A6}" dt="2024-12-12T16:32:49.868" v="1009" actId="207"/>
          <ac:spMkLst>
            <pc:docMk/>
            <pc:sldMk cId="4005668133" sldId="2146846431"/>
            <ac:spMk id="72" creationId="{C72BB1AC-7E0B-D15D-6FF0-2538F8900198}"/>
          </ac:spMkLst>
        </pc:spChg>
        <pc:spChg chg="mod">
          <ac:chgData name="Leah Montner Dixon" userId="d5b2ae9e-9213-4442-b7df-4db8cbe51e5d" providerId="ADAL" clId="{D250A4CE-6511-443E-9F16-90A3731393A6}" dt="2024-12-12T16:32:49.868" v="1009" actId="207"/>
          <ac:spMkLst>
            <pc:docMk/>
            <pc:sldMk cId="4005668133" sldId="2146846431"/>
            <ac:spMk id="73" creationId="{D7A05DE0-4369-FED4-6DB2-29778E378600}"/>
          </ac:spMkLst>
        </pc:spChg>
      </pc:sldChg>
      <pc:sldChg chg="modSp mod">
        <pc:chgData name="Leah Montner Dixon" userId="d5b2ae9e-9213-4442-b7df-4db8cbe51e5d" providerId="ADAL" clId="{D250A4CE-6511-443E-9F16-90A3731393A6}" dt="2024-12-12T16:32:26.061" v="1003" actId="113"/>
        <pc:sldMkLst>
          <pc:docMk/>
          <pc:sldMk cId="1778912930" sldId="2146846433"/>
        </pc:sldMkLst>
        <pc:spChg chg="mod">
          <ac:chgData name="Leah Montner Dixon" userId="d5b2ae9e-9213-4442-b7df-4db8cbe51e5d" providerId="ADAL" clId="{D250A4CE-6511-443E-9F16-90A3731393A6}" dt="2024-12-12T16:31:50.087" v="1000" actId="113"/>
          <ac:spMkLst>
            <pc:docMk/>
            <pc:sldMk cId="1778912930" sldId="2146846433"/>
            <ac:spMk id="2" creationId="{E3C13CAE-D77A-76E4-540B-D5B19B506AC3}"/>
          </ac:spMkLst>
        </pc:spChg>
        <pc:spChg chg="mod">
          <ac:chgData name="Leah Montner Dixon" userId="d5b2ae9e-9213-4442-b7df-4db8cbe51e5d" providerId="ADAL" clId="{D250A4CE-6511-443E-9F16-90A3731393A6}" dt="2024-12-12T16:31:50.087" v="1000" actId="113"/>
          <ac:spMkLst>
            <pc:docMk/>
            <pc:sldMk cId="1778912930" sldId="2146846433"/>
            <ac:spMk id="3" creationId="{ECD55FF7-F98A-6392-6918-B08EC90C5ADC}"/>
          </ac:spMkLst>
        </pc:spChg>
        <pc:spChg chg="mod">
          <ac:chgData name="Leah Montner Dixon" userId="d5b2ae9e-9213-4442-b7df-4db8cbe51e5d" providerId="ADAL" clId="{D250A4CE-6511-443E-9F16-90A3731393A6}" dt="2024-12-12T16:31:50.087" v="1000" actId="113"/>
          <ac:spMkLst>
            <pc:docMk/>
            <pc:sldMk cId="1778912930" sldId="2146846433"/>
            <ac:spMk id="8" creationId="{7CBC9383-86AD-974E-10BF-88C42B9CB4C4}"/>
          </ac:spMkLst>
        </pc:spChg>
        <pc:spChg chg="mod">
          <ac:chgData name="Leah Montner Dixon" userId="d5b2ae9e-9213-4442-b7df-4db8cbe51e5d" providerId="ADAL" clId="{D250A4CE-6511-443E-9F16-90A3731393A6}" dt="2024-12-12T16:31:50.087" v="1000" actId="113"/>
          <ac:spMkLst>
            <pc:docMk/>
            <pc:sldMk cId="1778912930" sldId="2146846433"/>
            <ac:spMk id="9" creationId="{331A690C-6C2D-7C1B-70AE-D6DEBCD315FE}"/>
          </ac:spMkLst>
        </pc:spChg>
        <pc:spChg chg="mod">
          <ac:chgData name="Leah Montner Dixon" userId="d5b2ae9e-9213-4442-b7df-4db8cbe51e5d" providerId="ADAL" clId="{D250A4CE-6511-443E-9F16-90A3731393A6}" dt="2024-12-12T16:31:50.087" v="1000" actId="113"/>
          <ac:spMkLst>
            <pc:docMk/>
            <pc:sldMk cId="1778912930" sldId="2146846433"/>
            <ac:spMk id="12" creationId="{CB502A36-20F4-05F0-8F62-17EAEED13768}"/>
          </ac:spMkLst>
        </pc:spChg>
        <pc:spChg chg="mod">
          <ac:chgData name="Leah Montner Dixon" userId="d5b2ae9e-9213-4442-b7df-4db8cbe51e5d" providerId="ADAL" clId="{D250A4CE-6511-443E-9F16-90A3731393A6}" dt="2024-12-12T15:46:42.031" v="469" actId="207"/>
          <ac:spMkLst>
            <pc:docMk/>
            <pc:sldMk cId="1778912930" sldId="2146846433"/>
            <ac:spMk id="15" creationId="{68B82CF8-7159-AC00-91B6-3F2EAC0A269E}"/>
          </ac:spMkLst>
        </pc:spChg>
        <pc:spChg chg="mod">
          <ac:chgData name="Leah Montner Dixon" userId="d5b2ae9e-9213-4442-b7df-4db8cbe51e5d" providerId="ADAL" clId="{D250A4CE-6511-443E-9F16-90A3731393A6}" dt="2024-12-12T16:32:26.061" v="1003" actId="113"/>
          <ac:spMkLst>
            <pc:docMk/>
            <pc:sldMk cId="1778912930" sldId="2146846433"/>
            <ac:spMk id="17" creationId="{DA219E34-C667-7A59-31E2-0099994807D3}"/>
          </ac:spMkLst>
        </pc:spChg>
        <pc:spChg chg="mod">
          <ac:chgData name="Leah Montner Dixon" userId="d5b2ae9e-9213-4442-b7df-4db8cbe51e5d" providerId="ADAL" clId="{D250A4CE-6511-443E-9F16-90A3731393A6}" dt="2024-12-12T16:31:50.087" v="1000" actId="113"/>
          <ac:spMkLst>
            <pc:docMk/>
            <pc:sldMk cId="1778912930" sldId="2146846433"/>
            <ac:spMk id="18" creationId="{92B21DD0-82FC-764A-E4A2-C3784CB2CCCA}"/>
          </ac:spMkLst>
        </pc:spChg>
        <pc:spChg chg="mod">
          <ac:chgData name="Leah Montner Dixon" userId="d5b2ae9e-9213-4442-b7df-4db8cbe51e5d" providerId="ADAL" clId="{D250A4CE-6511-443E-9F16-90A3731393A6}" dt="2024-12-12T16:31:50.087" v="1000" actId="113"/>
          <ac:spMkLst>
            <pc:docMk/>
            <pc:sldMk cId="1778912930" sldId="2146846433"/>
            <ac:spMk id="19" creationId="{317AA647-6F78-C384-45F9-E87B78C6701D}"/>
          </ac:spMkLst>
        </pc:spChg>
        <pc:spChg chg="mod">
          <ac:chgData name="Leah Montner Dixon" userId="d5b2ae9e-9213-4442-b7df-4db8cbe51e5d" providerId="ADAL" clId="{D250A4CE-6511-443E-9F16-90A3731393A6}" dt="2024-12-12T16:31:50.087" v="1000" actId="113"/>
          <ac:spMkLst>
            <pc:docMk/>
            <pc:sldMk cId="1778912930" sldId="2146846433"/>
            <ac:spMk id="20" creationId="{82FE06D5-861D-EFE5-36DA-A206D6AF2053}"/>
          </ac:spMkLst>
        </pc:spChg>
        <pc:spChg chg="mod">
          <ac:chgData name="Leah Montner Dixon" userId="d5b2ae9e-9213-4442-b7df-4db8cbe51e5d" providerId="ADAL" clId="{D250A4CE-6511-443E-9F16-90A3731393A6}" dt="2024-12-12T16:31:50.087" v="1000" actId="113"/>
          <ac:spMkLst>
            <pc:docMk/>
            <pc:sldMk cId="1778912930" sldId="2146846433"/>
            <ac:spMk id="21" creationId="{B1233F7A-403D-6929-EB34-2F9DECF9BC38}"/>
          </ac:spMkLst>
        </pc:spChg>
        <pc:spChg chg="mod">
          <ac:chgData name="Leah Montner Dixon" userId="d5b2ae9e-9213-4442-b7df-4db8cbe51e5d" providerId="ADAL" clId="{D250A4CE-6511-443E-9F16-90A3731393A6}" dt="2024-12-12T16:31:50.087" v="1000" actId="113"/>
          <ac:spMkLst>
            <pc:docMk/>
            <pc:sldMk cId="1778912930" sldId="2146846433"/>
            <ac:spMk id="22" creationId="{88C9D5B5-034C-DE33-1A90-3D11CA936FAF}"/>
          </ac:spMkLst>
        </pc:spChg>
      </pc:sldChg>
      <pc:sldChg chg="addSp delSp modSp mod">
        <pc:chgData name="Leah Montner Dixon" userId="d5b2ae9e-9213-4442-b7df-4db8cbe51e5d" providerId="ADAL" clId="{D250A4CE-6511-443E-9F16-90A3731393A6}" dt="2024-12-12T16:28:13.229" v="947" actId="14100"/>
        <pc:sldMkLst>
          <pc:docMk/>
          <pc:sldMk cId="2773504443" sldId="2146846434"/>
        </pc:sldMkLst>
        <pc:spChg chg="mod">
          <ac:chgData name="Leah Montner Dixon" userId="d5b2ae9e-9213-4442-b7df-4db8cbe51e5d" providerId="ADAL" clId="{D250A4CE-6511-443E-9F16-90A3731393A6}" dt="2024-12-12T15:47:46.380" v="512" actId="207"/>
          <ac:spMkLst>
            <pc:docMk/>
            <pc:sldMk cId="2773504443" sldId="2146846434"/>
            <ac:spMk id="12" creationId="{4B12E0D1-7A5C-A82A-F76C-97F4856E1566}"/>
          </ac:spMkLst>
        </pc:spChg>
        <pc:spChg chg="mod">
          <ac:chgData name="Leah Montner Dixon" userId="d5b2ae9e-9213-4442-b7df-4db8cbe51e5d" providerId="ADAL" clId="{D250A4CE-6511-443E-9F16-90A3731393A6}" dt="2024-12-12T15:56:58.480" v="533" actId="20577"/>
          <ac:spMkLst>
            <pc:docMk/>
            <pc:sldMk cId="2773504443" sldId="2146846434"/>
            <ac:spMk id="14" creationId="{ABD32231-75FA-48C1-C519-DD757DF70E8C}"/>
          </ac:spMkLst>
        </pc:spChg>
        <pc:picChg chg="mod">
          <ac:chgData name="Leah Montner Dixon" userId="d5b2ae9e-9213-4442-b7df-4db8cbe51e5d" providerId="ADAL" clId="{D250A4CE-6511-443E-9F16-90A3731393A6}" dt="2024-12-12T16:28:13.229" v="947" actId="14100"/>
          <ac:picMkLst>
            <pc:docMk/>
            <pc:sldMk cId="2773504443" sldId="2146846434"/>
            <ac:picMk id="11" creationId="{DE764558-6C36-B5BF-0F6B-6EE7CD09D006}"/>
          </ac:picMkLst>
        </pc:picChg>
      </pc:sldChg>
      <pc:sldChg chg="delSp modSp mod">
        <pc:chgData name="Leah Montner Dixon" userId="d5b2ae9e-9213-4442-b7df-4db8cbe51e5d" providerId="ADAL" clId="{D250A4CE-6511-443E-9F16-90A3731393A6}" dt="2024-12-12T16:35:50.733" v="1032" actId="14100"/>
        <pc:sldMkLst>
          <pc:docMk/>
          <pc:sldMk cId="899493398" sldId="2146846435"/>
        </pc:sldMkLst>
        <pc:spChg chg="mod">
          <ac:chgData name="Leah Montner Dixon" userId="d5b2ae9e-9213-4442-b7df-4db8cbe51e5d" providerId="ADAL" clId="{D250A4CE-6511-443E-9F16-90A3731393A6}" dt="2024-12-12T16:35:47.654" v="1031" actId="404"/>
          <ac:spMkLst>
            <pc:docMk/>
            <pc:sldMk cId="899493398" sldId="2146846435"/>
            <ac:spMk id="3" creationId="{0959BF39-974F-8314-13AC-8705DB0AF0EA}"/>
          </ac:spMkLst>
        </pc:spChg>
        <pc:spChg chg="mod ord">
          <ac:chgData name="Leah Montner Dixon" userId="d5b2ae9e-9213-4442-b7df-4db8cbe51e5d" providerId="ADAL" clId="{D250A4CE-6511-443E-9F16-90A3731393A6}" dt="2024-12-12T15:47:32.594" v="503" actId="207"/>
          <ac:spMkLst>
            <pc:docMk/>
            <pc:sldMk cId="899493398" sldId="2146846435"/>
            <ac:spMk id="10" creationId="{29F291C8-EC30-C11D-1FA1-F3B26B02DA4F}"/>
          </ac:spMkLst>
        </pc:spChg>
        <pc:spChg chg="mod">
          <ac:chgData name="Leah Montner Dixon" userId="d5b2ae9e-9213-4442-b7df-4db8cbe51e5d" providerId="ADAL" clId="{D250A4CE-6511-443E-9F16-90A3731393A6}" dt="2024-12-12T16:28:32.062" v="954" actId="20577"/>
          <ac:spMkLst>
            <pc:docMk/>
            <pc:sldMk cId="899493398" sldId="2146846435"/>
            <ac:spMk id="14" creationId="{4655F237-C7DE-D60A-D666-EE895D20D4BB}"/>
          </ac:spMkLst>
        </pc:spChg>
        <pc:graphicFrameChg chg="mod">
          <ac:chgData name="Leah Montner Dixon" userId="d5b2ae9e-9213-4442-b7df-4db8cbe51e5d" providerId="ADAL" clId="{D250A4CE-6511-443E-9F16-90A3731393A6}" dt="2024-12-12T16:35:50.733" v="1032" actId="14100"/>
          <ac:graphicFrameMkLst>
            <pc:docMk/>
            <pc:sldMk cId="899493398" sldId="2146846435"/>
            <ac:graphicFrameMk id="2" creationId="{0F30E247-E2D1-2CDD-514A-86D6791626C8}"/>
          </ac:graphicFrameMkLst>
        </pc:graphicFrameChg>
      </pc:sldChg>
      <pc:sldChg chg="modSp mod">
        <pc:chgData name="Leah Montner Dixon" userId="d5b2ae9e-9213-4442-b7df-4db8cbe51e5d" providerId="ADAL" clId="{D250A4CE-6511-443E-9F16-90A3731393A6}" dt="2024-12-12T15:47:17.870" v="496" actId="207"/>
        <pc:sldMkLst>
          <pc:docMk/>
          <pc:sldMk cId="3720899752" sldId="2146846438"/>
        </pc:sldMkLst>
        <pc:spChg chg="mod">
          <ac:chgData name="Leah Montner Dixon" userId="d5b2ae9e-9213-4442-b7df-4db8cbe51e5d" providerId="ADAL" clId="{D250A4CE-6511-443E-9F16-90A3731393A6}" dt="2024-12-12T15:47:17.870" v="496" actId="207"/>
          <ac:spMkLst>
            <pc:docMk/>
            <pc:sldMk cId="3720899752" sldId="2146846438"/>
            <ac:spMk id="9" creationId="{7444ABB4-B8F4-8327-DB4D-9ABB0FF6342E}"/>
          </ac:spMkLst>
        </pc:spChg>
      </pc:sldChg>
      <pc:sldChg chg="addSp delSp modSp mod">
        <pc:chgData name="Leah Montner Dixon" userId="d5b2ae9e-9213-4442-b7df-4db8cbe51e5d" providerId="ADAL" clId="{D250A4CE-6511-443E-9F16-90A3731393A6}" dt="2024-12-12T17:03:06.078" v="1101" actId="20577"/>
        <pc:sldMkLst>
          <pc:docMk/>
          <pc:sldMk cId="1751800210" sldId="2146846439"/>
        </pc:sldMkLst>
        <pc:spChg chg="add mod">
          <ac:chgData name="Leah Montner Dixon" userId="d5b2ae9e-9213-4442-b7df-4db8cbe51e5d" providerId="ADAL" clId="{D250A4CE-6511-443E-9F16-90A3731393A6}" dt="2024-12-12T16:36:34.473" v="1046" actId="20577"/>
          <ac:spMkLst>
            <pc:docMk/>
            <pc:sldMk cId="1751800210" sldId="2146846439"/>
            <ac:spMk id="2" creationId="{B58DC3FC-3EE2-4341-0DD5-BE6E2CD9E224}"/>
          </ac:spMkLst>
        </pc:spChg>
        <pc:spChg chg="mod ord">
          <ac:chgData name="Leah Montner Dixon" userId="d5b2ae9e-9213-4442-b7df-4db8cbe51e5d" providerId="ADAL" clId="{D250A4CE-6511-443E-9F16-90A3731393A6}" dt="2024-12-12T16:22:55.838" v="916" actId="12788"/>
          <ac:spMkLst>
            <pc:docMk/>
            <pc:sldMk cId="1751800210" sldId="2146846439"/>
            <ac:spMk id="4" creationId="{FFD7EDFB-0C2D-58B8-E59F-484D93E3E51A}"/>
          </ac:spMkLst>
        </pc:spChg>
        <pc:spChg chg="add mod">
          <ac:chgData name="Leah Montner Dixon" userId="d5b2ae9e-9213-4442-b7df-4db8cbe51e5d" providerId="ADAL" clId="{D250A4CE-6511-443E-9F16-90A3731393A6}" dt="2024-12-12T17:02:50.668" v="1077" actId="20577"/>
          <ac:spMkLst>
            <pc:docMk/>
            <pc:sldMk cId="1751800210" sldId="2146846439"/>
            <ac:spMk id="5" creationId="{D3E9CA55-C950-37D1-FD43-167822BB8E01}"/>
          </ac:spMkLst>
        </pc:spChg>
        <pc:spChg chg="add mod">
          <ac:chgData name="Leah Montner Dixon" userId="d5b2ae9e-9213-4442-b7df-4db8cbe51e5d" providerId="ADAL" clId="{D250A4CE-6511-443E-9F16-90A3731393A6}" dt="2024-12-12T17:02:54.132" v="1083" actId="20577"/>
          <ac:spMkLst>
            <pc:docMk/>
            <pc:sldMk cId="1751800210" sldId="2146846439"/>
            <ac:spMk id="9" creationId="{15253D5B-E6CA-3F72-466B-0C300C78A58B}"/>
          </ac:spMkLst>
        </pc:spChg>
        <pc:spChg chg="mod">
          <ac:chgData name="Leah Montner Dixon" userId="d5b2ae9e-9213-4442-b7df-4db8cbe51e5d" providerId="ADAL" clId="{D250A4CE-6511-443E-9F16-90A3731393A6}" dt="2024-12-12T16:18:45.828" v="817" actId="20577"/>
          <ac:spMkLst>
            <pc:docMk/>
            <pc:sldMk cId="1751800210" sldId="2146846439"/>
            <ac:spMk id="10" creationId="{F5724E92-8071-C9CA-91DB-7D5C4B0EF36E}"/>
          </ac:spMkLst>
        </pc:spChg>
        <pc:spChg chg="mod">
          <ac:chgData name="Leah Montner Dixon" userId="d5b2ae9e-9213-4442-b7df-4db8cbe51e5d" providerId="ADAL" clId="{D250A4CE-6511-443E-9F16-90A3731393A6}" dt="2024-12-12T16:22:55.838" v="916" actId="12788"/>
          <ac:spMkLst>
            <pc:docMk/>
            <pc:sldMk cId="1751800210" sldId="2146846439"/>
            <ac:spMk id="11" creationId="{56454B2B-4F77-E4CC-4F9E-B1EDC52000CD}"/>
          </ac:spMkLst>
        </pc:spChg>
        <pc:spChg chg="add mod">
          <ac:chgData name="Leah Montner Dixon" userId="d5b2ae9e-9213-4442-b7df-4db8cbe51e5d" providerId="ADAL" clId="{D250A4CE-6511-443E-9F16-90A3731393A6}" dt="2024-12-12T17:02:57.751" v="1089" actId="20577"/>
          <ac:spMkLst>
            <pc:docMk/>
            <pc:sldMk cId="1751800210" sldId="2146846439"/>
            <ac:spMk id="12" creationId="{04A48786-9778-557D-8C43-AA4BBD31FBD4}"/>
          </ac:spMkLst>
        </pc:spChg>
        <pc:spChg chg="add mod">
          <ac:chgData name="Leah Montner Dixon" userId="d5b2ae9e-9213-4442-b7df-4db8cbe51e5d" providerId="ADAL" clId="{D250A4CE-6511-443E-9F16-90A3731393A6}" dt="2024-12-12T17:03:01.479" v="1095" actId="20577"/>
          <ac:spMkLst>
            <pc:docMk/>
            <pc:sldMk cId="1751800210" sldId="2146846439"/>
            <ac:spMk id="13" creationId="{C082E932-36D2-A35F-61FC-9547275F0025}"/>
          </ac:spMkLst>
        </pc:spChg>
        <pc:spChg chg="add mod">
          <ac:chgData name="Leah Montner Dixon" userId="d5b2ae9e-9213-4442-b7df-4db8cbe51e5d" providerId="ADAL" clId="{D250A4CE-6511-443E-9F16-90A3731393A6}" dt="2024-12-12T17:03:06.078" v="1101" actId="20577"/>
          <ac:spMkLst>
            <pc:docMk/>
            <pc:sldMk cId="1751800210" sldId="2146846439"/>
            <ac:spMk id="14" creationId="{ABE36F70-3CD3-EE1F-4610-088A8DE8700E}"/>
          </ac:spMkLst>
        </pc:spChg>
        <pc:spChg chg="add mod">
          <ac:chgData name="Leah Montner Dixon" userId="d5b2ae9e-9213-4442-b7df-4db8cbe51e5d" providerId="ADAL" clId="{D250A4CE-6511-443E-9F16-90A3731393A6}" dt="2024-12-12T17:02:40.133" v="1065" actId="20577"/>
          <ac:spMkLst>
            <pc:docMk/>
            <pc:sldMk cId="1751800210" sldId="2146846439"/>
            <ac:spMk id="15" creationId="{1F0AA029-A6B1-2D15-951A-CED9235EC444}"/>
          </ac:spMkLst>
        </pc:spChg>
        <pc:spChg chg="add mod">
          <ac:chgData name="Leah Montner Dixon" userId="d5b2ae9e-9213-4442-b7df-4db8cbe51e5d" providerId="ADAL" clId="{D250A4CE-6511-443E-9F16-90A3731393A6}" dt="2024-12-12T17:02:46.765" v="1071" actId="20577"/>
          <ac:spMkLst>
            <pc:docMk/>
            <pc:sldMk cId="1751800210" sldId="2146846439"/>
            <ac:spMk id="16" creationId="{43A1CD4B-F3AE-2B0D-50D1-5A51BC8EDBEB}"/>
          </ac:spMkLst>
        </pc:spChg>
        <pc:spChg chg="mod">
          <ac:chgData name="Leah Montner Dixon" userId="d5b2ae9e-9213-4442-b7df-4db8cbe51e5d" providerId="ADAL" clId="{D250A4CE-6511-443E-9F16-90A3731393A6}" dt="2024-12-12T17:02:22.265" v="1052" actId="20577"/>
          <ac:spMkLst>
            <pc:docMk/>
            <pc:sldMk cId="1751800210" sldId="2146846439"/>
            <ac:spMk id="17" creationId="{A4BCE046-4C2D-5FFA-E455-B8098322ED71}"/>
          </ac:spMkLst>
        </pc:spChg>
        <pc:graphicFrameChg chg="mod">
          <ac:chgData name="Leah Montner Dixon" userId="d5b2ae9e-9213-4442-b7df-4db8cbe51e5d" providerId="ADAL" clId="{D250A4CE-6511-443E-9F16-90A3731393A6}" dt="2024-12-12T16:22:55.838" v="916" actId="12788"/>
          <ac:graphicFrameMkLst>
            <pc:docMk/>
            <pc:sldMk cId="1751800210" sldId="2146846439"/>
            <ac:graphicFrameMk id="6" creationId="{44D0131D-2722-6F4A-8692-0C2EF13AA336}"/>
          </ac:graphicFrameMkLst>
        </pc:graphicFrameChg>
      </pc:sldChg>
      <pc:sldChg chg="addSp delSp modSp mod modCm">
        <pc:chgData name="Leah Montner Dixon" userId="d5b2ae9e-9213-4442-b7df-4db8cbe51e5d" providerId="ADAL" clId="{D250A4CE-6511-443E-9F16-90A3731393A6}" dt="2024-12-12T17:03:30.626" v="1113" actId="20577"/>
        <pc:sldMkLst>
          <pc:docMk/>
          <pc:sldMk cId="1871754400" sldId="2146846440"/>
        </pc:sldMkLst>
        <pc:spChg chg="add mod">
          <ac:chgData name="Leah Montner Dixon" userId="d5b2ae9e-9213-4442-b7df-4db8cbe51e5d" providerId="ADAL" clId="{D250A4CE-6511-443E-9F16-90A3731393A6}" dt="2024-12-12T16:32:37.608" v="1006" actId="113"/>
          <ac:spMkLst>
            <pc:docMk/>
            <pc:sldMk cId="1871754400" sldId="2146846440"/>
            <ac:spMk id="3" creationId="{4263BD73-C9AA-8FCF-7AC4-ED45F152C2D1}"/>
          </ac:spMkLst>
        </pc:spChg>
        <pc:spChg chg="mod">
          <ac:chgData name="Leah Montner Dixon" userId="d5b2ae9e-9213-4442-b7df-4db8cbe51e5d" providerId="ADAL" clId="{D250A4CE-6511-443E-9F16-90A3731393A6}" dt="2024-12-12T15:40:14.586" v="289" actId="207"/>
          <ac:spMkLst>
            <pc:docMk/>
            <pc:sldMk cId="1871754400" sldId="2146846440"/>
            <ac:spMk id="7" creationId="{773CF2C1-7473-C68F-7A50-0B3C6D4F661B}"/>
          </ac:spMkLst>
        </pc:spChg>
        <pc:spChg chg="mod">
          <ac:chgData name="Leah Montner Dixon" userId="d5b2ae9e-9213-4442-b7df-4db8cbe51e5d" providerId="ADAL" clId="{D250A4CE-6511-443E-9F16-90A3731393A6}" dt="2024-12-12T16:23:03.475" v="917" actId="12788"/>
          <ac:spMkLst>
            <pc:docMk/>
            <pc:sldMk cId="1871754400" sldId="2146846440"/>
            <ac:spMk id="8" creationId="{667A6D55-089E-7652-3BBB-F5FF7E2BC8C8}"/>
          </ac:spMkLst>
        </pc:spChg>
        <pc:spChg chg="add mod">
          <ac:chgData name="Leah Montner Dixon" userId="d5b2ae9e-9213-4442-b7df-4db8cbe51e5d" providerId="ADAL" clId="{D250A4CE-6511-443E-9F16-90A3731393A6}" dt="2024-12-12T17:03:15.076" v="1103" actId="20577"/>
          <ac:spMkLst>
            <pc:docMk/>
            <pc:sldMk cId="1871754400" sldId="2146846440"/>
            <ac:spMk id="9" creationId="{06B51ACD-5B1F-ECA1-97EF-0E898CB163CD}"/>
          </ac:spMkLst>
        </pc:spChg>
        <pc:spChg chg="mod">
          <ac:chgData name="Leah Montner Dixon" userId="d5b2ae9e-9213-4442-b7df-4db8cbe51e5d" providerId="ADAL" clId="{D250A4CE-6511-443E-9F16-90A3731393A6}" dt="2024-12-12T17:02:31.428" v="1059" actId="20577"/>
          <ac:spMkLst>
            <pc:docMk/>
            <pc:sldMk cId="1871754400" sldId="2146846440"/>
            <ac:spMk id="13" creationId="{D81975B4-EAD1-2403-E1E3-5FD6C2117AC2}"/>
          </ac:spMkLst>
        </pc:spChg>
        <pc:spChg chg="mod">
          <ac:chgData name="Leah Montner Dixon" userId="d5b2ae9e-9213-4442-b7df-4db8cbe51e5d" providerId="ADAL" clId="{D250A4CE-6511-443E-9F16-90A3731393A6}" dt="2024-12-12T16:23:03.475" v="917" actId="12788"/>
          <ac:spMkLst>
            <pc:docMk/>
            <pc:sldMk cId="1871754400" sldId="2146846440"/>
            <ac:spMk id="14" creationId="{84ECFF8D-9CA9-130E-08FF-7DD58BA4B0A4}"/>
          </ac:spMkLst>
        </pc:spChg>
        <pc:spChg chg="add mod">
          <ac:chgData name="Leah Montner Dixon" userId="d5b2ae9e-9213-4442-b7df-4db8cbe51e5d" providerId="ADAL" clId="{D250A4CE-6511-443E-9F16-90A3731393A6}" dt="2024-12-12T17:03:19.528" v="1105" actId="20577"/>
          <ac:spMkLst>
            <pc:docMk/>
            <pc:sldMk cId="1871754400" sldId="2146846440"/>
            <ac:spMk id="16" creationId="{C264E410-B6C0-C917-EF5C-C73CF10911A8}"/>
          </ac:spMkLst>
        </pc:spChg>
        <pc:spChg chg="add mod">
          <ac:chgData name="Leah Montner Dixon" userId="d5b2ae9e-9213-4442-b7df-4db8cbe51e5d" providerId="ADAL" clId="{D250A4CE-6511-443E-9F16-90A3731393A6}" dt="2024-12-12T17:03:23.859" v="1109" actId="20577"/>
          <ac:spMkLst>
            <pc:docMk/>
            <pc:sldMk cId="1871754400" sldId="2146846440"/>
            <ac:spMk id="17" creationId="{AA1DEB75-8605-3013-ED65-5C3C936D1E02}"/>
          </ac:spMkLst>
        </pc:spChg>
        <pc:spChg chg="add mod">
          <ac:chgData name="Leah Montner Dixon" userId="d5b2ae9e-9213-4442-b7df-4db8cbe51e5d" providerId="ADAL" clId="{D250A4CE-6511-443E-9F16-90A3731393A6}" dt="2024-12-12T16:32:41.730" v="1008" actId="207"/>
          <ac:spMkLst>
            <pc:docMk/>
            <pc:sldMk cId="1871754400" sldId="2146846440"/>
            <ac:spMk id="18" creationId="{146A2CF7-5FB4-022A-AF0D-2C278F56FF63}"/>
          </ac:spMkLst>
        </pc:spChg>
        <pc:spChg chg="add mod">
          <ac:chgData name="Leah Montner Dixon" userId="d5b2ae9e-9213-4442-b7df-4db8cbe51e5d" providerId="ADAL" clId="{D250A4CE-6511-443E-9F16-90A3731393A6}" dt="2024-12-12T17:03:28.763" v="1111" actId="20577"/>
          <ac:spMkLst>
            <pc:docMk/>
            <pc:sldMk cId="1871754400" sldId="2146846440"/>
            <ac:spMk id="19" creationId="{9D471BEE-2E32-8F96-5632-7C84A3241FCC}"/>
          </ac:spMkLst>
        </pc:spChg>
        <pc:spChg chg="add mod">
          <ac:chgData name="Leah Montner Dixon" userId="d5b2ae9e-9213-4442-b7df-4db8cbe51e5d" providerId="ADAL" clId="{D250A4CE-6511-443E-9F16-90A3731393A6}" dt="2024-12-12T17:03:30.626" v="1113" actId="20577"/>
          <ac:spMkLst>
            <pc:docMk/>
            <pc:sldMk cId="1871754400" sldId="2146846440"/>
            <ac:spMk id="20" creationId="{7E53E141-8988-9DBF-8CA6-796E107C38EF}"/>
          </ac:spMkLst>
        </pc:spChg>
        <pc:spChg chg="add mod">
          <ac:chgData name="Leah Montner Dixon" userId="d5b2ae9e-9213-4442-b7df-4db8cbe51e5d" providerId="ADAL" clId="{D250A4CE-6511-443E-9F16-90A3731393A6}" dt="2024-12-12T17:03:21.119" v="1107" actId="20577"/>
          <ac:spMkLst>
            <pc:docMk/>
            <pc:sldMk cId="1871754400" sldId="2146846440"/>
            <ac:spMk id="24" creationId="{7C9AE3AE-108E-E53C-0E2C-389DB8668E4D}"/>
          </ac:spMkLst>
        </pc:spChg>
        <pc:graphicFrameChg chg="mod">
          <ac:chgData name="Leah Montner Dixon" userId="d5b2ae9e-9213-4442-b7df-4db8cbe51e5d" providerId="ADAL" clId="{D250A4CE-6511-443E-9F16-90A3731393A6}" dt="2024-12-12T16:23:03.475" v="917" actId="12788"/>
          <ac:graphicFrameMkLst>
            <pc:docMk/>
            <pc:sldMk cId="1871754400" sldId="2146846440"/>
            <ac:graphicFrameMk id="2" creationId="{99C1B235-2F1D-FF57-F3B0-960A4FE19406}"/>
          </ac:graphicFrameMkLst>
        </pc:graphicFrameChg>
        <pc:extLst>
          <p:ext xmlns:p="http://schemas.openxmlformats.org/presentationml/2006/main" uri="{D6D511B9-2390-475A-947B-AFAB55BFBCF1}">
            <pc226:cmChg xmlns:pc226="http://schemas.microsoft.com/office/powerpoint/2022/06/main/command" chg="mod">
              <pc226:chgData name="Leah Montner Dixon" userId="d5b2ae9e-9213-4442-b7df-4db8cbe51e5d" providerId="ADAL" clId="{D250A4CE-6511-443E-9F16-90A3731393A6}" dt="2024-12-12T15:26:51.388" v="101" actId="20577"/>
              <pc2:cmMkLst xmlns:pc2="http://schemas.microsoft.com/office/powerpoint/2019/9/main/command">
                <pc:docMk/>
                <pc:sldMk cId="1871754400" sldId="2146846440"/>
                <pc2:cmMk id="{8D19B697-B16B-4255-9C20-BB49351E00F9}"/>
              </pc2:cmMkLst>
            </pc226:cmChg>
          </p:ext>
        </pc:extLst>
      </pc:sldChg>
      <pc:sldChg chg="modSp mod">
        <pc:chgData name="Leah Montner Dixon" userId="d5b2ae9e-9213-4442-b7df-4db8cbe51e5d" providerId="ADAL" clId="{D250A4CE-6511-443E-9F16-90A3731393A6}" dt="2024-12-12T15:46:57.378" v="473" actId="207"/>
        <pc:sldMkLst>
          <pc:docMk/>
          <pc:sldMk cId="2280213457" sldId="2146846441"/>
        </pc:sldMkLst>
        <pc:spChg chg="mod">
          <ac:chgData name="Leah Montner Dixon" userId="d5b2ae9e-9213-4442-b7df-4db8cbe51e5d" providerId="ADAL" clId="{D250A4CE-6511-443E-9F16-90A3731393A6}" dt="2024-12-12T15:46:57.378" v="473" actId="207"/>
          <ac:spMkLst>
            <pc:docMk/>
            <pc:sldMk cId="2280213457" sldId="2146846441"/>
            <ac:spMk id="9" creationId="{D5841160-D219-C06F-0C7B-405588053CAE}"/>
          </ac:spMkLst>
        </pc:spChg>
      </pc:sldChg>
      <pc:sldChg chg="delSp modSp mod">
        <pc:chgData name="Leah Montner Dixon" userId="d5b2ae9e-9213-4442-b7df-4db8cbe51e5d" providerId="ADAL" clId="{D250A4CE-6511-443E-9F16-90A3731393A6}" dt="2024-12-12T16:32:20.182" v="1002" actId="207"/>
        <pc:sldMkLst>
          <pc:docMk/>
          <pc:sldMk cId="4138608931" sldId="2146846443"/>
        </pc:sldMkLst>
        <pc:spChg chg="mod ord">
          <ac:chgData name="Leah Montner Dixon" userId="d5b2ae9e-9213-4442-b7df-4db8cbe51e5d" providerId="ADAL" clId="{D250A4CE-6511-443E-9F16-90A3731393A6}" dt="2024-12-12T16:25:31.321" v="932" actId="167"/>
          <ac:spMkLst>
            <pc:docMk/>
            <pc:sldMk cId="4138608931" sldId="2146846443"/>
            <ac:spMk id="9" creationId="{C6D5B8B9-E81C-8140-42C8-4951FAFECB20}"/>
          </ac:spMkLst>
        </pc:spChg>
        <pc:spChg chg="mod">
          <ac:chgData name="Leah Montner Dixon" userId="d5b2ae9e-9213-4442-b7df-4db8cbe51e5d" providerId="ADAL" clId="{D250A4CE-6511-443E-9F16-90A3731393A6}" dt="2024-12-12T16:32:20.182" v="1002" actId="207"/>
          <ac:spMkLst>
            <pc:docMk/>
            <pc:sldMk cId="4138608931" sldId="2146846443"/>
            <ac:spMk id="40" creationId="{0489365C-C7E1-A5A0-60EB-3446D6259CD6}"/>
          </ac:spMkLst>
        </pc:spChg>
        <pc:spChg chg="mod">
          <ac:chgData name="Leah Montner Dixon" userId="d5b2ae9e-9213-4442-b7df-4db8cbe51e5d" providerId="ADAL" clId="{D250A4CE-6511-443E-9F16-90A3731393A6}" dt="2024-12-12T16:32:20.182" v="1002" actId="207"/>
          <ac:spMkLst>
            <pc:docMk/>
            <pc:sldMk cId="4138608931" sldId="2146846443"/>
            <ac:spMk id="41" creationId="{BFB26A55-B9C4-0F16-5300-5C2D07327E31}"/>
          </ac:spMkLst>
        </pc:spChg>
        <pc:spChg chg="mod">
          <ac:chgData name="Leah Montner Dixon" userId="d5b2ae9e-9213-4442-b7df-4db8cbe51e5d" providerId="ADAL" clId="{D250A4CE-6511-443E-9F16-90A3731393A6}" dt="2024-12-12T16:32:20.182" v="1002" actId="207"/>
          <ac:spMkLst>
            <pc:docMk/>
            <pc:sldMk cId="4138608931" sldId="2146846443"/>
            <ac:spMk id="42" creationId="{F21ED30C-77CA-E78C-ACD9-CC2E46D289A4}"/>
          </ac:spMkLst>
        </pc:spChg>
        <pc:spChg chg="mod">
          <ac:chgData name="Leah Montner Dixon" userId="d5b2ae9e-9213-4442-b7df-4db8cbe51e5d" providerId="ADAL" clId="{D250A4CE-6511-443E-9F16-90A3731393A6}" dt="2024-12-12T16:32:20.182" v="1002" actId="207"/>
          <ac:spMkLst>
            <pc:docMk/>
            <pc:sldMk cId="4138608931" sldId="2146846443"/>
            <ac:spMk id="43" creationId="{D3EE5A4D-CC8B-F1AE-18D4-035AA9ABB571}"/>
          </ac:spMkLst>
        </pc:spChg>
        <pc:spChg chg="mod">
          <ac:chgData name="Leah Montner Dixon" userId="d5b2ae9e-9213-4442-b7df-4db8cbe51e5d" providerId="ADAL" clId="{D250A4CE-6511-443E-9F16-90A3731393A6}" dt="2024-12-12T16:32:20.182" v="1002" actId="207"/>
          <ac:spMkLst>
            <pc:docMk/>
            <pc:sldMk cId="4138608931" sldId="2146846443"/>
            <ac:spMk id="44" creationId="{E73E7046-8437-C4A3-FA15-9D51A17B4DF2}"/>
          </ac:spMkLst>
        </pc:spChg>
      </pc:sldChg>
      <pc:sldChg chg="delSp modSp mod">
        <pc:chgData name="Leah Montner Dixon" userId="d5b2ae9e-9213-4442-b7df-4db8cbe51e5d" providerId="ADAL" clId="{D250A4CE-6511-443E-9F16-90A3731393A6}" dt="2024-12-12T15:46:25.677" v="455" actId="207"/>
        <pc:sldMkLst>
          <pc:docMk/>
          <pc:sldMk cId="3917324602" sldId="2146846446"/>
        </pc:sldMkLst>
        <pc:spChg chg="mod ord">
          <ac:chgData name="Leah Montner Dixon" userId="d5b2ae9e-9213-4442-b7df-4db8cbe51e5d" providerId="ADAL" clId="{D250A4CE-6511-443E-9F16-90A3731393A6}" dt="2024-12-12T15:46:25.677" v="455" actId="207"/>
          <ac:spMkLst>
            <pc:docMk/>
            <pc:sldMk cId="3917324602" sldId="2146846446"/>
            <ac:spMk id="13" creationId="{1928A0E1-72A2-FBA9-E621-0EA4D8851AAF}"/>
          </ac:spMkLst>
        </pc:spChg>
      </pc:sldChg>
      <pc:sldChg chg="delSp modSp mod">
        <pc:chgData name="Leah Montner Dixon" userId="d5b2ae9e-9213-4442-b7df-4db8cbe51e5d" providerId="ADAL" clId="{D250A4CE-6511-443E-9F16-90A3731393A6}" dt="2024-12-12T16:30:19.400" v="996" actId="115"/>
        <pc:sldMkLst>
          <pc:docMk/>
          <pc:sldMk cId="1775664812" sldId="2146846448"/>
        </pc:sldMkLst>
        <pc:spChg chg="mod">
          <ac:chgData name="Leah Montner Dixon" userId="d5b2ae9e-9213-4442-b7df-4db8cbe51e5d" providerId="ADAL" clId="{D250A4CE-6511-443E-9F16-90A3731393A6}" dt="2024-12-12T16:30:19.400" v="996" actId="115"/>
          <ac:spMkLst>
            <pc:docMk/>
            <pc:sldMk cId="1775664812" sldId="2146846448"/>
            <ac:spMk id="8" creationId="{00F05C23-108D-249F-6904-432A694CC379}"/>
          </ac:spMkLst>
        </pc:spChg>
        <pc:spChg chg="mod ord">
          <ac:chgData name="Leah Montner Dixon" userId="d5b2ae9e-9213-4442-b7df-4db8cbe51e5d" providerId="ADAL" clId="{D250A4CE-6511-443E-9F16-90A3731393A6}" dt="2024-12-12T15:47:05.068" v="483" actId="167"/>
          <ac:spMkLst>
            <pc:docMk/>
            <pc:sldMk cId="1775664812" sldId="2146846448"/>
            <ac:spMk id="12" creationId="{83C42C79-4E1B-D314-E6DC-CF1FD901D72F}"/>
          </ac:spMkLst>
        </pc:spChg>
        <pc:spChg chg="mod">
          <ac:chgData name="Leah Montner Dixon" userId="d5b2ae9e-9213-4442-b7df-4db8cbe51e5d" providerId="ADAL" clId="{D250A4CE-6511-443E-9F16-90A3731393A6}" dt="2024-12-12T16:30:15.823" v="995" actId="115"/>
          <ac:spMkLst>
            <pc:docMk/>
            <pc:sldMk cId="1775664812" sldId="2146846448"/>
            <ac:spMk id="13" creationId="{CD4C763A-D303-9E4B-9902-7C29790706A7}"/>
          </ac:spMkLst>
        </pc:spChg>
      </pc:sldChg>
      <pc:sldChg chg="addSp delSp modSp mod">
        <pc:chgData name="Leah Montner Dixon" userId="d5b2ae9e-9213-4442-b7df-4db8cbe51e5d" providerId="ADAL" clId="{D250A4CE-6511-443E-9F16-90A3731393A6}" dt="2024-12-12T15:49:03.363" v="524" actId="165"/>
        <pc:sldMkLst>
          <pc:docMk/>
          <pc:sldMk cId="473095454" sldId="2147376339"/>
        </pc:sldMkLst>
        <pc:spChg chg="mod">
          <ac:chgData name="Leah Montner Dixon" userId="d5b2ae9e-9213-4442-b7df-4db8cbe51e5d" providerId="ADAL" clId="{D250A4CE-6511-443E-9F16-90A3731393A6}" dt="2024-12-12T15:42:54.957" v="414" actId="1035"/>
          <ac:spMkLst>
            <pc:docMk/>
            <pc:sldMk cId="473095454" sldId="2147376339"/>
            <ac:spMk id="19" creationId="{14906A9F-EC84-8D96-6DF0-9F18125A76DA}"/>
          </ac:spMkLst>
        </pc:spChg>
        <pc:spChg chg="mod">
          <ac:chgData name="Leah Montner Dixon" userId="d5b2ae9e-9213-4442-b7df-4db8cbe51e5d" providerId="ADAL" clId="{D250A4CE-6511-443E-9F16-90A3731393A6}" dt="2024-12-12T15:49:01.610" v="523" actId="465"/>
          <ac:spMkLst>
            <pc:docMk/>
            <pc:sldMk cId="473095454" sldId="2147376339"/>
            <ac:spMk id="22" creationId="{F07E4501-049D-4E84-AE64-0B76A404E629}"/>
          </ac:spMkLst>
        </pc:spChg>
        <pc:spChg chg="mod topLvl">
          <ac:chgData name="Leah Montner Dixon" userId="d5b2ae9e-9213-4442-b7df-4db8cbe51e5d" providerId="ADAL" clId="{D250A4CE-6511-443E-9F16-90A3731393A6}" dt="2024-12-12T15:49:03.363" v="524" actId="165"/>
          <ac:spMkLst>
            <pc:docMk/>
            <pc:sldMk cId="473095454" sldId="2147376339"/>
            <ac:spMk id="24" creationId="{F747314C-5B06-CCED-2111-EE988C752870}"/>
          </ac:spMkLst>
        </pc:spChg>
        <pc:spChg chg="mod">
          <ac:chgData name="Leah Montner Dixon" userId="d5b2ae9e-9213-4442-b7df-4db8cbe51e5d" providerId="ADAL" clId="{D250A4CE-6511-443E-9F16-90A3731393A6}" dt="2024-12-12T15:49:01.610" v="523" actId="465"/>
          <ac:spMkLst>
            <pc:docMk/>
            <pc:sldMk cId="473095454" sldId="2147376339"/>
            <ac:spMk id="25" creationId="{0B69D3F3-A83C-5309-D4DF-3A1DF78234AD}"/>
          </ac:spMkLst>
        </pc:spChg>
        <pc:spChg chg="mod topLvl">
          <ac:chgData name="Leah Montner Dixon" userId="d5b2ae9e-9213-4442-b7df-4db8cbe51e5d" providerId="ADAL" clId="{D250A4CE-6511-443E-9F16-90A3731393A6}" dt="2024-12-12T15:49:03.363" v="524" actId="165"/>
          <ac:spMkLst>
            <pc:docMk/>
            <pc:sldMk cId="473095454" sldId="2147376339"/>
            <ac:spMk id="29" creationId="{91F7594A-9CAC-E879-ED61-53733AF95544}"/>
          </ac:spMkLst>
        </pc:spChg>
        <pc:spChg chg="mod topLvl">
          <ac:chgData name="Leah Montner Dixon" userId="d5b2ae9e-9213-4442-b7df-4db8cbe51e5d" providerId="ADAL" clId="{D250A4CE-6511-443E-9F16-90A3731393A6}" dt="2024-12-12T15:49:03.363" v="524" actId="165"/>
          <ac:spMkLst>
            <pc:docMk/>
            <pc:sldMk cId="473095454" sldId="2147376339"/>
            <ac:spMk id="30" creationId="{54747E90-D982-C628-6F73-8E353FC590E4}"/>
          </ac:spMkLst>
        </pc:spChg>
        <pc:spChg chg="mod topLvl">
          <ac:chgData name="Leah Montner Dixon" userId="d5b2ae9e-9213-4442-b7df-4db8cbe51e5d" providerId="ADAL" clId="{D250A4CE-6511-443E-9F16-90A3731393A6}" dt="2024-12-12T15:49:03.363" v="524" actId="165"/>
          <ac:spMkLst>
            <pc:docMk/>
            <pc:sldMk cId="473095454" sldId="2147376339"/>
            <ac:spMk id="37" creationId="{01486ACD-5BA6-225C-19B8-50CFED90E5AD}"/>
          </ac:spMkLst>
        </pc:spChg>
        <pc:spChg chg="mod topLvl">
          <ac:chgData name="Leah Montner Dixon" userId="d5b2ae9e-9213-4442-b7df-4db8cbe51e5d" providerId="ADAL" clId="{D250A4CE-6511-443E-9F16-90A3731393A6}" dt="2024-12-12T15:49:03.363" v="524" actId="165"/>
          <ac:spMkLst>
            <pc:docMk/>
            <pc:sldMk cId="473095454" sldId="2147376339"/>
            <ac:spMk id="38" creationId="{6F2D765A-9A00-969B-A5D9-0AEF12500C04}"/>
          </ac:spMkLst>
        </pc:spChg>
        <pc:spChg chg="mod topLvl">
          <ac:chgData name="Leah Montner Dixon" userId="d5b2ae9e-9213-4442-b7df-4db8cbe51e5d" providerId="ADAL" clId="{D250A4CE-6511-443E-9F16-90A3731393A6}" dt="2024-12-12T15:49:03.363" v="524" actId="165"/>
          <ac:spMkLst>
            <pc:docMk/>
            <pc:sldMk cId="473095454" sldId="2147376339"/>
            <ac:spMk id="39" creationId="{538C5D78-5EB7-59DD-FCE0-77160EE13754}"/>
          </ac:spMkLst>
        </pc:spChg>
        <pc:spChg chg="mod topLvl">
          <ac:chgData name="Leah Montner Dixon" userId="d5b2ae9e-9213-4442-b7df-4db8cbe51e5d" providerId="ADAL" clId="{D250A4CE-6511-443E-9F16-90A3731393A6}" dt="2024-12-12T15:49:03.363" v="524" actId="165"/>
          <ac:spMkLst>
            <pc:docMk/>
            <pc:sldMk cId="473095454" sldId="2147376339"/>
            <ac:spMk id="40" creationId="{AD41B62F-4E61-E53B-43C0-51639D4623D4}"/>
          </ac:spMkLst>
        </pc:spChg>
        <pc:spChg chg="mod topLvl">
          <ac:chgData name="Leah Montner Dixon" userId="d5b2ae9e-9213-4442-b7df-4db8cbe51e5d" providerId="ADAL" clId="{D250A4CE-6511-443E-9F16-90A3731393A6}" dt="2024-12-12T15:49:03.363" v="524" actId="165"/>
          <ac:spMkLst>
            <pc:docMk/>
            <pc:sldMk cId="473095454" sldId="2147376339"/>
            <ac:spMk id="41" creationId="{124DAB8F-ECFE-B30D-750D-08378447FA9C}"/>
          </ac:spMkLst>
        </pc:spChg>
        <pc:cxnChg chg="mod">
          <ac:chgData name="Leah Montner Dixon" userId="d5b2ae9e-9213-4442-b7df-4db8cbe51e5d" providerId="ADAL" clId="{D250A4CE-6511-443E-9F16-90A3731393A6}" dt="2024-12-12T15:49:01.610" v="523" actId="465"/>
          <ac:cxnSpMkLst>
            <pc:docMk/>
            <pc:sldMk cId="473095454" sldId="2147376339"/>
            <ac:cxnSpMk id="35" creationId="{CF625642-0D92-7B6C-F469-B2C90E15C116}"/>
          </ac:cxnSpMkLst>
        </pc:cxnChg>
      </pc:sldChg>
      <pc:sldChg chg="modSp mod">
        <pc:chgData name="Leah Montner Dixon" userId="d5b2ae9e-9213-4442-b7df-4db8cbe51e5d" providerId="ADAL" clId="{D250A4CE-6511-443E-9F16-90A3731393A6}" dt="2024-12-12T16:29:24.015" v="990" actId="404"/>
        <pc:sldMkLst>
          <pc:docMk/>
          <pc:sldMk cId="1742046505" sldId="2147376340"/>
        </pc:sldMkLst>
        <pc:spChg chg="mod">
          <ac:chgData name="Leah Montner Dixon" userId="d5b2ae9e-9213-4442-b7df-4db8cbe51e5d" providerId="ADAL" clId="{D250A4CE-6511-443E-9F16-90A3731393A6}" dt="2024-12-12T16:29:24.015" v="990" actId="404"/>
          <ac:spMkLst>
            <pc:docMk/>
            <pc:sldMk cId="1742046505" sldId="2147376340"/>
            <ac:spMk id="3" creationId="{CC9512EA-F2E0-4391-DC5F-21083C0F5131}"/>
          </ac:spMkLst>
        </pc:spChg>
        <pc:spChg chg="mod">
          <ac:chgData name="Leah Montner Dixon" userId="d5b2ae9e-9213-4442-b7df-4db8cbe51e5d" providerId="ADAL" clId="{D250A4CE-6511-443E-9F16-90A3731393A6}" dt="2024-12-12T15:47:27.074" v="498" actId="207"/>
          <ac:spMkLst>
            <pc:docMk/>
            <pc:sldMk cId="1742046505" sldId="2147376340"/>
            <ac:spMk id="10" creationId="{D2392303-4327-905C-690B-B16D5A8AEAE4}"/>
          </ac:spMkLst>
        </pc:spChg>
        <pc:spChg chg="mod">
          <ac:chgData name="Leah Montner Dixon" userId="d5b2ae9e-9213-4442-b7df-4db8cbe51e5d" providerId="ADAL" clId="{D250A4CE-6511-443E-9F16-90A3731393A6}" dt="2024-12-12T16:28:52.417" v="966" actId="20577"/>
          <ac:spMkLst>
            <pc:docMk/>
            <pc:sldMk cId="1742046505" sldId="2147376340"/>
            <ac:spMk id="14" creationId="{24B033DF-FD7F-8717-4F75-A879D246DEB2}"/>
          </ac:spMkLst>
        </pc:spChg>
      </pc:sldChg>
      <pc:sldChg chg="delSp modSp mod">
        <pc:chgData name="Leah Montner Dixon" userId="d5b2ae9e-9213-4442-b7df-4db8cbe51e5d" providerId="ADAL" clId="{D250A4CE-6511-443E-9F16-90A3731393A6}" dt="2024-12-12T16:27:40.936" v="945" actId="1035"/>
        <pc:sldMkLst>
          <pc:docMk/>
          <pc:sldMk cId="587042718" sldId="2147376342"/>
        </pc:sldMkLst>
        <pc:spChg chg="mod">
          <ac:chgData name="Leah Montner Dixon" userId="d5b2ae9e-9213-4442-b7df-4db8cbe51e5d" providerId="ADAL" clId="{D250A4CE-6511-443E-9F16-90A3731393A6}" dt="2024-12-12T16:27:40.936" v="945" actId="1035"/>
          <ac:spMkLst>
            <pc:docMk/>
            <pc:sldMk cId="587042718" sldId="2147376342"/>
            <ac:spMk id="11" creationId="{0B2B525A-40B6-56E3-5949-6BB84EFEDF0C}"/>
          </ac:spMkLst>
        </pc:spChg>
        <pc:spChg chg="mod">
          <ac:chgData name="Leah Montner Dixon" userId="d5b2ae9e-9213-4442-b7df-4db8cbe51e5d" providerId="ADAL" clId="{D250A4CE-6511-443E-9F16-90A3731393A6}" dt="2024-12-12T14:23:02.608" v="16" actId="14100"/>
          <ac:spMkLst>
            <pc:docMk/>
            <pc:sldMk cId="587042718" sldId="2147376342"/>
            <ac:spMk id="12" creationId="{7FF476BE-BFC1-CC5A-6539-C60C4F71DAF9}"/>
          </ac:spMkLst>
        </pc:spChg>
        <pc:spChg chg="mod ord">
          <ac:chgData name="Leah Montner Dixon" userId="d5b2ae9e-9213-4442-b7df-4db8cbe51e5d" providerId="ADAL" clId="{D250A4CE-6511-443E-9F16-90A3731393A6}" dt="2024-12-12T14:23:10.761" v="20" actId="207"/>
          <ac:spMkLst>
            <pc:docMk/>
            <pc:sldMk cId="587042718" sldId="2147376342"/>
            <ac:spMk id="53" creationId="{9FAFBA2C-02CF-3991-014B-3B2A2488CD5D}"/>
          </ac:spMkLst>
        </pc:spChg>
      </pc:sldChg>
    </pc:docChg>
  </pc:docChgLst>
  <pc:docChgLst>
    <pc:chgData name="Leah Montner Dixon" userId="d5b2ae9e-9213-4442-b7df-4db8cbe51e5d" providerId="ADAL" clId="{B5B062AB-C649-4452-ACB5-FA6558DF09C0}"/>
    <pc:docChg chg="custSel modSld">
      <pc:chgData name="Leah Montner Dixon" userId="d5b2ae9e-9213-4442-b7df-4db8cbe51e5d" providerId="ADAL" clId="{B5B062AB-C649-4452-ACB5-FA6558DF09C0}" dt="2025-01-03T16:21:09.547" v="42" actId="1036"/>
      <pc:docMkLst>
        <pc:docMk/>
      </pc:docMkLst>
      <pc:sldChg chg="addSp delSp modSp mod">
        <pc:chgData name="Leah Montner Dixon" userId="d5b2ae9e-9213-4442-b7df-4db8cbe51e5d" providerId="ADAL" clId="{B5B062AB-C649-4452-ACB5-FA6558DF09C0}" dt="2025-01-03T16:16:17.146" v="31"/>
        <pc:sldMkLst>
          <pc:docMk/>
          <pc:sldMk cId="3110856516" sldId="2144328304"/>
        </pc:sldMkLst>
        <pc:spChg chg="mod">
          <ac:chgData name="Leah Montner Dixon" userId="d5b2ae9e-9213-4442-b7df-4db8cbe51e5d" providerId="ADAL" clId="{B5B062AB-C649-4452-ACB5-FA6558DF09C0}" dt="2025-01-03T16:06:09.242" v="1"/>
          <ac:spMkLst>
            <pc:docMk/>
            <pc:sldMk cId="3110856516" sldId="2144328304"/>
            <ac:spMk id="3" creationId="{85534B21-5770-ADB8-0344-426047EF1A48}"/>
          </ac:spMkLst>
        </pc:spChg>
        <pc:spChg chg="mod">
          <ac:chgData name="Leah Montner Dixon" userId="d5b2ae9e-9213-4442-b7df-4db8cbe51e5d" providerId="ADAL" clId="{B5B062AB-C649-4452-ACB5-FA6558DF09C0}" dt="2025-01-03T16:16:17.146" v="31"/>
          <ac:spMkLst>
            <pc:docMk/>
            <pc:sldMk cId="3110856516" sldId="2144328304"/>
            <ac:spMk id="6" creationId="{D8F81758-ADA6-5CDB-EF92-A874CE577BBD}"/>
          </ac:spMkLst>
        </pc:spChg>
        <pc:spChg chg="mod">
          <ac:chgData name="Leah Montner Dixon" userId="d5b2ae9e-9213-4442-b7df-4db8cbe51e5d" providerId="ADAL" clId="{B5B062AB-C649-4452-ACB5-FA6558DF09C0}" dt="2025-01-03T16:15:41.203" v="27"/>
          <ac:spMkLst>
            <pc:docMk/>
            <pc:sldMk cId="3110856516" sldId="2144328304"/>
            <ac:spMk id="12" creationId="{EE7F83AC-438F-7C2C-51FA-291AF571ABAB}"/>
          </ac:spMkLst>
        </pc:spChg>
        <pc:spChg chg="mod">
          <ac:chgData name="Leah Montner Dixon" userId="d5b2ae9e-9213-4442-b7df-4db8cbe51e5d" providerId="ADAL" clId="{B5B062AB-C649-4452-ACB5-FA6558DF09C0}" dt="2025-01-03T16:16:05.765" v="29"/>
          <ac:spMkLst>
            <pc:docMk/>
            <pc:sldMk cId="3110856516" sldId="2144328304"/>
            <ac:spMk id="17" creationId="{080F13E1-C0A7-C902-E6C9-10A2DE84C1A1}"/>
          </ac:spMkLst>
        </pc:spChg>
        <pc:spChg chg="mod">
          <ac:chgData name="Leah Montner Dixon" userId="d5b2ae9e-9213-4442-b7df-4db8cbe51e5d" providerId="ADAL" clId="{B5B062AB-C649-4452-ACB5-FA6558DF09C0}" dt="2025-01-03T16:15:27.550" v="25"/>
          <ac:spMkLst>
            <pc:docMk/>
            <pc:sldMk cId="3110856516" sldId="2144328304"/>
            <ac:spMk id="18" creationId="{466DA252-985D-5C04-8FB2-D4D247BAA748}"/>
          </ac:spMkLst>
        </pc:spChg>
        <pc:spChg chg="mod">
          <ac:chgData name="Leah Montner Dixon" userId="d5b2ae9e-9213-4442-b7df-4db8cbe51e5d" providerId="ADAL" clId="{B5B062AB-C649-4452-ACB5-FA6558DF09C0}" dt="2025-01-03T16:15:09.337" v="23" actId="20577"/>
          <ac:spMkLst>
            <pc:docMk/>
            <pc:sldMk cId="3110856516" sldId="2144328304"/>
            <ac:spMk id="21" creationId="{2815605B-1D8C-543A-8D31-2508E5889FE5}"/>
          </ac:spMkLst>
        </pc:spChg>
        <pc:picChg chg="add mod ord">
          <ac:chgData name="Leah Montner Dixon" userId="d5b2ae9e-9213-4442-b7df-4db8cbe51e5d" providerId="ADAL" clId="{B5B062AB-C649-4452-ACB5-FA6558DF09C0}" dt="2025-01-03T16:16:13.110" v="30"/>
          <ac:picMkLst>
            <pc:docMk/>
            <pc:sldMk cId="3110856516" sldId="2144328304"/>
            <ac:picMk id="5" creationId="{41E61D7E-BB99-0186-455C-3A077F14B42A}"/>
          </ac:picMkLst>
        </pc:picChg>
        <pc:picChg chg="del">
          <ac:chgData name="Leah Montner Dixon" userId="d5b2ae9e-9213-4442-b7df-4db8cbe51e5d" providerId="ADAL" clId="{B5B062AB-C649-4452-ACB5-FA6558DF09C0}" dt="2025-01-03T16:14:44.036" v="20" actId="478"/>
          <ac:picMkLst>
            <pc:docMk/>
            <pc:sldMk cId="3110856516" sldId="2144328304"/>
            <ac:picMk id="7" creationId="{B7C68929-D79F-324F-FAF8-8257C8D87026}"/>
          </ac:picMkLst>
        </pc:picChg>
        <pc:picChg chg="mod">
          <ac:chgData name="Leah Montner Dixon" userId="d5b2ae9e-9213-4442-b7df-4db8cbe51e5d" providerId="ADAL" clId="{B5B062AB-C649-4452-ACB5-FA6558DF09C0}" dt="2025-01-03T16:15:22.827" v="24"/>
          <ac:picMkLst>
            <pc:docMk/>
            <pc:sldMk cId="3110856516" sldId="2144328304"/>
            <ac:picMk id="8" creationId="{F87BA705-FE34-3898-9522-CEA9DA054914}"/>
          </ac:picMkLst>
        </pc:picChg>
        <pc:picChg chg="mod">
          <ac:chgData name="Leah Montner Dixon" userId="d5b2ae9e-9213-4442-b7df-4db8cbe51e5d" providerId="ADAL" clId="{B5B062AB-C649-4452-ACB5-FA6558DF09C0}" dt="2025-01-03T16:15:00.482" v="21"/>
          <ac:picMkLst>
            <pc:docMk/>
            <pc:sldMk cId="3110856516" sldId="2144328304"/>
            <ac:picMk id="10" creationId="{521B43F8-E21F-6720-44B8-C1CB0CDAC13F}"/>
          </ac:picMkLst>
        </pc:picChg>
        <pc:picChg chg="mod">
          <ac:chgData name="Leah Montner Dixon" userId="d5b2ae9e-9213-4442-b7df-4db8cbe51e5d" providerId="ADAL" clId="{B5B062AB-C649-4452-ACB5-FA6558DF09C0}" dt="2025-01-03T16:15:37.961" v="26"/>
          <ac:picMkLst>
            <pc:docMk/>
            <pc:sldMk cId="3110856516" sldId="2144328304"/>
            <ac:picMk id="14" creationId="{BD2A9864-D787-96B4-EDAE-73BF33D48AA6}"/>
          </ac:picMkLst>
        </pc:picChg>
        <pc:picChg chg="mod">
          <ac:chgData name="Leah Montner Dixon" userId="d5b2ae9e-9213-4442-b7df-4db8cbe51e5d" providerId="ADAL" clId="{B5B062AB-C649-4452-ACB5-FA6558DF09C0}" dt="2025-01-03T16:06:02.030" v="0"/>
          <ac:picMkLst>
            <pc:docMk/>
            <pc:sldMk cId="3110856516" sldId="2144328304"/>
            <ac:picMk id="20" creationId="{76183751-1A3B-C860-98BF-41D35BA8E2A4}"/>
          </ac:picMkLst>
        </pc:picChg>
        <pc:picChg chg="mod">
          <ac:chgData name="Leah Montner Dixon" userId="d5b2ae9e-9213-4442-b7df-4db8cbe51e5d" providerId="ADAL" clId="{B5B062AB-C649-4452-ACB5-FA6558DF09C0}" dt="2025-01-03T16:15:57.338" v="28"/>
          <ac:picMkLst>
            <pc:docMk/>
            <pc:sldMk cId="3110856516" sldId="2144328304"/>
            <ac:picMk id="24" creationId="{35BA0BF6-484B-ADD3-BCDD-5D7CFFB307D3}"/>
          </ac:picMkLst>
        </pc:picChg>
      </pc:sldChg>
      <pc:sldChg chg="mod">
        <pc:chgData name="Leah Montner Dixon" userId="d5b2ae9e-9213-4442-b7df-4db8cbe51e5d" providerId="ADAL" clId="{B5B062AB-C649-4452-ACB5-FA6558DF09C0}" dt="2025-01-03T16:19:43.064" v="36" actId="27918"/>
        <pc:sldMkLst>
          <pc:docMk/>
          <pc:sldMk cId="3253186171" sldId="2146846430"/>
        </pc:sldMkLst>
      </pc:sldChg>
      <pc:sldChg chg="modSp mod">
        <pc:chgData name="Leah Montner Dixon" userId="d5b2ae9e-9213-4442-b7df-4db8cbe51e5d" providerId="ADAL" clId="{B5B062AB-C649-4452-ACB5-FA6558DF09C0}" dt="2025-01-03T16:20:00.119" v="38" actId="1036"/>
        <pc:sldMkLst>
          <pc:docMk/>
          <pc:sldMk cId="2773504443" sldId="2146846434"/>
        </pc:sldMkLst>
        <pc:spChg chg="mod">
          <ac:chgData name="Leah Montner Dixon" userId="d5b2ae9e-9213-4442-b7df-4db8cbe51e5d" providerId="ADAL" clId="{B5B062AB-C649-4452-ACB5-FA6558DF09C0}" dt="2025-01-03T16:20:00.119" v="38" actId="1036"/>
          <ac:spMkLst>
            <pc:docMk/>
            <pc:sldMk cId="2773504443" sldId="2146846434"/>
            <ac:spMk id="14" creationId="{ABD32231-75FA-48C1-C519-DD757DF70E8C}"/>
          </ac:spMkLst>
        </pc:spChg>
      </pc:sldChg>
      <pc:sldChg chg="modSp mod">
        <pc:chgData name="Leah Montner Dixon" userId="d5b2ae9e-9213-4442-b7df-4db8cbe51e5d" providerId="ADAL" clId="{B5B062AB-C649-4452-ACB5-FA6558DF09C0}" dt="2025-01-03T16:20:27.465" v="39" actId="20577"/>
        <pc:sldMkLst>
          <pc:docMk/>
          <pc:sldMk cId="3720899752" sldId="2146846438"/>
        </pc:sldMkLst>
        <pc:spChg chg="mod">
          <ac:chgData name="Leah Montner Dixon" userId="d5b2ae9e-9213-4442-b7df-4db8cbe51e5d" providerId="ADAL" clId="{B5B062AB-C649-4452-ACB5-FA6558DF09C0}" dt="2025-01-03T16:20:27.465" v="39" actId="20577"/>
          <ac:spMkLst>
            <pc:docMk/>
            <pc:sldMk cId="3720899752" sldId="2146846438"/>
            <ac:spMk id="41" creationId="{22347156-15D9-687B-BC93-B0208E73CDE7}"/>
          </ac:spMkLst>
        </pc:spChg>
      </pc:sldChg>
      <pc:sldChg chg="modSp mod">
        <pc:chgData name="Leah Montner Dixon" userId="d5b2ae9e-9213-4442-b7df-4db8cbe51e5d" providerId="ADAL" clId="{B5B062AB-C649-4452-ACB5-FA6558DF09C0}" dt="2025-01-03T16:21:09.547" v="42" actId="1036"/>
        <pc:sldMkLst>
          <pc:docMk/>
          <pc:sldMk cId="1751800210" sldId="2146846439"/>
        </pc:sldMkLst>
        <pc:spChg chg="mod">
          <ac:chgData name="Leah Montner Dixon" userId="d5b2ae9e-9213-4442-b7df-4db8cbe51e5d" providerId="ADAL" clId="{B5B062AB-C649-4452-ACB5-FA6558DF09C0}" dt="2025-01-03T16:21:09.547" v="42" actId="1036"/>
          <ac:spMkLst>
            <pc:docMk/>
            <pc:sldMk cId="1751800210" sldId="2146846439"/>
            <ac:spMk id="17" creationId="{A4BCE046-4C2D-5FFA-E455-B8098322ED71}"/>
          </ac:spMkLst>
        </pc:spChg>
      </pc:sldChg>
      <pc:sldChg chg="modSp mod">
        <pc:chgData name="Leah Montner Dixon" userId="d5b2ae9e-9213-4442-b7df-4db8cbe51e5d" providerId="ADAL" clId="{B5B062AB-C649-4452-ACB5-FA6558DF09C0}" dt="2025-01-03T16:19:25.750" v="32" actId="20577"/>
        <pc:sldMkLst>
          <pc:docMk/>
          <pc:sldMk cId="1222188711" sldId="2146846450"/>
        </pc:sldMkLst>
        <pc:spChg chg="mod">
          <ac:chgData name="Leah Montner Dixon" userId="d5b2ae9e-9213-4442-b7df-4db8cbe51e5d" providerId="ADAL" clId="{B5B062AB-C649-4452-ACB5-FA6558DF09C0}" dt="2025-01-03T16:19:25.750" v="32" actId="20577"/>
          <ac:spMkLst>
            <pc:docMk/>
            <pc:sldMk cId="1222188711" sldId="2146846450"/>
            <ac:spMk id="7" creationId="{99962F13-6BDD-5BEF-2F7D-47F118B689DA}"/>
          </ac:spMkLst>
        </pc:spChg>
      </pc:sldChg>
    </pc:docChg>
  </pc:docChgLst>
  <pc:docChgLst>
    <pc:chgData name="Karolina Guillen" userId="c1c08796-a0be-47c6-af52-5d31fd96ec50" providerId="ADAL" clId="{696D4D83-2E09-4B29-A03E-C1D638A9E883}"/>
    <pc:docChg chg="modSld">
      <pc:chgData name="Karolina Guillen" userId="c1c08796-a0be-47c6-af52-5d31fd96ec50" providerId="ADAL" clId="{696D4D83-2E09-4B29-A03E-C1D638A9E883}" dt="2024-12-12T15:56:19.188" v="0" actId="207"/>
      <pc:docMkLst>
        <pc:docMk/>
      </pc:docMkLst>
      <pc:sldChg chg="modSp mod">
        <pc:chgData name="Karolina Guillen" userId="c1c08796-a0be-47c6-af52-5d31fd96ec50" providerId="ADAL" clId="{696D4D83-2E09-4B29-A03E-C1D638A9E883}" dt="2024-12-12T15:56:19.188" v="0" actId="207"/>
        <pc:sldMkLst>
          <pc:docMk/>
          <pc:sldMk cId="1576442035" sldId="2146846437"/>
        </pc:sldMkLst>
        <pc:spChg chg="mod">
          <ac:chgData name="Karolina Guillen" userId="c1c08796-a0be-47c6-af52-5d31fd96ec50" providerId="ADAL" clId="{696D4D83-2E09-4B29-A03E-C1D638A9E883}" dt="2024-12-12T15:56:19.188" v="0" actId="207"/>
          <ac:spMkLst>
            <pc:docMk/>
            <pc:sldMk cId="1576442035" sldId="2146846437"/>
            <ac:spMk id="9" creationId="{86FE6C95-6B2E-0281-5440-7ACD3F92872C}"/>
          </ac:spMkLst>
        </pc:spChg>
      </pc:sldChg>
    </pc:docChg>
  </pc:docChgLst>
  <pc:docChgLst>
    <pc:chgData name="Leah Montner Dixon" userId="d5b2ae9e-9213-4442-b7df-4db8cbe51e5d" providerId="ADAL" clId="{61036486-9247-496E-BB7A-7F7583884A14}"/>
    <pc:docChg chg="undo redo custSel addSld delSld modSld sldOrd">
      <pc:chgData name="Leah Montner Dixon" userId="d5b2ae9e-9213-4442-b7df-4db8cbe51e5d" providerId="ADAL" clId="{61036486-9247-496E-BB7A-7F7583884A14}" dt="2024-12-17T19:04:11.786" v="5068" actId="14100"/>
      <pc:docMkLst>
        <pc:docMk/>
      </pc:docMkLst>
      <pc:sldChg chg="modSp mod">
        <pc:chgData name="Leah Montner Dixon" userId="d5b2ae9e-9213-4442-b7df-4db8cbe51e5d" providerId="ADAL" clId="{61036486-9247-496E-BB7A-7F7583884A14}" dt="2024-12-11T22:02:55.855" v="4575" actId="20577"/>
        <pc:sldMkLst>
          <pc:docMk/>
          <pc:sldMk cId="3253186171" sldId="2146846430"/>
        </pc:sldMkLst>
        <pc:spChg chg="mod">
          <ac:chgData name="Leah Montner Dixon" userId="d5b2ae9e-9213-4442-b7df-4db8cbe51e5d" providerId="ADAL" clId="{61036486-9247-496E-BB7A-7F7583884A14}" dt="2024-12-11T22:02:55.855" v="4575" actId="20577"/>
          <ac:spMkLst>
            <pc:docMk/>
            <pc:sldMk cId="3253186171" sldId="2146846430"/>
            <ac:spMk id="7" creationId="{04103ED7-2BAC-84D9-CEB0-92260D05BC99}"/>
          </ac:spMkLst>
        </pc:spChg>
        <pc:spChg chg="mod">
          <ac:chgData name="Leah Montner Dixon" userId="d5b2ae9e-9213-4442-b7df-4db8cbe51e5d" providerId="ADAL" clId="{61036486-9247-496E-BB7A-7F7583884A14}" dt="2024-12-11T19:16:26.744" v="1991" actId="20577"/>
          <ac:spMkLst>
            <pc:docMk/>
            <pc:sldMk cId="3253186171" sldId="2146846430"/>
            <ac:spMk id="10" creationId="{90BD2CE8-810E-E6BF-7466-19DE9030006B}"/>
          </ac:spMkLst>
        </pc:spChg>
        <pc:spChg chg="mod">
          <ac:chgData name="Leah Montner Dixon" userId="d5b2ae9e-9213-4442-b7df-4db8cbe51e5d" providerId="ADAL" clId="{61036486-9247-496E-BB7A-7F7583884A14}" dt="2024-12-11T22:02:52.714" v="4570" actId="20577"/>
          <ac:spMkLst>
            <pc:docMk/>
            <pc:sldMk cId="3253186171" sldId="2146846430"/>
            <ac:spMk id="14" creationId="{9DC7962F-0053-98D7-900D-66DABA194930}"/>
          </ac:spMkLst>
        </pc:spChg>
      </pc:sldChg>
      <pc:sldChg chg="modSp mod">
        <pc:chgData name="Leah Montner Dixon" userId="d5b2ae9e-9213-4442-b7df-4db8cbe51e5d" providerId="ADAL" clId="{61036486-9247-496E-BB7A-7F7583884A14}" dt="2024-12-11T20:01:23.578" v="2903" actId="207"/>
        <pc:sldMkLst>
          <pc:docMk/>
          <pc:sldMk cId="4005668133" sldId="2146846431"/>
        </pc:sldMkLst>
        <pc:spChg chg="mod">
          <ac:chgData name="Leah Montner Dixon" userId="d5b2ae9e-9213-4442-b7df-4db8cbe51e5d" providerId="ADAL" clId="{61036486-9247-496E-BB7A-7F7583884A14}" dt="2024-12-11T20:01:23.578" v="2903" actId="207"/>
          <ac:spMkLst>
            <pc:docMk/>
            <pc:sldMk cId="4005668133" sldId="2146846431"/>
            <ac:spMk id="13" creationId="{8CF23B02-4915-B096-1B76-8B9E2630212B}"/>
          </ac:spMkLst>
        </pc:spChg>
        <pc:spChg chg="mod">
          <ac:chgData name="Leah Montner Dixon" userId="d5b2ae9e-9213-4442-b7df-4db8cbe51e5d" providerId="ADAL" clId="{61036486-9247-496E-BB7A-7F7583884A14}" dt="2024-12-11T17:42:59.562" v="1154" actId="20577"/>
          <ac:spMkLst>
            <pc:docMk/>
            <pc:sldMk cId="4005668133" sldId="2146846431"/>
            <ac:spMk id="69" creationId="{50669ECC-33B1-1EC3-9806-6FAAF7CA9706}"/>
          </ac:spMkLst>
        </pc:spChg>
        <pc:spChg chg="mod">
          <ac:chgData name="Leah Montner Dixon" userId="d5b2ae9e-9213-4442-b7df-4db8cbe51e5d" providerId="ADAL" clId="{61036486-9247-496E-BB7A-7F7583884A14}" dt="2024-12-11T17:43:08.739" v="1158" actId="20577"/>
          <ac:spMkLst>
            <pc:docMk/>
            <pc:sldMk cId="4005668133" sldId="2146846431"/>
            <ac:spMk id="70" creationId="{411A0262-C2F6-41C3-9DB0-2DED24FE5944}"/>
          </ac:spMkLst>
        </pc:spChg>
        <pc:spChg chg="mod">
          <ac:chgData name="Leah Montner Dixon" userId="d5b2ae9e-9213-4442-b7df-4db8cbe51e5d" providerId="ADAL" clId="{61036486-9247-496E-BB7A-7F7583884A14}" dt="2024-12-11T17:43:17.117" v="1160" actId="20577"/>
          <ac:spMkLst>
            <pc:docMk/>
            <pc:sldMk cId="4005668133" sldId="2146846431"/>
            <ac:spMk id="71" creationId="{DBC20F93-63BC-30FB-6313-35A526D11542}"/>
          </ac:spMkLst>
        </pc:spChg>
        <pc:spChg chg="mod">
          <ac:chgData name="Leah Montner Dixon" userId="d5b2ae9e-9213-4442-b7df-4db8cbe51e5d" providerId="ADAL" clId="{61036486-9247-496E-BB7A-7F7583884A14}" dt="2024-12-11T17:43:23.699" v="1162" actId="20577"/>
          <ac:spMkLst>
            <pc:docMk/>
            <pc:sldMk cId="4005668133" sldId="2146846431"/>
            <ac:spMk id="72" creationId="{C72BB1AC-7E0B-D15D-6FF0-2538F8900198}"/>
          </ac:spMkLst>
        </pc:spChg>
      </pc:sldChg>
      <pc:sldChg chg="addSp delSp modSp mod">
        <pc:chgData name="Leah Montner Dixon" userId="d5b2ae9e-9213-4442-b7df-4db8cbe51e5d" providerId="ADAL" clId="{61036486-9247-496E-BB7A-7F7583884A14}" dt="2024-12-11T22:28:06.847" v="5064"/>
        <pc:sldMkLst>
          <pc:docMk/>
          <pc:sldMk cId="145796093" sldId="2146846432"/>
        </pc:sldMkLst>
      </pc:sldChg>
      <pc:sldChg chg="addSp delSp modSp mod">
        <pc:chgData name="Leah Montner Dixon" userId="d5b2ae9e-9213-4442-b7df-4db8cbe51e5d" providerId="ADAL" clId="{61036486-9247-496E-BB7A-7F7583884A14}" dt="2024-12-11T22:27:05.186" v="5061" actId="478"/>
        <pc:sldMkLst>
          <pc:docMk/>
          <pc:sldMk cId="2252405251" sldId="2146846433"/>
        </pc:sldMkLst>
      </pc:sldChg>
      <pc:sldChg chg="addSp delSp modSp mod">
        <pc:chgData name="Leah Montner Dixon" userId="d5b2ae9e-9213-4442-b7df-4db8cbe51e5d" providerId="ADAL" clId="{61036486-9247-496E-BB7A-7F7583884A14}" dt="2024-12-11T22:08:31.039" v="4690" actId="20577"/>
        <pc:sldMkLst>
          <pc:docMk/>
          <pc:sldMk cId="2773504443" sldId="2146846434"/>
        </pc:sldMkLst>
        <pc:spChg chg="add mod">
          <ac:chgData name="Leah Montner Dixon" userId="d5b2ae9e-9213-4442-b7df-4db8cbe51e5d" providerId="ADAL" clId="{61036486-9247-496E-BB7A-7F7583884A14}" dt="2024-12-11T22:08:31.039" v="4690" actId="20577"/>
          <ac:spMkLst>
            <pc:docMk/>
            <pc:sldMk cId="2773504443" sldId="2146846434"/>
            <ac:spMk id="2" creationId="{F78B5E6C-D8C4-410C-1A57-A809D599CD27}"/>
          </ac:spMkLst>
        </pc:spChg>
        <pc:spChg chg="mod">
          <ac:chgData name="Leah Montner Dixon" userId="d5b2ae9e-9213-4442-b7df-4db8cbe51e5d" providerId="ADAL" clId="{61036486-9247-496E-BB7A-7F7583884A14}" dt="2024-12-11T19:42:57.156" v="2306" actId="207"/>
          <ac:spMkLst>
            <pc:docMk/>
            <pc:sldMk cId="2773504443" sldId="2146846434"/>
            <ac:spMk id="7" creationId="{7089C5F5-FFC4-2290-7277-CD10A7088768}"/>
          </ac:spMkLst>
        </pc:spChg>
        <pc:spChg chg="mod">
          <ac:chgData name="Leah Montner Dixon" userId="d5b2ae9e-9213-4442-b7df-4db8cbe51e5d" providerId="ADAL" clId="{61036486-9247-496E-BB7A-7F7583884A14}" dt="2024-12-11T22:06:42.791" v="4686" actId="20577"/>
          <ac:spMkLst>
            <pc:docMk/>
            <pc:sldMk cId="2773504443" sldId="2146846434"/>
            <ac:spMk id="14" creationId="{ABD32231-75FA-48C1-C519-DD757DF70E8C}"/>
          </ac:spMkLst>
        </pc:spChg>
        <pc:graphicFrameChg chg="add del mod">
          <ac:chgData name="Leah Montner Dixon" userId="d5b2ae9e-9213-4442-b7df-4db8cbe51e5d" providerId="ADAL" clId="{61036486-9247-496E-BB7A-7F7583884A14}" dt="2024-12-11T15:48:10.948" v="243" actId="1036"/>
          <ac:graphicFrameMkLst>
            <pc:docMk/>
            <pc:sldMk cId="2773504443" sldId="2146846434"/>
            <ac:graphicFrameMk id="8" creationId="{739C4FD3-AF20-031E-5A00-7DE9864A1582}"/>
          </ac:graphicFrameMkLst>
        </pc:graphicFrameChg>
      </pc:sldChg>
      <pc:sldChg chg="addSp delSp modSp mod modCm">
        <pc:chgData name="Leah Montner Dixon" userId="d5b2ae9e-9213-4442-b7df-4db8cbe51e5d" providerId="ADAL" clId="{61036486-9247-496E-BB7A-7F7583884A14}" dt="2024-12-11T22:09:09.554" v="4699" actId="1036"/>
        <pc:sldMkLst>
          <pc:docMk/>
          <pc:sldMk cId="899493398" sldId="2146846435"/>
        </pc:sldMkLst>
        <pc:spChg chg="mod topLvl">
          <ac:chgData name="Leah Montner Dixon" userId="d5b2ae9e-9213-4442-b7df-4db8cbe51e5d" providerId="ADAL" clId="{61036486-9247-496E-BB7A-7F7583884A14}" dt="2024-12-11T22:09:09.554" v="4699" actId="1036"/>
          <ac:spMkLst>
            <pc:docMk/>
            <pc:sldMk cId="899493398" sldId="2146846435"/>
            <ac:spMk id="3" creationId="{0959BF39-974F-8314-13AC-8705DB0AF0EA}"/>
          </ac:spMkLst>
        </pc:spChg>
        <pc:spChg chg="mod">
          <ac:chgData name="Leah Montner Dixon" userId="d5b2ae9e-9213-4442-b7df-4db8cbe51e5d" providerId="ADAL" clId="{61036486-9247-496E-BB7A-7F7583884A14}" dt="2024-12-11T17:48:40.066" v="1176" actId="207"/>
          <ac:spMkLst>
            <pc:docMk/>
            <pc:sldMk cId="899493398" sldId="2146846435"/>
            <ac:spMk id="12" creationId="{6E950492-C737-FE2F-09E8-501711A043F8}"/>
          </ac:spMkLst>
        </pc:spChg>
        <pc:spChg chg="mod">
          <ac:chgData name="Leah Montner Dixon" userId="d5b2ae9e-9213-4442-b7df-4db8cbe51e5d" providerId="ADAL" clId="{61036486-9247-496E-BB7A-7F7583884A14}" dt="2024-12-11T17:16:43.994" v="913" actId="20577"/>
          <ac:spMkLst>
            <pc:docMk/>
            <pc:sldMk cId="899493398" sldId="2146846435"/>
            <ac:spMk id="14" creationId="{4655F237-C7DE-D60A-D666-EE895D20D4BB}"/>
          </ac:spMkLst>
        </pc:spChg>
        <pc:spChg chg="mod topLvl">
          <ac:chgData name="Leah Montner Dixon" userId="d5b2ae9e-9213-4442-b7df-4db8cbe51e5d" providerId="ADAL" clId="{61036486-9247-496E-BB7A-7F7583884A14}" dt="2024-12-11T17:12:17.035" v="696" actId="1038"/>
          <ac:spMkLst>
            <pc:docMk/>
            <pc:sldMk cId="899493398" sldId="2146846435"/>
            <ac:spMk id="20" creationId="{448F12F6-FFB0-5CD9-7F62-A56F6EB2D4BF}"/>
          </ac:spMkLst>
        </pc:spChg>
        <pc:spChg chg="mod topLvl">
          <ac:chgData name="Leah Montner Dixon" userId="d5b2ae9e-9213-4442-b7df-4db8cbe51e5d" providerId="ADAL" clId="{61036486-9247-496E-BB7A-7F7583884A14}" dt="2024-12-11T17:13:10.452" v="706" actId="1038"/>
          <ac:spMkLst>
            <pc:docMk/>
            <pc:sldMk cId="899493398" sldId="2146846435"/>
            <ac:spMk id="37" creationId="{E8FBE875-1CBE-5DAD-5CC7-3A683CACB6F5}"/>
          </ac:spMkLst>
        </pc:spChg>
        <pc:graphicFrameChg chg="mod topLvl">
          <ac:chgData name="Leah Montner Dixon" userId="d5b2ae9e-9213-4442-b7df-4db8cbe51e5d" providerId="ADAL" clId="{61036486-9247-496E-BB7A-7F7583884A14}" dt="2024-12-11T17:38:07.261" v="1137"/>
          <ac:graphicFrameMkLst>
            <pc:docMk/>
            <pc:sldMk cId="899493398" sldId="2146846435"/>
            <ac:graphicFrameMk id="2" creationId="{0F30E247-E2D1-2CDD-514A-86D6791626C8}"/>
          </ac:graphicFrameMkLst>
        </pc:graphicFrameChg>
        <pc:graphicFrameChg chg="add mod topLvl">
          <ac:chgData name="Leah Montner Dixon" userId="d5b2ae9e-9213-4442-b7df-4db8cbe51e5d" providerId="ADAL" clId="{61036486-9247-496E-BB7A-7F7583884A14}" dt="2024-12-11T17:13:10.452" v="706" actId="1038"/>
          <ac:graphicFrameMkLst>
            <pc:docMk/>
            <pc:sldMk cId="899493398" sldId="2146846435"/>
            <ac:graphicFrameMk id="18" creationId="{6A9F5B65-5315-182F-92FB-5244D1B0CB49}"/>
          </ac:graphicFrameMkLst>
        </pc:graphicFrameChg>
        <pc:extLst>
          <p:ext xmlns:p="http://schemas.openxmlformats.org/presentationml/2006/main" uri="{D6D511B9-2390-475A-947B-AFAB55BFBCF1}">
            <pc226:cmChg xmlns:pc226="http://schemas.microsoft.com/office/powerpoint/2022/06/main/command" chg="mod">
              <pc226:chgData name="Leah Montner Dixon" userId="d5b2ae9e-9213-4442-b7df-4db8cbe51e5d" providerId="ADAL" clId="{61036486-9247-496E-BB7A-7F7583884A14}" dt="2024-12-11T17:16:43.994" v="913" actId="20577"/>
              <pc2:cmMkLst xmlns:pc2="http://schemas.microsoft.com/office/powerpoint/2019/9/main/command">
                <pc:docMk/>
                <pc:sldMk cId="899493398" sldId="2146846435"/>
                <pc2:cmMk id="{1E21B7CE-91A2-44C3-B427-C8B0AED224F5}"/>
              </pc2:cmMkLst>
            </pc226:cmChg>
          </p:ext>
        </pc:extLst>
      </pc:sldChg>
      <pc:sldChg chg="modSp mod">
        <pc:chgData name="Leah Montner Dixon" userId="d5b2ae9e-9213-4442-b7df-4db8cbe51e5d" providerId="ADAL" clId="{61036486-9247-496E-BB7A-7F7583884A14}" dt="2024-12-11T20:06:15.138" v="2957" actId="207"/>
        <pc:sldMkLst>
          <pc:docMk/>
          <pc:sldMk cId="1576442035" sldId="2146846437"/>
        </pc:sldMkLst>
      </pc:sldChg>
      <pc:sldChg chg="modSp mod">
        <pc:chgData name="Leah Montner Dixon" userId="d5b2ae9e-9213-4442-b7df-4db8cbe51e5d" providerId="ADAL" clId="{61036486-9247-496E-BB7A-7F7583884A14}" dt="2024-12-11T22:15:36.380" v="4861" actId="20577"/>
        <pc:sldMkLst>
          <pc:docMk/>
          <pc:sldMk cId="3720899752" sldId="2146846438"/>
        </pc:sldMkLst>
        <pc:spChg chg="mod">
          <ac:chgData name="Leah Montner Dixon" userId="d5b2ae9e-9213-4442-b7df-4db8cbe51e5d" providerId="ADAL" clId="{61036486-9247-496E-BB7A-7F7583884A14}" dt="2024-12-11T20:06:21.222" v="2959" actId="207"/>
          <ac:spMkLst>
            <pc:docMk/>
            <pc:sldMk cId="3720899752" sldId="2146846438"/>
            <ac:spMk id="9" creationId="{7444ABB4-B8F4-8327-DB4D-9ABB0FF6342E}"/>
          </ac:spMkLst>
        </pc:spChg>
        <pc:spChg chg="mod">
          <ac:chgData name="Leah Montner Dixon" userId="d5b2ae9e-9213-4442-b7df-4db8cbe51e5d" providerId="ADAL" clId="{61036486-9247-496E-BB7A-7F7583884A14}" dt="2024-12-11T22:10:10.836" v="4700" actId="114"/>
          <ac:spMkLst>
            <pc:docMk/>
            <pc:sldMk cId="3720899752" sldId="2146846438"/>
            <ac:spMk id="20" creationId="{E347D307-4E4A-58F5-D212-3CF2B3302610}"/>
          </ac:spMkLst>
        </pc:spChg>
        <pc:spChg chg="mod">
          <ac:chgData name="Leah Montner Dixon" userId="d5b2ae9e-9213-4442-b7df-4db8cbe51e5d" providerId="ADAL" clId="{61036486-9247-496E-BB7A-7F7583884A14}" dt="2024-12-11T22:15:36.380" v="4861" actId="20577"/>
          <ac:spMkLst>
            <pc:docMk/>
            <pc:sldMk cId="3720899752" sldId="2146846438"/>
            <ac:spMk id="39" creationId="{6309F6C7-DD5D-03EC-F115-F4E1B104D6EA}"/>
          </ac:spMkLst>
        </pc:spChg>
        <pc:graphicFrameChg chg="mod">
          <ac:chgData name="Leah Montner Dixon" userId="d5b2ae9e-9213-4442-b7df-4db8cbe51e5d" providerId="ADAL" clId="{61036486-9247-496E-BB7A-7F7583884A14}" dt="2024-12-11T17:25:37.543" v="970" actId="207"/>
          <ac:graphicFrameMkLst>
            <pc:docMk/>
            <pc:sldMk cId="3720899752" sldId="2146846438"/>
            <ac:graphicFrameMk id="17" creationId="{36FA8E52-B707-C061-3532-6A210C0A11E4}"/>
          </ac:graphicFrameMkLst>
        </pc:graphicFrameChg>
      </pc:sldChg>
      <pc:sldChg chg="modSp del mod">
        <pc:chgData name="Leah Montner Dixon" userId="d5b2ae9e-9213-4442-b7df-4db8cbe51e5d" providerId="ADAL" clId="{61036486-9247-496E-BB7A-7F7583884A14}" dt="2024-12-11T19:42:46.737" v="2305" actId="2696"/>
        <pc:sldMkLst>
          <pc:docMk/>
          <pc:sldMk cId="253359669" sldId="2146846439"/>
        </pc:sldMkLst>
      </pc:sldChg>
      <pc:sldChg chg="addSp delSp modSp add mod">
        <pc:chgData name="Leah Montner Dixon" userId="d5b2ae9e-9213-4442-b7df-4db8cbe51e5d" providerId="ADAL" clId="{61036486-9247-496E-BB7A-7F7583884A14}" dt="2024-12-11T22:21:51.569" v="5055" actId="20577"/>
        <pc:sldMkLst>
          <pc:docMk/>
          <pc:sldMk cId="1751800210" sldId="2146846439"/>
        </pc:sldMkLst>
        <pc:spChg chg="add mod">
          <ac:chgData name="Leah Montner Dixon" userId="d5b2ae9e-9213-4442-b7df-4db8cbe51e5d" providerId="ADAL" clId="{61036486-9247-496E-BB7A-7F7583884A14}" dt="2024-12-11T19:46:07.325" v="2423"/>
          <ac:spMkLst>
            <pc:docMk/>
            <pc:sldMk cId="1751800210" sldId="2146846439"/>
            <ac:spMk id="3" creationId="{2FF6D09A-0AA2-33F9-C3B3-3C55B17220EA}"/>
          </ac:spMkLst>
        </pc:spChg>
        <pc:spChg chg="mod ord">
          <ac:chgData name="Leah Montner Dixon" userId="d5b2ae9e-9213-4442-b7df-4db8cbe51e5d" providerId="ADAL" clId="{61036486-9247-496E-BB7A-7F7583884A14}" dt="2024-12-11T20:07:21.250" v="3007" actId="207"/>
          <ac:spMkLst>
            <pc:docMk/>
            <pc:sldMk cId="1751800210" sldId="2146846439"/>
            <ac:spMk id="4" creationId="{FFD7EDFB-0C2D-58B8-E59F-484D93E3E51A}"/>
          </ac:spMkLst>
        </pc:spChg>
        <pc:spChg chg="mod">
          <ac:chgData name="Leah Montner Dixon" userId="d5b2ae9e-9213-4442-b7df-4db8cbe51e5d" providerId="ADAL" clId="{61036486-9247-496E-BB7A-7F7583884A14}" dt="2024-12-11T20:07:12.740" v="3005" actId="207"/>
          <ac:spMkLst>
            <pc:docMk/>
            <pc:sldMk cId="1751800210" sldId="2146846439"/>
            <ac:spMk id="7" creationId="{F05B814C-BA2A-26D0-3BAC-DD0542A2E06D}"/>
          </ac:spMkLst>
        </pc:spChg>
        <pc:spChg chg="add mod">
          <ac:chgData name="Leah Montner Dixon" userId="d5b2ae9e-9213-4442-b7df-4db8cbe51e5d" providerId="ADAL" clId="{61036486-9247-496E-BB7A-7F7583884A14}" dt="2024-12-11T19:59:33.453" v="2809" actId="20577"/>
          <ac:spMkLst>
            <pc:docMk/>
            <pc:sldMk cId="1751800210" sldId="2146846439"/>
            <ac:spMk id="10" creationId="{F5724E92-8071-C9CA-91DB-7D5C4B0EF36E}"/>
          </ac:spMkLst>
        </pc:spChg>
        <pc:spChg chg="mod">
          <ac:chgData name="Leah Montner Dixon" userId="d5b2ae9e-9213-4442-b7df-4db8cbe51e5d" providerId="ADAL" clId="{61036486-9247-496E-BB7A-7F7583884A14}" dt="2024-12-11T19:50:30.351" v="2586" actId="1036"/>
          <ac:spMkLst>
            <pc:docMk/>
            <pc:sldMk cId="1751800210" sldId="2146846439"/>
            <ac:spMk id="11" creationId="{56454B2B-4F77-E4CC-4F9E-B1EDC52000CD}"/>
          </ac:spMkLst>
        </pc:spChg>
        <pc:spChg chg="mod">
          <ac:chgData name="Leah Montner Dixon" userId="d5b2ae9e-9213-4442-b7df-4db8cbe51e5d" providerId="ADAL" clId="{61036486-9247-496E-BB7A-7F7583884A14}" dt="2024-12-11T22:21:51.569" v="5055" actId="20577"/>
          <ac:spMkLst>
            <pc:docMk/>
            <pc:sldMk cId="1751800210" sldId="2146846439"/>
            <ac:spMk id="17" creationId="{A4BCE046-4C2D-5FFA-E455-B8098322ED71}"/>
          </ac:spMkLst>
        </pc:spChg>
        <pc:graphicFrameChg chg="add mod">
          <ac:chgData name="Leah Montner Dixon" userId="d5b2ae9e-9213-4442-b7df-4db8cbe51e5d" providerId="ADAL" clId="{61036486-9247-496E-BB7A-7F7583884A14}" dt="2024-12-11T19:50:33.279" v="2588" actId="14100"/>
          <ac:graphicFrameMkLst>
            <pc:docMk/>
            <pc:sldMk cId="1751800210" sldId="2146846439"/>
            <ac:graphicFrameMk id="6" creationId="{44D0131D-2722-6F4A-8692-0C2EF13AA336}"/>
          </ac:graphicFrameMkLst>
        </pc:graphicFrameChg>
        <pc:graphicFrameChg chg="add mod">
          <ac:chgData name="Leah Montner Dixon" userId="d5b2ae9e-9213-4442-b7df-4db8cbe51e5d" providerId="ADAL" clId="{61036486-9247-496E-BB7A-7F7583884A14}" dt="2024-12-11T19:59:36.629" v="2810" actId="14100"/>
          <ac:graphicFrameMkLst>
            <pc:docMk/>
            <pc:sldMk cId="1751800210" sldId="2146846439"/>
            <ac:graphicFrameMk id="8" creationId="{626C1F56-0A61-736F-E34F-583B712E79EE}"/>
          </ac:graphicFrameMkLst>
        </pc:graphicFrameChg>
      </pc:sldChg>
      <pc:sldChg chg="addSp delSp modSp mod">
        <pc:chgData name="Leah Montner Dixon" userId="d5b2ae9e-9213-4442-b7df-4db8cbe51e5d" providerId="ADAL" clId="{61036486-9247-496E-BB7A-7F7583884A14}" dt="2024-12-11T22:21:57.648" v="5057"/>
        <pc:sldMkLst>
          <pc:docMk/>
          <pc:sldMk cId="1871754400" sldId="2146846440"/>
        </pc:sldMkLst>
        <pc:spChg chg="mod">
          <ac:chgData name="Leah Montner Dixon" userId="d5b2ae9e-9213-4442-b7df-4db8cbe51e5d" providerId="ADAL" clId="{61036486-9247-496E-BB7A-7F7583884A14}" dt="2024-12-11T21:26:53.263" v="3144" actId="207"/>
          <ac:spMkLst>
            <pc:docMk/>
            <pc:sldMk cId="1871754400" sldId="2146846440"/>
            <ac:spMk id="7" creationId="{773CF2C1-7473-C68F-7A50-0B3C6D4F661B}"/>
          </ac:spMkLst>
        </pc:spChg>
        <pc:spChg chg="mod">
          <ac:chgData name="Leah Montner Dixon" userId="d5b2ae9e-9213-4442-b7df-4db8cbe51e5d" providerId="ADAL" clId="{61036486-9247-496E-BB7A-7F7583884A14}" dt="2024-12-11T22:21:57.648" v="5057"/>
          <ac:spMkLst>
            <pc:docMk/>
            <pc:sldMk cId="1871754400" sldId="2146846440"/>
            <ac:spMk id="13" creationId="{D81975B4-EAD1-2403-E1E3-5FD6C2117AC2}"/>
          </ac:spMkLst>
        </pc:spChg>
        <pc:spChg chg="mod">
          <ac:chgData name="Leah Montner Dixon" userId="d5b2ae9e-9213-4442-b7df-4db8cbe51e5d" providerId="ADAL" clId="{61036486-9247-496E-BB7A-7F7583884A14}" dt="2024-12-11T22:17:47.906" v="4922" actId="207"/>
          <ac:spMkLst>
            <pc:docMk/>
            <pc:sldMk cId="1871754400" sldId="2146846440"/>
            <ac:spMk id="14" creationId="{84ECFF8D-9CA9-130E-08FF-7DD58BA4B0A4}"/>
          </ac:spMkLst>
        </pc:spChg>
        <pc:graphicFrameChg chg="add del">
          <ac:chgData name="Leah Montner Dixon" userId="d5b2ae9e-9213-4442-b7df-4db8cbe51e5d" providerId="ADAL" clId="{61036486-9247-496E-BB7A-7F7583884A14}" dt="2024-12-11T22:19:07.530" v="4932" actId="478"/>
          <ac:graphicFrameMkLst>
            <pc:docMk/>
            <pc:sldMk cId="1871754400" sldId="2146846440"/>
            <ac:graphicFrameMk id="2" creationId="{99C1B235-2F1D-FF57-F3B0-960A4FE19406}"/>
          </ac:graphicFrameMkLst>
        </pc:graphicFrameChg>
      </pc:sldChg>
      <pc:sldChg chg="delSp modSp mod">
        <pc:chgData name="Leah Montner Dixon" userId="d5b2ae9e-9213-4442-b7df-4db8cbe51e5d" providerId="ADAL" clId="{61036486-9247-496E-BB7A-7F7583884A14}" dt="2024-12-11T22:20:09.228" v="4934"/>
        <pc:sldMkLst>
          <pc:docMk/>
          <pc:sldMk cId="2280213457" sldId="2146846441"/>
        </pc:sldMkLst>
        <pc:spChg chg="mod">
          <ac:chgData name="Leah Montner Dixon" userId="d5b2ae9e-9213-4442-b7df-4db8cbe51e5d" providerId="ADAL" clId="{61036486-9247-496E-BB7A-7F7583884A14}" dt="2024-12-11T20:10:48.875" v="3088" actId="207"/>
          <ac:spMkLst>
            <pc:docMk/>
            <pc:sldMk cId="2280213457" sldId="2146846441"/>
            <ac:spMk id="7" creationId="{CD137EEA-DA81-AA78-72BA-D74A3E50192B}"/>
          </ac:spMkLst>
        </pc:spChg>
        <pc:spChg chg="mod topLvl">
          <ac:chgData name="Leah Montner Dixon" userId="d5b2ae9e-9213-4442-b7df-4db8cbe51e5d" providerId="ADAL" clId="{61036486-9247-496E-BB7A-7F7583884A14}" dt="2024-12-11T20:01:44.828" v="2907" actId="165"/>
          <ac:spMkLst>
            <pc:docMk/>
            <pc:sldMk cId="2280213457" sldId="2146846441"/>
            <ac:spMk id="9" creationId="{D5841160-D219-C06F-0C7B-405588053CAE}"/>
          </ac:spMkLst>
        </pc:spChg>
        <pc:spChg chg="mod topLvl">
          <ac:chgData name="Leah Montner Dixon" userId="d5b2ae9e-9213-4442-b7df-4db8cbe51e5d" providerId="ADAL" clId="{61036486-9247-496E-BB7A-7F7583884A14}" dt="2024-12-11T20:01:47.538" v="2908" actId="165"/>
          <ac:spMkLst>
            <pc:docMk/>
            <pc:sldMk cId="2280213457" sldId="2146846441"/>
            <ac:spMk id="21" creationId="{36F40840-637F-3960-E647-BF739176AABF}"/>
          </ac:spMkLst>
        </pc:spChg>
        <pc:spChg chg="mod topLvl">
          <ac:chgData name="Leah Montner Dixon" userId="d5b2ae9e-9213-4442-b7df-4db8cbe51e5d" providerId="ADAL" clId="{61036486-9247-496E-BB7A-7F7583884A14}" dt="2024-12-11T22:20:09.228" v="4934"/>
          <ac:spMkLst>
            <pc:docMk/>
            <pc:sldMk cId="2280213457" sldId="2146846441"/>
            <ac:spMk id="22" creationId="{1FB974DD-682D-3989-2AF7-9CCAC1FBE86A}"/>
          </ac:spMkLst>
        </pc:spChg>
        <pc:spChg chg="mod">
          <ac:chgData name="Leah Montner Dixon" userId="d5b2ae9e-9213-4442-b7df-4db8cbe51e5d" providerId="ADAL" clId="{61036486-9247-496E-BB7A-7F7583884A14}" dt="2024-12-11T19:19:59.798" v="2051" actId="114"/>
          <ac:spMkLst>
            <pc:docMk/>
            <pc:sldMk cId="2280213457" sldId="2146846441"/>
            <ac:spMk id="37" creationId="{5AF3C399-6698-BEC9-BE3D-27062A8A17C1}"/>
          </ac:spMkLst>
        </pc:spChg>
        <pc:spChg chg="mod topLvl">
          <ac:chgData name="Leah Montner Dixon" userId="d5b2ae9e-9213-4442-b7df-4db8cbe51e5d" providerId="ADAL" clId="{61036486-9247-496E-BB7A-7F7583884A14}" dt="2024-12-11T20:01:44.828" v="2907" actId="165"/>
          <ac:spMkLst>
            <pc:docMk/>
            <pc:sldMk cId="2280213457" sldId="2146846441"/>
            <ac:spMk id="41" creationId="{BA194576-C14F-633F-64C3-9D71AD8EA50F}"/>
          </ac:spMkLst>
        </pc:spChg>
        <pc:spChg chg="mod topLvl">
          <ac:chgData name="Leah Montner Dixon" userId="d5b2ae9e-9213-4442-b7df-4db8cbe51e5d" providerId="ADAL" clId="{61036486-9247-496E-BB7A-7F7583884A14}" dt="2024-12-11T20:01:44.828" v="2907" actId="165"/>
          <ac:spMkLst>
            <pc:docMk/>
            <pc:sldMk cId="2280213457" sldId="2146846441"/>
            <ac:spMk id="42" creationId="{DC98226D-6D32-45CB-6E04-022F65CE14D0}"/>
          </ac:spMkLst>
        </pc:spChg>
        <pc:spChg chg="mod topLvl">
          <ac:chgData name="Leah Montner Dixon" userId="d5b2ae9e-9213-4442-b7df-4db8cbe51e5d" providerId="ADAL" clId="{61036486-9247-496E-BB7A-7F7583884A14}" dt="2024-12-11T20:01:44.828" v="2907" actId="165"/>
          <ac:spMkLst>
            <pc:docMk/>
            <pc:sldMk cId="2280213457" sldId="2146846441"/>
            <ac:spMk id="43" creationId="{615E42AC-8BC1-8D9D-2FCE-32E5CC6E0BED}"/>
          </ac:spMkLst>
        </pc:spChg>
        <pc:graphicFrameChg chg="mod topLvl">
          <ac:chgData name="Leah Montner Dixon" userId="d5b2ae9e-9213-4442-b7df-4db8cbe51e5d" providerId="ADAL" clId="{61036486-9247-496E-BB7A-7F7583884A14}" dt="2024-12-11T20:01:47.538" v="2908" actId="165"/>
          <ac:graphicFrameMkLst>
            <pc:docMk/>
            <pc:sldMk cId="2280213457" sldId="2146846441"/>
            <ac:graphicFrameMk id="17" creationId="{3A74A2CE-5A71-33C6-008A-197F28877017}"/>
          </ac:graphicFrameMkLst>
        </pc:graphicFrameChg>
        <pc:picChg chg="mod topLvl">
          <ac:chgData name="Leah Montner Dixon" userId="d5b2ae9e-9213-4442-b7df-4db8cbe51e5d" providerId="ADAL" clId="{61036486-9247-496E-BB7A-7F7583884A14}" dt="2024-12-11T20:01:44.828" v="2907" actId="165"/>
          <ac:picMkLst>
            <pc:docMk/>
            <pc:sldMk cId="2280213457" sldId="2146846441"/>
            <ac:picMk id="20" creationId="{D8FA8264-552A-222C-1ADD-40BC55CFF8B7}"/>
          </ac:picMkLst>
        </pc:picChg>
      </pc:sldChg>
      <pc:sldChg chg="modSp del mod">
        <pc:chgData name="Leah Montner Dixon" userId="d5b2ae9e-9213-4442-b7df-4db8cbe51e5d" providerId="ADAL" clId="{61036486-9247-496E-BB7A-7F7583884A14}" dt="2024-12-11T21:19:23.169" v="3099" actId="2696"/>
        <pc:sldMkLst>
          <pc:docMk/>
          <pc:sldMk cId="111481041" sldId="2146846442"/>
        </pc:sldMkLst>
      </pc:sldChg>
      <pc:sldChg chg="add">
        <pc:chgData name="Leah Montner Dixon" userId="d5b2ae9e-9213-4442-b7df-4db8cbe51e5d" providerId="ADAL" clId="{61036486-9247-496E-BB7A-7F7583884A14}" dt="2024-12-11T21:19:25.385" v="3100"/>
        <pc:sldMkLst>
          <pc:docMk/>
          <pc:sldMk cId="2381936425" sldId="2146846442"/>
        </pc:sldMkLst>
      </pc:sldChg>
      <pc:sldChg chg="addSp delSp modSp mod">
        <pc:chgData name="Leah Montner Dixon" userId="d5b2ae9e-9213-4442-b7df-4db8cbe51e5d" providerId="ADAL" clId="{61036486-9247-496E-BB7A-7F7583884A14}" dt="2024-12-11T21:24:37.499" v="3127" actId="20577"/>
        <pc:sldMkLst>
          <pc:docMk/>
          <pc:sldMk cId="4138608931" sldId="2146846443"/>
        </pc:sldMkLst>
        <pc:spChg chg="add mod">
          <ac:chgData name="Leah Montner Dixon" userId="d5b2ae9e-9213-4442-b7df-4db8cbe51e5d" providerId="ADAL" clId="{61036486-9247-496E-BB7A-7F7583884A14}" dt="2024-12-11T17:59:43.530" v="1687" actId="20577"/>
          <ac:spMkLst>
            <pc:docMk/>
            <pc:sldMk cId="4138608931" sldId="2146846443"/>
            <ac:spMk id="4" creationId="{129761FF-C774-2F92-E4C4-2A89FE12DFC0}"/>
          </ac:spMkLst>
        </pc:spChg>
        <pc:spChg chg="add mod">
          <ac:chgData name="Leah Montner Dixon" userId="d5b2ae9e-9213-4442-b7df-4db8cbe51e5d" providerId="ADAL" clId="{61036486-9247-496E-BB7A-7F7583884A14}" dt="2024-12-11T19:10:12.702" v="1868" actId="1035"/>
          <ac:spMkLst>
            <pc:docMk/>
            <pc:sldMk cId="4138608931" sldId="2146846443"/>
            <ac:spMk id="5" creationId="{10BFBC08-F8B6-32BE-58A2-B4978C3EA81F}"/>
          </ac:spMkLst>
        </pc:spChg>
        <pc:spChg chg="add mod topLvl">
          <ac:chgData name="Leah Montner Dixon" userId="d5b2ae9e-9213-4442-b7df-4db8cbe51e5d" providerId="ADAL" clId="{61036486-9247-496E-BB7A-7F7583884A14}" dt="2024-12-11T19:10:33.322" v="1886" actId="165"/>
          <ac:spMkLst>
            <pc:docMk/>
            <pc:sldMk cId="4138608931" sldId="2146846443"/>
            <ac:spMk id="6" creationId="{C5EA36F0-759E-1743-6BA5-AAC41C009CB2}"/>
          </ac:spMkLst>
        </pc:spChg>
        <pc:spChg chg="add mod topLvl">
          <ac:chgData name="Leah Montner Dixon" userId="d5b2ae9e-9213-4442-b7df-4db8cbe51e5d" providerId="ADAL" clId="{61036486-9247-496E-BB7A-7F7583884A14}" dt="2024-12-11T19:10:33.322" v="1886" actId="165"/>
          <ac:spMkLst>
            <pc:docMk/>
            <pc:sldMk cId="4138608931" sldId="2146846443"/>
            <ac:spMk id="7" creationId="{9FD97DFF-2FFA-1031-D0F9-2BB30C309777}"/>
          </ac:spMkLst>
        </pc:spChg>
        <pc:spChg chg="mod">
          <ac:chgData name="Leah Montner Dixon" userId="d5b2ae9e-9213-4442-b7df-4db8cbe51e5d" providerId="ADAL" clId="{61036486-9247-496E-BB7A-7F7583884A14}" dt="2024-12-11T20:02:01.219" v="2909" actId="207"/>
          <ac:spMkLst>
            <pc:docMk/>
            <pc:sldMk cId="4138608931" sldId="2146846443"/>
            <ac:spMk id="9" creationId="{C6D5B8B9-E81C-8140-42C8-4951FAFECB20}"/>
          </ac:spMkLst>
        </pc:spChg>
        <pc:spChg chg="mod">
          <ac:chgData name="Leah Montner Dixon" userId="d5b2ae9e-9213-4442-b7df-4db8cbe51e5d" providerId="ADAL" clId="{61036486-9247-496E-BB7A-7F7583884A14}" dt="2024-12-11T21:24:37.499" v="3127" actId="20577"/>
          <ac:spMkLst>
            <pc:docMk/>
            <pc:sldMk cId="4138608931" sldId="2146846443"/>
            <ac:spMk id="13" creationId="{1ED282A2-6479-B8F9-72C3-666FAD87A318}"/>
          </ac:spMkLst>
        </pc:spChg>
        <pc:spChg chg="add mod">
          <ac:chgData name="Leah Montner Dixon" userId="d5b2ae9e-9213-4442-b7df-4db8cbe51e5d" providerId="ADAL" clId="{61036486-9247-496E-BB7A-7F7583884A14}" dt="2024-12-11T19:10:12.702" v="1868" actId="1035"/>
          <ac:spMkLst>
            <pc:docMk/>
            <pc:sldMk cId="4138608931" sldId="2146846443"/>
            <ac:spMk id="15" creationId="{30175DEB-5085-0828-0985-0DE0BEF6C58F}"/>
          </ac:spMkLst>
        </pc:spChg>
        <pc:spChg chg="mod">
          <ac:chgData name="Leah Montner Dixon" userId="d5b2ae9e-9213-4442-b7df-4db8cbe51e5d" providerId="ADAL" clId="{61036486-9247-496E-BB7A-7F7583884A14}" dt="2024-12-11T19:07:15.586" v="1817" actId="20577"/>
          <ac:spMkLst>
            <pc:docMk/>
            <pc:sldMk cId="4138608931" sldId="2146846443"/>
            <ac:spMk id="16" creationId="{654F7BCD-3D81-FB60-C377-8D14FF20992D}"/>
          </ac:spMkLst>
        </pc:spChg>
        <pc:spChg chg="add mod topLvl">
          <ac:chgData name="Leah Montner Dixon" userId="d5b2ae9e-9213-4442-b7df-4db8cbe51e5d" providerId="ADAL" clId="{61036486-9247-496E-BB7A-7F7583884A14}" dt="2024-12-11T19:10:33.322" v="1886" actId="165"/>
          <ac:spMkLst>
            <pc:docMk/>
            <pc:sldMk cId="4138608931" sldId="2146846443"/>
            <ac:spMk id="17" creationId="{99121CDF-F8A1-5D4D-8EBB-51A83B14F43C}"/>
          </ac:spMkLst>
        </pc:spChg>
        <pc:spChg chg="add mod topLvl">
          <ac:chgData name="Leah Montner Dixon" userId="d5b2ae9e-9213-4442-b7df-4db8cbe51e5d" providerId="ADAL" clId="{61036486-9247-496E-BB7A-7F7583884A14}" dt="2024-12-11T19:10:33.322" v="1886" actId="165"/>
          <ac:spMkLst>
            <pc:docMk/>
            <pc:sldMk cId="4138608931" sldId="2146846443"/>
            <ac:spMk id="18" creationId="{66239A66-0E3D-9790-27CE-08B07C6A3A86}"/>
          </ac:spMkLst>
        </pc:spChg>
        <pc:spChg chg="mod">
          <ac:chgData name="Leah Montner Dixon" userId="d5b2ae9e-9213-4442-b7df-4db8cbe51e5d" providerId="ADAL" clId="{61036486-9247-496E-BB7A-7F7583884A14}" dt="2024-12-11T17:51:23.839" v="1301" actId="1037"/>
          <ac:spMkLst>
            <pc:docMk/>
            <pc:sldMk cId="4138608931" sldId="2146846443"/>
            <ac:spMk id="36" creationId="{CA266753-AF57-DD9D-7E4F-49F076EAE278}"/>
          </ac:spMkLst>
        </pc:spChg>
        <pc:spChg chg="mod">
          <ac:chgData name="Leah Montner Dixon" userId="d5b2ae9e-9213-4442-b7df-4db8cbe51e5d" providerId="ADAL" clId="{61036486-9247-496E-BB7A-7F7583884A14}" dt="2024-12-11T17:51:23.839" v="1301" actId="1037"/>
          <ac:spMkLst>
            <pc:docMk/>
            <pc:sldMk cId="4138608931" sldId="2146846443"/>
            <ac:spMk id="39" creationId="{96ABEB39-7009-010E-CF43-A004C67A91AC}"/>
          </ac:spMkLst>
        </pc:spChg>
        <pc:spChg chg="mod">
          <ac:chgData name="Leah Montner Dixon" userId="d5b2ae9e-9213-4442-b7df-4db8cbe51e5d" providerId="ADAL" clId="{61036486-9247-496E-BB7A-7F7583884A14}" dt="2024-12-11T17:53:48.150" v="1392" actId="20577"/>
          <ac:spMkLst>
            <pc:docMk/>
            <pc:sldMk cId="4138608931" sldId="2146846443"/>
            <ac:spMk id="40" creationId="{0489365C-C7E1-A5A0-60EB-3446D6259CD6}"/>
          </ac:spMkLst>
        </pc:spChg>
        <pc:spChg chg="mod">
          <ac:chgData name="Leah Montner Dixon" userId="d5b2ae9e-9213-4442-b7df-4db8cbe51e5d" providerId="ADAL" clId="{61036486-9247-496E-BB7A-7F7583884A14}" dt="2024-12-11T17:53:53.863" v="1394" actId="20577"/>
          <ac:spMkLst>
            <pc:docMk/>
            <pc:sldMk cId="4138608931" sldId="2146846443"/>
            <ac:spMk id="41" creationId="{BFB26A55-B9C4-0F16-5300-5C2D07327E31}"/>
          </ac:spMkLst>
        </pc:spChg>
        <pc:spChg chg="mod">
          <ac:chgData name="Leah Montner Dixon" userId="d5b2ae9e-9213-4442-b7df-4db8cbe51e5d" providerId="ADAL" clId="{61036486-9247-496E-BB7A-7F7583884A14}" dt="2024-12-11T17:54:00.410" v="1396" actId="20577"/>
          <ac:spMkLst>
            <pc:docMk/>
            <pc:sldMk cId="4138608931" sldId="2146846443"/>
            <ac:spMk id="42" creationId="{F21ED30C-77CA-E78C-ACD9-CC2E46D289A4}"/>
          </ac:spMkLst>
        </pc:spChg>
        <pc:spChg chg="mod">
          <ac:chgData name="Leah Montner Dixon" userId="d5b2ae9e-9213-4442-b7df-4db8cbe51e5d" providerId="ADAL" clId="{61036486-9247-496E-BB7A-7F7583884A14}" dt="2024-12-11T17:54:13.345" v="1398" actId="20577"/>
          <ac:spMkLst>
            <pc:docMk/>
            <pc:sldMk cId="4138608931" sldId="2146846443"/>
            <ac:spMk id="43" creationId="{D3EE5A4D-CC8B-F1AE-18D4-035AA9ABB571}"/>
          </ac:spMkLst>
        </pc:spChg>
        <pc:spChg chg="mod">
          <ac:chgData name="Leah Montner Dixon" userId="d5b2ae9e-9213-4442-b7df-4db8cbe51e5d" providerId="ADAL" clId="{61036486-9247-496E-BB7A-7F7583884A14}" dt="2024-12-11T17:54:21.439" v="1400" actId="20577"/>
          <ac:spMkLst>
            <pc:docMk/>
            <pc:sldMk cId="4138608931" sldId="2146846443"/>
            <ac:spMk id="44" creationId="{E73E7046-8437-C4A3-FA15-9D51A17B4DF2}"/>
          </ac:spMkLst>
        </pc:spChg>
        <pc:graphicFrameChg chg="mod">
          <ac:chgData name="Leah Montner Dixon" userId="d5b2ae9e-9213-4442-b7df-4db8cbe51e5d" providerId="ADAL" clId="{61036486-9247-496E-BB7A-7F7583884A14}" dt="2024-12-11T17:51:23.839" v="1301" actId="1037"/>
          <ac:graphicFrameMkLst>
            <pc:docMk/>
            <pc:sldMk cId="4138608931" sldId="2146846443"/>
            <ac:graphicFrameMk id="35" creationId="{A906DF76-8D4C-BE66-4B35-F0171F86885C}"/>
          </ac:graphicFrameMkLst>
        </pc:graphicFrameChg>
        <pc:picChg chg="add mod topLvl">
          <ac:chgData name="Leah Montner Dixon" userId="d5b2ae9e-9213-4442-b7df-4db8cbe51e5d" providerId="ADAL" clId="{61036486-9247-496E-BB7A-7F7583884A14}" dt="2024-12-11T19:10:33.322" v="1886" actId="165"/>
          <ac:picMkLst>
            <pc:docMk/>
            <pc:sldMk cId="4138608931" sldId="2146846443"/>
            <ac:picMk id="21" creationId="{E463B51A-4B59-6A7E-E262-97EDA32D1C62}"/>
          </ac:picMkLst>
        </pc:picChg>
        <pc:picChg chg="add mod topLvl">
          <ac:chgData name="Leah Montner Dixon" userId="d5b2ae9e-9213-4442-b7df-4db8cbe51e5d" providerId="ADAL" clId="{61036486-9247-496E-BB7A-7F7583884A14}" dt="2024-12-11T19:10:33.322" v="1886" actId="165"/>
          <ac:picMkLst>
            <pc:docMk/>
            <pc:sldMk cId="4138608931" sldId="2146846443"/>
            <ac:picMk id="23" creationId="{9BAE1FCD-04DD-92A8-4B18-FC5E496AD46C}"/>
          </ac:picMkLst>
        </pc:picChg>
      </pc:sldChg>
      <pc:sldChg chg="addSp delSp modSp mod">
        <pc:chgData name="Leah Montner Dixon" userId="d5b2ae9e-9213-4442-b7df-4db8cbe51e5d" providerId="ADAL" clId="{61036486-9247-496E-BB7A-7F7583884A14}" dt="2024-12-11T20:09:21.070" v="3067" actId="207"/>
        <pc:sldMkLst>
          <pc:docMk/>
          <pc:sldMk cId="3917324602" sldId="2146846446"/>
        </pc:sldMkLst>
        <pc:spChg chg="mod">
          <ac:chgData name="Leah Montner Dixon" userId="d5b2ae9e-9213-4442-b7df-4db8cbe51e5d" providerId="ADAL" clId="{61036486-9247-496E-BB7A-7F7583884A14}" dt="2024-12-11T19:19:18.366" v="2024" actId="1036"/>
          <ac:spMkLst>
            <pc:docMk/>
            <pc:sldMk cId="3917324602" sldId="2146846446"/>
            <ac:spMk id="9" creationId="{072F88CD-B059-3E39-CC9A-CC49BBD0953A}"/>
          </ac:spMkLst>
        </pc:spChg>
        <pc:spChg chg="add mod">
          <ac:chgData name="Leah Montner Dixon" userId="d5b2ae9e-9213-4442-b7df-4db8cbe51e5d" providerId="ADAL" clId="{61036486-9247-496E-BB7A-7F7583884A14}" dt="2024-12-11T19:27:09.376" v="2093" actId="20577"/>
          <ac:spMkLst>
            <pc:docMk/>
            <pc:sldMk cId="3917324602" sldId="2146846446"/>
            <ac:spMk id="11" creationId="{8522198C-0025-9E9F-02C0-131A491A9033}"/>
          </ac:spMkLst>
        </pc:spChg>
        <pc:spChg chg="mod">
          <ac:chgData name="Leah Montner Dixon" userId="d5b2ae9e-9213-4442-b7df-4db8cbe51e5d" providerId="ADAL" clId="{61036486-9247-496E-BB7A-7F7583884A14}" dt="2024-12-11T19:31:01.790" v="2301" actId="207"/>
          <ac:spMkLst>
            <pc:docMk/>
            <pc:sldMk cId="3917324602" sldId="2146846446"/>
            <ac:spMk id="12" creationId="{031B3C75-14BE-54E9-1BE4-5778C084D759}"/>
          </ac:spMkLst>
        </pc:spChg>
        <pc:spChg chg="mod ord">
          <ac:chgData name="Leah Montner Dixon" userId="d5b2ae9e-9213-4442-b7df-4db8cbe51e5d" providerId="ADAL" clId="{61036486-9247-496E-BB7A-7F7583884A14}" dt="2024-12-11T20:09:21.070" v="3067" actId="207"/>
          <ac:spMkLst>
            <pc:docMk/>
            <pc:sldMk cId="3917324602" sldId="2146846446"/>
            <ac:spMk id="13" creationId="{1928A0E1-72A2-FBA9-E621-0EA4D8851AAF}"/>
          </ac:spMkLst>
        </pc:spChg>
        <pc:spChg chg="mod">
          <ac:chgData name="Leah Montner Dixon" userId="d5b2ae9e-9213-4442-b7df-4db8cbe51e5d" providerId="ADAL" clId="{61036486-9247-496E-BB7A-7F7583884A14}" dt="2024-12-11T19:27:31.748" v="2179" actId="20577"/>
          <ac:spMkLst>
            <pc:docMk/>
            <pc:sldMk cId="3917324602" sldId="2146846446"/>
            <ac:spMk id="15" creationId="{E95F7FFF-D100-7A56-63AD-DDFBBF9A3C0B}"/>
          </ac:spMkLst>
        </pc:spChg>
        <pc:spChg chg="add mod">
          <ac:chgData name="Leah Montner Dixon" userId="d5b2ae9e-9213-4442-b7df-4db8cbe51e5d" providerId="ADAL" clId="{61036486-9247-496E-BB7A-7F7583884A14}" dt="2024-12-11T19:27:04.448" v="2091" actId="12788"/>
          <ac:spMkLst>
            <pc:docMk/>
            <pc:sldMk cId="3917324602" sldId="2146846446"/>
            <ac:spMk id="36" creationId="{4665058E-12B9-C636-2B96-B18F68E8C061}"/>
          </ac:spMkLst>
        </pc:spChg>
        <pc:spChg chg="add mod">
          <ac:chgData name="Leah Montner Dixon" userId="d5b2ae9e-9213-4442-b7df-4db8cbe51e5d" providerId="ADAL" clId="{61036486-9247-496E-BB7A-7F7583884A14}" dt="2024-12-11T19:27:00.960" v="2090" actId="12788"/>
          <ac:spMkLst>
            <pc:docMk/>
            <pc:sldMk cId="3917324602" sldId="2146846446"/>
            <ac:spMk id="37" creationId="{E156D0A4-6B99-0AD8-6D42-0849EBACBF6C}"/>
          </ac:spMkLst>
        </pc:spChg>
        <pc:spChg chg="add mod">
          <ac:chgData name="Leah Montner Dixon" userId="d5b2ae9e-9213-4442-b7df-4db8cbe51e5d" providerId="ADAL" clId="{61036486-9247-496E-BB7A-7F7583884A14}" dt="2024-12-11T19:26:56.781" v="2089" actId="12788"/>
          <ac:spMkLst>
            <pc:docMk/>
            <pc:sldMk cId="3917324602" sldId="2146846446"/>
            <ac:spMk id="38" creationId="{3EF29A0E-6B12-0F7D-28EB-E7FC85971818}"/>
          </ac:spMkLst>
        </pc:spChg>
        <pc:spChg chg="add mod">
          <ac:chgData name="Leah Montner Dixon" userId="d5b2ae9e-9213-4442-b7df-4db8cbe51e5d" providerId="ADAL" clId="{61036486-9247-496E-BB7A-7F7583884A14}" dt="2024-12-11T19:26:52.094" v="2088" actId="12788"/>
          <ac:spMkLst>
            <pc:docMk/>
            <pc:sldMk cId="3917324602" sldId="2146846446"/>
            <ac:spMk id="39" creationId="{6FFFDBAD-DB75-1301-5865-DAEC0969FE86}"/>
          </ac:spMkLst>
        </pc:spChg>
        <pc:spChg chg="add mod">
          <ac:chgData name="Leah Montner Dixon" userId="d5b2ae9e-9213-4442-b7df-4db8cbe51e5d" providerId="ADAL" clId="{61036486-9247-496E-BB7A-7F7583884A14}" dt="2024-12-11T19:26:47.211" v="2087" actId="12788"/>
          <ac:spMkLst>
            <pc:docMk/>
            <pc:sldMk cId="3917324602" sldId="2146846446"/>
            <ac:spMk id="40" creationId="{B469BAA0-FB3B-0A29-A661-67338F689E7A}"/>
          </ac:spMkLst>
        </pc:spChg>
        <pc:grpChg chg="mod">
          <ac:chgData name="Leah Montner Dixon" userId="d5b2ae9e-9213-4442-b7df-4db8cbe51e5d" providerId="ADAL" clId="{61036486-9247-496E-BB7A-7F7583884A14}" dt="2024-12-11T19:27:04.448" v="2091" actId="12788"/>
          <ac:grpSpMkLst>
            <pc:docMk/>
            <pc:sldMk cId="3917324602" sldId="2146846446"/>
            <ac:grpSpMk id="2" creationId="{110DE0DF-718C-09E1-0FBB-37EEA967B146}"/>
          </ac:grpSpMkLst>
        </pc:grpChg>
        <pc:grpChg chg="mod">
          <ac:chgData name="Leah Montner Dixon" userId="d5b2ae9e-9213-4442-b7df-4db8cbe51e5d" providerId="ADAL" clId="{61036486-9247-496E-BB7A-7F7583884A14}" dt="2024-12-11T19:27:00.960" v="2090" actId="12788"/>
          <ac:grpSpMkLst>
            <pc:docMk/>
            <pc:sldMk cId="3917324602" sldId="2146846446"/>
            <ac:grpSpMk id="3" creationId="{BDD17292-F5F3-3912-E8FC-25C9D7EBDF54}"/>
          </ac:grpSpMkLst>
        </pc:grpChg>
        <pc:grpChg chg="mod">
          <ac:chgData name="Leah Montner Dixon" userId="d5b2ae9e-9213-4442-b7df-4db8cbe51e5d" providerId="ADAL" clId="{61036486-9247-496E-BB7A-7F7583884A14}" dt="2024-12-11T19:26:56.781" v="2089" actId="12788"/>
          <ac:grpSpMkLst>
            <pc:docMk/>
            <pc:sldMk cId="3917324602" sldId="2146846446"/>
            <ac:grpSpMk id="7" creationId="{E0CB2FF7-BB01-89AC-B16E-6890B2EDF2A4}"/>
          </ac:grpSpMkLst>
        </pc:grpChg>
        <pc:grpChg chg="mod">
          <ac:chgData name="Leah Montner Dixon" userId="d5b2ae9e-9213-4442-b7df-4db8cbe51e5d" providerId="ADAL" clId="{61036486-9247-496E-BB7A-7F7583884A14}" dt="2024-12-11T19:26:52.094" v="2088" actId="12788"/>
          <ac:grpSpMkLst>
            <pc:docMk/>
            <pc:sldMk cId="3917324602" sldId="2146846446"/>
            <ac:grpSpMk id="8" creationId="{E6BF7D59-B789-50D5-7089-F2EBCC800FAB}"/>
          </ac:grpSpMkLst>
        </pc:grpChg>
        <pc:grpChg chg="mod">
          <ac:chgData name="Leah Montner Dixon" userId="d5b2ae9e-9213-4442-b7df-4db8cbe51e5d" providerId="ADAL" clId="{61036486-9247-496E-BB7A-7F7583884A14}" dt="2024-12-11T19:26:47.211" v="2087" actId="12788"/>
          <ac:grpSpMkLst>
            <pc:docMk/>
            <pc:sldMk cId="3917324602" sldId="2146846446"/>
            <ac:grpSpMk id="10" creationId="{9C05851E-DE9B-B53C-D82E-D889FB241B01}"/>
          </ac:grpSpMkLst>
        </pc:grpChg>
      </pc:sldChg>
      <pc:sldChg chg="add del">
        <pc:chgData name="Leah Montner Dixon" userId="d5b2ae9e-9213-4442-b7df-4db8cbe51e5d" providerId="ADAL" clId="{61036486-9247-496E-BB7A-7F7583884A14}" dt="2024-12-11T21:43:38.328" v="3953" actId="47"/>
        <pc:sldMkLst>
          <pc:docMk/>
          <pc:sldMk cId="266612354" sldId="2146846447"/>
        </pc:sldMkLst>
      </pc:sldChg>
      <pc:sldChg chg="addSp delSp modSp mod modCm">
        <pc:chgData name="Leah Montner Dixon" userId="d5b2ae9e-9213-4442-b7df-4db8cbe51e5d" providerId="ADAL" clId="{61036486-9247-496E-BB7A-7F7583884A14}" dt="2024-12-11T22:20:23.733" v="4937"/>
        <pc:sldMkLst>
          <pc:docMk/>
          <pc:sldMk cId="1775664812" sldId="2146846448"/>
        </pc:sldMkLst>
        <pc:spChg chg="mod ord">
          <ac:chgData name="Leah Montner Dixon" userId="d5b2ae9e-9213-4442-b7df-4db8cbe51e5d" providerId="ADAL" clId="{61036486-9247-496E-BB7A-7F7583884A14}" dt="2024-12-11T19:11:19.680" v="1915" actId="167"/>
          <ac:spMkLst>
            <pc:docMk/>
            <pc:sldMk cId="1775664812" sldId="2146846448"/>
            <ac:spMk id="7" creationId="{B021CD85-C739-3F14-2161-104B2E0C8602}"/>
          </ac:spMkLst>
        </pc:spChg>
        <pc:spChg chg="mod">
          <ac:chgData name="Leah Montner Dixon" userId="d5b2ae9e-9213-4442-b7df-4db8cbe51e5d" providerId="ADAL" clId="{61036486-9247-496E-BB7A-7F7583884A14}" dt="2024-12-11T22:20:23.733" v="4937"/>
          <ac:spMkLst>
            <pc:docMk/>
            <pc:sldMk cId="1775664812" sldId="2146846448"/>
            <ac:spMk id="8" creationId="{00F05C23-108D-249F-6904-432A694CC379}"/>
          </ac:spMkLst>
        </pc:spChg>
        <pc:spChg chg="mod">
          <ac:chgData name="Leah Montner Dixon" userId="d5b2ae9e-9213-4442-b7df-4db8cbe51e5d" providerId="ADAL" clId="{61036486-9247-496E-BB7A-7F7583884A14}" dt="2024-12-11T20:07:37.028" v="3009" actId="207"/>
          <ac:spMkLst>
            <pc:docMk/>
            <pc:sldMk cId="1775664812" sldId="2146846448"/>
            <ac:spMk id="12" creationId="{83C42C79-4E1B-D314-E6DC-CF1FD901D72F}"/>
          </ac:spMkLst>
        </pc:spChg>
        <pc:spChg chg="mod">
          <ac:chgData name="Leah Montner Dixon" userId="d5b2ae9e-9213-4442-b7df-4db8cbe51e5d" providerId="ADAL" clId="{61036486-9247-496E-BB7A-7F7583884A14}" dt="2024-12-11T22:20:17.338" v="4935"/>
          <ac:spMkLst>
            <pc:docMk/>
            <pc:sldMk cId="1775664812" sldId="2146846448"/>
            <ac:spMk id="13" creationId="{CD4C763A-D303-9E4B-9902-7C29790706A7}"/>
          </ac:spMkLst>
        </pc:spChg>
        <pc:spChg chg="mod">
          <ac:chgData name="Leah Montner Dixon" userId="d5b2ae9e-9213-4442-b7df-4db8cbe51e5d" providerId="ADAL" clId="{61036486-9247-496E-BB7A-7F7583884A14}" dt="2024-12-11T22:10:42.168" v="4711" actId="20577"/>
          <ac:spMkLst>
            <pc:docMk/>
            <pc:sldMk cId="1775664812" sldId="2146846448"/>
            <ac:spMk id="48" creationId="{57EA5A8E-2CCC-92DB-A1D1-829EE5BB81C7}"/>
          </ac:spMkLst>
        </pc:spChg>
        <pc:extLst>
          <p:ext xmlns:p="http://schemas.openxmlformats.org/presentationml/2006/main" uri="{D6D511B9-2390-475A-947B-AFAB55BFBCF1}">
            <pc226:cmChg xmlns:pc226="http://schemas.microsoft.com/office/powerpoint/2022/06/main/command" chg="mod">
              <pc226:chgData name="Leah Montner Dixon" userId="d5b2ae9e-9213-4442-b7df-4db8cbe51e5d" providerId="ADAL" clId="{61036486-9247-496E-BB7A-7F7583884A14}" dt="2024-12-11T19:14:30.175" v="1974" actId="20577"/>
              <pc2:cmMkLst xmlns:pc2="http://schemas.microsoft.com/office/powerpoint/2019/9/main/command">
                <pc:docMk/>
                <pc:sldMk cId="1775664812" sldId="2146846448"/>
                <pc2:cmMk id="{26B9825D-2DEF-4347-808A-AC7D38D79EE6}"/>
              </pc2:cmMkLst>
            </pc226:cmChg>
          </p:ext>
        </pc:extLst>
      </pc:sldChg>
      <pc:sldChg chg="addSp delSp modSp del mod">
        <pc:chgData name="Leah Montner Dixon" userId="d5b2ae9e-9213-4442-b7df-4db8cbe51e5d" providerId="ADAL" clId="{61036486-9247-496E-BB7A-7F7583884A14}" dt="2024-12-11T21:42:36.852" v="3919" actId="47"/>
        <pc:sldMkLst>
          <pc:docMk/>
          <pc:sldMk cId="2062410295" sldId="2146846449"/>
        </pc:sldMkLst>
      </pc:sldChg>
      <pc:sldChg chg="modSp mod">
        <pc:chgData name="Leah Montner Dixon" userId="d5b2ae9e-9213-4442-b7df-4db8cbe51e5d" providerId="ADAL" clId="{61036486-9247-496E-BB7A-7F7583884A14}" dt="2024-12-11T22:02:15.267" v="4567" actId="20577"/>
        <pc:sldMkLst>
          <pc:docMk/>
          <pc:sldMk cId="1222188711" sldId="2146846450"/>
        </pc:sldMkLst>
        <pc:spChg chg="mod">
          <ac:chgData name="Leah Montner Dixon" userId="d5b2ae9e-9213-4442-b7df-4db8cbe51e5d" providerId="ADAL" clId="{61036486-9247-496E-BB7A-7F7583884A14}" dt="2024-12-11T22:02:15.267" v="4567" actId="20577"/>
          <ac:spMkLst>
            <pc:docMk/>
            <pc:sldMk cId="1222188711" sldId="2146846450"/>
            <ac:spMk id="6" creationId="{C87446F1-413D-F888-B9FE-DD7510C75AE9}"/>
          </ac:spMkLst>
        </pc:spChg>
      </pc:sldChg>
      <pc:sldChg chg="addSp delSp modSp mod ord">
        <pc:chgData name="Leah Montner Dixon" userId="d5b2ae9e-9213-4442-b7df-4db8cbe51e5d" providerId="ADAL" clId="{61036486-9247-496E-BB7A-7F7583884A14}" dt="2024-12-11T16:06:19.679" v="612" actId="14100"/>
        <pc:sldMkLst>
          <pc:docMk/>
          <pc:sldMk cId="3604480067" sldId="2147376323"/>
        </pc:sldMkLst>
      </pc:sldChg>
      <pc:sldChg chg="addSp delSp modSp mod ord">
        <pc:chgData name="Leah Montner Dixon" userId="d5b2ae9e-9213-4442-b7df-4db8cbe51e5d" providerId="ADAL" clId="{61036486-9247-496E-BB7A-7F7583884A14}" dt="2024-12-11T16:06:15.200" v="611" actId="14100"/>
        <pc:sldMkLst>
          <pc:docMk/>
          <pc:sldMk cId="835086714" sldId="2147376338"/>
        </pc:sldMkLst>
      </pc:sldChg>
      <pc:sldChg chg="addSp delSp modSp mod">
        <pc:chgData name="Leah Montner Dixon" userId="d5b2ae9e-9213-4442-b7df-4db8cbe51e5d" providerId="ADAL" clId="{61036486-9247-496E-BB7A-7F7583884A14}" dt="2024-12-17T19:04:11.786" v="5068" actId="14100"/>
        <pc:sldMkLst>
          <pc:docMk/>
          <pc:sldMk cId="473095454" sldId="2147376339"/>
        </pc:sldMkLst>
        <pc:spChg chg="add mod topLvl">
          <ac:chgData name="Leah Montner Dixon" userId="d5b2ae9e-9213-4442-b7df-4db8cbe51e5d" providerId="ADAL" clId="{61036486-9247-496E-BB7A-7F7583884A14}" dt="2024-12-11T21:55:43.852" v="4347" actId="165"/>
          <ac:spMkLst>
            <pc:docMk/>
            <pc:sldMk cId="473095454" sldId="2147376339"/>
            <ac:spMk id="2" creationId="{423B3FF1-05AB-FA09-C5AE-B26080CD9247}"/>
          </ac:spMkLst>
        </pc:spChg>
        <pc:spChg chg="add mod topLvl">
          <ac:chgData name="Leah Montner Dixon" userId="d5b2ae9e-9213-4442-b7df-4db8cbe51e5d" providerId="ADAL" clId="{61036486-9247-496E-BB7A-7F7583884A14}" dt="2024-12-11T21:55:43.852" v="4347" actId="165"/>
          <ac:spMkLst>
            <pc:docMk/>
            <pc:sldMk cId="473095454" sldId="2147376339"/>
            <ac:spMk id="3" creationId="{419694C3-BC1D-67BD-B954-7383B5099B04}"/>
          </ac:spMkLst>
        </pc:spChg>
        <pc:spChg chg="mod">
          <ac:chgData name="Leah Montner Dixon" userId="d5b2ae9e-9213-4442-b7df-4db8cbe51e5d" providerId="ADAL" clId="{61036486-9247-496E-BB7A-7F7583884A14}" dt="2024-12-11T22:01:45.607" v="4566" actId="14100"/>
          <ac:spMkLst>
            <pc:docMk/>
            <pc:sldMk cId="473095454" sldId="2147376339"/>
            <ac:spMk id="7" creationId="{62DAAFBA-13E3-2E1E-176F-13D4341D98C8}"/>
          </ac:spMkLst>
        </pc:spChg>
        <pc:spChg chg="mod topLvl">
          <ac:chgData name="Leah Montner Dixon" userId="d5b2ae9e-9213-4442-b7df-4db8cbe51e5d" providerId="ADAL" clId="{61036486-9247-496E-BB7A-7F7583884A14}" dt="2024-12-11T21:55:46.963" v="4348" actId="165"/>
          <ac:spMkLst>
            <pc:docMk/>
            <pc:sldMk cId="473095454" sldId="2147376339"/>
            <ac:spMk id="9" creationId="{6E4DF73B-8681-69FA-4D8A-844D12BBC3DA}"/>
          </ac:spMkLst>
        </pc:spChg>
        <pc:spChg chg="mod topLvl">
          <ac:chgData name="Leah Montner Dixon" userId="d5b2ae9e-9213-4442-b7df-4db8cbe51e5d" providerId="ADAL" clId="{61036486-9247-496E-BB7A-7F7583884A14}" dt="2024-12-11T21:55:46.963" v="4348" actId="165"/>
          <ac:spMkLst>
            <pc:docMk/>
            <pc:sldMk cId="473095454" sldId="2147376339"/>
            <ac:spMk id="10" creationId="{F0757FC9-F836-22C9-9AE7-C11344ABFE7A}"/>
          </ac:spMkLst>
        </pc:spChg>
        <pc:spChg chg="mod topLvl">
          <ac:chgData name="Leah Montner Dixon" userId="d5b2ae9e-9213-4442-b7df-4db8cbe51e5d" providerId="ADAL" clId="{61036486-9247-496E-BB7A-7F7583884A14}" dt="2024-12-11T21:55:46.963" v="4348" actId="165"/>
          <ac:spMkLst>
            <pc:docMk/>
            <pc:sldMk cId="473095454" sldId="2147376339"/>
            <ac:spMk id="12" creationId="{75751732-51B3-FF03-E913-EA89B8021347}"/>
          </ac:spMkLst>
        </pc:spChg>
        <pc:spChg chg="add mod topLvl">
          <ac:chgData name="Leah Montner Dixon" userId="d5b2ae9e-9213-4442-b7df-4db8cbe51e5d" providerId="ADAL" clId="{61036486-9247-496E-BB7A-7F7583884A14}" dt="2024-12-11T22:00:54.615" v="4495" actId="404"/>
          <ac:spMkLst>
            <pc:docMk/>
            <pc:sldMk cId="473095454" sldId="2147376339"/>
            <ac:spMk id="19" creationId="{14906A9F-EC84-8D96-6DF0-9F18125A76DA}"/>
          </ac:spMkLst>
        </pc:spChg>
        <pc:spChg chg="add mod topLvl">
          <ac:chgData name="Leah Montner Dixon" userId="d5b2ae9e-9213-4442-b7df-4db8cbe51e5d" providerId="ADAL" clId="{61036486-9247-496E-BB7A-7F7583884A14}" dt="2024-12-11T21:55:43.852" v="4347" actId="165"/>
          <ac:spMkLst>
            <pc:docMk/>
            <pc:sldMk cId="473095454" sldId="2147376339"/>
            <ac:spMk id="22" creationId="{F07E4501-049D-4E84-AE64-0B76A404E629}"/>
          </ac:spMkLst>
        </pc:spChg>
        <pc:spChg chg="add del mod topLvl">
          <ac:chgData name="Leah Montner Dixon" userId="d5b2ae9e-9213-4442-b7df-4db8cbe51e5d" providerId="ADAL" clId="{61036486-9247-496E-BB7A-7F7583884A14}" dt="2024-12-11T21:55:43.852" v="4347" actId="165"/>
          <ac:spMkLst>
            <pc:docMk/>
            <pc:sldMk cId="473095454" sldId="2147376339"/>
            <ac:spMk id="24" creationId="{F747314C-5B06-CCED-2111-EE988C752870}"/>
          </ac:spMkLst>
        </pc:spChg>
        <pc:spChg chg="add mod topLvl">
          <ac:chgData name="Leah Montner Dixon" userId="d5b2ae9e-9213-4442-b7df-4db8cbe51e5d" providerId="ADAL" clId="{61036486-9247-496E-BB7A-7F7583884A14}" dt="2024-12-17T19:04:11.786" v="5068" actId="14100"/>
          <ac:spMkLst>
            <pc:docMk/>
            <pc:sldMk cId="473095454" sldId="2147376339"/>
            <ac:spMk id="25" creationId="{0B69D3F3-A83C-5309-D4DF-3A1DF78234AD}"/>
          </ac:spMkLst>
        </pc:spChg>
        <pc:spChg chg="add mod topLvl">
          <ac:chgData name="Leah Montner Dixon" userId="d5b2ae9e-9213-4442-b7df-4db8cbe51e5d" providerId="ADAL" clId="{61036486-9247-496E-BB7A-7F7583884A14}" dt="2024-12-11T21:55:46.963" v="4348" actId="165"/>
          <ac:spMkLst>
            <pc:docMk/>
            <pc:sldMk cId="473095454" sldId="2147376339"/>
            <ac:spMk id="29" creationId="{91F7594A-9CAC-E879-ED61-53733AF95544}"/>
          </ac:spMkLst>
        </pc:spChg>
        <pc:spChg chg="add mod topLvl">
          <ac:chgData name="Leah Montner Dixon" userId="d5b2ae9e-9213-4442-b7df-4db8cbe51e5d" providerId="ADAL" clId="{61036486-9247-496E-BB7A-7F7583884A14}" dt="2024-12-11T21:55:43.852" v="4347" actId="165"/>
          <ac:spMkLst>
            <pc:docMk/>
            <pc:sldMk cId="473095454" sldId="2147376339"/>
            <ac:spMk id="30" creationId="{54747E90-D982-C628-6F73-8E353FC590E4}"/>
          </ac:spMkLst>
        </pc:spChg>
        <pc:spChg chg="add mod topLvl">
          <ac:chgData name="Leah Montner Dixon" userId="d5b2ae9e-9213-4442-b7df-4db8cbe51e5d" providerId="ADAL" clId="{61036486-9247-496E-BB7A-7F7583884A14}" dt="2024-12-11T21:55:46.963" v="4348" actId="165"/>
          <ac:spMkLst>
            <pc:docMk/>
            <pc:sldMk cId="473095454" sldId="2147376339"/>
            <ac:spMk id="37" creationId="{01486ACD-5BA6-225C-19B8-50CFED90E5AD}"/>
          </ac:spMkLst>
        </pc:spChg>
        <pc:spChg chg="add mod topLvl">
          <ac:chgData name="Leah Montner Dixon" userId="d5b2ae9e-9213-4442-b7df-4db8cbe51e5d" providerId="ADAL" clId="{61036486-9247-496E-BB7A-7F7583884A14}" dt="2024-12-11T21:55:43.852" v="4347" actId="165"/>
          <ac:spMkLst>
            <pc:docMk/>
            <pc:sldMk cId="473095454" sldId="2147376339"/>
            <ac:spMk id="38" creationId="{6F2D765A-9A00-969B-A5D9-0AEF12500C04}"/>
          </ac:spMkLst>
        </pc:spChg>
        <pc:spChg chg="add mod topLvl">
          <ac:chgData name="Leah Montner Dixon" userId="d5b2ae9e-9213-4442-b7df-4db8cbe51e5d" providerId="ADAL" clId="{61036486-9247-496E-BB7A-7F7583884A14}" dt="2024-12-11T21:55:46.963" v="4348" actId="165"/>
          <ac:spMkLst>
            <pc:docMk/>
            <pc:sldMk cId="473095454" sldId="2147376339"/>
            <ac:spMk id="39" creationId="{538C5D78-5EB7-59DD-FCE0-77160EE13754}"/>
          </ac:spMkLst>
        </pc:spChg>
        <pc:spChg chg="add mod topLvl">
          <ac:chgData name="Leah Montner Dixon" userId="d5b2ae9e-9213-4442-b7df-4db8cbe51e5d" providerId="ADAL" clId="{61036486-9247-496E-BB7A-7F7583884A14}" dt="2024-12-11T21:55:43.852" v="4347" actId="165"/>
          <ac:spMkLst>
            <pc:docMk/>
            <pc:sldMk cId="473095454" sldId="2147376339"/>
            <ac:spMk id="40" creationId="{AD41B62F-4E61-E53B-43C0-51639D4623D4}"/>
          </ac:spMkLst>
        </pc:spChg>
        <pc:spChg chg="add mod topLvl">
          <ac:chgData name="Leah Montner Dixon" userId="d5b2ae9e-9213-4442-b7df-4db8cbe51e5d" providerId="ADAL" clId="{61036486-9247-496E-BB7A-7F7583884A14}" dt="2024-12-11T21:55:46.963" v="4348" actId="165"/>
          <ac:spMkLst>
            <pc:docMk/>
            <pc:sldMk cId="473095454" sldId="2147376339"/>
            <ac:spMk id="41" creationId="{124DAB8F-ECFE-B30D-750D-08378447FA9C}"/>
          </ac:spMkLst>
        </pc:spChg>
        <pc:spChg chg="mod">
          <ac:chgData name="Leah Montner Dixon" userId="d5b2ae9e-9213-4442-b7df-4db8cbe51e5d" providerId="ADAL" clId="{61036486-9247-496E-BB7A-7F7583884A14}" dt="2024-12-11T22:00:42.229" v="4493" actId="1036"/>
          <ac:spMkLst>
            <pc:docMk/>
            <pc:sldMk cId="473095454" sldId="2147376339"/>
            <ac:spMk id="42" creationId="{D5C12320-3E1E-3B4E-27BB-19ECDB332E2E}"/>
          </ac:spMkLst>
        </pc:spChg>
        <pc:picChg chg="mod">
          <ac:chgData name="Leah Montner Dixon" userId="d5b2ae9e-9213-4442-b7df-4db8cbe51e5d" providerId="ADAL" clId="{61036486-9247-496E-BB7A-7F7583884A14}" dt="2024-12-11T21:53:27.154" v="4281" actId="1076"/>
          <ac:picMkLst>
            <pc:docMk/>
            <pc:sldMk cId="473095454" sldId="2147376339"/>
            <ac:picMk id="4" creationId="{ACEA7FDB-6DFA-39FD-62CF-04B69DA4087F}"/>
          </ac:picMkLst>
        </pc:picChg>
        <pc:picChg chg="mod topLvl">
          <ac:chgData name="Leah Montner Dixon" userId="d5b2ae9e-9213-4442-b7df-4db8cbe51e5d" providerId="ADAL" clId="{61036486-9247-496E-BB7A-7F7583884A14}" dt="2024-12-11T21:55:46.963" v="4348" actId="165"/>
          <ac:picMkLst>
            <pc:docMk/>
            <pc:sldMk cId="473095454" sldId="2147376339"/>
            <ac:picMk id="11" creationId="{B8821C63-55B3-BBCE-3F5F-4DADFABB498C}"/>
          </ac:picMkLst>
        </pc:picChg>
        <pc:picChg chg="add mod topLvl">
          <ac:chgData name="Leah Montner Dixon" userId="d5b2ae9e-9213-4442-b7df-4db8cbe51e5d" providerId="ADAL" clId="{61036486-9247-496E-BB7A-7F7583884A14}" dt="2024-12-11T21:55:43.852" v="4347" actId="165"/>
          <ac:picMkLst>
            <pc:docMk/>
            <pc:sldMk cId="473095454" sldId="2147376339"/>
            <ac:picMk id="18" creationId="{A76A377F-7DEB-5F32-1BDF-B9BBEB52958E}"/>
          </ac:picMkLst>
        </pc:picChg>
        <pc:picChg chg="add mod topLvl">
          <ac:chgData name="Leah Montner Dixon" userId="d5b2ae9e-9213-4442-b7df-4db8cbe51e5d" providerId="ADAL" clId="{61036486-9247-496E-BB7A-7F7583884A14}" dt="2024-12-11T21:55:43.852" v="4347" actId="165"/>
          <ac:picMkLst>
            <pc:docMk/>
            <pc:sldMk cId="473095454" sldId="2147376339"/>
            <ac:picMk id="20" creationId="{B8EBB72C-09EC-C8B4-24A7-465C52596876}"/>
          </ac:picMkLst>
        </pc:picChg>
        <pc:cxnChg chg="add mod topLvl">
          <ac:chgData name="Leah Montner Dixon" userId="d5b2ae9e-9213-4442-b7df-4db8cbe51e5d" providerId="ADAL" clId="{61036486-9247-496E-BB7A-7F7583884A14}" dt="2024-12-11T21:55:43.852" v="4347" actId="165"/>
          <ac:cxnSpMkLst>
            <pc:docMk/>
            <pc:sldMk cId="473095454" sldId="2147376339"/>
            <ac:cxnSpMk id="35" creationId="{CF625642-0D92-7B6C-F469-B2C90E15C116}"/>
          </ac:cxnSpMkLst>
        </pc:cxnChg>
      </pc:sldChg>
      <pc:sldChg chg="addSp delSp modSp mod">
        <pc:chgData name="Leah Montner Dixon" userId="d5b2ae9e-9213-4442-b7df-4db8cbe51e5d" providerId="ADAL" clId="{61036486-9247-496E-BB7A-7F7583884A14}" dt="2024-12-11T22:09:04.572" v="4693" actId="20577"/>
        <pc:sldMkLst>
          <pc:docMk/>
          <pc:sldMk cId="1742046505" sldId="2147376340"/>
        </pc:sldMkLst>
        <pc:spChg chg="mod topLvl">
          <ac:chgData name="Leah Montner Dixon" userId="d5b2ae9e-9213-4442-b7df-4db8cbe51e5d" providerId="ADAL" clId="{61036486-9247-496E-BB7A-7F7583884A14}" dt="2024-12-11T22:09:04.572" v="4693" actId="20577"/>
          <ac:spMkLst>
            <pc:docMk/>
            <pc:sldMk cId="1742046505" sldId="2147376340"/>
            <ac:spMk id="3" creationId="{CC9512EA-F2E0-4391-DC5F-21083C0F5131}"/>
          </ac:spMkLst>
        </pc:spChg>
        <pc:spChg chg="mod">
          <ac:chgData name="Leah Montner Dixon" userId="d5b2ae9e-9213-4442-b7df-4db8cbe51e5d" providerId="ADAL" clId="{61036486-9247-496E-BB7A-7F7583884A14}" dt="2024-12-11T21:16:57.597" v="3097" actId="20577"/>
          <ac:spMkLst>
            <pc:docMk/>
            <pc:sldMk cId="1742046505" sldId="2147376340"/>
            <ac:spMk id="12" creationId="{34FD0880-CFE0-F386-50D0-A287FDE1D5D9}"/>
          </ac:spMkLst>
        </pc:spChg>
        <pc:spChg chg="mod">
          <ac:chgData name="Leah Montner Dixon" userId="d5b2ae9e-9213-4442-b7df-4db8cbe51e5d" providerId="ADAL" clId="{61036486-9247-496E-BB7A-7F7583884A14}" dt="2024-12-11T17:16:29.815" v="830" actId="20577"/>
          <ac:spMkLst>
            <pc:docMk/>
            <pc:sldMk cId="1742046505" sldId="2147376340"/>
            <ac:spMk id="14" creationId="{24B033DF-FD7F-8717-4F75-A879D246DEB2}"/>
          </ac:spMkLst>
        </pc:spChg>
        <pc:spChg chg="mod topLvl">
          <ac:chgData name="Leah Montner Dixon" userId="d5b2ae9e-9213-4442-b7df-4db8cbe51e5d" providerId="ADAL" clId="{61036486-9247-496E-BB7A-7F7583884A14}" dt="2024-12-11T17:24:44.619" v="966" actId="12788"/>
          <ac:spMkLst>
            <pc:docMk/>
            <pc:sldMk cId="1742046505" sldId="2147376340"/>
            <ac:spMk id="20" creationId="{F121D5EA-B3CE-4246-CF03-B0DB69281FE8}"/>
          </ac:spMkLst>
        </pc:spChg>
        <pc:spChg chg="add mod">
          <ac:chgData name="Leah Montner Dixon" userId="d5b2ae9e-9213-4442-b7df-4db8cbe51e5d" providerId="ADAL" clId="{61036486-9247-496E-BB7A-7F7583884A14}" dt="2024-12-11T17:17:16.559" v="919" actId="20577"/>
          <ac:spMkLst>
            <pc:docMk/>
            <pc:sldMk cId="1742046505" sldId="2147376340"/>
            <ac:spMk id="26" creationId="{E47C99A4-8030-6F2A-5ED8-EB37BD737970}"/>
          </ac:spMkLst>
        </pc:spChg>
        <pc:graphicFrameChg chg="mod topLvl">
          <ac:chgData name="Leah Montner Dixon" userId="d5b2ae9e-9213-4442-b7df-4db8cbe51e5d" providerId="ADAL" clId="{61036486-9247-496E-BB7A-7F7583884A14}" dt="2024-12-11T22:07:29.446" v="4687" actId="207"/>
          <ac:graphicFrameMkLst>
            <pc:docMk/>
            <pc:sldMk cId="1742046505" sldId="2147376340"/>
            <ac:graphicFrameMk id="2" creationId="{63E8AEA0-9302-9D24-0EE3-3ED234A0E329}"/>
          </ac:graphicFrameMkLst>
        </pc:graphicFrameChg>
        <pc:graphicFrameChg chg="add mod">
          <ac:chgData name="Leah Montner Dixon" userId="d5b2ae9e-9213-4442-b7df-4db8cbe51e5d" providerId="ADAL" clId="{61036486-9247-496E-BB7A-7F7583884A14}" dt="2024-12-11T17:17:08.991" v="917"/>
          <ac:graphicFrameMkLst>
            <pc:docMk/>
            <pc:sldMk cId="1742046505" sldId="2147376340"/>
            <ac:graphicFrameMk id="35" creationId="{6E43EC84-7B67-8876-D0EB-F61EF39F3738}"/>
          </ac:graphicFrameMkLst>
        </pc:graphicFrameChg>
      </pc:sldChg>
    </pc:docChg>
  </pc:docChgLst>
  <pc:docChgLst>
    <pc:chgData name="Kaileen Cain" userId="21167d2d-fdf2-4320-ae3a-272888c89590" providerId="ADAL" clId="{8F3100D1-EBF4-4620-9690-905F645EDB49}"/>
    <pc:docChg chg="custSel modSld">
      <pc:chgData name="Kaileen Cain" userId="21167d2d-fdf2-4320-ae3a-272888c89590" providerId="ADAL" clId="{8F3100D1-EBF4-4620-9690-905F645EDB49}" dt="2024-12-12T15:49:35.136" v="53" actId="5793"/>
      <pc:docMkLst>
        <pc:docMk/>
      </pc:docMkLst>
      <pc:sldChg chg="mod">
        <pc:chgData name="Kaileen Cain" userId="21167d2d-fdf2-4320-ae3a-272888c89590" providerId="ADAL" clId="{8F3100D1-EBF4-4620-9690-905F645EDB49}" dt="2024-12-12T15:29:09.514" v="20" actId="27918"/>
        <pc:sldMkLst>
          <pc:docMk/>
          <pc:sldMk cId="899493398" sldId="2146846435"/>
        </pc:sldMkLst>
      </pc:sldChg>
      <pc:sldChg chg="modSp mod">
        <pc:chgData name="Kaileen Cain" userId="21167d2d-fdf2-4320-ae3a-272888c89590" providerId="ADAL" clId="{8F3100D1-EBF4-4620-9690-905F645EDB49}" dt="2024-12-12T15:49:35.136" v="53" actId="5793"/>
        <pc:sldMkLst>
          <pc:docMk/>
          <pc:sldMk cId="1742046505" sldId="2147376340"/>
        </pc:sldMkLst>
        <pc:spChg chg="mod">
          <ac:chgData name="Kaileen Cain" userId="21167d2d-fdf2-4320-ae3a-272888c89590" providerId="ADAL" clId="{8F3100D1-EBF4-4620-9690-905F645EDB49}" dt="2024-12-12T15:49:35.136" v="53" actId="5793"/>
          <ac:spMkLst>
            <pc:docMk/>
            <pc:sldMk cId="1742046505" sldId="2147376340"/>
            <ac:spMk id="14" creationId="{24B033DF-FD7F-8717-4F75-A879D246DEB2}"/>
          </ac:spMkLst>
        </pc:spChg>
      </pc:sldChg>
    </pc:docChg>
  </pc:docChgLst>
  <pc:docChgLst>
    <pc:chgData name="Kaileen Cain" userId="21167d2d-fdf2-4320-ae3a-272888c89590" providerId="ADAL" clId="{DF4DF81A-9DD0-44B4-B98F-906F0E1D3CAE}"/>
    <pc:docChg chg="undo custSel addSld delSld modSld sldOrd">
      <pc:chgData name="Kaileen Cain" userId="21167d2d-fdf2-4320-ae3a-272888c89590" providerId="ADAL" clId="{DF4DF81A-9DD0-44B4-B98F-906F0E1D3CAE}" dt="2024-12-11T19:25:25.648" v="1160" actId="47"/>
      <pc:docMkLst>
        <pc:docMk/>
      </pc:docMkLst>
      <pc:sldChg chg="addSp delSp modSp mod">
        <pc:chgData name="Kaileen Cain" userId="21167d2d-fdf2-4320-ae3a-272888c89590" providerId="ADAL" clId="{DF4DF81A-9DD0-44B4-B98F-906F0E1D3CAE}" dt="2024-12-11T17:54:35.119" v="1083" actId="478"/>
        <pc:sldMkLst>
          <pc:docMk/>
          <pc:sldMk cId="3253186171" sldId="2146846430"/>
        </pc:sldMkLst>
        <pc:spChg chg="add mod">
          <ac:chgData name="Kaileen Cain" userId="21167d2d-fdf2-4320-ae3a-272888c89590" providerId="ADAL" clId="{DF4DF81A-9DD0-44B4-B98F-906F0E1D3CAE}" dt="2024-12-11T17:49:25.761" v="1004"/>
          <ac:spMkLst>
            <pc:docMk/>
            <pc:sldMk cId="3253186171" sldId="2146846430"/>
            <ac:spMk id="5" creationId="{5B24A059-2DEC-9945-2144-9431E41999A9}"/>
          </ac:spMkLst>
        </pc:spChg>
        <pc:spChg chg="add mod">
          <ac:chgData name="Kaileen Cain" userId="21167d2d-fdf2-4320-ae3a-272888c89590" providerId="ADAL" clId="{DF4DF81A-9DD0-44B4-B98F-906F0E1D3CAE}" dt="2024-12-11T17:54:06.534" v="1055" actId="20577"/>
          <ac:spMkLst>
            <pc:docMk/>
            <pc:sldMk cId="3253186171" sldId="2146846430"/>
            <ac:spMk id="7" creationId="{04103ED7-2BAC-84D9-CEB0-92260D05BC99}"/>
          </ac:spMkLst>
        </pc:spChg>
        <pc:spChg chg="mod">
          <ac:chgData name="Kaileen Cain" userId="21167d2d-fdf2-4320-ae3a-272888c89590" providerId="ADAL" clId="{DF4DF81A-9DD0-44B4-B98F-906F0E1D3CAE}" dt="2024-12-11T17:54:21.083" v="1081" actId="20577"/>
          <ac:spMkLst>
            <pc:docMk/>
            <pc:sldMk cId="3253186171" sldId="2146846430"/>
            <ac:spMk id="10" creationId="{90BD2CE8-810E-E6BF-7466-19DE9030006B}"/>
          </ac:spMkLst>
        </pc:spChg>
        <pc:spChg chg="add mod ord">
          <ac:chgData name="Kaileen Cain" userId="21167d2d-fdf2-4320-ae3a-272888c89590" providerId="ADAL" clId="{DF4DF81A-9DD0-44B4-B98F-906F0E1D3CAE}" dt="2024-12-11T17:54:00.841" v="1052" actId="20577"/>
          <ac:spMkLst>
            <pc:docMk/>
            <pc:sldMk cId="3253186171" sldId="2146846430"/>
            <ac:spMk id="14" creationId="{9DC7962F-0053-98D7-900D-66DABA194930}"/>
          </ac:spMkLst>
        </pc:spChg>
        <pc:graphicFrameChg chg="add mod">
          <ac:chgData name="Kaileen Cain" userId="21167d2d-fdf2-4320-ae3a-272888c89590" providerId="ADAL" clId="{DF4DF81A-9DD0-44B4-B98F-906F0E1D3CAE}" dt="2024-12-11T17:49:43.329" v="1007" actId="14100"/>
          <ac:graphicFrameMkLst>
            <pc:docMk/>
            <pc:sldMk cId="3253186171" sldId="2146846430"/>
            <ac:graphicFrameMk id="15" creationId="{F325DE82-4727-9AF2-85C3-7BE75B621CFA}"/>
          </ac:graphicFrameMkLst>
        </pc:graphicFrameChg>
        <pc:graphicFrameChg chg="add mod">
          <ac:chgData name="Kaileen Cain" userId="21167d2d-fdf2-4320-ae3a-272888c89590" providerId="ADAL" clId="{DF4DF81A-9DD0-44B4-B98F-906F0E1D3CAE}" dt="2024-12-11T17:49:25.761" v="1004"/>
          <ac:graphicFrameMkLst>
            <pc:docMk/>
            <pc:sldMk cId="3253186171" sldId="2146846430"/>
            <ac:graphicFrameMk id="17" creationId="{1A4A098C-C55C-022D-A2F4-B151513027CD}"/>
          </ac:graphicFrameMkLst>
        </pc:graphicFrameChg>
      </pc:sldChg>
      <pc:sldChg chg="addSp delSp modSp mod modCm">
        <pc:chgData name="Kaileen Cain" userId="21167d2d-fdf2-4320-ae3a-272888c89590" providerId="ADAL" clId="{DF4DF81A-9DD0-44B4-B98F-906F0E1D3CAE}" dt="2024-12-11T19:22:31.354" v="1107" actId="108"/>
        <pc:sldMkLst>
          <pc:docMk/>
          <pc:sldMk cId="899493398" sldId="2146846435"/>
        </pc:sldMkLst>
        <pc:spChg chg="add mod">
          <ac:chgData name="Kaileen Cain" userId="21167d2d-fdf2-4320-ae3a-272888c89590" providerId="ADAL" clId="{DF4DF81A-9DD0-44B4-B98F-906F0E1D3CAE}" dt="2024-12-11T16:50:00.901" v="148" actId="554"/>
          <ac:spMkLst>
            <pc:docMk/>
            <pc:sldMk cId="899493398" sldId="2146846435"/>
            <ac:spMk id="3" creationId="{0959BF39-974F-8314-13AC-8705DB0AF0EA}"/>
          </ac:spMkLst>
        </pc:spChg>
        <pc:spChg chg="mod">
          <ac:chgData name="Kaileen Cain" userId="21167d2d-fdf2-4320-ae3a-272888c89590" providerId="ADAL" clId="{DF4DF81A-9DD0-44B4-B98F-906F0E1D3CAE}" dt="2024-12-11T16:29:10.872" v="14"/>
          <ac:spMkLst>
            <pc:docMk/>
            <pc:sldMk cId="899493398" sldId="2146846435"/>
            <ac:spMk id="12" creationId="{6E950492-C737-FE2F-09E8-501711A043F8}"/>
          </ac:spMkLst>
        </pc:spChg>
        <pc:spChg chg="mod">
          <ac:chgData name="Kaileen Cain" userId="21167d2d-fdf2-4320-ae3a-272888c89590" providerId="ADAL" clId="{DF4DF81A-9DD0-44B4-B98F-906F0E1D3CAE}" dt="2024-12-11T19:22:31.354" v="1107" actId="108"/>
          <ac:spMkLst>
            <pc:docMk/>
            <pc:sldMk cId="899493398" sldId="2146846435"/>
            <ac:spMk id="14" creationId="{4655F237-C7DE-D60A-D666-EE895D20D4BB}"/>
          </ac:spMkLst>
        </pc:spChg>
        <pc:spChg chg="mod">
          <ac:chgData name="Kaileen Cain" userId="21167d2d-fdf2-4320-ae3a-272888c89590" providerId="ADAL" clId="{DF4DF81A-9DD0-44B4-B98F-906F0E1D3CAE}" dt="2024-12-11T16:28:51.758" v="12" actId="552"/>
          <ac:spMkLst>
            <pc:docMk/>
            <pc:sldMk cId="899493398" sldId="2146846435"/>
            <ac:spMk id="20" creationId="{448F12F6-FFB0-5CD9-7F62-A56F6EB2D4BF}"/>
          </ac:spMkLst>
        </pc:spChg>
        <pc:spChg chg="add mod">
          <ac:chgData name="Kaileen Cain" userId="21167d2d-fdf2-4320-ae3a-272888c89590" providerId="ADAL" clId="{DF4DF81A-9DD0-44B4-B98F-906F0E1D3CAE}" dt="2024-12-11T17:02:41.252" v="382" actId="20577"/>
          <ac:spMkLst>
            <pc:docMk/>
            <pc:sldMk cId="899493398" sldId="2146846435"/>
            <ac:spMk id="37" creationId="{E8FBE875-1CBE-5DAD-5CC7-3A683CACB6F5}"/>
          </ac:spMkLst>
        </pc:spChg>
        <pc:graphicFrameChg chg="add mod">
          <ac:chgData name="Kaileen Cain" userId="21167d2d-fdf2-4320-ae3a-272888c89590" providerId="ADAL" clId="{DF4DF81A-9DD0-44B4-B98F-906F0E1D3CAE}" dt="2024-12-11T16:32:24.832" v="69" actId="403"/>
          <ac:graphicFrameMkLst>
            <pc:docMk/>
            <pc:sldMk cId="899493398" sldId="2146846435"/>
            <ac:graphicFrameMk id="2" creationId="{0F30E247-E2D1-2CDD-514A-86D6791626C8}"/>
          </ac:graphicFrameMkLst>
        </pc:graphicFrameChg>
        <pc:extLst>
          <p:ext xmlns:p="http://schemas.openxmlformats.org/presentationml/2006/main" uri="{D6D511B9-2390-475A-947B-AFAB55BFBCF1}">
            <pc226:cmChg xmlns:pc226="http://schemas.microsoft.com/office/powerpoint/2022/06/main/command" chg="mod">
              <pc226:chgData name="Kaileen Cain" userId="21167d2d-fdf2-4320-ae3a-272888c89590" providerId="ADAL" clId="{DF4DF81A-9DD0-44B4-B98F-906F0E1D3CAE}" dt="2024-12-11T16:54:39.871" v="328" actId="20577"/>
              <pc2:cmMkLst xmlns:pc2="http://schemas.microsoft.com/office/powerpoint/2019/9/main/command">
                <pc:docMk/>
                <pc:sldMk cId="899493398" sldId="2146846435"/>
                <pc2:cmMk id="{1E21B7CE-91A2-44C3-B427-C8B0AED224F5}"/>
              </pc2:cmMkLst>
            </pc226:cmChg>
          </p:ext>
        </pc:extLst>
      </pc:sldChg>
      <pc:sldChg chg="modSp mod ord">
        <pc:chgData name="Kaileen Cain" userId="21167d2d-fdf2-4320-ae3a-272888c89590" providerId="ADAL" clId="{DF4DF81A-9DD0-44B4-B98F-906F0E1D3CAE}" dt="2024-12-11T17:17:33.008" v="494"/>
        <pc:sldMkLst>
          <pc:docMk/>
          <pc:sldMk cId="253359669" sldId="2146846439"/>
        </pc:sldMkLst>
      </pc:sldChg>
      <pc:sldChg chg="addSp delSp modSp mod">
        <pc:chgData name="Kaileen Cain" userId="21167d2d-fdf2-4320-ae3a-272888c89590" providerId="ADAL" clId="{DF4DF81A-9DD0-44B4-B98F-906F0E1D3CAE}" dt="2024-12-11T19:23:56.118" v="1135" actId="553"/>
        <pc:sldMkLst>
          <pc:docMk/>
          <pc:sldMk cId="2280213457" sldId="2146846441"/>
        </pc:sldMkLst>
        <pc:spChg chg="mod">
          <ac:chgData name="Kaileen Cain" userId="21167d2d-fdf2-4320-ae3a-272888c89590" providerId="ADAL" clId="{DF4DF81A-9DD0-44B4-B98F-906F0E1D3CAE}" dt="2024-12-11T19:23:43.779" v="1132" actId="164"/>
          <ac:spMkLst>
            <pc:docMk/>
            <pc:sldMk cId="2280213457" sldId="2146846441"/>
            <ac:spMk id="9" creationId="{D5841160-D219-C06F-0C7B-405588053CAE}"/>
          </ac:spMkLst>
        </pc:spChg>
        <pc:spChg chg="mod">
          <ac:chgData name="Kaileen Cain" userId="21167d2d-fdf2-4320-ae3a-272888c89590" providerId="ADAL" clId="{DF4DF81A-9DD0-44B4-B98F-906F0E1D3CAE}" dt="2024-12-11T19:23:50.463" v="1133" actId="164"/>
          <ac:spMkLst>
            <pc:docMk/>
            <pc:sldMk cId="2280213457" sldId="2146846441"/>
            <ac:spMk id="21" creationId="{36F40840-637F-3960-E647-BF739176AABF}"/>
          </ac:spMkLst>
        </pc:spChg>
        <pc:spChg chg="add mod">
          <ac:chgData name="Kaileen Cain" userId="21167d2d-fdf2-4320-ae3a-272888c89590" providerId="ADAL" clId="{DF4DF81A-9DD0-44B4-B98F-906F0E1D3CAE}" dt="2024-12-11T19:23:50.463" v="1133" actId="164"/>
          <ac:spMkLst>
            <pc:docMk/>
            <pc:sldMk cId="2280213457" sldId="2146846441"/>
            <ac:spMk id="22" creationId="{1FB974DD-682D-3989-2AF7-9CCAC1FBE86A}"/>
          </ac:spMkLst>
        </pc:spChg>
        <pc:spChg chg="mod">
          <ac:chgData name="Kaileen Cain" userId="21167d2d-fdf2-4320-ae3a-272888c89590" providerId="ADAL" clId="{DF4DF81A-9DD0-44B4-B98F-906F0E1D3CAE}" dt="2024-12-11T17:35:18.750" v="791" actId="20577"/>
          <ac:spMkLst>
            <pc:docMk/>
            <pc:sldMk cId="2280213457" sldId="2146846441"/>
            <ac:spMk id="37" creationId="{5AF3C399-6698-BEC9-BE3D-27062A8A17C1}"/>
          </ac:spMkLst>
        </pc:spChg>
        <pc:spChg chg="add mod">
          <ac:chgData name="Kaileen Cain" userId="21167d2d-fdf2-4320-ae3a-272888c89590" providerId="ADAL" clId="{DF4DF81A-9DD0-44B4-B98F-906F0E1D3CAE}" dt="2024-12-11T19:23:43.779" v="1132" actId="164"/>
          <ac:spMkLst>
            <pc:docMk/>
            <pc:sldMk cId="2280213457" sldId="2146846441"/>
            <ac:spMk id="41" creationId="{BA194576-C14F-633F-64C3-9D71AD8EA50F}"/>
          </ac:spMkLst>
        </pc:spChg>
        <pc:spChg chg="add mod">
          <ac:chgData name="Kaileen Cain" userId="21167d2d-fdf2-4320-ae3a-272888c89590" providerId="ADAL" clId="{DF4DF81A-9DD0-44B4-B98F-906F0E1D3CAE}" dt="2024-12-11T19:23:43.779" v="1132" actId="164"/>
          <ac:spMkLst>
            <pc:docMk/>
            <pc:sldMk cId="2280213457" sldId="2146846441"/>
            <ac:spMk id="42" creationId="{DC98226D-6D32-45CB-6E04-022F65CE14D0}"/>
          </ac:spMkLst>
        </pc:spChg>
        <pc:spChg chg="add mod">
          <ac:chgData name="Kaileen Cain" userId="21167d2d-fdf2-4320-ae3a-272888c89590" providerId="ADAL" clId="{DF4DF81A-9DD0-44B4-B98F-906F0E1D3CAE}" dt="2024-12-11T19:23:43.779" v="1132" actId="164"/>
          <ac:spMkLst>
            <pc:docMk/>
            <pc:sldMk cId="2280213457" sldId="2146846441"/>
            <ac:spMk id="43" creationId="{615E42AC-8BC1-8D9D-2FCE-32E5CC6E0BED}"/>
          </ac:spMkLst>
        </pc:spChg>
        <pc:graphicFrameChg chg="add mod">
          <ac:chgData name="Kaileen Cain" userId="21167d2d-fdf2-4320-ae3a-272888c89590" providerId="ADAL" clId="{DF4DF81A-9DD0-44B4-B98F-906F0E1D3CAE}" dt="2024-12-11T19:23:50.463" v="1133" actId="164"/>
          <ac:graphicFrameMkLst>
            <pc:docMk/>
            <pc:sldMk cId="2280213457" sldId="2146846441"/>
            <ac:graphicFrameMk id="17" creationId="{3A74A2CE-5A71-33C6-008A-197F28877017}"/>
          </ac:graphicFrameMkLst>
        </pc:graphicFrameChg>
        <pc:picChg chg="mod modCrop">
          <ac:chgData name="Kaileen Cain" userId="21167d2d-fdf2-4320-ae3a-272888c89590" providerId="ADAL" clId="{DF4DF81A-9DD0-44B4-B98F-906F0E1D3CAE}" dt="2024-12-11T19:23:43.779" v="1132" actId="164"/>
          <ac:picMkLst>
            <pc:docMk/>
            <pc:sldMk cId="2280213457" sldId="2146846441"/>
            <ac:picMk id="20" creationId="{D8FA8264-552A-222C-1ADD-40BC55CFF8B7}"/>
          </ac:picMkLst>
        </pc:picChg>
      </pc:sldChg>
      <pc:sldChg chg="ord">
        <pc:chgData name="Kaileen Cain" userId="21167d2d-fdf2-4320-ae3a-272888c89590" providerId="ADAL" clId="{DF4DF81A-9DD0-44B4-B98F-906F0E1D3CAE}" dt="2024-12-11T17:48:11.743" v="916"/>
        <pc:sldMkLst>
          <pc:docMk/>
          <pc:sldMk cId="266612354" sldId="2146846447"/>
        </pc:sldMkLst>
      </pc:sldChg>
      <pc:sldChg chg="addSp delSp modSp mod modCm">
        <pc:chgData name="Kaileen Cain" userId="21167d2d-fdf2-4320-ae3a-272888c89590" providerId="ADAL" clId="{DF4DF81A-9DD0-44B4-B98F-906F0E1D3CAE}" dt="2024-12-11T19:25:11.658" v="1158" actId="20577"/>
        <pc:sldMkLst>
          <pc:docMk/>
          <pc:sldMk cId="1775664812" sldId="2146846448"/>
        </pc:sldMkLst>
        <pc:spChg chg="add mod ord">
          <ac:chgData name="Kaileen Cain" userId="21167d2d-fdf2-4320-ae3a-272888c89590" providerId="ADAL" clId="{DF4DF81A-9DD0-44B4-B98F-906F0E1D3CAE}" dt="2024-12-11T17:40:28.946" v="853" actId="167"/>
          <ac:spMkLst>
            <pc:docMk/>
            <pc:sldMk cId="1775664812" sldId="2146846448"/>
            <ac:spMk id="2" creationId="{D906A653-2730-5BFB-8BE5-09DFA6B31650}"/>
          </ac:spMkLst>
        </pc:spChg>
        <pc:spChg chg="mod">
          <ac:chgData name="Kaileen Cain" userId="21167d2d-fdf2-4320-ae3a-272888c89590" providerId="ADAL" clId="{DF4DF81A-9DD0-44B4-B98F-906F0E1D3CAE}" dt="2024-12-11T17:47:45.835" v="914" actId="207"/>
          <ac:spMkLst>
            <pc:docMk/>
            <pc:sldMk cId="1775664812" sldId="2146846448"/>
            <ac:spMk id="7" creationId="{B021CD85-C739-3F14-2161-104B2E0C8602}"/>
          </ac:spMkLst>
        </pc:spChg>
        <pc:spChg chg="add mod ord">
          <ac:chgData name="Kaileen Cain" userId="21167d2d-fdf2-4320-ae3a-272888c89590" providerId="ADAL" clId="{DF4DF81A-9DD0-44B4-B98F-906F0E1D3CAE}" dt="2024-12-11T17:40:35.895" v="854" actId="555"/>
          <ac:spMkLst>
            <pc:docMk/>
            <pc:sldMk cId="1775664812" sldId="2146846448"/>
            <ac:spMk id="8" creationId="{00F05C23-108D-249F-6904-432A694CC379}"/>
          </ac:spMkLst>
        </pc:spChg>
        <pc:spChg chg="mod ord">
          <ac:chgData name="Kaileen Cain" userId="21167d2d-fdf2-4320-ae3a-272888c89590" providerId="ADAL" clId="{DF4DF81A-9DD0-44B4-B98F-906F0E1D3CAE}" dt="2024-12-11T17:39:15.332" v="802" actId="167"/>
          <ac:spMkLst>
            <pc:docMk/>
            <pc:sldMk cId="1775664812" sldId="2146846448"/>
            <ac:spMk id="12" creationId="{83C42C79-4E1B-D314-E6DC-CF1FD901D72F}"/>
          </ac:spMkLst>
        </pc:spChg>
        <pc:spChg chg="mod">
          <ac:chgData name="Kaileen Cain" userId="21167d2d-fdf2-4320-ae3a-272888c89590" providerId="ADAL" clId="{DF4DF81A-9DD0-44B4-B98F-906F0E1D3CAE}" dt="2024-12-11T17:40:35.895" v="854" actId="555"/>
          <ac:spMkLst>
            <pc:docMk/>
            <pc:sldMk cId="1775664812" sldId="2146846448"/>
            <ac:spMk id="13" creationId="{CD4C763A-D303-9E4B-9902-7C29790706A7}"/>
          </ac:spMkLst>
        </pc:spChg>
        <pc:spChg chg="mod">
          <ac:chgData name="Kaileen Cain" userId="21167d2d-fdf2-4320-ae3a-272888c89590" providerId="ADAL" clId="{DF4DF81A-9DD0-44B4-B98F-906F0E1D3CAE}" dt="2024-12-11T19:25:11.658" v="1158" actId="20577"/>
          <ac:spMkLst>
            <pc:docMk/>
            <pc:sldMk cId="1775664812" sldId="2146846448"/>
            <ac:spMk id="48" creationId="{57EA5A8E-2CCC-92DB-A1D1-829EE5BB81C7}"/>
          </ac:spMkLst>
        </pc:spChg>
        <pc:graphicFrameChg chg="add mod">
          <ac:chgData name="Kaileen Cain" userId="21167d2d-fdf2-4320-ae3a-272888c89590" providerId="ADAL" clId="{DF4DF81A-9DD0-44B4-B98F-906F0E1D3CAE}" dt="2024-12-11T17:43:16.626" v="870" actId="554"/>
          <ac:graphicFrameMkLst>
            <pc:docMk/>
            <pc:sldMk cId="1775664812" sldId="2146846448"/>
            <ac:graphicFrameMk id="14" creationId="{82FEE4BC-B713-7571-B8DB-1ADFC6911BE3}"/>
          </ac:graphicFrameMkLst>
        </pc:graphicFrameChg>
        <pc:graphicFrameChg chg="add mod">
          <ac:chgData name="Kaileen Cain" userId="21167d2d-fdf2-4320-ae3a-272888c89590" providerId="ADAL" clId="{DF4DF81A-9DD0-44B4-B98F-906F0E1D3CAE}" dt="2024-12-11T17:44:16.364" v="885" actId="207"/>
          <ac:graphicFrameMkLst>
            <pc:docMk/>
            <pc:sldMk cId="1775664812" sldId="2146846448"/>
            <ac:graphicFrameMk id="15" creationId="{5F8DD1C2-AD35-A818-F0DF-F8BC297B9D1D}"/>
          </ac:graphicFrameMkLst>
        </pc:graphicFrameChg>
        <pc:extLst>
          <p:ext xmlns:p="http://schemas.openxmlformats.org/presentationml/2006/main" uri="{D6D511B9-2390-475A-947B-AFAB55BFBCF1}">
            <pc226:cmChg xmlns:pc226="http://schemas.microsoft.com/office/powerpoint/2022/06/main/command" chg="mod">
              <pc226:chgData name="Kaileen Cain" userId="21167d2d-fdf2-4320-ae3a-272888c89590" providerId="ADAL" clId="{DF4DF81A-9DD0-44B4-B98F-906F0E1D3CAE}" dt="2024-12-11T19:25:11.658" v="1158" actId="20577"/>
              <pc2:cmMkLst xmlns:pc2="http://schemas.microsoft.com/office/powerpoint/2019/9/main/command">
                <pc:docMk/>
                <pc:sldMk cId="1775664812" sldId="2146846448"/>
                <pc2:cmMk id="{FC018A56-5102-4C5B-B704-9AC243AF0EAB}"/>
              </pc2:cmMkLst>
            </pc226:cmChg>
          </p:ext>
        </pc:extLst>
      </pc:sldChg>
      <pc:sldChg chg="ord">
        <pc:chgData name="Kaileen Cain" userId="21167d2d-fdf2-4320-ae3a-272888c89590" providerId="ADAL" clId="{DF4DF81A-9DD0-44B4-B98F-906F0E1D3CAE}" dt="2024-12-11T17:48:11.743" v="916"/>
        <pc:sldMkLst>
          <pc:docMk/>
          <pc:sldMk cId="2062410295" sldId="2146846449"/>
        </pc:sldMkLst>
      </pc:sldChg>
      <pc:sldChg chg="modSp del mod ord">
        <pc:chgData name="Kaileen Cain" userId="21167d2d-fdf2-4320-ae3a-272888c89590" providerId="ADAL" clId="{DF4DF81A-9DD0-44B4-B98F-906F0E1D3CAE}" dt="2024-12-11T19:25:25.648" v="1160" actId="47"/>
        <pc:sldMkLst>
          <pc:docMk/>
          <pc:sldMk cId="3604480067" sldId="2147376323"/>
        </pc:sldMkLst>
      </pc:sldChg>
      <pc:sldChg chg="del ord">
        <pc:chgData name="Kaileen Cain" userId="21167d2d-fdf2-4320-ae3a-272888c89590" providerId="ADAL" clId="{DF4DF81A-9DD0-44B4-B98F-906F0E1D3CAE}" dt="2024-12-11T19:25:24.034" v="1159" actId="47"/>
        <pc:sldMkLst>
          <pc:docMk/>
          <pc:sldMk cId="835086714" sldId="2147376338"/>
        </pc:sldMkLst>
      </pc:sldChg>
      <pc:sldChg chg="addSp delSp modSp add mod">
        <pc:chgData name="Kaileen Cain" userId="21167d2d-fdf2-4320-ae3a-272888c89590" providerId="ADAL" clId="{DF4DF81A-9DD0-44B4-B98F-906F0E1D3CAE}" dt="2024-12-11T19:22:49.755" v="1131" actId="20577"/>
        <pc:sldMkLst>
          <pc:docMk/>
          <pc:sldMk cId="1742046505" sldId="2147376340"/>
        </pc:sldMkLst>
        <pc:spChg chg="add mod">
          <ac:chgData name="Kaileen Cain" userId="21167d2d-fdf2-4320-ae3a-272888c89590" providerId="ADAL" clId="{DF4DF81A-9DD0-44B4-B98F-906F0E1D3CAE}" dt="2024-12-11T17:02:53.221" v="383" actId="20577"/>
          <ac:spMkLst>
            <pc:docMk/>
            <pc:sldMk cId="1742046505" sldId="2147376340"/>
            <ac:spMk id="3" creationId="{CC9512EA-F2E0-4391-DC5F-21083C0F5131}"/>
          </ac:spMkLst>
        </pc:spChg>
        <pc:spChg chg="mod">
          <ac:chgData name="Kaileen Cain" userId="21167d2d-fdf2-4320-ae3a-272888c89590" providerId="ADAL" clId="{DF4DF81A-9DD0-44B4-B98F-906F0E1D3CAE}" dt="2024-12-11T16:57:03.834" v="330"/>
          <ac:spMkLst>
            <pc:docMk/>
            <pc:sldMk cId="1742046505" sldId="2147376340"/>
            <ac:spMk id="12" creationId="{34FD0880-CFE0-F386-50D0-A287FDE1D5D9}"/>
          </ac:spMkLst>
        </pc:spChg>
        <pc:spChg chg="mod">
          <ac:chgData name="Kaileen Cain" userId="21167d2d-fdf2-4320-ae3a-272888c89590" providerId="ADAL" clId="{DF4DF81A-9DD0-44B4-B98F-906F0E1D3CAE}" dt="2024-12-11T19:22:49.755" v="1131" actId="20577"/>
          <ac:spMkLst>
            <pc:docMk/>
            <pc:sldMk cId="1742046505" sldId="2147376340"/>
            <ac:spMk id="14" creationId="{24B033DF-FD7F-8717-4F75-A879D246DEB2}"/>
          </ac:spMkLst>
        </pc:spChg>
        <pc:spChg chg="mod">
          <ac:chgData name="Kaileen Cain" userId="21167d2d-fdf2-4320-ae3a-272888c89590" providerId="ADAL" clId="{DF4DF81A-9DD0-44B4-B98F-906F0E1D3CAE}" dt="2024-12-11T16:57:24.001" v="334" actId="552"/>
          <ac:spMkLst>
            <pc:docMk/>
            <pc:sldMk cId="1742046505" sldId="2147376340"/>
            <ac:spMk id="20" creationId="{F121D5EA-B3CE-4246-CF03-B0DB69281FE8}"/>
          </ac:spMkLst>
        </pc:spChg>
        <pc:graphicFrameChg chg="add mod">
          <ac:chgData name="Kaileen Cain" userId="21167d2d-fdf2-4320-ae3a-272888c89590" providerId="ADAL" clId="{DF4DF81A-9DD0-44B4-B98F-906F0E1D3CAE}" dt="2024-12-11T17:01:26.967" v="364"/>
          <ac:graphicFrameMkLst>
            <pc:docMk/>
            <pc:sldMk cId="1742046505" sldId="2147376340"/>
            <ac:graphicFrameMk id="2" creationId="{63E8AEA0-9302-9D24-0EE3-3ED234A0E329}"/>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812209813487658"/>
          <c:y val="8.8265511129846305E-2"/>
          <c:w val="0.67080414406380506"/>
          <c:h val="0.83234315996474006"/>
        </c:manualLayout>
      </c:layout>
      <c:barChart>
        <c:barDir val="col"/>
        <c:grouping val="stacked"/>
        <c:varyColors val="0"/>
        <c:ser>
          <c:idx val="0"/>
          <c:order val="0"/>
          <c:tx>
            <c:strRef>
              <c:f>Sheet1!$B$1</c:f>
              <c:strCache>
                <c:ptCount val="1"/>
                <c:pt idx="0">
                  <c:v>Average # of connected CE devices including computing, mobile, smart speaker and entertainment devices connected to the internet</c:v>
                </c:pt>
              </c:strCache>
            </c:strRef>
          </c:tx>
          <c:spPr>
            <a:solidFill>
              <a:srgbClr val="1B1464"/>
            </a:solidFill>
            <a:ln>
              <a:noFill/>
            </a:ln>
            <a:effectLst/>
          </c:spPr>
          <c:invertIfNegative val="0"/>
          <c:dLbls>
            <c:delete val="1"/>
          </c:dLbls>
          <c:cat>
            <c:numRef>
              <c:f>Sheet1!$A$2:$A$10</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Sheet1!$B$2:$B$10</c:f>
              <c:numCache>
                <c:formatCode>General</c:formatCode>
                <c:ptCount val="9"/>
                <c:pt idx="0">
                  <c:v>7</c:v>
                </c:pt>
                <c:pt idx="1">
                  <c:v>7</c:v>
                </c:pt>
                <c:pt idx="2">
                  <c:v>8</c:v>
                </c:pt>
                <c:pt idx="3">
                  <c:v>8</c:v>
                </c:pt>
                <c:pt idx="4">
                  <c:v>9</c:v>
                </c:pt>
                <c:pt idx="5">
                  <c:v>9</c:v>
                </c:pt>
                <c:pt idx="6">
                  <c:v>10</c:v>
                </c:pt>
                <c:pt idx="7">
                  <c:v>11</c:v>
                </c:pt>
                <c:pt idx="8">
                  <c:v>11</c:v>
                </c:pt>
              </c:numCache>
            </c:numRef>
          </c:val>
          <c:extLst>
            <c:ext xmlns:c16="http://schemas.microsoft.com/office/drawing/2014/chart" uri="{C3380CC4-5D6E-409C-BE32-E72D297353CC}">
              <c16:uniqueId val="{00000000-CE1A-4A0B-B57F-30176441DF0D}"/>
            </c:ext>
          </c:extLst>
        </c:ser>
        <c:ser>
          <c:idx val="1"/>
          <c:order val="1"/>
          <c:tx>
            <c:strRef>
              <c:f>Sheet1!$C$1</c:f>
              <c:strCache>
                <c:ptCount val="1"/>
                <c:pt idx="0">
                  <c:v>Average # of connected smart home devices</c:v>
                </c:pt>
              </c:strCache>
            </c:strRef>
          </c:tx>
          <c:spPr>
            <a:solidFill>
              <a:srgbClr val="00BFF2"/>
            </a:solidFill>
            <a:ln>
              <a:noFill/>
            </a:ln>
            <a:effectLst/>
          </c:spPr>
          <c:invertIfNegative val="0"/>
          <c:dLbls>
            <c:delete val="1"/>
          </c:dLbls>
          <c:cat>
            <c:numRef>
              <c:f>Sheet1!$A$2:$A$10</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Sheet1!$C$2:$C$10</c:f>
              <c:numCache>
                <c:formatCode>General</c:formatCode>
                <c:ptCount val="9"/>
                <c:pt idx="0">
                  <c:v>1</c:v>
                </c:pt>
                <c:pt idx="1">
                  <c:v>1</c:v>
                </c:pt>
                <c:pt idx="2">
                  <c:v>1</c:v>
                </c:pt>
                <c:pt idx="3">
                  <c:v>2</c:v>
                </c:pt>
                <c:pt idx="4">
                  <c:v>2</c:v>
                </c:pt>
                <c:pt idx="5">
                  <c:v>3</c:v>
                </c:pt>
                <c:pt idx="6">
                  <c:v>3</c:v>
                </c:pt>
                <c:pt idx="7">
                  <c:v>4</c:v>
                </c:pt>
                <c:pt idx="8">
                  <c:v>4</c:v>
                </c:pt>
              </c:numCache>
            </c:numRef>
          </c:val>
          <c:extLst>
            <c:ext xmlns:c16="http://schemas.microsoft.com/office/drawing/2014/chart" uri="{C3380CC4-5D6E-409C-BE32-E72D297353CC}">
              <c16:uniqueId val="{00000001-CE1A-4A0B-B57F-30176441DF0D}"/>
            </c:ext>
          </c:extLst>
        </c:ser>
        <c:ser>
          <c:idx val="2"/>
          <c:order val="2"/>
          <c:tx>
            <c:strRef>
              <c:f>Sheet1!$D$1</c:f>
              <c:strCache>
                <c:ptCount val="1"/>
                <c:pt idx="0">
                  <c:v>Average # of connected health devices</c:v>
                </c:pt>
              </c:strCache>
            </c:strRef>
          </c:tx>
          <c:spPr>
            <a:solidFill>
              <a:srgbClr val="4EBEA4"/>
            </a:solidFill>
            <a:ln>
              <a:noFill/>
            </a:ln>
            <a:effectLst/>
          </c:spPr>
          <c:invertIfNegative val="0"/>
          <c:dLbls>
            <c:delete val="1"/>
          </c:dLbls>
          <c:cat>
            <c:numRef>
              <c:f>Sheet1!$A$2:$A$10</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Sheet1!$D$2:$D$10</c:f>
              <c:numCache>
                <c:formatCode>General</c:formatCode>
                <c:ptCount val="9"/>
                <c:pt idx="0">
                  <c:v>1</c:v>
                </c:pt>
                <c:pt idx="1">
                  <c:v>1</c:v>
                </c:pt>
                <c:pt idx="2">
                  <c:v>1</c:v>
                </c:pt>
                <c:pt idx="3">
                  <c:v>1</c:v>
                </c:pt>
                <c:pt idx="4">
                  <c:v>1</c:v>
                </c:pt>
                <c:pt idx="5">
                  <c:v>2</c:v>
                </c:pt>
                <c:pt idx="6">
                  <c:v>2</c:v>
                </c:pt>
                <c:pt idx="7">
                  <c:v>2</c:v>
                </c:pt>
                <c:pt idx="8">
                  <c:v>3</c:v>
                </c:pt>
              </c:numCache>
            </c:numRef>
          </c:val>
          <c:extLst>
            <c:ext xmlns:c16="http://schemas.microsoft.com/office/drawing/2014/chart" uri="{C3380CC4-5D6E-409C-BE32-E72D297353CC}">
              <c16:uniqueId val="{00000002-CE1A-4A0B-B57F-30176441DF0D}"/>
            </c:ext>
          </c:extLst>
        </c:ser>
        <c:dLbls>
          <c:dLblPos val="ctr"/>
          <c:showLegendKey val="0"/>
          <c:showVal val="1"/>
          <c:showCatName val="0"/>
          <c:showSerName val="0"/>
          <c:showPercent val="0"/>
          <c:showBubbleSize val="0"/>
        </c:dLbls>
        <c:gapWidth val="100"/>
        <c:overlap val="100"/>
        <c:axId val="1339633984"/>
        <c:axId val="1339634464"/>
      </c:barChart>
      <c:catAx>
        <c:axId val="1339633984"/>
        <c:scaling>
          <c:orientation val="minMax"/>
        </c:scaling>
        <c:delete val="0"/>
        <c:axPos val="b"/>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200" b="0"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crossAx val="1339634464"/>
        <c:crosses val="autoZero"/>
        <c:auto val="1"/>
        <c:lblAlgn val="ctr"/>
        <c:lblOffset val="100"/>
        <c:noMultiLvlLbl val="0"/>
      </c:catAx>
      <c:valAx>
        <c:axId val="1339634464"/>
        <c:scaling>
          <c:orientation val="minMax"/>
          <c:max val="18"/>
        </c:scaling>
        <c:delete val="0"/>
        <c:axPos val="l"/>
        <c:majorGridlines>
          <c:spPr>
            <a:ln w="9525" cap="flat" cmpd="sng" algn="ctr">
              <a:solidFill>
                <a:srgbClr val="ADBED7">
                  <a:alpha val="46667"/>
                </a:srgb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crossAx val="1339633984"/>
        <c:crosses val="autoZero"/>
        <c:crossBetween val="between"/>
      </c:valAx>
      <c:spPr>
        <a:noFill/>
        <a:ln>
          <a:noFill/>
        </a:ln>
        <a:effectLst/>
      </c:spPr>
    </c:plotArea>
    <c:legend>
      <c:legendPos val="r"/>
      <c:layout>
        <c:manualLayout>
          <c:xMode val="edge"/>
          <c:yMode val="edge"/>
          <c:x val="0"/>
          <c:y val="0.12844358659413932"/>
          <c:w val="0.32061255325999022"/>
          <c:h val="0.49257551672617744"/>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rgbClr val="1B1464"/>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2014</c:v>
                </c:pt>
                <c:pt idx="1">
                  <c:v>2016</c:v>
                </c:pt>
                <c:pt idx="2">
                  <c:v>2018</c:v>
                </c:pt>
                <c:pt idx="3">
                  <c:v>2020</c:v>
                </c:pt>
                <c:pt idx="4">
                  <c:v>2022</c:v>
                </c:pt>
                <c:pt idx="5">
                  <c:v>2024</c:v>
                </c:pt>
              </c:numCache>
            </c:numRef>
          </c:cat>
          <c:val>
            <c:numRef>
              <c:f>Sheet1!$B$2:$B$7</c:f>
              <c:numCache>
                <c:formatCode>0%</c:formatCode>
                <c:ptCount val="6"/>
                <c:pt idx="0">
                  <c:v>0.39369999999999999</c:v>
                </c:pt>
                <c:pt idx="1">
                  <c:v>0.49409999999999998</c:v>
                </c:pt>
                <c:pt idx="2">
                  <c:v>0.53280000000000005</c:v>
                </c:pt>
                <c:pt idx="3">
                  <c:v>0.61970000000000003</c:v>
                </c:pt>
                <c:pt idx="4">
                  <c:v>0.62770000000000004</c:v>
                </c:pt>
                <c:pt idx="5">
                  <c:v>0.60329999999999995</c:v>
                </c:pt>
              </c:numCache>
            </c:numRef>
          </c:val>
          <c:extLst>
            <c:ext xmlns:c16="http://schemas.microsoft.com/office/drawing/2014/chart" uri="{C3380CC4-5D6E-409C-BE32-E72D297353CC}">
              <c16:uniqueId val="{00000000-9261-42EA-8148-E139434C5E4A}"/>
            </c:ext>
          </c:extLst>
        </c:ser>
        <c:dLbls>
          <c:showLegendKey val="0"/>
          <c:showVal val="0"/>
          <c:showCatName val="0"/>
          <c:showSerName val="0"/>
          <c:showPercent val="0"/>
          <c:showBubbleSize val="0"/>
        </c:dLbls>
        <c:gapWidth val="219"/>
        <c:axId val="907740336"/>
        <c:axId val="906738640"/>
      </c:barChart>
      <c:catAx>
        <c:axId val="907740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Helvetica" panose="020B0403020202020204" pitchFamily="34" charset="0"/>
                <a:ea typeface="+mn-ea"/>
                <a:cs typeface="+mn-cs"/>
              </a:defRPr>
            </a:pPr>
            <a:endParaRPr lang="en-US"/>
          </a:p>
        </c:txPr>
        <c:crossAx val="906738640"/>
        <c:crosses val="autoZero"/>
        <c:auto val="1"/>
        <c:lblAlgn val="ctr"/>
        <c:lblOffset val="100"/>
        <c:noMultiLvlLbl val="0"/>
      </c:catAx>
      <c:valAx>
        <c:axId val="906738640"/>
        <c:scaling>
          <c:orientation val="minMax"/>
          <c:min val="0"/>
        </c:scaling>
        <c:delete val="1"/>
        <c:axPos val="l"/>
        <c:numFmt formatCode="0%" sourceLinked="1"/>
        <c:majorTickMark val="out"/>
        <c:minorTickMark val="none"/>
        <c:tickLblPos val="nextTo"/>
        <c:crossAx val="907740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latin typeface="Helvetica" panose="020B040302020202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937564300762441E-2"/>
          <c:y val="1.809641672546048E-2"/>
          <c:w val="0.96562499999999996"/>
          <c:h val="0.89858856277059618"/>
        </c:manualLayout>
      </c:layout>
      <c:barChart>
        <c:barDir val="col"/>
        <c:grouping val="clustered"/>
        <c:varyColors val="0"/>
        <c:ser>
          <c:idx val="0"/>
          <c:order val="0"/>
          <c:tx>
            <c:strRef>
              <c:f>Sheet1!$B$1</c:f>
              <c:strCache>
                <c:ptCount val="1"/>
                <c:pt idx="0">
                  <c:v>Column1</c:v>
                </c:pt>
              </c:strCache>
            </c:strRef>
          </c:tx>
          <c:spPr>
            <a:solidFill>
              <a:srgbClr val="1B146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1B1464"/>
                    </a:solidFill>
                    <a:latin typeface="Helvetica" panose="020B04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Sheet1!$A$2:$A$10</c:f>
              <c:numCache>
                <c:formatCode>General</c:formatCode>
                <c:ptCount val="9"/>
                <c:pt idx="0">
                  <c:v>2019</c:v>
                </c:pt>
                <c:pt idx="1">
                  <c:v>2020</c:v>
                </c:pt>
                <c:pt idx="2">
                  <c:v>2021</c:v>
                </c:pt>
                <c:pt idx="3">
                  <c:v>2022</c:v>
                </c:pt>
                <c:pt idx="4">
                  <c:v>2023</c:v>
                </c:pt>
                <c:pt idx="5">
                  <c:v>2024</c:v>
                </c:pt>
                <c:pt idx="6">
                  <c:v>2025</c:v>
                </c:pt>
                <c:pt idx="7">
                  <c:v>2026</c:v>
                </c:pt>
                <c:pt idx="8">
                  <c:v>2027</c:v>
                </c:pt>
              </c:numCache>
            </c:numRef>
          </c:cat>
          <c:val>
            <c:numRef>
              <c:f>Sheet1!$B$2:$B$10</c:f>
              <c:numCache>
                <c:formatCode>0%</c:formatCode>
                <c:ptCount val="9"/>
                <c:pt idx="0">
                  <c:v>0.27739999999999998</c:v>
                </c:pt>
                <c:pt idx="1">
                  <c:v>0.29370000000000002</c:v>
                </c:pt>
                <c:pt idx="2">
                  <c:v>0.2944</c:v>
                </c:pt>
                <c:pt idx="3">
                  <c:v>0.2898</c:v>
                </c:pt>
                <c:pt idx="4">
                  <c:v>0.2843</c:v>
                </c:pt>
                <c:pt idx="5">
                  <c:v>0.27950000000000003</c:v>
                </c:pt>
                <c:pt idx="6">
                  <c:v>0.2762</c:v>
                </c:pt>
                <c:pt idx="7">
                  <c:v>0.27300000000000002</c:v>
                </c:pt>
                <c:pt idx="8">
                  <c:v>0.2697</c:v>
                </c:pt>
              </c:numCache>
            </c:numRef>
          </c:val>
          <c:extLst>
            <c:ext xmlns:c16="http://schemas.microsoft.com/office/drawing/2014/chart" uri="{C3380CC4-5D6E-409C-BE32-E72D297353CC}">
              <c16:uniqueId val="{00000000-2851-4B64-8332-BB5EE2C42521}"/>
            </c:ext>
          </c:extLst>
        </c:ser>
        <c:dLbls>
          <c:showLegendKey val="0"/>
          <c:showVal val="0"/>
          <c:showCatName val="0"/>
          <c:showSerName val="0"/>
          <c:showPercent val="0"/>
          <c:showBubbleSize val="0"/>
        </c:dLbls>
        <c:gapWidth val="150"/>
        <c:axId val="66531535"/>
        <c:axId val="66528655"/>
      </c:barChart>
      <c:catAx>
        <c:axId val="66531535"/>
        <c:scaling>
          <c:orientation val="minMax"/>
        </c:scaling>
        <c:delete val="0"/>
        <c:axPos val="b"/>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200" b="0" i="0" u="none" strike="noStrike" kern="1200" baseline="0">
                <a:solidFill>
                  <a:srgbClr val="1B1464"/>
                </a:solidFill>
                <a:latin typeface="Helvetica" panose="020B0403020202020204" pitchFamily="34" charset="0"/>
                <a:ea typeface="+mn-ea"/>
                <a:cs typeface="+mn-cs"/>
              </a:defRPr>
            </a:pPr>
            <a:endParaRPr lang="en-US"/>
          </a:p>
        </c:txPr>
        <c:crossAx val="66528655"/>
        <c:crosses val="autoZero"/>
        <c:auto val="1"/>
        <c:lblAlgn val="ctr"/>
        <c:lblOffset val="100"/>
        <c:noMultiLvlLbl val="0"/>
      </c:catAx>
      <c:valAx>
        <c:axId val="66528655"/>
        <c:scaling>
          <c:orientation val="minMax"/>
          <c:max val="0.4"/>
          <c:min val="0"/>
        </c:scaling>
        <c:delete val="1"/>
        <c:axPos val="l"/>
        <c:numFmt formatCode="0%" sourceLinked="1"/>
        <c:majorTickMark val="out"/>
        <c:minorTickMark val="none"/>
        <c:tickLblPos val="nextTo"/>
        <c:crossAx val="665315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rgbClr val="1B1464"/>
          </a:solidFill>
          <a:latin typeface="Helvetica" panose="020B040302020202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pt idx="0">
                  <c:v>2017</c:v>
                </c:pt>
                <c:pt idx="1">
                  <c:v>2018</c:v>
                </c:pt>
                <c:pt idx="2">
                  <c:v>2019</c:v>
                </c:pt>
                <c:pt idx="3">
                  <c:v>2020</c:v>
                </c:pt>
                <c:pt idx="4">
                  <c:v>2021</c:v>
                </c:pt>
                <c:pt idx="5">
                  <c:v>2022</c:v>
                </c:pt>
                <c:pt idx="6">
                  <c:v>2023</c:v>
                </c:pt>
                <c:pt idx="7">
                  <c:v>2024</c:v>
                </c:pt>
              </c:numCache>
            </c:numRef>
          </c:cat>
          <c:val>
            <c:numRef>
              <c:f>Sheet1!$B$2:$B$9</c:f>
              <c:numCache>
                <c:formatCode>0%</c:formatCode>
                <c:ptCount val="8"/>
                <c:pt idx="0">
                  <c:v>7.0000000000000007E-2</c:v>
                </c:pt>
                <c:pt idx="1">
                  <c:v>0.18</c:v>
                </c:pt>
                <c:pt idx="2">
                  <c:v>0.23</c:v>
                </c:pt>
                <c:pt idx="3">
                  <c:v>0.27</c:v>
                </c:pt>
                <c:pt idx="4">
                  <c:v>0.33</c:v>
                </c:pt>
                <c:pt idx="5">
                  <c:v>0.35</c:v>
                </c:pt>
                <c:pt idx="6">
                  <c:v>0.36</c:v>
                </c:pt>
                <c:pt idx="7">
                  <c:v>0.34</c:v>
                </c:pt>
              </c:numCache>
            </c:numRef>
          </c:val>
          <c:extLst>
            <c:ext xmlns:c16="http://schemas.microsoft.com/office/drawing/2014/chart" uri="{C3380CC4-5D6E-409C-BE32-E72D297353CC}">
              <c16:uniqueId val="{00000000-D8BA-4B19-A0D9-A268AD3141C8}"/>
            </c:ext>
          </c:extLst>
        </c:ser>
        <c:dLbls>
          <c:showLegendKey val="0"/>
          <c:showVal val="0"/>
          <c:showCatName val="0"/>
          <c:showSerName val="0"/>
          <c:showPercent val="0"/>
          <c:showBubbleSize val="0"/>
        </c:dLbls>
        <c:gapWidth val="219"/>
        <c:overlap val="-27"/>
        <c:axId val="907740336"/>
        <c:axId val="906738640"/>
      </c:barChart>
      <c:catAx>
        <c:axId val="907740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Helvetica" panose="020B0403020202020204" pitchFamily="34" charset="0"/>
                <a:ea typeface="+mn-ea"/>
                <a:cs typeface="+mn-cs"/>
              </a:defRPr>
            </a:pPr>
            <a:endParaRPr lang="en-US"/>
          </a:p>
        </c:txPr>
        <c:crossAx val="906738640"/>
        <c:crosses val="autoZero"/>
        <c:auto val="1"/>
        <c:lblAlgn val="ctr"/>
        <c:lblOffset val="100"/>
        <c:noMultiLvlLbl val="0"/>
      </c:catAx>
      <c:valAx>
        <c:axId val="906738640"/>
        <c:scaling>
          <c:orientation val="minMax"/>
        </c:scaling>
        <c:delete val="1"/>
        <c:axPos val="l"/>
        <c:numFmt formatCode="0%" sourceLinked="1"/>
        <c:majorTickMark val="none"/>
        <c:minorTickMark val="none"/>
        <c:tickLblPos val="nextTo"/>
        <c:crossAx val="907740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latin typeface="Helvetica" panose="020B040302020202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2019</c:v>
                </c:pt>
                <c:pt idx="1">
                  <c:v>2020</c:v>
                </c:pt>
                <c:pt idx="2">
                  <c:v>2021</c:v>
                </c:pt>
                <c:pt idx="3">
                  <c:v>2022</c:v>
                </c:pt>
                <c:pt idx="4">
                  <c:v>2023</c:v>
                </c:pt>
                <c:pt idx="5">
                  <c:v>2024</c:v>
                </c:pt>
              </c:strCache>
            </c:strRef>
          </c:cat>
          <c:val>
            <c:numRef>
              <c:f>Sheet1!$B$2:$B$7</c:f>
              <c:numCache>
                <c:formatCode>0%</c:formatCode>
                <c:ptCount val="6"/>
                <c:pt idx="0">
                  <c:v>0.14299999999999999</c:v>
                </c:pt>
                <c:pt idx="1">
                  <c:v>0.22620000000000001</c:v>
                </c:pt>
                <c:pt idx="2">
                  <c:v>0.26469999999999999</c:v>
                </c:pt>
                <c:pt idx="3">
                  <c:v>0.28139999999999998</c:v>
                </c:pt>
                <c:pt idx="4">
                  <c:v>0.29360000000000003</c:v>
                </c:pt>
                <c:pt idx="5">
                  <c:v>0.29959999999999998</c:v>
                </c:pt>
              </c:numCache>
            </c:numRef>
          </c:val>
          <c:extLst>
            <c:ext xmlns:c16="http://schemas.microsoft.com/office/drawing/2014/chart" uri="{C3380CC4-5D6E-409C-BE32-E72D297353CC}">
              <c16:uniqueId val="{00000000-BDCF-4B64-8DAB-8ABB6E59944D}"/>
            </c:ext>
          </c:extLst>
        </c:ser>
        <c:dLbls>
          <c:showLegendKey val="0"/>
          <c:showVal val="0"/>
          <c:showCatName val="0"/>
          <c:showSerName val="0"/>
          <c:showPercent val="0"/>
          <c:showBubbleSize val="0"/>
        </c:dLbls>
        <c:gapWidth val="219"/>
        <c:axId val="907740336"/>
        <c:axId val="906738640"/>
      </c:barChart>
      <c:catAx>
        <c:axId val="907740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Helvetica" panose="020B0403020202020204" pitchFamily="34" charset="0"/>
                <a:ea typeface="+mn-ea"/>
                <a:cs typeface="+mn-cs"/>
              </a:defRPr>
            </a:pPr>
            <a:endParaRPr lang="en-US"/>
          </a:p>
        </c:txPr>
        <c:crossAx val="906738640"/>
        <c:crosses val="autoZero"/>
        <c:auto val="1"/>
        <c:lblAlgn val="ctr"/>
        <c:lblOffset val="100"/>
        <c:noMultiLvlLbl val="0"/>
      </c:catAx>
      <c:valAx>
        <c:axId val="906738640"/>
        <c:scaling>
          <c:orientation val="minMax"/>
          <c:max val="0.4"/>
        </c:scaling>
        <c:delete val="1"/>
        <c:axPos val="l"/>
        <c:numFmt formatCode="0%" sourceLinked="1"/>
        <c:majorTickMark val="out"/>
        <c:minorTickMark val="none"/>
        <c:tickLblPos val="nextTo"/>
        <c:crossAx val="907740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latin typeface="Helvetica" panose="020B040302020202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2019</c:v>
                </c:pt>
                <c:pt idx="1">
                  <c:v>2020</c:v>
                </c:pt>
                <c:pt idx="2">
                  <c:v>2021</c:v>
                </c:pt>
                <c:pt idx="3">
                  <c:v>2022</c:v>
                </c:pt>
                <c:pt idx="4">
                  <c:v>2023</c:v>
                </c:pt>
                <c:pt idx="5">
                  <c:v>2024</c:v>
                </c:pt>
              </c:strCache>
            </c:strRef>
          </c:cat>
          <c:val>
            <c:numRef>
              <c:f>Sheet1!$B$2:$B$7</c:f>
              <c:numCache>
                <c:formatCode>0%</c:formatCode>
                <c:ptCount val="6"/>
                <c:pt idx="0">
                  <c:v>0.1653</c:v>
                </c:pt>
                <c:pt idx="1">
                  <c:v>0.25719999999999998</c:v>
                </c:pt>
                <c:pt idx="2">
                  <c:v>0.30009999999999998</c:v>
                </c:pt>
                <c:pt idx="3">
                  <c:v>0.3276</c:v>
                </c:pt>
                <c:pt idx="4">
                  <c:v>0.34570000000000001</c:v>
                </c:pt>
                <c:pt idx="5">
                  <c:v>0.34989999999999999</c:v>
                </c:pt>
              </c:numCache>
            </c:numRef>
          </c:val>
          <c:extLst>
            <c:ext xmlns:c16="http://schemas.microsoft.com/office/drawing/2014/chart" uri="{C3380CC4-5D6E-409C-BE32-E72D297353CC}">
              <c16:uniqueId val="{00000000-D7A2-40E0-BCA6-D770CBF46F32}"/>
            </c:ext>
          </c:extLst>
        </c:ser>
        <c:dLbls>
          <c:showLegendKey val="0"/>
          <c:showVal val="0"/>
          <c:showCatName val="0"/>
          <c:showSerName val="0"/>
          <c:showPercent val="0"/>
          <c:showBubbleSize val="0"/>
        </c:dLbls>
        <c:gapWidth val="219"/>
        <c:axId val="907740336"/>
        <c:axId val="906738640"/>
      </c:barChart>
      <c:catAx>
        <c:axId val="907740336"/>
        <c:scaling>
          <c:orientation val="minMax"/>
        </c:scaling>
        <c:delete val="0"/>
        <c:axPos val="b"/>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197" b="0" i="0" u="none" strike="noStrike" kern="1200" baseline="0">
                <a:solidFill>
                  <a:srgbClr val="1B1464"/>
                </a:solidFill>
                <a:latin typeface="Helvetica" panose="020B0403020202020204" pitchFamily="34" charset="0"/>
                <a:ea typeface="+mn-ea"/>
                <a:cs typeface="+mn-cs"/>
              </a:defRPr>
            </a:pPr>
            <a:endParaRPr lang="en-US"/>
          </a:p>
        </c:txPr>
        <c:crossAx val="906738640"/>
        <c:crosses val="autoZero"/>
        <c:auto val="1"/>
        <c:lblAlgn val="ctr"/>
        <c:lblOffset val="100"/>
        <c:noMultiLvlLbl val="0"/>
      </c:catAx>
      <c:valAx>
        <c:axId val="906738640"/>
        <c:scaling>
          <c:orientation val="minMax"/>
        </c:scaling>
        <c:delete val="1"/>
        <c:axPos val="l"/>
        <c:numFmt formatCode="0%" sourceLinked="1"/>
        <c:majorTickMark val="out"/>
        <c:minorTickMark val="none"/>
        <c:tickLblPos val="nextTo"/>
        <c:crossAx val="907740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latin typeface="Helvetica" panose="020B0403020202020204"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ED3C8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pt idx="0">
                  <c:v>2017</c:v>
                </c:pt>
                <c:pt idx="1">
                  <c:v>2018</c:v>
                </c:pt>
                <c:pt idx="2">
                  <c:v>2019</c:v>
                </c:pt>
                <c:pt idx="3">
                  <c:v>2020</c:v>
                </c:pt>
                <c:pt idx="4">
                  <c:v>2021</c:v>
                </c:pt>
                <c:pt idx="5">
                  <c:v>2022</c:v>
                </c:pt>
                <c:pt idx="6">
                  <c:v>2023</c:v>
                </c:pt>
                <c:pt idx="7">
                  <c:v>2024</c:v>
                </c:pt>
              </c:numCache>
            </c:numRef>
          </c:cat>
          <c:val>
            <c:numRef>
              <c:f>Sheet1!$B$2:$B$9</c:f>
              <c:numCache>
                <c:formatCode>0%</c:formatCode>
                <c:ptCount val="8"/>
                <c:pt idx="0">
                  <c:v>2.3E-2</c:v>
                </c:pt>
                <c:pt idx="1">
                  <c:v>4.7300000000000002E-2</c:v>
                </c:pt>
                <c:pt idx="2">
                  <c:v>5.8600000000000006E-2</c:v>
                </c:pt>
                <c:pt idx="3">
                  <c:v>0.1043</c:v>
                </c:pt>
                <c:pt idx="4">
                  <c:v>0.12909999999999999</c:v>
                </c:pt>
                <c:pt idx="5">
                  <c:v>0.13200000000000001</c:v>
                </c:pt>
                <c:pt idx="6">
                  <c:v>0.13970000000000002</c:v>
                </c:pt>
                <c:pt idx="7">
                  <c:v>0.14699999999999999</c:v>
                </c:pt>
              </c:numCache>
            </c:numRef>
          </c:val>
          <c:extLst>
            <c:ext xmlns:c16="http://schemas.microsoft.com/office/drawing/2014/chart" uri="{C3380CC4-5D6E-409C-BE32-E72D297353CC}">
              <c16:uniqueId val="{00000000-45D1-41B6-96FA-EEF8AE0EDCB4}"/>
            </c:ext>
          </c:extLst>
        </c:ser>
        <c:dLbls>
          <c:showLegendKey val="0"/>
          <c:showVal val="0"/>
          <c:showCatName val="0"/>
          <c:showSerName val="0"/>
          <c:showPercent val="0"/>
          <c:showBubbleSize val="0"/>
        </c:dLbls>
        <c:gapWidth val="150"/>
        <c:overlap val="-27"/>
        <c:axId val="907740336"/>
        <c:axId val="906738640"/>
      </c:barChart>
      <c:catAx>
        <c:axId val="907740336"/>
        <c:scaling>
          <c:orientation val="minMax"/>
        </c:scaling>
        <c:delete val="0"/>
        <c:axPos val="b"/>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400" b="1" i="0" u="none" strike="noStrike" kern="1200" baseline="0">
                <a:solidFill>
                  <a:srgbClr val="1B1464"/>
                </a:solidFill>
                <a:latin typeface="Helvetica" panose="020B0403020202020204" pitchFamily="34" charset="0"/>
                <a:ea typeface="+mn-ea"/>
                <a:cs typeface="+mn-cs"/>
              </a:defRPr>
            </a:pPr>
            <a:endParaRPr lang="en-US"/>
          </a:p>
        </c:txPr>
        <c:crossAx val="906738640"/>
        <c:crosses val="autoZero"/>
        <c:auto val="1"/>
        <c:lblAlgn val="ctr"/>
        <c:lblOffset val="100"/>
        <c:noMultiLvlLbl val="0"/>
      </c:catAx>
      <c:valAx>
        <c:axId val="906738640"/>
        <c:scaling>
          <c:orientation val="minMax"/>
        </c:scaling>
        <c:delete val="1"/>
        <c:axPos val="l"/>
        <c:numFmt formatCode="0%" sourceLinked="1"/>
        <c:majorTickMark val="none"/>
        <c:minorTickMark val="none"/>
        <c:tickLblPos val="nextTo"/>
        <c:crossAx val="907740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latin typeface="Helvetica" panose="020B0403020202020204" pitchFamily="34"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633921182573339E-2"/>
          <c:y val="0.11341011012320899"/>
          <c:w val="0.9487321576348533"/>
          <c:h val="0.74333664084199624"/>
        </c:manualLayout>
      </c:layout>
      <c:barChart>
        <c:barDir val="col"/>
        <c:grouping val="clustered"/>
        <c:varyColors val="0"/>
        <c:ser>
          <c:idx val="0"/>
          <c:order val="0"/>
          <c:tx>
            <c:strRef>
              <c:f>Sheet1!$B$1</c:f>
              <c:strCache>
                <c:ptCount val="1"/>
                <c:pt idx="0">
                  <c:v>Series 1</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2020</c:v>
                </c:pt>
                <c:pt idx="1">
                  <c:v>2022</c:v>
                </c:pt>
                <c:pt idx="2">
                  <c:v>2024</c:v>
                </c:pt>
                <c:pt idx="3">
                  <c:v>2026</c:v>
                </c:pt>
                <c:pt idx="4">
                  <c:v>2028</c:v>
                </c:pt>
              </c:strCache>
            </c:strRef>
          </c:cat>
          <c:val>
            <c:numRef>
              <c:f>Sheet1!$B$2:$B$6</c:f>
              <c:numCache>
                <c:formatCode>_(* #,##0.0_);_(* \(#,##0.0\);_(* "-"??_);_(@_)</c:formatCode>
                <c:ptCount val="5"/>
                <c:pt idx="0">
                  <c:v>22.414699500000001</c:v>
                </c:pt>
                <c:pt idx="1">
                  <c:v>29.258046</c:v>
                </c:pt>
                <c:pt idx="2">
                  <c:v>32.115026749999998</c:v>
                </c:pt>
                <c:pt idx="3">
                  <c:v>34.966002109999998</c:v>
                </c:pt>
                <c:pt idx="4">
                  <c:v>37.892332759999995</c:v>
                </c:pt>
              </c:numCache>
            </c:numRef>
          </c:val>
          <c:extLst>
            <c:ext xmlns:c16="http://schemas.microsoft.com/office/drawing/2014/chart" uri="{C3380CC4-5D6E-409C-BE32-E72D297353CC}">
              <c16:uniqueId val="{00000000-494E-467D-AE0D-07B38B2A2B64}"/>
            </c:ext>
          </c:extLst>
        </c:ser>
        <c:dLbls>
          <c:showLegendKey val="0"/>
          <c:showVal val="0"/>
          <c:showCatName val="0"/>
          <c:showSerName val="0"/>
          <c:showPercent val="0"/>
          <c:showBubbleSize val="0"/>
        </c:dLbls>
        <c:gapWidth val="219"/>
        <c:axId val="907740336"/>
        <c:axId val="906738640"/>
      </c:barChart>
      <c:catAx>
        <c:axId val="90774033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Helvetica" panose="020B0403020202020204" pitchFamily="34" charset="0"/>
                <a:ea typeface="+mn-ea"/>
                <a:cs typeface="+mn-cs"/>
              </a:defRPr>
            </a:pPr>
            <a:endParaRPr lang="en-US"/>
          </a:p>
        </c:txPr>
        <c:crossAx val="906738640"/>
        <c:crosses val="autoZero"/>
        <c:auto val="1"/>
        <c:lblAlgn val="ctr"/>
        <c:lblOffset val="100"/>
        <c:noMultiLvlLbl val="0"/>
      </c:catAx>
      <c:valAx>
        <c:axId val="906738640"/>
        <c:scaling>
          <c:orientation val="minMax"/>
        </c:scaling>
        <c:delete val="1"/>
        <c:axPos val="l"/>
        <c:numFmt formatCode="_(* #,##0.0_);_(* \(#,##0.0\);_(* &quot;-&quot;??_);_(@_)" sourceLinked="1"/>
        <c:majorTickMark val="out"/>
        <c:minorTickMark val="none"/>
        <c:tickLblPos val="nextTo"/>
        <c:crossAx val="907740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latin typeface="Helvetica" panose="020B0403020202020204" pitchFamily="34"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32135973304913"/>
          <c:y val="3.6609571109833428E-2"/>
          <c:w val="0.8411576011400882"/>
          <c:h val="0.92678085778033314"/>
        </c:manualLayout>
      </c:layout>
      <c:barChart>
        <c:barDir val="bar"/>
        <c:grouping val="clustered"/>
        <c:varyColors val="0"/>
        <c:ser>
          <c:idx val="0"/>
          <c:order val="0"/>
          <c:tx>
            <c:strRef>
              <c:f>Sheet1!$B$1</c:f>
              <c:strCache>
                <c:ptCount val="1"/>
                <c:pt idx="0">
                  <c:v>Series 1</c:v>
                </c:pt>
              </c:strCache>
            </c:strRef>
          </c:tx>
          <c:spPr>
            <a:solidFill>
              <a:srgbClr val="1B146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Baby Boomer</c:v>
                </c:pt>
                <c:pt idx="1">
                  <c:v>Gen X</c:v>
                </c:pt>
                <c:pt idx="2">
                  <c:v>Gen Z</c:v>
                </c:pt>
                <c:pt idx="3">
                  <c:v>Millennial</c:v>
                </c:pt>
              </c:strCache>
            </c:strRef>
          </c:cat>
          <c:val>
            <c:numRef>
              <c:f>Sheet1!$B$2:$B$5</c:f>
              <c:numCache>
                <c:formatCode>General</c:formatCode>
                <c:ptCount val="4"/>
                <c:pt idx="0">
                  <c:v>17.600000000000001</c:v>
                </c:pt>
                <c:pt idx="1">
                  <c:v>23.8</c:v>
                </c:pt>
                <c:pt idx="2">
                  <c:v>23.9</c:v>
                </c:pt>
                <c:pt idx="3">
                  <c:v>33.1</c:v>
                </c:pt>
              </c:numCache>
            </c:numRef>
          </c:val>
          <c:extLst>
            <c:ext xmlns:c16="http://schemas.microsoft.com/office/drawing/2014/chart" uri="{C3380CC4-5D6E-409C-BE32-E72D297353CC}">
              <c16:uniqueId val="{00000000-E233-4AAA-972B-5F995FA2F51B}"/>
            </c:ext>
          </c:extLst>
        </c:ser>
        <c:dLbls>
          <c:showLegendKey val="0"/>
          <c:showVal val="0"/>
          <c:showCatName val="0"/>
          <c:showSerName val="0"/>
          <c:showPercent val="0"/>
          <c:showBubbleSize val="0"/>
        </c:dLbls>
        <c:gapWidth val="182"/>
        <c:axId val="1996198288"/>
        <c:axId val="1996201168"/>
      </c:barChart>
      <c:catAx>
        <c:axId val="1996198288"/>
        <c:scaling>
          <c:orientation val="minMax"/>
        </c:scaling>
        <c:delete val="0"/>
        <c:axPos val="l"/>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400" b="0"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crossAx val="1996201168"/>
        <c:crosses val="autoZero"/>
        <c:auto val="1"/>
        <c:lblAlgn val="ctr"/>
        <c:lblOffset val="100"/>
        <c:noMultiLvlLbl val="0"/>
      </c:catAx>
      <c:valAx>
        <c:axId val="1996201168"/>
        <c:scaling>
          <c:orientation val="minMax"/>
          <c:max val="36"/>
        </c:scaling>
        <c:delete val="1"/>
        <c:axPos val="b"/>
        <c:numFmt formatCode="General" sourceLinked="1"/>
        <c:majorTickMark val="out"/>
        <c:minorTickMark val="none"/>
        <c:tickLblPos val="nextTo"/>
        <c:crossAx val="19961982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rgbClr val="1B1464"/>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ED3C8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2019</c:v>
                </c:pt>
                <c:pt idx="1">
                  <c:v>2020</c:v>
                </c:pt>
                <c:pt idx="2">
                  <c:v>2021</c:v>
                </c:pt>
                <c:pt idx="3">
                  <c:v>2022</c:v>
                </c:pt>
                <c:pt idx="4">
                  <c:v>2023</c:v>
                </c:pt>
                <c:pt idx="5">
                  <c:v>2024</c:v>
                </c:pt>
                <c:pt idx="6">
                  <c:v>2025</c:v>
                </c:pt>
                <c:pt idx="7">
                  <c:v>2026</c:v>
                </c:pt>
                <c:pt idx="8">
                  <c:v>2027</c:v>
                </c:pt>
                <c:pt idx="9">
                  <c:v>2028</c:v>
                </c:pt>
              </c:numCache>
            </c:numRef>
          </c:cat>
          <c:val>
            <c:numRef>
              <c:f>Sheet1!$B$2:$B$11</c:f>
              <c:numCache>
                <c:formatCode>_(* #,##0.0_);_(* \(#,##0.0\);_(* "-"??_);_(@_)</c:formatCode>
                <c:ptCount val="10"/>
                <c:pt idx="0">
                  <c:v>63.2</c:v>
                </c:pt>
                <c:pt idx="1">
                  <c:v>74</c:v>
                </c:pt>
                <c:pt idx="2">
                  <c:v>80</c:v>
                </c:pt>
                <c:pt idx="3">
                  <c:v>85.1</c:v>
                </c:pt>
                <c:pt idx="4">
                  <c:v>98</c:v>
                </c:pt>
                <c:pt idx="5">
                  <c:v>103.5</c:v>
                </c:pt>
                <c:pt idx="6">
                  <c:v>108.6</c:v>
                </c:pt>
                <c:pt idx="7">
                  <c:v>113.4</c:v>
                </c:pt>
                <c:pt idx="8">
                  <c:v>117.8</c:v>
                </c:pt>
                <c:pt idx="9">
                  <c:v>121.8</c:v>
                </c:pt>
              </c:numCache>
            </c:numRef>
          </c:val>
          <c:extLst>
            <c:ext xmlns:c16="http://schemas.microsoft.com/office/drawing/2014/chart" uri="{C3380CC4-5D6E-409C-BE32-E72D297353CC}">
              <c16:uniqueId val="{00000000-F63F-445B-BAEF-E91C2D7ECDFF}"/>
            </c:ext>
          </c:extLst>
        </c:ser>
        <c:dLbls>
          <c:showLegendKey val="0"/>
          <c:showVal val="0"/>
          <c:showCatName val="0"/>
          <c:showSerName val="0"/>
          <c:showPercent val="0"/>
          <c:showBubbleSize val="0"/>
        </c:dLbls>
        <c:gapWidth val="219"/>
        <c:axId val="907740336"/>
        <c:axId val="906738640"/>
      </c:barChart>
      <c:catAx>
        <c:axId val="907740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Helvetica" panose="020B0403020202020204" pitchFamily="34" charset="0"/>
                <a:ea typeface="+mn-ea"/>
                <a:cs typeface="+mn-cs"/>
              </a:defRPr>
            </a:pPr>
            <a:endParaRPr lang="en-US"/>
          </a:p>
        </c:txPr>
        <c:crossAx val="906738640"/>
        <c:crosses val="autoZero"/>
        <c:auto val="1"/>
        <c:lblAlgn val="ctr"/>
        <c:lblOffset val="100"/>
        <c:noMultiLvlLbl val="0"/>
      </c:catAx>
      <c:valAx>
        <c:axId val="906738640"/>
        <c:scaling>
          <c:orientation val="minMax"/>
        </c:scaling>
        <c:delete val="1"/>
        <c:axPos val="l"/>
        <c:numFmt formatCode="_(* #,##0.0_);_(* \(#,##0.0\);_(* &quot;-&quot;??_);_(@_)" sourceLinked="1"/>
        <c:majorTickMark val="out"/>
        <c:minorTickMark val="none"/>
        <c:tickLblPos val="nextTo"/>
        <c:crossAx val="907740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latin typeface="Helvetica" panose="020B0403020202020204" pitchFamily="34"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2016</c:v>
                </c:pt>
                <c:pt idx="1">
                  <c:v>2018</c:v>
                </c:pt>
                <c:pt idx="2">
                  <c:v>2020</c:v>
                </c:pt>
                <c:pt idx="3">
                  <c:v>2022</c:v>
                </c:pt>
                <c:pt idx="4">
                  <c:v>2024</c:v>
                </c:pt>
                <c:pt idx="5">
                  <c:v>2026</c:v>
                </c:pt>
                <c:pt idx="6">
                  <c:v>2028</c:v>
                </c:pt>
              </c:strCache>
            </c:strRef>
          </c:cat>
          <c:val>
            <c:numRef>
              <c:f>Sheet1!$B$2:$B$8</c:f>
              <c:numCache>
                <c:formatCode>0.0</c:formatCode>
                <c:ptCount val="7"/>
                <c:pt idx="0">
                  <c:v>3.64</c:v>
                </c:pt>
                <c:pt idx="1">
                  <c:v>12.99</c:v>
                </c:pt>
                <c:pt idx="2">
                  <c:v>12.025508074030679</c:v>
                </c:pt>
                <c:pt idx="3">
                  <c:v>13.220608491296581</c:v>
                </c:pt>
                <c:pt idx="4">
                  <c:v>12.931991598635003</c:v>
                </c:pt>
                <c:pt idx="5">
                  <c:v>15.757555102610851</c:v>
                </c:pt>
                <c:pt idx="6">
                  <c:v>20.657313726757085</c:v>
                </c:pt>
              </c:numCache>
            </c:numRef>
          </c:val>
          <c:extLst>
            <c:ext xmlns:c16="http://schemas.microsoft.com/office/drawing/2014/chart" uri="{C3380CC4-5D6E-409C-BE32-E72D297353CC}">
              <c16:uniqueId val="{00000000-2BEA-4F97-BA69-F81F7314734E}"/>
            </c:ext>
          </c:extLst>
        </c:ser>
        <c:dLbls>
          <c:showLegendKey val="0"/>
          <c:showVal val="0"/>
          <c:showCatName val="0"/>
          <c:showSerName val="0"/>
          <c:showPercent val="0"/>
          <c:showBubbleSize val="0"/>
        </c:dLbls>
        <c:gapWidth val="219"/>
        <c:axId val="907740336"/>
        <c:axId val="906738640"/>
      </c:barChart>
      <c:catAx>
        <c:axId val="907740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Helvetica" panose="020B0403020202020204" pitchFamily="34" charset="0"/>
                <a:ea typeface="+mn-ea"/>
                <a:cs typeface="+mn-cs"/>
              </a:defRPr>
            </a:pPr>
            <a:endParaRPr lang="en-US"/>
          </a:p>
        </c:txPr>
        <c:crossAx val="906738640"/>
        <c:crosses val="autoZero"/>
        <c:auto val="1"/>
        <c:lblAlgn val="ctr"/>
        <c:lblOffset val="100"/>
        <c:noMultiLvlLbl val="0"/>
      </c:catAx>
      <c:valAx>
        <c:axId val="906738640"/>
        <c:scaling>
          <c:orientation val="minMax"/>
        </c:scaling>
        <c:delete val="1"/>
        <c:axPos val="l"/>
        <c:numFmt formatCode="0.0" sourceLinked="1"/>
        <c:majorTickMark val="out"/>
        <c:minorTickMark val="none"/>
        <c:tickLblPos val="nextTo"/>
        <c:crossAx val="907740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latin typeface="Helvetica" panose="020B0403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2021</c:v>
                </c:pt>
                <c:pt idx="1">
                  <c:v>2022</c:v>
                </c:pt>
                <c:pt idx="2">
                  <c:v>2023</c:v>
                </c:pt>
                <c:pt idx="3">
                  <c:v>2024</c:v>
                </c:pt>
              </c:strCache>
            </c:strRef>
          </c:cat>
          <c:val>
            <c:numRef>
              <c:f>Sheet1!$B$2:$B$5</c:f>
              <c:numCache>
                <c:formatCode>0%</c:formatCode>
                <c:ptCount val="4"/>
                <c:pt idx="0">
                  <c:v>0.47820000000000001</c:v>
                </c:pt>
                <c:pt idx="1">
                  <c:v>0.44979999999999998</c:v>
                </c:pt>
                <c:pt idx="2">
                  <c:v>0.46130000000000004</c:v>
                </c:pt>
                <c:pt idx="3">
                  <c:v>0.46130000000000004</c:v>
                </c:pt>
              </c:numCache>
            </c:numRef>
          </c:val>
          <c:extLst>
            <c:ext xmlns:c16="http://schemas.microsoft.com/office/drawing/2014/chart" uri="{C3380CC4-5D6E-409C-BE32-E72D297353CC}">
              <c16:uniqueId val="{00000000-D5DE-4EF1-AF07-84F8AA596684}"/>
            </c:ext>
          </c:extLst>
        </c:ser>
        <c:dLbls>
          <c:showLegendKey val="0"/>
          <c:showVal val="0"/>
          <c:showCatName val="0"/>
          <c:showSerName val="0"/>
          <c:showPercent val="0"/>
          <c:showBubbleSize val="0"/>
        </c:dLbls>
        <c:gapWidth val="219"/>
        <c:axId val="907740336"/>
        <c:axId val="906738640"/>
      </c:barChart>
      <c:catAx>
        <c:axId val="907740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Helvetica" panose="020B0403020202020204" pitchFamily="34" charset="0"/>
                <a:ea typeface="+mn-ea"/>
                <a:cs typeface="+mn-cs"/>
              </a:defRPr>
            </a:pPr>
            <a:endParaRPr lang="en-US"/>
          </a:p>
        </c:txPr>
        <c:crossAx val="906738640"/>
        <c:crosses val="autoZero"/>
        <c:auto val="1"/>
        <c:lblAlgn val="ctr"/>
        <c:lblOffset val="100"/>
        <c:noMultiLvlLbl val="0"/>
      </c:catAx>
      <c:valAx>
        <c:axId val="906738640"/>
        <c:scaling>
          <c:orientation val="minMax"/>
          <c:max val="0.5"/>
          <c:min val="0"/>
        </c:scaling>
        <c:delete val="1"/>
        <c:axPos val="l"/>
        <c:numFmt formatCode="0%" sourceLinked="1"/>
        <c:majorTickMark val="out"/>
        <c:minorTickMark val="none"/>
        <c:tickLblPos val="nextTo"/>
        <c:crossAx val="907740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latin typeface="Helvetica" panose="020B0403020202020204" pitchFamily="34" charset="0"/>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428367442349298"/>
          <c:y val="2.3100339874672429E-2"/>
          <c:w val="0.51575118357741789"/>
          <c:h val="0.96568009953055667"/>
        </c:manualLayout>
      </c:layout>
      <c:barChart>
        <c:barDir val="bar"/>
        <c:grouping val="clustered"/>
        <c:varyColors val="0"/>
        <c:ser>
          <c:idx val="0"/>
          <c:order val="0"/>
          <c:tx>
            <c:strRef>
              <c:f>Sheet1!$B$1</c:f>
              <c:strCache>
                <c:ptCount val="1"/>
                <c:pt idx="0">
                  <c:v>A18+</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Accessibility to accommodate disability</c:v>
                </c:pt>
                <c:pt idx="1">
                  <c:v>Ability to do work using the device</c:v>
                </c:pt>
                <c:pt idx="2">
                  <c:v>Ability to capture video</c:v>
                </c:pt>
                <c:pt idx="3">
                  <c:v>Sustainability of the product</c:v>
                </c:pt>
                <c:pt idx="4">
                  <c:v>Wide range of available apps</c:v>
                </c:pt>
                <c:pt idx="5">
                  <c:v>Wide range of available games</c:v>
                </c:pt>
                <c:pt idx="6">
                  <c:v>Easy integration with other hardware**</c:v>
                </c:pt>
                <c:pt idx="7">
                  <c:v>Privacy and security settings</c:v>
                </c:pt>
                <c:pt idx="8">
                  <c:v>Lightweight build</c:v>
                </c:pt>
                <c:pt idx="9">
                  <c:v>High screen resolution</c:v>
                </c:pt>
                <c:pt idx="10">
                  <c:v>Long battery life</c:v>
                </c:pt>
                <c:pt idx="11">
                  <c:v>Low price</c:v>
                </c:pt>
              </c:strCache>
            </c:strRef>
          </c:cat>
          <c:val>
            <c:numRef>
              <c:f>Sheet1!$B$2:$B$13</c:f>
              <c:numCache>
                <c:formatCode>0%</c:formatCode>
                <c:ptCount val="12"/>
                <c:pt idx="0">
                  <c:v>0.05</c:v>
                </c:pt>
                <c:pt idx="1">
                  <c:v>0.08</c:v>
                </c:pt>
                <c:pt idx="2">
                  <c:v>0.1</c:v>
                </c:pt>
                <c:pt idx="3">
                  <c:v>0.11</c:v>
                </c:pt>
                <c:pt idx="4">
                  <c:v>0.21</c:v>
                </c:pt>
                <c:pt idx="5">
                  <c:v>0.21</c:v>
                </c:pt>
                <c:pt idx="6">
                  <c:v>0.23</c:v>
                </c:pt>
                <c:pt idx="7">
                  <c:v>0.28000000000000003</c:v>
                </c:pt>
                <c:pt idx="8">
                  <c:v>0.38</c:v>
                </c:pt>
                <c:pt idx="9">
                  <c:v>0.43</c:v>
                </c:pt>
                <c:pt idx="10">
                  <c:v>0.45</c:v>
                </c:pt>
                <c:pt idx="11">
                  <c:v>0.47</c:v>
                </c:pt>
              </c:numCache>
            </c:numRef>
          </c:val>
          <c:extLst>
            <c:ext xmlns:c16="http://schemas.microsoft.com/office/drawing/2014/chart" uri="{C3380CC4-5D6E-409C-BE32-E72D297353CC}">
              <c16:uniqueId val="{00000000-4AF7-422F-8059-62A5894E0F63}"/>
            </c:ext>
          </c:extLst>
        </c:ser>
        <c:dLbls>
          <c:showLegendKey val="0"/>
          <c:showVal val="0"/>
          <c:showCatName val="0"/>
          <c:showSerName val="0"/>
          <c:showPercent val="0"/>
          <c:showBubbleSize val="0"/>
        </c:dLbls>
        <c:gapWidth val="124"/>
        <c:axId val="303878895"/>
        <c:axId val="303879375"/>
      </c:barChart>
      <c:catAx>
        <c:axId val="303878895"/>
        <c:scaling>
          <c:orientation val="minMax"/>
        </c:scaling>
        <c:delete val="0"/>
        <c:axPos val="l"/>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200" b="0" i="0" u="none" strike="noStrike" kern="1200" baseline="0">
                <a:solidFill>
                  <a:srgbClr val="1F1A62"/>
                </a:solidFill>
                <a:latin typeface="Helvetica" panose="020B0403020202020204" pitchFamily="34" charset="0"/>
                <a:ea typeface="+mn-ea"/>
                <a:cs typeface="+mn-cs"/>
              </a:defRPr>
            </a:pPr>
            <a:endParaRPr lang="en-US"/>
          </a:p>
        </c:txPr>
        <c:crossAx val="303879375"/>
        <c:crosses val="autoZero"/>
        <c:auto val="1"/>
        <c:lblAlgn val="ctr"/>
        <c:lblOffset val="100"/>
        <c:noMultiLvlLbl val="0"/>
      </c:catAx>
      <c:valAx>
        <c:axId val="303879375"/>
        <c:scaling>
          <c:orientation val="minMax"/>
          <c:max val="0.60000000000000009"/>
        </c:scaling>
        <c:delete val="1"/>
        <c:axPos val="b"/>
        <c:numFmt formatCode="0%" sourceLinked="1"/>
        <c:majorTickMark val="out"/>
        <c:minorTickMark val="none"/>
        <c:tickLblPos val="nextTo"/>
        <c:crossAx val="3038788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rgbClr val="1F1A62"/>
          </a:solidFill>
          <a:latin typeface="Helvetica" panose="020B0403020202020204" pitchFamily="34" charset="0"/>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937564300762441E-2"/>
          <c:y val="0"/>
          <c:w val="0.96562499999999996"/>
          <c:h val="0.88727831171578497"/>
        </c:manualLayout>
      </c:layout>
      <c:barChart>
        <c:barDir val="col"/>
        <c:grouping val="clustered"/>
        <c:varyColors val="0"/>
        <c:ser>
          <c:idx val="0"/>
          <c:order val="0"/>
          <c:tx>
            <c:strRef>
              <c:f>Sheet1!$B$1</c:f>
              <c:strCache>
                <c:ptCount val="1"/>
                <c:pt idx="0">
                  <c:v>Column1</c:v>
                </c:pt>
              </c:strCache>
            </c:strRef>
          </c:tx>
          <c:spPr>
            <a:solidFill>
              <a:srgbClr val="1B146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1B1464"/>
                    </a:solidFill>
                    <a:latin typeface="Helvetica" panose="020B04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pt idx="0">
                  <c:v>2016</c:v>
                </c:pt>
                <c:pt idx="1">
                  <c:v>2018</c:v>
                </c:pt>
                <c:pt idx="2">
                  <c:v>2020</c:v>
                </c:pt>
                <c:pt idx="3">
                  <c:v>2022</c:v>
                </c:pt>
                <c:pt idx="4">
                  <c:v>2024</c:v>
                </c:pt>
                <c:pt idx="5">
                  <c:v>2026</c:v>
                </c:pt>
                <c:pt idx="6">
                  <c:v>2028</c:v>
                </c:pt>
              </c:numCache>
            </c:numRef>
          </c:cat>
          <c:val>
            <c:numRef>
              <c:f>Sheet1!$B$2:$B$8</c:f>
              <c:numCache>
                <c:formatCode>0.00</c:formatCode>
                <c:ptCount val="7"/>
                <c:pt idx="0">
                  <c:v>0.01</c:v>
                </c:pt>
                <c:pt idx="1">
                  <c:v>0.1</c:v>
                </c:pt>
                <c:pt idx="2">
                  <c:v>0.27</c:v>
                </c:pt>
                <c:pt idx="3">
                  <c:v>0.57999999999999996</c:v>
                </c:pt>
                <c:pt idx="4">
                  <c:v>0.91</c:v>
                </c:pt>
                <c:pt idx="5">
                  <c:v>1.24</c:v>
                </c:pt>
                <c:pt idx="6">
                  <c:v>1.6400000000000001</c:v>
                </c:pt>
              </c:numCache>
            </c:numRef>
          </c:val>
          <c:extLst>
            <c:ext xmlns:c16="http://schemas.microsoft.com/office/drawing/2014/chart" uri="{C3380CC4-5D6E-409C-BE32-E72D297353CC}">
              <c16:uniqueId val="{00000000-B649-4B3B-8D54-7649C576C640}"/>
            </c:ext>
          </c:extLst>
        </c:ser>
        <c:dLbls>
          <c:showLegendKey val="0"/>
          <c:showVal val="0"/>
          <c:showCatName val="0"/>
          <c:showSerName val="0"/>
          <c:showPercent val="0"/>
          <c:showBubbleSize val="0"/>
        </c:dLbls>
        <c:gapWidth val="150"/>
        <c:axId val="66531535"/>
        <c:axId val="66528655"/>
      </c:barChart>
      <c:catAx>
        <c:axId val="66531535"/>
        <c:scaling>
          <c:orientation val="minMax"/>
        </c:scaling>
        <c:delete val="0"/>
        <c:axPos val="b"/>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200" b="0" i="0" u="none" strike="noStrike" kern="1200" baseline="0">
                <a:solidFill>
                  <a:srgbClr val="1B1464"/>
                </a:solidFill>
                <a:latin typeface="Helvetica" panose="020B0403020202020204" pitchFamily="34" charset="0"/>
                <a:ea typeface="+mn-ea"/>
                <a:cs typeface="+mn-cs"/>
              </a:defRPr>
            </a:pPr>
            <a:endParaRPr lang="en-US"/>
          </a:p>
        </c:txPr>
        <c:crossAx val="66528655"/>
        <c:crosses val="autoZero"/>
        <c:auto val="1"/>
        <c:lblAlgn val="ctr"/>
        <c:lblOffset val="100"/>
        <c:noMultiLvlLbl val="0"/>
      </c:catAx>
      <c:valAx>
        <c:axId val="66528655"/>
        <c:scaling>
          <c:orientation val="minMax"/>
          <c:max val="2"/>
          <c:min val="0"/>
        </c:scaling>
        <c:delete val="1"/>
        <c:axPos val="l"/>
        <c:numFmt formatCode="0.00" sourceLinked="1"/>
        <c:majorTickMark val="out"/>
        <c:minorTickMark val="none"/>
        <c:tickLblPos val="nextTo"/>
        <c:crossAx val="665315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rgbClr val="1B1464"/>
          </a:solidFill>
          <a:latin typeface="Helvetica" panose="020B0403020202020204" pitchFamily="34" charset="0"/>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2020</c:v>
                </c:pt>
                <c:pt idx="1">
                  <c:v>2022</c:v>
                </c:pt>
                <c:pt idx="2">
                  <c:v>2024</c:v>
                </c:pt>
                <c:pt idx="3">
                  <c:v>2026</c:v>
                </c:pt>
                <c:pt idx="4">
                  <c:v>2028</c:v>
                </c:pt>
              </c:strCache>
            </c:strRef>
          </c:cat>
          <c:val>
            <c:numRef>
              <c:f>Sheet1!$B$2:$B$6</c:f>
              <c:numCache>
                <c:formatCode>_(* #,##0.0_);_(* \(#,##0.0\);_(* "-"??_);_(@_)</c:formatCode>
                <c:ptCount val="5"/>
                <c:pt idx="0">
                  <c:v>133.14359926</c:v>
                </c:pt>
                <c:pt idx="1">
                  <c:v>146.03736956999998</c:v>
                </c:pt>
                <c:pt idx="2">
                  <c:v>158.98987825999998</c:v>
                </c:pt>
                <c:pt idx="3">
                  <c:v>170.45761350000001</c:v>
                </c:pt>
                <c:pt idx="4">
                  <c:v>180.90930352000001</c:v>
                </c:pt>
              </c:numCache>
            </c:numRef>
          </c:val>
          <c:extLst>
            <c:ext xmlns:c16="http://schemas.microsoft.com/office/drawing/2014/chart" uri="{C3380CC4-5D6E-409C-BE32-E72D297353CC}">
              <c16:uniqueId val="{00000000-5E2F-4D38-B69F-771CF02D4FE1}"/>
            </c:ext>
          </c:extLst>
        </c:ser>
        <c:dLbls>
          <c:showLegendKey val="0"/>
          <c:showVal val="0"/>
          <c:showCatName val="0"/>
          <c:showSerName val="0"/>
          <c:showPercent val="0"/>
          <c:showBubbleSize val="0"/>
        </c:dLbls>
        <c:gapWidth val="219"/>
        <c:axId val="907740336"/>
        <c:axId val="906738640"/>
      </c:barChart>
      <c:catAx>
        <c:axId val="907740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Helvetica" panose="020B0403020202020204" pitchFamily="34" charset="0"/>
                <a:ea typeface="+mn-ea"/>
                <a:cs typeface="+mn-cs"/>
              </a:defRPr>
            </a:pPr>
            <a:endParaRPr lang="en-US"/>
          </a:p>
        </c:txPr>
        <c:crossAx val="906738640"/>
        <c:crosses val="autoZero"/>
        <c:auto val="1"/>
        <c:lblAlgn val="ctr"/>
        <c:lblOffset val="100"/>
        <c:noMultiLvlLbl val="0"/>
      </c:catAx>
      <c:valAx>
        <c:axId val="906738640"/>
        <c:scaling>
          <c:orientation val="minMax"/>
        </c:scaling>
        <c:delete val="1"/>
        <c:axPos val="l"/>
        <c:numFmt formatCode="_(* #,##0.0_);_(* \(#,##0.0\);_(* &quot;-&quot;??_);_(@_)" sourceLinked="1"/>
        <c:majorTickMark val="out"/>
        <c:minorTickMark val="none"/>
        <c:tickLblPos val="nextTo"/>
        <c:crossAx val="907740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latin typeface="Helvetica" panose="020B0403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2021</c:v>
                </c:pt>
                <c:pt idx="1">
                  <c:v>2022</c:v>
                </c:pt>
                <c:pt idx="2">
                  <c:v>2023</c:v>
                </c:pt>
                <c:pt idx="3">
                  <c:v>2024</c:v>
                </c:pt>
              </c:strCache>
            </c:strRef>
          </c:cat>
          <c:val>
            <c:numRef>
              <c:f>Sheet1!$B$2:$B$5</c:f>
              <c:numCache>
                <c:formatCode>0%</c:formatCode>
                <c:ptCount val="4"/>
                <c:pt idx="0">
                  <c:v>0.16070000000000001</c:v>
                </c:pt>
                <c:pt idx="1">
                  <c:v>0.315</c:v>
                </c:pt>
                <c:pt idx="2">
                  <c:v>0.33460000000000001</c:v>
                </c:pt>
                <c:pt idx="3">
                  <c:v>0.33270000000000005</c:v>
                </c:pt>
              </c:numCache>
            </c:numRef>
          </c:val>
          <c:extLst>
            <c:ext xmlns:c16="http://schemas.microsoft.com/office/drawing/2014/chart" uri="{C3380CC4-5D6E-409C-BE32-E72D297353CC}">
              <c16:uniqueId val="{00000000-0A57-4960-9D0E-6C7F8EC08566}"/>
            </c:ext>
          </c:extLst>
        </c:ser>
        <c:dLbls>
          <c:showLegendKey val="0"/>
          <c:showVal val="0"/>
          <c:showCatName val="0"/>
          <c:showSerName val="0"/>
          <c:showPercent val="0"/>
          <c:showBubbleSize val="0"/>
        </c:dLbls>
        <c:gapWidth val="219"/>
        <c:axId val="907740336"/>
        <c:axId val="906738640"/>
      </c:barChart>
      <c:catAx>
        <c:axId val="907740336"/>
        <c:scaling>
          <c:orientation val="minMax"/>
        </c:scaling>
        <c:delete val="0"/>
        <c:axPos val="b"/>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197" b="0" i="0" u="none" strike="noStrike" kern="1200" baseline="0">
                <a:solidFill>
                  <a:srgbClr val="1B1464"/>
                </a:solidFill>
                <a:latin typeface="Helvetica" panose="020B0403020202020204" pitchFamily="34" charset="0"/>
                <a:ea typeface="+mn-ea"/>
                <a:cs typeface="+mn-cs"/>
              </a:defRPr>
            </a:pPr>
            <a:endParaRPr lang="en-US"/>
          </a:p>
        </c:txPr>
        <c:crossAx val="906738640"/>
        <c:crosses val="autoZero"/>
        <c:auto val="1"/>
        <c:lblAlgn val="ctr"/>
        <c:lblOffset val="100"/>
        <c:noMultiLvlLbl val="0"/>
      </c:catAx>
      <c:valAx>
        <c:axId val="906738640"/>
        <c:scaling>
          <c:orientation val="minMax"/>
          <c:max val="0.5"/>
        </c:scaling>
        <c:delete val="1"/>
        <c:axPos val="l"/>
        <c:numFmt formatCode="0%" sourceLinked="1"/>
        <c:majorTickMark val="out"/>
        <c:minorTickMark val="none"/>
        <c:tickLblPos val="nextTo"/>
        <c:crossAx val="907740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latin typeface="Helvetica" panose="020B0403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000224776388082E-2"/>
          <c:y val="8.1844893454623813E-2"/>
          <c:w val="0.94599955044722384"/>
          <c:h val="0.79524316834793751"/>
        </c:manualLayout>
      </c:layout>
      <c:barChart>
        <c:barDir val="col"/>
        <c:grouping val="clustered"/>
        <c:varyColors val="0"/>
        <c:ser>
          <c:idx val="0"/>
          <c:order val="0"/>
          <c:tx>
            <c:strRef>
              <c:f>Sheet1!$B$1</c:f>
              <c:strCache>
                <c:ptCount val="1"/>
                <c:pt idx="0">
                  <c:v>Series 1</c:v>
                </c:pt>
              </c:strCache>
            </c:strRef>
          </c:tx>
          <c:spPr>
            <a:solidFill>
              <a:srgbClr val="00BFF2"/>
            </a:solidFill>
            <a:ln>
              <a:noFill/>
            </a:ln>
            <a:effectLst/>
          </c:spPr>
          <c:invertIfNegative val="0"/>
          <c:dLbls>
            <c:dLbl>
              <c:idx val="3"/>
              <c:tx>
                <c:rich>
                  <a:bodyPr/>
                  <a:lstStyle/>
                  <a:p>
                    <a:fld id="{18CA5A81-ADCE-436E-BC37-CDC55F45C291}"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69EA-4DC4-BF4F-7C443CEBDBAB}"/>
                </c:ext>
              </c:extLst>
            </c:dLbl>
            <c:dLbl>
              <c:idx val="4"/>
              <c:tx>
                <c:rich>
                  <a:bodyPr/>
                  <a:lstStyle/>
                  <a:p>
                    <a:fld id="{335BDFCE-44C9-4E3B-B504-78EB74BBB3CE}"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69EA-4DC4-BF4F-7C443CEBDBAB}"/>
                </c:ext>
              </c:extLst>
            </c:dLbl>
            <c:dLbl>
              <c:idx val="5"/>
              <c:tx>
                <c:rich>
                  <a:bodyPr/>
                  <a:lstStyle/>
                  <a:p>
                    <a:fld id="{8A76D7FD-9C62-41EA-BFF6-10DEB9763F3D}"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A4B-43F6-BF27-E5FDD3C45620}"/>
                </c:ext>
              </c:extLst>
            </c:dLbl>
            <c:dLbl>
              <c:idx val="6"/>
              <c:tx>
                <c:rich>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prstClr val="white"/>
                        </a:solidFill>
                        <a:latin typeface="Helvetica" panose="020B0403020202020204" pitchFamily="34" charset="0"/>
                        <a:ea typeface="+mn-ea"/>
                        <a:cs typeface="+mn-cs"/>
                      </a:defRPr>
                    </a:pPr>
                    <a:fld id="{DF7F3113-A6BA-4262-B376-2B35163BBDEB}" type="VALUE">
                      <a:rPr lang="en-US" sz="1600" smtClean="0"/>
                      <a:pPr marL="0" marR="0" lvl="0" indent="0" algn="ctr" defTabSz="914400" rtl="0" eaLnBrk="1" fontAlgn="auto" latinLnBrk="0" hangingPunct="1">
                        <a:lnSpc>
                          <a:spcPct val="100000"/>
                        </a:lnSpc>
                        <a:spcBef>
                          <a:spcPts val="0"/>
                        </a:spcBef>
                        <a:spcAft>
                          <a:spcPts val="0"/>
                        </a:spcAft>
                        <a:buClrTx/>
                        <a:buSzTx/>
                        <a:buFontTx/>
                        <a:buNone/>
                        <a:tabLst/>
                        <a:defRPr sz="1600" b="1">
                          <a:solidFill>
                            <a:prstClr val="white"/>
                          </a:solidFill>
                        </a:defRPr>
                      </a:pPr>
                      <a:t>[VALUE]</a:t>
                    </a:fld>
                    <a:endParaRPr lang="en-US"/>
                  </a:p>
                </c:rich>
              </c:tx>
              <c:spPr>
                <a:noFill/>
                <a:ln>
                  <a:noFill/>
                </a:ln>
                <a:effectLst/>
              </c:spPr>
              <c:txPr>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prstClr val="white"/>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A4B-43F6-BF27-E5FDD3C45620}"/>
                </c:ext>
              </c:extLst>
            </c:dLbl>
            <c:dLbl>
              <c:idx val="7"/>
              <c:tx>
                <c:rich>
                  <a:bodyPr/>
                  <a:lstStyle/>
                  <a:p>
                    <a:fld id="{71BBCA06-3998-482F-8311-C5296B828880}"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A4B-43F6-BF27-E5FDD3C45620}"/>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2014</c:v>
                </c:pt>
                <c:pt idx="1">
                  <c:v>2016</c:v>
                </c:pt>
                <c:pt idx="2">
                  <c:v>2018</c:v>
                </c:pt>
                <c:pt idx="3">
                  <c:v>2020</c:v>
                </c:pt>
                <c:pt idx="4">
                  <c:v>2022</c:v>
                </c:pt>
                <c:pt idx="5">
                  <c:v>2024</c:v>
                </c:pt>
                <c:pt idx="6">
                  <c:v>2026</c:v>
                </c:pt>
                <c:pt idx="7">
                  <c:v>2028</c:v>
                </c:pt>
              </c:strCache>
            </c:strRef>
          </c:cat>
          <c:val>
            <c:numRef>
              <c:f>Sheet1!$B$2:$B$9</c:f>
              <c:numCache>
                <c:formatCode>0.0</c:formatCode>
                <c:ptCount val="8"/>
                <c:pt idx="0">
                  <c:v>68.37</c:v>
                </c:pt>
                <c:pt idx="1">
                  <c:v>111.563</c:v>
                </c:pt>
                <c:pt idx="2">
                  <c:v>145.619</c:v>
                </c:pt>
                <c:pt idx="3">
                  <c:v>180.80799999999999</c:v>
                </c:pt>
                <c:pt idx="4">
                  <c:v>209.11199999999999</c:v>
                </c:pt>
                <c:pt idx="5">
                  <c:v>236.37799999999999</c:v>
                </c:pt>
                <c:pt idx="6">
                  <c:v>263.64699999999999</c:v>
                </c:pt>
                <c:pt idx="7">
                  <c:v>293.42</c:v>
                </c:pt>
              </c:numCache>
            </c:numRef>
          </c:val>
          <c:extLst>
            <c:ext xmlns:c16="http://schemas.microsoft.com/office/drawing/2014/chart" uri="{C3380CC4-5D6E-409C-BE32-E72D297353CC}">
              <c16:uniqueId val="{00000000-69EA-4DC4-BF4F-7C443CEBDBAB}"/>
            </c:ext>
          </c:extLst>
        </c:ser>
        <c:dLbls>
          <c:showLegendKey val="0"/>
          <c:showVal val="0"/>
          <c:showCatName val="0"/>
          <c:showSerName val="0"/>
          <c:showPercent val="0"/>
          <c:showBubbleSize val="0"/>
        </c:dLbls>
        <c:gapWidth val="219"/>
        <c:axId val="907740336"/>
        <c:axId val="906738640"/>
      </c:barChart>
      <c:catAx>
        <c:axId val="907740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Helvetica" panose="020B0403020202020204" pitchFamily="34" charset="0"/>
                <a:ea typeface="+mn-ea"/>
                <a:cs typeface="+mn-cs"/>
              </a:defRPr>
            </a:pPr>
            <a:endParaRPr lang="en-US"/>
          </a:p>
        </c:txPr>
        <c:crossAx val="906738640"/>
        <c:crosses val="autoZero"/>
        <c:auto val="1"/>
        <c:lblAlgn val="ctr"/>
        <c:lblOffset val="100"/>
        <c:noMultiLvlLbl val="0"/>
      </c:catAx>
      <c:valAx>
        <c:axId val="906738640"/>
        <c:scaling>
          <c:orientation val="minMax"/>
        </c:scaling>
        <c:delete val="1"/>
        <c:axPos val="l"/>
        <c:numFmt formatCode="0.0" sourceLinked="1"/>
        <c:majorTickMark val="out"/>
        <c:minorTickMark val="none"/>
        <c:tickLblPos val="nextTo"/>
        <c:crossAx val="907740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latin typeface="Helvetica" panose="020B0403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000224776388082E-2"/>
          <c:y val="0.25871921182266011"/>
          <c:w val="0.97299971609690561"/>
          <c:h val="0.62268147414036012"/>
        </c:manualLayout>
      </c:layout>
      <c:barChart>
        <c:barDir val="col"/>
        <c:grouping val="clustered"/>
        <c:varyColors val="0"/>
        <c:ser>
          <c:idx val="0"/>
          <c:order val="0"/>
          <c:tx>
            <c:strRef>
              <c:f>Sheet1!$B$1</c:f>
              <c:strCache>
                <c:ptCount val="1"/>
                <c:pt idx="0">
                  <c:v>Series 1</c:v>
                </c:pt>
              </c:strCache>
            </c:strRef>
          </c:tx>
          <c:spPr>
            <a:solidFill>
              <a:srgbClr val="00BFF2"/>
            </a:solidFill>
            <a:ln>
              <a:noFill/>
            </a:ln>
            <a:effectLst/>
          </c:spPr>
          <c:invertIfNegative val="0"/>
          <c:dLbls>
            <c:dLbl>
              <c:idx val="3"/>
              <c:tx>
                <c:rich>
                  <a:bodyPr/>
                  <a:lstStyle/>
                  <a:p>
                    <a:fld id="{18CA5A81-ADCE-436E-BC37-CDC55F45C291}"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13C-4E09-8C3F-B6907E681BF6}"/>
                </c:ext>
              </c:extLst>
            </c:dLbl>
            <c:dLbl>
              <c:idx val="4"/>
              <c:tx>
                <c:rich>
                  <a:bodyPr/>
                  <a:lstStyle/>
                  <a:p>
                    <a:fld id="{335BDFCE-44C9-4E3B-B504-78EB74BBB3CE}"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13C-4E09-8C3F-B6907E681BF6}"/>
                </c:ext>
              </c:extLst>
            </c:dLbl>
            <c:dLbl>
              <c:idx val="5"/>
              <c:tx>
                <c:rich>
                  <a:bodyPr/>
                  <a:lstStyle/>
                  <a:p>
                    <a:fld id="{8A76D7FD-9C62-41EA-BFF6-10DEB9763F3D}"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13C-4E09-8C3F-B6907E681BF6}"/>
                </c:ext>
              </c:extLst>
            </c:dLbl>
            <c:dLbl>
              <c:idx val="6"/>
              <c:tx>
                <c:rich>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400" b="1" i="0" u="none" strike="noStrike" kern="1200" baseline="0">
                        <a:solidFill>
                          <a:srgbClr val="1B1464"/>
                        </a:solidFill>
                        <a:latin typeface="Helvetica" panose="020B0403020202020204" pitchFamily="34" charset="0"/>
                        <a:ea typeface="+mn-ea"/>
                        <a:cs typeface="+mn-cs"/>
                      </a:defRPr>
                    </a:pPr>
                    <a:fld id="{DF7F3113-A6BA-4262-B376-2B35163BBDEB}" type="VALUE">
                      <a:rPr lang="en-US" sz="1400" smtClean="0">
                        <a:solidFill>
                          <a:srgbClr val="1B1464"/>
                        </a:solidFill>
                      </a:rPr>
                      <a:pPr marL="0" marR="0" lvl="0" indent="0" algn="ctr" defTabSz="914400" rtl="0" eaLnBrk="1" fontAlgn="auto" latinLnBrk="0" hangingPunct="1">
                        <a:lnSpc>
                          <a:spcPct val="100000"/>
                        </a:lnSpc>
                        <a:spcBef>
                          <a:spcPts val="0"/>
                        </a:spcBef>
                        <a:spcAft>
                          <a:spcPts val="0"/>
                        </a:spcAft>
                        <a:buClrTx/>
                        <a:buSzTx/>
                        <a:buFontTx/>
                        <a:buNone/>
                        <a:tabLst/>
                        <a:defRPr sz="1400" b="1">
                          <a:solidFill>
                            <a:srgbClr val="1B1464"/>
                          </a:solidFill>
                        </a:defRPr>
                      </a:pPr>
                      <a:t>[VALUE]</a:t>
                    </a:fld>
                    <a:endParaRPr lang="en-US"/>
                  </a:p>
                </c:rich>
              </c:tx>
              <c:spPr>
                <a:noFill/>
                <a:ln>
                  <a:noFill/>
                </a:ln>
                <a:effectLst/>
              </c:spPr>
              <c:txPr>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4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13C-4E09-8C3F-B6907E681BF6}"/>
                </c:ext>
              </c:extLst>
            </c:dLbl>
            <c:dLbl>
              <c:idx val="7"/>
              <c:tx>
                <c:rich>
                  <a:bodyPr/>
                  <a:lstStyle/>
                  <a:p>
                    <a:fld id="{71BBCA06-3998-482F-8311-C5296B828880}"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D13C-4E09-8C3F-B6907E681BF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2014</c:v>
                </c:pt>
                <c:pt idx="1">
                  <c:v>2016</c:v>
                </c:pt>
                <c:pt idx="2">
                  <c:v>2018</c:v>
                </c:pt>
                <c:pt idx="3">
                  <c:v>2020</c:v>
                </c:pt>
                <c:pt idx="4">
                  <c:v>2022</c:v>
                </c:pt>
                <c:pt idx="5">
                  <c:v>2024</c:v>
                </c:pt>
                <c:pt idx="6">
                  <c:v>2026</c:v>
                </c:pt>
                <c:pt idx="7">
                  <c:v>2028</c:v>
                </c:pt>
              </c:strCache>
            </c:strRef>
          </c:cat>
          <c:val>
            <c:numRef>
              <c:f>Sheet1!$B$2:$B$9</c:f>
              <c:numCache>
                <c:formatCode>0.0</c:formatCode>
                <c:ptCount val="8"/>
                <c:pt idx="0">
                  <c:v>1.5</c:v>
                </c:pt>
                <c:pt idx="1">
                  <c:v>1.8</c:v>
                </c:pt>
                <c:pt idx="2">
                  <c:v>2</c:v>
                </c:pt>
                <c:pt idx="3">
                  <c:v>2.1</c:v>
                </c:pt>
                <c:pt idx="4">
                  <c:v>2</c:v>
                </c:pt>
                <c:pt idx="5">
                  <c:v>2.1</c:v>
                </c:pt>
                <c:pt idx="6">
                  <c:v>2.1</c:v>
                </c:pt>
                <c:pt idx="7">
                  <c:v>2.2000000000000002</c:v>
                </c:pt>
              </c:numCache>
            </c:numRef>
          </c:val>
          <c:extLst>
            <c:ext xmlns:c16="http://schemas.microsoft.com/office/drawing/2014/chart" uri="{C3380CC4-5D6E-409C-BE32-E72D297353CC}">
              <c16:uniqueId val="{00000005-D13C-4E09-8C3F-B6907E681BF6}"/>
            </c:ext>
          </c:extLst>
        </c:ser>
        <c:dLbls>
          <c:showLegendKey val="0"/>
          <c:showVal val="0"/>
          <c:showCatName val="0"/>
          <c:showSerName val="0"/>
          <c:showPercent val="0"/>
          <c:showBubbleSize val="0"/>
        </c:dLbls>
        <c:gapWidth val="90"/>
        <c:axId val="907740336"/>
        <c:axId val="906738640"/>
      </c:barChart>
      <c:catAx>
        <c:axId val="907740336"/>
        <c:scaling>
          <c:orientation val="minMax"/>
        </c:scaling>
        <c:delete val="0"/>
        <c:axPos val="b"/>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197" b="0" i="0" u="none" strike="noStrike" kern="1200" baseline="0">
                <a:solidFill>
                  <a:srgbClr val="1B1464"/>
                </a:solidFill>
                <a:latin typeface="Helvetica" panose="020B0403020202020204" pitchFamily="34" charset="0"/>
                <a:ea typeface="+mn-ea"/>
                <a:cs typeface="+mn-cs"/>
              </a:defRPr>
            </a:pPr>
            <a:endParaRPr lang="en-US"/>
          </a:p>
        </c:txPr>
        <c:crossAx val="906738640"/>
        <c:crosses val="autoZero"/>
        <c:auto val="1"/>
        <c:lblAlgn val="ctr"/>
        <c:lblOffset val="100"/>
        <c:noMultiLvlLbl val="0"/>
      </c:catAx>
      <c:valAx>
        <c:axId val="906738640"/>
        <c:scaling>
          <c:orientation val="minMax"/>
        </c:scaling>
        <c:delete val="1"/>
        <c:axPos val="l"/>
        <c:numFmt formatCode="0.0" sourceLinked="1"/>
        <c:majorTickMark val="out"/>
        <c:minorTickMark val="none"/>
        <c:tickLblPos val="nextTo"/>
        <c:crossAx val="907740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latin typeface="Helvetica" panose="020B0403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2014</c:v>
                </c:pt>
                <c:pt idx="1">
                  <c:v>2016</c:v>
                </c:pt>
                <c:pt idx="2">
                  <c:v>2018</c:v>
                </c:pt>
                <c:pt idx="3">
                  <c:v>2020</c:v>
                </c:pt>
                <c:pt idx="4">
                  <c:v>2022</c:v>
                </c:pt>
                <c:pt idx="5">
                  <c:v>2024</c:v>
                </c:pt>
              </c:strCache>
            </c:strRef>
          </c:cat>
          <c:val>
            <c:numRef>
              <c:f>Sheet1!$B$2:$B$7</c:f>
              <c:numCache>
                <c:formatCode>0%</c:formatCode>
                <c:ptCount val="6"/>
                <c:pt idx="0">
                  <c:v>0.58520000000000005</c:v>
                </c:pt>
                <c:pt idx="1">
                  <c:v>0.74099999999999999</c:v>
                </c:pt>
                <c:pt idx="2">
                  <c:v>0.84140000000000004</c:v>
                </c:pt>
                <c:pt idx="3">
                  <c:v>0.8962</c:v>
                </c:pt>
                <c:pt idx="4">
                  <c:v>0.93959999999999999</c:v>
                </c:pt>
                <c:pt idx="5">
                  <c:v>0.94269999999999998</c:v>
                </c:pt>
              </c:numCache>
            </c:numRef>
          </c:val>
          <c:extLst>
            <c:ext xmlns:c16="http://schemas.microsoft.com/office/drawing/2014/chart" uri="{C3380CC4-5D6E-409C-BE32-E72D297353CC}">
              <c16:uniqueId val="{00000000-19DB-4925-A538-CF459BDFFFC8}"/>
            </c:ext>
          </c:extLst>
        </c:ser>
        <c:dLbls>
          <c:showLegendKey val="0"/>
          <c:showVal val="0"/>
          <c:showCatName val="0"/>
          <c:showSerName val="0"/>
          <c:showPercent val="0"/>
          <c:showBubbleSize val="0"/>
        </c:dLbls>
        <c:gapWidth val="150"/>
        <c:axId val="1242863360"/>
        <c:axId val="1242857600"/>
      </c:barChart>
      <c:catAx>
        <c:axId val="1242863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bg1"/>
                </a:solidFill>
                <a:latin typeface="Helvetica" panose="020B0403020202020204" pitchFamily="34" charset="0"/>
                <a:ea typeface="+mn-ea"/>
                <a:cs typeface="+mn-cs"/>
              </a:defRPr>
            </a:pPr>
            <a:endParaRPr lang="en-US"/>
          </a:p>
        </c:txPr>
        <c:crossAx val="1242857600"/>
        <c:crosses val="autoZero"/>
        <c:auto val="1"/>
        <c:lblAlgn val="ctr"/>
        <c:lblOffset val="100"/>
        <c:noMultiLvlLbl val="0"/>
      </c:catAx>
      <c:valAx>
        <c:axId val="1242857600"/>
        <c:scaling>
          <c:orientation val="minMax"/>
        </c:scaling>
        <c:delete val="1"/>
        <c:axPos val="l"/>
        <c:numFmt formatCode="0%" sourceLinked="1"/>
        <c:majorTickMark val="none"/>
        <c:minorTickMark val="none"/>
        <c:tickLblPos val="nextTo"/>
        <c:crossAx val="1242863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233081088427225E-2"/>
          <c:y val="0.15419851955192074"/>
          <c:w val="0.97553383782314551"/>
          <c:h val="0.84580148044807935"/>
        </c:manualLayout>
      </c:layout>
      <c:barChart>
        <c:barDir val="bar"/>
        <c:grouping val="clustered"/>
        <c:varyColors val="0"/>
        <c:ser>
          <c:idx val="0"/>
          <c:order val="0"/>
          <c:tx>
            <c:strRef>
              <c:f>Sheet1!$B$1</c:f>
              <c:strCache>
                <c:ptCount val="1"/>
                <c:pt idx="0">
                  <c:v>Desktop</c:v>
                </c:pt>
              </c:strCache>
            </c:strRef>
          </c:tx>
          <c:spPr>
            <a:solidFill>
              <a:srgbClr val="1F1A62"/>
            </a:solidFill>
            <a:ln>
              <a:noFill/>
            </a:ln>
            <a:effectLst/>
          </c:spPr>
          <c:invertIfNegative val="0"/>
          <c:dPt>
            <c:idx val="1"/>
            <c:invertIfNegative val="0"/>
            <c:bubble3D val="0"/>
            <c:spPr>
              <a:solidFill>
                <a:srgbClr val="1F1A62"/>
              </a:solidFill>
              <a:ln>
                <a:noFill/>
              </a:ln>
              <a:effectLst/>
            </c:spPr>
            <c:extLst>
              <c:ext xmlns:c16="http://schemas.microsoft.com/office/drawing/2014/chart" uri="{C3380CC4-5D6E-409C-BE32-E72D297353CC}">
                <c16:uniqueId val="{00000001-449E-4EF6-81D4-364A0757EB01}"/>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Video streaming</c:v>
                </c:pt>
                <c:pt idx="1">
                  <c:v>School / Classes</c:v>
                </c:pt>
                <c:pt idx="2">
                  <c:v>Social Networking</c:v>
                </c:pt>
                <c:pt idx="3">
                  <c:v>Gaming</c:v>
                </c:pt>
                <c:pt idx="4">
                  <c:v>Shopping</c:v>
                </c:pt>
                <c:pt idx="5">
                  <c:v>Work / Business</c:v>
                </c:pt>
                <c:pt idx="6">
                  <c:v>Search / Browse</c:v>
                </c:pt>
                <c:pt idx="7">
                  <c:v>Email / Text</c:v>
                </c:pt>
              </c:strCache>
            </c:strRef>
          </c:cat>
          <c:val>
            <c:numRef>
              <c:f>Sheet1!$B$2:$B$9</c:f>
              <c:numCache>
                <c:formatCode>0%</c:formatCode>
                <c:ptCount val="8"/>
                <c:pt idx="0">
                  <c:v>0.11000025488866388</c:v>
                </c:pt>
                <c:pt idx="1">
                  <c:v>0.14540745992112303</c:v>
                </c:pt>
                <c:pt idx="2">
                  <c:v>0.15046704641332423</c:v>
                </c:pt>
                <c:pt idx="3">
                  <c:v>0.21405158169435937</c:v>
                </c:pt>
                <c:pt idx="4">
                  <c:v>0.30880177700686695</c:v>
                </c:pt>
                <c:pt idx="5">
                  <c:v>0.3635376978055922</c:v>
                </c:pt>
                <c:pt idx="6">
                  <c:v>0.3974528832559755</c:v>
                </c:pt>
                <c:pt idx="7">
                  <c:v>0.53219295338545014</c:v>
                </c:pt>
              </c:numCache>
            </c:numRef>
          </c:val>
          <c:extLst>
            <c:ext xmlns:c16="http://schemas.microsoft.com/office/drawing/2014/chart" uri="{C3380CC4-5D6E-409C-BE32-E72D297353CC}">
              <c16:uniqueId val="{00000002-8E8E-4B6A-8B97-007AC5BF03BC}"/>
            </c:ext>
          </c:extLst>
        </c:ser>
        <c:ser>
          <c:idx val="1"/>
          <c:order val="1"/>
          <c:tx>
            <c:strRef>
              <c:f>Sheet1!$C$1</c:f>
              <c:strCache>
                <c:ptCount val="1"/>
                <c:pt idx="0">
                  <c:v>Laptop</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Video streaming</c:v>
                </c:pt>
                <c:pt idx="1">
                  <c:v>School / Classes</c:v>
                </c:pt>
                <c:pt idx="2">
                  <c:v>Social Networking</c:v>
                </c:pt>
                <c:pt idx="3">
                  <c:v>Gaming</c:v>
                </c:pt>
                <c:pt idx="4">
                  <c:v>Shopping</c:v>
                </c:pt>
                <c:pt idx="5">
                  <c:v>Work / Business</c:v>
                </c:pt>
                <c:pt idx="6">
                  <c:v>Search / Browse</c:v>
                </c:pt>
                <c:pt idx="7">
                  <c:v>Email / Text</c:v>
                </c:pt>
              </c:strCache>
            </c:strRef>
          </c:cat>
          <c:val>
            <c:numRef>
              <c:f>Sheet1!$C$2:$C$9</c:f>
              <c:numCache>
                <c:formatCode>0%</c:formatCode>
                <c:ptCount val="8"/>
                <c:pt idx="0">
                  <c:v>0.13871324938981985</c:v>
                </c:pt>
                <c:pt idx="1">
                  <c:v>0.17907219166840316</c:v>
                </c:pt>
                <c:pt idx="2">
                  <c:v>0.21446725963721988</c:v>
                </c:pt>
                <c:pt idx="3">
                  <c:v>0.14483044847462809</c:v>
                </c:pt>
                <c:pt idx="4">
                  <c:v>0.35751193749611326</c:v>
                </c:pt>
                <c:pt idx="5">
                  <c:v>0.41350264409429555</c:v>
                </c:pt>
                <c:pt idx="6">
                  <c:v>0.46379802899072886</c:v>
                </c:pt>
                <c:pt idx="7">
                  <c:v>0.52768235322405066</c:v>
                </c:pt>
              </c:numCache>
            </c:numRef>
          </c:val>
          <c:extLst>
            <c:ext xmlns:c16="http://schemas.microsoft.com/office/drawing/2014/chart" uri="{C3380CC4-5D6E-409C-BE32-E72D297353CC}">
              <c16:uniqueId val="{00000003-8E8E-4B6A-8B97-007AC5BF03BC}"/>
            </c:ext>
          </c:extLst>
        </c:ser>
        <c:dLbls>
          <c:showLegendKey val="0"/>
          <c:showVal val="0"/>
          <c:showCatName val="0"/>
          <c:showSerName val="0"/>
          <c:showPercent val="0"/>
          <c:showBubbleSize val="0"/>
        </c:dLbls>
        <c:gapWidth val="40"/>
        <c:axId val="303878895"/>
        <c:axId val="303879375"/>
      </c:barChart>
      <c:catAx>
        <c:axId val="303878895"/>
        <c:scaling>
          <c:orientation val="minMax"/>
        </c:scaling>
        <c:delete val="0"/>
        <c:axPos val="l"/>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200" b="0" i="0" u="none" strike="noStrike" kern="1200" baseline="0">
                <a:solidFill>
                  <a:srgbClr val="1F1A62"/>
                </a:solidFill>
                <a:latin typeface="Helvetica" panose="020B0403020202020204" pitchFamily="34" charset="0"/>
                <a:ea typeface="+mn-ea"/>
                <a:cs typeface="+mn-cs"/>
              </a:defRPr>
            </a:pPr>
            <a:endParaRPr lang="en-US"/>
          </a:p>
        </c:txPr>
        <c:crossAx val="303879375"/>
        <c:crosses val="autoZero"/>
        <c:auto val="1"/>
        <c:lblAlgn val="ctr"/>
        <c:lblOffset val="100"/>
        <c:noMultiLvlLbl val="0"/>
      </c:catAx>
      <c:valAx>
        <c:axId val="303879375"/>
        <c:scaling>
          <c:orientation val="minMax"/>
        </c:scaling>
        <c:delete val="1"/>
        <c:axPos val="b"/>
        <c:numFmt formatCode="0%" sourceLinked="1"/>
        <c:majorTickMark val="none"/>
        <c:minorTickMark val="none"/>
        <c:tickLblPos val="nextTo"/>
        <c:crossAx val="303878895"/>
        <c:crosses val="autoZero"/>
        <c:crossBetween val="between"/>
      </c:valAx>
      <c:spPr>
        <a:noFill/>
        <a:ln>
          <a:noFill/>
        </a:ln>
        <a:effectLst/>
      </c:spPr>
    </c:plotArea>
    <c:legend>
      <c:legendPos val="t"/>
      <c:layout>
        <c:manualLayout>
          <c:xMode val="edge"/>
          <c:yMode val="edge"/>
          <c:x val="0.25722124299614524"/>
          <c:y val="4.9269936093014152E-2"/>
          <c:w val="0.48191751572732605"/>
          <c:h val="7.8151717959107636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1F1A62"/>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rgbClr val="1F1A62"/>
          </a:solidFill>
          <a:latin typeface="Helvetica" panose="020B0403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414314078947729E-2"/>
          <c:y val="0.10936344713110251"/>
          <c:w val="0.94517137184210454"/>
          <c:h val="0.79625111724129738"/>
        </c:manualLayout>
      </c:layout>
      <c:barChart>
        <c:barDir val="col"/>
        <c:grouping val="clustered"/>
        <c:varyColors val="0"/>
        <c:ser>
          <c:idx val="0"/>
          <c:order val="0"/>
          <c:tx>
            <c:strRef>
              <c:f>Sheet1!$B$1</c:f>
              <c:strCache>
                <c:ptCount val="1"/>
                <c:pt idx="0">
                  <c:v>Series 1</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2014</c:v>
                </c:pt>
                <c:pt idx="1">
                  <c:v>2016</c:v>
                </c:pt>
                <c:pt idx="2">
                  <c:v>2018</c:v>
                </c:pt>
                <c:pt idx="3">
                  <c:v>2020</c:v>
                </c:pt>
                <c:pt idx="4">
                  <c:v>2022</c:v>
                </c:pt>
                <c:pt idx="5">
                  <c:v>2024</c:v>
                </c:pt>
              </c:strCache>
            </c:strRef>
          </c:cat>
          <c:val>
            <c:numRef>
              <c:f>Sheet1!$B$2:$B$7</c:f>
              <c:numCache>
                <c:formatCode>0%</c:formatCode>
                <c:ptCount val="6"/>
                <c:pt idx="0">
                  <c:v>0.79849999999999999</c:v>
                </c:pt>
                <c:pt idx="1">
                  <c:v>0.77800000000000002</c:v>
                </c:pt>
                <c:pt idx="2">
                  <c:v>0.76209999999999989</c:v>
                </c:pt>
                <c:pt idx="3">
                  <c:v>0.84989999999999999</c:v>
                </c:pt>
                <c:pt idx="4">
                  <c:v>0.85750000000000004</c:v>
                </c:pt>
                <c:pt idx="5">
                  <c:v>0.83909999999999996</c:v>
                </c:pt>
              </c:numCache>
            </c:numRef>
          </c:val>
          <c:extLst>
            <c:ext xmlns:c16="http://schemas.microsoft.com/office/drawing/2014/chart" uri="{C3380CC4-5D6E-409C-BE32-E72D297353CC}">
              <c16:uniqueId val="{00000000-C03A-49DA-B608-76644B526CB2}"/>
            </c:ext>
          </c:extLst>
        </c:ser>
        <c:dLbls>
          <c:showLegendKey val="0"/>
          <c:showVal val="0"/>
          <c:showCatName val="0"/>
          <c:showSerName val="0"/>
          <c:showPercent val="0"/>
          <c:showBubbleSize val="0"/>
        </c:dLbls>
        <c:gapWidth val="219"/>
        <c:axId val="907740336"/>
        <c:axId val="906738640"/>
      </c:barChart>
      <c:catAx>
        <c:axId val="907740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Helvetica" panose="020B0403020202020204" pitchFamily="34" charset="0"/>
                <a:ea typeface="+mn-ea"/>
                <a:cs typeface="+mn-cs"/>
              </a:defRPr>
            </a:pPr>
            <a:endParaRPr lang="en-US"/>
          </a:p>
        </c:txPr>
        <c:crossAx val="906738640"/>
        <c:crosses val="autoZero"/>
        <c:auto val="1"/>
        <c:lblAlgn val="ctr"/>
        <c:lblOffset val="100"/>
        <c:noMultiLvlLbl val="0"/>
      </c:catAx>
      <c:valAx>
        <c:axId val="906738640"/>
        <c:scaling>
          <c:orientation val="minMax"/>
          <c:max val="0.9"/>
          <c:min val="0"/>
        </c:scaling>
        <c:delete val="1"/>
        <c:axPos val="l"/>
        <c:numFmt formatCode="0%" sourceLinked="1"/>
        <c:majorTickMark val="out"/>
        <c:minorTickMark val="none"/>
        <c:tickLblPos val="nextTo"/>
        <c:crossAx val="907740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latin typeface="Helvetica" panose="020B04030202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401393655258276"/>
          <c:y val="2.3100339874672429E-2"/>
          <c:w val="0.69602103356375922"/>
          <c:h val="0.96568009953055667"/>
        </c:manualLayout>
      </c:layout>
      <c:barChart>
        <c:barDir val="bar"/>
        <c:grouping val="clustered"/>
        <c:varyColors val="0"/>
        <c:ser>
          <c:idx val="0"/>
          <c:order val="0"/>
          <c:tx>
            <c:strRef>
              <c:f>Sheet1!$B$1</c:f>
              <c:strCache>
                <c:ptCount val="1"/>
                <c:pt idx="0">
                  <c:v>A18+</c:v>
                </c:pt>
              </c:strCache>
            </c:strRef>
          </c:tx>
          <c:spPr>
            <a:solidFill>
              <a:srgbClr val="ED3C8D"/>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School / Classes</c:v>
                </c:pt>
                <c:pt idx="1">
                  <c:v>Work / Business</c:v>
                </c:pt>
                <c:pt idx="2">
                  <c:v>Audio streaming</c:v>
                </c:pt>
                <c:pt idx="3">
                  <c:v>Video streaming</c:v>
                </c:pt>
                <c:pt idx="4">
                  <c:v>Social Networking</c:v>
                </c:pt>
                <c:pt idx="5">
                  <c:v>Shopping</c:v>
                </c:pt>
                <c:pt idx="6">
                  <c:v>Gaming</c:v>
                </c:pt>
                <c:pt idx="7">
                  <c:v>Email / Text</c:v>
                </c:pt>
                <c:pt idx="8">
                  <c:v>Search / Browse</c:v>
                </c:pt>
              </c:strCache>
            </c:strRef>
          </c:cat>
          <c:val>
            <c:numRef>
              <c:f>Sheet1!$B$2:$B$10</c:f>
              <c:numCache>
                <c:formatCode>0%</c:formatCode>
                <c:ptCount val="9"/>
                <c:pt idx="0">
                  <c:v>9.5958487889508504E-2</c:v>
                </c:pt>
                <c:pt idx="1">
                  <c:v>0.12427283875643347</c:v>
                </c:pt>
                <c:pt idx="2">
                  <c:v>0.12779510798159716</c:v>
                </c:pt>
                <c:pt idx="3">
                  <c:v>0.24248476753989573</c:v>
                </c:pt>
                <c:pt idx="4">
                  <c:v>0.26112331260081451</c:v>
                </c:pt>
                <c:pt idx="5">
                  <c:v>0.29990404300444123</c:v>
                </c:pt>
                <c:pt idx="6">
                  <c:v>0.30058081073312137</c:v>
                </c:pt>
                <c:pt idx="7">
                  <c:v>0.38480538358914573</c:v>
                </c:pt>
                <c:pt idx="8">
                  <c:v>0.4069010229215414</c:v>
                </c:pt>
              </c:numCache>
            </c:numRef>
          </c:val>
          <c:extLst>
            <c:ext xmlns:c16="http://schemas.microsoft.com/office/drawing/2014/chart" uri="{C3380CC4-5D6E-409C-BE32-E72D297353CC}">
              <c16:uniqueId val="{00000000-F576-41A8-9B4B-1774E06051BF}"/>
            </c:ext>
          </c:extLst>
        </c:ser>
        <c:dLbls>
          <c:showLegendKey val="0"/>
          <c:showVal val="0"/>
          <c:showCatName val="0"/>
          <c:showSerName val="0"/>
          <c:showPercent val="0"/>
          <c:showBubbleSize val="0"/>
        </c:dLbls>
        <c:gapWidth val="96"/>
        <c:axId val="303878895"/>
        <c:axId val="303879375"/>
      </c:barChart>
      <c:catAx>
        <c:axId val="303878895"/>
        <c:scaling>
          <c:orientation val="minMax"/>
        </c:scaling>
        <c:delete val="0"/>
        <c:axPos val="l"/>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200" b="0" i="0" u="none" strike="noStrike" kern="1200" baseline="0">
                <a:solidFill>
                  <a:srgbClr val="1F1A62"/>
                </a:solidFill>
                <a:latin typeface="Helvetica" panose="020B0403020202020204" pitchFamily="34" charset="0"/>
                <a:ea typeface="+mn-ea"/>
                <a:cs typeface="+mn-cs"/>
              </a:defRPr>
            </a:pPr>
            <a:endParaRPr lang="en-US"/>
          </a:p>
        </c:txPr>
        <c:crossAx val="303879375"/>
        <c:crosses val="autoZero"/>
        <c:auto val="1"/>
        <c:lblAlgn val="ctr"/>
        <c:lblOffset val="100"/>
        <c:noMultiLvlLbl val="0"/>
      </c:catAx>
      <c:valAx>
        <c:axId val="303879375"/>
        <c:scaling>
          <c:orientation val="minMax"/>
          <c:max val="0.60000000000000009"/>
        </c:scaling>
        <c:delete val="1"/>
        <c:axPos val="b"/>
        <c:numFmt formatCode="0%" sourceLinked="1"/>
        <c:majorTickMark val="out"/>
        <c:minorTickMark val="none"/>
        <c:tickLblPos val="nextTo"/>
        <c:crossAx val="3038788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rgbClr val="1F1A62"/>
          </a:solidFill>
          <a:latin typeface="Helvetica" panose="020B0403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688A6F7D-823E-4F54-A79C-A2958D5E11F9}" type="datetimeFigureOut">
              <a:rPr lang="en-US" smtClean="0"/>
              <a:t>1/3/2025</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A01B58AA-711A-48C1-BCBF-E61C33627EBE}" type="slidenum">
              <a:rPr lang="en-US" smtClean="0"/>
              <a:t>‹#›</a:t>
            </a:fld>
            <a:endParaRPr lang="en-US"/>
          </a:p>
        </p:txBody>
      </p:sp>
    </p:spTree>
    <p:extLst>
      <p:ext uri="{BB962C8B-B14F-4D97-AF65-F5344CB8AC3E}">
        <p14:creationId xmlns:p14="http://schemas.microsoft.com/office/powerpoint/2010/main" val="4241465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3237">
              <a:defRPr/>
            </a:pPr>
            <a:fld id="{2F04EFE2-3D8F-4FA9-AF11-29E6306303C0}" type="slidenum">
              <a:rPr lang="en-US">
                <a:solidFill>
                  <a:prstClr val="black"/>
                </a:solidFill>
                <a:latin typeface="Calibri" panose="020F0502020204030204"/>
              </a:rPr>
              <a:pPr defTabSz="933237">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3167291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1B58AA-711A-48C1-BCBF-E61C33627EBE}" type="slidenum">
              <a:rPr lang="en-US" smtClean="0"/>
              <a:t>2</a:t>
            </a:fld>
            <a:endParaRPr lang="en-US"/>
          </a:p>
        </p:txBody>
      </p:sp>
    </p:spTree>
    <p:extLst>
      <p:ext uri="{BB962C8B-B14F-4D97-AF65-F5344CB8AC3E}">
        <p14:creationId xmlns:p14="http://schemas.microsoft.com/office/powerpoint/2010/main" val="1225103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1B58AA-711A-48C1-BCBF-E61C33627EBE}" type="slidenum">
              <a:rPr lang="en-US" smtClean="0"/>
              <a:t>18</a:t>
            </a:fld>
            <a:endParaRPr lang="en-US"/>
          </a:p>
        </p:txBody>
      </p:sp>
    </p:spTree>
    <p:extLst>
      <p:ext uri="{BB962C8B-B14F-4D97-AF65-F5344CB8AC3E}">
        <p14:creationId xmlns:p14="http://schemas.microsoft.com/office/powerpoint/2010/main" val="3676611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22892-3963-932E-CAC5-D22396161C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EC0B48-45C1-2F7F-6F06-78B21EC12E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0087DB-C506-AC1E-1B8B-8623860B149A}"/>
              </a:ext>
            </a:extLst>
          </p:cNvPr>
          <p:cNvSpPr>
            <a:spLocks noGrp="1"/>
          </p:cNvSpPr>
          <p:nvPr>
            <p:ph type="dt" sz="half" idx="10"/>
          </p:nvPr>
        </p:nvSpPr>
        <p:spPr/>
        <p:txBody>
          <a:bodyPr/>
          <a:lstStyle/>
          <a:p>
            <a:fld id="{50C3853C-0ABA-4CA4-8950-F4B459562918}" type="datetimeFigureOut">
              <a:rPr lang="en-US" smtClean="0"/>
              <a:t>1/3/2025</a:t>
            </a:fld>
            <a:endParaRPr lang="en-US"/>
          </a:p>
        </p:txBody>
      </p:sp>
      <p:sp>
        <p:nvSpPr>
          <p:cNvPr id="5" name="Footer Placeholder 4">
            <a:extLst>
              <a:ext uri="{FF2B5EF4-FFF2-40B4-BE49-F238E27FC236}">
                <a16:creationId xmlns:a16="http://schemas.microsoft.com/office/drawing/2014/main" id="{79EB0C79-587A-2091-3E66-CC35A9C556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521A3E-601E-95E1-A6B3-A4E65F3C124B}"/>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826581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F6B3C-8628-E1FA-2F7C-217A5AE9A0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78C4B5-DF76-6751-A571-B4E56E301D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E56B1C-F189-46FA-A9B2-6E3F5FF62A5F}"/>
              </a:ext>
            </a:extLst>
          </p:cNvPr>
          <p:cNvSpPr>
            <a:spLocks noGrp="1"/>
          </p:cNvSpPr>
          <p:nvPr>
            <p:ph type="dt" sz="half" idx="10"/>
          </p:nvPr>
        </p:nvSpPr>
        <p:spPr/>
        <p:txBody>
          <a:bodyPr/>
          <a:lstStyle/>
          <a:p>
            <a:fld id="{50C3853C-0ABA-4CA4-8950-F4B459562918}" type="datetimeFigureOut">
              <a:rPr lang="en-US" smtClean="0"/>
              <a:t>1/3/2025</a:t>
            </a:fld>
            <a:endParaRPr lang="en-US"/>
          </a:p>
        </p:txBody>
      </p:sp>
      <p:sp>
        <p:nvSpPr>
          <p:cNvPr id="5" name="Footer Placeholder 4">
            <a:extLst>
              <a:ext uri="{FF2B5EF4-FFF2-40B4-BE49-F238E27FC236}">
                <a16:creationId xmlns:a16="http://schemas.microsoft.com/office/drawing/2014/main" id="{0849B983-B159-9B86-88BA-4FDF5A32D5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3D92CF-1F35-2E42-BA3C-53D9DF8026C5}"/>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256316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2B5B5C-8167-A66E-214D-952DFC4A22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1FE085-2CDE-74D2-D757-AB01B06C2A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64C8A-537E-1CDF-C862-BCA4A15B8F35}"/>
              </a:ext>
            </a:extLst>
          </p:cNvPr>
          <p:cNvSpPr>
            <a:spLocks noGrp="1"/>
          </p:cNvSpPr>
          <p:nvPr>
            <p:ph type="dt" sz="half" idx="10"/>
          </p:nvPr>
        </p:nvSpPr>
        <p:spPr/>
        <p:txBody>
          <a:bodyPr/>
          <a:lstStyle/>
          <a:p>
            <a:fld id="{50C3853C-0ABA-4CA4-8950-F4B459562918}" type="datetimeFigureOut">
              <a:rPr lang="en-US" smtClean="0"/>
              <a:t>1/3/2025</a:t>
            </a:fld>
            <a:endParaRPr lang="en-US"/>
          </a:p>
        </p:txBody>
      </p:sp>
      <p:sp>
        <p:nvSpPr>
          <p:cNvPr id="5" name="Footer Placeholder 4">
            <a:extLst>
              <a:ext uri="{FF2B5EF4-FFF2-40B4-BE49-F238E27FC236}">
                <a16:creationId xmlns:a16="http://schemas.microsoft.com/office/drawing/2014/main" id="{4BC4A0B8-C51A-E3AA-C238-97EE9C44E6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FBF244-5945-FDD0-EDF5-ED651C6C13EE}"/>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4000547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6176723" y="0"/>
            <a:ext cx="6015277"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9" name="Picture 18" descr="Logo&#10;&#10;Description automatically generated with medium confidence">
            <a:extLst>
              <a:ext uri="{FF2B5EF4-FFF2-40B4-BE49-F238E27FC236}">
                <a16:creationId xmlns:a16="http://schemas.microsoft.com/office/drawing/2014/main" id="{73675C42-201E-4C63-A839-40455D5457A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2107811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V2">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4" name="Picture 13" descr="Logo&#10;&#10;Description automatically generated with medium confidence">
            <a:extLst>
              <a:ext uri="{FF2B5EF4-FFF2-40B4-BE49-F238E27FC236}">
                <a16:creationId xmlns:a16="http://schemas.microsoft.com/office/drawing/2014/main" id="{75BB585C-EC61-43F1-BD9D-EF637B312C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16488461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V2">
    <p:bg>
      <p:bgPr>
        <a:solidFill>
          <a:srgbClr val="1B1464"/>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bg1"/>
                </a:solidFill>
              </a:defRPr>
            </a:lvl1pPr>
          </a:lstStyle>
          <a:p>
            <a:r>
              <a:rPr lang="en-US"/>
              <a:t>Title goes here</a:t>
            </a:r>
            <a:br>
              <a:rPr lang="en-US"/>
            </a:br>
            <a:r>
              <a:rPr lang="en-US"/>
              <a:t>second title line</a:t>
            </a:r>
            <a:br>
              <a:rPr lang="en-US"/>
            </a:br>
            <a:r>
              <a:rPr lang="en-US"/>
              <a:t>third line</a:t>
            </a:r>
          </a:p>
        </p:txBody>
      </p:sp>
      <p:sp>
        <p:nvSpPr>
          <p:cNvPr id="35" name="Freeform: Shape 34">
            <a:extLst>
              <a:ext uri="{FF2B5EF4-FFF2-40B4-BE49-F238E27FC236}">
                <a16:creationId xmlns:a16="http://schemas.microsoft.com/office/drawing/2014/main" id="{779B80E8-461F-4DCB-ACB0-9B2E25BDBF5F}"/>
              </a:ext>
            </a:extLst>
          </p:cNvPr>
          <p:cNvSpPr/>
          <p:nvPr/>
        </p:nvSpPr>
        <p:spPr>
          <a:xfrm>
            <a:off x="2783605" y="-13657"/>
            <a:ext cx="2085301" cy="1536683"/>
          </a:xfrm>
          <a:custGeom>
            <a:avLst/>
            <a:gdLst>
              <a:gd name="connsiteX0" fmla="*/ 1510748 w 2015520"/>
              <a:gd name="connsiteY0" fmla="*/ 0 h 1536683"/>
              <a:gd name="connsiteX1" fmla="*/ 2015520 w 2015520"/>
              <a:gd name="connsiteY1" fmla="*/ 0 h 1536683"/>
              <a:gd name="connsiteX2" fmla="*/ 2015520 w 2015520"/>
              <a:gd name="connsiteY2" fmla="*/ 1536683 h 1536683"/>
              <a:gd name="connsiteX3" fmla="*/ 0 w 2015520"/>
              <a:gd name="connsiteY3" fmla="*/ 634770 h 1536683"/>
            </a:gdLst>
            <a:ahLst/>
            <a:cxnLst>
              <a:cxn ang="0">
                <a:pos x="connsiteX0" y="connsiteY0"/>
              </a:cxn>
              <a:cxn ang="0">
                <a:pos x="connsiteX1" y="connsiteY1"/>
              </a:cxn>
              <a:cxn ang="0">
                <a:pos x="connsiteX2" y="connsiteY2"/>
              </a:cxn>
              <a:cxn ang="0">
                <a:pos x="connsiteX3" y="connsiteY3"/>
              </a:cxn>
            </a:cxnLst>
            <a:rect l="l" t="t" r="r" b="b"/>
            <a:pathLst>
              <a:path w="2015520" h="1536683">
                <a:moveTo>
                  <a:pt x="1510748" y="0"/>
                </a:moveTo>
                <a:lnTo>
                  <a:pt x="2015520" y="0"/>
                </a:lnTo>
                <a:lnTo>
                  <a:pt x="2015520" y="1536683"/>
                </a:lnTo>
                <a:lnTo>
                  <a:pt x="0" y="634770"/>
                </a:lnTo>
                <a:close/>
              </a:path>
            </a:pathLst>
          </a:custGeom>
          <a:solidFill>
            <a:schemeClr val="tx1">
              <a:alpha val="50000"/>
            </a:schemeClr>
          </a:solidFill>
          <a:ln w="5302" cap="flat">
            <a:noFill/>
            <a:prstDash val="solid"/>
            <a:miter/>
          </a:ln>
        </p:spPr>
        <p:txBody>
          <a:bodyPr wrap="square" rtlCol="0" anchor="ctr">
            <a:noAutofit/>
          </a:bodyPr>
          <a:lstStyle/>
          <a:p>
            <a:endParaRPr lang="en-US" sz="1800"/>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grpSp>
        <p:nvGrpSpPr>
          <p:cNvPr id="14" name="Group 13">
            <a:extLst>
              <a:ext uri="{FF2B5EF4-FFF2-40B4-BE49-F238E27FC236}">
                <a16:creationId xmlns:a16="http://schemas.microsoft.com/office/drawing/2014/main" id="{D8F192F2-B546-4826-B294-F211C3519C59}"/>
              </a:ext>
            </a:extLst>
          </p:cNvPr>
          <p:cNvGrpSpPr/>
          <p:nvPr userDrawn="1"/>
        </p:nvGrpSpPr>
        <p:grpSpPr>
          <a:xfrm>
            <a:off x="530696" y="5689601"/>
            <a:ext cx="2180462" cy="904633"/>
            <a:chOff x="2777007" y="5689600"/>
            <a:chExt cx="2107496" cy="904633"/>
          </a:xfrm>
        </p:grpSpPr>
        <p:pic>
          <p:nvPicPr>
            <p:cNvPr id="15" name="Picture 14" descr="Logo&#10;&#10;Description automatically generated with medium confidence">
              <a:extLst>
                <a:ext uri="{FF2B5EF4-FFF2-40B4-BE49-F238E27FC236}">
                  <a16:creationId xmlns:a16="http://schemas.microsoft.com/office/drawing/2014/main" id="{83FD563D-15A4-4249-8A4F-D144B04BF9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977185" y="5689600"/>
              <a:ext cx="907318" cy="904633"/>
            </a:xfrm>
            <a:prstGeom prst="rect">
              <a:avLst/>
            </a:prstGeom>
          </p:spPr>
        </p:pic>
        <p:grpSp>
          <p:nvGrpSpPr>
            <p:cNvPr id="16" name="Group 15">
              <a:extLst>
                <a:ext uri="{FF2B5EF4-FFF2-40B4-BE49-F238E27FC236}">
                  <a16:creationId xmlns:a16="http://schemas.microsoft.com/office/drawing/2014/main" id="{A6E623F0-2880-418B-B1FC-A7527A707898}"/>
                </a:ext>
              </a:extLst>
            </p:cNvPr>
            <p:cNvGrpSpPr/>
            <p:nvPr userDrawn="1"/>
          </p:nvGrpSpPr>
          <p:grpSpPr>
            <a:xfrm>
              <a:off x="2777007" y="5866153"/>
              <a:ext cx="1179028" cy="522582"/>
              <a:chOff x="2378209" y="5233339"/>
              <a:chExt cx="1179028" cy="522582"/>
            </a:xfrm>
            <a:solidFill>
              <a:schemeClr val="bg2"/>
            </a:solidFill>
          </p:grpSpPr>
          <p:sp>
            <p:nvSpPr>
              <p:cNvPr id="18" name="Freeform: Shape 17">
                <a:extLst>
                  <a:ext uri="{FF2B5EF4-FFF2-40B4-BE49-F238E27FC236}">
                    <a16:creationId xmlns:a16="http://schemas.microsoft.com/office/drawing/2014/main" id="{6D80F0B0-7D2E-427E-A8EE-F1A24FDE178F}"/>
                  </a:ext>
                </a:extLst>
              </p:cNvPr>
              <p:cNvSpPr/>
              <p:nvPr/>
            </p:nvSpPr>
            <p:spPr>
              <a:xfrm>
                <a:off x="3170424" y="5236541"/>
                <a:ext cx="386813" cy="516178"/>
              </a:xfrm>
              <a:custGeom>
                <a:avLst/>
                <a:gdLst>
                  <a:gd name="connsiteX0" fmla="*/ 0 w 386813"/>
                  <a:gd name="connsiteY0" fmla="*/ 0 h 516178"/>
                  <a:gd name="connsiteX1" fmla="*/ 206856 w 386813"/>
                  <a:gd name="connsiteY1" fmla="*/ 0 h 516178"/>
                  <a:gd name="connsiteX2" fmla="*/ 284346 w 386813"/>
                  <a:gd name="connsiteY2" fmla="*/ 11528 h 516178"/>
                  <a:gd name="connsiteX3" fmla="*/ 334299 w 386813"/>
                  <a:gd name="connsiteY3" fmla="*/ 41627 h 516178"/>
                  <a:gd name="connsiteX4" fmla="*/ 361197 w 386813"/>
                  <a:gd name="connsiteY4" fmla="*/ 84535 h 516178"/>
                  <a:gd name="connsiteX5" fmla="*/ 369522 w 386813"/>
                  <a:gd name="connsiteY5" fmla="*/ 133207 h 516178"/>
                  <a:gd name="connsiteX6" fmla="*/ 362478 w 386813"/>
                  <a:gd name="connsiteY6" fmla="*/ 172913 h 516178"/>
                  <a:gd name="connsiteX7" fmla="*/ 341984 w 386813"/>
                  <a:gd name="connsiteY7" fmla="*/ 206215 h 516178"/>
                  <a:gd name="connsiteX8" fmla="*/ 309963 w 386813"/>
                  <a:gd name="connsiteY8" fmla="*/ 230551 h 516178"/>
                  <a:gd name="connsiteX9" fmla="*/ 268976 w 386813"/>
                  <a:gd name="connsiteY9" fmla="*/ 243359 h 516178"/>
                  <a:gd name="connsiteX10" fmla="*/ 270257 w 386813"/>
                  <a:gd name="connsiteY10" fmla="*/ 244640 h 516178"/>
                  <a:gd name="connsiteX11" fmla="*/ 293953 w 386813"/>
                  <a:gd name="connsiteY11" fmla="*/ 249123 h 516178"/>
                  <a:gd name="connsiteX12" fmla="*/ 333659 w 386813"/>
                  <a:gd name="connsiteY12" fmla="*/ 268336 h 516178"/>
                  <a:gd name="connsiteX13" fmla="*/ 370803 w 386813"/>
                  <a:gd name="connsiteY13" fmla="*/ 307401 h 516178"/>
                  <a:gd name="connsiteX14" fmla="*/ 386814 w 386813"/>
                  <a:gd name="connsiteY14" fmla="*/ 371443 h 516178"/>
                  <a:gd name="connsiteX15" fmla="*/ 374005 w 386813"/>
                  <a:gd name="connsiteY15" fmla="*/ 433564 h 516178"/>
                  <a:gd name="connsiteX16" fmla="*/ 337501 w 386813"/>
                  <a:gd name="connsiteY16" fmla="*/ 479034 h 516178"/>
                  <a:gd name="connsiteX17" fmla="*/ 280504 w 386813"/>
                  <a:gd name="connsiteY17" fmla="*/ 506572 h 516178"/>
                  <a:gd name="connsiteX18" fmla="*/ 206856 w 386813"/>
                  <a:gd name="connsiteY18" fmla="*/ 516178 h 516178"/>
                  <a:gd name="connsiteX19" fmla="*/ 0 w 386813"/>
                  <a:gd name="connsiteY19" fmla="*/ 516178 h 516178"/>
                  <a:gd name="connsiteX20" fmla="*/ 0 w 386813"/>
                  <a:gd name="connsiteY20" fmla="*/ 0 h 516178"/>
                  <a:gd name="connsiteX21" fmla="*/ 206215 w 386813"/>
                  <a:gd name="connsiteY21" fmla="*/ 234394 h 516178"/>
                  <a:gd name="connsiteX22" fmla="*/ 304840 w 386813"/>
                  <a:gd name="connsiteY22" fmla="*/ 204934 h 516178"/>
                  <a:gd name="connsiteX23" fmla="*/ 337501 w 386813"/>
                  <a:gd name="connsiteY23" fmla="*/ 128084 h 516178"/>
                  <a:gd name="connsiteX24" fmla="*/ 326614 w 386813"/>
                  <a:gd name="connsiteY24" fmla="*/ 80693 h 516178"/>
                  <a:gd name="connsiteX25" fmla="*/ 297795 w 386813"/>
                  <a:gd name="connsiteY25" fmla="*/ 49312 h 516178"/>
                  <a:gd name="connsiteX26" fmla="*/ 256168 w 386813"/>
                  <a:gd name="connsiteY26" fmla="*/ 32021 h 516178"/>
                  <a:gd name="connsiteX27" fmla="*/ 206856 w 386813"/>
                  <a:gd name="connsiteY27" fmla="*/ 26898 h 516178"/>
                  <a:gd name="connsiteX28" fmla="*/ 32021 w 386813"/>
                  <a:gd name="connsiteY28" fmla="*/ 26898 h 516178"/>
                  <a:gd name="connsiteX29" fmla="*/ 32021 w 386813"/>
                  <a:gd name="connsiteY29" fmla="*/ 233753 h 516178"/>
                  <a:gd name="connsiteX30" fmla="*/ 206215 w 386813"/>
                  <a:gd name="connsiteY30" fmla="*/ 233753 h 516178"/>
                  <a:gd name="connsiteX31" fmla="*/ 206215 w 386813"/>
                  <a:gd name="connsiteY31" fmla="*/ 488640 h 516178"/>
                  <a:gd name="connsiteX32" fmla="*/ 315087 w 386813"/>
                  <a:gd name="connsiteY32" fmla="*/ 459181 h 516178"/>
                  <a:gd name="connsiteX33" fmla="*/ 354793 w 386813"/>
                  <a:gd name="connsiteY33" fmla="*/ 371443 h 516178"/>
                  <a:gd name="connsiteX34" fmla="*/ 341344 w 386813"/>
                  <a:gd name="connsiteY34" fmla="*/ 317008 h 516178"/>
                  <a:gd name="connsiteX35" fmla="*/ 306121 w 386813"/>
                  <a:gd name="connsiteY35" fmla="*/ 283065 h 516178"/>
                  <a:gd name="connsiteX36" fmla="*/ 258089 w 386813"/>
                  <a:gd name="connsiteY36" fmla="*/ 265774 h 516178"/>
                  <a:gd name="connsiteX37" fmla="*/ 206215 w 386813"/>
                  <a:gd name="connsiteY37" fmla="*/ 261291 h 516178"/>
                  <a:gd name="connsiteX38" fmla="*/ 31381 w 386813"/>
                  <a:gd name="connsiteY38" fmla="*/ 261291 h 516178"/>
                  <a:gd name="connsiteX39" fmla="*/ 31381 w 386813"/>
                  <a:gd name="connsiteY39" fmla="*/ 488640 h 516178"/>
                  <a:gd name="connsiteX40" fmla="*/ 206215 w 386813"/>
                  <a:gd name="connsiteY40" fmla="*/ 488640 h 516178"/>
                  <a:gd name="connsiteX41" fmla="*/ 206215 w 386813"/>
                  <a:gd name="connsiteY41" fmla="*/ 488640 h 51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6813" h="516178">
                    <a:moveTo>
                      <a:pt x="0" y="0"/>
                    </a:moveTo>
                    <a:lnTo>
                      <a:pt x="206856" y="0"/>
                    </a:lnTo>
                    <a:cubicBezTo>
                      <a:pt x="237596" y="0"/>
                      <a:pt x="263213" y="3843"/>
                      <a:pt x="284346" y="11528"/>
                    </a:cubicBezTo>
                    <a:cubicBezTo>
                      <a:pt x="304840" y="19213"/>
                      <a:pt x="321491" y="29459"/>
                      <a:pt x="334299" y="41627"/>
                    </a:cubicBezTo>
                    <a:cubicBezTo>
                      <a:pt x="347108" y="54436"/>
                      <a:pt x="356074" y="68525"/>
                      <a:pt x="361197" y="84535"/>
                    </a:cubicBezTo>
                    <a:cubicBezTo>
                      <a:pt x="366961" y="100546"/>
                      <a:pt x="369522" y="117197"/>
                      <a:pt x="369522" y="133207"/>
                    </a:cubicBezTo>
                    <a:cubicBezTo>
                      <a:pt x="369522" y="147296"/>
                      <a:pt x="366961" y="160745"/>
                      <a:pt x="362478" y="172913"/>
                    </a:cubicBezTo>
                    <a:cubicBezTo>
                      <a:pt x="357354" y="185722"/>
                      <a:pt x="350950" y="196609"/>
                      <a:pt x="341984" y="206215"/>
                    </a:cubicBezTo>
                    <a:cubicBezTo>
                      <a:pt x="333018" y="215821"/>
                      <a:pt x="322131" y="224147"/>
                      <a:pt x="309963" y="230551"/>
                    </a:cubicBezTo>
                    <a:cubicBezTo>
                      <a:pt x="297795" y="236955"/>
                      <a:pt x="284346" y="241438"/>
                      <a:pt x="268976" y="243359"/>
                    </a:cubicBezTo>
                    <a:lnTo>
                      <a:pt x="270257" y="244640"/>
                    </a:lnTo>
                    <a:cubicBezTo>
                      <a:pt x="273459" y="244000"/>
                      <a:pt x="281785" y="245921"/>
                      <a:pt x="293953" y="249123"/>
                    </a:cubicBezTo>
                    <a:cubicBezTo>
                      <a:pt x="306761" y="252325"/>
                      <a:pt x="319570" y="258729"/>
                      <a:pt x="333659" y="268336"/>
                    </a:cubicBezTo>
                    <a:cubicBezTo>
                      <a:pt x="347108" y="277942"/>
                      <a:pt x="359916" y="290750"/>
                      <a:pt x="370803" y="307401"/>
                    </a:cubicBezTo>
                    <a:cubicBezTo>
                      <a:pt x="381690" y="324052"/>
                      <a:pt x="386814" y="345186"/>
                      <a:pt x="386814" y="371443"/>
                    </a:cubicBezTo>
                    <a:cubicBezTo>
                      <a:pt x="386814" y="395139"/>
                      <a:pt x="382331" y="415632"/>
                      <a:pt x="374005" y="433564"/>
                    </a:cubicBezTo>
                    <a:cubicBezTo>
                      <a:pt x="365039" y="451496"/>
                      <a:pt x="352871" y="466225"/>
                      <a:pt x="337501" y="479034"/>
                    </a:cubicBezTo>
                    <a:cubicBezTo>
                      <a:pt x="322131" y="491842"/>
                      <a:pt x="302919" y="500808"/>
                      <a:pt x="280504" y="506572"/>
                    </a:cubicBezTo>
                    <a:cubicBezTo>
                      <a:pt x="258089" y="512976"/>
                      <a:pt x="233753" y="516178"/>
                      <a:pt x="206856" y="516178"/>
                    </a:cubicBezTo>
                    <a:lnTo>
                      <a:pt x="0" y="516178"/>
                    </a:lnTo>
                    <a:lnTo>
                      <a:pt x="0" y="0"/>
                    </a:lnTo>
                    <a:close/>
                    <a:moveTo>
                      <a:pt x="206215" y="234394"/>
                    </a:moveTo>
                    <a:cubicBezTo>
                      <a:pt x="250404" y="234394"/>
                      <a:pt x="283066" y="224787"/>
                      <a:pt x="304840" y="204934"/>
                    </a:cubicBezTo>
                    <a:cubicBezTo>
                      <a:pt x="326614" y="185081"/>
                      <a:pt x="337501" y="159464"/>
                      <a:pt x="337501" y="128084"/>
                    </a:cubicBezTo>
                    <a:cubicBezTo>
                      <a:pt x="337501" y="109512"/>
                      <a:pt x="333659" y="93501"/>
                      <a:pt x="326614" y="80693"/>
                    </a:cubicBezTo>
                    <a:cubicBezTo>
                      <a:pt x="319570" y="67884"/>
                      <a:pt x="309963" y="57638"/>
                      <a:pt x="297795" y="49312"/>
                    </a:cubicBezTo>
                    <a:cubicBezTo>
                      <a:pt x="285627" y="41627"/>
                      <a:pt x="272179" y="35863"/>
                      <a:pt x="256168" y="32021"/>
                    </a:cubicBezTo>
                    <a:cubicBezTo>
                      <a:pt x="240798" y="28819"/>
                      <a:pt x="224147" y="26898"/>
                      <a:pt x="206856" y="26898"/>
                    </a:cubicBezTo>
                    <a:lnTo>
                      <a:pt x="32021" y="26898"/>
                    </a:lnTo>
                    <a:lnTo>
                      <a:pt x="32021" y="233753"/>
                    </a:lnTo>
                    <a:lnTo>
                      <a:pt x="206215" y="233753"/>
                    </a:lnTo>
                    <a:close/>
                    <a:moveTo>
                      <a:pt x="206215" y="488640"/>
                    </a:moveTo>
                    <a:cubicBezTo>
                      <a:pt x="252325" y="488640"/>
                      <a:pt x="288829" y="479034"/>
                      <a:pt x="315087" y="459181"/>
                    </a:cubicBezTo>
                    <a:cubicBezTo>
                      <a:pt x="341344" y="439328"/>
                      <a:pt x="354793" y="410509"/>
                      <a:pt x="354793" y="371443"/>
                    </a:cubicBezTo>
                    <a:cubicBezTo>
                      <a:pt x="354793" y="349029"/>
                      <a:pt x="350310" y="331097"/>
                      <a:pt x="341344" y="317008"/>
                    </a:cubicBezTo>
                    <a:cubicBezTo>
                      <a:pt x="332378" y="302918"/>
                      <a:pt x="320210" y="291391"/>
                      <a:pt x="306121" y="283065"/>
                    </a:cubicBezTo>
                    <a:cubicBezTo>
                      <a:pt x="292032" y="274740"/>
                      <a:pt x="276021" y="268976"/>
                      <a:pt x="258089" y="265774"/>
                    </a:cubicBezTo>
                    <a:cubicBezTo>
                      <a:pt x="240158" y="262572"/>
                      <a:pt x="223507" y="261291"/>
                      <a:pt x="206215" y="261291"/>
                    </a:cubicBezTo>
                    <a:lnTo>
                      <a:pt x="31381" y="261291"/>
                    </a:lnTo>
                    <a:lnTo>
                      <a:pt x="31381" y="488640"/>
                    </a:lnTo>
                    <a:lnTo>
                      <a:pt x="206215" y="488640"/>
                    </a:lnTo>
                    <a:lnTo>
                      <a:pt x="206215" y="488640"/>
                    </a:lnTo>
                    <a:close/>
                  </a:path>
                </a:pathLst>
              </a:custGeom>
              <a:grpFill/>
              <a:ln w="7373" cap="flat">
                <a:solidFill>
                  <a:schemeClr val="bg2"/>
                </a:solidFill>
                <a:prstDash val="solid"/>
                <a:miter/>
              </a:ln>
            </p:spPr>
            <p:txBody>
              <a:bodyPr rtlCol="0" anchor="ctr"/>
              <a:lstStyle/>
              <a:p>
                <a:endParaRPr lang="en-US" sz="1800"/>
              </a:p>
            </p:txBody>
          </p:sp>
          <p:sp>
            <p:nvSpPr>
              <p:cNvPr id="19" name="Freeform: Shape 18">
                <a:extLst>
                  <a:ext uri="{FF2B5EF4-FFF2-40B4-BE49-F238E27FC236}">
                    <a16:creationId xmlns:a16="http://schemas.microsoft.com/office/drawing/2014/main" id="{4C8656D2-0BCD-4D9E-8F00-7780B7131796}"/>
                  </a:ext>
                </a:extLst>
              </p:cNvPr>
              <p:cNvSpPr/>
              <p:nvPr/>
            </p:nvSpPr>
            <p:spPr>
              <a:xfrm>
                <a:off x="2378209" y="5233339"/>
                <a:ext cx="455979" cy="522582"/>
              </a:xfrm>
              <a:custGeom>
                <a:avLst/>
                <a:gdLst>
                  <a:gd name="connsiteX0" fmla="*/ 258089 w 455979"/>
                  <a:gd name="connsiteY0" fmla="*/ 522582 h 522582"/>
                  <a:gd name="connsiteX1" fmla="*/ 210058 w 455979"/>
                  <a:gd name="connsiteY1" fmla="*/ 522582 h 522582"/>
                  <a:gd name="connsiteX2" fmla="*/ 0 w 455979"/>
                  <a:gd name="connsiteY2" fmla="*/ 0 h 522582"/>
                  <a:gd name="connsiteX3" fmla="*/ 44829 w 455979"/>
                  <a:gd name="connsiteY3" fmla="*/ 0 h 522582"/>
                  <a:gd name="connsiteX4" fmla="*/ 233753 w 455979"/>
                  <a:gd name="connsiteY4" fmla="*/ 478393 h 522582"/>
                  <a:gd name="connsiteX5" fmla="*/ 235675 w 455979"/>
                  <a:gd name="connsiteY5" fmla="*/ 478393 h 522582"/>
                  <a:gd name="connsiteX6" fmla="*/ 413071 w 455979"/>
                  <a:gd name="connsiteY6" fmla="*/ 0 h 522582"/>
                  <a:gd name="connsiteX7" fmla="*/ 455979 w 455979"/>
                  <a:gd name="connsiteY7" fmla="*/ 0 h 522582"/>
                  <a:gd name="connsiteX8" fmla="*/ 258089 w 455979"/>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979" h="522582">
                    <a:moveTo>
                      <a:pt x="258089" y="522582"/>
                    </a:moveTo>
                    <a:lnTo>
                      <a:pt x="210058" y="522582"/>
                    </a:lnTo>
                    <a:lnTo>
                      <a:pt x="0" y="0"/>
                    </a:lnTo>
                    <a:lnTo>
                      <a:pt x="44829" y="0"/>
                    </a:lnTo>
                    <a:lnTo>
                      <a:pt x="233753" y="478393"/>
                    </a:lnTo>
                    <a:lnTo>
                      <a:pt x="235675" y="478393"/>
                    </a:lnTo>
                    <a:lnTo>
                      <a:pt x="413071" y="0"/>
                    </a:lnTo>
                    <a:lnTo>
                      <a:pt x="455979" y="0"/>
                    </a:lnTo>
                    <a:lnTo>
                      <a:pt x="258089" y="522582"/>
                    </a:lnTo>
                    <a:close/>
                  </a:path>
                </a:pathLst>
              </a:custGeom>
              <a:grpFill/>
              <a:ln w="6384" cap="flat">
                <a:solidFill>
                  <a:schemeClr val="bg2"/>
                </a:solidFill>
                <a:prstDash val="solid"/>
                <a:miter/>
              </a:ln>
            </p:spPr>
            <p:txBody>
              <a:bodyPr rtlCol="0" anchor="ctr"/>
              <a:lstStyle/>
              <a:p>
                <a:endParaRPr lang="en-US" sz="1800"/>
              </a:p>
            </p:txBody>
          </p:sp>
          <p:sp>
            <p:nvSpPr>
              <p:cNvPr id="20" name="Freeform: Shape 19">
                <a:extLst>
                  <a:ext uri="{FF2B5EF4-FFF2-40B4-BE49-F238E27FC236}">
                    <a16:creationId xmlns:a16="http://schemas.microsoft.com/office/drawing/2014/main" id="{C5135115-035E-4731-A0DD-DB53C55C4BEB}"/>
                  </a:ext>
                </a:extLst>
              </p:cNvPr>
              <p:cNvSpPr/>
              <p:nvPr/>
            </p:nvSpPr>
            <p:spPr>
              <a:xfrm>
                <a:off x="2693936" y="5233339"/>
                <a:ext cx="455338" cy="522582"/>
              </a:xfrm>
              <a:custGeom>
                <a:avLst/>
                <a:gdLst>
                  <a:gd name="connsiteX0" fmla="*/ 455339 w 455338"/>
                  <a:gd name="connsiteY0" fmla="*/ 522582 h 522582"/>
                  <a:gd name="connsiteX1" fmla="*/ 412430 w 455338"/>
                  <a:gd name="connsiteY1" fmla="*/ 522582 h 522582"/>
                  <a:gd name="connsiteX2" fmla="*/ 235675 w 455338"/>
                  <a:gd name="connsiteY2" fmla="*/ 44829 h 522582"/>
                  <a:gd name="connsiteX3" fmla="*/ 233753 w 455338"/>
                  <a:gd name="connsiteY3" fmla="*/ 44829 h 522582"/>
                  <a:gd name="connsiteX4" fmla="*/ 44829 w 455338"/>
                  <a:gd name="connsiteY4" fmla="*/ 522582 h 522582"/>
                  <a:gd name="connsiteX5" fmla="*/ 0 w 455338"/>
                  <a:gd name="connsiteY5" fmla="*/ 522582 h 522582"/>
                  <a:gd name="connsiteX6" fmla="*/ 210698 w 455338"/>
                  <a:gd name="connsiteY6" fmla="*/ 0 h 522582"/>
                  <a:gd name="connsiteX7" fmla="*/ 258730 w 455338"/>
                  <a:gd name="connsiteY7" fmla="*/ 0 h 522582"/>
                  <a:gd name="connsiteX8" fmla="*/ 455339 w 455338"/>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338" h="522582">
                    <a:moveTo>
                      <a:pt x="455339" y="522582"/>
                    </a:moveTo>
                    <a:lnTo>
                      <a:pt x="412430" y="522582"/>
                    </a:lnTo>
                    <a:lnTo>
                      <a:pt x="235675" y="44829"/>
                    </a:lnTo>
                    <a:lnTo>
                      <a:pt x="233753" y="44829"/>
                    </a:lnTo>
                    <a:lnTo>
                      <a:pt x="44829" y="522582"/>
                    </a:lnTo>
                    <a:lnTo>
                      <a:pt x="0" y="522582"/>
                    </a:lnTo>
                    <a:lnTo>
                      <a:pt x="210698" y="0"/>
                    </a:lnTo>
                    <a:lnTo>
                      <a:pt x="258730" y="0"/>
                    </a:lnTo>
                    <a:lnTo>
                      <a:pt x="455339" y="522582"/>
                    </a:lnTo>
                    <a:close/>
                  </a:path>
                </a:pathLst>
              </a:custGeom>
              <a:grpFill/>
              <a:ln w="6384" cap="flat">
                <a:solidFill>
                  <a:schemeClr val="bg2"/>
                </a:solidFill>
                <a:prstDash val="solid"/>
                <a:miter/>
              </a:ln>
            </p:spPr>
            <p:txBody>
              <a:bodyPr rtlCol="0" anchor="ctr"/>
              <a:lstStyle/>
              <a:p>
                <a:endParaRPr lang="en-US" sz="1800"/>
              </a:p>
            </p:txBody>
          </p:sp>
          <p:sp>
            <p:nvSpPr>
              <p:cNvPr id="21" name="Freeform: Shape 20">
                <a:extLst>
                  <a:ext uri="{FF2B5EF4-FFF2-40B4-BE49-F238E27FC236}">
                    <a16:creationId xmlns:a16="http://schemas.microsoft.com/office/drawing/2014/main" id="{D31CED2B-ADE8-4C17-A013-0B7D47F71F36}"/>
                  </a:ext>
                </a:extLst>
              </p:cNvPr>
              <p:cNvSpPr/>
              <p:nvPr userDrawn="1"/>
            </p:nvSpPr>
            <p:spPr>
              <a:xfrm>
                <a:off x="2877096" y="5532415"/>
                <a:ext cx="109511" cy="96703"/>
              </a:xfrm>
              <a:custGeom>
                <a:avLst/>
                <a:gdLst>
                  <a:gd name="connsiteX0" fmla="*/ 0 w 109511"/>
                  <a:gd name="connsiteY0" fmla="*/ 0 h 96703"/>
                  <a:gd name="connsiteX1" fmla="*/ 109512 w 109511"/>
                  <a:gd name="connsiteY1" fmla="*/ 48031 h 96703"/>
                  <a:gd name="connsiteX2" fmla="*/ 0 w 109511"/>
                  <a:gd name="connsiteY2" fmla="*/ 96703 h 96703"/>
                  <a:gd name="connsiteX3" fmla="*/ 0 w 109511"/>
                  <a:gd name="connsiteY3" fmla="*/ 0 h 96703"/>
                </a:gdLst>
                <a:ahLst/>
                <a:cxnLst>
                  <a:cxn ang="0">
                    <a:pos x="connsiteX0" y="connsiteY0"/>
                  </a:cxn>
                  <a:cxn ang="0">
                    <a:pos x="connsiteX1" y="connsiteY1"/>
                  </a:cxn>
                  <a:cxn ang="0">
                    <a:pos x="connsiteX2" y="connsiteY2"/>
                  </a:cxn>
                  <a:cxn ang="0">
                    <a:pos x="connsiteX3" y="connsiteY3"/>
                  </a:cxn>
                </a:cxnLst>
                <a:rect l="l" t="t" r="r" b="b"/>
                <a:pathLst>
                  <a:path w="109511" h="96703">
                    <a:moveTo>
                      <a:pt x="0" y="0"/>
                    </a:moveTo>
                    <a:lnTo>
                      <a:pt x="109512" y="48031"/>
                    </a:lnTo>
                    <a:lnTo>
                      <a:pt x="0" y="96703"/>
                    </a:lnTo>
                    <a:cubicBezTo>
                      <a:pt x="0" y="96703"/>
                      <a:pt x="0" y="640"/>
                      <a:pt x="0" y="0"/>
                    </a:cubicBezTo>
                  </a:path>
                </a:pathLst>
              </a:custGeom>
              <a:solidFill>
                <a:schemeClr val="accent2"/>
              </a:solidFill>
              <a:ln w="6384" cap="flat">
                <a:noFill/>
                <a:prstDash val="solid"/>
                <a:miter/>
              </a:ln>
            </p:spPr>
            <p:txBody>
              <a:bodyPr rtlCol="0" anchor="ctr"/>
              <a:lstStyle/>
              <a:p>
                <a:endParaRPr lang="en-US" sz="1800"/>
              </a:p>
            </p:txBody>
          </p:sp>
        </p:grpSp>
      </p:grpSp>
    </p:spTree>
    <p:extLst>
      <p:ext uri="{BB962C8B-B14F-4D97-AF65-F5344CB8AC3E}">
        <p14:creationId xmlns:p14="http://schemas.microsoft.com/office/powerpoint/2010/main" val="15342912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Slide V2">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C165B6C-ACCE-49BB-85E1-400AE3835243}"/>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1" y="3199443"/>
            <a:ext cx="3815324" cy="1803400"/>
          </a:xfrm>
        </p:spPr>
        <p:txBody>
          <a:bodyPr/>
          <a:lstStyle>
            <a:lvl1pPr>
              <a:lnSpc>
                <a:spcPct val="100000"/>
              </a:lnSpc>
              <a:defRPr sz="3750">
                <a:solidFill>
                  <a:schemeClr val="bg1"/>
                </a:solidFill>
              </a:defRPr>
            </a:lvl1pPr>
          </a:lstStyle>
          <a:p>
            <a:r>
              <a:rPr lang="en-US"/>
              <a:t>Title goes here</a:t>
            </a:r>
            <a:br>
              <a:rPr lang="en-US"/>
            </a:br>
            <a:r>
              <a:rPr lang="en-US"/>
              <a:t>second title line third line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19794314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V2">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CDF608D-2C25-4B83-8657-A6618BA34C90}"/>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1" y="3199443"/>
            <a:ext cx="3815324" cy="1803400"/>
          </a:xfrm>
        </p:spPr>
        <p:txBody>
          <a:bodyPr/>
          <a:lstStyle>
            <a:lvl1pPr>
              <a:lnSpc>
                <a:spcPct val="100000"/>
              </a:lnSpc>
              <a:defRPr sz="3750">
                <a:solidFill>
                  <a:schemeClr val="tx1"/>
                </a:solidFill>
              </a:defRPr>
            </a:lvl1pPr>
          </a:lstStyle>
          <a:p>
            <a:r>
              <a:rPr lang="en-US"/>
              <a:t>Title goes here</a:t>
            </a:r>
            <a:br>
              <a:rPr lang="en-US"/>
            </a:br>
            <a:r>
              <a:rPr lang="en-US"/>
              <a:t>second title line third line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spTree>
    <p:extLst>
      <p:ext uri="{BB962C8B-B14F-4D97-AF65-F5344CB8AC3E}">
        <p14:creationId xmlns:p14="http://schemas.microsoft.com/office/powerpoint/2010/main" val="18062893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000000"/>
        </a:solidFill>
        <a:effectLst/>
      </p:bgPr>
    </p:bg>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FF43C99B-7FF5-4062-A7C8-38F7CA47F335}"/>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16" name="Title 6">
            <a:extLst>
              <a:ext uri="{FF2B5EF4-FFF2-40B4-BE49-F238E27FC236}">
                <a16:creationId xmlns:a16="http://schemas.microsoft.com/office/drawing/2014/main" id="{8C7477C8-3841-480E-8DF8-6EF41DB42150}"/>
              </a:ext>
            </a:extLst>
          </p:cNvPr>
          <p:cNvSpPr>
            <a:spLocks noGrp="1"/>
          </p:cNvSpPr>
          <p:nvPr>
            <p:ph type="title" hasCustomPrompt="1"/>
          </p:nvPr>
        </p:nvSpPr>
        <p:spPr>
          <a:xfrm>
            <a:off x="388050" y="3802059"/>
            <a:ext cx="5146391" cy="1147650"/>
          </a:xfrm>
        </p:spPr>
        <p:txBody>
          <a:bodyPr/>
          <a:lstStyle>
            <a:lvl1pPr>
              <a:lnSpc>
                <a:spcPct val="100000"/>
              </a:lnSpc>
              <a:defRPr sz="3750">
                <a:solidFill>
                  <a:schemeClr val="bg1"/>
                </a:solidFill>
              </a:defRPr>
            </a:lvl1pPr>
          </a:lstStyle>
          <a:p>
            <a:r>
              <a:rPr lang="en-US"/>
              <a:t>Title goes here</a:t>
            </a:r>
            <a:br>
              <a:rPr lang="en-US"/>
            </a:br>
            <a:r>
              <a:rPr lang="en-US"/>
              <a:t>second title line here</a:t>
            </a:r>
          </a:p>
        </p:txBody>
      </p:sp>
      <p:sp>
        <p:nvSpPr>
          <p:cNvPr id="17" name="Text Placeholder 41">
            <a:extLst>
              <a:ext uri="{FF2B5EF4-FFF2-40B4-BE49-F238E27FC236}">
                <a16:creationId xmlns:a16="http://schemas.microsoft.com/office/drawing/2014/main" id="{17409F1D-6D06-425D-B339-9EDBA0249CDC}"/>
              </a:ext>
            </a:extLst>
          </p:cNvPr>
          <p:cNvSpPr>
            <a:spLocks noGrp="1"/>
          </p:cNvSpPr>
          <p:nvPr>
            <p:ph type="body" sz="quarter" idx="14" hasCustomPrompt="1"/>
          </p:nvPr>
        </p:nvSpPr>
        <p:spPr>
          <a:xfrm>
            <a:off x="388050" y="3362008"/>
            <a:ext cx="1909268" cy="315912"/>
          </a:xfrm>
          <a:noFill/>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37451985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1"/>
        </a:solidFill>
        <a:effectLst/>
      </p:bgPr>
    </p:bg>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C9B518C0-D923-49F9-BE87-803A528FC704}"/>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16" name="Title 6">
            <a:extLst>
              <a:ext uri="{FF2B5EF4-FFF2-40B4-BE49-F238E27FC236}">
                <a16:creationId xmlns:a16="http://schemas.microsoft.com/office/drawing/2014/main" id="{8C7477C8-3841-480E-8DF8-6EF41DB42150}"/>
              </a:ext>
            </a:extLst>
          </p:cNvPr>
          <p:cNvSpPr>
            <a:spLocks noGrp="1"/>
          </p:cNvSpPr>
          <p:nvPr>
            <p:ph type="title" hasCustomPrompt="1"/>
          </p:nvPr>
        </p:nvSpPr>
        <p:spPr>
          <a:xfrm>
            <a:off x="2595357" y="2751004"/>
            <a:ext cx="5146391" cy="1147650"/>
          </a:xfrm>
        </p:spPr>
        <p:txBody>
          <a:bodyPr/>
          <a:lstStyle>
            <a:lvl1pPr>
              <a:lnSpc>
                <a:spcPct val="100000"/>
              </a:lnSpc>
              <a:defRPr sz="3750">
                <a:solidFill>
                  <a:schemeClr val="bg1"/>
                </a:solidFill>
              </a:defRPr>
            </a:lvl1pPr>
          </a:lstStyle>
          <a:p>
            <a:r>
              <a:rPr lang="en-US"/>
              <a:t>Title goes here</a:t>
            </a:r>
            <a:br>
              <a:rPr lang="en-US"/>
            </a:br>
            <a:r>
              <a:rPr lang="en-US"/>
              <a:t>second title line here</a:t>
            </a:r>
          </a:p>
        </p:txBody>
      </p:sp>
      <p:sp>
        <p:nvSpPr>
          <p:cNvPr id="17" name="Text Placeholder 41">
            <a:extLst>
              <a:ext uri="{FF2B5EF4-FFF2-40B4-BE49-F238E27FC236}">
                <a16:creationId xmlns:a16="http://schemas.microsoft.com/office/drawing/2014/main" id="{17409F1D-6D06-425D-B339-9EDBA0249CDC}"/>
              </a:ext>
            </a:extLst>
          </p:cNvPr>
          <p:cNvSpPr>
            <a:spLocks noGrp="1"/>
          </p:cNvSpPr>
          <p:nvPr>
            <p:ph type="body" sz="quarter" idx="14" hasCustomPrompt="1"/>
          </p:nvPr>
        </p:nvSpPr>
        <p:spPr>
          <a:xfrm>
            <a:off x="2595357" y="2310953"/>
            <a:ext cx="1909268" cy="315912"/>
          </a:xfrm>
          <a:noFill/>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207545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V3">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E8B4351C-CC4F-43F6-8D34-4F84EE862D45}"/>
              </a:ext>
            </a:extLst>
          </p:cNvPr>
          <p:cNvSpPr>
            <a:spLocks noGrp="1"/>
          </p:cNvSpPr>
          <p:nvPr>
            <p:ph type="pic" sz="quarter" idx="10"/>
          </p:nvPr>
        </p:nvSpPr>
        <p:spPr>
          <a:xfrm>
            <a:off x="7108578" y="0"/>
            <a:ext cx="5088349" cy="6858000"/>
          </a:xfrm>
          <a:custGeom>
            <a:avLst/>
            <a:gdLst>
              <a:gd name="connsiteX0" fmla="*/ 0 w 4918075"/>
              <a:gd name="connsiteY0" fmla="*/ 0 h 6858000"/>
              <a:gd name="connsiteX1" fmla="*/ 4918075 w 4918075"/>
              <a:gd name="connsiteY1" fmla="*/ 0 h 6858000"/>
              <a:gd name="connsiteX2" fmla="*/ 4918075 w 4918075"/>
              <a:gd name="connsiteY2" fmla="*/ 6858000 h 6858000"/>
              <a:gd name="connsiteX3" fmla="*/ 4847716 w 4918075"/>
              <a:gd name="connsiteY3" fmla="*/ 6858000 h 6858000"/>
              <a:gd name="connsiteX4" fmla="*/ 634 w 4918075"/>
              <a:gd name="connsiteY4" fmla="*/ 4607723 h 6858000"/>
              <a:gd name="connsiteX5" fmla="*/ 1416 w 4918075"/>
              <a:gd name="connsiteY5" fmla="*/ 6855166 h 6858000"/>
              <a:gd name="connsiteX6" fmla="*/ 956400 w 4918075"/>
              <a:gd name="connsiteY6" fmla="*/ 6858000 h 6858000"/>
              <a:gd name="connsiteX7" fmla="*/ 0 w 491807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8075" h="6858000">
                <a:moveTo>
                  <a:pt x="0" y="0"/>
                </a:moveTo>
                <a:lnTo>
                  <a:pt x="4918075" y="0"/>
                </a:lnTo>
                <a:lnTo>
                  <a:pt x="4918075" y="6858000"/>
                </a:lnTo>
                <a:lnTo>
                  <a:pt x="4847716" y="6858000"/>
                </a:lnTo>
                <a:lnTo>
                  <a:pt x="634" y="4607723"/>
                </a:lnTo>
                <a:cubicBezTo>
                  <a:pt x="683" y="5360892"/>
                  <a:pt x="1367" y="6101998"/>
                  <a:pt x="1416" y="6855166"/>
                </a:cubicBezTo>
                <a:lnTo>
                  <a:pt x="956400" y="6858000"/>
                </a:lnTo>
                <a:lnTo>
                  <a:pt x="0" y="6858000"/>
                </a:lnTo>
                <a:close/>
              </a:path>
            </a:pathLst>
          </a:custGeom>
        </p:spPr>
        <p:txBody>
          <a:bodyPr wrap="square" anchor="ctr">
            <a:noAutofit/>
          </a:bodyPr>
          <a:lstStyle>
            <a:lvl1pPr marL="0" indent="0" algn="ctr">
              <a:buFont typeface="Arial" panose="020B0604020202020204" pitchFamily="34" charset="0"/>
              <a:buNone/>
              <a:defRPr>
                <a:highlight>
                  <a:srgbClr val="FFFF00"/>
                </a:highlight>
              </a:defRPr>
            </a:lvl1pPr>
          </a:lstStyle>
          <a:p>
            <a:r>
              <a:rPr lang="en-US"/>
              <a:t>Click icon to add picture</a:t>
            </a:r>
          </a:p>
        </p:txBody>
      </p:sp>
      <p:sp>
        <p:nvSpPr>
          <p:cNvPr id="21" name="Title 6">
            <a:extLst>
              <a:ext uri="{FF2B5EF4-FFF2-40B4-BE49-F238E27FC236}">
                <a16:creationId xmlns:a16="http://schemas.microsoft.com/office/drawing/2014/main" id="{C14B39AA-3975-4DE3-B79A-CD9AA20DFC71}"/>
              </a:ext>
            </a:extLst>
          </p:cNvPr>
          <p:cNvSpPr>
            <a:spLocks noGrp="1"/>
          </p:cNvSpPr>
          <p:nvPr>
            <p:ph type="title" hasCustomPrompt="1"/>
          </p:nvPr>
        </p:nvSpPr>
        <p:spPr>
          <a:xfrm>
            <a:off x="388050" y="3390808"/>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22" name="Text Placeholder 41">
            <a:extLst>
              <a:ext uri="{FF2B5EF4-FFF2-40B4-BE49-F238E27FC236}">
                <a16:creationId xmlns:a16="http://schemas.microsoft.com/office/drawing/2014/main" id="{BE126341-BFB4-40A6-8CA7-96E1F96F8B69}"/>
              </a:ext>
            </a:extLst>
          </p:cNvPr>
          <p:cNvSpPr>
            <a:spLocks noGrp="1"/>
          </p:cNvSpPr>
          <p:nvPr>
            <p:ph type="body" sz="quarter" idx="14" hasCustomPrompt="1"/>
          </p:nvPr>
        </p:nvSpPr>
        <p:spPr>
          <a:xfrm>
            <a:off x="388050" y="2931395"/>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8" name="Picture 17" descr="Logo&#10;&#10;Description automatically generated with medium confidence">
            <a:extLst>
              <a:ext uri="{FF2B5EF4-FFF2-40B4-BE49-F238E27FC236}">
                <a16:creationId xmlns:a16="http://schemas.microsoft.com/office/drawing/2014/main" id="{5DA54748-06E3-4CA2-B780-EC166E8E14B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4184510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2C2DB-2BE3-9F69-1E19-100FF148A4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01D4E2-5E85-F772-9666-7F2BEF679B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604C93-5421-2187-3B81-A2C74DE74582}"/>
              </a:ext>
            </a:extLst>
          </p:cNvPr>
          <p:cNvSpPr>
            <a:spLocks noGrp="1"/>
          </p:cNvSpPr>
          <p:nvPr>
            <p:ph type="dt" sz="half" idx="10"/>
          </p:nvPr>
        </p:nvSpPr>
        <p:spPr/>
        <p:txBody>
          <a:bodyPr/>
          <a:lstStyle/>
          <a:p>
            <a:fld id="{50C3853C-0ABA-4CA4-8950-F4B459562918}" type="datetimeFigureOut">
              <a:rPr lang="en-US" smtClean="0"/>
              <a:t>1/3/2025</a:t>
            </a:fld>
            <a:endParaRPr lang="en-US"/>
          </a:p>
        </p:txBody>
      </p:sp>
      <p:sp>
        <p:nvSpPr>
          <p:cNvPr id="5" name="Footer Placeholder 4">
            <a:extLst>
              <a:ext uri="{FF2B5EF4-FFF2-40B4-BE49-F238E27FC236}">
                <a16:creationId xmlns:a16="http://schemas.microsoft.com/office/drawing/2014/main" id="{2337F885-7A4F-1FFF-B5FB-671B859C6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17547F-2A46-5CE3-0198-2DE551BC22B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8846424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ne column text Blue">
    <p:bg>
      <p:bgPr>
        <a:solidFill>
          <a:schemeClr val="accent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97D07EA-290D-41A0-977A-69A4329FF396}"/>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6CC3C017-36D2-42CF-BFCD-44F9E1673CD5}"/>
              </a:ext>
            </a:extLst>
          </p:cNvPr>
          <p:cNvSpPr/>
          <p:nvPr userDrawn="1"/>
        </p:nvSpPr>
        <p:spPr>
          <a:xfrm>
            <a:off x="491425" y="4846320"/>
            <a:ext cx="4250693" cy="1280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bg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3"/>
            <a:ext cx="4422047" cy="2592575"/>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4705200"/>
            <a:ext cx="264108" cy="141120"/>
          </a:xfrm>
          <a:prstGeom prst="triangle">
            <a:avLst>
              <a:gd name="adj" fmla="val 50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000008"/>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tx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20" name="Text Placeholder 41">
            <a:extLst>
              <a:ext uri="{FF2B5EF4-FFF2-40B4-BE49-F238E27FC236}">
                <a16:creationId xmlns:a16="http://schemas.microsoft.com/office/drawing/2014/main" id="{82380257-FCF6-437B-B5B9-C33365815398}"/>
              </a:ext>
            </a:extLst>
          </p:cNvPr>
          <p:cNvSpPr>
            <a:spLocks noGrp="1"/>
          </p:cNvSpPr>
          <p:nvPr>
            <p:ph type="body" sz="quarter" idx="18" hasCustomPrompt="1"/>
          </p:nvPr>
        </p:nvSpPr>
        <p:spPr>
          <a:xfrm>
            <a:off x="1643280" y="5787771"/>
            <a:ext cx="1979832" cy="186248"/>
          </a:xfrm>
        </p:spPr>
        <p:txBody>
          <a:bodyPr tIns="91440" bIns="182880" anchor="ctr"/>
          <a:lstStyle>
            <a:lvl1pPr marL="0" indent="0" algn="ctr">
              <a:buNone/>
              <a:defRPr sz="720">
                <a:solidFill>
                  <a:schemeClr val="tx1"/>
                </a:solidFill>
                <a:latin typeface="+mj-lt"/>
              </a:defRPr>
            </a:lvl1pPr>
          </a:lstStyle>
          <a:p>
            <a:pPr lvl="0"/>
            <a:r>
              <a:rPr lang="en-GB"/>
              <a:t>NAME GOES HERE/COMPANY NAME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Tree>
    <p:extLst>
      <p:ext uri="{BB962C8B-B14F-4D97-AF65-F5344CB8AC3E}">
        <p14:creationId xmlns:p14="http://schemas.microsoft.com/office/powerpoint/2010/main" val="142014972"/>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ne column text Ice Blue">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C3C017-36D2-42CF-BFCD-44F9E1673CD5}"/>
              </a:ext>
            </a:extLst>
          </p:cNvPr>
          <p:cNvSpPr/>
          <p:nvPr userDrawn="1"/>
        </p:nvSpPr>
        <p:spPr>
          <a:xfrm>
            <a:off x="491425" y="5162551"/>
            <a:ext cx="4250693" cy="9620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2"/>
            <a:ext cx="4422047" cy="2772990"/>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5021430"/>
            <a:ext cx="264108" cy="141120"/>
          </a:xfrm>
          <a:prstGeom prst="triangle">
            <a:avLst>
              <a:gd name="adj" fmla="val 5096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333222"/>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bg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15" name="Rectangle 14">
            <a:extLst>
              <a:ext uri="{FF2B5EF4-FFF2-40B4-BE49-F238E27FC236}">
                <a16:creationId xmlns:a16="http://schemas.microsoft.com/office/drawing/2014/main" id="{53B62A3E-E214-4BCF-AD36-9D0C58A7EBEA}"/>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134323815"/>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ne column text Ice Blue v2">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C3C017-36D2-42CF-BFCD-44F9E1673CD5}"/>
              </a:ext>
            </a:extLst>
          </p:cNvPr>
          <p:cNvSpPr/>
          <p:nvPr userDrawn="1"/>
        </p:nvSpPr>
        <p:spPr>
          <a:xfrm>
            <a:off x="491425" y="4846320"/>
            <a:ext cx="4250693" cy="128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3"/>
            <a:ext cx="4422047" cy="2592575"/>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4705200"/>
            <a:ext cx="264108" cy="141120"/>
          </a:xfrm>
          <a:prstGeom prst="triangle">
            <a:avLst>
              <a:gd name="adj" fmla="val 50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000008"/>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tx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20" name="Text Placeholder 41">
            <a:extLst>
              <a:ext uri="{FF2B5EF4-FFF2-40B4-BE49-F238E27FC236}">
                <a16:creationId xmlns:a16="http://schemas.microsoft.com/office/drawing/2014/main" id="{82380257-FCF6-437B-B5B9-C33365815398}"/>
              </a:ext>
            </a:extLst>
          </p:cNvPr>
          <p:cNvSpPr>
            <a:spLocks noGrp="1"/>
          </p:cNvSpPr>
          <p:nvPr>
            <p:ph type="body" sz="quarter" idx="18" hasCustomPrompt="1"/>
          </p:nvPr>
        </p:nvSpPr>
        <p:spPr>
          <a:xfrm>
            <a:off x="1643280" y="5787771"/>
            <a:ext cx="1979832" cy="186248"/>
          </a:xfrm>
        </p:spPr>
        <p:txBody>
          <a:bodyPr tIns="91440" bIns="182880" anchor="ctr"/>
          <a:lstStyle>
            <a:lvl1pPr marL="0" indent="0" algn="ctr">
              <a:buNone/>
              <a:defRPr sz="720">
                <a:solidFill>
                  <a:schemeClr val="accent1"/>
                </a:solidFill>
                <a:latin typeface="+mj-lt"/>
              </a:defRPr>
            </a:lvl1pPr>
          </a:lstStyle>
          <a:p>
            <a:pPr lvl="0"/>
            <a:r>
              <a:rPr lang="en-GB"/>
              <a:t>NAME GOES HERE/COMPANY NAME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5" name="Rectangle 14">
            <a:extLst>
              <a:ext uri="{FF2B5EF4-FFF2-40B4-BE49-F238E27FC236}">
                <a16:creationId xmlns:a16="http://schemas.microsoft.com/office/drawing/2014/main" id="{98F0979B-92F6-4472-A93A-A4673C35CF75}"/>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616972284"/>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 tex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6" y="3330480"/>
            <a:ext cx="4096734"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3934602"/>
            <a:ext cx="3716874"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20471" y="4469478"/>
            <a:ext cx="4089075" cy="193132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6" name="Text Placeholder 41">
            <a:extLst>
              <a:ext uri="{FF2B5EF4-FFF2-40B4-BE49-F238E27FC236}">
                <a16:creationId xmlns:a16="http://schemas.microsoft.com/office/drawing/2014/main" id="{26A58F6F-5C31-4CC5-9D83-5A25916CFC74}"/>
              </a:ext>
            </a:extLst>
          </p:cNvPr>
          <p:cNvSpPr>
            <a:spLocks noGrp="1"/>
          </p:cNvSpPr>
          <p:nvPr>
            <p:ph type="body" sz="quarter" idx="16"/>
          </p:nvPr>
        </p:nvSpPr>
        <p:spPr>
          <a:xfrm>
            <a:off x="5032506" y="4469478"/>
            <a:ext cx="4089076" cy="193132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Rectangle 12">
            <a:extLst>
              <a:ext uri="{FF2B5EF4-FFF2-40B4-BE49-F238E27FC236}">
                <a16:creationId xmlns:a16="http://schemas.microsoft.com/office/drawing/2014/main" id="{2E10F787-7274-462B-8B90-A25D467874DB}"/>
              </a:ext>
            </a:extLst>
          </p:cNvPr>
          <p:cNvSpPr/>
          <p:nvPr userDrawn="1"/>
        </p:nvSpPr>
        <p:spPr>
          <a:xfrm>
            <a:off x="5191" y="0"/>
            <a:ext cx="12186809" cy="312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883864294"/>
      </p:ext>
    </p:extLst>
  </p:cSld>
  <p:clrMapOvr>
    <a:masterClrMapping/>
  </p:clrMapOvr>
  <p:extLst>
    <p:ext uri="{DCECCB84-F9BA-43D5-87BE-67443E8EF086}">
      <p15:sldGuideLst xmlns:p15="http://schemas.microsoft.com/office/powerpoint/2012/main">
        <p15:guide id="1" orient="horz" pos="2842">
          <p15:clr>
            <a:srgbClr val="FBAE40"/>
          </p15:clr>
        </p15:guide>
        <p15:guide id="2" pos="2944">
          <p15:clr>
            <a:srgbClr val="FBAE40"/>
          </p15:clr>
        </p15:guide>
        <p15:guide id="3" pos="3112">
          <p15:clr>
            <a:srgbClr val="FBAE40"/>
          </p15:clr>
        </p15:guide>
        <p15:guide id="4" pos="572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lumn text up">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D61715A-46B0-4F0A-A964-84B00D5ECCD9}"/>
              </a:ext>
            </a:extLst>
          </p:cNvPr>
          <p:cNvSpPr/>
          <p:nvPr userDrawn="1"/>
        </p:nvSpPr>
        <p:spPr>
          <a:xfrm>
            <a:off x="-1" y="2789239"/>
            <a:ext cx="12192000" cy="4068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420471" y="1642127"/>
            <a:ext cx="4089075" cy="902954"/>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p:nvPr>
        </p:nvSpPr>
        <p:spPr>
          <a:xfrm>
            <a:off x="5032506" y="1642127"/>
            <a:ext cx="4089076" cy="902954"/>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3529373573"/>
      </p:ext>
    </p:extLst>
  </p:cSld>
  <p:clrMapOvr>
    <a:masterClrMapping/>
  </p:clrMapOvr>
  <p:extLst>
    <p:ext uri="{DCECCB84-F9BA-43D5-87BE-67443E8EF086}">
      <p15:sldGuideLst xmlns:p15="http://schemas.microsoft.com/office/powerpoint/2012/main">
        <p15:guide id="1" orient="horz" pos="1056">
          <p15:clr>
            <a:srgbClr val="FBAE40"/>
          </p15:clr>
        </p15:guide>
        <p15:guide id="2" pos="312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lumn text up v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bg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bg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420471" y="1642127"/>
            <a:ext cx="4089075" cy="902954"/>
          </a:xfrm>
          <a:noFill/>
        </p:spPr>
        <p:txBody>
          <a:bodyPr tIns="0" bIns="0" anchor="t">
            <a:noAutofit/>
          </a:bodyPr>
          <a:lstStyle>
            <a:lvl1pPr marL="0" indent="0">
              <a:lnSpc>
                <a:spcPts val="1500"/>
              </a:lnSpc>
              <a:spcBef>
                <a:spcPts val="0"/>
              </a:spcBef>
              <a:spcAft>
                <a:spcPts val="0"/>
              </a:spcAft>
              <a:buNone/>
              <a:defRPr sz="1020">
                <a:solidFill>
                  <a:schemeClr val="bg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p:nvPr>
        </p:nvSpPr>
        <p:spPr>
          <a:xfrm>
            <a:off x="5032506" y="1642127"/>
            <a:ext cx="4089076" cy="902954"/>
          </a:xfrm>
          <a:noFill/>
        </p:spPr>
        <p:txBody>
          <a:bodyPr tIns="0" bIns="0" anchor="t">
            <a:noAutofit/>
          </a:bodyPr>
          <a:lstStyle>
            <a:lvl1pPr marL="0" indent="0">
              <a:lnSpc>
                <a:spcPts val="1500"/>
              </a:lnSpc>
              <a:spcBef>
                <a:spcPts val="0"/>
              </a:spcBef>
              <a:spcAft>
                <a:spcPts val="0"/>
              </a:spcAft>
              <a:buNone/>
              <a:defRPr sz="1020">
                <a:solidFill>
                  <a:schemeClr val="bg1"/>
                </a:solidFill>
                <a:latin typeface="+mn-lt"/>
              </a:defRPr>
            </a:lvl1pPr>
          </a:lstStyle>
          <a:p>
            <a:pPr lvl="0"/>
            <a:r>
              <a:rPr lang="en-US"/>
              <a:t>Click to edit Master text styles</a:t>
            </a:r>
          </a:p>
        </p:txBody>
      </p:sp>
      <p:sp>
        <p:nvSpPr>
          <p:cNvPr id="12" name="Rectangle 11">
            <a:extLst>
              <a:ext uri="{FF2B5EF4-FFF2-40B4-BE49-F238E27FC236}">
                <a16:creationId xmlns:a16="http://schemas.microsoft.com/office/drawing/2014/main" id="{153CB6C2-878B-44E4-9375-E95DEDA9BE29}"/>
              </a:ext>
            </a:extLst>
          </p:cNvPr>
          <p:cNvSpPr/>
          <p:nvPr userDrawn="1"/>
        </p:nvSpPr>
        <p:spPr>
          <a:xfrm>
            <a:off x="-1" y="2706527"/>
            <a:ext cx="12192000" cy="41514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109960716"/>
      </p:ext>
    </p:extLst>
  </p:cSld>
  <p:clrMapOvr>
    <a:masterClrMapping/>
  </p:clrMapOvr>
  <p:extLst>
    <p:ext uri="{DCECCB84-F9BA-43D5-87BE-67443E8EF086}">
      <p15:sldGuideLst xmlns:p15="http://schemas.microsoft.com/office/powerpoint/2012/main">
        <p15:guide id="1" orient="horz" pos="1056">
          <p15:clr>
            <a:srgbClr val="FBAE40"/>
          </p15:clr>
        </p15:guide>
        <p15:guide id="2" pos="312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678336" y="3333784"/>
            <a:ext cx="4051431"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hasCustomPrompt="1"/>
          </p:nvPr>
        </p:nvSpPr>
        <p:spPr>
          <a:xfrm>
            <a:off x="5032504" y="212790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2</a:t>
            </a:r>
          </a:p>
        </p:txBody>
      </p:sp>
      <p:sp>
        <p:nvSpPr>
          <p:cNvPr id="15" name="Text Placeholder 41">
            <a:extLst>
              <a:ext uri="{FF2B5EF4-FFF2-40B4-BE49-F238E27FC236}">
                <a16:creationId xmlns:a16="http://schemas.microsoft.com/office/drawing/2014/main" id="{D52BC5D2-5C4D-4082-92FC-DDFD40B57583}"/>
              </a:ext>
            </a:extLst>
          </p:cNvPr>
          <p:cNvSpPr>
            <a:spLocks noGrp="1"/>
          </p:cNvSpPr>
          <p:nvPr>
            <p:ph type="body" sz="quarter" idx="21" hasCustomPrompt="1"/>
          </p:nvPr>
        </p:nvSpPr>
        <p:spPr>
          <a:xfrm>
            <a:off x="678336"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16" name="Text Placeholder 41">
            <a:extLst>
              <a:ext uri="{FF2B5EF4-FFF2-40B4-BE49-F238E27FC236}">
                <a16:creationId xmlns:a16="http://schemas.microsoft.com/office/drawing/2014/main" id="{67D136FC-C39E-4B56-A8A7-902EFCBE1E0E}"/>
              </a:ext>
            </a:extLst>
          </p:cNvPr>
          <p:cNvSpPr>
            <a:spLocks noGrp="1"/>
          </p:cNvSpPr>
          <p:nvPr>
            <p:ph type="body" sz="quarter" idx="22" hasCustomPrompt="1"/>
          </p:nvPr>
        </p:nvSpPr>
        <p:spPr>
          <a:xfrm>
            <a:off x="678335" y="2891539"/>
            <a:ext cx="4059315"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19" name="Text Placeholder 41">
            <a:extLst>
              <a:ext uri="{FF2B5EF4-FFF2-40B4-BE49-F238E27FC236}">
                <a16:creationId xmlns:a16="http://schemas.microsoft.com/office/drawing/2014/main" id="{88629875-6B48-47C0-95E2-FCC671B7CB25}"/>
              </a:ext>
            </a:extLst>
          </p:cNvPr>
          <p:cNvSpPr>
            <a:spLocks noGrp="1"/>
          </p:cNvSpPr>
          <p:nvPr>
            <p:ph type="body" sz="quarter" idx="23" hasCustomPrompt="1"/>
          </p:nvPr>
        </p:nvSpPr>
        <p:spPr>
          <a:xfrm>
            <a:off x="5032503" y="2891539"/>
            <a:ext cx="4059315"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20" name="Text Placeholder 41">
            <a:extLst>
              <a:ext uri="{FF2B5EF4-FFF2-40B4-BE49-F238E27FC236}">
                <a16:creationId xmlns:a16="http://schemas.microsoft.com/office/drawing/2014/main" id="{3852BDF8-9FCD-4338-9AB5-50F325D2E411}"/>
              </a:ext>
            </a:extLst>
          </p:cNvPr>
          <p:cNvSpPr>
            <a:spLocks noGrp="1"/>
          </p:cNvSpPr>
          <p:nvPr>
            <p:ph type="body" sz="quarter" idx="24"/>
          </p:nvPr>
        </p:nvSpPr>
        <p:spPr>
          <a:xfrm>
            <a:off x="5032503" y="3333784"/>
            <a:ext cx="4051431"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2568450816"/>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column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678335"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5" name="Text Placeholder 41">
            <a:extLst>
              <a:ext uri="{FF2B5EF4-FFF2-40B4-BE49-F238E27FC236}">
                <a16:creationId xmlns:a16="http://schemas.microsoft.com/office/drawing/2014/main" id="{D52BC5D2-5C4D-4082-92FC-DDFD40B57583}"/>
              </a:ext>
            </a:extLst>
          </p:cNvPr>
          <p:cNvSpPr>
            <a:spLocks noGrp="1"/>
          </p:cNvSpPr>
          <p:nvPr>
            <p:ph type="body" sz="quarter" idx="21" hasCustomPrompt="1"/>
          </p:nvPr>
        </p:nvSpPr>
        <p:spPr>
          <a:xfrm>
            <a:off x="678336"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16" name="Text Placeholder 41">
            <a:extLst>
              <a:ext uri="{FF2B5EF4-FFF2-40B4-BE49-F238E27FC236}">
                <a16:creationId xmlns:a16="http://schemas.microsoft.com/office/drawing/2014/main" id="{67D136FC-C39E-4B56-A8A7-902EFCBE1E0E}"/>
              </a:ext>
            </a:extLst>
          </p:cNvPr>
          <p:cNvSpPr>
            <a:spLocks noGrp="1"/>
          </p:cNvSpPr>
          <p:nvPr>
            <p:ph type="body" sz="quarter" idx="22" hasCustomPrompt="1"/>
          </p:nvPr>
        </p:nvSpPr>
        <p:spPr>
          <a:xfrm>
            <a:off x="678336"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28" name="Text Placeholder 41">
            <a:extLst>
              <a:ext uri="{FF2B5EF4-FFF2-40B4-BE49-F238E27FC236}">
                <a16:creationId xmlns:a16="http://schemas.microsoft.com/office/drawing/2014/main" id="{802D27AC-5BF8-4C33-A7A8-C234E04F2584}"/>
              </a:ext>
            </a:extLst>
          </p:cNvPr>
          <p:cNvSpPr>
            <a:spLocks noGrp="1"/>
          </p:cNvSpPr>
          <p:nvPr>
            <p:ph type="body" sz="quarter" idx="23"/>
          </p:nvPr>
        </p:nvSpPr>
        <p:spPr>
          <a:xfrm>
            <a:off x="4293909"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30" name="Text Placeholder 41">
            <a:extLst>
              <a:ext uri="{FF2B5EF4-FFF2-40B4-BE49-F238E27FC236}">
                <a16:creationId xmlns:a16="http://schemas.microsoft.com/office/drawing/2014/main" id="{ECD25102-B5CF-4D8F-A188-0B90FFE36B37}"/>
              </a:ext>
            </a:extLst>
          </p:cNvPr>
          <p:cNvSpPr>
            <a:spLocks noGrp="1"/>
          </p:cNvSpPr>
          <p:nvPr>
            <p:ph type="body" sz="quarter" idx="24" hasCustomPrompt="1"/>
          </p:nvPr>
        </p:nvSpPr>
        <p:spPr>
          <a:xfrm>
            <a:off x="4293910"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31" name="Text Placeholder 41">
            <a:extLst>
              <a:ext uri="{FF2B5EF4-FFF2-40B4-BE49-F238E27FC236}">
                <a16:creationId xmlns:a16="http://schemas.microsoft.com/office/drawing/2014/main" id="{9CCFC390-048E-4EBB-9396-1FD4F438ED5B}"/>
              </a:ext>
            </a:extLst>
          </p:cNvPr>
          <p:cNvSpPr>
            <a:spLocks noGrp="1"/>
          </p:cNvSpPr>
          <p:nvPr>
            <p:ph type="body" sz="quarter" idx="25" hasCustomPrompt="1"/>
          </p:nvPr>
        </p:nvSpPr>
        <p:spPr>
          <a:xfrm>
            <a:off x="4293910"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33" name="Text Placeholder 41">
            <a:extLst>
              <a:ext uri="{FF2B5EF4-FFF2-40B4-BE49-F238E27FC236}">
                <a16:creationId xmlns:a16="http://schemas.microsoft.com/office/drawing/2014/main" id="{C6038199-F004-41CF-A621-792EF2E2334E}"/>
              </a:ext>
            </a:extLst>
          </p:cNvPr>
          <p:cNvSpPr>
            <a:spLocks noGrp="1"/>
          </p:cNvSpPr>
          <p:nvPr>
            <p:ph type="body" sz="quarter" idx="26"/>
          </p:nvPr>
        </p:nvSpPr>
        <p:spPr>
          <a:xfrm>
            <a:off x="7891087"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34" name="Text Placeholder 41">
            <a:extLst>
              <a:ext uri="{FF2B5EF4-FFF2-40B4-BE49-F238E27FC236}">
                <a16:creationId xmlns:a16="http://schemas.microsoft.com/office/drawing/2014/main" id="{F4C0732F-6C0A-4BC8-A772-0B31EA2F4095}"/>
              </a:ext>
            </a:extLst>
          </p:cNvPr>
          <p:cNvSpPr>
            <a:spLocks noGrp="1"/>
          </p:cNvSpPr>
          <p:nvPr>
            <p:ph type="body" sz="quarter" idx="27" hasCustomPrompt="1"/>
          </p:nvPr>
        </p:nvSpPr>
        <p:spPr>
          <a:xfrm>
            <a:off x="7891088"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35" name="Text Placeholder 41">
            <a:extLst>
              <a:ext uri="{FF2B5EF4-FFF2-40B4-BE49-F238E27FC236}">
                <a16:creationId xmlns:a16="http://schemas.microsoft.com/office/drawing/2014/main" id="{0927B884-632A-48DD-93F1-D73F9AB1B6A0}"/>
              </a:ext>
            </a:extLst>
          </p:cNvPr>
          <p:cNvSpPr>
            <a:spLocks noGrp="1"/>
          </p:cNvSpPr>
          <p:nvPr>
            <p:ph type="body" sz="quarter" idx="28" hasCustomPrompt="1"/>
          </p:nvPr>
        </p:nvSpPr>
        <p:spPr>
          <a:xfrm>
            <a:off x="7891088"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Tree>
    <p:extLst>
      <p:ext uri="{BB962C8B-B14F-4D97-AF65-F5344CB8AC3E}">
        <p14:creationId xmlns:p14="http://schemas.microsoft.com/office/powerpoint/2010/main" val="4208779632"/>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and titl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36" name="Text Placeholder 41">
            <a:extLst>
              <a:ext uri="{FF2B5EF4-FFF2-40B4-BE49-F238E27FC236}">
                <a16:creationId xmlns:a16="http://schemas.microsoft.com/office/drawing/2014/main" id="{209BC04F-D5E4-4393-95C5-0F6591B855CF}"/>
              </a:ext>
            </a:extLst>
          </p:cNvPr>
          <p:cNvSpPr>
            <a:spLocks noGrp="1"/>
          </p:cNvSpPr>
          <p:nvPr>
            <p:ph type="body" sz="quarter" idx="15" hasCustomPrompt="1"/>
          </p:nvPr>
        </p:nvSpPr>
        <p:spPr>
          <a:xfrm>
            <a:off x="5293904" y="1392786"/>
            <a:ext cx="6219760" cy="94198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GB"/>
              <a:t>Lorem</a:t>
            </a:r>
          </a:p>
        </p:txBody>
      </p:sp>
      <p:sp>
        <p:nvSpPr>
          <p:cNvPr id="37" name="Text Placeholder 41">
            <a:extLst>
              <a:ext uri="{FF2B5EF4-FFF2-40B4-BE49-F238E27FC236}">
                <a16:creationId xmlns:a16="http://schemas.microsoft.com/office/drawing/2014/main" id="{7EBAC2CF-6AD1-476C-87B2-C06C9115D2FD}"/>
              </a:ext>
            </a:extLst>
          </p:cNvPr>
          <p:cNvSpPr>
            <a:spLocks noGrp="1"/>
          </p:cNvSpPr>
          <p:nvPr>
            <p:ph type="body" sz="quarter" idx="22" hasCustomPrompt="1"/>
          </p:nvPr>
        </p:nvSpPr>
        <p:spPr>
          <a:xfrm>
            <a:off x="5293905" y="834162"/>
            <a:ext cx="3213677" cy="332562"/>
          </a:xfrm>
          <a:noFill/>
        </p:spPr>
        <p:txBody>
          <a:bodyPr tIns="182880" bIns="91440" anchor="ctr">
            <a:noAutofit/>
          </a:bodyPr>
          <a:lstStyle>
            <a:lvl1pPr marL="0" indent="0">
              <a:lnSpc>
                <a:spcPts val="1500"/>
              </a:lnSpc>
              <a:spcBef>
                <a:spcPts val="0"/>
              </a:spcBef>
              <a:spcAft>
                <a:spcPts val="0"/>
              </a:spcAft>
              <a:buNone/>
              <a:defRPr sz="2000">
                <a:solidFill>
                  <a:schemeClr val="tx1"/>
                </a:solidFill>
                <a:latin typeface="+mj-lt"/>
              </a:defRPr>
            </a:lvl1pPr>
          </a:lstStyle>
          <a:p>
            <a:pPr lvl="0"/>
            <a:r>
              <a:rPr lang="en-GB"/>
              <a:t>Title goes here</a:t>
            </a:r>
          </a:p>
        </p:txBody>
      </p:sp>
      <p:sp>
        <p:nvSpPr>
          <p:cNvPr id="39" name="Text Placeholder 41">
            <a:extLst>
              <a:ext uri="{FF2B5EF4-FFF2-40B4-BE49-F238E27FC236}">
                <a16:creationId xmlns:a16="http://schemas.microsoft.com/office/drawing/2014/main" id="{D0AEA13F-698D-439D-9EAB-368901F325E2}"/>
              </a:ext>
            </a:extLst>
          </p:cNvPr>
          <p:cNvSpPr>
            <a:spLocks noGrp="1"/>
          </p:cNvSpPr>
          <p:nvPr>
            <p:ph type="body" sz="quarter" idx="23" hasCustomPrompt="1"/>
          </p:nvPr>
        </p:nvSpPr>
        <p:spPr>
          <a:xfrm>
            <a:off x="4922666" y="3737381"/>
            <a:ext cx="6219760" cy="94198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GB"/>
              <a:t>Lorem</a:t>
            </a:r>
          </a:p>
        </p:txBody>
      </p:sp>
      <p:sp>
        <p:nvSpPr>
          <p:cNvPr id="40" name="Text Placeholder 41">
            <a:extLst>
              <a:ext uri="{FF2B5EF4-FFF2-40B4-BE49-F238E27FC236}">
                <a16:creationId xmlns:a16="http://schemas.microsoft.com/office/drawing/2014/main" id="{68FF66F6-B1C9-4BCD-8487-95074D9814E4}"/>
              </a:ext>
            </a:extLst>
          </p:cNvPr>
          <p:cNvSpPr>
            <a:spLocks noGrp="1"/>
          </p:cNvSpPr>
          <p:nvPr>
            <p:ph type="body" sz="quarter" idx="24" hasCustomPrompt="1"/>
          </p:nvPr>
        </p:nvSpPr>
        <p:spPr>
          <a:xfrm>
            <a:off x="4922667" y="3188917"/>
            <a:ext cx="3213677" cy="332562"/>
          </a:xfrm>
          <a:noFill/>
        </p:spPr>
        <p:txBody>
          <a:bodyPr tIns="182880" bIns="91440" anchor="ctr">
            <a:noAutofit/>
          </a:bodyPr>
          <a:lstStyle>
            <a:lvl1pPr marL="0" indent="0">
              <a:lnSpc>
                <a:spcPts val="1500"/>
              </a:lnSpc>
              <a:spcBef>
                <a:spcPts val="0"/>
              </a:spcBef>
              <a:spcAft>
                <a:spcPts val="0"/>
              </a:spcAft>
              <a:buNone/>
              <a:defRPr sz="2400">
                <a:solidFill>
                  <a:schemeClr val="tx1"/>
                </a:solidFill>
                <a:latin typeface="+mj-lt"/>
              </a:defRPr>
            </a:lvl1pPr>
          </a:lstStyle>
          <a:p>
            <a:pPr lvl="0"/>
            <a:r>
              <a:rPr lang="en-GB"/>
              <a:t>Title goes here</a:t>
            </a:r>
          </a:p>
        </p:txBody>
      </p:sp>
    </p:spTree>
    <p:extLst>
      <p:ext uri="{BB962C8B-B14F-4D97-AF65-F5344CB8AC3E}">
        <p14:creationId xmlns:p14="http://schemas.microsoft.com/office/powerpoint/2010/main" val="2670573757"/>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ne column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itle 1">
            <a:extLst>
              <a:ext uri="{FF2B5EF4-FFF2-40B4-BE49-F238E27FC236}">
                <a16:creationId xmlns:a16="http://schemas.microsoft.com/office/drawing/2014/main" id="{5A570DFD-BCDE-4B1E-983F-549B0B01A3E8}"/>
              </a:ext>
            </a:extLst>
          </p:cNvPr>
          <p:cNvSpPr>
            <a:spLocks noGrp="1"/>
          </p:cNvSpPr>
          <p:nvPr>
            <p:ph type="title" hasCustomPrompt="1"/>
          </p:nvPr>
        </p:nvSpPr>
        <p:spPr>
          <a:xfrm>
            <a:off x="7056826" y="2470442"/>
            <a:ext cx="3821813" cy="589915"/>
          </a:xfrm>
        </p:spPr>
        <p:txBody>
          <a:bodyPr/>
          <a:lstStyle>
            <a:lvl1pPr>
              <a:defRPr sz="3200">
                <a:solidFill>
                  <a:schemeClr val="bg1"/>
                </a:solidFill>
              </a:defRPr>
            </a:lvl1pPr>
          </a:lstStyle>
          <a:p>
            <a:r>
              <a:rPr lang="en-US"/>
              <a:t>Title goes here</a:t>
            </a:r>
          </a:p>
        </p:txBody>
      </p:sp>
      <p:sp>
        <p:nvSpPr>
          <p:cNvPr id="16" name="Text Placeholder 41">
            <a:extLst>
              <a:ext uri="{FF2B5EF4-FFF2-40B4-BE49-F238E27FC236}">
                <a16:creationId xmlns:a16="http://schemas.microsoft.com/office/drawing/2014/main" id="{9AA4763E-9535-48D9-A7A0-47BAE8826A73}"/>
              </a:ext>
            </a:extLst>
          </p:cNvPr>
          <p:cNvSpPr>
            <a:spLocks noGrp="1"/>
          </p:cNvSpPr>
          <p:nvPr>
            <p:ph type="body" sz="quarter" idx="14" hasCustomPrompt="1"/>
          </p:nvPr>
        </p:nvSpPr>
        <p:spPr>
          <a:xfrm>
            <a:off x="7447822" y="3074563"/>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7" name="Text Placeholder 41">
            <a:extLst>
              <a:ext uri="{FF2B5EF4-FFF2-40B4-BE49-F238E27FC236}">
                <a16:creationId xmlns:a16="http://schemas.microsoft.com/office/drawing/2014/main" id="{A8C92DB9-E053-4A8E-AD46-ECD172D91BD6}"/>
              </a:ext>
            </a:extLst>
          </p:cNvPr>
          <p:cNvSpPr>
            <a:spLocks noGrp="1"/>
          </p:cNvSpPr>
          <p:nvPr>
            <p:ph type="body" sz="quarter" idx="15"/>
          </p:nvPr>
        </p:nvSpPr>
        <p:spPr>
          <a:xfrm>
            <a:off x="7060798" y="3750351"/>
            <a:ext cx="4422047" cy="2210612"/>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729318031"/>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2C576-170C-3C05-1145-E885F88697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98BF4C-F003-64EF-1763-7C7A8424C1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A93E41-C0EA-BF1E-5B5A-A770CEFA1C7D}"/>
              </a:ext>
            </a:extLst>
          </p:cNvPr>
          <p:cNvSpPr>
            <a:spLocks noGrp="1"/>
          </p:cNvSpPr>
          <p:nvPr>
            <p:ph type="dt" sz="half" idx="10"/>
          </p:nvPr>
        </p:nvSpPr>
        <p:spPr/>
        <p:txBody>
          <a:bodyPr/>
          <a:lstStyle/>
          <a:p>
            <a:fld id="{50C3853C-0ABA-4CA4-8950-F4B459562918}" type="datetimeFigureOut">
              <a:rPr lang="en-US" smtClean="0"/>
              <a:t>1/3/2025</a:t>
            </a:fld>
            <a:endParaRPr lang="en-US"/>
          </a:p>
        </p:txBody>
      </p:sp>
      <p:sp>
        <p:nvSpPr>
          <p:cNvPr id="5" name="Footer Placeholder 4">
            <a:extLst>
              <a:ext uri="{FF2B5EF4-FFF2-40B4-BE49-F238E27FC236}">
                <a16:creationId xmlns:a16="http://schemas.microsoft.com/office/drawing/2014/main" id="{B623DB76-6F52-B6D0-70E7-F8461B4EA0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752288-C7DF-9A14-8736-D68564484228}"/>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42150128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ne column Ice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itle 1">
            <a:extLst>
              <a:ext uri="{FF2B5EF4-FFF2-40B4-BE49-F238E27FC236}">
                <a16:creationId xmlns:a16="http://schemas.microsoft.com/office/drawing/2014/main" id="{5A570DFD-BCDE-4B1E-983F-549B0B01A3E8}"/>
              </a:ext>
            </a:extLst>
          </p:cNvPr>
          <p:cNvSpPr>
            <a:spLocks noGrp="1"/>
          </p:cNvSpPr>
          <p:nvPr>
            <p:ph type="title" hasCustomPrompt="1"/>
          </p:nvPr>
        </p:nvSpPr>
        <p:spPr>
          <a:xfrm>
            <a:off x="7056826" y="2470442"/>
            <a:ext cx="3821813" cy="589915"/>
          </a:xfrm>
        </p:spPr>
        <p:txBody>
          <a:bodyPr/>
          <a:lstStyle>
            <a:lvl1pPr>
              <a:defRPr sz="3200">
                <a:solidFill>
                  <a:schemeClr val="tx1"/>
                </a:solidFill>
              </a:defRPr>
            </a:lvl1pPr>
          </a:lstStyle>
          <a:p>
            <a:r>
              <a:rPr lang="en-US"/>
              <a:t>Title goes here</a:t>
            </a:r>
          </a:p>
        </p:txBody>
      </p:sp>
      <p:sp>
        <p:nvSpPr>
          <p:cNvPr id="16" name="Text Placeholder 41">
            <a:extLst>
              <a:ext uri="{FF2B5EF4-FFF2-40B4-BE49-F238E27FC236}">
                <a16:creationId xmlns:a16="http://schemas.microsoft.com/office/drawing/2014/main" id="{9AA4763E-9535-48D9-A7A0-47BAE8826A73}"/>
              </a:ext>
            </a:extLst>
          </p:cNvPr>
          <p:cNvSpPr>
            <a:spLocks noGrp="1"/>
          </p:cNvSpPr>
          <p:nvPr>
            <p:ph type="body" sz="quarter" idx="14" hasCustomPrompt="1"/>
          </p:nvPr>
        </p:nvSpPr>
        <p:spPr>
          <a:xfrm>
            <a:off x="7447822" y="3074563"/>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7" name="Text Placeholder 41">
            <a:extLst>
              <a:ext uri="{FF2B5EF4-FFF2-40B4-BE49-F238E27FC236}">
                <a16:creationId xmlns:a16="http://schemas.microsoft.com/office/drawing/2014/main" id="{A8C92DB9-E053-4A8E-AD46-ECD172D91BD6}"/>
              </a:ext>
            </a:extLst>
          </p:cNvPr>
          <p:cNvSpPr>
            <a:spLocks noGrp="1"/>
          </p:cNvSpPr>
          <p:nvPr>
            <p:ph type="body" sz="quarter" idx="15"/>
          </p:nvPr>
        </p:nvSpPr>
        <p:spPr>
          <a:xfrm>
            <a:off x="7060798" y="3750351"/>
            <a:ext cx="4422047" cy="2210612"/>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1137435675"/>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0" name="Title 1">
            <a:extLst>
              <a:ext uri="{FF2B5EF4-FFF2-40B4-BE49-F238E27FC236}">
                <a16:creationId xmlns:a16="http://schemas.microsoft.com/office/drawing/2014/main" id="{79C8366E-4551-45B5-8315-BAD7D7822044}"/>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2" name="Text Placeholder 41">
            <a:extLst>
              <a:ext uri="{FF2B5EF4-FFF2-40B4-BE49-F238E27FC236}">
                <a16:creationId xmlns:a16="http://schemas.microsoft.com/office/drawing/2014/main" id="{FA376403-1F8F-4447-BF16-CD9AD84E53A2}"/>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Tree>
    <p:extLst>
      <p:ext uri="{BB962C8B-B14F-4D97-AF65-F5344CB8AC3E}">
        <p14:creationId xmlns:p14="http://schemas.microsoft.com/office/powerpoint/2010/main" val="341162105"/>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22892-3963-932E-CAC5-D22396161C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EC0B48-45C1-2F7F-6F06-78B21EC12E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0087DB-C506-AC1E-1B8B-8623860B149A}"/>
              </a:ext>
            </a:extLst>
          </p:cNvPr>
          <p:cNvSpPr>
            <a:spLocks noGrp="1"/>
          </p:cNvSpPr>
          <p:nvPr>
            <p:ph type="dt" sz="half" idx="10"/>
          </p:nvPr>
        </p:nvSpPr>
        <p:spPr/>
        <p:txBody>
          <a:bodyPr/>
          <a:lstStyle/>
          <a:p>
            <a:fld id="{50C3853C-0ABA-4CA4-8950-F4B459562918}" type="datetimeFigureOut">
              <a:rPr lang="en-US" smtClean="0"/>
              <a:t>1/3/2025</a:t>
            </a:fld>
            <a:endParaRPr lang="en-US"/>
          </a:p>
        </p:txBody>
      </p:sp>
      <p:sp>
        <p:nvSpPr>
          <p:cNvPr id="5" name="Footer Placeholder 4">
            <a:extLst>
              <a:ext uri="{FF2B5EF4-FFF2-40B4-BE49-F238E27FC236}">
                <a16:creationId xmlns:a16="http://schemas.microsoft.com/office/drawing/2014/main" id="{79EB0C79-587A-2091-3E66-CC35A9C556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521A3E-601E-95E1-A6B3-A4E65F3C124B}"/>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762849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2C2DB-2BE3-9F69-1E19-100FF148A4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01D4E2-5E85-F772-9666-7F2BEF679B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604C93-5421-2187-3B81-A2C74DE74582}"/>
              </a:ext>
            </a:extLst>
          </p:cNvPr>
          <p:cNvSpPr>
            <a:spLocks noGrp="1"/>
          </p:cNvSpPr>
          <p:nvPr>
            <p:ph type="dt" sz="half" idx="10"/>
          </p:nvPr>
        </p:nvSpPr>
        <p:spPr/>
        <p:txBody>
          <a:bodyPr/>
          <a:lstStyle/>
          <a:p>
            <a:fld id="{50C3853C-0ABA-4CA4-8950-F4B459562918}" type="datetimeFigureOut">
              <a:rPr lang="en-US" smtClean="0"/>
              <a:t>1/3/2025</a:t>
            </a:fld>
            <a:endParaRPr lang="en-US"/>
          </a:p>
        </p:txBody>
      </p:sp>
      <p:sp>
        <p:nvSpPr>
          <p:cNvPr id="5" name="Footer Placeholder 4">
            <a:extLst>
              <a:ext uri="{FF2B5EF4-FFF2-40B4-BE49-F238E27FC236}">
                <a16:creationId xmlns:a16="http://schemas.microsoft.com/office/drawing/2014/main" id="{2337F885-7A4F-1FFF-B5FB-671B859C6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17547F-2A46-5CE3-0198-2DE551BC22B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4584509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2C576-170C-3C05-1145-E885F88697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98BF4C-F003-64EF-1763-7C7A8424C1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A93E41-C0EA-BF1E-5B5A-A770CEFA1C7D}"/>
              </a:ext>
            </a:extLst>
          </p:cNvPr>
          <p:cNvSpPr>
            <a:spLocks noGrp="1"/>
          </p:cNvSpPr>
          <p:nvPr>
            <p:ph type="dt" sz="half" idx="10"/>
          </p:nvPr>
        </p:nvSpPr>
        <p:spPr/>
        <p:txBody>
          <a:bodyPr/>
          <a:lstStyle/>
          <a:p>
            <a:fld id="{50C3853C-0ABA-4CA4-8950-F4B459562918}" type="datetimeFigureOut">
              <a:rPr lang="en-US" smtClean="0"/>
              <a:t>1/3/2025</a:t>
            </a:fld>
            <a:endParaRPr lang="en-US"/>
          </a:p>
        </p:txBody>
      </p:sp>
      <p:sp>
        <p:nvSpPr>
          <p:cNvPr id="5" name="Footer Placeholder 4">
            <a:extLst>
              <a:ext uri="{FF2B5EF4-FFF2-40B4-BE49-F238E27FC236}">
                <a16:creationId xmlns:a16="http://schemas.microsoft.com/office/drawing/2014/main" id="{B623DB76-6F52-B6D0-70E7-F8461B4EA0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752288-C7DF-9A14-8736-D68564484228}"/>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3708297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B5205-7CA0-A486-019F-A993E4A40C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A9FA39-479C-B22E-7D01-2882E98804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94006F-7C3C-FFEB-84D6-C468D5FC3C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D2AAFD-CC2A-EBFF-16FF-DC26A6221CC8}"/>
              </a:ext>
            </a:extLst>
          </p:cNvPr>
          <p:cNvSpPr>
            <a:spLocks noGrp="1"/>
          </p:cNvSpPr>
          <p:nvPr>
            <p:ph type="dt" sz="half" idx="10"/>
          </p:nvPr>
        </p:nvSpPr>
        <p:spPr/>
        <p:txBody>
          <a:bodyPr/>
          <a:lstStyle/>
          <a:p>
            <a:fld id="{50C3853C-0ABA-4CA4-8950-F4B459562918}" type="datetimeFigureOut">
              <a:rPr lang="en-US" smtClean="0"/>
              <a:t>1/3/2025</a:t>
            </a:fld>
            <a:endParaRPr lang="en-US"/>
          </a:p>
        </p:txBody>
      </p:sp>
      <p:sp>
        <p:nvSpPr>
          <p:cNvPr id="6" name="Footer Placeholder 5">
            <a:extLst>
              <a:ext uri="{FF2B5EF4-FFF2-40B4-BE49-F238E27FC236}">
                <a16:creationId xmlns:a16="http://schemas.microsoft.com/office/drawing/2014/main" id="{273F66F9-21DF-201F-EFB8-A0FB34E5C0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818729-8AED-22E4-6A7E-0F28E571274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7498825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D1B62-B429-4C23-02F8-A40DF9D9F0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695705-72D5-C15E-6540-631F5C5F96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08612F-1F13-52BD-AE1E-978699633D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93790A-FF7C-A528-8F0C-D70BC9B143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BAEF71-D218-B6E8-DE2F-64EBB34FEE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203275-EF89-3BBC-F3E8-AB4D15FA2CC5}"/>
              </a:ext>
            </a:extLst>
          </p:cNvPr>
          <p:cNvSpPr>
            <a:spLocks noGrp="1"/>
          </p:cNvSpPr>
          <p:nvPr>
            <p:ph type="dt" sz="half" idx="10"/>
          </p:nvPr>
        </p:nvSpPr>
        <p:spPr/>
        <p:txBody>
          <a:bodyPr/>
          <a:lstStyle/>
          <a:p>
            <a:fld id="{50C3853C-0ABA-4CA4-8950-F4B459562918}" type="datetimeFigureOut">
              <a:rPr lang="en-US" smtClean="0"/>
              <a:t>1/3/2025</a:t>
            </a:fld>
            <a:endParaRPr lang="en-US"/>
          </a:p>
        </p:txBody>
      </p:sp>
      <p:sp>
        <p:nvSpPr>
          <p:cNvPr id="8" name="Footer Placeholder 7">
            <a:extLst>
              <a:ext uri="{FF2B5EF4-FFF2-40B4-BE49-F238E27FC236}">
                <a16:creationId xmlns:a16="http://schemas.microsoft.com/office/drawing/2014/main" id="{ED0CB9E5-2320-BDEF-6FB4-21F42A3AA0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C50A11-9842-CDE6-57C9-13A9E7FAF1F1}"/>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8644515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1CDF4-5C07-DA4C-CEA6-9C10E98D4E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09E8C-FBB4-204C-9144-7C5285A68CF1}"/>
              </a:ext>
            </a:extLst>
          </p:cNvPr>
          <p:cNvSpPr>
            <a:spLocks noGrp="1"/>
          </p:cNvSpPr>
          <p:nvPr>
            <p:ph type="dt" sz="half" idx="10"/>
          </p:nvPr>
        </p:nvSpPr>
        <p:spPr/>
        <p:txBody>
          <a:bodyPr/>
          <a:lstStyle/>
          <a:p>
            <a:fld id="{50C3853C-0ABA-4CA4-8950-F4B459562918}" type="datetimeFigureOut">
              <a:rPr lang="en-US" smtClean="0"/>
              <a:t>1/3/2025</a:t>
            </a:fld>
            <a:endParaRPr lang="en-US"/>
          </a:p>
        </p:txBody>
      </p:sp>
      <p:sp>
        <p:nvSpPr>
          <p:cNvPr id="4" name="Footer Placeholder 3">
            <a:extLst>
              <a:ext uri="{FF2B5EF4-FFF2-40B4-BE49-F238E27FC236}">
                <a16:creationId xmlns:a16="http://schemas.microsoft.com/office/drawing/2014/main" id="{65150222-CB1D-CA14-2514-4C5A7261EE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50661F-6F0F-3C4C-DEA7-3E3DEEF0266D}"/>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42242048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7CB3BB-D2B4-4FB4-B5E7-76E935F5B540}"/>
              </a:ext>
            </a:extLst>
          </p:cNvPr>
          <p:cNvSpPr>
            <a:spLocks noGrp="1"/>
          </p:cNvSpPr>
          <p:nvPr>
            <p:ph type="dt" sz="half" idx="10"/>
          </p:nvPr>
        </p:nvSpPr>
        <p:spPr/>
        <p:txBody>
          <a:bodyPr/>
          <a:lstStyle/>
          <a:p>
            <a:fld id="{50C3853C-0ABA-4CA4-8950-F4B459562918}" type="datetimeFigureOut">
              <a:rPr lang="en-US" smtClean="0"/>
              <a:t>1/3/2025</a:t>
            </a:fld>
            <a:endParaRPr lang="en-US"/>
          </a:p>
        </p:txBody>
      </p:sp>
      <p:sp>
        <p:nvSpPr>
          <p:cNvPr id="3" name="Footer Placeholder 2">
            <a:extLst>
              <a:ext uri="{FF2B5EF4-FFF2-40B4-BE49-F238E27FC236}">
                <a16:creationId xmlns:a16="http://schemas.microsoft.com/office/drawing/2014/main" id="{7E9AD340-DF42-A777-BB3B-322EEC90A5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51138D-1CD8-52BB-0E8E-4C9D7EA6188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7357148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D1062-984B-C475-FF18-E8A3C18A64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1C2C24-AA7B-CEC4-8B36-3AD03E7CD7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702A7D-6B45-674A-812A-E1D8CCEABA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6958C0-D16C-6294-22AA-0564D6B069E7}"/>
              </a:ext>
            </a:extLst>
          </p:cNvPr>
          <p:cNvSpPr>
            <a:spLocks noGrp="1"/>
          </p:cNvSpPr>
          <p:nvPr>
            <p:ph type="dt" sz="half" idx="10"/>
          </p:nvPr>
        </p:nvSpPr>
        <p:spPr/>
        <p:txBody>
          <a:bodyPr/>
          <a:lstStyle/>
          <a:p>
            <a:fld id="{50C3853C-0ABA-4CA4-8950-F4B459562918}" type="datetimeFigureOut">
              <a:rPr lang="en-US" smtClean="0"/>
              <a:t>1/3/2025</a:t>
            </a:fld>
            <a:endParaRPr lang="en-US"/>
          </a:p>
        </p:txBody>
      </p:sp>
      <p:sp>
        <p:nvSpPr>
          <p:cNvPr id="6" name="Footer Placeholder 5">
            <a:extLst>
              <a:ext uri="{FF2B5EF4-FFF2-40B4-BE49-F238E27FC236}">
                <a16:creationId xmlns:a16="http://schemas.microsoft.com/office/drawing/2014/main" id="{3F22A660-B670-AAE0-F2B2-F6C2D4CB1E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863807-DCC5-4F35-B639-46A9145E1FE3}"/>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158850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B5205-7CA0-A486-019F-A993E4A40C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A9FA39-479C-B22E-7D01-2882E98804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94006F-7C3C-FFEB-84D6-C468D5FC3C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D2AAFD-CC2A-EBFF-16FF-DC26A6221CC8}"/>
              </a:ext>
            </a:extLst>
          </p:cNvPr>
          <p:cNvSpPr>
            <a:spLocks noGrp="1"/>
          </p:cNvSpPr>
          <p:nvPr>
            <p:ph type="dt" sz="half" idx="10"/>
          </p:nvPr>
        </p:nvSpPr>
        <p:spPr/>
        <p:txBody>
          <a:bodyPr/>
          <a:lstStyle/>
          <a:p>
            <a:fld id="{50C3853C-0ABA-4CA4-8950-F4B459562918}" type="datetimeFigureOut">
              <a:rPr lang="en-US" smtClean="0"/>
              <a:t>1/3/2025</a:t>
            </a:fld>
            <a:endParaRPr lang="en-US"/>
          </a:p>
        </p:txBody>
      </p:sp>
      <p:sp>
        <p:nvSpPr>
          <p:cNvPr id="6" name="Footer Placeholder 5">
            <a:extLst>
              <a:ext uri="{FF2B5EF4-FFF2-40B4-BE49-F238E27FC236}">
                <a16:creationId xmlns:a16="http://schemas.microsoft.com/office/drawing/2014/main" id="{273F66F9-21DF-201F-EFB8-A0FB34E5C0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818729-8AED-22E4-6A7E-0F28E571274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6724416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7DF7D-8E43-7023-CE4C-0EDEF19847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97E8E7-FAB1-9E2E-9613-1422020B40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97669D-500C-7696-0AF5-4128720858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316723-BCD5-7126-BE3F-571A136EB196}"/>
              </a:ext>
            </a:extLst>
          </p:cNvPr>
          <p:cNvSpPr>
            <a:spLocks noGrp="1"/>
          </p:cNvSpPr>
          <p:nvPr>
            <p:ph type="dt" sz="half" idx="10"/>
          </p:nvPr>
        </p:nvSpPr>
        <p:spPr/>
        <p:txBody>
          <a:bodyPr/>
          <a:lstStyle/>
          <a:p>
            <a:fld id="{50C3853C-0ABA-4CA4-8950-F4B459562918}" type="datetimeFigureOut">
              <a:rPr lang="en-US" smtClean="0"/>
              <a:t>1/3/2025</a:t>
            </a:fld>
            <a:endParaRPr lang="en-US"/>
          </a:p>
        </p:txBody>
      </p:sp>
      <p:sp>
        <p:nvSpPr>
          <p:cNvPr id="6" name="Footer Placeholder 5">
            <a:extLst>
              <a:ext uri="{FF2B5EF4-FFF2-40B4-BE49-F238E27FC236}">
                <a16:creationId xmlns:a16="http://schemas.microsoft.com/office/drawing/2014/main" id="{9531C56F-279F-332E-B66F-D00264DAA0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81EE55-8AB2-7AF3-133A-2727AE29FFF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5412203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F6B3C-8628-E1FA-2F7C-217A5AE9A0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78C4B5-DF76-6751-A571-B4E56E301D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E56B1C-F189-46FA-A9B2-6E3F5FF62A5F}"/>
              </a:ext>
            </a:extLst>
          </p:cNvPr>
          <p:cNvSpPr>
            <a:spLocks noGrp="1"/>
          </p:cNvSpPr>
          <p:nvPr>
            <p:ph type="dt" sz="half" idx="10"/>
          </p:nvPr>
        </p:nvSpPr>
        <p:spPr/>
        <p:txBody>
          <a:bodyPr/>
          <a:lstStyle/>
          <a:p>
            <a:fld id="{50C3853C-0ABA-4CA4-8950-F4B459562918}" type="datetimeFigureOut">
              <a:rPr lang="en-US" smtClean="0"/>
              <a:t>1/3/2025</a:t>
            </a:fld>
            <a:endParaRPr lang="en-US"/>
          </a:p>
        </p:txBody>
      </p:sp>
      <p:sp>
        <p:nvSpPr>
          <p:cNvPr id="5" name="Footer Placeholder 4">
            <a:extLst>
              <a:ext uri="{FF2B5EF4-FFF2-40B4-BE49-F238E27FC236}">
                <a16:creationId xmlns:a16="http://schemas.microsoft.com/office/drawing/2014/main" id="{0849B983-B159-9B86-88BA-4FDF5A32D5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3D92CF-1F35-2E42-BA3C-53D9DF8026C5}"/>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975339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2B5B5C-8167-A66E-214D-952DFC4A22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1FE085-2CDE-74D2-D757-AB01B06C2A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64C8A-537E-1CDF-C862-BCA4A15B8F35}"/>
              </a:ext>
            </a:extLst>
          </p:cNvPr>
          <p:cNvSpPr>
            <a:spLocks noGrp="1"/>
          </p:cNvSpPr>
          <p:nvPr>
            <p:ph type="dt" sz="half" idx="10"/>
          </p:nvPr>
        </p:nvSpPr>
        <p:spPr/>
        <p:txBody>
          <a:bodyPr/>
          <a:lstStyle/>
          <a:p>
            <a:fld id="{50C3853C-0ABA-4CA4-8950-F4B459562918}" type="datetimeFigureOut">
              <a:rPr lang="en-US" smtClean="0"/>
              <a:t>1/3/2025</a:t>
            </a:fld>
            <a:endParaRPr lang="en-US"/>
          </a:p>
        </p:txBody>
      </p:sp>
      <p:sp>
        <p:nvSpPr>
          <p:cNvPr id="5" name="Footer Placeholder 4">
            <a:extLst>
              <a:ext uri="{FF2B5EF4-FFF2-40B4-BE49-F238E27FC236}">
                <a16:creationId xmlns:a16="http://schemas.microsoft.com/office/drawing/2014/main" id="{4BC4A0B8-C51A-E3AA-C238-97EE9C44E6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FBF244-5945-FDD0-EDF5-ED651C6C13EE}"/>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4033609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BDE27-21BD-8C82-0094-B4A83BEA2A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181BB0-6965-3C96-A9F6-1D42B66097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3252615-43E8-3510-5EFB-E31A3677BA61}"/>
              </a:ext>
            </a:extLst>
          </p:cNvPr>
          <p:cNvSpPr>
            <a:spLocks noGrp="1"/>
          </p:cNvSpPr>
          <p:nvPr>
            <p:ph type="dt" sz="half" idx="10"/>
          </p:nvPr>
        </p:nvSpPr>
        <p:spPr/>
        <p:txBody>
          <a:bodyPr/>
          <a:lstStyle/>
          <a:p>
            <a:fld id="{78DB09CA-78A4-47CE-8AD9-2B61CCD47CC2}" type="datetimeFigureOut">
              <a:rPr lang="en-US" smtClean="0"/>
              <a:t>1/3/2025</a:t>
            </a:fld>
            <a:endParaRPr lang="en-US"/>
          </a:p>
        </p:txBody>
      </p:sp>
      <p:sp>
        <p:nvSpPr>
          <p:cNvPr id="5" name="Footer Placeholder 4">
            <a:extLst>
              <a:ext uri="{FF2B5EF4-FFF2-40B4-BE49-F238E27FC236}">
                <a16:creationId xmlns:a16="http://schemas.microsoft.com/office/drawing/2014/main" id="{6D9C5A21-DA8F-A939-2BEC-32378D12B7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35CCCE-AF20-44FA-3039-036B9DC29A50}"/>
              </a:ext>
            </a:extLst>
          </p:cNvPr>
          <p:cNvSpPr>
            <a:spLocks noGrp="1"/>
          </p:cNvSpPr>
          <p:nvPr>
            <p:ph type="sldNum" sz="quarter" idx="12"/>
          </p:nvPr>
        </p:nvSpPr>
        <p:spPr/>
        <p:txBody>
          <a:bodyPr/>
          <a:lstStyle/>
          <a:p>
            <a:fld id="{E727F38B-6018-4E61-944F-FC3DDA7FC30B}" type="slidenum">
              <a:rPr lang="en-US" smtClean="0"/>
              <a:t>‹#›</a:t>
            </a:fld>
            <a:endParaRPr lang="en-US"/>
          </a:p>
        </p:txBody>
      </p:sp>
    </p:spTree>
    <p:extLst>
      <p:ext uri="{BB962C8B-B14F-4D97-AF65-F5344CB8AC3E}">
        <p14:creationId xmlns:p14="http://schemas.microsoft.com/office/powerpoint/2010/main" val="834605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B5C43-1FA7-4A18-C942-7A4AD14270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06B9FA-CAD6-733B-A0F4-204B6E5C72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24BE88-E5E5-5231-77C5-7C0CBD1B9CFA}"/>
              </a:ext>
            </a:extLst>
          </p:cNvPr>
          <p:cNvSpPr>
            <a:spLocks noGrp="1"/>
          </p:cNvSpPr>
          <p:nvPr>
            <p:ph type="dt" sz="half" idx="10"/>
          </p:nvPr>
        </p:nvSpPr>
        <p:spPr/>
        <p:txBody>
          <a:bodyPr/>
          <a:lstStyle/>
          <a:p>
            <a:fld id="{78DB09CA-78A4-47CE-8AD9-2B61CCD47CC2}" type="datetimeFigureOut">
              <a:rPr lang="en-US" smtClean="0"/>
              <a:t>1/3/2025</a:t>
            </a:fld>
            <a:endParaRPr lang="en-US"/>
          </a:p>
        </p:txBody>
      </p:sp>
      <p:sp>
        <p:nvSpPr>
          <p:cNvPr id="5" name="Footer Placeholder 4">
            <a:extLst>
              <a:ext uri="{FF2B5EF4-FFF2-40B4-BE49-F238E27FC236}">
                <a16:creationId xmlns:a16="http://schemas.microsoft.com/office/drawing/2014/main" id="{CAA6DBBB-44A9-A301-B8CD-B7BFC854EA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E5180A-25D9-403D-1803-9D2ACF992268}"/>
              </a:ext>
            </a:extLst>
          </p:cNvPr>
          <p:cNvSpPr>
            <a:spLocks noGrp="1"/>
          </p:cNvSpPr>
          <p:nvPr>
            <p:ph type="sldNum" sz="quarter" idx="12"/>
          </p:nvPr>
        </p:nvSpPr>
        <p:spPr/>
        <p:txBody>
          <a:bodyPr/>
          <a:lstStyle/>
          <a:p>
            <a:fld id="{E727F38B-6018-4E61-944F-FC3DDA7FC30B}" type="slidenum">
              <a:rPr lang="en-US" smtClean="0"/>
              <a:t>‹#›</a:t>
            </a:fld>
            <a:endParaRPr lang="en-US"/>
          </a:p>
        </p:txBody>
      </p:sp>
    </p:spTree>
    <p:extLst>
      <p:ext uri="{BB962C8B-B14F-4D97-AF65-F5344CB8AC3E}">
        <p14:creationId xmlns:p14="http://schemas.microsoft.com/office/powerpoint/2010/main" val="15896349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D13D6-A4EF-C4BB-2138-1D7D99EC5D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21389B-125A-905A-FB99-EEF29EC7BA4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80DA87-3C6C-FC59-527F-6660EA52A934}"/>
              </a:ext>
            </a:extLst>
          </p:cNvPr>
          <p:cNvSpPr>
            <a:spLocks noGrp="1"/>
          </p:cNvSpPr>
          <p:nvPr>
            <p:ph type="dt" sz="half" idx="10"/>
          </p:nvPr>
        </p:nvSpPr>
        <p:spPr/>
        <p:txBody>
          <a:bodyPr/>
          <a:lstStyle/>
          <a:p>
            <a:fld id="{78DB09CA-78A4-47CE-8AD9-2B61CCD47CC2}" type="datetimeFigureOut">
              <a:rPr lang="en-US" smtClean="0"/>
              <a:t>1/3/2025</a:t>
            </a:fld>
            <a:endParaRPr lang="en-US"/>
          </a:p>
        </p:txBody>
      </p:sp>
      <p:sp>
        <p:nvSpPr>
          <p:cNvPr id="5" name="Footer Placeholder 4">
            <a:extLst>
              <a:ext uri="{FF2B5EF4-FFF2-40B4-BE49-F238E27FC236}">
                <a16:creationId xmlns:a16="http://schemas.microsoft.com/office/drawing/2014/main" id="{68316425-C64A-7B8C-6274-4619449855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14417D-2ABD-EEC6-4086-2CB28CD8AE88}"/>
              </a:ext>
            </a:extLst>
          </p:cNvPr>
          <p:cNvSpPr>
            <a:spLocks noGrp="1"/>
          </p:cNvSpPr>
          <p:nvPr>
            <p:ph type="sldNum" sz="quarter" idx="12"/>
          </p:nvPr>
        </p:nvSpPr>
        <p:spPr/>
        <p:txBody>
          <a:bodyPr/>
          <a:lstStyle/>
          <a:p>
            <a:fld id="{E727F38B-6018-4E61-944F-FC3DDA7FC30B}" type="slidenum">
              <a:rPr lang="en-US" smtClean="0"/>
              <a:t>‹#›</a:t>
            </a:fld>
            <a:endParaRPr lang="en-US"/>
          </a:p>
        </p:txBody>
      </p:sp>
    </p:spTree>
    <p:extLst>
      <p:ext uri="{BB962C8B-B14F-4D97-AF65-F5344CB8AC3E}">
        <p14:creationId xmlns:p14="http://schemas.microsoft.com/office/powerpoint/2010/main" val="21856508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F867C-AD00-CFA5-20D9-5755F06018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BDB74E-6CA9-1628-834C-EC850EB1BB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D6E2C38-985B-9110-FDBB-64F6A0C8DAC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EB0191-3232-6917-29E7-C37C13F4799E}"/>
              </a:ext>
            </a:extLst>
          </p:cNvPr>
          <p:cNvSpPr>
            <a:spLocks noGrp="1"/>
          </p:cNvSpPr>
          <p:nvPr>
            <p:ph type="dt" sz="half" idx="10"/>
          </p:nvPr>
        </p:nvSpPr>
        <p:spPr/>
        <p:txBody>
          <a:bodyPr/>
          <a:lstStyle/>
          <a:p>
            <a:fld id="{78DB09CA-78A4-47CE-8AD9-2B61CCD47CC2}" type="datetimeFigureOut">
              <a:rPr lang="en-US" smtClean="0"/>
              <a:t>1/3/2025</a:t>
            </a:fld>
            <a:endParaRPr lang="en-US"/>
          </a:p>
        </p:txBody>
      </p:sp>
      <p:sp>
        <p:nvSpPr>
          <p:cNvPr id="6" name="Footer Placeholder 5">
            <a:extLst>
              <a:ext uri="{FF2B5EF4-FFF2-40B4-BE49-F238E27FC236}">
                <a16:creationId xmlns:a16="http://schemas.microsoft.com/office/drawing/2014/main" id="{A7C66D2B-C956-D489-369C-24AC2E5C9E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530621-0805-A7E4-A494-0A5D28875B7F}"/>
              </a:ext>
            </a:extLst>
          </p:cNvPr>
          <p:cNvSpPr>
            <a:spLocks noGrp="1"/>
          </p:cNvSpPr>
          <p:nvPr>
            <p:ph type="sldNum" sz="quarter" idx="12"/>
          </p:nvPr>
        </p:nvSpPr>
        <p:spPr/>
        <p:txBody>
          <a:bodyPr/>
          <a:lstStyle/>
          <a:p>
            <a:fld id="{E727F38B-6018-4E61-944F-FC3DDA7FC30B}" type="slidenum">
              <a:rPr lang="en-US" smtClean="0"/>
              <a:t>‹#›</a:t>
            </a:fld>
            <a:endParaRPr lang="en-US"/>
          </a:p>
        </p:txBody>
      </p:sp>
    </p:spTree>
    <p:extLst>
      <p:ext uri="{BB962C8B-B14F-4D97-AF65-F5344CB8AC3E}">
        <p14:creationId xmlns:p14="http://schemas.microsoft.com/office/powerpoint/2010/main" val="23361668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35B24-9987-A244-EE4E-C368877B715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C1FA7C2-CF23-2632-C9D1-41C1DBC432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446251-4851-D7BE-4885-3AAE8CE26C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F77B51-3E85-11BF-04D0-CFBB994CDA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9137927-DA47-FA29-B4AD-C8D9DCADB6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FF95EB-C20A-B5F8-2FAD-15AB2AEDEED9}"/>
              </a:ext>
            </a:extLst>
          </p:cNvPr>
          <p:cNvSpPr>
            <a:spLocks noGrp="1"/>
          </p:cNvSpPr>
          <p:nvPr>
            <p:ph type="dt" sz="half" idx="10"/>
          </p:nvPr>
        </p:nvSpPr>
        <p:spPr/>
        <p:txBody>
          <a:bodyPr/>
          <a:lstStyle/>
          <a:p>
            <a:fld id="{78DB09CA-78A4-47CE-8AD9-2B61CCD47CC2}" type="datetimeFigureOut">
              <a:rPr lang="en-US" smtClean="0"/>
              <a:t>1/3/2025</a:t>
            </a:fld>
            <a:endParaRPr lang="en-US"/>
          </a:p>
        </p:txBody>
      </p:sp>
      <p:sp>
        <p:nvSpPr>
          <p:cNvPr id="8" name="Footer Placeholder 7">
            <a:extLst>
              <a:ext uri="{FF2B5EF4-FFF2-40B4-BE49-F238E27FC236}">
                <a16:creationId xmlns:a16="http://schemas.microsoft.com/office/drawing/2014/main" id="{BE9DC05D-6A2F-647C-9A68-9D25237CC02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6B57BD-EA39-0909-209A-88A0721D9910}"/>
              </a:ext>
            </a:extLst>
          </p:cNvPr>
          <p:cNvSpPr>
            <a:spLocks noGrp="1"/>
          </p:cNvSpPr>
          <p:nvPr>
            <p:ph type="sldNum" sz="quarter" idx="12"/>
          </p:nvPr>
        </p:nvSpPr>
        <p:spPr/>
        <p:txBody>
          <a:bodyPr/>
          <a:lstStyle/>
          <a:p>
            <a:fld id="{E727F38B-6018-4E61-944F-FC3DDA7FC30B}" type="slidenum">
              <a:rPr lang="en-US" smtClean="0"/>
              <a:t>‹#›</a:t>
            </a:fld>
            <a:endParaRPr lang="en-US"/>
          </a:p>
        </p:txBody>
      </p:sp>
    </p:spTree>
    <p:extLst>
      <p:ext uri="{BB962C8B-B14F-4D97-AF65-F5344CB8AC3E}">
        <p14:creationId xmlns:p14="http://schemas.microsoft.com/office/powerpoint/2010/main" val="21794888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1175A-DD5E-4EEB-6C21-CEAC4BDF58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E476FBE-88D4-55B1-033E-ECE3F830871A}"/>
              </a:ext>
            </a:extLst>
          </p:cNvPr>
          <p:cNvSpPr>
            <a:spLocks noGrp="1"/>
          </p:cNvSpPr>
          <p:nvPr>
            <p:ph type="dt" sz="half" idx="10"/>
          </p:nvPr>
        </p:nvSpPr>
        <p:spPr/>
        <p:txBody>
          <a:bodyPr/>
          <a:lstStyle/>
          <a:p>
            <a:fld id="{78DB09CA-78A4-47CE-8AD9-2B61CCD47CC2}" type="datetimeFigureOut">
              <a:rPr lang="en-US" smtClean="0"/>
              <a:t>1/3/2025</a:t>
            </a:fld>
            <a:endParaRPr lang="en-US"/>
          </a:p>
        </p:txBody>
      </p:sp>
      <p:sp>
        <p:nvSpPr>
          <p:cNvPr id="4" name="Footer Placeholder 3">
            <a:extLst>
              <a:ext uri="{FF2B5EF4-FFF2-40B4-BE49-F238E27FC236}">
                <a16:creationId xmlns:a16="http://schemas.microsoft.com/office/drawing/2014/main" id="{EB35C0CE-553B-DFC7-BC73-117DFB3E22D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9A6218A-8C4B-6D92-4AAC-5D356FAE7865}"/>
              </a:ext>
            </a:extLst>
          </p:cNvPr>
          <p:cNvSpPr>
            <a:spLocks noGrp="1"/>
          </p:cNvSpPr>
          <p:nvPr>
            <p:ph type="sldNum" sz="quarter" idx="12"/>
          </p:nvPr>
        </p:nvSpPr>
        <p:spPr/>
        <p:txBody>
          <a:bodyPr/>
          <a:lstStyle/>
          <a:p>
            <a:fld id="{E727F38B-6018-4E61-944F-FC3DDA7FC30B}" type="slidenum">
              <a:rPr lang="en-US" smtClean="0"/>
              <a:t>‹#›</a:t>
            </a:fld>
            <a:endParaRPr lang="en-US"/>
          </a:p>
        </p:txBody>
      </p:sp>
    </p:spTree>
    <p:extLst>
      <p:ext uri="{BB962C8B-B14F-4D97-AF65-F5344CB8AC3E}">
        <p14:creationId xmlns:p14="http://schemas.microsoft.com/office/powerpoint/2010/main" val="21330527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241FE8-7EB9-5C16-C0A4-1345FD12AFCA}"/>
              </a:ext>
            </a:extLst>
          </p:cNvPr>
          <p:cNvSpPr>
            <a:spLocks noGrp="1"/>
          </p:cNvSpPr>
          <p:nvPr>
            <p:ph type="dt" sz="half" idx="10"/>
          </p:nvPr>
        </p:nvSpPr>
        <p:spPr/>
        <p:txBody>
          <a:bodyPr/>
          <a:lstStyle/>
          <a:p>
            <a:fld id="{78DB09CA-78A4-47CE-8AD9-2B61CCD47CC2}" type="datetimeFigureOut">
              <a:rPr lang="en-US" smtClean="0"/>
              <a:t>1/3/2025</a:t>
            </a:fld>
            <a:endParaRPr lang="en-US"/>
          </a:p>
        </p:txBody>
      </p:sp>
      <p:sp>
        <p:nvSpPr>
          <p:cNvPr id="3" name="Footer Placeholder 2">
            <a:extLst>
              <a:ext uri="{FF2B5EF4-FFF2-40B4-BE49-F238E27FC236}">
                <a16:creationId xmlns:a16="http://schemas.microsoft.com/office/drawing/2014/main" id="{9F760B23-8E39-27D1-4FA6-989390C78B7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F1EB63-AF57-B159-CF3C-C16243B3785E}"/>
              </a:ext>
            </a:extLst>
          </p:cNvPr>
          <p:cNvSpPr>
            <a:spLocks noGrp="1"/>
          </p:cNvSpPr>
          <p:nvPr>
            <p:ph type="sldNum" sz="quarter" idx="12"/>
          </p:nvPr>
        </p:nvSpPr>
        <p:spPr/>
        <p:txBody>
          <a:bodyPr/>
          <a:lstStyle/>
          <a:p>
            <a:fld id="{E727F38B-6018-4E61-944F-FC3DDA7FC30B}" type="slidenum">
              <a:rPr lang="en-US" smtClean="0"/>
              <a:t>‹#›</a:t>
            </a:fld>
            <a:endParaRPr lang="en-US"/>
          </a:p>
        </p:txBody>
      </p:sp>
    </p:spTree>
    <p:extLst>
      <p:ext uri="{BB962C8B-B14F-4D97-AF65-F5344CB8AC3E}">
        <p14:creationId xmlns:p14="http://schemas.microsoft.com/office/powerpoint/2010/main" val="1018046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D1B62-B429-4C23-02F8-A40DF9D9F0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695705-72D5-C15E-6540-631F5C5F96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08612F-1F13-52BD-AE1E-978699633D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93790A-FF7C-A528-8F0C-D70BC9B143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BAEF71-D218-B6E8-DE2F-64EBB34FEE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203275-EF89-3BBC-F3E8-AB4D15FA2CC5}"/>
              </a:ext>
            </a:extLst>
          </p:cNvPr>
          <p:cNvSpPr>
            <a:spLocks noGrp="1"/>
          </p:cNvSpPr>
          <p:nvPr>
            <p:ph type="dt" sz="half" idx="10"/>
          </p:nvPr>
        </p:nvSpPr>
        <p:spPr/>
        <p:txBody>
          <a:bodyPr/>
          <a:lstStyle/>
          <a:p>
            <a:fld id="{50C3853C-0ABA-4CA4-8950-F4B459562918}" type="datetimeFigureOut">
              <a:rPr lang="en-US" smtClean="0"/>
              <a:t>1/3/2025</a:t>
            </a:fld>
            <a:endParaRPr lang="en-US"/>
          </a:p>
        </p:txBody>
      </p:sp>
      <p:sp>
        <p:nvSpPr>
          <p:cNvPr id="8" name="Footer Placeholder 7">
            <a:extLst>
              <a:ext uri="{FF2B5EF4-FFF2-40B4-BE49-F238E27FC236}">
                <a16:creationId xmlns:a16="http://schemas.microsoft.com/office/drawing/2014/main" id="{ED0CB9E5-2320-BDEF-6FB4-21F42A3AA0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C50A11-9842-CDE6-57C9-13A9E7FAF1F1}"/>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4401349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EDBA4-BCD6-C4CC-6AD9-5887124EA8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6FB001D-E085-F128-ADD7-B8618365EB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077DBF3-DAB6-A421-9D71-ED3EC7D93C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293F97-C9BF-8AC9-5A90-F0FF85DD450E}"/>
              </a:ext>
            </a:extLst>
          </p:cNvPr>
          <p:cNvSpPr>
            <a:spLocks noGrp="1"/>
          </p:cNvSpPr>
          <p:nvPr>
            <p:ph type="dt" sz="half" idx="10"/>
          </p:nvPr>
        </p:nvSpPr>
        <p:spPr/>
        <p:txBody>
          <a:bodyPr/>
          <a:lstStyle/>
          <a:p>
            <a:fld id="{78DB09CA-78A4-47CE-8AD9-2B61CCD47CC2}" type="datetimeFigureOut">
              <a:rPr lang="en-US" smtClean="0"/>
              <a:t>1/3/2025</a:t>
            </a:fld>
            <a:endParaRPr lang="en-US"/>
          </a:p>
        </p:txBody>
      </p:sp>
      <p:sp>
        <p:nvSpPr>
          <p:cNvPr id="6" name="Footer Placeholder 5">
            <a:extLst>
              <a:ext uri="{FF2B5EF4-FFF2-40B4-BE49-F238E27FC236}">
                <a16:creationId xmlns:a16="http://schemas.microsoft.com/office/drawing/2014/main" id="{78FE2565-C5CA-DD57-76CB-293963EE6B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C5D558-03BA-0495-F7F6-6D0E2E5B5789}"/>
              </a:ext>
            </a:extLst>
          </p:cNvPr>
          <p:cNvSpPr>
            <a:spLocks noGrp="1"/>
          </p:cNvSpPr>
          <p:nvPr>
            <p:ph type="sldNum" sz="quarter" idx="12"/>
          </p:nvPr>
        </p:nvSpPr>
        <p:spPr/>
        <p:txBody>
          <a:bodyPr/>
          <a:lstStyle/>
          <a:p>
            <a:fld id="{E727F38B-6018-4E61-944F-FC3DDA7FC30B}" type="slidenum">
              <a:rPr lang="en-US" smtClean="0"/>
              <a:t>‹#›</a:t>
            </a:fld>
            <a:endParaRPr lang="en-US"/>
          </a:p>
        </p:txBody>
      </p:sp>
    </p:spTree>
    <p:extLst>
      <p:ext uri="{BB962C8B-B14F-4D97-AF65-F5344CB8AC3E}">
        <p14:creationId xmlns:p14="http://schemas.microsoft.com/office/powerpoint/2010/main" val="19079591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E4189-38D4-20A5-CE4C-FCAA99C802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3316133-58A1-49D3-F59C-813EF7643B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5807B6-5423-1225-4CB6-2DEA86C33E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74C193-F218-C63A-0CCB-5FF815968450}"/>
              </a:ext>
            </a:extLst>
          </p:cNvPr>
          <p:cNvSpPr>
            <a:spLocks noGrp="1"/>
          </p:cNvSpPr>
          <p:nvPr>
            <p:ph type="dt" sz="half" idx="10"/>
          </p:nvPr>
        </p:nvSpPr>
        <p:spPr/>
        <p:txBody>
          <a:bodyPr/>
          <a:lstStyle/>
          <a:p>
            <a:fld id="{78DB09CA-78A4-47CE-8AD9-2B61CCD47CC2}" type="datetimeFigureOut">
              <a:rPr lang="en-US" smtClean="0"/>
              <a:t>1/3/2025</a:t>
            </a:fld>
            <a:endParaRPr lang="en-US"/>
          </a:p>
        </p:txBody>
      </p:sp>
      <p:sp>
        <p:nvSpPr>
          <p:cNvPr id="6" name="Footer Placeholder 5">
            <a:extLst>
              <a:ext uri="{FF2B5EF4-FFF2-40B4-BE49-F238E27FC236}">
                <a16:creationId xmlns:a16="http://schemas.microsoft.com/office/drawing/2014/main" id="{95234544-4EEB-46A7-628B-C5633679F5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42D02F-3D34-C2B1-BB8A-3E640AE8820C}"/>
              </a:ext>
            </a:extLst>
          </p:cNvPr>
          <p:cNvSpPr>
            <a:spLocks noGrp="1"/>
          </p:cNvSpPr>
          <p:nvPr>
            <p:ph type="sldNum" sz="quarter" idx="12"/>
          </p:nvPr>
        </p:nvSpPr>
        <p:spPr/>
        <p:txBody>
          <a:bodyPr/>
          <a:lstStyle/>
          <a:p>
            <a:fld id="{E727F38B-6018-4E61-944F-FC3DDA7FC30B}" type="slidenum">
              <a:rPr lang="en-US" smtClean="0"/>
              <a:t>‹#›</a:t>
            </a:fld>
            <a:endParaRPr lang="en-US"/>
          </a:p>
        </p:txBody>
      </p:sp>
    </p:spTree>
    <p:extLst>
      <p:ext uri="{BB962C8B-B14F-4D97-AF65-F5344CB8AC3E}">
        <p14:creationId xmlns:p14="http://schemas.microsoft.com/office/powerpoint/2010/main" val="24806553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18E24-ED83-C44E-BF42-E648F597581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876B92B-FE07-2014-92D5-92E3411C99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95D72C-03B5-24F7-CBD5-CBCAEE67935D}"/>
              </a:ext>
            </a:extLst>
          </p:cNvPr>
          <p:cNvSpPr>
            <a:spLocks noGrp="1"/>
          </p:cNvSpPr>
          <p:nvPr>
            <p:ph type="dt" sz="half" idx="10"/>
          </p:nvPr>
        </p:nvSpPr>
        <p:spPr/>
        <p:txBody>
          <a:bodyPr/>
          <a:lstStyle/>
          <a:p>
            <a:fld id="{78DB09CA-78A4-47CE-8AD9-2B61CCD47CC2}" type="datetimeFigureOut">
              <a:rPr lang="en-US" smtClean="0"/>
              <a:t>1/3/2025</a:t>
            </a:fld>
            <a:endParaRPr lang="en-US"/>
          </a:p>
        </p:txBody>
      </p:sp>
      <p:sp>
        <p:nvSpPr>
          <p:cNvPr id="5" name="Footer Placeholder 4">
            <a:extLst>
              <a:ext uri="{FF2B5EF4-FFF2-40B4-BE49-F238E27FC236}">
                <a16:creationId xmlns:a16="http://schemas.microsoft.com/office/drawing/2014/main" id="{546AA19D-183F-DE69-DBBE-619EB33ED6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40A2B1-7838-2AA3-C5E1-14D27BC2ACDA}"/>
              </a:ext>
            </a:extLst>
          </p:cNvPr>
          <p:cNvSpPr>
            <a:spLocks noGrp="1"/>
          </p:cNvSpPr>
          <p:nvPr>
            <p:ph type="sldNum" sz="quarter" idx="12"/>
          </p:nvPr>
        </p:nvSpPr>
        <p:spPr/>
        <p:txBody>
          <a:bodyPr/>
          <a:lstStyle/>
          <a:p>
            <a:fld id="{E727F38B-6018-4E61-944F-FC3DDA7FC30B}" type="slidenum">
              <a:rPr lang="en-US" smtClean="0"/>
              <a:t>‹#›</a:t>
            </a:fld>
            <a:endParaRPr lang="en-US"/>
          </a:p>
        </p:txBody>
      </p:sp>
    </p:spTree>
    <p:extLst>
      <p:ext uri="{BB962C8B-B14F-4D97-AF65-F5344CB8AC3E}">
        <p14:creationId xmlns:p14="http://schemas.microsoft.com/office/powerpoint/2010/main" val="1356150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B8480E-2EA9-70DD-1749-4E765FB7E65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CB02D74-1B2B-CB49-00CB-8A8A52F07A5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02E71E-920E-F021-B41B-D4CB58D4AC43}"/>
              </a:ext>
            </a:extLst>
          </p:cNvPr>
          <p:cNvSpPr>
            <a:spLocks noGrp="1"/>
          </p:cNvSpPr>
          <p:nvPr>
            <p:ph type="dt" sz="half" idx="10"/>
          </p:nvPr>
        </p:nvSpPr>
        <p:spPr/>
        <p:txBody>
          <a:bodyPr/>
          <a:lstStyle/>
          <a:p>
            <a:fld id="{78DB09CA-78A4-47CE-8AD9-2B61CCD47CC2}" type="datetimeFigureOut">
              <a:rPr lang="en-US" smtClean="0"/>
              <a:t>1/3/2025</a:t>
            </a:fld>
            <a:endParaRPr lang="en-US"/>
          </a:p>
        </p:txBody>
      </p:sp>
      <p:sp>
        <p:nvSpPr>
          <p:cNvPr id="5" name="Footer Placeholder 4">
            <a:extLst>
              <a:ext uri="{FF2B5EF4-FFF2-40B4-BE49-F238E27FC236}">
                <a16:creationId xmlns:a16="http://schemas.microsoft.com/office/drawing/2014/main" id="{5BE9EBC7-2016-4917-280F-9F96FF5663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361723-9A50-4AA6-A860-111299537099}"/>
              </a:ext>
            </a:extLst>
          </p:cNvPr>
          <p:cNvSpPr>
            <a:spLocks noGrp="1"/>
          </p:cNvSpPr>
          <p:nvPr>
            <p:ph type="sldNum" sz="quarter" idx="12"/>
          </p:nvPr>
        </p:nvSpPr>
        <p:spPr/>
        <p:txBody>
          <a:bodyPr/>
          <a:lstStyle/>
          <a:p>
            <a:fld id="{E727F38B-6018-4E61-944F-FC3DDA7FC30B}" type="slidenum">
              <a:rPr lang="en-US" smtClean="0"/>
              <a:t>‹#›</a:t>
            </a:fld>
            <a:endParaRPr lang="en-US"/>
          </a:p>
        </p:txBody>
      </p:sp>
    </p:spTree>
    <p:extLst>
      <p:ext uri="{BB962C8B-B14F-4D97-AF65-F5344CB8AC3E}">
        <p14:creationId xmlns:p14="http://schemas.microsoft.com/office/powerpoint/2010/main" val="3116811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1CDF4-5C07-DA4C-CEA6-9C10E98D4E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09E8C-FBB4-204C-9144-7C5285A68CF1}"/>
              </a:ext>
            </a:extLst>
          </p:cNvPr>
          <p:cNvSpPr>
            <a:spLocks noGrp="1"/>
          </p:cNvSpPr>
          <p:nvPr>
            <p:ph type="dt" sz="half" idx="10"/>
          </p:nvPr>
        </p:nvSpPr>
        <p:spPr/>
        <p:txBody>
          <a:bodyPr/>
          <a:lstStyle/>
          <a:p>
            <a:fld id="{50C3853C-0ABA-4CA4-8950-F4B459562918}" type="datetimeFigureOut">
              <a:rPr lang="en-US" smtClean="0"/>
              <a:t>1/3/2025</a:t>
            </a:fld>
            <a:endParaRPr lang="en-US"/>
          </a:p>
        </p:txBody>
      </p:sp>
      <p:sp>
        <p:nvSpPr>
          <p:cNvPr id="4" name="Footer Placeholder 3">
            <a:extLst>
              <a:ext uri="{FF2B5EF4-FFF2-40B4-BE49-F238E27FC236}">
                <a16:creationId xmlns:a16="http://schemas.microsoft.com/office/drawing/2014/main" id="{65150222-CB1D-CA14-2514-4C5A7261EE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50661F-6F0F-3C4C-DEA7-3E3DEEF0266D}"/>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553494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7CB3BB-D2B4-4FB4-B5E7-76E935F5B540}"/>
              </a:ext>
            </a:extLst>
          </p:cNvPr>
          <p:cNvSpPr>
            <a:spLocks noGrp="1"/>
          </p:cNvSpPr>
          <p:nvPr>
            <p:ph type="dt" sz="half" idx="10"/>
          </p:nvPr>
        </p:nvSpPr>
        <p:spPr/>
        <p:txBody>
          <a:bodyPr/>
          <a:lstStyle/>
          <a:p>
            <a:fld id="{50C3853C-0ABA-4CA4-8950-F4B459562918}" type="datetimeFigureOut">
              <a:rPr lang="en-US" smtClean="0"/>
              <a:t>1/3/2025</a:t>
            </a:fld>
            <a:endParaRPr lang="en-US"/>
          </a:p>
        </p:txBody>
      </p:sp>
      <p:sp>
        <p:nvSpPr>
          <p:cNvPr id="3" name="Footer Placeholder 2">
            <a:extLst>
              <a:ext uri="{FF2B5EF4-FFF2-40B4-BE49-F238E27FC236}">
                <a16:creationId xmlns:a16="http://schemas.microsoft.com/office/drawing/2014/main" id="{7E9AD340-DF42-A777-BB3B-322EEC90A5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51138D-1CD8-52BB-0E8E-4C9D7EA6188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746527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D1062-984B-C475-FF18-E8A3C18A64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1C2C24-AA7B-CEC4-8B36-3AD03E7CD7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702A7D-6B45-674A-812A-E1D8CCEABA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6958C0-D16C-6294-22AA-0564D6B069E7}"/>
              </a:ext>
            </a:extLst>
          </p:cNvPr>
          <p:cNvSpPr>
            <a:spLocks noGrp="1"/>
          </p:cNvSpPr>
          <p:nvPr>
            <p:ph type="dt" sz="half" idx="10"/>
          </p:nvPr>
        </p:nvSpPr>
        <p:spPr/>
        <p:txBody>
          <a:bodyPr/>
          <a:lstStyle/>
          <a:p>
            <a:fld id="{50C3853C-0ABA-4CA4-8950-F4B459562918}" type="datetimeFigureOut">
              <a:rPr lang="en-US" smtClean="0"/>
              <a:t>1/3/2025</a:t>
            </a:fld>
            <a:endParaRPr lang="en-US"/>
          </a:p>
        </p:txBody>
      </p:sp>
      <p:sp>
        <p:nvSpPr>
          <p:cNvPr id="6" name="Footer Placeholder 5">
            <a:extLst>
              <a:ext uri="{FF2B5EF4-FFF2-40B4-BE49-F238E27FC236}">
                <a16:creationId xmlns:a16="http://schemas.microsoft.com/office/drawing/2014/main" id="{3F22A660-B670-AAE0-F2B2-F6C2D4CB1E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863807-DCC5-4F35-B639-46A9145E1FE3}"/>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810013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7DF7D-8E43-7023-CE4C-0EDEF19847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97E8E7-FAB1-9E2E-9613-1422020B40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97669D-500C-7696-0AF5-4128720858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316723-BCD5-7126-BE3F-571A136EB196}"/>
              </a:ext>
            </a:extLst>
          </p:cNvPr>
          <p:cNvSpPr>
            <a:spLocks noGrp="1"/>
          </p:cNvSpPr>
          <p:nvPr>
            <p:ph type="dt" sz="half" idx="10"/>
          </p:nvPr>
        </p:nvSpPr>
        <p:spPr/>
        <p:txBody>
          <a:bodyPr/>
          <a:lstStyle/>
          <a:p>
            <a:fld id="{50C3853C-0ABA-4CA4-8950-F4B459562918}" type="datetimeFigureOut">
              <a:rPr lang="en-US" smtClean="0"/>
              <a:t>1/3/2025</a:t>
            </a:fld>
            <a:endParaRPr lang="en-US"/>
          </a:p>
        </p:txBody>
      </p:sp>
      <p:sp>
        <p:nvSpPr>
          <p:cNvPr id="6" name="Footer Placeholder 5">
            <a:extLst>
              <a:ext uri="{FF2B5EF4-FFF2-40B4-BE49-F238E27FC236}">
                <a16:creationId xmlns:a16="http://schemas.microsoft.com/office/drawing/2014/main" id="{9531C56F-279F-332E-B66F-D00264DAA0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81EE55-8AB2-7AF3-133A-2727AE29FFF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846996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0519F5-F3A9-DCE7-3843-F63E673985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F9501A-F54C-A259-08C9-5C9D83A56C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364900-0AE0-F02F-C0C3-A4A9973996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C3853C-0ABA-4CA4-8950-F4B459562918}" type="datetimeFigureOut">
              <a:rPr lang="en-US" smtClean="0"/>
              <a:t>1/3/2025</a:t>
            </a:fld>
            <a:endParaRPr lang="en-US"/>
          </a:p>
        </p:txBody>
      </p:sp>
      <p:sp>
        <p:nvSpPr>
          <p:cNvPr id="5" name="Footer Placeholder 4">
            <a:extLst>
              <a:ext uri="{FF2B5EF4-FFF2-40B4-BE49-F238E27FC236}">
                <a16:creationId xmlns:a16="http://schemas.microsoft.com/office/drawing/2014/main" id="{FF95A6C1-47FE-9051-D236-C0601343D6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077296-C15E-8B81-1621-7BCE226A46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51D08-DDE8-452F-A6DB-13AECC51B20F}" type="slidenum">
              <a:rPr lang="en-US" smtClean="0"/>
              <a:t>‹#›</a:t>
            </a:fld>
            <a:endParaRPr lang="en-US"/>
          </a:p>
        </p:txBody>
      </p:sp>
    </p:spTree>
    <p:extLst>
      <p:ext uri="{BB962C8B-B14F-4D97-AF65-F5344CB8AC3E}">
        <p14:creationId xmlns:p14="http://schemas.microsoft.com/office/powerpoint/2010/main" val="4216810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4DC67-6DB7-4F5D-A26D-2E4937C558F2}"/>
              </a:ext>
            </a:extLst>
          </p:cNvPr>
          <p:cNvSpPr>
            <a:spLocks noGrp="1"/>
          </p:cNvSpPr>
          <p:nvPr>
            <p:ph type="title"/>
          </p:nvPr>
        </p:nvSpPr>
        <p:spPr>
          <a:xfrm>
            <a:off x="419585" y="457201"/>
            <a:ext cx="10972802" cy="589915"/>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9BAAD199-1DC0-4D3D-9CDE-E6FF5F89D203}"/>
              </a:ext>
            </a:extLst>
          </p:cNvPr>
          <p:cNvSpPr>
            <a:spLocks noGrp="1"/>
          </p:cNvSpPr>
          <p:nvPr>
            <p:ph type="body" idx="1"/>
          </p:nvPr>
        </p:nvSpPr>
        <p:spPr>
          <a:xfrm>
            <a:off x="419585" y="1270621"/>
            <a:ext cx="10972802" cy="4967923"/>
          </a:xfrm>
          <a:prstGeom prst="rect">
            <a:avLst/>
          </a:prstGeom>
        </p:spPr>
        <p:txBody>
          <a:bodyPr vert="horz" lIns="91440" tIns="45720" rIns="91440" bIns="45720" rtlCol="0" ancho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72A25F-7DCA-489E-AE91-407134B725C0}"/>
              </a:ext>
            </a:extLst>
          </p:cNvPr>
          <p:cNvSpPr>
            <a:spLocks noGrp="1"/>
          </p:cNvSpPr>
          <p:nvPr>
            <p:ph type="ftr" sz="quarter" idx="3"/>
          </p:nvPr>
        </p:nvSpPr>
        <p:spPr>
          <a:xfrm>
            <a:off x="609603" y="6356369"/>
            <a:ext cx="4114799" cy="365125"/>
          </a:xfrm>
          <a:prstGeom prst="rect">
            <a:avLst/>
          </a:prstGeom>
        </p:spPr>
        <p:txBody>
          <a:bodyPr vert="horz" lIns="91440" tIns="45720" rIns="91440" bIns="45720" rtlCol="0" anchor="ctr">
            <a:noAutofit/>
          </a:bodyPr>
          <a:lstStyle>
            <a:lvl1pPr algn="l">
              <a:defRPr sz="1239">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6EF800-22AA-44EE-B007-4A56DC793928}"/>
              </a:ext>
            </a:extLst>
          </p:cNvPr>
          <p:cNvSpPr>
            <a:spLocks noGrp="1"/>
          </p:cNvSpPr>
          <p:nvPr>
            <p:ph type="sldNum" sz="quarter" idx="4"/>
          </p:nvPr>
        </p:nvSpPr>
        <p:spPr>
          <a:xfrm>
            <a:off x="8839202" y="6356369"/>
            <a:ext cx="2743200" cy="365125"/>
          </a:xfrm>
          <a:prstGeom prst="rect">
            <a:avLst/>
          </a:prstGeom>
        </p:spPr>
        <p:txBody>
          <a:bodyPr vert="horz" lIns="91440" tIns="45720" rIns="91440" bIns="45720" rtlCol="0" anchor="ctr">
            <a:noAutofit/>
          </a:bodyPr>
          <a:lstStyle>
            <a:lvl1pPr algn="r">
              <a:defRPr sz="1239">
                <a:solidFill>
                  <a:schemeClr val="tx1">
                    <a:tint val="75000"/>
                  </a:schemeClr>
                </a:solidFill>
              </a:defRPr>
            </a:lvl1pPr>
          </a:lstStyle>
          <a:p>
            <a:fld id="{222034A4-E40F-4E23-A773-AC1BBA02DF2C}" type="slidenum">
              <a:rPr lang="en-US" smtClean="0"/>
              <a:t>‹#›</a:t>
            </a:fld>
            <a:endParaRPr lang="en-US"/>
          </a:p>
        </p:txBody>
      </p:sp>
    </p:spTree>
    <p:extLst>
      <p:ext uri="{BB962C8B-B14F-4D97-AF65-F5344CB8AC3E}">
        <p14:creationId xmlns:p14="http://schemas.microsoft.com/office/powerpoint/2010/main" val="31277605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Lst>
  <p:hf hdr="0" ftr="0" dt="0"/>
  <p:txStyles>
    <p:titleStyle>
      <a:lvl1pPr algn="l" defTabSz="944056" rtl="0" eaLnBrk="1" latinLnBrk="0" hangingPunct="1">
        <a:lnSpc>
          <a:spcPct val="100000"/>
        </a:lnSpc>
        <a:spcBef>
          <a:spcPct val="0"/>
        </a:spcBef>
        <a:buNone/>
        <a:defRPr sz="3750" kern="1200">
          <a:solidFill>
            <a:schemeClr val="tx1"/>
          </a:solidFill>
          <a:latin typeface="+mj-lt"/>
          <a:ea typeface="+mj-ea"/>
          <a:cs typeface="+mj-cs"/>
        </a:defRPr>
      </a:lvl1pPr>
    </p:titleStyle>
    <p:bodyStyle>
      <a:lvl1pPr marL="236014" indent="-236014" algn="l" defTabSz="944056" rtl="0" eaLnBrk="1" latinLnBrk="0" hangingPunct="1">
        <a:lnSpc>
          <a:spcPts val="1500"/>
        </a:lnSpc>
        <a:spcBef>
          <a:spcPts val="1033"/>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1pPr>
      <a:lvl2pPr marL="708042"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2pPr>
      <a:lvl3pPr marL="1180070"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3pPr>
      <a:lvl4pPr marL="1652100"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4pPr>
      <a:lvl5pPr marL="2124127"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5pPr>
      <a:lvl6pPr marL="2596155"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6pPr>
      <a:lvl7pPr marL="3068183"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7pPr>
      <a:lvl8pPr marL="3540211"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8pPr>
      <a:lvl9pPr marL="4012240"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9pPr>
    </p:bodyStyle>
    <p:otherStyle>
      <a:defPPr>
        <a:defRPr lang="en-US"/>
      </a:defPPr>
      <a:lvl1pPr marL="0" algn="l" defTabSz="944056" rtl="0" eaLnBrk="1" latinLnBrk="0" hangingPunct="1">
        <a:defRPr sz="1858" kern="1200">
          <a:solidFill>
            <a:schemeClr val="tx1"/>
          </a:solidFill>
          <a:latin typeface="+mn-lt"/>
          <a:ea typeface="+mn-ea"/>
          <a:cs typeface="+mn-cs"/>
        </a:defRPr>
      </a:lvl1pPr>
      <a:lvl2pPr marL="472028" algn="l" defTabSz="944056" rtl="0" eaLnBrk="1" latinLnBrk="0" hangingPunct="1">
        <a:defRPr sz="1858" kern="1200">
          <a:solidFill>
            <a:schemeClr val="tx1"/>
          </a:solidFill>
          <a:latin typeface="+mn-lt"/>
          <a:ea typeface="+mn-ea"/>
          <a:cs typeface="+mn-cs"/>
        </a:defRPr>
      </a:lvl2pPr>
      <a:lvl3pPr marL="944056" algn="l" defTabSz="944056" rtl="0" eaLnBrk="1" latinLnBrk="0" hangingPunct="1">
        <a:defRPr sz="1858" kern="1200">
          <a:solidFill>
            <a:schemeClr val="tx1"/>
          </a:solidFill>
          <a:latin typeface="+mn-lt"/>
          <a:ea typeface="+mn-ea"/>
          <a:cs typeface="+mn-cs"/>
        </a:defRPr>
      </a:lvl3pPr>
      <a:lvl4pPr marL="1416084" algn="l" defTabSz="944056" rtl="0" eaLnBrk="1" latinLnBrk="0" hangingPunct="1">
        <a:defRPr sz="1858" kern="1200">
          <a:solidFill>
            <a:schemeClr val="tx1"/>
          </a:solidFill>
          <a:latin typeface="+mn-lt"/>
          <a:ea typeface="+mn-ea"/>
          <a:cs typeface="+mn-cs"/>
        </a:defRPr>
      </a:lvl4pPr>
      <a:lvl5pPr marL="1888113" algn="l" defTabSz="944056" rtl="0" eaLnBrk="1" latinLnBrk="0" hangingPunct="1">
        <a:defRPr sz="1858" kern="1200">
          <a:solidFill>
            <a:schemeClr val="tx1"/>
          </a:solidFill>
          <a:latin typeface="+mn-lt"/>
          <a:ea typeface="+mn-ea"/>
          <a:cs typeface="+mn-cs"/>
        </a:defRPr>
      </a:lvl5pPr>
      <a:lvl6pPr marL="2360141" algn="l" defTabSz="944056" rtl="0" eaLnBrk="1" latinLnBrk="0" hangingPunct="1">
        <a:defRPr sz="1858" kern="1200">
          <a:solidFill>
            <a:schemeClr val="tx1"/>
          </a:solidFill>
          <a:latin typeface="+mn-lt"/>
          <a:ea typeface="+mn-ea"/>
          <a:cs typeface="+mn-cs"/>
        </a:defRPr>
      </a:lvl6pPr>
      <a:lvl7pPr marL="2832170" algn="l" defTabSz="944056" rtl="0" eaLnBrk="1" latinLnBrk="0" hangingPunct="1">
        <a:defRPr sz="1858" kern="1200">
          <a:solidFill>
            <a:schemeClr val="tx1"/>
          </a:solidFill>
          <a:latin typeface="+mn-lt"/>
          <a:ea typeface="+mn-ea"/>
          <a:cs typeface="+mn-cs"/>
        </a:defRPr>
      </a:lvl7pPr>
      <a:lvl8pPr marL="3304197" algn="l" defTabSz="944056" rtl="0" eaLnBrk="1" latinLnBrk="0" hangingPunct="1">
        <a:defRPr sz="1858" kern="1200">
          <a:solidFill>
            <a:schemeClr val="tx1"/>
          </a:solidFill>
          <a:latin typeface="+mn-lt"/>
          <a:ea typeface="+mn-ea"/>
          <a:cs typeface="+mn-cs"/>
        </a:defRPr>
      </a:lvl8pPr>
      <a:lvl9pPr marL="3776226" algn="l" defTabSz="944056" rtl="0" eaLnBrk="1" latinLnBrk="0" hangingPunct="1">
        <a:defRPr sz="185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p15:clr>
            <a:srgbClr val="F26B43"/>
          </p15:clr>
        </p15:guide>
        <p15:guide id="2" pos="256">
          <p15:clr>
            <a:srgbClr val="F26B43"/>
          </p15:clr>
        </p15:guide>
        <p15:guide id="3" pos="7192">
          <p15:clr>
            <a:srgbClr val="F26B43"/>
          </p15:clr>
        </p15:guide>
        <p15:guide id="4" orient="horz" pos="4032">
          <p15:clr>
            <a:srgbClr val="F26B43"/>
          </p15:clr>
        </p15:guide>
        <p15:guide id="5" pos="30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0519F5-F3A9-DCE7-3843-F63E673985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F9501A-F54C-A259-08C9-5C9D83A56C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364900-0AE0-F02F-C0C3-A4A9973996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C3853C-0ABA-4CA4-8950-F4B459562918}" type="datetimeFigureOut">
              <a:rPr lang="en-US" smtClean="0"/>
              <a:t>1/3/2025</a:t>
            </a:fld>
            <a:endParaRPr lang="en-US"/>
          </a:p>
        </p:txBody>
      </p:sp>
      <p:sp>
        <p:nvSpPr>
          <p:cNvPr id="5" name="Footer Placeholder 4">
            <a:extLst>
              <a:ext uri="{FF2B5EF4-FFF2-40B4-BE49-F238E27FC236}">
                <a16:creationId xmlns:a16="http://schemas.microsoft.com/office/drawing/2014/main" id="{FF95A6C1-47FE-9051-D236-C0601343D6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077296-C15E-8B81-1621-7BCE226A46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51D08-DDE8-452F-A6DB-13AECC51B20F}" type="slidenum">
              <a:rPr lang="en-US" smtClean="0"/>
              <a:t>‹#›</a:t>
            </a:fld>
            <a:endParaRPr lang="en-US"/>
          </a:p>
        </p:txBody>
      </p:sp>
    </p:spTree>
    <p:extLst>
      <p:ext uri="{BB962C8B-B14F-4D97-AF65-F5344CB8AC3E}">
        <p14:creationId xmlns:p14="http://schemas.microsoft.com/office/powerpoint/2010/main" val="650566493"/>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E7E844-BBEA-0AB4-8074-093B46C578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A03ADE-387C-E24B-CB31-56F77208C8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F1F6F9-0F4E-A9C1-B9E8-8A35045434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8DB09CA-78A4-47CE-8AD9-2B61CCD47CC2}" type="datetimeFigureOut">
              <a:rPr lang="en-US" smtClean="0"/>
              <a:t>1/3/2025</a:t>
            </a:fld>
            <a:endParaRPr lang="en-US"/>
          </a:p>
        </p:txBody>
      </p:sp>
      <p:sp>
        <p:nvSpPr>
          <p:cNvPr id="5" name="Footer Placeholder 4">
            <a:extLst>
              <a:ext uri="{FF2B5EF4-FFF2-40B4-BE49-F238E27FC236}">
                <a16:creationId xmlns:a16="http://schemas.microsoft.com/office/drawing/2014/main" id="{4D16497C-4E3A-8A7F-EDDB-33F7E69B2B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1639344-55FD-6B37-CA45-806BDAFF28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727F38B-6018-4E61-944F-FC3DDA7FC30B}" type="slidenum">
              <a:rPr lang="en-US" smtClean="0"/>
              <a:t>‹#›</a:t>
            </a:fld>
            <a:endParaRPr lang="en-US"/>
          </a:p>
        </p:txBody>
      </p:sp>
    </p:spTree>
    <p:extLst>
      <p:ext uri="{BB962C8B-B14F-4D97-AF65-F5344CB8AC3E}">
        <p14:creationId xmlns:p14="http://schemas.microsoft.com/office/powerpoint/2010/main" val="1614304779"/>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1.jpeg"/><Relationship Id="rId1" Type="http://schemas.openxmlformats.org/officeDocument/2006/relationships/slideLayout" Target="../slideLayouts/slideLayout38.xml"/><Relationship Id="rId5" Type="http://schemas.openxmlformats.org/officeDocument/2006/relationships/chart" Target="../charts/chart10.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2.jpeg"/><Relationship Id="rId1" Type="http://schemas.openxmlformats.org/officeDocument/2006/relationships/slideLayout" Target="../slideLayouts/slideLayout38.xml"/><Relationship Id="rId4" Type="http://schemas.openxmlformats.org/officeDocument/2006/relationships/chart" Target="../charts/chart11.xml"/></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13.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image" Target="../media/image33.jpeg"/><Relationship Id="rId1" Type="http://schemas.openxmlformats.org/officeDocument/2006/relationships/slideLayout" Target="../slideLayouts/slideLayout38.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chart" Target="../charts/chart12.xml"/><Relationship Id="rId9"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13.png"/><Relationship Id="rId1" Type="http://schemas.openxmlformats.org/officeDocument/2006/relationships/slideLayout" Target="../slideLayouts/slideLayout38.xml"/><Relationship Id="rId4" Type="http://schemas.openxmlformats.org/officeDocument/2006/relationships/chart" Target="../charts/char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13.png"/><Relationship Id="rId1" Type="http://schemas.openxmlformats.org/officeDocument/2006/relationships/slideLayout" Target="../slideLayouts/slideLayout38.xml"/><Relationship Id="rId4" Type="http://schemas.openxmlformats.org/officeDocument/2006/relationships/image" Target="../media/image43.jpeg"/></Relationships>
</file>

<file path=ppt/slides/_rels/slide1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13.png"/><Relationship Id="rId1" Type="http://schemas.openxmlformats.org/officeDocument/2006/relationships/slideLayout" Target="../slideLayouts/slideLayout38.xml"/><Relationship Id="rId5" Type="http://schemas.openxmlformats.org/officeDocument/2006/relationships/image" Target="../media/image45.png"/><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6.jpeg"/><Relationship Id="rId1" Type="http://schemas.openxmlformats.org/officeDocument/2006/relationships/slideLayout" Target="../slideLayouts/slideLayout38.xml"/><Relationship Id="rId5" Type="http://schemas.openxmlformats.org/officeDocument/2006/relationships/chart" Target="../charts/chart18.xml"/><Relationship Id="rId4" Type="http://schemas.openxmlformats.org/officeDocument/2006/relationships/chart" Target="../charts/chart17.xml"/></Relationships>
</file>

<file path=ppt/slides/_rels/slide1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image" Target="../media/image13.png"/><Relationship Id="rId1" Type="http://schemas.openxmlformats.org/officeDocument/2006/relationships/slideLayout" Target="../slideLayouts/slideLayout38.xml"/><Relationship Id="rId4" Type="http://schemas.openxmlformats.org/officeDocument/2006/relationships/chart" Target="../charts/chart20.xml"/></Relationships>
</file>

<file path=ppt/slides/_rels/slide1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xml"/><Relationship Id="rId1" Type="http://schemas.openxmlformats.org/officeDocument/2006/relationships/slideLayout" Target="../slideLayouts/slideLayout38.xml"/><Relationship Id="rId5" Type="http://schemas.openxmlformats.org/officeDocument/2006/relationships/chart" Target="../charts/chart21.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image" Target="../media/image13.png"/><Relationship Id="rId1" Type="http://schemas.openxmlformats.org/officeDocument/2006/relationships/slideLayout" Target="../slideLayouts/slideLayout38.xml"/><Relationship Id="rId5" Type="http://schemas.openxmlformats.org/officeDocument/2006/relationships/image" Target="../media/image49.pn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13.png"/><Relationship Id="rId1" Type="http://schemas.openxmlformats.org/officeDocument/2006/relationships/slideLayout" Target="../slideLayouts/slideLayout38.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3" Type="http://schemas.openxmlformats.org/officeDocument/2006/relationships/hyperlink" Target="https://www.cnbc.com/2024/06/07/united-airlines-personalized-ads-seatback-screens.html#:~:text=United%20Airlines%20launched%20Kinective%20Media,In%20this%20article" TargetMode="External"/><Relationship Id="rId7" Type="http://schemas.openxmlformats.org/officeDocument/2006/relationships/hyperlink" Target="https://www.t-mobile.com/advertising-solutions/case-study/rideshare-ads" TargetMode="External"/><Relationship Id="rId2" Type="http://schemas.openxmlformats.org/officeDocument/2006/relationships/image" Target="../media/image13.png"/><Relationship Id="rId1" Type="http://schemas.openxmlformats.org/officeDocument/2006/relationships/slideLayout" Target="../slideLayouts/slideLayout38.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8.png"/><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23.xml.rels><?xml version="1.0" encoding="UTF-8" standalone="yes"?>
<Relationships xmlns="http://schemas.openxmlformats.org/package/2006/relationships"><Relationship Id="rId8" Type="http://schemas.openxmlformats.org/officeDocument/2006/relationships/hyperlink" Target="https://thevab.com/insight/left-your-own-devices-june-2024?utm_source=ces-connected-devices&amp;utm_medium=vab-insights&amp;utm_campaign=" TargetMode="External"/><Relationship Id="rId13" Type="http://schemas.openxmlformats.org/officeDocument/2006/relationships/hyperlink" Target="https://thevab.com/insight/what-addressable-tv?utm_source=ces-connected-devices&amp;utm_medium=vab-insights&amp;utm_campaign=" TargetMode="External"/><Relationship Id="rId3" Type="http://schemas.openxmlformats.org/officeDocument/2006/relationships/image" Target="../media/image60.png"/><Relationship Id="rId7" Type="http://schemas.openxmlformats.org/officeDocument/2006/relationships/hyperlink" Target="https://thevab.com/team-board" TargetMode="External"/><Relationship Id="rId12" Type="http://schemas.openxmlformats.org/officeDocument/2006/relationships/image" Target="../media/image63.png"/><Relationship Id="rId17" Type="http://schemas.openxmlformats.org/officeDocument/2006/relationships/image" Target="../media/image66.png"/><Relationship Id="rId2" Type="http://schemas.openxmlformats.org/officeDocument/2006/relationships/hyperlink" Target="https://thevab.com/insight/resolution-embrace-innovation?utm_source=ces-connected-devices&amp;utm_medium=vab-insights&amp;utm_campaign=" TargetMode="External"/><Relationship Id="rId16" Type="http://schemas.openxmlformats.org/officeDocument/2006/relationships/hyperlink" Target="https://thevab.com/insight/shortening-path-purchase?utm_source=ces-connected-devices&amp;utm_medium=vab-insights&amp;utm_campaign=" TargetMode="Externa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hyperlink" Target="https://thevab.com/insight/6-key-ingredients-to-success-in-streaming?utm_source=ces-connected-devices&amp;utm_medium=vab-insights&amp;utm_campaign=" TargetMode="External"/><Relationship Id="rId5" Type="http://schemas.openxmlformats.org/officeDocument/2006/relationships/hyperlink" Target="https://thevab.com/" TargetMode="External"/><Relationship Id="rId15" Type="http://schemas.openxmlformats.org/officeDocument/2006/relationships/image" Target="../media/image65.png"/><Relationship Id="rId10" Type="http://schemas.openxmlformats.org/officeDocument/2006/relationships/image" Target="../media/image62.jpeg"/><Relationship Id="rId4" Type="http://schemas.openxmlformats.org/officeDocument/2006/relationships/image" Target="../media/image61.jpeg"/><Relationship Id="rId9" Type="http://schemas.openxmlformats.org/officeDocument/2006/relationships/hyperlink" Target="https://thevab.com/insight/staying-current-on-streaming-2024?utm_source=ces-connected-devices&amp;utm_medium=vab-insights&amp;utm_campaign=\" TargetMode="External"/><Relationship Id="rId14" Type="http://schemas.openxmlformats.org/officeDocument/2006/relationships/image" Target="../media/image64.png"/></Relationships>
</file>

<file path=ppt/slides/_rels/slide2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hyperlink" Target="https://thevab.com/" TargetMode="Externa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68.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slide" Target="slide15.xml"/><Relationship Id="rId18" Type="http://schemas.openxmlformats.org/officeDocument/2006/relationships/image" Target="../media/image21.png"/><Relationship Id="rId26" Type="http://schemas.openxmlformats.org/officeDocument/2006/relationships/image" Target="../media/image25.png"/><Relationship Id="rId3" Type="http://schemas.openxmlformats.org/officeDocument/2006/relationships/slide" Target="slide7.xml"/><Relationship Id="rId21" Type="http://schemas.openxmlformats.org/officeDocument/2006/relationships/slide" Target="slide20.xml"/><Relationship Id="rId7" Type="http://schemas.openxmlformats.org/officeDocument/2006/relationships/slide" Target="slide8.xml"/><Relationship Id="rId12" Type="http://schemas.openxmlformats.org/officeDocument/2006/relationships/image" Target="../media/image18.png"/><Relationship Id="rId17" Type="http://schemas.openxmlformats.org/officeDocument/2006/relationships/slide" Target="slide13.xml"/><Relationship Id="rId25" Type="http://schemas.openxmlformats.org/officeDocument/2006/relationships/slide" Target="slide18.xml"/><Relationship Id="rId2" Type="http://schemas.openxmlformats.org/officeDocument/2006/relationships/image" Target="../media/image13.png"/><Relationship Id="rId16" Type="http://schemas.openxmlformats.org/officeDocument/2006/relationships/image" Target="../media/image20.png"/><Relationship Id="rId20" Type="http://schemas.openxmlformats.org/officeDocument/2006/relationships/image" Target="../media/image22.png"/><Relationship Id="rId29" Type="http://schemas.openxmlformats.org/officeDocument/2006/relationships/slide" Target="slide10.xml"/><Relationship Id="rId1" Type="http://schemas.openxmlformats.org/officeDocument/2006/relationships/slideLayout" Target="../slideLayouts/slideLayout38.xml"/><Relationship Id="rId6" Type="http://schemas.openxmlformats.org/officeDocument/2006/relationships/image" Target="../media/image15.png"/><Relationship Id="rId11" Type="http://schemas.openxmlformats.org/officeDocument/2006/relationships/slide" Target="slide9.xml"/><Relationship Id="rId24" Type="http://schemas.openxmlformats.org/officeDocument/2006/relationships/image" Target="../media/image24.png"/><Relationship Id="rId5" Type="http://schemas.openxmlformats.org/officeDocument/2006/relationships/slide" Target="slide19.xml"/><Relationship Id="rId15" Type="http://schemas.openxmlformats.org/officeDocument/2006/relationships/slide" Target="slide11.xml"/><Relationship Id="rId23" Type="http://schemas.openxmlformats.org/officeDocument/2006/relationships/slide" Target="slide17.xml"/><Relationship Id="rId28" Type="http://schemas.openxmlformats.org/officeDocument/2006/relationships/image" Target="../media/image26.png"/><Relationship Id="rId10" Type="http://schemas.openxmlformats.org/officeDocument/2006/relationships/image" Target="../media/image17.png"/><Relationship Id="rId19" Type="http://schemas.openxmlformats.org/officeDocument/2006/relationships/slide" Target="slide12.xml"/><Relationship Id="rId4" Type="http://schemas.openxmlformats.org/officeDocument/2006/relationships/image" Target="../media/image14.png"/><Relationship Id="rId9" Type="http://schemas.openxmlformats.org/officeDocument/2006/relationships/slide" Target="slide14.xml"/><Relationship Id="rId14" Type="http://schemas.openxmlformats.org/officeDocument/2006/relationships/image" Target="../media/image19.png"/><Relationship Id="rId22" Type="http://schemas.openxmlformats.org/officeDocument/2006/relationships/image" Target="../media/image23.png"/><Relationship Id="rId27" Type="http://schemas.openxmlformats.org/officeDocument/2006/relationships/slide" Target="slide16.xml"/><Relationship Id="rId30"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3.png"/><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8.jpeg"/><Relationship Id="rId1" Type="http://schemas.openxmlformats.org/officeDocument/2006/relationships/slideLayout" Target="../slideLayouts/slideLayout38.xm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4.xml"/><Relationship Id="rId1" Type="http://schemas.openxmlformats.org/officeDocument/2006/relationships/slideLayout" Target="../slideLayouts/slideLayout38.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0.jpeg"/><Relationship Id="rId1" Type="http://schemas.openxmlformats.org/officeDocument/2006/relationships/slideLayout" Target="../slideLayouts/slideLayout38.xml"/><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13.png"/><Relationship Id="rId1" Type="http://schemas.openxmlformats.org/officeDocument/2006/relationships/slideLayout" Target="../slideLayouts/slideLayout38.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A3DD73B-7FB7-6869-A245-CA90C4DE1D33}"/>
              </a:ext>
            </a:extLst>
          </p:cNvPr>
          <p:cNvPicPr>
            <a:picLocks noChangeAspect="1"/>
          </p:cNvPicPr>
          <p:nvPr/>
        </p:nvPicPr>
        <p:blipFill>
          <a:blip r:embed="rId3" cstate="hqprint">
            <a:extLst>
              <a:ext uri="{28A0092B-C50C-407E-A947-70E740481C1C}">
                <a14:useLocalDpi xmlns:a14="http://schemas.microsoft.com/office/drawing/2010/main"/>
              </a:ext>
            </a:extLst>
          </a:blip>
          <a:srcRect b="-13"/>
          <a:stretch/>
        </p:blipFill>
        <p:spPr>
          <a:xfrm>
            <a:off x="6228080" y="918"/>
            <a:ext cx="5963920" cy="6858000"/>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6B4137A1-220B-CE2C-37E8-133ECAD0828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38300" y="1746558"/>
            <a:ext cx="3210535" cy="1394388"/>
          </a:xfrm>
          <a:prstGeom prst="rect">
            <a:avLst/>
          </a:prstGeom>
        </p:spPr>
      </p:pic>
      <p:sp>
        <p:nvSpPr>
          <p:cNvPr id="10" name="Title 9">
            <a:extLst>
              <a:ext uri="{FF2B5EF4-FFF2-40B4-BE49-F238E27FC236}">
                <a16:creationId xmlns:a16="http://schemas.microsoft.com/office/drawing/2014/main" id="{0C38B446-4C07-42BF-B42F-5E8AEE13A36B}"/>
              </a:ext>
            </a:extLst>
          </p:cNvPr>
          <p:cNvSpPr>
            <a:spLocks noGrp="1"/>
          </p:cNvSpPr>
          <p:nvPr>
            <p:ph type="title"/>
          </p:nvPr>
        </p:nvSpPr>
        <p:spPr>
          <a:xfrm>
            <a:off x="78038" y="3423304"/>
            <a:ext cx="6017961" cy="190953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ED3C8D"/>
                </a:solidFill>
                <a:effectLst/>
                <a:uLnTx/>
                <a:uFillTx/>
                <a:latin typeface="Helvetica" pitchFamily="2" charset="0"/>
                <a:ea typeface="+mn-ea"/>
                <a:cs typeface="+mn-cs"/>
              </a:rPr>
              <a:t>Left To Your Own (Connected) Devices</a:t>
            </a:r>
            <a:br>
              <a:rPr kumimoji="0" lang="en-US" sz="3000" b="1" i="0" u="none" strike="noStrike" kern="1200" cap="none" spc="0" normalizeH="0" baseline="0" noProof="0">
                <a:ln>
                  <a:noFill/>
                </a:ln>
                <a:solidFill>
                  <a:srgbClr val="ED3C8D"/>
                </a:solidFill>
                <a:effectLst/>
                <a:uLnTx/>
                <a:uFillTx/>
                <a:latin typeface="Helvetica" pitchFamily="2" charset="0"/>
                <a:ea typeface="+mn-ea"/>
                <a:cs typeface="+mn-cs"/>
              </a:rPr>
            </a:br>
            <a:r>
              <a:rPr kumimoji="0" lang="en-US" sz="2000" b="1" i="0" u="none" strike="noStrike" kern="1200" cap="none" spc="0" normalizeH="0" baseline="0" noProof="0">
                <a:ln>
                  <a:noFill/>
                </a:ln>
                <a:solidFill>
                  <a:srgbClr val="00BFF2"/>
                </a:solidFill>
                <a:effectLst/>
                <a:uLnTx/>
                <a:uFillTx/>
                <a:latin typeface="Helvetica" pitchFamily="2" charset="0"/>
                <a:ea typeface="+mn-ea"/>
                <a:cs typeface="+mn-cs"/>
              </a:rPr>
              <a:t>Examining How Consumers Are Embracing Smart Technology In Their Everyday Lives</a:t>
            </a:r>
            <a:endParaRPr kumimoji="0" lang="en-US" sz="2600" b="1" i="0" u="none" strike="noStrike" kern="1200" cap="none" spc="0" normalizeH="0" baseline="0" noProof="0">
              <a:ln>
                <a:noFill/>
              </a:ln>
              <a:solidFill>
                <a:srgbClr val="00BFF2"/>
              </a:solidFill>
              <a:effectLst/>
              <a:uLnTx/>
              <a:uFillTx/>
              <a:latin typeface="Helvetica" pitchFamily="2" charset="0"/>
              <a:ea typeface="+mn-ea"/>
              <a:cs typeface="+mn-cs"/>
            </a:endParaRPr>
          </a:p>
        </p:txBody>
      </p:sp>
      <p:grpSp>
        <p:nvGrpSpPr>
          <p:cNvPr id="7" name="Group 6">
            <a:extLst>
              <a:ext uri="{FF2B5EF4-FFF2-40B4-BE49-F238E27FC236}">
                <a16:creationId xmlns:a16="http://schemas.microsoft.com/office/drawing/2014/main" id="{BD3F90D8-EC4F-44E3-8868-8951815070FB}"/>
              </a:ext>
            </a:extLst>
          </p:cNvPr>
          <p:cNvGrpSpPr/>
          <p:nvPr/>
        </p:nvGrpSpPr>
        <p:grpSpPr>
          <a:xfrm>
            <a:off x="2287132" y="4464"/>
            <a:ext cx="3945586" cy="2672574"/>
            <a:chOff x="-15240" y="-13657"/>
            <a:chExt cx="4721216" cy="2686231"/>
          </a:xfrm>
        </p:grpSpPr>
        <p:sp>
          <p:nvSpPr>
            <p:cNvPr id="8" name="Freeform: Shape 7">
              <a:extLst>
                <a:ext uri="{FF2B5EF4-FFF2-40B4-BE49-F238E27FC236}">
                  <a16:creationId xmlns:a16="http://schemas.microsoft.com/office/drawing/2014/main" id="{8BF951BE-118C-48F7-BE62-B39D2B4FC56A}"/>
                </a:ext>
              </a:extLst>
            </p:cNvPr>
            <p:cNvSpPr/>
            <p:nvPr userDrawn="1"/>
          </p:nvSpPr>
          <p:spPr>
            <a:xfrm>
              <a:off x="-15240" y="-13657"/>
              <a:ext cx="4721216" cy="2686231"/>
            </a:xfrm>
            <a:custGeom>
              <a:avLst/>
              <a:gdLst>
                <a:gd name="connsiteX0" fmla="*/ 0 w 4721216"/>
                <a:gd name="connsiteY0" fmla="*/ 0 h 2686231"/>
                <a:gd name="connsiteX1" fmla="*/ 4721216 w 4721216"/>
                <a:gd name="connsiteY1" fmla="*/ 0 h 2686231"/>
                <a:gd name="connsiteX2" fmla="*/ 4721216 w 4721216"/>
                <a:gd name="connsiteY2" fmla="*/ 2686231 h 2686231"/>
                <a:gd name="connsiteX3" fmla="*/ 1395884 w 4721216"/>
                <a:gd name="connsiteY3" fmla="*/ 1201749 h 2686231"/>
                <a:gd name="connsiteX4" fmla="*/ 78852 w 4721216"/>
                <a:gd name="connsiteY4" fmla="*/ 612473 h 2686231"/>
                <a:gd name="connsiteX5" fmla="*/ 0 w 4721216"/>
                <a:gd name="connsiteY5" fmla="*/ 576331 h 268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21216" h="2686231">
                  <a:moveTo>
                    <a:pt x="0" y="0"/>
                  </a:moveTo>
                  <a:lnTo>
                    <a:pt x="4721216" y="0"/>
                  </a:lnTo>
                  <a:lnTo>
                    <a:pt x="4721216" y="2686231"/>
                  </a:lnTo>
                  <a:lnTo>
                    <a:pt x="1395884" y="1201749"/>
                  </a:lnTo>
                  <a:cubicBezTo>
                    <a:pt x="1088473" y="1072268"/>
                    <a:pt x="486065" y="798907"/>
                    <a:pt x="78852" y="612473"/>
                  </a:cubicBezTo>
                  <a:lnTo>
                    <a:pt x="0" y="576331"/>
                  </a:lnTo>
                  <a:close/>
                </a:path>
              </a:pathLst>
            </a:custGeom>
            <a:solidFill>
              <a:srgbClr val="130F4A"/>
            </a:solidFill>
            <a:ln w="5302"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13" name="Freeform: Shape 12">
              <a:extLst>
                <a:ext uri="{FF2B5EF4-FFF2-40B4-BE49-F238E27FC236}">
                  <a16:creationId xmlns:a16="http://schemas.microsoft.com/office/drawing/2014/main" id="{5AE5D4B1-D529-4069-92AA-16E1B391A6BF}"/>
                </a:ext>
              </a:extLst>
            </p:cNvPr>
            <p:cNvSpPr/>
            <p:nvPr/>
          </p:nvSpPr>
          <p:spPr>
            <a:xfrm>
              <a:off x="34005" y="23167"/>
              <a:ext cx="1331681" cy="1155444"/>
            </a:xfrm>
            <a:custGeom>
              <a:avLst/>
              <a:gdLst>
                <a:gd name="connsiteX0" fmla="*/ 0 w 1421708"/>
                <a:gd name="connsiteY0" fmla="*/ 591848 h 1222125"/>
                <a:gd name="connsiteX1" fmla="*/ 1421708 w 1421708"/>
                <a:gd name="connsiteY1" fmla="*/ 1222125 h 1222125"/>
                <a:gd name="connsiteX2" fmla="*/ 1421708 w 1421708"/>
                <a:gd name="connsiteY2" fmla="*/ 0 h 1222125"/>
              </a:gdLst>
              <a:ahLst/>
              <a:cxnLst>
                <a:cxn ang="0">
                  <a:pos x="connsiteX0" y="connsiteY0"/>
                </a:cxn>
                <a:cxn ang="0">
                  <a:pos x="connsiteX1" y="connsiteY1"/>
                </a:cxn>
                <a:cxn ang="0">
                  <a:pos x="connsiteX2" y="connsiteY2"/>
                </a:cxn>
              </a:cxnLst>
              <a:rect l="l" t="t" r="r" b="b"/>
              <a:pathLst>
                <a:path w="1421708" h="1222125">
                  <a:moveTo>
                    <a:pt x="0" y="591848"/>
                  </a:moveTo>
                  <a:lnTo>
                    <a:pt x="1421708" y="1222125"/>
                  </a:lnTo>
                  <a:lnTo>
                    <a:pt x="1421708" y="0"/>
                  </a:lnTo>
                  <a:close/>
                </a:path>
              </a:pathLst>
            </a:custGeom>
            <a:solidFill>
              <a:schemeClr val="accent1"/>
            </a:solidFill>
            <a:ln w="53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14" name="Freeform: Shape 13">
              <a:extLst>
                <a:ext uri="{FF2B5EF4-FFF2-40B4-BE49-F238E27FC236}">
                  <a16:creationId xmlns:a16="http://schemas.microsoft.com/office/drawing/2014/main" id="{630020BB-B5A9-48CC-9939-C1F42A09A502}"/>
                </a:ext>
              </a:extLst>
            </p:cNvPr>
            <p:cNvSpPr/>
            <p:nvPr/>
          </p:nvSpPr>
          <p:spPr>
            <a:xfrm>
              <a:off x="1365686" y="616973"/>
              <a:ext cx="1331731" cy="1155444"/>
            </a:xfrm>
            <a:custGeom>
              <a:avLst/>
              <a:gdLst>
                <a:gd name="connsiteX0" fmla="*/ 0 w 1421761"/>
                <a:gd name="connsiteY0" fmla="*/ 591794 h 1222125"/>
                <a:gd name="connsiteX1" fmla="*/ 1421761 w 1421761"/>
                <a:gd name="connsiteY1" fmla="*/ 1222125 h 1222125"/>
                <a:gd name="connsiteX2" fmla="*/ 1421761 w 1421761"/>
                <a:gd name="connsiteY2" fmla="*/ 0 h 1222125"/>
              </a:gdLst>
              <a:ahLst/>
              <a:cxnLst>
                <a:cxn ang="0">
                  <a:pos x="connsiteX0" y="connsiteY0"/>
                </a:cxn>
                <a:cxn ang="0">
                  <a:pos x="connsiteX1" y="connsiteY1"/>
                </a:cxn>
                <a:cxn ang="0">
                  <a:pos x="connsiteX2" y="connsiteY2"/>
                </a:cxn>
              </a:cxnLst>
              <a:rect l="l" t="t" r="r" b="b"/>
              <a:pathLst>
                <a:path w="1421761" h="1222125">
                  <a:moveTo>
                    <a:pt x="0" y="591794"/>
                  </a:moveTo>
                  <a:lnTo>
                    <a:pt x="1421761" y="1222125"/>
                  </a:lnTo>
                  <a:lnTo>
                    <a:pt x="1421761" y="0"/>
                  </a:lnTo>
                  <a:close/>
                </a:path>
              </a:pathLst>
            </a:custGeom>
            <a:solidFill>
              <a:schemeClr val="accent2"/>
            </a:solidFill>
            <a:ln w="53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15" name="Freeform: Shape 14">
              <a:extLst>
                <a:ext uri="{FF2B5EF4-FFF2-40B4-BE49-F238E27FC236}">
                  <a16:creationId xmlns:a16="http://schemas.microsoft.com/office/drawing/2014/main" id="{2BA9919E-8757-47EA-AF29-47E3FDC08853}"/>
                </a:ext>
              </a:extLst>
            </p:cNvPr>
            <p:cNvSpPr/>
            <p:nvPr/>
          </p:nvSpPr>
          <p:spPr>
            <a:xfrm>
              <a:off x="1365686" y="23167"/>
              <a:ext cx="1331731" cy="1155444"/>
            </a:xfrm>
            <a:custGeom>
              <a:avLst/>
              <a:gdLst>
                <a:gd name="connsiteX0" fmla="*/ 1421761 w 1421761"/>
                <a:gd name="connsiteY0" fmla="*/ 630278 h 1222125"/>
                <a:gd name="connsiteX1" fmla="*/ 0 w 1421761"/>
                <a:gd name="connsiteY1" fmla="*/ 0 h 1222125"/>
                <a:gd name="connsiteX2" fmla="*/ 0 w 1421761"/>
                <a:gd name="connsiteY2" fmla="*/ 1222125 h 1222125"/>
              </a:gdLst>
              <a:ahLst/>
              <a:cxnLst>
                <a:cxn ang="0">
                  <a:pos x="connsiteX0" y="connsiteY0"/>
                </a:cxn>
                <a:cxn ang="0">
                  <a:pos x="connsiteX1" y="connsiteY1"/>
                </a:cxn>
                <a:cxn ang="0">
                  <a:pos x="connsiteX2" y="connsiteY2"/>
                </a:cxn>
              </a:cxnLst>
              <a:rect l="l" t="t" r="r" b="b"/>
              <a:pathLst>
                <a:path w="1421761" h="1222125">
                  <a:moveTo>
                    <a:pt x="1421761" y="630278"/>
                  </a:moveTo>
                  <a:lnTo>
                    <a:pt x="0" y="0"/>
                  </a:lnTo>
                  <a:lnTo>
                    <a:pt x="0" y="1222125"/>
                  </a:lnTo>
                  <a:close/>
                </a:path>
              </a:pathLst>
            </a:custGeom>
            <a:solidFill>
              <a:schemeClr val="bg1"/>
            </a:solidFill>
            <a:ln w="53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16" name="Freeform: Shape 15">
              <a:extLst>
                <a:ext uri="{FF2B5EF4-FFF2-40B4-BE49-F238E27FC236}">
                  <a16:creationId xmlns:a16="http://schemas.microsoft.com/office/drawing/2014/main" id="{49362404-B0D3-4845-81C6-4BB463DC0FB9}"/>
                </a:ext>
              </a:extLst>
            </p:cNvPr>
            <p:cNvSpPr/>
            <p:nvPr/>
          </p:nvSpPr>
          <p:spPr>
            <a:xfrm>
              <a:off x="2704627" y="-13656"/>
              <a:ext cx="1495109" cy="633867"/>
            </a:xfrm>
            <a:custGeom>
              <a:avLst/>
              <a:gdLst>
                <a:gd name="connsiteX0" fmla="*/ 0 w 1495109"/>
                <a:gd name="connsiteY0" fmla="*/ 0 h 633867"/>
                <a:gd name="connsiteX1" fmla="*/ 1482463 w 1495109"/>
                <a:gd name="connsiteY1" fmla="*/ 0 h 633867"/>
                <a:gd name="connsiteX2" fmla="*/ 1495109 w 1495109"/>
                <a:gd name="connsiteY2" fmla="*/ 5659 h 633867"/>
                <a:gd name="connsiteX3" fmla="*/ 0 w 1495109"/>
                <a:gd name="connsiteY3" fmla="*/ 633867 h 633867"/>
              </a:gdLst>
              <a:ahLst/>
              <a:cxnLst>
                <a:cxn ang="0">
                  <a:pos x="connsiteX0" y="connsiteY0"/>
                </a:cxn>
                <a:cxn ang="0">
                  <a:pos x="connsiteX1" y="connsiteY1"/>
                </a:cxn>
                <a:cxn ang="0">
                  <a:pos x="connsiteX2" y="connsiteY2"/>
                </a:cxn>
                <a:cxn ang="0">
                  <a:pos x="connsiteX3" y="connsiteY3"/>
                </a:cxn>
              </a:cxnLst>
              <a:rect l="l" t="t" r="r" b="b"/>
              <a:pathLst>
                <a:path w="1495109" h="633867">
                  <a:moveTo>
                    <a:pt x="0" y="0"/>
                  </a:moveTo>
                  <a:lnTo>
                    <a:pt x="1482463" y="0"/>
                  </a:lnTo>
                  <a:lnTo>
                    <a:pt x="1495109" y="5659"/>
                  </a:lnTo>
                  <a:lnTo>
                    <a:pt x="0" y="633867"/>
                  </a:lnTo>
                  <a:close/>
                </a:path>
              </a:pathLst>
            </a:custGeom>
            <a:solidFill>
              <a:schemeClr val="bg1"/>
            </a:solidFill>
            <a:ln w="5302"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grpSp>
      <p:pic>
        <p:nvPicPr>
          <p:cNvPr id="17" name="Picture 16">
            <a:extLst>
              <a:ext uri="{FF2B5EF4-FFF2-40B4-BE49-F238E27FC236}">
                <a16:creationId xmlns:a16="http://schemas.microsoft.com/office/drawing/2014/main" id="{53695B08-4C51-48A9-9D95-575DF10616D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039" y="36637"/>
            <a:ext cx="1712662" cy="597361"/>
          </a:xfrm>
          <a:prstGeom prst="rect">
            <a:avLst/>
          </a:prstGeom>
          <a:ln>
            <a:solidFill>
              <a:srgbClr val="00BFF2"/>
            </a:solidFill>
          </a:ln>
        </p:spPr>
      </p:pic>
      <p:pic>
        <p:nvPicPr>
          <p:cNvPr id="19" name="Picture 18" descr="A picture containing text&#10;&#10;Description automatically generated">
            <a:extLst>
              <a:ext uri="{FF2B5EF4-FFF2-40B4-BE49-F238E27FC236}">
                <a16:creationId xmlns:a16="http://schemas.microsoft.com/office/drawing/2014/main" id="{649CC1AD-4096-4C1B-8491-A834E6E4386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12206" y="5705004"/>
            <a:ext cx="2523582" cy="879183"/>
          </a:xfrm>
          <a:prstGeom prst="rect">
            <a:avLst/>
          </a:prstGeom>
        </p:spPr>
      </p:pic>
      <p:pic>
        <p:nvPicPr>
          <p:cNvPr id="12" name="Graphic 11">
            <a:extLst>
              <a:ext uri="{FF2B5EF4-FFF2-40B4-BE49-F238E27FC236}">
                <a16:creationId xmlns:a16="http://schemas.microsoft.com/office/drawing/2014/main" id="{4C3BDC65-8D60-4B6A-A6E4-F284D2B2831F}"/>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r="39630" b="36230"/>
          <a:stretch>
            <a:fillRect/>
          </a:stretch>
        </p:blipFill>
        <p:spPr>
          <a:xfrm>
            <a:off x="6230263" y="2677038"/>
            <a:ext cx="5961737" cy="4191122"/>
          </a:xfrm>
          <a:custGeom>
            <a:avLst/>
            <a:gdLst>
              <a:gd name="connsiteX0" fmla="*/ 0 w 7084331"/>
              <a:gd name="connsiteY0" fmla="*/ 0 h 4191122"/>
              <a:gd name="connsiteX1" fmla="*/ 7084331 w 7084331"/>
              <a:gd name="connsiteY1" fmla="*/ 0 h 4191122"/>
              <a:gd name="connsiteX2" fmla="*/ 7084331 w 7084331"/>
              <a:gd name="connsiteY2" fmla="*/ 4191122 h 4191122"/>
              <a:gd name="connsiteX3" fmla="*/ 0 w 7084331"/>
              <a:gd name="connsiteY3" fmla="*/ 4191122 h 4191122"/>
            </a:gdLst>
            <a:ahLst/>
            <a:cxnLst>
              <a:cxn ang="0">
                <a:pos x="connsiteX0" y="connsiteY0"/>
              </a:cxn>
              <a:cxn ang="0">
                <a:pos x="connsiteX1" y="connsiteY1"/>
              </a:cxn>
              <a:cxn ang="0">
                <a:pos x="connsiteX2" y="connsiteY2"/>
              </a:cxn>
              <a:cxn ang="0">
                <a:pos x="connsiteX3" y="connsiteY3"/>
              </a:cxn>
            </a:cxnLst>
            <a:rect l="l" t="t" r="r" b="b"/>
            <a:pathLst>
              <a:path w="7084331" h="4191122">
                <a:moveTo>
                  <a:pt x="0" y="0"/>
                </a:moveTo>
                <a:lnTo>
                  <a:pt x="7084331" y="0"/>
                </a:lnTo>
                <a:lnTo>
                  <a:pt x="7084331" y="4191122"/>
                </a:lnTo>
                <a:lnTo>
                  <a:pt x="0" y="4191122"/>
                </a:lnTo>
                <a:close/>
              </a:path>
            </a:pathLst>
          </a:custGeom>
        </p:spPr>
      </p:pic>
    </p:spTree>
    <p:extLst>
      <p:ext uri="{BB962C8B-B14F-4D97-AF65-F5344CB8AC3E}">
        <p14:creationId xmlns:p14="http://schemas.microsoft.com/office/powerpoint/2010/main" val="790422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FDD8D-5896-6B6E-173E-3C56D8B9E5DA}"/>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86AE91AD-EF71-E8A8-D257-9C0431D4241D}"/>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3" y="1702424"/>
            <a:ext cx="5174028" cy="4470576"/>
          </a:xfrm>
          <a:prstGeom prst="rect">
            <a:avLst/>
          </a:prstGeom>
        </p:spPr>
      </p:pic>
      <p:sp>
        <p:nvSpPr>
          <p:cNvPr id="10" name="Rectangle 9">
            <a:extLst>
              <a:ext uri="{FF2B5EF4-FFF2-40B4-BE49-F238E27FC236}">
                <a16:creationId xmlns:a16="http://schemas.microsoft.com/office/drawing/2014/main" id="{D2392303-4327-905C-690B-B16D5A8AEAE4}"/>
              </a:ext>
            </a:extLst>
          </p:cNvPr>
          <p:cNvSpPr>
            <a:spLocks/>
          </p:cNvSpPr>
          <p:nvPr/>
        </p:nvSpPr>
        <p:spPr>
          <a:xfrm>
            <a:off x="0" y="1705252"/>
            <a:ext cx="5174031" cy="4470575"/>
          </a:xfrm>
          <a:prstGeom prst="rect">
            <a:avLst/>
          </a:prstGeom>
          <a:solidFill>
            <a:srgbClr val="1B146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34FD0880-CFE0-F386-50D0-A287FDE1D5D9}"/>
              </a:ext>
            </a:extLst>
          </p:cNvPr>
          <p:cNvSpPr/>
          <p:nvPr/>
        </p:nvSpPr>
        <p:spPr>
          <a:xfrm>
            <a:off x="238539" y="440921"/>
            <a:ext cx="11931941"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ED3C8D"/>
                </a:solidFill>
                <a:effectLst/>
                <a:uLnTx/>
                <a:uFillTx/>
                <a:latin typeface="Helvetica" panose="020B0604020202020204" pitchFamily="34" charset="0"/>
                <a:ea typeface="Calibri" panose="020F0502020204030204" pitchFamily="34" charset="0"/>
                <a:cs typeface="Arial" panose="020B0604020202020204" pitchFamily="34" charset="0"/>
              </a:rPr>
              <a:t>Tablets:</a:t>
            </a:r>
            <a:r>
              <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Calibri" panose="020F0502020204030204" pitchFamily="34" charset="0"/>
                <a:cs typeface="Arial" panose="020B0604020202020204" pitchFamily="34" charset="0"/>
              </a:rPr>
              <a:t> </a:t>
            </a:r>
            <a:r>
              <a:rPr lang="en-US" sz="2600" b="1">
                <a:solidFill>
                  <a:srgbClr val="1B1464"/>
                </a:solidFill>
                <a:latin typeface="Helvetica" panose="020B0604020202020204" pitchFamily="34" charset="0"/>
                <a:ea typeface="Calibri" panose="020F0502020204030204" pitchFamily="34" charset="0"/>
                <a:cs typeface="Arial" panose="020B0604020202020204" pitchFamily="34" charset="0"/>
              </a:rPr>
              <a:t>Penetration has slowed at nearly two-thirds of adults </a:t>
            </a:r>
            <a:r>
              <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Calibri" panose="020F0502020204030204" pitchFamily="34" charset="0"/>
                <a:cs typeface="Arial" panose="020B0604020202020204" pitchFamily="34" charset="0"/>
              </a:rPr>
              <a:t>with the primary activities being search, communications, gaming and shopping</a:t>
            </a:r>
            <a:endParaRPr kumimoji="0" lang="en-US" sz="2600" b="0" i="0" u="none" strike="noStrike" kern="1200" cap="none" spc="0" normalizeH="0" baseline="0" noProof="0">
              <a:ln>
                <a:noFill/>
              </a:ln>
              <a:solidFill>
                <a:srgbClr val="1B1464"/>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24B033DF-FD7F-8717-4F75-A879D246DEB2}"/>
              </a:ext>
            </a:extLst>
          </p:cNvPr>
          <p:cNvSpPr txBox="1"/>
          <p:nvPr/>
        </p:nvSpPr>
        <p:spPr>
          <a:xfrm>
            <a:off x="504917" y="6188983"/>
            <a:ext cx="11538916" cy="338554"/>
          </a:xfrm>
          <a:prstGeom prst="rect">
            <a:avLst/>
          </a:prstGeom>
          <a:noFill/>
        </p:spPr>
        <p:txBody>
          <a:bodyPr wrap="square" rtlCol="0">
            <a:spAutoFit/>
          </a:bodyPr>
          <a:lstStyle/>
          <a:p>
            <a:pPr>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a:t>
            </a:r>
            <a:r>
              <a:rPr kumimoji="0" lang="en-US" sz="800" b="0" u="none" strike="noStrike" kern="1200" cap="none" spc="0" normalizeH="0" baseline="0" noProof="0">
                <a:ln>
                  <a:noFill/>
                </a:ln>
                <a:solidFill>
                  <a:srgbClr val="1B1464"/>
                </a:solidFill>
                <a:effectLst/>
                <a:uLnTx/>
                <a:uFillTx/>
                <a:latin typeface="Helvetica" panose="020B0403020202020204" pitchFamily="34" charset="0"/>
                <a:ea typeface="+mn-ea"/>
                <a:cs typeface="+mn-cs"/>
              </a:rPr>
              <a:t>VAB analysis of MRI-Simmons </a:t>
            </a:r>
            <a:r>
              <a:rPr lang="en-US" sz="800">
                <a:solidFill>
                  <a:srgbClr val="1B1464"/>
                </a:solidFill>
                <a:latin typeface="Helvetica" panose="020B0403020202020204" pitchFamily="34" charset="0"/>
              </a:rPr>
              <a:t>Fall</a:t>
            </a:r>
            <a:r>
              <a:rPr kumimoji="0" lang="en-US" sz="800" b="0" u="none" strike="noStrike" kern="1200" cap="none" spc="0" normalizeH="0" baseline="0" noProof="0">
                <a:ln>
                  <a:noFill/>
                </a:ln>
                <a:solidFill>
                  <a:srgbClr val="1B1464"/>
                </a:solidFill>
                <a:effectLst/>
                <a:uLnTx/>
                <a:uFillTx/>
                <a:latin typeface="Helvetica" panose="020B0403020202020204" pitchFamily="34" charset="0"/>
                <a:ea typeface="+mn-ea"/>
                <a:cs typeface="+mn-cs"/>
              </a:rPr>
              <a:t> </a:t>
            </a:r>
            <a:r>
              <a:rPr lang="en-US" sz="800">
                <a:solidFill>
                  <a:srgbClr val="1B1464"/>
                </a:solidFill>
                <a:latin typeface="Helvetica" panose="020B0403020202020204" pitchFamily="34" charset="0"/>
              </a:rPr>
              <a:t>2014 – 2024 </a:t>
            </a:r>
            <a:r>
              <a:rPr kumimoji="0" lang="en-US" sz="800" b="0" u="none" strike="noStrike" kern="1200" cap="none" spc="0" normalizeH="0" baseline="0" noProof="0">
                <a:ln>
                  <a:noFill/>
                </a:ln>
                <a:solidFill>
                  <a:srgbClr val="1B1464"/>
                </a:solidFill>
                <a:effectLst/>
                <a:uLnTx/>
                <a:uFillTx/>
                <a:latin typeface="Helvetica" panose="020B0403020202020204" pitchFamily="34" charset="0"/>
                <a:ea typeface="+mn-ea"/>
                <a:cs typeface="+mn-cs"/>
              </a:rPr>
              <a:t>USA study, A18+. </a:t>
            </a:r>
            <a:r>
              <a:rPr lang="en-US" sz="800">
                <a:solidFill>
                  <a:srgbClr val="1B1464"/>
                </a:solidFill>
                <a:latin typeface="Helvetica" panose="020B0403020202020204" pitchFamily="34" charset="0"/>
              </a:rPr>
              <a:t>*VAB analysis of ARF DASH study, Spring 2024. Based on survey of 10,000 A18+. Q28: For what purposes do you regularly use tablet 1? ‘Tablet 1’ refers to respondents’ primary tablet. Based on respondent weighting.</a:t>
            </a:r>
            <a:endPar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pic>
        <p:nvPicPr>
          <p:cNvPr id="4" name="Picture 3">
            <a:extLst>
              <a:ext uri="{FF2B5EF4-FFF2-40B4-BE49-F238E27FC236}">
                <a16:creationId xmlns:a16="http://schemas.microsoft.com/office/drawing/2014/main" id="{D9FF6407-C3F4-8321-5613-34FBA69E743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A69C4A1F-A861-1CB7-0779-BF83FE38F41C}"/>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2A54FB10-97F6-6D9E-89FD-7EB3049B8917}"/>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20" name="Rectangle 19">
            <a:extLst>
              <a:ext uri="{FF2B5EF4-FFF2-40B4-BE49-F238E27FC236}">
                <a16:creationId xmlns:a16="http://schemas.microsoft.com/office/drawing/2014/main" id="{F121D5EA-B3CE-4246-CF03-B0DB69281FE8}"/>
              </a:ext>
            </a:extLst>
          </p:cNvPr>
          <p:cNvSpPr>
            <a:spLocks/>
          </p:cNvSpPr>
          <p:nvPr/>
        </p:nvSpPr>
        <p:spPr>
          <a:xfrm>
            <a:off x="5174030" y="1698993"/>
            <a:ext cx="7017969" cy="4470575"/>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 name="Chart 1">
            <a:extLst>
              <a:ext uri="{FF2B5EF4-FFF2-40B4-BE49-F238E27FC236}">
                <a16:creationId xmlns:a16="http://schemas.microsoft.com/office/drawing/2014/main" id="{63E8AEA0-9302-9D24-0EE3-3ED234A0E329}"/>
              </a:ext>
            </a:extLst>
          </p:cNvPr>
          <p:cNvGraphicFramePr/>
          <p:nvPr>
            <p:extLst>
              <p:ext uri="{D42A27DB-BD31-4B8C-83A1-F6EECF244321}">
                <p14:modId xmlns:p14="http://schemas.microsoft.com/office/powerpoint/2010/main" val="1395654775"/>
              </p:ext>
            </p:extLst>
          </p:nvPr>
        </p:nvGraphicFramePr>
        <p:xfrm>
          <a:off x="5187458" y="2334357"/>
          <a:ext cx="6991112" cy="3786861"/>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CC9512EA-F2E0-4391-DC5F-21083C0F5131}"/>
              </a:ext>
            </a:extLst>
          </p:cNvPr>
          <p:cNvSpPr txBox="1"/>
          <p:nvPr/>
        </p:nvSpPr>
        <p:spPr>
          <a:xfrm>
            <a:off x="5174032" y="1818383"/>
            <a:ext cx="7017968"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For what purposes do you </a:t>
            </a:r>
            <a:r>
              <a:rPr kumimoji="0" lang="en-US" sz="1600" b="1"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regularly use</a:t>
            </a:r>
            <a:r>
              <a:rPr kumimoji="0" lang="en-US" sz="1600" b="1" i="0"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your tablet?*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rgbClr val="1F1A62"/>
                </a:solidFill>
                <a:latin typeface="Helvetica" panose="020B0604020202020204" pitchFamily="34" charset="0"/>
                <a:cs typeface="Helvetica" panose="020B0604020202020204" pitchFamily="34" charset="0"/>
              </a:rPr>
              <a:t>% of respondents</a:t>
            </a:r>
            <a:endParaRPr kumimoji="0" lang="en-US" sz="1600" i="0"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26" name="TextBox 25">
            <a:extLst>
              <a:ext uri="{FF2B5EF4-FFF2-40B4-BE49-F238E27FC236}">
                <a16:creationId xmlns:a16="http://schemas.microsoft.com/office/drawing/2014/main" id="{E47C99A4-8030-6F2A-5ED8-EB37BD737970}"/>
              </a:ext>
            </a:extLst>
          </p:cNvPr>
          <p:cNvSpPr txBox="1"/>
          <p:nvPr/>
        </p:nvSpPr>
        <p:spPr>
          <a:xfrm>
            <a:off x="243" y="1818383"/>
            <a:ext cx="517403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 of adults who have a working tablet or e-reader</a:t>
            </a:r>
          </a:p>
        </p:txBody>
      </p:sp>
      <p:graphicFrame>
        <p:nvGraphicFramePr>
          <p:cNvPr id="35" name="Chart 34">
            <a:extLst>
              <a:ext uri="{FF2B5EF4-FFF2-40B4-BE49-F238E27FC236}">
                <a16:creationId xmlns:a16="http://schemas.microsoft.com/office/drawing/2014/main" id="{6E43EC84-7B67-8876-D0EB-F61EF39F3738}"/>
              </a:ext>
            </a:extLst>
          </p:cNvPr>
          <p:cNvGraphicFramePr/>
          <p:nvPr>
            <p:extLst>
              <p:ext uri="{D42A27DB-BD31-4B8C-83A1-F6EECF244321}">
                <p14:modId xmlns:p14="http://schemas.microsoft.com/office/powerpoint/2010/main" val="3920530782"/>
              </p:ext>
            </p:extLst>
          </p:nvPr>
        </p:nvGraphicFramePr>
        <p:xfrm>
          <a:off x="39320" y="2731851"/>
          <a:ext cx="5095878" cy="31711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42046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13A00-F788-3687-58A5-9D11C57C103B}"/>
            </a:ext>
          </a:extLst>
        </p:cNvPr>
        <p:cNvGrpSpPr/>
        <p:nvPr/>
      </p:nvGrpSpPr>
      <p:grpSpPr>
        <a:xfrm>
          <a:off x="0" y="0"/>
          <a:ext cx="0" cy="0"/>
          <a:chOff x="0" y="0"/>
          <a:chExt cx="0" cy="0"/>
        </a:xfrm>
      </p:grpSpPr>
      <p:pic>
        <p:nvPicPr>
          <p:cNvPr id="29" name="Picture 28" descr="A person holding a video game controller&#10;&#10;Description automatically generated">
            <a:extLst>
              <a:ext uri="{FF2B5EF4-FFF2-40B4-BE49-F238E27FC236}">
                <a16:creationId xmlns:a16="http://schemas.microsoft.com/office/drawing/2014/main" id="{BF68CD2D-4ED2-4652-6D9C-14269FECFC45}"/>
              </a:ext>
            </a:extLst>
          </p:cNvPr>
          <p:cNvPicPr>
            <a:picLocks noChangeAspect="1"/>
          </p:cNvPicPr>
          <p:nvPr/>
        </p:nvPicPr>
        <p:blipFill>
          <a:blip r:embed="rId2" cstate="print">
            <a:extLst>
              <a:ext uri="{28A0092B-C50C-407E-A947-70E740481C1C}">
                <a14:useLocalDpi xmlns:a14="http://schemas.microsoft.com/office/drawing/2010/main"/>
              </a:ext>
            </a:extLst>
          </a:blip>
          <a:srcRect l="13518" t="74" r="3114" b="-74"/>
          <a:stretch/>
        </p:blipFill>
        <p:spPr>
          <a:xfrm>
            <a:off x="7884245" y="1697115"/>
            <a:ext cx="4312023" cy="4466108"/>
          </a:xfrm>
          <a:prstGeom prst="rect">
            <a:avLst/>
          </a:prstGeom>
        </p:spPr>
      </p:pic>
      <p:pic>
        <p:nvPicPr>
          <p:cNvPr id="4" name="Picture 3">
            <a:extLst>
              <a:ext uri="{FF2B5EF4-FFF2-40B4-BE49-F238E27FC236}">
                <a16:creationId xmlns:a16="http://schemas.microsoft.com/office/drawing/2014/main" id="{EF56C49F-8476-D32C-37D0-CE3F2FEF9D6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E119D6A5-6F1B-B83F-78D7-7D98300DA15B}"/>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B44DA323-0E22-6861-6545-09F9DAC08E5D}"/>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1" name="TextBox 10">
            <a:extLst>
              <a:ext uri="{FF2B5EF4-FFF2-40B4-BE49-F238E27FC236}">
                <a16:creationId xmlns:a16="http://schemas.microsoft.com/office/drawing/2014/main" id="{07031CA4-8637-7F49-BC57-C25BB3334174}"/>
              </a:ext>
            </a:extLst>
          </p:cNvPr>
          <p:cNvSpPr txBox="1"/>
          <p:nvPr/>
        </p:nvSpPr>
        <p:spPr>
          <a:xfrm>
            <a:off x="504917" y="6319582"/>
            <a:ext cx="11538916" cy="215444"/>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800" b="0" i="0" u="none" strike="noStrike" cap="none" spc="0" normalizeH="0" baseline="0">
                <a:ln>
                  <a:noFill/>
                </a:ln>
                <a:solidFill>
                  <a:srgbClr val="1B1464"/>
                </a:solidFill>
                <a:effectLst/>
                <a:uLnTx/>
                <a:uFillTx/>
                <a:latin typeface="Helvetica" panose="020B0403020202020204" pitchFamily="34" charset="0"/>
              </a:defRPr>
            </a:lvl1pPr>
          </a:lstStyle>
          <a:p>
            <a:r>
              <a:rPr lang="en-US"/>
              <a:t>Source: EMARKETER, Digital Console Gamers in the U.S., 2019-2027. Internet users of any age who play games through the internet or games that update via the internet at least once per month via a gaming console. </a:t>
            </a:r>
          </a:p>
        </p:txBody>
      </p:sp>
      <p:sp>
        <p:nvSpPr>
          <p:cNvPr id="9" name="Rectangle 8">
            <a:extLst>
              <a:ext uri="{FF2B5EF4-FFF2-40B4-BE49-F238E27FC236}">
                <a16:creationId xmlns:a16="http://schemas.microsoft.com/office/drawing/2014/main" id="{86FE6C95-6B2E-0281-5440-7ACD3F92872C}"/>
              </a:ext>
            </a:extLst>
          </p:cNvPr>
          <p:cNvSpPr/>
          <p:nvPr/>
        </p:nvSpPr>
        <p:spPr>
          <a:xfrm>
            <a:off x="227711" y="440921"/>
            <a:ext cx="11942769"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ED3C8D"/>
                </a:solidFill>
                <a:latin typeface="Helvetica" panose="020B0604020202020204" pitchFamily="34" charset="0"/>
                <a:ea typeface="Calibri" panose="020F0502020204030204" pitchFamily="34" charset="0"/>
                <a:cs typeface="Arial" panose="020B0604020202020204" pitchFamily="34" charset="0"/>
              </a:rPr>
              <a:t>Gaming Consoles:</a:t>
            </a:r>
            <a:r>
              <a:rPr lang="en-US" sz="2600" b="1">
                <a:solidFill>
                  <a:srgbClr val="002060"/>
                </a:solidFill>
                <a:latin typeface="Helvetica" panose="020B0604020202020204" pitchFamily="34" charset="0"/>
                <a:ea typeface="Calibri" panose="020F0502020204030204" pitchFamily="34" charset="0"/>
                <a:cs typeface="Arial" panose="020B0604020202020204" pitchFamily="34" charset="0"/>
              </a:rPr>
              <a:t> </a:t>
            </a:r>
            <a:r>
              <a:rPr lang="en-US" sz="2600" b="1">
                <a:solidFill>
                  <a:srgbClr val="1B1464"/>
                </a:solidFill>
                <a:latin typeface="Helvetica" panose="020B0604020202020204" pitchFamily="34" charset="0"/>
                <a:ea typeface="Calibri" panose="020F0502020204030204" pitchFamily="34" charset="0"/>
                <a:cs typeface="Arial" panose="020B0604020202020204" pitchFamily="34" charset="0"/>
              </a:rPr>
              <a:t>Console gamers are projected to remain relatively consistent at just over one-quarter of the population</a:t>
            </a:r>
            <a:endPar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Calibri" panose="020F050202020403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25DD033B-C176-6768-4501-D0C15BEFCE32}"/>
              </a:ext>
            </a:extLst>
          </p:cNvPr>
          <p:cNvGrpSpPr/>
          <p:nvPr/>
        </p:nvGrpSpPr>
        <p:grpSpPr>
          <a:xfrm>
            <a:off x="0" y="1698727"/>
            <a:ext cx="7884245" cy="4470575"/>
            <a:chOff x="5152511" y="1698727"/>
            <a:chExt cx="7017969" cy="4470575"/>
          </a:xfrm>
        </p:grpSpPr>
        <p:sp>
          <p:nvSpPr>
            <p:cNvPr id="8" name="Rectangle 7">
              <a:extLst>
                <a:ext uri="{FF2B5EF4-FFF2-40B4-BE49-F238E27FC236}">
                  <a16:creationId xmlns:a16="http://schemas.microsoft.com/office/drawing/2014/main" id="{C7BEF174-26EA-AB74-D73F-8D79D9FBE247}"/>
                </a:ext>
              </a:extLst>
            </p:cNvPr>
            <p:cNvSpPr>
              <a:spLocks/>
            </p:cNvSpPr>
            <p:nvPr/>
          </p:nvSpPr>
          <p:spPr>
            <a:xfrm>
              <a:off x="5152511" y="1698727"/>
              <a:ext cx="7017969" cy="4470575"/>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7D9820CE-A65B-806D-566F-433D27CBE58F}"/>
                </a:ext>
              </a:extLst>
            </p:cNvPr>
            <p:cNvSpPr txBox="1"/>
            <p:nvPr/>
          </p:nvSpPr>
          <p:spPr>
            <a:xfrm>
              <a:off x="5271664" y="1879537"/>
              <a:ext cx="677966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u="sng">
                  <a:solidFill>
                    <a:srgbClr val="1B1464"/>
                  </a:solidFill>
                  <a:latin typeface="Helvetica" panose="020B0403020202020204" pitchFamily="34" charset="0"/>
                </a:rPr>
                <a:t>US Digital Console Gamers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rgbClr val="1B1464"/>
                  </a:solidFill>
                  <a:latin typeface="Helvetica" panose="020B0403020202020204" pitchFamily="34" charset="0"/>
                </a:rPr>
                <a:t>% of population</a:t>
              </a:r>
              <a:r>
                <a:rPr lang="en-US" sz="1600" b="1" u="sng">
                  <a:solidFill>
                    <a:srgbClr val="1B1464"/>
                  </a:solidFill>
                  <a:latin typeface="Helvetica" panose="020B0403020202020204" pitchFamily="34" charset="0"/>
                </a:rPr>
                <a:t> </a:t>
              </a:r>
              <a:endParaRPr kumimoji="0" lang="en-US" sz="1600" b="1" i="0" u="sng"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graphicFrame>
          <p:nvGraphicFramePr>
            <p:cNvPr id="14" name="Chart 13">
              <a:extLst>
                <a:ext uri="{FF2B5EF4-FFF2-40B4-BE49-F238E27FC236}">
                  <a16:creationId xmlns:a16="http://schemas.microsoft.com/office/drawing/2014/main" id="{3D444D8F-B9BF-F522-F81C-EDBB0D85A4BC}"/>
                </a:ext>
              </a:extLst>
            </p:cNvPr>
            <p:cNvGraphicFramePr/>
            <p:nvPr>
              <p:extLst>
                <p:ext uri="{D42A27DB-BD31-4B8C-83A1-F6EECF244321}">
                  <p14:modId xmlns:p14="http://schemas.microsoft.com/office/powerpoint/2010/main" val="1422770196"/>
                </p:ext>
              </p:extLst>
            </p:nvPr>
          </p:nvGraphicFramePr>
          <p:xfrm>
            <a:off x="5355202" y="2186857"/>
            <a:ext cx="6779663" cy="3890715"/>
          </p:xfrm>
          <a:graphic>
            <a:graphicData uri="http://schemas.openxmlformats.org/drawingml/2006/chart">
              <c:chart xmlns:c="http://schemas.openxmlformats.org/drawingml/2006/chart" xmlns:r="http://schemas.openxmlformats.org/officeDocument/2006/relationships" r:id="rId4"/>
            </a:graphicData>
          </a:graphic>
        </p:graphicFrame>
      </p:grpSp>
    </p:spTree>
    <p:extLst>
      <p:ext uri="{BB962C8B-B14F-4D97-AF65-F5344CB8AC3E}">
        <p14:creationId xmlns:p14="http://schemas.microsoft.com/office/powerpoint/2010/main" val="1576442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3C49B-8570-BC4C-2FA8-9367319D35AC}"/>
            </a:ext>
          </a:extLst>
        </p:cNvPr>
        <p:cNvGrpSpPr/>
        <p:nvPr/>
      </p:nvGrpSpPr>
      <p:grpSpPr>
        <a:xfrm>
          <a:off x="0" y="0"/>
          <a:ext cx="0" cy="0"/>
          <a:chOff x="0" y="0"/>
          <a:chExt cx="0" cy="0"/>
        </a:xfrm>
      </p:grpSpPr>
      <p:pic>
        <p:nvPicPr>
          <p:cNvPr id="3" name="Picture 2" descr="A person in a yellow robe looking at a phone&#10;&#10;Description automatically generated">
            <a:extLst>
              <a:ext uri="{FF2B5EF4-FFF2-40B4-BE49-F238E27FC236}">
                <a16:creationId xmlns:a16="http://schemas.microsoft.com/office/drawing/2014/main" id="{48185533-D329-E357-6F50-1354ADC26C33}"/>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21520" y="1704256"/>
            <a:ext cx="5564498" cy="4465312"/>
          </a:xfrm>
          <a:prstGeom prst="rect">
            <a:avLst/>
          </a:prstGeom>
        </p:spPr>
      </p:pic>
      <p:sp>
        <p:nvSpPr>
          <p:cNvPr id="9" name="Rectangle 8">
            <a:extLst>
              <a:ext uri="{FF2B5EF4-FFF2-40B4-BE49-F238E27FC236}">
                <a16:creationId xmlns:a16="http://schemas.microsoft.com/office/drawing/2014/main" id="{7444ABB4-B8F4-8327-DB4D-9ABB0FF6342E}"/>
              </a:ext>
            </a:extLst>
          </p:cNvPr>
          <p:cNvSpPr>
            <a:spLocks/>
          </p:cNvSpPr>
          <p:nvPr/>
        </p:nvSpPr>
        <p:spPr>
          <a:xfrm>
            <a:off x="0" y="1704256"/>
            <a:ext cx="5597593" cy="4470575"/>
          </a:xfrm>
          <a:prstGeom prst="rect">
            <a:avLst/>
          </a:prstGeom>
          <a:solidFill>
            <a:srgbClr val="1B146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32B756F9-505A-16D8-D511-DE68D19D237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AAE925B4-8703-9F8E-6B37-6071F454B7A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88DEA131-8938-F22F-E4FD-6D0E67C02CB1}"/>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7" name="Rectangle 6">
            <a:extLst>
              <a:ext uri="{FF2B5EF4-FFF2-40B4-BE49-F238E27FC236}">
                <a16:creationId xmlns:a16="http://schemas.microsoft.com/office/drawing/2014/main" id="{BA5C4AAD-C95A-6414-9E8E-1F12A609BC53}"/>
              </a:ext>
            </a:extLst>
          </p:cNvPr>
          <p:cNvSpPr/>
          <p:nvPr/>
        </p:nvSpPr>
        <p:spPr>
          <a:xfrm>
            <a:off x="272375" y="440921"/>
            <a:ext cx="11898106"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ED3C8D"/>
                </a:solidFill>
                <a:effectLst/>
                <a:uLnTx/>
                <a:uFillTx/>
                <a:latin typeface="Helvetica" panose="020B0604020202020204" pitchFamily="34" charset="0"/>
                <a:ea typeface="Calibri" panose="020F0502020204030204" pitchFamily="34" charset="0"/>
                <a:cs typeface="Arial" panose="020B0604020202020204" pitchFamily="34" charset="0"/>
              </a:rPr>
              <a:t>Smart Speakers: </a:t>
            </a:r>
            <a:r>
              <a:rPr kumimoji="0" lang="en-US" sz="2600" b="1" i="0" u="none" strike="noStrike" kern="1200" cap="none" spc="0" normalizeH="0" baseline="0" noProof="0">
                <a:ln>
                  <a:noFill/>
                </a:ln>
                <a:solidFill>
                  <a:srgbClr val="002060"/>
                </a:solidFill>
                <a:effectLst/>
                <a:uLnTx/>
                <a:uFillTx/>
                <a:latin typeface="Helvetica" panose="020B0604020202020204" pitchFamily="34" charset="0"/>
                <a:ea typeface="Calibri" panose="020F0502020204030204" pitchFamily="34" charset="0"/>
                <a:cs typeface="Arial" panose="020B0604020202020204" pitchFamily="34" charset="0"/>
              </a:rPr>
              <a:t>Device ownership has plateaued recently at around one-third of the population as users leverage them for specific core activities</a:t>
            </a:r>
          </a:p>
        </p:txBody>
      </p:sp>
      <p:sp>
        <p:nvSpPr>
          <p:cNvPr id="12" name="Rectangle 11">
            <a:extLst>
              <a:ext uri="{FF2B5EF4-FFF2-40B4-BE49-F238E27FC236}">
                <a16:creationId xmlns:a16="http://schemas.microsoft.com/office/drawing/2014/main" id="{6CC2EFBE-8373-F212-97D7-843DD17CD4A6}"/>
              </a:ext>
            </a:extLst>
          </p:cNvPr>
          <p:cNvSpPr>
            <a:spLocks/>
          </p:cNvSpPr>
          <p:nvPr/>
        </p:nvSpPr>
        <p:spPr>
          <a:xfrm>
            <a:off x="5569705" y="1698993"/>
            <a:ext cx="6622295" cy="4470575"/>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7" name="Chart 16">
            <a:extLst>
              <a:ext uri="{FF2B5EF4-FFF2-40B4-BE49-F238E27FC236}">
                <a16:creationId xmlns:a16="http://schemas.microsoft.com/office/drawing/2014/main" id="{36FA8E52-B707-C061-3532-6A210C0A11E4}"/>
              </a:ext>
            </a:extLst>
          </p:cNvPr>
          <p:cNvGraphicFramePr/>
          <p:nvPr>
            <p:extLst>
              <p:ext uri="{D42A27DB-BD31-4B8C-83A1-F6EECF244321}">
                <p14:modId xmlns:p14="http://schemas.microsoft.com/office/powerpoint/2010/main" val="2682937797"/>
              </p:ext>
            </p:extLst>
          </p:nvPr>
        </p:nvGraphicFramePr>
        <p:xfrm>
          <a:off x="137508" y="2412797"/>
          <a:ext cx="5322577" cy="3509636"/>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Box 19">
            <a:extLst>
              <a:ext uri="{FF2B5EF4-FFF2-40B4-BE49-F238E27FC236}">
                <a16:creationId xmlns:a16="http://schemas.microsoft.com/office/drawing/2014/main" id="{E347D307-4E4A-58F5-D212-3CF2B3302610}"/>
              </a:ext>
            </a:extLst>
          </p:cNvPr>
          <p:cNvSpPr txBox="1"/>
          <p:nvPr/>
        </p:nvSpPr>
        <p:spPr>
          <a:xfrm>
            <a:off x="504917" y="6323129"/>
            <a:ext cx="11538916" cy="215444"/>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800" b="0" i="0" u="none" strike="noStrike" cap="none" spc="0" normalizeH="0" baseline="0">
                <a:ln>
                  <a:noFill/>
                </a:ln>
                <a:solidFill>
                  <a:srgbClr val="1B1464"/>
                </a:solidFill>
                <a:effectLst/>
                <a:uLnTx/>
                <a:uFillTx/>
                <a:latin typeface="Helvetica" panose="020B0403020202020204" pitchFamily="34" charset="0"/>
              </a:defRPr>
            </a:lvl1pPr>
          </a:lstStyle>
          <a:p>
            <a:r>
              <a:rPr lang="en-US"/>
              <a:t>Source: Edison Research, </a:t>
            </a:r>
            <a:r>
              <a:rPr lang="en-US" i="1"/>
              <a:t>The Infinite Dial 2024</a:t>
            </a:r>
            <a:r>
              <a:rPr lang="en-US"/>
              <a:t>. *VAB analysis of MRI-Simmons Summer 2024 USA study, A18+. Other activities: ‘Played a game’ (5%); ‘Purchased / ordered a product or service’ (4%); ‘Listened to an audiobook’ (4%).</a:t>
            </a:r>
          </a:p>
        </p:txBody>
      </p:sp>
      <p:sp>
        <p:nvSpPr>
          <p:cNvPr id="39" name="TextBox 38">
            <a:extLst>
              <a:ext uri="{FF2B5EF4-FFF2-40B4-BE49-F238E27FC236}">
                <a16:creationId xmlns:a16="http://schemas.microsoft.com/office/drawing/2014/main" id="{6309F6C7-DD5D-03EC-F115-F4E1B104D6EA}"/>
              </a:ext>
            </a:extLst>
          </p:cNvPr>
          <p:cNvSpPr txBox="1"/>
          <p:nvPr/>
        </p:nvSpPr>
        <p:spPr>
          <a:xfrm>
            <a:off x="21715" y="1906821"/>
            <a:ext cx="5541818" cy="338554"/>
          </a:xfrm>
          <a:prstGeom prst="rect">
            <a:avLst/>
          </a:prstGeom>
          <a:noFill/>
        </p:spPr>
        <p:txBody>
          <a:bodyPr wrap="square">
            <a:spAutoFit/>
          </a:bodyPr>
          <a:lstStyle/>
          <a:p>
            <a:pPr algn="ctr"/>
            <a:r>
              <a:rPr lang="en-US" sz="1600" b="1" u="sng">
                <a:solidFill>
                  <a:schemeClr val="bg1"/>
                </a:solidFill>
                <a:latin typeface="Helvetica" panose="020B0403020202020204" pitchFamily="34" charset="0"/>
              </a:rPr>
              <a:t>% of U.S. 12+ population who own a smart speaker</a:t>
            </a:r>
          </a:p>
        </p:txBody>
      </p:sp>
      <p:sp>
        <p:nvSpPr>
          <p:cNvPr id="41" name="TextBox 40">
            <a:extLst>
              <a:ext uri="{FF2B5EF4-FFF2-40B4-BE49-F238E27FC236}">
                <a16:creationId xmlns:a16="http://schemas.microsoft.com/office/drawing/2014/main" id="{22347156-15D9-687B-BC93-B0208E73CDE7}"/>
              </a:ext>
            </a:extLst>
          </p:cNvPr>
          <p:cNvSpPr txBox="1"/>
          <p:nvPr/>
        </p:nvSpPr>
        <p:spPr>
          <a:xfrm>
            <a:off x="6109943" y="1916329"/>
            <a:ext cx="5541818" cy="553998"/>
          </a:xfrm>
          <a:prstGeom prst="rect">
            <a:avLst/>
          </a:prstGeom>
          <a:noFill/>
        </p:spPr>
        <p:txBody>
          <a:bodyPr wrap="square">
            <a:spAutoFit/>
          </a:bodyPr>
          <a:lstStyle/>
          <a:p>
            <a:pPr algn="ctr"/>
            <a:r>
              <a:rPr lang="en-US" sz="1600" b="1" u="sng" dirty="0">
                <a:solidFill>
                  <a:srgbClr val="1B1464"/>
                </a:solidFill>
                <a:latin typeface="Helvetica" panose="020B0403020202020204" pitchFamily="34" charset="0"/>
              </a:rPr>
              <a:t>Top Activities Done Using Smart Speaker*</a:t>
            </a:r>
          </a:p>
          <a:p>
            <a:pPr algn="ctr"/>
            <a:r>
              <a:rPr lang="en-US" sz="1400" dirty="0">
                <a:solidFill>
                  <a:srgbClr val="1B1464"/>
                </a:solidFill>
                <a:latin typeface="Helvetica" panose="020B0403020202020204" pitchFamily="34" charset="0"/>
              </a:rPr>
              <a:t>% of respondents</a:t>
            </a:r>
          </a:p>
        </p:txBody>
      </p:sp>
      <p:sp>
        <p:nvSpPr>
          <p:cNvPr id="22" name="Rectangle: Rounded Corners 21">
            <a:extLst>
              <a:ext uri="{FF2B5EF4-FFF2-40B4-BE49-F238E27FC236}">
                <a16:creationId xmlns:a16="http://schemas.microsoft.com/office/drawing/2014/main" id="{A70D1607-94A2-DE62-8A58-22A04AD4D529}"/>
              </a:ext>
            </a:extLst>
          </p:cNvPr>
          <p:cNvSpPr/>
          <p:nvPr/>
        </p:nvSpPr>
        <p:spPr>
          <a:xfrm>
            <a:off x="6096181" y="2629472"/>
            <a:ext cx="1488535" cy="974489"/>
          </a:xfrm>
          <a:prstGeom prst="roundRect">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153DF4F-7AAE-13EE-E6BF-CF69B7FE3BD2}"/>
              </a:ext>
            </a:extLst>
          </p:cNvPr>
          <p:cNvSpPr txBox="1"/>
          <p:nvPr/>
        </p:nvSpPr>
        <p:spPr>
          <a:xfrm>
            <a:off x="6096181" y="3170619"/>
            <a:ext cx="1488534" cy="415498"/>
          </a:xfrm>
          <a:prstGeom prst="rect">
            <a:avLst/>
          </a:prstGeom>
          <a:noFill/>
        </p:spPr>
        <p:txBody>
          <a:bodyPr wrap="square">
            <a:spAutoFit/>
          </a:bodyPr>
          <a:lstStyle/>
          <a:p>
            <a:pPr algn="ctr"/>
            <a:r>
              <a:rPr lang="en-US" sz="1050">
                <a:solidFill>
                  <a:srgbClr val="1B1464"/>
                </a:solidFill>
                <a:latin typeface="Helvetica" panose="020B0403020202020204" pitchFamily="34" charset="0"/>
              </a:rPr>
              <a:t>Listened to music via streaming service</a:t>
            </a:r>
          </a:p>
        </p:txBody>
      </p:sp>
      <p:sp>
        <p:nvSpPr>
          <p:cNvPr id="44" name="TextBox 43">
            <a:extLst>
              <a:ext uri="{FF2B5EF4-FFF2-40B4-BE49-F238E27FC236}">
                <a16:creationId xmlns:a16="http://schemas.microsoft.com/office/drawing/2014/main" id="{B388ABB7-2B1D-8EEF-DD2E-B437F7A8C8FB}"/>
              </a:ext>
            </a:extLst>
          </p:cNvPr>
          <p:cNvSpPr txBox="1"/>
          <p:nvPr/>
        </p:nvSpPr>
        <p:spPr>
          <a:xfrm>
            <a:off x="6542439" y="2723622"/>
            <a:ext cx="924263" cy="461665"/>
          </a:xfrm>
          <a:prstGeom prst="rect">
            <a:avLst/>
          </a:prstGeom>
          <a:noFill/>
        </p:spPr>
        <p:txBody>
          <a:bodyPr wrap="square">
            <a:spAutoFit/>
          </a:bodyPr>
          <a:lstStyle/>
          <a:p>
            <a:pPr algn="r"/>
            <a:r>
              <a:rPr lang="en-US" sz="2400" b="1">
                <a:solidFill>
                  <a:srgbClr val="1B1464"/>
                </a:solidFill>
                <a:latin typeface="Helvetica" panose="020B0403020202020204" pitchFamily="34" charset="0"/>
              </a:rPr>
              <a:t>26%</a:t>
            </a:r>
          </a:p>
        </p:txBody>
      </p:sp>
      <p:pic>
        <p:nvPicPr>
          <p:cNvPr id="78" name="Picture 77" descr="A colorful music notes and stars&#10;&#10;Description automatically generated">
            <a:extLst>
              <a:ext uri="{FF2B5EF4-FFF2-40B4-BE49-F238E27FC236}">
                <a16:creationId xmlns:a16="http://schemas.microsoft.com/office/drawing/2014/main" id="{C6F2C3EA-BA00-4B5A-EED8-80F38B98406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294053" y="2768433"/>
            <a:ext cx="372042" cy="372042"/>
          </a:xfrm>
          <a:prstGeom prst="rect">
            <a:avLst/>
          </a:prstGeom>
        </p:spPr>
      </p:pic>
      <p:sp>
        <p:nvSpPr>
          <p:cNvPr id="23" name="Rectangle: Rounded Corners 22">
            <a:extLst>
              <a:ext uri="{FF2B5EF4-FFF2-40B4-BE49-F238E27FC236}">
                <a16:creationId xmlns:a16="http://schemas.microsoft.com/office/drawing/2014/main" id="{05F412C6-2E53-F546-406B-7FD31DE717BD}"/>
              </a:ext>
            </a:extLst>
          </p:cNvPr>
          <p:cNvSpPr/>
          <p:nvPr/>
        </p:nvSpPr>
        <p:spPr>
          <a:xfrm>
            <a:off x="8136585" y="2629472"/>
            <a:ext cx="1488535" cy="974489"/>
          </a:xfrm>
          <a:prstGeom prst="roundRect">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D875DC58-84A5-747B-5CD5-BE5E06D81F13}"/>
              </a:ext>
            </a:extLst>
          </p:cNvPr>
          <p:cNvSpPr txBox="1"/>
          <p:nvPr/>
        </p:nvSpPr>
        <p:spPr>
          <a:xfrm>
            <a:off x="8136585" y="3170619"/>
            <a:ext cx="1488534" cy="415498"/>
          </a:xfrm>
          <a:prstGeom prst="rect">
            <a:avLst/>
          </a:prstGeom>
          <a:noFill/>
        </p:spPr>
        <p:txBody>
          <a:bodyPr wrap="square">
            <a:spAutoFit/>
          </a:bodyPr>
          <a:lstStyle/>
          <a:p>
            <a:pPr algn="ctr"/>
            <a:r>
              <a:rPr lang="en-US" sz="1050">
                <a:solidFill>
                  <a:srgbClr val="1B1464"/>
                </a:solidFill>
                <a:latin typeface="Helvetica" panose="020B0403020202020204" pitchFamily="34" charset="0"/>
              </a:rPr>
              <a:t>Obtained weather updates</a:t>
            </a:r>
          </a:p>
        </p:txBody>
      </p:sp>
      <p:sp>
        <p:nvSpPr>
          <p:cNvPr id="46" name="TextBox 45">
            <a:extLst>
              <a:ext uri="{FF2B5EF4-FFF2-40B4-BE49-F238E27FC236}">
                <a16:creationId xmlns:a16="http://schemas.microsoft.com/office/drawing/2014/main" id="{B123B9B3-D8CB-D9ED-6E30-E1F0F1545CD9}"/>
              </a:ext>
            </a:extLst>
          </p:cNvPr>
          <p:cNvSpPr txBox="1"/>
          <p:nvPr/>
        </p:nvSpPr>
        <p:spPr>
          <a:xfrm>
            <a:off x="8582843" y="2723622"/>
            <a:ext cx="924263" cy="461665"/>
          </a:xfrm>
          <a:prstGeom prst="rect">
            <a:avLst/>
          </a:prstGeom>
          <a:noFill/>
        </p:spPr>
        <p:txBody>
          <a:bodyPr wrap="square">
            <a:spAutoFit/>
          </a:bodyPr>
          <a:lstStyle/>
          <a:p>
            <a:pPr algn="r"/>
            <a:r>
              <a:rPr lang="en-US" sz="2400" b="1">
                <a:solidFill>
                  <a:srgbClr val="1B1464"/>
                </a:solidFill>
                <a:latin typeface="Helvetica" panose="020B0403020202020204" pitchFamily="34" charset="0"/>
              </a:rPr>
              <a:t>24%</a:t>
            </a:r>
          </a:p>
        </p:txBody>
      </p:sp>
      <p:pic>
        <p:nvPicPr>
          <p:cNvPr id="80" name="Picture 79" descr="A sun and clouds with rain drops&#10;&#10;Description automatically generated">
            <a:extLst>
              <a:ext uri="{FF2B5EF4-FFF2-40B4-BE49-F238E27FC236}">
                <a16:creationId xmlns:a16="http://schemas.microsoft.com/office/drawing/2014/main" id="{BE86CC97-A294-6EC6-9860-C1345262FAC3}"/>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321999" y="2749831"/>
            <a:ext cx="409246" cy="409246"/>
          </a:xfrm>
          <a:prstGeom prst="rect">
            <a:avLst/>
          </a:prstGeom>
        </p:spPr>
      </p:pic>
      <p:sp>
        <p:nvSpPr>
          <p:cNvPr id="24" name="Rectangle: Rounded Corners 23">
            <a:extLst>
              <a:ext uri="{FF2B5EF4-FFF2-40B4-BE49-F238E27FC236}">
                <a16:creationId xmlns:a16="http://schemas.microsoft.com/office/drawing/2014/main" id="{19511E58-A116-4DB8-4A69-1F315942DC8C}"/>
              </a:ext>
            </a:extLst>
          </p:cNvPr>
          <p:cNvSpPr/>
          <p:nvPr/>
        </p:nvSpPr>
        <p:spPr>
          <a:xfrm>
            <a:off x="10176989" y="2629472"/>
            <a:ext cx="1488535" cy="974489"/>
          </a:xfrm>
          <a:prstGeom prst="roundRect">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0E4CEDED-A667-7A8B-E5A7-E4EE692A30BB}"/>
              </a:ext>
            </a:extLst>
          </p:cNvPr>
          <p:cNvSpPr txBox="1"/>
          <p:nvPr/>
        </p:nvSpPr>
        <p:spPr>
          <a:xfrm>
            <a:off x="10244650" y="3170619"/>
            <a:ext cx="1353213" cy="415498"/>
          </a:xfrm>
          <a:prstGeom prst="rect">
            <a:avLst/>
          </a:prstGeom>
          <a:noFill/>
        </p:spPr>
        <p:txBody>
          <a:bodyPr wrap="square">
            <a:spAutoFit/>
          </a:bodyPr>
          <a:lstStyle/>
          <a:p>
            <a:pPr algn="ctr"/>
            <a:r>
              <a:rPr lang="en-US" sz="1050">
                <a:solidFill>
                  <a:srgbClr val="1B1464"/>
                </a:solidFill>
                <a:latin typeface="Helvetica" panose="020B0403020202020204" pitchFamily="34" charset="0"/>
              </a:rPr>
              <a:t>Controlled smart home devices</a:t>
            </a:r>
          </a:p>
        </p:txBody>
      </p:sp>
      <p:sp>
        <p:nvSpPr>
          <p:cNvPr id="48" name="TextBox 47">
            <a:extLst>
              <a:ext uri="{FF2B5EF4-FFF2-40B4-BE49-F238E27FC236}">
                <a16:creationId xmlns:a16="http://schemas.microsoft.com/office/drawing/2014/main" id="{0BCE2888-C8ED-7EA4-383E-B28F877B0033}"/>
              </a:ext>
            </a:extLst>
          </p:cNvPr>
          <p:cNvSpPr txBox="1"/>
          <p:nvPr/>
        </p:nvSpPr>
        <p:spPr>
          <a:xfrm>
            <a:off x="10623247" y="2723622"/>
            <a:ext cx="924263" cy="461665"/>
          </a:xfrm>
          <a:prstGeom prst="rect">
            <a:avLst/>
          </a:prstGeom>
          <a:noFill/>
        </p:spPr>
        <p:txBody>
          <a:bodyPr wrap="square">
            <a:spAutoFit/>
          </a:bodyPr>
          <a:lstStyle/>
          <a:p>
            <a:pPr algn="r"/>
            <a:r>
              <a:rPr lang="en-US" sz="2400" b="1">
                <a:solidFill>
                  <a:srgbClr val="1B1464"/>
                </a:solidFill>
                <a:latin typeface="Helvetica" panose="020B0403020202020204" pitchFamily="34" charset="0"/>
              </a:rPr>
              <a:t>16%</a:t>
            </a:r>
          </a:p>
        </p:txBody>
      </p:sp>
      <p:pic>
        <p:nvPicPr>
          <p:cNvPr id="82" name="Picture 81" descr="A house with a wifi signal&#10;&#10;Description automatically generated">
            <a:extLst>
              <a:ext uri="{FF2B5EF4-FFF2-40B4-BE49-F238E27FC236}">
                <a16:creationId xmlns:a16="http://schemas.microsoft.com/office/drawing/2014/main" id="{EF0B9A75-807C-17D1-A554-7BAF93981208}"/>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0431580" y="2749831"/>
            <a:ext cx="409246" cy="409246"/>
          </a:xfrm>
          <a:prstGeom prst="rect">
            <a:avLst/>
          </a:prstGeom>
        </p:spPr>
      </p:pic>
      <p:sp>
        <p:nvSpPr>
          <p:cNvPr id="25" name="Rectangle: Rounded Corners 24">
            <a:extLst>
              <a:ext uri="{FF2B5EF4-FFF2-40B4-BE49-F238E27FC236}">
                <a16:creationId xmlns:a16="http://schemas.microsoft.com/office/drawing/2014/main" id="{3EA2C1AD-9A98-9786-AE11-E7A4F65C1610}"/>
              </a:ext>
            </a:extLst>
          </p:cNvPr>
          <p:cNvSpPr/>
          <p:nvPr/>
        </p:nvSpPr>
        <p:spPr>
          <a:xfrm>
            <a:off x="6096181" y="3763106"/>
            <a:ext cx="1488535" cy="974489"/>
          </a:xfrm>
          <a:prstGeom prst="roundRect">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1716E6A2-C5D9-8BF3-9EF3-3B35FFC7833A}"/>
              </a:ext>
            </a:extLst>
          </p:cNvPr>
          <p:cNvSpPr txBox="1"/>
          <p:nvPr/>
        </p:nvSpPr>
        <p:spPr>
          <a:xfrm>
            <a:off x="6225351" y="4304253"/>
            <a:ext cx="1230194" cy="415498"/>
          </a:xfrm>
          <a:prstGeom prst="rect">
            <a:avLst/>
          </a:prstGeom>
          <a:noFill/>
        </p:spPr>
        <p:txBody>
          <a:bodyPr wrap="square">
            <a:spAutoFit/>
          </a:bodyPr>
          <a:lstStyle/>
          <a:p>
            <a:pPr algn="ctr"/>
            <a:r>
              <a:rPr lang="en-US" sz="1050">
                <a:solidFill>
                  <a:srgbClr val="1B1464"/>
                </a:solidFill>
                <a:latin typeface="Helvetica" panose="020B0403020202020204" pitchFamily="34" charset="0"/>
              </a:rPr>
              <a:t>Obtained other information</a:t>
            </a:r>
          </a:p>
        </p:txBody>
      </p:sp>
      <p:sp>
        <p:nvSpPr>
          <p:cNvPr id="50" name="TextBox 49">
            <a:extLst>
              <a:ext uri="{FF2B5EF4-FFF2-40B4-BE49-F238E27FC236}">
                <a16:creationId xmlns:a16="http://schemas.microsoft.com/office/drawing/2014/main" id="{216CF798-0741-F6CB-9A7D-83F734BA797F}"/>
              </a:ext>
            </a:extLst>
          </p:cNvPr>
          <p:cNvSpPr txBox="1"/>
          <p:nvPr/>
        </p:nvSpPr>
        <p:spPr>
          <a:xfrm>
            <a:off x="6542439" y="3857256"/>
            <a:ext cx="924263" cy="461665"/>
          </a:xfrm>
          <a:prstGeom prst="rect">
            <a:avLst/>
          </a:prstGeom>
          <a:noFill/>
        </p:spPr>
        <p:txBody>
          <a:bodyPr wrap="square">
            <a:spAutoFit/>
          </a:bodyPr>
          <a:lstStyle/>
          <a:p>
            <a:pPr algn="r"/>
            <a:r>
              <a:rPr lang="en-US" sz="2400" b="1">
                <a:solidFill>
                  <a:srgbClr val="1B1464"/>
                </a:solidFill>
                <a:latin typeface="Helvetica" panose="020B0403020202020204" pitchFamily="34" charset="0"/>
              </a:rPr>
              <a:t>11%</a:t>
            </a:r>
          </a:p>
        </p:txBody>
      </p:sp>
      <p:pic>
        <p:nvPicPr>
          <p:cNvPr id="84" name="Picture 83" descr="A blue bubble with a white letter on it&#10;&#10;Description automatically generated">
            <a:extLst>
              <a:ext uri="{FF2B5EF4-FFF2-40B4-BE49-F238E27FC236}">
                <a16:creationId xmlns:a16="http://schemas.microsoft.com/office/drawing/2014/main" id="{7C96DFD2-528C-481D-A49E-7BBB04BD96B6}"/>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366711" y="3902067"/>
            <a:ext cx="372042" cy="372042"/>
          </a:xfrm>
          <a:prstGeom prst="rect">
            <a:avLst/>
          </a:prstGeom>
        </p:spPr>
      </p:pic>
      <p:sp>
        <p:nvSpPr>
          <p:cNvPr id="53" name="Rectangle: Rounded Corners 52">
            <a:extLst>
              <a:ext uri="{FF2B5EF4-FFF2-40B4-BE49-F238E27FC236}">
                <a16:creationId xmlns:a16="http://schemas.microsoft.com/office/drawing/2014/main" id="{D9FDD351-E2F0-80A2-6F59-32AB30D2E8F0}"/>
              </a:ext>
            </a:extLst>
          </p:cNvPr>
          <p:cNvSpPr/>
          <p:nvPr/>
        </p:nvSpPr>
        <p:spPr>
          <a:xfrm>
            <a:off x="8136585" y="3823920"/>
            <a:ext cx="1488535" cy="974489"/>
          </a:xfrm>
          <a:prstGeom prst="roundRect">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3AA80868-30F5-2F3A-93DC-79B12F9B5CEF}"/>
              </a:ext>
            </a:extLst>
          </p:cNvPr>
          <p:cNvSpPr txBox="1"/>
          <p:nvPr/>
        </p:nvSpPr>
        <p:spPr>
          <a:xfrm>
            <a:off x="8136585" y="4365067"/>
            <a:ext cx="1488534" cy="415498"/>
          </a:xfrm>
          <a:prstGeom prst="rect">
            <a:avLst/>
          </a:prstGeom>
          <a:noFill/>
        </p:spPr>
        <p:txBody>
          <a:bodyPr wrap="square">
            <a:spAutoFit/>
          </a:bodyPr>
          <a:lstStyle/>
          <a:p>
            <a:pPr algn="ctr"/>
            <a:r>
              <a:rPr lang="en-US" sz="1050">
                <a:solidFill>
                  <a:srgbClr val="1B1464"/>
                </a:solidFill>
                <a:latin typeface="Helvetica" panose="020B0403020202020204" pitchFamily="34" charset="0"/>
              </a:rPr>
              <a:t>Obtained news updates</a:t>
            </a:r>
          </a:p>
        </p:txBody>
      </p:sp>
      <p:sp>
        <p:nvSpPr>
          <p:cNvPr id="58" name="TextBox 57">
            <a:extLst>
              <a:ext uri="{FF2B5EF4-FFF2-40B4-BE49-F238E27FC236}">
                <a16:creationId xmlns:a16="http://schemas.microsoft.com/office/drawing/2014/main" id="{5EA55AA5-750C-6773-906B-C5361D30974B}"/>
              </a:ext>
            </a:extLst>
          </p:cNvPr>
          <p:cNvSpPr txBox="1"/>
          <p:nvPr/>
        </p:nvSpPr>
        <p:spPr>
          <a:xfrm>
            <a:off x="8582843" y="3918070"/>
            <a:ext cx="924263" cy="461665"/>
          </a:xfrm>
          <a:prstGeom prst="rect">
            <a:avLst/>
          </a:prstGeom>
          <a:noFill/>
        </p:spPr>
        <p:txBody>
          <a:bodyPr wrap="square">
            <a:spAutoFit/>
          </a:bodyPr>
          <a:lstStyle/>
          <a:p>
            <a:pPr algn="r"/>
            <a:r>
              <a:rPr lang="en-US" sz="2400" b="1">
                <a:solidFill>
                  <a:srgbClr val="1B1464"/>
                </a:solidFill>
                <a:latin typeface="Helvetica" panose="020B0403020202020204" pitchFamily="34" charset="0"/>
              </a:rPr>
              <a:t>10%</a:t>
            </a:r>
          </a:p>
        </p:txBody>
      </p:sp>
      <p:pic>
        <p:nvPicPr>
          <p:cNvPr id="86" name="Picture 85" descr="A newspaper with a yellow and blue text&#10;&#10;Description automatically generated">
            <a:extLst>
              <a:ext uri="{FF2B5EF4-FFF2-40B4-BE49-F238E27FC236}">
                <a16:creationId xmlns:a16="http://schemas.microsoft.com/office/drawing/2014/main" id="{BD8714C0-EF6B-AD42-207D-54DCD6DB365C}"/>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8315855" y="3944279"/>
            <a:ext cx="409246" cy="409246"/>
          </a:xfrm>
          <a:prstGeom prst="rect">
            <a:avLst/>
          </a:prstGeom>
        </p:spPr>
      </p:pic>
      <p:sp>
        <p:nvSpPr>
          <p:cNvPr id="54" name="Rectangle: Rounded Corners 53">
            <a:extLst>
              <a:ext uri="{FF2B5EF4-FFF2-40B4-BE49-F238E27FC236}">
                <a16:creationId xmlns:a16="http://schemas.microsoft.com/office/drawing/2014/main" id="{15325952-3ED7-1D0D-CA5B-823DF8D02F85}"/>
              </a:ext>
            </a:extLst>
          </p:cNvPr>
          <p:cNvSpPr/>
          <p:nvPr/>
        </p:nvSpPr>
        <p:spPr>
          <a:xfrm>
            <a:off x="10176989" y="3823920"/>
            <a:ext cx="1488535" cy="974489"/>
          </a:xfrm>
          <a:prstGeom prst="roundRect">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143FE4A7-3B7F-0058-F021-0C97CFB36D4E}"/>
              </a:ext>
            </a:extLst>
          </p:cNvPr>
          <p:cNvSpPr txBox="1"/>
          <p:nvPr/>
        </p:nvSpPr>
        <p:spPr>
          <a:xfrm>
            <a:off x="10176989" y="4365067"/>
            <a:ext cx="1488534" cy="253916"/>
          </a:xfrm>
          <a:prstGeom prst="rect">
            <a:avLst/>
          </a:prstGeom>
          <a:noFill/>
        </p:spPr>
        <p:txBody>
          <a:bodyPr wrap="square">
            <a:spAutoFit/>
          </a:bodyPr>
          <a:lstStyle/>
          <a:p>
            <a:pPr algn="ctr"/>
            <a:r>
              <a:rPr lang="en-US" sz="1050">
                <a:solidFill>
                  <a:srgbClr val="1B1464"/>
                </a:solidFill>
                <a:latin typeface="Helvetica" panose="020B0403020202020204" pitchFamily="34" charset="0"/>
              </a:rPr>
              <a:t>Listened to live radio</a:t>
            </a:r>
          </a:p>
        </p:txBody>
      </p:sp>
      <p:sp>
        <p:nvSpPr>
          <p:cNvPr id="60" name="TextBox 59">
            <a:extLst>
              <a:ext uri="{FF2B5EF4-FFF2-40B4-BE49-F238E27FC236}">
                <a16:creationId xmlns:a16="http://schemas.microsoft.com/office/drawing/2014/main" id="{B7A50276-30E7-A99D-43FF-5724A5FA89AF}"/>
              </a:ext>
            </a:extLst>
          </p:cNvPr>
          <p:cNvSpPr txBox="1"/>
          <p:nvPr/>
        </p:nvSpPr>
        <p:spPr>
          <a:xfrm>
            <a:off x="10623247" y="3918070"/>
            <a:ext cx="924263" cy="461665"/>
          </a:xfrm>
          <a:prstGeom prst="rect">
            <a:avLst/>
          </a:prstGeom>
          <a:noFill/>
        </p:spPr>
        <p:txBody>
          <a:bodyPr wrap="square">
            <a:spAutoFit/>
          </a:bodyPr>
          <a:lstStyle/>
          <a:p>
            <a:pPr algn="r"/>
            <a:r>
              <a:rPr lang="en-US" sz="2400" b="1">
                <a:solidFill>
                  <a:srgbClr val="1B1464"/>
                </a:solidFill>
                <a:latin typeface="Helvetica" panose="020B0403020202020204" pitchFamily="34" charset="0"/>
              </a:rPr>
              <a:t>8%</a:t>
            </a:r>
          </a:p>
        </p:txBody>
      </p:sp>
      <p:pic>
        <p:nvPicPr>
          <p:cNvPr id="88" name="Picture 87" descr="A logo of a radio tower&#10;&#10;Description automatically generated">
            <a:extLst>
              <a:ext uri="{FF2B5EF4-FFF2-40B4-BE49-F238E27FC236}">
                <a16:creationId xmlns:a16="http://schemas.microsoft.com/office/drawing/2014/main" id="{6CFB91B9-3C66-440D-E5CB-FC094BF2EDA7}"/>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0362403" y="3944279"/>
            <a:ext cx="409246" cy="409246"/>
          </a:xfrm>
          <a:prstGeom prst="rect">
            <a:avLst/>
          </a:prstGeom>
        </p:spPr>
      </p:pic>
      <p:sp>
        <p:nvSpPr>
          <p:cNvPr id="55" name="Rectangle: Rounded Corners 54">
            <a:extLst>
              <a:ext uri="{FF2B5EF4-FFF2-40B4-BE49-F238E27FC236}">
                <a16:creationId xmlns:a16="http://schemas.microsoft.com/office/drawing/2014/main" id="{77861637-674F-C695-AA1D-0C27CFBA60D1}"/>
              </a:ext>
            </a:extLst>
          </p:cNvPr>
          <p:cNvSpPr/>
          <p:nvPr/>
        </p:nvSpPr>
        <p:spPr>
          <a:xfrm>
            <a:off x="6096181" y="4957553"/>
            <a:ext cx="1488535" cy="974489"/>
          </a:xfrm>
          <a:prstGeom prst="roundRect">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EA869AA5-E2F5-F9B6-6C2D-6BB9CAACC261}"/>
              </a:ext>
            </a:extLst>
          </p:cNvPr>
          <p:cNvSpPr txBox="1"/>
          <p:nvPr/>
        </p:nvSpPr>
        <p:spPr>
          <a:xfrm>
            <a:off x="6163842" y="5498700"/>
            <a:ext cx="1353213" cy="253916"/>
          </a:xfrm>
          <a:prstGeom prst="rect">
            <a:avLst/>
          </a:prstGeom>
          <a:noFill/>
        </p:spPr>
        <p:txBody>
          <a:bodyPr wrap="square">
            <a:spAutoFit/>
          </a:bodyPr>
          <a:lstStyle/>
          <a:p>
            <a:pPr algn="ctr"/>
            <a:r>
              <a:rPr lang="en-US" sz="1050">
                <a:solidFill>
                  <a:srgbClr val="1B1464"/>
                </a:solidFill>
                <a:latin typeface="Helvetica" panose="020B0403020202020204" pitchFamily="34" charset="0"/>
              </a:rPr>
              <a:t>Made a phone call</a:t>
            </a:r>
          </a:p>
        </p:txBody>
      </p:sp>
      <p:sp>
        <p:nvSpPr>
          <p:cNvPr id="62" name="TextBox 61">
            <a:extLst>
              <a:ext uri="{FF2B5EF4-FFF2-40B4-BE49-F238E27FC236}">
                <a16:creationId xmlns:a16="http://schemas.microsoft.com/office/drawing/2014/main" id="{CB381578-0A9A-9280-70E8-9FC5CE470583}"/>
              </a:ext>
            </a:extLst>
          </p:cNvPr>
          <p:cNvSpPr txBox="1"/>
          <p:nvPr/>
        </p:nvSpPr>
        <p:spPr>
          <a:xfrm>
            <a:off x="6542439" y="5051703"/>
            <a:ext cx="924263" cy="461665"/>
          </a:xfrm>
          <a:prstGeom prst="rect">
            <a:avLst/>
          </a:prstGeom>
          <a:noFill/>
        </p:spPr>
        <p:txBody>
          <a:bodyPr wrap="square">
            <a:spAutoFit/>
          </a:bodyPr>
          <a:lstStyle/>
          <a:p>
            <a:pPr algn="r"/>
            <a:r>
              <a:rPr lang="en-US" sz="2400" b="1">
                <a:solidFill>
                  <a:srgbClr val="1B1464"/>
                </a:solidFill>
                <a:latin typeface="Helvetica" panose="020B0403020202020204" pitchFamily="34" charset="0"/>
              </a:rPr>
              <a:t>8%</a:t>
            </a:r>
          </a:p>
        </p:txBody>
      </p:sp>
      <p:pic>
        <p:nvPicPr>
          <p:cNvPr id="90" name="Picture 89" descr="A phone with a phone logo&#10;&#10;Description automatically generated">
            <a:extLst>
              <a:ext uri="{FF2B5EF4-FFF2-40B4-BE49-F238E27FC236}">
                <a16:creationId xmlns:a16="http://schemas.microsoft.com/office/drawing/2014/main" id="{1AA51399-AA8D-C711-7B9B-7093A9E56DB8}"/>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6350772" y="5077912"/>
            <a:ext cx="409246" cy="409246"/>
          </a:xfrm>
          <a:prstGeom prst="rect">
            <a:avLst/>
          </a:prstGeom>
        </p:spPr>
      </p:pic>
      <p:sp>
        <p:nvSpPr>
          <p:cNvPr id="56" name="Rectangle: Rounded Corners 55">
            <a:extLst>
              <a:ext uri="{FF2B5EF4-FFF2-40B4-BE49-F238E27FC236}">
                <a16:creationId xmlns:a16="http://schemas.microsoft.com/office/drawing/2014/main" id="{1926ADCF-5510-03A3-3645-6F334CC0ECF3}"/>
              </a:ext>
            </a:extLst>
          </p:cNvPr>
          <p:cNvSpPr/>
          <p:nvPr/>
        </p:nvSpPr>
        <p:spPr>
          <a:xfrm>
            <a:off x="8136585" y="4957553"/>
            <a:ext cx="1488535" cy="974489"/>
          </a:xfrm>
          <a:prstGeom prst="roundRect">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6AC5CEB1-9385-CAFD-EADB-38B1EF074771}"/>
              </a:ext>
            </a:extLst>
          </p:cNvPr>
          <p:cNvSpPr txBox="1"/>
          <p:nvPr/>
        </p:nvSpPr>
        <p:spPr>
          <a:xfrm>
            <a:off x="8265755" y="5498700"/>
            <a:ext cx="1230194" cy="415498"/>
          </a:xfrm>
          <a:prstGeom prst="rect">
            <a:avLst/>
          </a:prstGeom>
          <a:noFill/>
        </p:spPr>
        <p:txBody>
          <a:bodyPr wrap="square">
            <a:spAutoFit/>
          </a:bodyPr>
          <a:lstStyle/>
          <a:p>
            <a:pPr algn="ctr"/>
            <a:r>
              <a:rPr lang="en-US" sz="1050">
                <a:solidFill>
                  <a:srgbClr val="1B1464"/>
                </a:solidFill>
                <a:latin typeface="Helvetica" panose="020B0403020202020204" pitchFamily="34" charset="0"/>
              </a:rPr>
              <a:t>Listened to a podcast</a:t>
            </a:r>
          </a:p>
        </p:txBody>
      </p:sp>
      <p:sp>
        <p:nvSpPr>
          <p:cNvPr id="64" name="TextBox 63">
            <a:extLst>
              <a:ext uri="{FF2B5EF4-FFF2-40B4-BE49-F238E27FC236}">
                <a16:creationId xmlns:a16="http://schemas.microsoft.com/office/drawing/2014/main" id="{08792776-D233-4988-7F72-1526DECB00DE}"/>
              </a:ext>
            </a:extLst>
          </p:cNvPr>
          <p:cNvSpPr txBox="1"/>
          <p:nvPr/>
        </p:nvSpPr>
        <p:spPr>
          <a:xfrm>
            <a:off x="8582843" y="5051703"/>
            <a:ext cx="924263" cy="461665"/>
          </a:xfrm>
          <a:prstGeom prst="rect">
            <a:avLst/>
          </a:prstGeom>
          <a:noFill/>
        </p:spPr>
        <p:txBody>
          <a:bodyPr wrap="square">
            <a:spAutoFit/>
          </a:bodyPr>
          <a:lstStyle/>
          <a:p>
            <a:pPr algn="r"/>
            <a:r>
              <a:rPr lang="en-US" sz="2400" b="1">
                <a:solidFill>
                  <a:srgbClr val="1B1464"/>
                </a:solidFill>
                <a:latin typeface="Helvetica" panose="020B0403020202020204" pitchFamily="34" charset="0"/>
              </a:rPr>
              <a:t>7%</a:t>
            </a:r>
          </a:p>
        </p:txBody>
      </p:sp>
      <p:pic>
        <p:nvPicPr>
          <p:cNvPr id="92" name="Picture 91" descr="A microphone and headphones&#10;&#10;Description automatically generated">
            <a:extLst>
              <a:ext uri="{FF2B5EF4-FFF2-40B4-BE49-F238E27FC236}">
                <a16:creationId xmlns:a16="http://schemas.microsoft.com/office/drawing/2014/main" id="{ACBB49E4-AF9B-1DF0-3A56-CF2EF31703FF}"/>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8368051" y="5057450"/>
            <a:ext cx="450171" cy="450171"/>
          </a:xfrm>
          <a:prstGeom prst="rect">
            <a:avLst/>
          </a:prstGeom>
        </p:spPr>
      </p:pic>
      <p:sp>
        <p:nvSpPr>
          <p:cNvPr id="65" name="Rectangle: Rounded Corners 64">
            <a:extLst>
              <a:ext uri="{FF2B5EF4-FFF2-40B4-BE49-F238E27FC236}">
                <a16:creationId xmlns:a16="http://schemas.microsoft.com/office/drawing/2014/main" id="{3837180C-0A94-D72B-547C-FB27EABB9AED}"/>
              </a:ext>
            </a:extLst>
          </p:cNvPr>
          <p:cNvSpPr/>
          <p:nvPr/>
        </p:nvSpPr>
        <p:spPr>
          <a:xfrm>
            <a:off x="10176989" y="5013263"/>
            <a:ext cx="1488535" cy="974489"/>
          </a:xfrm>
          <a:prstGeom prst="roundRect">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5E17F927-C0CB-5231-E6A5-A30D3BE86430}"/>
              </a:ext>
            </a:extLst>
          </p:cNvPr>
          <p:cNvSpPr txBox="1"/>
          <p:nvPr/>
        </p:nvSpPr>
        <p:spPr>
          <a:xfrm>
            <a:off x="10176989" y="5554410"/>
            <a:ext cx="1488534" cy="415498"/>
          </a:xfrm>
          <a:prstGeom prst="rect">
            <a:avLst/>
          </a:prstGeom>
          <a:noFill/>
        </p:spPr>
        <p:txBody>
          <a:bodyPr wrap="square">
            <a:spAutoFit/>
          </a:bodyPr>
          <a:lstStyle/>
          <a:p>
            <a:pPr algn="ctr"/>
            <a:r>
              <a:rPr lang="en-US" sz="1050">
                <a:solidFill>
                  <a:srgbClr val="1B1464"/>
                </a:solidFill>
                <a:latin typeface="Helvetica" panose="020B0403020202020204" pitchFamily="34" charset="0"/>
              </a:rPr>
              <a:t>Obtained sports updates</a:t>
            </a:r>
          </a:p>
        </p:txBody>
      </p:sp>
      <p:sp>
        <p:nvSpPr>
          <p:cNvPr id="70" name="TextBox 69">
            <a:extLst>
              <a:ext uri="{FF2B5EF4-FFF2-40B4-BE49-F238E27FC236}">
                <a16:creationId xmlns:a16="http://schemas.microsoft.com/office/drawing/2014/main" id="{FBDD1B03-2D5E-6118-E2B3-C23A7A4EC88E}"/>
              </a:ext>
            </a:extLst>
          </p:cNvPr>
          <p:cNvSpPr txBox="1"/>
          <p:nvPr/>
        </p:nvSpPr>
        <p:spPr>
          <a:xfrm>
            <a:off x="10623247" y="5107413"/>
            <a:ext cx="924263" cy="461665"/>
          </a:xfrm>
          <a:prstGeom prst="rect">
            <a:avLst/>
          </a:prstGeom>
          <a:noFill/>
        </p:spPr>
        <p:txBody>
          <a:bodyPr wrap="square">
            <a:spAutoFit/>
          </a:bodyPr>
          <a:lstStyle/>
          <a:p>
            <a:pPr algn="r"/>
            <a:r>
              <a:rPr lang="en-US" sz="2400" b="1">
                <a:solidFill>
                  <a:srgbClr val="1B1464"/>
                </a:solidFill>
                <a:latin typeface="Helvetica" panose="020B0403020202020204" pitchFamily="34" charset="0"/>
              </a:rPr>
              <a:t>7%</a:t>
            </a:r>
          </a:p>
        </p:txBody>
      </p:sp>
      <p:pic>
        <p:nvPicPr>
          <p:cNvPr id="94" name="Picture 93" descr="A group of sports balls&#10;&#10;Description automatically generated">
            <a:extLst>
              <a:ext uri="{FF2B5EF4-FFF2-40B4-BE49-F238E27FC236}">
                <a16:creationId xmlns:a16="http://schemas.microsoft.com/office/drawing/2014/main" id="{BFEEB98F-2543-25B0-303E-1CCE7D931652}"/>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10485703" y="5133622"/>
            <a:ext cx="409246" cy="409246"/>
          </a:xfrm>
          <a:prstGeom prst="rect">
            <a:avLst/>
          </a:prstGeom>
        </p:spPr>
      </p:pic>
    </p:spTree>
    <p:extLst>
      <p:ext uri="{BB962C8B-B14F-4D97-AF65-F5344CB8AC3E}">
        <p14:creationId xmlns:p14="http://schemas.microsoft.com/office/powerpoint/2010/main" val="3720899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48954E-6C14-76E5-8454-B5C2679AD912}"/>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83C42C79-4E1B-D314-E6DC-CF1FD901D72F}"/>
              </a:ext>
            </a:extLst>
          </p:cNvPr>
          <p:cNvSpPr>
            <a:spLocks/>
          </p:cNvSpPr>
          <p:nvPr/>
        </p:nvSpPr>
        <p:spPr>
          <a:xfrm>
            <a:off x="1" y="1693333"/>
            <a:ext cx="6096000" cy="4473405"/>
          </a:xfrm>
          <a:prstGeom prst="rect">
            <a:avLst/>
          </a:prstGeom>
          <a:solidFill>
            <a:srgbClr val="ED3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B021CD85-C739-3F14-2161-104B2E0C8602}"/>
              </a:ext>
            </a:extLst>
          </p:cNvPr>
          <p:cNvSpPr/>
          <p:nvPr/>
        </p:nvSpPr>
        <p:spPr>
          <a:xfrm>
            <a:off x="262647" y="446657"/>
            <a:ext cx="11781186"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ED3C8D"/>
                </a:solidFill>
                <a:effectLst/>
                <a:uLnTx/>
                <a:uFillTx/>
                <a:latin typeface="Helvetica" panose="020B0604020202020204" pitchFamily="34" charset="0"/>
                <a:ea typeface="Calibri" panose="020F0502020204030204" pitchFamily="34" charset="0"/>
                <a:cs typeface="Arial" panose="020B0604020202020204" pitchFamily="34" charset="0"/>
              </a:rPr>
              <a:t>Smart Home Hubs:</a:t>
            </a:r>
            <a:r>
              <a:rPr kumimoji="0" lang="en-US" sz="2600" b="1" i="0" u="none" strike="noStrike" kern="1200" cap="none" spc="0" normalizeH="0" baseline="0" noProof="0">
                <a:ln>
                  <a:noFill/>
                </a:ln>
                <a:solidFill>
                  <a:srgbClr val="002060"/>
                </a:solidFill>
                <a:effectLst/>
                <a:uLnTx/>
                <a:uFillTx/>
                <a:latin typeface="Helvetica" panose="020B0604020202020204" pitchFamily="34" charset="0"/>
                <a:ea typeface="Calibri" panose="020F0502020204030204" pitchFamily="34" charset="0"/>
                <a:cs typeface="Arial" panose="020B0604020202020204" pitchFamily="34" charset="0"/>
              </a:rPr>
              <a:t> Nearly one</a:t>
            </a:r>
            <a:r>
              <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Calibri" panose="020F0502020204030204" pitchFamily="34" charset="0"/>
                <a:cs typeface="Arial" panose="020B0604020202020204" pitchFamily="34" charset="0"/>
              </a:rPr>
              <a:t>-third of households have a hub, with a skew towards adults 35-54, as the velocity of growth has slowed recently</a:t>
            </a:r>
          </a:p>
        </p:txBody>
      </p:sp>
      <p:sp>
        <p:nvSpPr>
          <p:cNvPr id="2" name="Rectangle 1">
            <a:extLst>
              <a:ext uri="{FF2B5EF4-FFF2-40B4-BE49-F238E27FC236}">
                <a16:creationId xmlns:a16="http://schemas.microsoft.com/office/drawing/2014/main" id="{D906A653-2730-5BFB-8BE5-09DFA6B31650}"/>
              </a:ext>
            </a:extLst>
          </p:cNvPr>
          <p:cNvSpPr>
            <a:spLocks/>
          </p:cNvSpPr>
          <p:nvPr/>
        </p:nvSpPr>
        <p:spPr>
          <a:xfrm>
            <a:off x="6096000" y="1698993"/>
            <a:ext cx="6096000" cy="4470575"/>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00F05C23-108D-249F-6904-432A694CC379}"/>
              </a:ext>
            </a:extLst>
          </p:cNvPr>
          <p:cNvSpPr txBox="1"/>
          <p:nvPr/>
        </p:nvSpPr>
        <p:spPr>
          <a:xfrm>
            <a:off x="6096000" y="1899407"/>
            <a:ext cx="6096000" cy="830997"/>
          </a:xfrm>
          <a:prstGeom prst="rect">
            <a:avLst/>
          </a:prstGeom>
          <a:noFill/>
        </p:spPr>
        <p:txBody>
          <a:bodyPr wrap="square" rtlCol="0">
            <a:spAutoFit/>
          </a:bodyPr>
          <a:lstStyle/>
          <a:p>
            <a:pPr algn="ctr"/>
            <a:r>
              <a:rPr lang="en-US" sz="1600" b="1">
                <a:solidFill>
                  <a:srgbClr val="1B1464"/>
                </a:solidFill>
                <a:latin typeface="Helvetica" panose="020B0604020202020204" pitchFamily="34" charset="0"/>
                <a:cs typeface="Helvetica" panose="020B0604020202020204" pitchFamily="34" charset="0"/>
              </a:rPr>
              <a:t>% of households that have smart home hubs </a:t>
            </a:r>
          </a:p>
          <a:p>
            <a:pPr algn="ctr"/>
            <a:r>
              <a:rPr lang="en-US" sz="1600" b="1">
                <a:solidFill>
                  <a:srgbClr val="1B1464"/>
                </a:solidFill>
                <a:latin typeface="Helvetica" panose="020B0604020202020204" pitchFamily="34" charset="0"/>
                <a:cs typeface="Helvetica" panose="020B0604020202020204" pitchFamily="34" charset="0"/>
              </a:rPr>
              <a:t>connected to appliances in their home</a:t>
            </a:r>
          </a:p>
          <a:p>
            <a:pPr algn="ctr"/>
            <a:r>
              <a:rPr lang="en-US" sz="1400">
                <a:solidFill>
                  <a:srgbClr val="1B1464"/>
                </a:solidFill>
                <a:latin typeface="Helvetica" panose="020B0604020202020204" pitchFamily="34" charset="0"/>
                <a:cs typeface="Helvetica" panose="020B0604020202020204" pitchFamily="34" charset="0"/>
              </a:rPr>
              <a:t>A35-54</a:t>
            </a:r>
          </a:p>
        </p:txBody>
      </p:sp>
      <p:pic>
        <p:nvPicPr>
          <p:cNvPr id="4" name="Picture 3">
            <a:extLst>
              <a:ext uri="{FF2B5EF4-FFF2-40B4-BE49-F238E27FC236}">
                <a16:creationId xmlns:a16="http://schemas.microsoft.com/office/drawing/2014/main" id="{9677ADFF-BB49-B6CD-3C95-B93B554065A5}"/>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456568E9-30D0-11C0-C496-102D7531B63D}"/>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834A7E71-13E7-1560-5904-AA94B9A92369}"/>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3" name="TextBox 12">
            <a:extLst>
              <a:ext uri="{FF2B5EF4-FFF2-40B4-BE49-F238E27FC236}">
                <a16:creationId xmlns:a16="http://schemas.microsoft.com/office/drawing/2014/main" id="{CD4C763A-D303-9E4B-9902-7C29790706A7}"/>
              </a:ext>
            </a:extLst>
          </p:cNvPr>
          <p:cNvSpPr txBox="1"/>
          <p:nvPr/>
        </p:nvSpPr>
        <p:spPr>
          <a:xfrm>
            <a:off x="0" y="1899407"/>
            <a:ext cx="6096000" cy="830997"/>
          </a:xfrm>
          <a:prstGeom prst="rect">
            <a:avLst/>
          </a:prstGeom>
          <a:noFill/>
        </p:spPr>
        <p:txBody>
          <a:bodyPr wrap="square" rtlCol="0">
            <a:spAutoFit/>
          </a:bodyPr>
          <a:lstStyle/>
          <a:p>
            <a:pPr algn="ctr"/>
            <a:r>
              <a:rPr lang="en-US" sz="1600" b="1">
                <a:solidFill>
                  <a:srgbClr val="FFFFFF"/>
                </a:solidFill>
                <a:latin typeface="Helvetica" panose="020B0604020202020204" pitchFamily="34" charset="0"/>
                <a:cs typeface="Helvetica" panose="020B0604020202020204" pitchFamily="34" charset="0"/>
              </a:rPr>
              <a:t>% of households that have smart home hubs </a:t>
            </a:r>
          </a:p>
          <a:p>
            <a:pPr algn="ctr"/>
            <a:r>
              <a:rPr lang="en-US" sz="1600" b="1">
                <a:solidFill>
                  <a:srgbClr val="FFFFFF"/>
                </a:solidFill>
                <a:latin typeface="Helvetica" panose="020B0604020202020204" pitchFamily="34" charset="0"/>
                <a:cs typeface="Helvetica" panose="020B0604020202020204" pitchFamily="34" charset="0"/>
              </a:rPr>
              <a:t>connected to appliances in their home</a:t>
            </a:r>
          </a:p>
          <a:p>
            <a:pPr algn="ctr"/>
            <a:r>
              <a:rPr lang="en-US" sz="1400">
                <a:solidFill>
                  <a:srgbClr val="FFFFFF"/>
                </a:solidFill>
                <a:latin typeface="Helvetica" panose="020B0604020202020204" pitchFamily="34" charset="0"/>
                <a:cs typeface="Helvetica" panose="020B0604020202020204" pitchFamily="34" charset="0"/>
              </a:rPr>
              <a:t>A18+</a:t>
            </a:r>
          </a:p>
        </p:txBody>
      </p:sp>
      <p:sp>
        <p:nvSpPr>
          <p:cNvPr id="48" name="TextBox 47">
            <a:extLst>
              <a:ext uri="{FF2B5EF4-FFF2-40B4-BE49-F238E27FC236}">
                <a16:creationId xmlns:a16="http://schemas.microsoft.com/office/drawing/2014/main" id="{57EA5A8E-2CCC-92DB-A1D1-829EE5BB81C7}"/>
              </a:ext>
            </a:extLst>
          </p:cNvPr>
          <p:cNvSpPr txBox="1"/>
          <p:nvPr/>
        </p:nvSpPr>
        <p:spPr>
          <a:xfrm>
            <a:off x="504917" y="6238139"/>
            <a:ext cx="1153891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a:t>
            </a:r>
            <a:r>
              <a:rPr kumimoji="0" lang="en-US" sz="800" b="0" u="none" strike="noStrike" kern="1200" cap="none" spc="0" normalizeH="0" baseline="0" noProof="0">
                <a:ln>
                  <a:noFill/>
                </a:ln>
                <a:solidFill>
                  <a:srgbClr val="1B1464"/>
                </a:solidFill>
                <a:effectLst/>
                <a:uLnTx/>
                <a:uFillTx/>
                <a:latin typeface="Helvetica" panose="020B0403020202020204" pitchFamily="34" charset="0"/>
                <a:ea typeface="+mn-ea"/>
                <a:cs typeface="+mn-cs"/>
              </a:rPr>
              <a:t> VAB analysis of MRI-Simmons Fall 2019 -2024 study, A18+</a:t>
            </a:r>
            <a:r>
              <a:rPr lang="en-US" sz="800">
                <a:solidFill>
                  <a:srgbClr val="1B1464"/>
                </a:solidFill>
                <a:latin typeface="Helvetica" panose="020B0403020202020204" pitchFamily="34" charset="0"/>
              </a:rPr>
              <a:t>. </a:t>
            </a:r>
            <a:r>
              <a:rPr kumimoji="0" lang="en-US" sz="800" b="0" u="none" strike="noStrike" kern="1200" cap="none" spc="0" normalizeH="0" baseline="0" noProof="0">
                <a:ln>
                  <a:noFill/>
                </a:ln>
                <a:solidFill>
                  <a:srgbClr val="1B1464"/>
                </a:solidFill>
                <a:effectLst/>
                <a:uLnTx/>
                <a:uFillTx/>
                <a:latin typeface="Helvetica" panose="020B0403020202020204" pitchFamily="34" charset="0"/>
                <a:ea typeface="+mn-ea"/>
                <a:cs typeface="+mn-cs"/>
              </a:rPr>
              <a:t>Devices include: Audio system, Coffee maker, Dishwasher, Garage Door, Lighting, Oven, Refrigerator/Freezer, Security System, Thermostat, TV, Video Doorbell, Washer/Dryer, Other.</a:t>
            </a:r>
            <a:endPar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graphicFrame>
        <p:nvGraphicFramePr>
          <p:cNvPr id="14" name="Chart 13">
            <a:extLst>
              <a:ext uri="{FF2B5EF4-FFF2-40B4-BE49-F238E27FC236}">
                <a16:creationId xmlns:a16="http://schemas.microsoft.com/office/drawing/2014/main" id="{82FEE4BC-B713-7571-B8DB-1ADFC6911BE3}"/>
              </a:ext>
            </a:extLst>
          </p:cNvPr>
          <p:cNvGraphicFramePr/>
          <p:nvPr>
            <p:extLst>
              <p:ext uri="{D42A27DB-BD31-4B8C-83A1-F6EECF244321}">
                <p14:modId xmlns:p14="http://schemas.microsoft.com/office/powerpoint/2010/main" val="1330050905"/>
              </p:ext>
            </p:extLst>
          </p:nvPr>
        </p:nvGraphicFramePr>
        <p:xfrm>
          <a:off x="-1" y="2731851"/>
          <a:ext cx="6096000" cy="31711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a:extLst>
              <a:ext uri="{FF2B5EF4-FFF2-40B4-BE49-F238E27FC236}">
                <a16:creationId xmlns:a16="http://schemas.microsoft.com/office/drawing/2014/main" id="{5F8DD1C2-AD35-A818-F0DF-F8BC297B9D1D}"/>
              </a:ext>
            </a:extLst>
          </p:cNvPr>
          <p:cNvGraphicFramePr/>
          <p:nvPr>
            <p:extLst>
              <p:ext uri="{D42A27DB-BD31-4B8C-83A1-F6EECF244321}">
                <p14:modId xmlns:p14="http://schemas.microsoft.com/office/powerpoint/2010/main" val="1112164824"/>
              </p:ext>
            </p:extLst>
          </p:nvPr>
        </p:nvGraphicFramePr>
        <p:xfrm>
          <a:off x="6096000" y="2731851"/>
          <a:ext cx="6096000" cy="317110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75664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F2FA54-F21D-2492-7419-494D6D05C84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2E1EF0B-D27B-73C4-6D55-38900E9F91A9}"/>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CC5A7C9C-622A-4574-9CF6-64356F6008D0}"/>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39CAD7BE-78C9-9589-8AF5-9527025DD998}"/>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7" name="Rectangle 6">
            <a:extLst>
              <a:ext uri="{FF2B5EF4-FFF2-40B4-BE49-F238E27FC236}">
                <a16:creationId xmlns:a16="http://schemas.microsoft.com/office/drawing/2014/main" id="{CD137EEA-DA81-AA78-72BA-D74A3E50192B}"/>
              </a:ext>
            </a:extLst>
          </p:cNvPr>
          <p:cNvSpPr/>
          <p:nvPr/>
        </p:nvSpPr>
        <p:spPr>
          <a:xfrm>
            <a:off x="223737" y="440921"/>
            <a:ext cx="11751012"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ED3C8D"/>
                </a:solidFill>
                <a:effectLst/>
                <a:uLnTx/>
                <a:uFillTx/>
                <a:latin typeface="Helvetica" panose="020B0604020202020204" pitchFamily="34" charset="0"/>
                <a:ea typeface="Calibri" panose="020F0502020204030204" pitchFamily="34" charset="0"/>
                <a:cs typeface="Arial" panose="020B0604020202020204" pitchFamily="34" charset="0"/>
              </a:rPr>
              <a:t>Smart Thermostats: </a:t>
            </a:r>
            <a:r>
              <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Calibri" panose="020F0502020204030204" pitchFamily="34" charset="0"/>
                <a:cs typeface="Arial" panose="020B0604020202020204" pitchFamily="34" charset="0"/>
              </a:rPr>
              <a:t>Rising adoption of energy-saving smart technology highlights consumers' focus on cost efficiency and sustainable living</a:t>
            </a:r>
          </a:p>
        </p:txBody>
      </p:sp>
      <p:sp>
        <p:nvSpPr>
          <p:cNvPr id="37" name="TextBox 36">
            <a:extLst>
              <a:ext uri="{FF2B5EF4-FFF2-40B4-BE49-F238E27FC236}">
                <a16:creationId xmlns:a16="http://schemas.microsoft.com/office/drawing/2014/main" id="{5AF3C399-6698-BEC9-BE3D-27062A8A17C1}"/>
              </a:ext>
            </a:extLst>
          </p:cNvPr>
          <p:cNvSpPr txBox="1"/>
          <p:nvPr/>
        </p:nvSpPr>
        <p:spPr>
          <a:xfrm>
            <a:off x="504917" y="6313977"/>
            <a:ext cx="11538916"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a:t>
            </a:r>
            <a:r>
              <a:rPr kumimoji="0" lang="en-US" sz="800" b="0" u="none" strike="noStrike" kern="1200" cap="none" spc="0" normalizeH="0" baseline="0" noProof="0">
                <a:ln>
                  <a:noFill/>
                </a:ln>
                <a:solidFill>
                  <a:srgbClr val="1B1464"/>
                </a:solidFill>
                <a:effectLst/>
                <a:uLnTx/>
                <a:uFillTx/>
                <a:latin typeface="Helvetica" panose="020B0403020202020204" pitchFamily="34" charset="0"/>
                <a:ea typeface="+mn-ea"/>
                <a:cs typeface="+mn-cs"/>
              </a:rPr>
              <a:t> VAB analysis of MRI-Simmons </a:t>
            </a:r>
            <a:r>
              <a:rPr lang="en-US" sz="800">
                <a:solidFill>
                  <a:srgbClr val="1B1464"/>
                </a:solidFill>
                <a:latin typeface="Helvetica" panose="020B0403020202020204" pitchFamily="34" charset="0"/>
              </a:rPr>
              <a:t>Fall</a:t>
            </a:r>
            <a:r>
              <a:rPr kumimoji="0" lang="en-US" sz="800" b="0" u="none" strike="noStrike" kern="1200" cap="none" spc="0" normalizeH="0" baseline="0" noProof="0">
                <a:ln>
                  <a:noFill/>
                </a:ln>
                <a:solidFill>
                  <a:srgbClr val="1B1464"/>
                </a:solidFill>
                <a:effectLst/>
                <a:uLnTx/>
                <a:uFillTx/>
                <a:latin typeface="Helvetica" panose="020B0403020202020204" pitchFamily="34" charset="0"/>
                <a:ea typeface="+mn-ea"/>
                <a:cs typeface="+mn-cs"/>
              </a:rPr>
              <a:t> 2017-2024 USA study, A18+. </a:t>
            </a:r>
            <a:r>
              <a:rPr lang="en-US" sz="800">
                <a:solidFill>
                  <a:srgbClr val="1B1464"/>
                </a:solidFill>
                <a:latin typeface="Helvetica" panose="020B0403020202020204" pitchFamily="34" charset="0"/>
              </a:rPr>
              <a:t>*Smart Energy (Smart Energy Consumer Collaborative),</a:t>
            </a:r>
            <a:r>
              <a:rPr kumimoji="0" lang="en-US" sz="800" b="0" u="none" strike="noStrike" kern="1200" cap="none" spc="0" normalizeH="0" baseline="0" noProof="0">
                <a:ln>
                  <a:noFill/>
                </a:ln>
                <a:solidFill>
                  <a:srgbClr val="1B1464"/>
                </a:solidFill>
                <a:effectLst/>
                <a:uLnTx/>
                <a:uFillTx/>
                <a:latin typeface="Helvetica" panose="020B0403020202020204" pitchFamily="34" charset="0"/>
                <a:ea typeface="+mn-ea"/>
                <a:cs typeface="+mn-cs"/>
              </a:rPr>
              <a:t> </a:t>
            </a:r>
            <a:r>
              <a:rPr kumimoji="0" lang="en-US" sz="800" b="0" i="1" u="none" strike="noStrike" kern="1200" cap="none" spc="0" normalizeH="0" baseline="0" noProof="0">
                <a:ln>
                  <a:noFill/>
                </a:ln>
                <a:solidFill>
                  <a:srgbClr val="1B1464"/>
                </a:solidFill>
                <a:effectLst/>
                <a:uLnTx/>
                <a:uFillTx/>
                <a:latin typeface="Helvetica" panose="020B0403020202020204" pitchFamily="34" charset="0"/>
                <a:ea typeface="+mn-ea"/>
                <a:cs typeface="+mn-cs"/>
              </a:rPr>
              <a:t>Is a Smart Thermostat a Worthwhile Investment for Your Home?   </a:t>
            </a:r>
          </a:p>
        </p:txBody>
      </p:sp>
      <p:sp>
        <p:nvSpPr>
          <p:cNvPr id="21" name="Rectangle 20">
            <a:extLst>
              <a:ext uri="{FF2B5EF4-FFF2-40B4-BE49-F238E27FC236}">
                <a16:creationId xmlns:a16="http://schemas.microsoft.com/office/drawing/2014/main" id="{36F40840-637F-3960-E647-BF739176AABF}"/>
              </a:ext>
            </a:extLst>
          </p:cNvPr>
          <p:cNvSpPr>
            <a:spLocks/>
          </p:cNvSpPr>
          <p:nvPr/>
        </p:nvSpPr>
        <p:spPr>
          <a:xfrm>
            <a:off x="0" y="1698993"/>
            <a:ext cx="7466839" cy="4470575"/>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7" name="Chart 16">
            <a:extLst>
              <a:ext uri="{FF2B5EF4-FFF2-40B4-BE49-F238E27FC236}">
                <a16:creationId xmlns:a16="http://schemas.microsoft.com/office/drawing/2014/main" id="{3A74A2CE-5A71-33C6-008A-197F28877017}"/>
              </a:ext>
            </a:extLst>
          </p:cNvPr>
          <p:cNvGraphicFramePr/>
          <p:nvPr>
            <p:extLst>
              <p:ext uri="{D42A27DB-BD31-4B8C-83A1-F6EECF244321}">
                <p14:modId xmlns:p14="http://schemas.microsoft.com/office/powerpoint/2010/main" val="1651087621"/>
              </p:ext>
            </p:extLst>
          </p:nvPr>
        </p:nvGraphicFramePr>
        <p:xfrm>
          <a:off x="422271" y="2389784"/>
          <a:ext cx="6622296" cy="3509636"/>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1FB974DD-682D-3989-2AF7-9CCAC1FBE86A}"/>
              </a:ext>
            </a:extLst>
          </p:cNvPr>
          <p:cNvSpPr txBox="1"/>
          <p:nvPr/>
        </p:nvSpPr>
        <p:spPr>
          <a:xfrm>
            <a:off x="0" y="1906821"/>
            <a:ext cx="7466839" cy="338554"/>
          </a:xfrm>
          <a:prstGeom prst="rect">
            <a:avLst/>
          </a:prstGeom>
          <a:noFill/>
        </p:spPr>
        <p:txBody>
          <a:bodyPr wrap="square">
            <a:spAutoFit/>
          </a:bodyPr>
          <a:lstStyle/>
          <a:p>
            <a:pPr algn="ctr"/>
            <a:r>
              <a:rPr lang="en-US" sz="1600" b="1" u="sng">
                <a:solidFill>
                  <a:srgbClr val="1B1464"/>
                </a:solidFill>
                <a:latin typeface="Helvetica" panose="020B0403020202020204" pitchFamily="34" charset="0"/>
              </a:rPr>
              <a:t>% of U.S. 18+ population who own a smart thermostat</a:t>
            </a:r>
          </a:p>
        </p:txBody>
      </p:sp>
      <p:pic>
        <p:nvPicPr>
          <p:cNvPr id="20" name="Picture 19" descr="A person using a touch screen device&#10;&#10;Description automatically generated">
            <a:extLst>
              <a:ext uri="{FF2B5EF4-FFF2-40B4-BE49-F238E27FC236}">
                <a16:creationId xmlns:a16="http://schemas.microsoft.com/office/drawing/2014/main" id="{D8FA8264-552A-222C-1ADD-40BC55CFF8B7}"/>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7466839" y="1698993"/>
            <a:ext cx="4725161" cy="4470575"/>
          </a:xfrm>
          <a:prstGeom prst="rect">
            <a:avLst/>
          </a:prstGeom>
        </p:spPr>
      </p:pic>
      <p:sp>
        <p:nvSpPr>
          <p:cNvPr id="9" name="Rectangle 8">
            <a:extLst>
              <a:ext uri="{FF2B5EF4-FFF2-40B4-BE49-F238E27FC236}">
                <a16:creationId xmlns:a16="http://schemas.microsoft.com/office/drawing/2014/main" id="{D5841160-D219-C06F-0C7B-405588053CAE}"/>
              </a:ext>
            </a:extLst>
          </p:cNvPr>
          <p:cNvSpPr>
            <a:spLocks/>
          </p:cNvSpPr>
          <p:nvPr/>
        </p:nvSpPr>
        <p:spPr>
          <a:xfrm>
            <a:off x="7466839" y="1693333"/>
            <a:ext cx="4725161" cy="4473405"/>
          </a:xfrm>
          <a:prstGeom prst="rect">
            <a:avLst/>
          </a:prstGeom>
          <a:solidFill>
            <a:srgbClr val="1B146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TextBox 40">
            <a:extLst>
              <a:ext uri="{FF2B5EF4-FFF2-40B4-BE49-F238E27FC236}">
                <a16:creationId xmlns:a16="http://schemas.microsoft.com/office/drawing/2014/main" id="{BA194576-C14F-633F-64C3-9D71AD8EA50F}"/>
              </a:ext>
            </a:extLst>
          </p:cNvPr>
          <p:cNvSpPr txBox="1"/>
          <p:nvPr/>
        </p:nvSpPr>
        <p:spPr>
          <a:xfrm>
            <a:off x="7477364" y="5106701"/>
            <a:ext cx="471463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strike="noStrike" kern="1200" cap="none" spc="0" normalizeH="0" baseline="0" noProof="0">
                <a:ln>
                  <a:noFill/>
                </a:ln>
                <a:solidFill>
                  <a:schemeClr val="bg1"/>
                </a:solidFill>
                <a:effectLst/>
                <a:uLnTx/>
                <a:uFillTx/>
                <a:latin typeface="Helvetica" panose="020B0403020202020204" pitchFamily="34" charset="0"/>
                <a:ea typeface="+mn-ea"/>
                <a:cs typeface="+mn-cs"/>
              </a:rPr>
              <a:t>On heating and cooling bills*</a:t>
            </a:r>
            <a:endParaRPr lang="en-US" sz="2400" b="1">
              <a:solidFill>
                <a:schemeClr val="bg1"/>
              </a:solidFill>
              <a:latin typeface="Helvetica" panose="020B0403020202020204" pitchFamily="34" charset="0"/>
            </a:endParaRPr>
          </a:p>
        </p:txBody>
      </p:sp>
      <p:sp>
        <p:nvSpPr>
          <p:cNvPr id="42" name="TextBox 41">
            <a:extLst>
              <a:ext uri="{FF2B5EF4-FFF2-40B4-BE49-F238E27FC236}">
                <a16:creationId xmlns:a16="http://schemas.microsoft.com/office/drawing/2014/main" id="{DC98226D-6D32-45CB-6E04-022F65CE14D0}"/>
              </a:ext>
            </a:extLst>
          </p:cNvPr>
          <p:cNvSpPr txBox="1"/>
          <p:nvPr/>
        </p:nvSpPr>
        <p:spPr>
          <a:xfrm>
            <a:off x="8581318" y="3320323"/>
            <a:ext cx="2945072" cy="1569660"/>
          </a:xfrm>
          <a:prstGeom prst="rect">
            <a:avLst/>
          </a:prstGeom>
          <a:noFill/>
          <a:ln>
            <a:noFill/>
          </a:ln>
        </p:spPr>
        <p:txBody>
          <a:bodyPr wrap="square" rtlCol="0">
            <a:spAutoFit/>
          </a:bodyPr>
          <a:lstStyle>
            <a:defPPr>
              <a:defRPr lang="en-US"/>
            </a:defPPr>
            <a:lvl1pPr algn="ctr">
              <a:defRPr sz="1200">
                <a:solidFill>
                  <a:srgbClr val="1B1464"/>
                </a:solidFill>
                <a:latin typeface="Helvetica" panose="020B0403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b="1">
                <a:ln w="13462">
                  <a:solidFill>
                    <a:prstClr val="black"/>
                  </a:solidFill>
                  <a:prstDash val="solid"/>
                </a:ln>
                <a:solidFill>
                  <a:srgbClr val="ED3C8D"/>
                </a:solidFill>
                <a:latin typeface="Helvetica" panose="020B0604020202020204" pitchFamily="34" charset="0"/>
                <a:ea typeface="Open Sans" panose="020B0606030504020204" pitchFamily="34" charset="0"/>
              </a:rPr>
              <a:t>15%</a:t>
            </a:r>
            <a:endParaRPr kumimoji="0" lang="en-US" sz="9600" b="1" i="0" u="none" strike="noStrike" kern="1200" cap="none" spc="0" normalizeH="0" baseline="0" noProof="0">
              <a:ln w="13462">
                <a:solidFill>
                  <a:prstClr val="black"/>
                </a:solidFill>
                <a:prstDash val="solid"/>
              </a:ln>
              <a:solidFill>
                <a:srgbClr val="ED3C8D"/>
              </a:solidFill>
              <a:effectLst/>
              <a:uLnTx/>
              <a:uFillTx/>
              <a:latin typeface="Helvetica" panose="020B0604020202020204" pitchFamily="34" charset="0"/>
              <a:ea typeface="Open Sans" panose="020B0606030504020204" pitchFamily="34" charset="0"/>
              <a:cs typeface="+mn-cs"/>
            </a:endParaRPr>
          </a:p>
        </p:txBody>
      </p:sp>
      <p:sp>
        <p:nvSpPr>
          <p:cNvPr id="43" name="TextBox 42">
            <a:extLst>
              <a:ext uri="{FF2B5EF4-FFF2-40B4-BE49-F238E27FC236}">
                <a16:creationId xmlns:a16="http://schemas.microsoft.com/office/drawing/2014/main" id="{615E42AC-8BC1-8D9D-2FCE-32E5CC6E0BED}"/>
              </a:ext>
            </a:extLst>
          </p:cNvPr>
          <p:cNvSpPr txBox="1"/>
          <p:nvPr/>
        </p:nvSpPr>
        <p:spPr>
          <a:xfrm>
            <a:off x="7487524" y="2149497"/>
            <a:ext cx="470447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strike="noStrike" kern="1200" cap="none" spc="0" normalizeH="0" baseline="0" noProof="0">
                <a:ln>
                  <a:noFill/>
                </a:ln>
                <a:solidFill>
                  <a:schemeClr val="bg1"/>
                </a:solidFill>
                <a:effectLst/>
                <a:uLnTx/>
                <a:uFillTx/>
                <a:latin typeface="Helvetica" panose="020B0403020202020204" pitchFamily="34" charset="0"/>
                <a:ea typeface="+mn-ea"/>
                <a:cs typeface="+mn-cs"/>
              </a:rPr>
              <a:t>Smart Thermostats can save individuals up to</a:t>
            </a:r>
            <a:endParaRPr lang="en-US" sz="2400" b="1">
              <a:solidFill>
                <a:schemeClr val="bg1"/>
              </a:solidFill>
              <a:latin typeface="Helvetica" panose="020B0403020202020204" pitchFamily="34" charset="0"/>
            </a:endParaRPr>
          </a:p>
        </p:txBody>
      </p:sp>
    </p:spTree>
    <p:extLst>
      <p:ext uri="{BB962C8B-B14F-4D97-AF65-F5344CB8AC3E}">
        <p14:creationId xmlns:p14="http://schemas.microsoft.com/office/powerpoint/2010/main" val="2280213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3C13ED-4025-F481-9243-8A6328E7A7D1}"/>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C6D5B8B9-E81C-8140-42C8-4951FAFECB20}"/>
              </a:ext>
            </a:extLst>
          </p:cNvPr>
          <p:cNvSpPr>
            <a:spLocks/>
          </p:cNvSpPr>
          <p:nvPr/>
        </p:nvSpPr>
        <p:spPr>
          <a:xfrm>
            <a:off x="193" y="1693333"/>
            <a:ext cx="5569704" cy="4473405"/>
          </a:xfrm>
          <a:prstGeom prst="rect">
            <a:avLst/>
          </a:prstGeom>
          <a:solidFill>
            <a:srgbClr val="ED3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B85B4233-E0C7-086D-F104-CBF2491B851B}"/>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1" name="Slide Number Placeholder 5">
            <a:extLst>
              <a:ext uri="{FF2B5EF4-FFF2-40B4-BE49-F238E27FC236}">
                <a16:creationId xmlns:a16="http://schemas.microsoft.com/office/drawing/2014/main" id="{5D9BB0FC-58C8-6B03-14B6-76344D64A2C4}"/>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2" name="Rectangle 11">
            <a:extLst>
              <a:ext uri="{FF2B5EF4-FFF2-40B4-BE49-F238E27FC236}">
                <a16:creationId xmlns:a16="http://schemas.microsoft.com/office/drawing/2014/main" id="{C992B424-2205-4942-166B-8CAAEAD9C7B7}"/>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3" name="Rectangle 12">
            <a:extLst>
              <a:ext uri="{FF2B5EF4-FFF2-40B4-BE49-F238E27FC236}">
                <a16:creationId xmlns:a16="http://schemas.microsoft.com/office/drawing/2014/main" id="{1ED282A2-6479-B8F9-72C3-666FAD87A318}"/>
              </a:ext>
            </a:extLst>
          </p:cNvPr>
          <p:cNvSpPr/>
          <p:nvPr/>
        </p:nvSpPr>
        <p:spPr>
          <a:xfrm>
            <a:off x="204281" y="440921"/>
            <a:ext cx="11966199"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ED3C8D"/>
                </a:solidFill>
                <a:effectLst/>
                <a:uLnTx/>
                <a:uFillTx/>
                <a:latin typeface="Helvetica" panose="020B0604020202020204" pitchFamily="34" charset="0"/>
                <a:ea typeface="Calibri" panose="020F0502020204030204" pitchFamily="34" charset="0"/>
                <a:cs typeface="Arial" panose="020B0604020202020204" pitchFamily="34" charset="0"/>
              </a:rPr>
              <a:t>Smart Doorbells: </a:t>
            </a:r>
            <a:r>
              <a:rPr lang="en-US" sz="2600" b="1">
                <a:solidFill>
                  <a:srgbClr val="002060"/>
                </a:solidFill>
                <a:latin typeface="Helvetica" panose="020B0604020202020204" pitchFamily="34" charset="0"/>
                <a:cs typeface="Arial" panose="020B0604020202020204" pitchFamily="34" charset="0"/>
              </a:rPr>
              <a:t>With </a:t>
            </a:r>
            <a:r>
              <a:rPr kumimoji="0" lang="en-US" sz="2600" b="1" i="0" u="none" strike="noStrike" kern="1200" cap="none" spc="0" normalizeH="0" baseline="0" noProof="0">
                <a:ln>
                  <a:noFill/>
                </a:ln>
                <a:solidFill>
                  <a:srgbClr val="002060"/>
                </a:solidFill>
                <a:effectLst/>
                <a:uLnTx/>
                <a:uFillTx/>
                <a:latin typeface="Helvetica" panose="020B0604020202020204" pitchFamily="34" charset="0"/>
                <a:ea typeface="Calibri" panose="020F0502020204030204" pitchFamily="34" charset="0"/>
                <a:cs typeface="Arial" panose="020B0604020202020204" pitchFamily="34" charset="0"/>
              </a:rPr>
              <a:t>ownership now by over one-quarter of homes, a key benefit for users is feeling safer and less anxious about outside activities</a:t>
            </a:r>
          </a:p>
        </p:txBody>
      </p:sp>
      <p:sp>
        <p:nvSpPr>
          <p:cNvPr id="14" name="Rectangle 13">
            <a:extLst>
              <a:ext uri="{FF2B5EF4-FFF2-40B4-BE49-F238E27FC236}">
                <a16:creationId xmlns:a16="http://schemas.microsoft.com/office/drawing/2014/main" id="{0EE7D68E-7FDE-3F3D-3F22-BAD448865950}"/>
              </a:ext>
            </a:extLst>
          </p:cNvPr>
          <p:cNvSpPr>
            <a:spLocks/>
          </p:cNvSpPr>
          <p:nvPr/>
        </p:nvSpPr>
        <p:spPr>
          <a:xfrm>
            <a:off x="5569705" y="1698993"/>
            <a:ext cx="6622295" cy="4470575"/>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654F7BCD-3D81-FB60-C377-8D14FF20992D}"/>
              </a:ext>
            </a:extLst>
          </p:cNvPr>
          <p:cNvSpPr txBox="1"/>
          <p:nvPr/>
        </p:nvSpPr>
        <p:spPr>
          <a:xfrm>
            <a:off x="504917" y="6155836"/>
            <a:ext cx="11538916"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EMARKETER Forecast, August 2024. Note: Individuals of any age who actively use smart home doorbells in their own home at least once per month</a:t>
            </a:r>
            <a:r>
              <a:rPr lang="en-US" sz="700">
                <a:solidFill>
                  <a:srgbClr val="1B1464"/>
                </a:solidFill>
                <a:latin typeface="Helvetica" panose="020B0403020202020204" pitchFamily="34" charset="0"/>
              </a:rPr>
              <a:t>. </a:t>
            </a: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Additional Note: A smart home doorbell is an interactive device that connects via internet and/or Bluetooth (or any other connectivity protocol) that can be controlled or automated by using apps, smart home hubs or voice assistants. It notifies the homeowner when a visitor is at the door and frequently has sensors and/or cameras. Examples include Arlo, </a:t>
            </a:r>
            <a:r>
              <a:rPr kumimoji="0" lang="en-US" sz="700" b="0" i="0" u="none" strike="noStrike" kern="1200" cap="none" spc="0" normalizeH="0" baseline="0" noProof="0" err="1">
                <a:ln>
                  <a:noFill/>
                </a:ln>
                <a:solidFill>
                  <a:srgbClr val="1B1464"/>
                </a:solidFill>
                <a:effectLst/>
                <a:uLnTx/>
                <a:uFillTx/>
                <a:latin typeface="Helvetica" panose="020B0403020202020204" pitchFamily="34" charset="0"/>
                <a:ea typeface="+mn-ea"/>
                <a:cs typeface="+mn-cs"/>
              </a:rPr>
              <a:t>Eufy</a:t>
            </a: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Google Nest, and Ring doorbells.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*Porch, </a:t>
            </a:r>
            <a:r>
              <a:rPr kumimoji="0" lang="en-US" sz="700" b="0" i="1" u="none" strike="noStrike" kern="1200" cap="none" spc="0" normalizeH="0" baseline="0" noProof="0">
                <a:ln>
                  <a:noFill/>
                </a:ln>
                <a:solidFill>
                  <a:srgbClr val="1B1464"/>
                </a:solidFill>
                <a:effectLst/>
                <a:uLnTx/>
                <a:uFillTx/>
                <a:latin typeface="Helvetica" panose="020B0403020202020204" pitchFamily="34" charset="0"/>
                <a:ea typeface="+mn-ea"/>
                <a:cs typeface="+mn-cs"/>
              </a:rPr>
              <a:t>Smart Doorbell Suspicions: Exploring the Unintended Consequences of Smart Doorbells in Neighborhoods</a:t>
            </a:r>
            <a:r>
              <a:rPr kumimoji="0" lang="en-US" sz="700" b="0" u="none" strike="noStrike" kern="1200" cap="none" spc="0" normalizeH="0" baseline="0" noProof="0">
                <a:ln>
                  <a:noFill/>
                </a:ln>
                <a:solidFill>
                  <a:srgbClr val="1B1464"/>
                </a:solidFill>
                <a:effectLst/>
                <a:uLnTx/>
                <a:uFillTx/>
                <a:latin typeface="Helvetica" panose="020B0403020202020204" pitchFamily="34" charset="0"/>
                <a:ea typeface="+mn-ea"/>
                <a:cs typeface="+mn-cs"/>
              </a:rPr>
              <a:t>.</a:t>
            </a:r>
            <a:endPar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graphicFrame>
        <p:nvGraphicFramePr>
          <p:cNvPr id="35" name="Chart 34">
            <a:extLst>
              <a:ext uri="{FF2B5EF4-FFF2-40B4-BE49-F238E27FC236}">
                <a16:creationId xmlns:a16="http://schemas.microsoft.com/office/drawing/2014/main" id="{A906DF76-8D4C-BE66-4B35-F0171F86885C}"/>
              </a:ext>
            </a:extLst>
          </p:cNvPr>
          <p:cNvGraphicFramePr/>
          <p:nvPr>
            <p:extLst>
              <p:ext uri="{D42A27DB-BD31-4B8C-83A1-F6EECF244321}">
                <p14:modId xmlns:p14="http://schemas.microsoft.com/office/powerpoint/2010/main" val="2959175085"/>
              </p:ext>
            </p:extLst>
          </p:nvPr>
        </p:nvGraphicFramePr>
        <p:xfrm>
          <a:off x="60140" y="2412797"/>
          <a:ext cx="5449810" cy="2911557"/>
        </p:xfrm>
        <a:graphic>
          <a:graphicData uri="http://schemas.openxmlformats.org/drawingml/2006/chart">
            <c:chart xmlns:c="http://schemas.openxmlformats.org/drawingml/2006/chart" xmlns:r="http://schemas.openxmlformats.org/officeDocument/2006/relationships" r:id="rId3"/>
          </a:graphicData>
        </a:graphic>
      </p:graphicFrame>
      <p:sp>
        <p:nvSpPr>
          <p:cNvPr id="36" name="TextBox 35">
            <a:extLst>
              <a:ext uri="{FF2B5EF4-FFF2-40B4-BE49-F238E27FC236}">
                <a16:creationId xmlns:a16="http://schemas.microsoft.com/office/drawing/2014/main" id="{CA266753-AF57-DD9D-7E4F-49F076EAE278}"/>
              </a:ext>
            </a:extLst>
          </p:cNvPr>
          <p:cNvSpPr txBox="1"/>
          <p:nvPr/>
        </p:nvSpPr>
        <p:spPr>
          <a:xfrm>
            <a:off x="14136" y="1906821"/>
            <a:ext cx="5541818" cy="553998"/>
          </a:xfrm>
          <a:prstGeom prst="rect">
            <a:avLst/>
          </a:prstGeom>
          <a:noFill/>
        </p:spPr>
        <p:txBody>
          <a:bodyPr wrap="square">
            <a:spAutoFit/>
          </a:bodyPr>
          <a:lstStyle/>
          <a:p>
            <a:pPr algn="ctr"/>
            <a:r>
              <a:rPr lang="en-US" sz="1600" b="1" u="sng">
                <a:solidFill>
                  <a:schemeClr val="bg1"/>
                </a:solidFill>
                <a:latin typeface="Helvetica" panose="020B0403020202020204" pitchFamily="34" charset="0"/>
              </a:rPr>
              <a:t>Smart Home Doorbell Households</a:t>
            </a:r>
            <a:r>
              <a:rPr lang="en-US" sz="1600" b="1">
                <a:solidFill>
                  <a:schemeClr val="bg1"/>
                </a:solidFill>
                <a:latin typeface="Helvetica" panose="020B0403020202020204" pitchFamily="34" charset="0"/>
              </a:rPr>
              <a:t>*</a:t>
            </a:r>
          </a:p>
          <a:p>
            <a:pPr algn="ctr"/>
            <a:r>
              <a:rPr lang="en-US" sz="1400">
                <a:solidFill>
                  <a:schemeClr val="bg1"/>
                </a:solidFill>
                <a:latin typeface="Helvetica" panose="020B0403020202020204" pitchFamily="34" charset="0"/>
              </a:rPr>
              <a:t>In millions</a:t>
            </a:r>
          </a:p>
        </p:txBody>
      </p:sp>
      <p:sp>
        <p:nvSpPr>
          <p:cNvPr id="39" name="TextBox 38">
            <a:extLst>
              <a:ext uri="{FF2B5EF4-FFF2-40B4-BE49-F238E27FC236}">
                <a16:creationId xmlns:a16="http://schemas.microsoft.com/office/drawing/2014/main" id="{96ABEB39-7009-010E-CF43-A004C67A91AC}"/>
              </a:ext>
            </a:extLst>
          </p:cNvPr>
          <p:cNvSpPr txBox="1"/>
          <p:nvPr/>
        </p:nvSpPr>
        <p:spPr>
          <a:xfrm>
            <a:off x="1037268" y="5373381"/>
            <a:ext cx="3495554" cy="276999"/>
          </a:xfrm>
          <a:prstGeom prst="rect">
            <a:avLst/>
          </a:prstGeom>
          <a:noFill/>
        </p:spPr>
        <p:txBody>
          <a:bodyPr wrap="square" rtlCol="0">
            <a:spAutoFit/>
          </a:bodyPr>
          <a:lstStyle/>
          <a:p>
            <a:pPr algn="ctr"/>
            <a:r>
              <a:rPr lang="en-US" sz="1200" b="1">
                <a:solidFill>
                  <a:schemeClr val="bg1"/>
                </a:solidFill>
                <a:latin typeface="Helvetica" panose="020B0403020202020204" pitchFamily="34" charset="0"/>
              </a:rPr>
              <a:t>% of total U.S. Households</a:t>
            </a:r>
          </a:p>
        </p:txBody>
      </p:sp>
      <p:sp>
        <p:nvSpPr>
          <p:cNvPr id="40" name="Rectangle 39">
            <a:extLst>
              <a:ext uri="{FF2B5EF4-FFF2-40B4-BE49-F238E27FC236}">
                <a16:creationId xmlns:a16="http://schemas.microsoft.com/office/drawing/2014/main" id="{0489365C-C7E1-A5A0-60EB-3446D6259CD6}"/>
              </a:ext>
            </a:extLst>
          </p:cNvPr>
          <p:cNvSpPr/>
          <p:nvPr/>
        </p:nvSpPr>
        <p:spPr>
          <a:xfrm>
            <a:off x="334520" y="5717520"/>
            <a:ext cx="687573" cy="276999"/>
          </a:xfrm>
          <a:prstGeom prst="rect">
            <a:avLst/>
          </a:prstGeom>
          <a:solidFill>
            <a:srgbClr val="1B1464"/>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Helvetica" panose="020B0403020202020204" pitchFamily="34" charset="0"/>
              </a:rPr>
              <a:t>17%</a:t>
            </a:r>
          </a:p>
        </p:txBody>
      </p:sp>
      <p:sp>
        <p:nvSpPr>
          <p:cNvPr id="41" name="Rectangle 40">
            <a:extLst>
              <a:ext uri="{FF2B5EF4-FFF2-40B4-BE49-F238E27FC236}">
                <a16:creationId xmlns:a16="http://schemas.microsoft.com/office/drawing/2014/main" id="{BFB26A55-B9C4-0F16-5300-5C2D07327E31}"/>
              </a:ext>
            </a:extLst>
          </p:cNvPr>
          <p:cNvSpPr/>
          <p:nvPr/>
        </p:nvSpPr>
        <p:spPr>
          <a:xfrm>
            <a:off x="1393498" y="5717520"/>
            <a:ext cx="687573" cy="276999"/>
          </a:xfrm>
          <a:prstGeom prst="rect">
            <a:avLst/>
          </a:prstGeom>
          <a:solidFill>
            <a:srgbClr val="1B1464"/>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Helvetica" panose="020B0403020202020204" pitchFamily="34" charset="0"/>
              </a:rPr>
              <a:t>22%</a:t>
            </a:r>
          </a:p>
        </p:txBody>
      </p:sp>
      <p:sp>
        <p:nvSpPr>
          <p:cNvPr id="42" name="Rectangle 41">
            <a:extLst>
              <a:ext uri="{FF2B5EF4-FFF2-40B4-BE49-F238E27FC236}">
                <a16:creationId xmlns:a16="http://schemas.microsoft.com/office/drawing/2014/main" id="{F21ED30C-77CA-E78C-ACD9-CC2E46D289A4}"/>
              </a:ext>
            </a:extLst>
          </p:cNvPr>
          <p:cNvSpPr/>
          <p:nvPr/>
        </p:nvSpPr>
        <p:spPr>
          <a:xfrm>
            <a:off x="2440899" y="5717520"/>
            <a:ext cx="687573" cy="276999"/>
          </a:xfrm>
          <a:prstGeom prst="rect">
            <a:avLst/>
          </a:prstGeom>
          <a:solidFill>
            <a:srgbClr val="1B1464"/>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Helvetica" panose="020B0403020202020204" pitchFamily="34" charset="0"/>
              </a:rPr>
              <a:t>24%</a:t>
            </a:r>
          </a:p>
        </p:txBody>
      </p:sp>
      <p:sp>
        <p:nvSpPr>
          <p:cNvPr id="43" name="Rectangle 42">
            <a:extLst>
              <a:ext uri="{FF2B5EF4-FFF2-40B4-BE49-F238E27FC236}">
                <a16:creationId xmlns:a16="http://schemas.microsoft.com/office/drawing/2014/main" id="{D3EE5A4D-CC8B-F1AE-18D4-035AA9ABB571}"/>
              </a:ext>
            </a:extLst>
          </p:cNvPr>
          <p:cNvSpPr/>
          <p:nvPr/>
        </p:nvSpPr>
        <p:spPr>
          <a:xfrm>
            <a:off x="3476735" y="5717520"/>
            <a:ext cx="687573" cy="276999"/>
          </a:xfrm>
          <a:prstGeom prst="rect">
            <a:avLst/>
          </a:prstGeom>
          <a:solidFill>
            <a:srgbClr val="1B1464"/>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Helvetica" panose="020B0403020202020204" pitchFamily="34" charset="0"/>
              </a:rPr>
              <a:t>26%</a:t>
            </a:r>
          </a:p>
        </p:txBody>
      </p:sp>
      <p:sp>
        <p:nvSpPr>
          <p:cNvPr id="44" name="Rectangle 43">
            <a:extLst>
              <a:ext uri="{FF2B5EF4-FFF2-40B4-BE49-F238E27FC236}">
                <a16:creationId xmlns:a16="http://schemas.microsoft.com/office/drawing/2014/main" id="{E73E7046-8437-C4A3-FA15-9D51A17B4DF2}"/>
              </a:ext>
            </a:extLst>
          </p:cNvPr>
          <p:cNvSpPr/>
          <p:nvPr/>
        </p:nvSpPr>
        <p:spPr>
          <a:xfrm>
            <a:off x="4489420" y="5717520"/>
            <a:ext cx="687573" cy="276999"/>
          </a:xfrm>
          <a:prstGeom prst="rect">
            <a:avLst/>
          </a:prstGeom>
          <a:solidFill>
            <a:srgbClr val="1B1464"/>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Helvetica" panose="020B0403020202020204" pitchFamily="34" charset="0"/>
              </a:rPr>
              <a:t>27%</a:t>
            </a:r>
          </a:p>
        </p:txBody>
      </p:sp>
      <p:sp>
        <p:nvSpPr>
          <p:cNvPr id="4" name="TextBox 3">
            <a:extLst>
              <a:ext uri="{FF2B5EF4-FFF2-40B4-BE49-F238E27FC236}">
                <a16:creationId xmlns:a16="http://schemas.microsoft.com/office/drawing/2014/main" id="{129761FF-C774-2F92-E4C4-2A89FE12DFC0}"/>
              </a:ext>
            </a:extLst>
          </p:cNvPr>
          <p:cNvSpPr txBox="1"/>
          <p:nvPr/>
        </p:nvSpPr>
        <p:spPr>
          <a:xfrm>
            <a:off x="6153352" y="1849108"/>
            <a:ext cx="5455001" cy="584775"/>
          </a:xfrm>
          <a:prstGeom prst="rect">
            <a:avLst/>
          </a:prstGeom>
          <a:noFill/>
        </p:spPr>
        <p:txBody>
          <a:bodyPr wrap="square" rtlCol="0">
            <a:spAutoFit/>
          </a:bodyPr>
          <a:lstStyle/>
          <a:p>
            <a:pPr algn="ctr"/>
            <a:r>
              <a:rPr lang="en-US" sz="1600" b="1">
                <a:solidFill>
                  <a:srgbClr val="1B1464"/>
                </a:solidFill>
                <a:latin typeface="Helvetica" panose="020B0403020202020204" pitchFamily="34" charset="0"/>
              </a:rPr>
              <a:t>% of respondents who agree with the following statements after installing a smart doorbell*</a:t>
            </a:r>
            <a:endParaRPr lang="en-US" sz="1400">
              <a:solidFill>
                <a:srgbClr val="1B1464"/>
              </a:solidFill>
              <a:latin typeface="Helvetica" panose="020B0403020202020204" pitchFamily="34" charset="0"/>
            </a:endParaRPr>
          </a:p>
        </p:txBody>
      </p:sp>
      <p:sp>
        <p:nvSpPr>
          <p:cNvPr id="5" name="Rectangle: Rounded Corners 4">
            <a:extLst>
              <a:ext uri="{FF2B5EF4-FFF2-40B4-BE49-F238E27FC236}">
                <a16:creationId xmlns:a16="http://schemas.microsoft.com/office/drawing/2014/main" id="{10BFBC08-F8B6-32BE-58A2-B4978C3EA81F}"/>
              </a:ext>
            </a:extLst>
          </p:cNvPr>
          <p:cNvSpPr/>
          <p:nvPr/>
        </p:nvSpPr>
        <p:spPr>
          <a:xfrm>
            <a:off x="5812841" y="2629720"/>
            <a:ext cx="2919995" cy="3074312"/>
          </a:xfrm>
          <a:prstGeom prst="roundRect">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30175DEB-5085-0828-0985-0DE0BEF6C58F}"/>
              </a:ext>
            </a:extLst>
          </p:cNvPr>
          <p:cNvSpPr/>
          <p:nvPr/>
        </p:nvSpPr>
        <p:spPr>
          <a:xfrm>
            <a:off x="9028868" y="2629720"/>
            <a:ext cx="2919995" cy="3074312"/>
          </a:xfrm>
          <a:prstGeom prst="roundRect">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5EA36F0-759E-1743-6BA5-AAC41C009CB2}"/>
              </a:ext>
            </a:extLst>
          </p:cNvPr>
          <p:cNvSpPr txBox="1"/>
          <p:nvPr/>
        </p:nvSpPr>
        <p:spPr>
          <a:xfrm>
            <a:off x="6382550" y="3757169"/>
            <a:ext cx="1780577" cy="923330"/>
          </a:xfrm>
          <a:prstGeom prst="rect">
            <a:avLst/>
          </a:prstGeom>
          <a:noFill/>
        </p:spPr>
        <p:txBody>
          <a:bodyPr wrap="square" rtlCol="0">
            <a:spAutoFit/>
          </a:bodyPr>
          <a:lstStyle/>
          <a:p>
            <a:pPr algn="ctr"/>
            <a:r>
              <a:rPr lang="en-US" sz="5400" b="1">
                <a:ln>
                  <a:solidFill>
                    <a:srgbClr val="1B1464"/>
                  </a:solidFill>
                </a:ln>
                <a:solidFill>
                  <a:srgbClr val="00BFF2"/>
                </a:solidFill>
                <a:latin typeface="Helvetica" panose="020B0604020202020204" pitchFamily="34" charset="0"/>
                <a:cs typeface="Helvetica" panose="020B0604020202020204" pitchFamily="34" charset="0"/>
              </a:rPr>
              <a:t>79%</a:t>
            </a:r>
          </a:p>
        </p:txBody>
      </p:sp>
      <p:sp>
        <p:nvSpPr>
          <p:cNvPr id="17" name="TextBox 16">
            <a:extLst>
              <a:ext uri="{FF2B5EF4-FFF2-40B4-BE49-F238E27FC236}">
                <a16:creationId xmlns:a16="http://schemas.microsoft.com/office/drawing/2014/main" id="{99121CDF-F8A1-5D4D-8EBB-51A83B14F43C}"/>
              </a:ext>
            </a:extLst>
          </p:cNvPr>
          <p:cNvSpPr txBox="1"/>
          <p:nvPr/>
        </p:nvSpPr>
        <p:spPr>
          <a:xfrm>
            <a:off x="9509548" y="3757169"/>
            <a:ext cx="1958635" cy="923330"/>
          </a:xfrm>
          <a:prstGeom prst="rect">
            <a:avLst/>
          </a:prstGeom>
          <a:noFill/>
        </p:spPr>
        <p:txBody>
          <a:bodyPr wrap="square" rtlCol="0">
            <a:spAutoFit/>
          </a:bodyPr>
          <a:lstStyle/>
          <a:p>
            <a:pPr algn="ctr"/>
            <a:r>
              <a:rPr lang="en-US" sz="5400" b="1">
                <a:ln>
                  <a:solidFill>
                    <a:srgbClr val="1B1464"/>
                  </a:solidFill>
                </a:ln>
                <a:solidFill>
                  <a:srgbClr val="ED3C8D"/>
                </a:solidFill>
                <a:latin typeface="Helvetica" panose="020B0604020202020204" pitchFamily="34" charset="0"/>
                <a:cs typeface="Helvetica" panose="020B0604020202020204" pitchFamily="34" charset="0"/>
              </a:rPr>
              <a:t>67%</a:t>
            </a:r>
          </a:p>
        </p:txBody>
      </p:sp>
      <p:sp>
        <p:nvSpPr>
          <p:cNvPr id="7" name="TextBox 6">
            <a:extLst>
              <a:ext uri="{FF2B5EF4-FFF2-40B4-BE49-F238E27FC236}">
                <a16:creationId xmlns:a16="http://schemas.microsoft.com/office/drawing/2014/main" id="{9FD97DFF-2FFA-1031-D0F9-2BB30C309777}"/>
              </a:ext>
            </a:extLst>
          </p:cNvPr>
          <p:cNvSpPr txBox="1"/>
          <p:nvPr/>
        </p:nvSpPr>
        <p:spPr>
          <a:xfrm>
            <a:off x="5945568" y="4733894"/>
            <a:ext cx="2654541" cy="646331"/>
          </a:xfrm>
          <a:prstGeom prst="rect">
            <a:avLst/>
          </a:prstGeom>
          <a:noFill/>
        </p:spPr>
        <p:txBody>
          <a:bodyPr wrap="square">
            <a:spAutoFit/>
          </a:bodyPr>
          <a:lstStyle/>
          <a:p>
            <a:pPr algn="ctr"/>
            <a:r>
              <a:rPr lang="en-US">
                <a:solidFill>
                  <a:srgbClr val="1B1464"/>
                </a:solidFill>
                <a:latin typeface="Helvetica" panose="020B0403020202020204" pitchFamily="34" charset="0"/>
              </a:rPr>
              <a:t>of people </a:t>
            </a:r>
            <a:r>
              <a:rPr lang="en-US" b="1">
                <a:solidFill>
                  <a:srgbClr val="1B1464"/>
                </a:solidFill>
                <a:latin typeface="Helvetica" panose="020B0403020202020204" pitchFamily="34" charset="0"/>
              </a:rPr>
              <a:t>felt more safe at home</a:t>
            </a:r>
            <a:endParaRPr lang="en-US" sz="1200">
              <a:solidFill>
                <a:srgbClr val="1B1464"/>
              </a:solidFill>
              <a:latin typeface="Helvetica" panose="020B0403020202020204" pitchFamily="34" charset="0"/>
            </a:endParaRPr>
          </a:p>
        </p:txBody>
      </p:sp>
      <p:sp>
        <p:nvSpPr>
          <p:cNvPr id="18" name="TextBox 17">
            <a:extLst>
              <a:ext uri="{FF2B5EF4-FFF2-40B4-BE49-F238E27FC236}">
                <a16:creationId xmlns:a16="http://schemas.microsoft.com/office/drawing/2014/main" id="{66239A66-0E3D-9790-27CE-08B07C6A3A86}"/>
              </a:ext>
            </a:extLst>
          </p:cNvPr>
          <p:cNvSpPr txBox="1"/>
          <p:nvPr/>
        </p:nvSpPr>
        <p:spPr>
          <a:xfrm>
            <a:off x="9046956" y="4733894"/>
            <a:ext cx="2890332" cy="923330"/>
          </a:xfrm>
          <a:prstGeom prst="rect">
            <a:avLst/>
          </a:prstGeom>
          <a:noFill/>
        </p:spPr>
        <p:txBody>
          <a:bodyPr wrap="square">
            <a:spAutoFit/>
          </a:bodyPr>
          <a:lstStyle/>
          <a:p>
            <a:pPr algn="ctr"/>
            <a:r>
              <a:rPr lang="en-US">
                <a:solidFill>
                  <a:srgbClr val="1B1464"/>
                </a:solidFill>
                <a:latin typeface="Helvetica" panose="020B0403020202020204" pitchFamily="34" charset="0"/>
              </a:rPr>
              <a:t>of people </a:t>
            </a:r>
            <a:r>
              <a:rPr lang="en-US" b="1">
                <a:solidFill>
                  <a:srgbClr val="1B1464"/>
                </a:solidFill>
                <a:latin typeface="Helvetica" panose="020B0403020202020204" pitchFamily="34" charset="0"/>
              </a:rPr>
              <a:t>felt less anxious</a:t>
            </a:r>
            <a:r>
              <a:rPr lang="en-US">
                <a:solidFill>
                  <a:srgbClr val="1B1464"/>
                </a:solidFill>
                <a:latin typeface="Helvetica" panose="020B0403020202020204" pitchFamily="34" charset="0"/>
              </a:rPr>
              <a:t> about what goes on outside their home</a:t>
            </a:r>
            <a:endParaRPr lang="en-US" sz="1200">
              <a:solidFill>
                <a:srgbClr val="1B1464"/>
              </a:solidFill>
              <a:latin typeface="Helvetica" panose="020B0403020202020204" pitchFamily="34" charset="0"/>
            </a:endParaRPr>
          </a:p>
        </p:txBody>
      </p:sp>
      <p:pic>
        <p:nvPicPr>
          <p:cNvPr id="21" name="Picture 20" descr="A green shield with a check mark&#10;&#10;Description automatically generated">
            <a:extLst>
              <a:ext uri="{FF2B5EF4-FFF2-40B4-BE49-F238E27FC236}">
                <a16:creationId xmlns:a16="http://schemas.microsoft.com/office/drawing/2014/main" id="{E463B51A-4B59-6A7E-E262-97EDA32D1C62}"/>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6792962" y="2738790"/>
            <a:ext cx="964984" cy="964984"/>
          </a:xfrm>
          <a:prstGeom prst="rect">
            <a:avLst/>
          </a:prstGeom>
        </p:spPr>
      </p:pic>
      <p:pic>
        <p:nvPicPr>
          <p:cNvPr id="23" name="Picture 22" descr="A cartoon of a child&#10;&#10;Description automatically generated">
            <a:extLst>
              <a:ext uri="{FF2B5EF4-FFF2-40B4-BE49-F238E27FC236}">
                <a16:creationId xmlns:a16="http://schemas.microsoft.com/office/drawing/2014/main" id="{9BAE1FCD-04DD-92A8-4B18-FC5E496AD46C}"/>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0006373" y="2738790"/>
            <a:ext cx="964984" cy="964984"/>
          </a:xfrm>
          <a:prstGeom prst="rect">
            <a:avLst/>
          </a:prstGeom>
        </p:spPr>
      </p:pic>
    </p:spTree>
    <p:extLst>
      <p:ext uri="{BB962C8B-B14F-4D97-AF65-F5344CB8AC3E}">
        <p14:creationId xmlns:p14="http://schemas.microsoft.com/office/powerpoint/2010/main" val="4138608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person wearing headphones looking at her watch&#10;&#10;Description automatically generated">
            <a:extLst>
              <a:ext uri="{FF2B5EF4-FFF2-40B4-BE49-F238E27FC236}">
                <a16:creationId xmlns:a16="http://schemas.microsoft.com/office/drawing/2014/main" id="{C41D5D94-B977-AD1C-9311-03E66352B90B}"/>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5369201" y="1843661"/>
            <a:ext cx="6801280" cy="4461519"/>
          </a:xfrm>
          <a:prstGeom prst="rect">
            <a:avLst/>
          </a:prstGeom>
        </p:spPr>
      </p:pic>
      <p:sp>
        <p:nvSpPr>
          <p:cNvPr id="10" name="Rectangle 9">
            <a:extLst>
              <a:ext uri="{FF2B5EF4-FFF2-40B4-BE49-F238E27FC236}">
                <a16:creationId xmlns:a16="http://schemas.microsoft.com/office/drawing/2014/main" id="{5F7A2F8D-69F1-7A5A-D5F4-261F56DB226E}"/>
              </a:ext>
            </a:extLst>
          </p:cNvPr>
          <p:cNvSpPr>
            <a:spLocks/>
          </p:cNvSpPr>
          <p:nvPr/>
        </p:nvSpPr>
        <p:spPr>
          <a:xfrm>
            <a:off x="1" y="1843661"/>
            <a:ext cx="5367439" cy="4475232"/>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6CD2A800-CCFA-42F4-C7C1-F30D225B984F}"/>
              </a:ext>
            </a:extLst>
          </p:cNvPr>
          <p:cNvSpPr txBox="1"/>
          <p:nvPr/>
        </p:nvSpPr>
        <p:spPr>
          <a:xfrm>
            <a:off x="483207" y="6314733"/>
            <a:ext cx="11570778"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EMARKETER, Smart Wearable Users, November 2024. Note: Individuals of any age who at least once per month wear accessories or clothing that have the ability to connect to the internet (via built-in connectivity or tethering), which in turn collects and exchanges data with a manufacturer, operator, or other connected device; must have features that can be used without being tethered to a smartphone, PC, or other internet-connected device; excludes medical devices and VR headsets. Smart wearables include items embedded with electronics, software, or sensors, such as activity trackers, smart bands, smart clothing, smart glasses, smart headphones, and smartwatches.  </a:t>
            </a:r>
          </a:p>
        </p:txBody>
      </p:sp>
      <p:pic>
        <p:nvPicPr>
          <p:cNvPr id="4" name="Picture 3">
            <a:extLst>
              <a:ext uri="{FF2B5EF4-FFF2-40B4-BE49-F238E27FC236}">
                <a16:creationId xmlns:a16="http://schemas.microsoft.com/office/drawing/2014/main" id="{1812E4C7-D346-A14D-5906-5E339DDF0EAF}"/>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5B47178D-C841-59A3-DB09-71CC7EB177DC}"/>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02726F20-777A-B88E-7066-1C56F83E9DAA}"/>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graphicFrame>
        <p:nvGraphicFramePr>
          <p:cNvPr id="14" name="Chart 13">
            <a:extLst>
              <a:ext uri="{FF2B5EF4-FFF2-40B4-BE49-F238E27FC236}">
                <a16:creationId xmlns:a16="http://schemas.microsoft.com/office/drawing/2014/main" id="{DC1226C3-50D3-CD98-EA33-61FBCA46802A}"/>
              </a:ext>
            </a:extLst>
          </p:cNvPr>
          <p:cNvGraphicFramePr/>
          <p:nvPr/>
        </p:nvGraphicFramePr>
        <p:xfrm>
          <a:off x="135172" y="2449609"/>
          <a:ext cx="5129475" cy="3815942"/>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a:extLst>
              <a:ext uri="{FF2B5EF4-FFF2-40B4-BE49-F238E27FC236}">
                <a16:creationId xmlns:a16="http://schemas.microsoft.com/office/drawing/2014/main" id="{68B82CF8-7159-AC00-91B6-3F2EAC0A269E}"/>
              </a:ext>
            </a:extLst>
          </p:cNvPr>
          <p:cNvSpPr>
            <a:spLocks/>
          </p:cNvSpPr>
          <p:nvPr/>
        </p:nvSpPr>
        <p:spPr>
          <a:xfrm>
            <a:off x="5366628" y="1831775"/>
            <a:ext cx="6825373" cy="4473405"/>
          </a:xfrm>
          <a:prstGeom prst="rect">
            <a:avLst/>
          </a:prstGeom>
          <a:solidFill>
            <a:srgbClr val="1B146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6" name="Chart 15">
            <a:extLst>
              <a:ext uri="{FF2B5EF4-FFF2-40B4-BE49-F238E27FC236}">
                <a16:creationId xmlns:a16="http://schemas.microsoft.com/office/drawing/2014/main" id="{81C8B757-855B-0126-711D-4EE7DB0D35CC}"/>
              </a:ext>
            </a:extLst>
          </p:cNvPr>
          <p:cNvGraphicFramePr/>
          <p:nvPr>
            <p:extLst>
              <p:ext uri="{D42A27DB-BD31-4B8C-83A1-F6EECF244321}">
                <p14:modId xmlns:p14="http://schemas.microsoft.com/office/powerpoint/2010/main" val="3851302813"/>
              </p:ext>
            </p:extLst>
          </p:nvPr>
        </p:nvGraphicFramePr>
        <p:xfrm>
          <a:off x="5367440" y="2551240"/>
          <a:ext cx="6801280" cy="2881402"/>
        </p:xfrm>
        <a:graphic>
          <a:graphicData uri="http://schemas.openxmlformats.org/drawingml/2006/chart">
            <c:chart xmlns:c="http://schemas.openxmlformats.org/drawingml/2006/chart" xmlns:r="http://schemas.openxmlformats.org/officeDocument/2006/relationships" r:id="rId5"/>
          </a:graphicData>
        </a:graphic>
      </p:graphicFrame>
      <p:sp>
        <p:nvSpPr>
          <p:cNvPr id="17" name="TextBox 16">
            <a:extLst>
              <a:ext uri="{FF2B5EF4-FFF2-40B4-BE49-F238E27FC236}">
                <a16:creationId xmlns:a16="http://schemas.microsoft.com/office/drawing/2014/main" id="{DA219E34-C667-7A59-31E2-0099994807D3}"/>
              </a:ext>
            </a:extLst>
          </p:cNvPr>
          <p:cNvSpPr txBox="1"/>
          <p:nvPr/>
        </p:nvSpPr>
        <p:spPr>
          <a:xfrm>
            <a:off x="7668973" y="5373381"/>
            <a:ext cx="257691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 of population</a:t>
            </a:r>
          </a:p>
        </p:txBody>
      </p:sp>
      <p:sp>
        <p:nvSpPr>
          <p:cNvPr id="18" name="Rectangle 17">
            <a:extLst>
              <a:ext uri="{FF2B5EF4-FFF2-40B4-BE49-F238E27FC236}">
                <a16:creationId xmlns:a16="http://schemas.microsoft.com/office/drawing/2014/main" id="{92B21DD0-82FC-764A-E4A2-C3784CB2CCCA}"/>
              </a:ext>
            </a:extLst>
          </p:cNvPr>
          <p:cNvSpPr/>
          <p:nvPr/>
        </p:nvSpPr>
        <p:spPr>
          <a:xfrm>
            <a:off x="8832924" y="5700780"/>
            <a:ext cx="489781" cy="276999"/>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30%</a:t>
            </a:r>
          </a:p>
        </p:txBody>
      </p:sp>
      <p:sp>
        <p:nvSpPr>
          <p:cNvPr id="19" name="Rectangle 18">
            <a:extLst>
              <a:ext uri="{FF2B5EF4-FFF2-40B4-BE49-F238E27FC236}">
                <a16:creationId xmlns:a16="http://schemas.microsoft.com/office/drawing/2014/main" id="{317AA647-6F78-C384-45F9-E87B78C6701D}"/>
              </a:ext>
            </a:extLst>
          </p:cNvPr>
          <p:cNvSpPr/>
          <p:nvPr/>
        </p:nvSpPr>
        <p:spPr>
          <a:xfrm>
            <a:off x="9465278" y="5700780"/>
            <a:ext cx="489781" cy="276999"/>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32%</a:t>
            </a:r>
          </a:p>
        </p:txBody>
      </p:sp>
      <p:sp>
        <p:nvSpPr>
          <p:cNvPr id="20" name="Rectangle 19">
            <a:extLst>
              <a:ext uri="{FF2B5EF4-FFF2-40B4-BE49-F238E27FC236}">
                <a16:creationId xmlns:a16="http://schemas.microsoft.com/office/drawing/2014/main" id="{82FE06D5-861D-EFE5-36DA-A206D6AF2053}"/>
              </a:ext>
            </a:extLst>
          </p:cNvPr>
          <p:cNvSpPr/>
          <p:nvPr/>
        </p:nvSpPr>
        <p:spPr>
          <a:xfrm>
            <a:off x="10177986" y="5700780"/>
            <a:ext cx="489781" cy="276999"/>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33%</a:t>
            </a:r>
          </a:p>
        </p:txBody>
      </p:sp>
      <p:sp>
        <p:nvSpPr>
          <p:cNvPr id="21" name="Rectangle 20">
            <a:extLst>
              <a:ext uri="{FF2B5EF4-FFF2-40B4-BE49-F238E27FC236}">
                <a16:creationId xmlns:a16="http://schemas.microsoft.com/office/drawing/2014/main" id="{B1233F7A-403D-6929-EB34-2F9DECF9BC38}"/>
              </a:ext>
            </a:extLst>
          </p:cNvPr>
          <p:cNvSpPr/>
          <p:nvPr/>
        </p:nvSpPr>
        <p:spPr>
          <a:xfrm>
            <a:off x="10832672" y="5700780"/>
            <a:ext cx="489781" cy="276999"/>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34%</a:t>
            </a:r>
          </a:p>
        </p:txBody>
      </p:sp>
      <p:sp>
        <p:nvSpPr>
          <p:cNvPr id="22" name="Rectangle 21">
            <a:extLst>
              <a:ext uri="{FF2B5EF4-FFF2-40B4-BE49-F238E27FC236}">
                <a16:creationId xmlns:a16="http://schemas.microsoft.com/office/drawing/2014/main" id="{88C9D5B5-034C-DE33-1A90-3D11CA936FAF}"/>
              </a:ext>
            </a:extLst>
          </p:cNvPr>
          <p:cNvSpPr/>
          <p:nvPr/>
        </p:nvSpPr>
        <p:spPr>
          <a:xfrm>
            <a:off x="11451270" y="5700780"/>
            <a:ext cx="489781" cy="276999"/>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35%</a:t>
            </a:r>
          </a:p>
        </p:txBody>
      </p:sp>
      <p:sp>
        <p:nvSpPr>
          <p:cNvPr id="25" name="TextBox 24">
            <a:extLst>
              <a:ext uri="{FF2B5EF4-FFF2-40B4-BE49-F238E27FC236}">
                <a16:creationId xmlns:a16="http://schemas.microsoft.com/office/drawing/2014/main" id="{661CA8EC-A734-F1F0-DDC7-8665C3A21944}"/>
              </a:ext>
            </a:extLst>
          </p:cNvPr>
          <p:cNvSpPr txBox="1"/>
          <p:nvPr/>
        </p:nvSpPr>
        <p:spPr>
          <a:xfrm>
            <a:off x="5671219" y="1947358"/>
            <a:ext cx="6168847"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U.S. Smart Wearable Users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In Millions</a:t>
            </a:r>
          </a:p>
        </p:txBody>
      </p:sp>
      <p:sp>
        <p:nvSpPr>
          <p:cNvPr id="26" name="TextBox 25">
            <a:extLst>
              <a:ext uri="{FF2B5EF4-FFF2-40B4-BE49-F238E27FC236}">
                <a16:creationId xmlns:a16="http://schemas.microsoft.com/office/drawing/2014/main" id="{B4ACC9C8-3B03-BAEF-0B77-CDCD05F06556}"/>
              </a:ext>
            </a:extLst>
          </p:cNvPr>
          <p:cNvSpPr txBox="1"/>
          <p:nvPr/>
        </p:nvSpPr>
        <p:spPr>
          <a:xfrm>
            <a:off x="222935" y="1947358"/>
            <a:ext cx="492056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Smart Wearable Users by Generation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US, 2024</a:t>
            </a:r>
          </a:p>
        </p:txBody>
      </p:sp>
      <p:sp>
        <p:nvSpPr>
          <p:cNvPr id="2" name="Rectangle 1">
            <a:extLst>
              <a:ext uri="{FF2B5EF4-FFF2-40B4-BE49-F238E27FC236}">
                <a16:creationId xmlns:a16="http://schemas.microsoft.com/office/drawing/2014/main" id="{E3C13CAE-D77A-76E4-540B-D5B19B506AC3}"/>
              </a:ext>
            </a:extLst>
          </p:cNvPr>
          <p:cNvSpPr/>
          <p:nvPr/>
        </p:nvSpPr>
        <p:spPr>
          <a:xfrm>
            <a:off x="5577932" y="5700780"/>
            <a:ext cx="489781" cy="276999"/>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19%</a:t>
            </a:r>
          </a:p>
        </p:txBody>
      </p:sp>
      <p:sp>
        <p:nvSpPr>
          <p:cNvPr id="3" name="Rectangle 2">
            <a:extLst>
              <a:ext uri="{FF2B5EF4-FFF2-40B4-BE49-F238E27FC236}">
                <a16:creationId xmlns:a16="http://schemas.microsoft.com/office/drawing/2014/main" id="{ECD55FF7-F98A-6392-6918-B08EC90C5ADC}"/>
              </a:ext>
            </a:extLst>
          </p:cNvPr>
          <p:cNvSpPr/>
          <p:nvPr/>
        </p:nvSpPr>
        <p:spPr>
          <a:xfrm>
            <a:off x="6210286" y="5700780"/>
            <a:ext cx="489781" cy="276999"/>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22%</a:t>
            </a:r>
          </a:p>
        </p:txBody>
      </p:sp>
      <p:sp>
        <p:nvSpPr>
          <p:cNvPr id="8" name="Rectangle 7">
            <a:extLst>
              <a:ext uri="{FF2B5EF4-FFF2-40B4-BE49-F238E27FC236}">
                <a16:creationId xmlns:a16="http://schemas.microsoft.com/office/drawing/2014/main" id="{7CBC9383-86AD-974E-10BF-88C42B9CB4C4}"/>
              </a:ext>
            </a:extLst>
          </p:cNvPr>
          <p:cNvSpPr/>
          <p:nvPr/>
        </p:nvSpPr>
        <p:spPr>
          <a:xfrm>
            <a:off x="6922994" y="5700780"/>
            <a:ext cx="489781" cy="276999"/>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24%</a:t>
            </a:r>
          </a:p>
        </p:txBody>
      </p:sp>
      <p:sp>
        <p:nvSpPr>
          <p:cNvPr id="9" name="Rectangle 8">
            <a:extLst>
              <a:ext uri="{FF2B5EF4-FFF2-40B4-BE49-F238E27FC236}">
                <a16:creationId xmlns:a16="http://schemas.microsoft.com/office/drawing/2014/main" id="{331A690C-6C2D-7C1B-70AE-D6DEBCD315FE}"/>
              </a:ext>
            </a:extLst>
          </p:cNvPr>
          <p:cNvSpPr/>
          <p:nvPr/>
        </p:nvSpPr>
        <p:spPr>
          <a:xfrm>
            <a:off x="7577680" y="5700780"/>
            <a:ext cx="489781" cy="276999"/>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25%</a:t>
            </a:r>
          </a:p>
        </p:txBody>
      </p:sp>
      <p:sp>
        <p:nvSpPr>
          <p:cNvPr id="12" name="Rectangle 11">
            <a:extLst>
              <a:ext uri="{FF2B5EF4-FFF2-40B4-BE49-F238E27FC236}">
                <a16:creationId xmlns:a16="http://schemas.microsoft.com/office/drawing/2014/main" id="{CB502A36-20F4-05F0-8F62-17EAEED13768}"/>
              </a:ext>
            </a:extLst>
          </p:cNvPr>
          <p:cNvSpPr/>
          <p:nvPr/>
        </p:nvSpPr>
        <p:spPr>
          <a:xfrm>
            <a:off x="8196278" y="5700780"/>
            <a:ext cx="489781" cy="276999"/>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29%</a:t>
            </a:r>
          </a:p>
        </p:txBody>
      </p:sp>
      <p:sp>
        <p:nvSpPr>
          <p:cNvPr id="13" name="Rectangle 12">
            <a:extLst>
              <a:ext uri="{FF2B5EF4-FFF2-40B4-BE49-F238E27FC236}">
                <a16:creationId xmlns:a16="http://schemas.microsoft.com/office/drawing/2014/main" id="{CFC4DCF0-C51A-33D8-4AEC-10D1ED71431D}"/>
              </a:ext>
            </a:extLst>
          </p:cNvPr>
          <p:cNvSpPr/>
          <p:nvPr/>
        </p:nvSpPr>
        <p:spPr>
          <a:xfrm>
            <a:off x="135173" y="440921"/>
            <a:ext cx="12035308"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ED3C8D"/>
                </a:solidFill>
                <a:effectLst/>
                <a:uLnTx/>
                <a:uFillTx/>
                <a:latin typeface="Helvetica" panose="020B0604020202020204" pitchFamily="34" charset="0"/>
                <a:ea typeface="Calibri" panose="020F0502020204030204" pitchFamily="34" charset="0"/>
                <a:cs typeface="Arial" panose="020B0604020202020204" pitchFamily="34" charset="0"/>
              </a:rPr>
              <a:t>Wearables: </a:t>
            </a:r>
            <a:r>
              <a:rPr lang="en-US" sz="2600" b="1">
                <a:solidFill>
                  <a:srgbClr val="1B1464"/>
                </a:solidFill>
                <a:latin typeface="Helvetica" panose="020B0604020202020204" pitchFamily="34" charset="0"/>
                <a:cs typeface="Arial" panose="020B0604020202020204" pitchFamily="34" charset="0"/>
              </a:rPr>
              <a:t>Penetration has risen steadily, to almost 30% of the population, fueled by interest in health and fitness especially among younger demos</a:t>
            </a:r>
          </a:p>
        </p:txBody>
      </p:sp>
    </p:spTree>
    <p:extLst>
      <p:ext uri="{BB962C8B-B14F-4D97-AF65-F5344CB8AC3E}">
        <p14:creationId xmlns:p14="http://schemas.microsoft.com/office/powerpoint/2010/main" val="1778912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28EBE0-3248-3735-72BE-41857A725CF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FD7EDFB-0C2D-58B8-E59F-484D93E3E51A}"/>
              </a:ext>
            </a:extLst>
          </p:cNvPr>
          <p:cNvSpPr>
            <a:spLocks/>
          </p:cNvSpPr>
          <p:nvPr/>
        </p:nvSpPr>
        <p:spPr>
          <a:xfrm>
            <a:off x="-6715" y="1698993"/>
            <a:ext cx="5569705" cy="4470575"/>
          </a:xfrm>
          <a:prstGeom prst="rect">
            <a:avLst/>
          </a:prstGeom>
          <a:solidFill>
            <a:srgbClr val="ED3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F05B814C-BA2A-26D0-3BAC-DD0542A2E06D}"/>
              </a:ext>
            </a:extLst>
          </p:cNvPr>
          <p:cNvSpPr/>
          <p:nvPr/>
        </p:nvSpPr>
        <p:spPr>
          <a:xfrm>
            <a:off x="168965" y="440921"/>
            <a:ext cx="12001515"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ED3C8D"/>
                </a:solidFill>
                <a:effectLst/>
                <a:uLnTx/>
                <a:uFillTx/>
                <a:latin typeface="Helvetica" panose="020B0604020202020204" pitchFamily="34" charset="0"/>
                <a:ea typeface="Calibri" panose="020F0502020204030204" pitchFamily="34" charset="0"/>
                <a:cs typeface="Arial" panose="020B0604020202020204" pitchFamily="34" charset="0"/>
              </a:rPr>
              <a:t>AR/VR Headsets: </a:t>
            </a:r>
            <a:r>
              <a:rPr lang="en-US" sz="2600" b="1">
                <a:solidFill>
                  <a:srgbClr val="1B1464"/>
                </a:solidFill>
                <a:latin typeface="Helvetica" panose="020B0604020202020204" pitchFamily="34" charset="0"/>
                <a:cs typeface="Arial" panose="020B0604020202020204" pitchFamily="34" charset="0"/>
              </a:rPr>
              <a:t>After some fluctuation, adoption is projected to grow </a:t>
            </a:r>
            <a:r>
              <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Calibri" panose="020F0502020204030204" pitchFamily="34" charset="0"/>
                <a:cs typeface="Arial" panose="020B0604020202020204" pitchFamily="34" charset="0"/>
              </a:rPr>
              <a:t>as consumers look to balance affordability, performance and user comfort</a:t>
            </a:r>
          </a:p>
        </p:txBody>
      </p:sp>
      <p:sp>
        <p:nvSpPr>
          <p:cNvPr id="17" name="TextBox 16">
            <a:extLst>
              <a:ext uri="{FF2B5EF4-FFF2-40B4-BE49-F238E27FC236}">
                <a16:creationId xmlns:a16="http://schemas.microsoft.com/office/drawing/2014/main" id="{A4BCE046-4C2D-5FFA-E455-B8098322ED71}"/>
              </a:ext>
            </a:extLst>
          </p:cNvPr>
          <p:cNvSpPr txBox="1"/>
          <p:nvPr/>
        </p:nvSpPr>
        <p:spPr>
          <a:xfrm>
            <a:off x="504917" y="6252001"/>
            <a:ext cx="11538916" cy="2797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Source: S&amp;P Global Market Intelligence Kagan estimates; industry data. Data compiled May 2024. Based on figures for North America. ‘Installed Base’ refers to the total number of units of a product currently in use by customers. *S&amp;P Global, North America Population (U.S. &amp; Canada,). **YouGov as cited in company blog, January 19, 2024. Note: ages 18+; top 5 responses. Other responses: ‘Not sure’ (23%), ‘None of the above’ (13%). **(e.g., mobile phones, tablets, watches &amp; computers). Compound Annual Growth Rate (CAGR): 15.6%.</a:t>
            </a:r>
          </a:p>
        </p:txBody>
      </p:sp>
      <p:sp>
        <p:nvSpPr>
          <p:cNvPr id="11" name="TextBox 10">
            <a:extLst>
              <a:ext uri="{FF2B5EF4-FFF2-40B4-BE49-F238E27FC236}">
                <a16:creationId xmlns:a16="http://schemas.microsoft.com/office/drawing/2014/main" id="{56454B2B-4F77-E4CC-4F9E-B1EDC52000CD}"/>
              </a:ext>
            </a:extLst>
          </p:cNvPr>
          <p:cNvSpPr txBox="1"/>
          <p:nvPr/>
        </p:nvSpPr>
        <p:spPr>
          <a:xfrm>
            <a:off x="-1938" y="1932003"/>
            <a:ext cx="5560150"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FFFFFF"/>
                </a:solidFill>
                <a:effectLst/>
                <a:uLnTx/>
                <a:uFillTx/>
                <a:latin typeface="Helvetica" panose="020B0403020202020204" pitchFamily="34" charset="0"/>
                <a:ea typeface="+mn-ea"/>
                <a:cs typeface="+mn-cs"/>
              </a:rPr>
              <a:t>Augmented and Virtual Reality Headset Installed Base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Helvetica" panose="020B0403020202020204" pitchFamily="34" charset="0"/>
                <a:ea typeface="+mn-ea"/>
                <a:cs typeface="+mn-cs"/>
              </a:rPr>
              <a:t>In millions</a:t>
            </a:r>
          </a:p>
        </p:txBody>
      </p:sp>
      <p:pic>
        <p:nvPicPr>
          <p:cNvPr id="39" name="Picture 38">
            <a:extLst>
              <a:ext uri="{FF2B5EF4-FFF2-40B4-BE49-F238E27FC236}">
                <a16:creationId xmlns:a16="http://schemas.microsoft.com/office/drawing/2014/main" id="{E48ECE74-ED53-A40F-C352-C336657FDD68}"/>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40" name="Slide Number Placeholder 5">
            <a:extLst>
              <a:ext uri="{FF2B5EF4-FFF2-40B4-BE49-F238E27FC236}">
                <a16:creationId xmlns:a16="http://schemas.microsoft.com/office/drawing/2014/main" id="{0F6CA81A-558E-4CE1-66E2-0DD38EEF1A32}"/>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1" name="Rectangle 40">
            <a:extLst>
              <a:ext uri="{FF2B5EF4-FFF2-40B4-BE49-F238E27FC236}">
                <a16:creationId xmlns:a16="http://schemas.microsoft.com/office/drawing/2014/main" id="{DC5F5EE5-977B-23FB-1572-1496D89BDD1B}"/>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3" name="Rectangle 2">
            <a:extLst>
              <a:ext uri="{FF2B5EF4-FFF2-40B4-BE49-F238E27FC236}">
                <a16:creationId xmlns:a16="http://schemas.microsoft.com/office/drawing/2014/main" id="{2FF6D09A-0AA2-33F9-C3B3-3C55B17220EA}"/>
              </a:ext>
            </a:extLst>
          </p:cNvPr>
          <p:cNvSpPr>
            <a:spLocks/>
          </p:cNvSpPr>
          <p:nvPr/>
        </p:nvSpPr>
        <p:spPr>
          <a:xfrm>
            <a:off x="5569705" y="1698993"/>
            <a:ext cx="6622295" cy="4470575"/>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Chart 5">
            <a:extLst>
              <a:ext uri="{FF2B5EF4-FFF2-40B4-BE49-F238E27FC236}">
                <a16:creationId xmlns:a16="http://schemas.microsoft.com/office/drawing/2014/main" id="{44D0131D-2722-6F4A-8692-0C2EF13AA336}"/>
              </a:ext>
            </a:extLst>
          </p:cNvPr>
          <p:cNvGraphicFramePr/>
          <p:nvPr>
            <p:extLst>
              <p:ext uri="{D42A27DB-BD31-4B8C-83A1-F6EECF244321}">
                <p14:modId xmlns:p14="http://schemas.microsoft.com/office/powerpoint/2010/main" val="3687433182"/>
              </p:ext>
            </p:extLst>
          </p:nvPr>
        </p:nvGraphicFramePr>
        <p:xfrm>
          <a:off x="12945" y="2486001"/>
          <a:ext cx="5530385" cy="302071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626C1F56-0A61-736F-E34F-583B712E79EE}"/>
              </a:ext>
            </a:extLst>
          </p:cNvPr>
          <p:cNvGraphicFramePr/>
          <p:nvPr>
            <p:extLst>
              <p:ext uri="{D42A27DB-BD31-4B8C-83A1-F6EECF244321}">
                <p14:modId xmlns:p14="http://schemas.microsoft.com/office/powerpoint/2010/main" val="2743341262"/>
              </p:ext>
            </p:extLst>
          </p:nvPr>
        </p:nvGraphicFramePr>
        <p:xfrm>
          <a:off x="5556274" y="2334357"/>
          <a:ext cx="6622296" cy="3787762"/>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F5724E92-8071-C9CA-91DB-7D5C4B0EF36E}"/>
              </a:ext>
            </a:extLst>
          </p:cNvPr>
          <p:cNvSpPr txBox="1"/>
          <p:nvPr/>
        </p:nvSpPr>
        <p:spPr>
          <a:xfrm>
            <a:off x="5174030" y="1818383"/>
            <a:ext cx="7017968"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Features That Are Most Important in a VR Headset**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rgbClr val="1F1A62"/>
                </a:solidFill>
                <a:latin typeface="Helvetica" panose="020B0604020202020204" pitchFamily="34" charset="0"/>
                <a:cs typeface="Helvetica" panose="020B0604020202020204" pitchFamily="34" charset="0"/>
              </a:rPr>
              <a:t>% of respondents</a:t>
            </a:r>
            <a:endParaRPr kumimoji="0" lang="en-US" sz="1100" i="0"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2" name="TextBox 1">
            <a:extLst>
              <a:ext uri="{FF2B5EF4-FFF2-40B4-BE49-F238E27FC236}">
                <a16:creationId xmlns:a16="http://schemas.microsoft.com/office/drawing/2014/main" id="{B58DC3FC-3EE2-4341-0DD5-BE6E2CD9E224}"/>
              </a:ext>
            </a:extLst>
          </p:cNvPr>
          <p:cNvSpPr txBox="1"/>
          <p:nvPr/>
        </p:nvSpPr>
        <p:spPr>
          <a:xfrm>
            <a:off x="274826" y="5447597"/>
            <a:ext cx="504895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Estimated % of North America population*</a:t>
            </a:r>
          </a:p>
        </p:txBody>
      </p:sp>
      <p:sp>
        <p:nvSpPr>
          <p:cNvPr id="5" name="Rectangle 4">
            <a:extLst>
              <a:ext uri="{FF2B5EF4-FFF2-40B4-BE49-F238E27FC236}">
                <a16:creationId xmlns:a16="http://schemas.microsoft.com/office/drawing/2014/main" id="{D3E9CA55-C950-37D1-FD43-167822BB8E01}"/>
              </a:ext>
            </a:extLst>
          </p:cNvPr>
          <p:cNvSpPr/>
          <p:nvPr/>
        </p:nvSpPr>
        <p:spPr>
          <a:xfrm>
            <a:off x="1774367" y="5763693"/>
            <a:ext cx="538759" cy="276999"/>
          </a:xfrm>
          <a:prstGeom prst="rect">
            <a:avLst/>
          </a:prstGeom>
          <a:solidFill>
            <a:srgbClr val="1B146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solidFill>
                  <a:prstClr val="white"/>
                </a:solidFill>
                <a:latin typeface="Helvetica" panose="020B0403020202020204" pitchFamily="34" charset="0"/>
              </a:rPr>
              <a:t>3.3</a:t>
            </a:r>
            <a:r>
              <a:rPr kumimoji="0" lang="en-US" sz="1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a:t>
            </a:r>
          </a:p>
        </p:txBody>
      </p:sp>
      <p:sp>
        <p:nvSpPr>
          <p:cNvPr id="9" name="Rectangle 8">
            <a:extLst>
              <a:ext uri="{FF2B5EF4-FFF2-40B4-BE49-F238E27FC236}">
                <a16:creationId xmlns:a16="http://schemas.microsoft.com/office/drawing/2014/main" id="{15253D5B-E6CA-3F72-466B-0C300C78A58B}"/>
              </a:ext>
            </a:extLst>
          </p:cNvPr>
          <p:cNvSpPr/>
          <p:nvPr/>
        </p:nvSpPr>
        <p:spPr>
          <a:xfrm>
            <a:off x="2535713" y="5763693"/>
            <a:ext cx="538759" cy="276999"/>
          </a:xfrm>
          <a:prstGeom prst="rect">
            <a:avLst/>
          </a:prstGeom>
          <a:solidFill>
            <a:srgbClr val="1B146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solidFill>
                  <a:prstClr val="white"/>
                </a:solidFill>
                <a:latin typeface="Helvetica" panose="020B0403020202020204" pitchFamily="34" charset="0"/>
              </a:rPr>
              <a:t>3.5</a:t>
            </a:r>
            <a:r>
              <a:rPr kumimoji="0" lang="en-US" sz="1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a:t>
            </a:r>
          </a:p>
        </p:txBody>
      </p:sp>
      <p:sp>
        <p:nvSpPr>
          <p:cNvPr id="12" name="Rectangle 11">
            <a:extLst>
              <a:ext uri="{FF2B5EF4-FFF2-40B4-BE49-F238E27FC236}">
                <a16:creationId xmlns:a16="http://schemas.microsoft.com/office/drawing/2014/main" id="{04A48786-9778-557D-8C43-AA4BBD31FBD4}"/>
              </a:ext>
            </a:extLst>
          </p:cNvPr>
          <p:cNvSpPr/>
          <p:nvPr/>
        </p:nvSpPr>
        <p:spPr>
          <a:xfrm>
            <a:off x="3273909" y="5763693"/>
            <a:ext cx="538759" cy="276999"/>
          </a:xfrm>
          <a:prstGeom prst="rect">
            <a:avLst/>
          </a:prstGeom>
          <a:solidFill>
            <a:srgbClr val="1B146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solidFill>
                  <a:prstClr val="white"/>
                </a:solidFill>
                <a:latin typeface="Helvetica" panose="020B0403020202020204" pitchFamily="34" charset="0"/>
              </a:rPr>
              <a:t>3.4</a:t>
            </a:r>
            <a:r>
              <a:rPr kumimoji="0" lang="en-US" sz="1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a:t>
            </a:r>
          </a:p>
        </p:txBody>
      </p:sp>
      <p:sp>
        <p:nvSpPr>
          <p:cNvPr id="13" name="Rectangle 12">
            <a:extLst>
              <a:ext uri="{FF2B5EF4-FFF2-40B4-BE49-F238E27FC236}">
                <a16:creationId xmlns:a16="http://schemas.microsoft.com/office/drawing/2014/main" id="{C082E932-36D2-A35F-61FC-9547275F0025}"/>
              </a:ext>
            </a:extLst>
          </p:cNvPr>
          <p:cNvSpPr/>
          <p:nvPr/>
        </p:nvSpPr>
        <p:spPr>
          <a:xfrm>
            <a:off x="4023680" y="5763693"/>
            <a:ext cx="538759" cy="276999"/>
          </a:xfrm>
          <a:prstGeom prst="rect">
            <a:avLst/>
          </a:prstGeom>
          <a:solidFill>
            <a:srgbClr val="1B146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solidFill>
                  <a:prstClr val="white"/>
                </a:solidFill>
                <a:latin typeface="Helvetica" panose="020B0403020202020204" pitchFamily="34" charset="0"/>
              </a:rPr>
              <a:t>4.1</a:t>
            </a:r>
            <a:r>
              <a:rPr kumimoji="0" lang="en-US" sz="1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a:t>
            </a:r>
          </a:p>
        </p:txBody>
      </p:sp>
      <p:sp>
        <p:nvSpPr>
          <p:cNvPr id="14" name="Rectangle 13">
            <a:extLst>
              <a:ext uri="{FF2B5EF4-FFF2-40B4-BE49-F238E27FC236}">
                <a16:creationId xmlns:a16="http://schemas.microsoft.com/office/drawing/2014/main" id="{ABE36F70-3CD3-EE1F-4610-088A8DE8700E}"/>
              </a:ext>
            </a:extLst>
          </p:cNvPr>
          <p:cNvSpPr/>
          <p:nvPr/>
        </p:nvSpPr>
        <p:spPr>
          <a:xfrm>
            <a:off x="4785023" y="5763693"/>
            <a:ext cx="538759" cy="276999"/>
          </a:xfrm>
          <a:prstGeom prst="rect">
            <a:avLst/>
          </a:prstGeom>
          <a:solidFill>
            <a:srgbClr val="1B146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solidFill>
                  <a:prstClr val="white"/>
                </a:solidFill>
                <a:latin typeface="Helvetica" panose="020B0403020202020204" pitchFamily="34" charset="0"/>
              </a:rPr>
              <a:t>5.3</a:t>
            </a:r>
            <a:r>
              <a:rPr kumimoji="0" lang="en-US" sz="1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a:t>
            </a:r>
          </a:p>
        </p:txBody>
      </p:sp>
      <p:sp>
        <p:nvSpPr>
          <p:cNvPr id="15" name="Rectangle 14">
            <a:extLst>
              <a:ext uri="{FF2B5EF4-FFF2-40B4-BE49-F238E27FC236}">
                <a16:creationId xmlns:a16="http://schemas.microsoft.com/office/drawing/2014/main" id="{1F0AA029-A6B1-2D15-951A-CED9235EC444}"/>
              </a:ext>
            </a:extLst>
          </p:cNvPr>
          <p:cNvSpPr/>
          <p:nvPr/>
        </p:nvSpPr>
        <p:spPr>
          <a:xfrm>
            <a:off x="274825" y="5763693"/>
            <a:ext cx="538759" cy="276999"/>
          </a:xfrm>
          <a:prstGeom prst="rect">
            <a:avLst/>
          </a:prstGeom>
          <a:solidFill>
            <a:srgbClr val="1B146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solidFill>
                  <a:prstClr val="white"/>
                </a:solidFill>
                <a:latin typeface="Helvetica" panose="020B0403020202020204" pitchFamily="34" charset="0"/>
              </a:rPr>
              <a:t>1.0</a:t>
            </a:r>
            <a:r>
              <a:rPr kumimoji="0" lang="en-US" sz="1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a:t>
            </a:r>
          </a:p>
        </p:txBody>
      </p:sp>
      <p:sp>
        <p:nvSpPr>
          <p:cNvPr id="16" name="Rectangle 15">
            <a:extLst>
              <a:ext uri="{FF2B5EF4-FFF2-40B4-BE49-F238E27FC236}">
                <a16:creationId xmlns:a16="http://schemas.microsoft.com/office/drawing/2014/main" id="{43A1CD4B-F3AE-2B0D-50D1-5A51BC8EDBEB}"/>
              </a:ext>
            </a:extLst>
          </p:cNvPr>
          <p:cNvSpPr/>
          <p:nvPr/>
        </p:nvSpPr>
        <p:spPr>
          <a:xfrm>
            <a:off x="1036171" y="5763693"/>
            <a:ext cx="538759" cy="276999"/>
          </a:xfrm>
          <a:prstGeom prst="rect">
            <a:avLst/>
          </a:prstGeom>
          <a:solidFill>
            <a:srgbClr val="1B146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solidFill>
                  <a:prstClr val="white"/>
                </a:solidFill>
                <a:latin typeface="Helvetica" panose="020B0403020202020204" pitchFamily="34" charset="0"/>
              </a:rPr>
              <a:t>3.5</a:t>
            </a:r>
            <a:r>
              <a:rPr kumimoji="0" lang="en-US" sz="1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a:t>
            </a:r>
          </a:p>
        </p:txBody>
      </p:sp>
    </p:spTree>
    <p:extLst>
      <p:ext uri="{BB962C8B-B14F-4D97-AF65-F5344CB8AC3E}">
        <p14:creationId xmlns:p14="http://schemas.microsoft.com/office/powerpoint/2010/main" val="1751800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14008B-1A80-4EA7-E186-9E8D81EBABCF}"/>
            </a:ext>
          </a:extLst>
        </p:cNvPr>
        <p:cNvGrpSpPr/>
        <p:nvPr/>
      </p:nvGrpSpPr>
      <p:grpSpPr>
        <a:xfrm>
          <a:off x="0" y="0"/>
          <a:ext cx="0" cy="0"/>
          <a:chOff x="0" y="0"/>
          <a:chExt cx="0" cy="0"/>
        </a:xfrm>
      </p:grpSpPr>
      <p:pic>
        <p:nvPicPr>
          <p:cNvPr id="15" name="Picture 14" descr="A person looking at her eye&#10;&#10;Description automatically generated">
            <a:extLst>
              <a:ext uri="{FF2B5EF4-FFF2-40B4-BE49-F238E27FC236}">
                <a16:creationId xmlns:a16="http://schemas.microsoft.com/office/drawing/2014/main" id="{6B2A1939-23D1-5A66-C5F6-E8C9DD19322B}"/>
              </a:ext>
            </a:extLst>
          </p:cNvPr>
          <p:cNvPicPr>
            <a:picLocks noChangeAspect="1"/>
          </p:cNvPicPr>
          <p:nvPr/>
        </p:nvPicPr>
        <p:blipFill>
          <a:blip r:embed="rId3" cstate="print">
            <a:extLst>
              <a:ext uri="{28A0092B-C50C-407E-A947-70E740481C1C}">
                <a14:useLocalDpi xmlns:a14="http://schemas.microsoft.com/office/drawing/2010/main"/>
              </a:ext>
            </a:extLst>
          </a:blip>
          <a:srcRect l="6033" t="6" r="14986" b="-6"/>
          <a:stretch/>
        </p:blipFill>
        <p:spPr>
          <a:xfrm>
            <a:off x="7220546" y="1698993"/>
            <a:ext cx="4971454" cy="4470575"/>
          </a:xfrm>
          <a:prstGeom prst="rect">
            <a:avLst/>
          </a:prstGeom>
        </p:spPr>
      </p:pic>
      <p:sp>
        <p:nvSpPr>
          <p:cNvPr id="8" name="Rectangle 7">
            <a:extLst>
              <a:ext uri="{FF2B5EF4-FFF2-40B4-BE49-F238E27FC236}">
                <a16:creationId xmlns:a16="http://schemas.microsoft.com/office/drawing/2014/main" id="{667A6D55-089E-7652-3BBB-F5FF7E2BC8C8}"/>
              </a:ext>
            </a:extLst>
          </p:cNvPr>
          <p:cNvSpPr>
            <a:spLocks/>
          </p:cNvSpPr>
          <p:nvPr/>
        </p:nvSpPr>
        <p:spPr>
          <a:xfrm>
            <a:off x="0" y="1698727"/>
            <a:ext cx="7884245" cy="4470575"/>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8543C7F8-D1C6-B26F-DD63-88FD15AFD47B}"/>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D0DDD143-3CBA-70D5-6CE9-0F4FD5356A4A}"/>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94AA142D-5E39-2177-728D-D55DDA1FF126}"/>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7" name="Rectangle 6">
            <a:extLst>
              <a:ext uri="{FF2B5EF4-FFF2-40B4-BE49-F238E27FC236}">
                <a16:creationId xmlns:a16="http://schemas.microsoft.com/office/drawing/2014/main" id="{773CF2C1-7473-C68F-7A50-0B3C6D4F661B}"/>
              </a:ext>
            </a:extLst>
          </p:cNvPr>
          <p:cNvSpPr/>
          <p:nvPr/>
        </p:nvSpPr>
        <p:spPr>
          <a:xfrm>
            <a:off x="227711" y="440921"/>
            <a:ext cx="11942769"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ED3C8D"/>
                </a:solidFill>
                <a:effectLst/>
                <a:uLnTx/>
                <a:uFillTx/>
                <a:latin typeface="Helvetica" panose="020B0604020202020204" pitchFamily="34" charset="0"/>
                <a:ea typeface="Calibri" panose="020F0502020204030204" pitchFamily="34" charset="0"/>
                <a:cs typeface="Arial" panose="020B0604020202020204" pitchFamily="34" charset="0"/>
              </a:rPr>
              <a:t>Smart Glasses: </a:t>
            </a:r>
            <a:r>
              <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Calibri" panose="020F0502020204030204" pitchFamily="34" charset="0"/>
                <a:cs typeface="Arial" panose="020B0604020202020204" pitchFamily="34" charset="0"/>
              </a:rPr>
              <a:t>The rise of smart glasses signals a shift toward more immersive, tech-driven experiences</a:t>
            </a:r>
          </a:p>
        </p:txBody>
      </p:sp>
      <p:pic>
        <p:nvPicPr>
          <p:cNvPr id="10" name="Picture 9">
            <a:extLst>
              <a:ext uri="{FF2B5EF4-FFF2-40B4-BE49-F238E27FC236}">
                <a16:creationId xmlns:a16="http://schemas.microsoft.com/office/drawing/2014/main" id="{2740094D-EA0F-A607-D0C0-C7F6D67A8ED2}"/>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1" name="Slide Number Placeholder 5">
            <a:extLst>
              <a:ext uri="{FF2B5EF4-FFF2-40B4-BE49-F238E27FC236}">
                <a16:creationId xmlns:a16="http://schemas.microsoft.com/office/drawing/2014/main" id="{31AB6C98-E1CC-A1E5-5204-EC939B446A69}"/>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2" name="Rectangle 11">
            <a:extLst>
              <a:ext uri="{FF2B5EF4-FFF2-40B4-BE49-F238E27FC236}">
                <a16:creationId xmlns:a16="http://schemas.microsoft.com/office/drawing/2014/main" id="{B120CD4E-B62F-A2BE-D647-F29FB861721C}"/>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3" name="TextBox 12">
            <a:extLst>
              <a:ext uri="{FF2B5EF4-FFF2-40B4-BE49-F238E27FC236}">
                <a16:creationId xmlns:a16="http://schemas.microsoft.com/office/drawing/2014/main" id="{D81975B4-EAD1-2403-E1E3-5FD6C2117AC2}"/>
              </a:ext>
            </a:extLst>
          </p:cNvPr>
          <p:cNvSpPr txBox="1"/>
          <p:nvPr/>
        </p:nvSpPr>
        <p:spPr>
          <a:xfrm>
            <a:off x="504917" y="6209923"/>
            <a:ext cx="1153891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S&amp;P Global Market Intelligence Kagan estimates; industry data. Data compiled May 2024. Based on figures for North America. ‘Installed Base’ refers to the total number of units of a product currently in use by customers. Compound Annual Growth Rate (CAGR): 25.3%. *S&amp;P Global, North America Population (U.S. &amp; Canada). </a:t>
            </a:r>
            <a:endParaRPr lang="en-US" sz="800">
              <a:solidFill>
                <a:srgbClr val="1B1464"/>
              </a:solidFill>
              <a:latin typeface="Helvetica" panose="020B0403020202020204" pitchFamily="34" charset="0"/>
            </a:endParaRPr>
          </a:p>
        </p:txBody>
      </p:sp>
      <p:graphicFrame>
        <p:nvGraphicFramePr>
          <p:cNvPr id="2" name="Chart 1">
            <a:extLst>
              <a:ext uri="{FF2B5EF4-FFF2-40B4-BE49-F238E27FC236}">
                <a16:creationId xmlns:a16="http://schemas.microsoft.com/office/drawing/2014/main" id="{99C1B235-2F1D-FF57-F3B0-960A4FE19406}"/>
              </a:ext>
            </a:extLst>
          </p:cNvPr>
          <p:cNvGraphicFramePr/>
          <p:nvPr>
            <p:extLst>
              <p:ext uri="{D42A27DB-BD31-4B8C-83A1-F6EECF244321}">
                <p14:modId xmlns:p14="http://schemas.microsoft.com/office/powerpoint/2010/main" val="2929718025"/>
              </p:ext>
            </p:extLst>
          </p:nvPr>
        </p:nvGraphicFramePr>
        <p:xfrm>
          <a:off x="133861" y="2385392"/>
          <a:ext cx="7616523" cy="2987285"/>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84ECFF8D-9CA9-130E-08FF-7DD58BA4B0A4}"/>
              </a:ext>
            </a:extLst>
          </p:cNvPr>
          <p:cNvSpPr txBox="1"/>
          <p:nvPr/>
        </p:nvSpPr>
        <p:spPr>
          <a:xfrm>
            <a:off x="88580" y="1906340"/>
            <a:ext cx="7707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u="sng">
                <a:solidFill>
                  <a:srgbClr val="1B1464"/>
                </a:solidFill>
                <a:latin typeface="Helvetica" panose="020B0403020202020204" pitchFamily="34" charset="0"/>
              </a:rPr>
              <a:t>Total Augmented / Virtual Reality Smart Glasses Installed Base</a:t>
            </a:r>
          </a:p>
          <a:p>
            <a:pPr algn="ctr">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In millions</a:t>
            </a:r>
            <a:endPar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3" name="TextBox 2">
            <a:extLst>
              <a:ext uri="{FF2B5EF4-FFF2-40B4-BE49-F238E27FC236}">
                <a16:creationId xmlns:a16="http://schemas.microsoft.com/office/drawing/2014/main" id="{4263BD73-C9AA-8FCF-7AC4-ED45F152C2D1}"/>
              </a:ext>
            </a:extLst>
          </p:cNvPr>
          <p:cNvSpPr txBox="1"/>
          <p:nvPr/>
        </p:nvSpPr>
        <p:spPr>
          <a:xfrm>
            <a:off x="374365" y="5384274"/>
            <a:ext cx="705737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Estimated % of North America population*</a:t>
            </a:r>
          </a:p>
        </p:txBody>
      </p:sp>
      <p:sp>
        <p:nvSpPr>
          <p:cNvPr id="9" name="Rectangle 8">
            <a:extLst>
              <a:ext uri="{FF2B5EF4-FFF2-40B4-BE49-F238E27FC236}">
                <a16:creationId xmlns:a16="http://schemas.microsoft.com/office/drawing/2014/main" id="{06B51ACD-5B1F-ECA1-97EF-0E898CB163CD}"/>
              </a:ext>
            </a:extLst>
          </p:cNvPr>
          <p:cNvSpPr/>
          <p:nvPr/>
        </p:nvSpPr>
        <p:spPr>
          <a:xfrm>
            <a:off x="374365" y="5743785"/>
            <a:ext cx="717089" cy="276999"/>
          </a:xfrm>
          <a:prstGeom prst="rect">
            <a:avLst/>
          </a:prstGeom>
          <a:solidFill>
            <a:srgbClr val="1B1464"/>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solidFill>
                  <a:schemeClr val="bg1"/>
                </a:solidFill>
                <a:latin typeface="Helvetica" panose="020B0403020202020204" pitchFamily="34" charset="0"/>
              </a:rPr>
              <a:t>0.003</a:t>
            </a:r>
            <a:r>
              <a:rPr kumimoji="0" lang="en-US" sz="120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t>%</a:t>
            </a:r>
          </a:p>
        </p:txBody>
      </p:sp>
      <p:sp>
        <p:nvSpPr>
          <p:cNvPr id="16" name="Rectangle 15">
            <a:extLst>
              <a:ext uri="{FF2B5EF4-FFF2-40B4-BE49-F238E27FC236}">
                <a16:creationId xmlns:a16="http://schemas.microsoft.com/office/drawing/2014/main" id="{C264E410-B6C0-C917-EF5C-C73CF10911A8}"/>
              </a:ext>
            </a:extLst>
          </p:cNvPr>
          <p:cNvSpPr/>
          <p:nvPr/>
        </p:nvSpPr>
        <p:spPr>
          <a:xfrm>
            <a:off x="1431080" y="5743785"/>
            <a:ext cx="717089" cy="276999"/>
          </a:xfrm>
          <a:prstGeom prst="rect">
            <a:avLst/>
          </a:prstGeom>
          <a:solidFill>
            <a:srgbClr val="1B1464"/>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t>0.03%</a:t>
            </a:r>
          </a:p>
        </p:txBody>
      </p:sp>
      <p:sp>
        <p:nvSpPr>
          <p:cNvPr id="17" name="Rectangle 16">
            <a:extLst>
              <a:ext uri="{FF2B5EF4-FFF2-40B4-BE49-F238E27FC236}">
                <a16:creationId xmlns:a16="http://schemas.microsoft.com/office/drawing/2014/main" id="{AA1DEB75-8605-3013-ED65-5C3C936D1E02}"/>
              </a:ext>
            </a:extLst>
          </p:cNvPr>
          <p:cNvSpPr/>
          <p:nvPr/>
        </p:nvSpPr>
        <p:spPr>
          <a:xfrm>
            <a:off x="3544510" y="5743785"/>
            <a:ext cx="717089" cy="276999"/>
          </a:xfrm>
          <a:prstGeom prst="rect">
            <a:avLst/>
          </a:prstGeom>
          <a:solidFill>
            <a:srgbClr val="1B1464"/>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t>0.2%</a:t>
            </a:r>
          </a:p>
        </p:txBody>
      </p:sp>
      <p:sp>
        <p:nvSpPr>
          <p:cNvPr id="18" name="Rectangle 17">
            <a:extLst>
              <a:ext uri="{FF2B5EF4-FFF2-40B4-BE49-F238E27FC236}">
                <a16:creationId xmlns:a16="http://schemas.microsoft.com/office/drawing/2014/main" id="{146A2CF7-5FB4-022A-AF0D-2C278F56FF63}"/>
              </a:ext>
            </a:extLst>
          </p:cNvPr>
          <p:cNvSpPr/>
          <p:nvPr/>
        </p:nvSpPr>
        <p:spPr>
          <a:xfrm>
            <a:off x="4601225" y="5743785"/>
            <a:ext cx="717089" cy="276999"/>
          </a:xfrm>
          <a:prstGeom prst="rect">
            <a:avLst/>
          </a:prstGeom>
          <a:solidFill>
            <a:srgbClr val="1B1464"/>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t>0.2%</a:t>
            </a:r>
          </a:p>
        </p:txBody>
      </p:sp>
      <p:sp>
        <p:nvSpPr>
          <p:cNvPr id="19" name="Rectangle 18">
            <a:extLst>
              <a:ext uri="{FF2B5EF4-FFF2-40B4-BE49-F238E27FC236}">
                <a16:creationId xmlns:a16="http://schemas.microsoft.com/office/drawing/2014/main" id="{9D471BEE-2E32-8F96-5632-7C84A3241FCC}"/>
              </a:ext>
            </a:extLst>
          </p:cNvPr>
          <p:cNvSpPr/>
          <p:nvPr/>
        </p:nvSpPr>
        <p:spPr>
          <a:xfrm>
            <a:off x="5657940" y="5743785"/>
            <a:ext cx="717089" cy="276999"/>
          </a:xfrm>
          <a:prstGeom prst="rect">
            <a:avLst/>
          </a:prstGeom>
          <a:solidFill>
            <a:srgbClr val="1B1464"/>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t>0.3%</a:t>
            </a:r>
          </a:p>
        </p:txBody>
      </p:sp>
      <p:sp>
        <p:nvSpPr>
          <p:cNvPr id="20" name="Rectangle 19">
            <a:extLst>
              <a:ext uri="{FF2B5EF4-FFF2-40B4-BE49-F238E27FC236}">
                <a16:creationId xmlns:a16="http://schemas.microsoft.com/office/drawing/2014/main" id="{7E53E141-8988-9DBF-8CA6-796E107C38EF}"/>
              </a:ext>
            </a:extLst>
          </p:cNvPr>
          <p:cNvSpPr/>
          <p:nvPr/>
        </p:nvSpPr>
        <p:spPr>
          <a:xfrm>
            <a:off x="6714655" y="5743785"/>
            <a:ext cx="717089" cy="276999"/>
          </a:xfrm>
          <a:prstGeom prst="rect">
            <a:avLst/>
          </a:prstGeom>
          <a:solidFill>
            <a:srgbClr val="1B1464"/>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t>0.4%</a:t>
            </a:r>
          </a:p>
        </p:txBody>
      </p:sp>
      <p:sp>
        <p:nvSpPr>
          <p:cNvPr id="24" name="Rectangle 23">
            <a:extLst>
              <a:ext uri="{FF2B5EF4-FFF2-40B4-BE49-F238E27FC236}">
                <a16:creationId xmlns:a16="http://schemas.microsoft.com/office/drawing/2014/main" id="{7C9AE3AE-108E-E53C-0E2C-389DB8668E4D}"/>
              </a:ext>
            </a:extLst>
          </p:cNvPr>
          <p:cNvSpPr/>
          <p:nvPr/>
        </p:nvSpPr>
        <p:spPr>
          <a:xfrm>
            <a:off x="2487795" y="5743785"/>
            <a:ext cx="717089" cy="276999"/>
          </a:xfrm>
          <a:prstGeom prst="rect">
            <a:avLst/>
          </a:prstGeom>
          <a:solidFill>
            <a:srgbClr val="1B1464"/>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t>0.07%</a:t>
            </a:r>
          </a:p>
        </p:txBody>
      </p:sp>
    </p:spTree>
    <p:extLst>
      <p:ext uri="{BB962C8B-B14F-4D97-AF65-F5344CB8AC3E}">
        <p14:creationId xmlns:p14="http://schemas.microsoft.com/office/powerpoint/2010/main" val="1871754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7FF08-0D87-CD6D-A0D4-0B049BEE917C}"/>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8CF23B02-4915-B096-1B76-8B9E2630212B}"/>
              </a:ext>
            </a:extLst>
          </p:cNvPr>
          <p:cNvSpPr>
            <a:spLocks/>
          </p:cNvSpPr>
          <p:nvPr/>
        </p:nvSpPr>
        <p:spPr>
          <a:xfrm>
            <a:off x="1" y="1693333"/>
            <a:ext cx="5569704" cy="4473405"/>
          </a:xfrm>
          <a:prstGeom prst="rect">
            <a:avLst/>
          </a:prstGeom>
          <a:solidFill>
            <a:srgbClr val="ED3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Picture 3">
            <a:extLst>
              <a:ext uri="{FF2B5EF4-FFF2-40B4-BE49-F238E27FC236}">
                <a16:creationId xmlns:a16="http://schemas.microsoft.com/office/drawing/2014/main" id="{9AA36230-724C-1FE8-AE1E-88F4DD45851D}"/>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49188252-8EE2-AAFD-32DE-2E3C2C4D7A59}"/>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D46F4293-2627-5674-3DFA-5A50AA878DBE}"/>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7" name="Rectangle 6">
            <a:extLst>
              <a:ext uri="{FF2B5EF4-FFF2-40B4-BE49-F238E27FC236}">
                <a16:creationId xmlns:a16="http://schemas.microsoft.com/office/drawing/2014/main" id="{FD29BEA0-4FEB-A7B4-2C01-7FF7B72540D1}"/>
              </a:ext>
            </a:extLst>
          </p:cNvPr>
          <p:cNvSpPr/>
          <p:nvPr/>
        </p:nvSpPr>
        <p:spPr>
          <a:xfrm>
            <a:off x="243191" y="440921"/>
            <a:ext cx="11927289"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ED3C8D"/>
                </a:solidFill>
                <a:effectLst/>
                <a:uLnTx/>
                <a:uFillTx/>
                <a:latin typeface="Helvetica" panose="020B0604020202020204" pitchFamily="34" charset="0"/>
                <a:ea typeface="Calibri" panose="020F0502020204030204" pitchFamily="34" charset="0"/>
                <a:cs typeface="Arial" panose="020B0604020202020204" pitchFamily="34" charset="0"/>
              </a:rPr>
              <a:t>Connected Cars: </a:t>
            </a:r>
            <a:r>
              <a:rPr lang="en-US" sz="2600" b="1">
                <a:solidFill>
                  <a:srgbClr val="002060"/>
                </a:solidFill>
                <a:latin typeface="Helvetica" panose="020B0604020202020204" pitchFamily="34" charset="0"/>
                <a:cs typeface="Arial" panose="020B0604020202020204" pitchFamily="34" charset="0"/>
              </a:rPr>
              <a:t>Two-thirds of drivers use connected cars and nearly half of all adults are willing to pay for an in-vehicle entertainment system</a:t>
            </a:r>
          </a:p>
        </p:txBody>
      </p:sp>
      <p:sp>
        <p:nvSpPr>
          <p:cNvPr id="12" name="Rectangle 11">
            <a:extLst>
              <a:ext uri="{FF2B5EF4-FFF2-40B4-BE49-F238E27FC236}">
                <a16:creationId xmlns:a16="http://schemas.microsoft.com/office/drawing/2014/main" id="{868A18B9-CA98-37A6-D000-1093980163A4}"/>
              </a:ext>
            </a:extLst>
          </p:cNvPr>
          <p:cNvSpPr>
            <a:spLocks/>
          </p:cNvSpPr>
          <p:nvPr/>
        </p:nvSpPr>
        <p:spPr>
          <a:xfrm>
            <a:off x="5569705" y="1698993"/>
            <a:ext cx="6622295" cy="4470575"/>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4" name="Chart 13">
            <a:extLst>
              <a:ext uri="{FF2B5EF4-FFF2-40B4-BE49-F238E27FC236}">
                <a16:creationId xmlns:a16="http://schemas.microsoft.com/office/drawing/2014/main" id="{38125AD6-6CE3-ADA6-9F27-88C172B62649}"/>
              </a:ext>
            </a:extLst>
          </p:cNvPr>
          <p:cNvGraphicFramePr/>
          <p:nvPr>
            <p:extLst>
              <p:ext uri="{D42A27DB-BD31-4B8C-83A1-F6EECF244321}">
                <p14:modId xmlns:p14="http://schemas.microsoft.com/office/powerpoint/2010/main" val="2496170050"/>
              </p:ext>
            </p:extLst>
          </p:nvPr>
        </p:nvGraphicFramePr>
        <p:xfrm>
          <a:off x="137508" y="2412798"/>
          <a:ext cx="5322577" cy="2881402"/>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50A2016B-B8C7-BDDE-3371-AB911752196A}"/>
              </a:ext>
            </a:extLst>
          </p:cNvPr>
          <p:cNvSpPr txBox="1"/>
          <p:nvPr/>
        </p:nvSpPr>
        <p:spPr>
          <a:xfrm>
            <a:off x="504917" y="6174439"/>
            <a:ext cx="1153891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EMARKETER Forecast, September 2024. </a:t>
            </a:r>
            <a:r>
              <a:rPr lang="en-US" sz="600">
                <a:solidFill>
                  <a:srgbClr val="1B1464"/>
                </a:solidFill>
                <a:latin typeface="Helvetica" panose="020B0403020202020204" pitchFamily="34" charset="0"/>
              </a:rPr>
              <a:t>Note: ages 14+; licensed drivers who have driven a connected car and accessed its internet-enabled features at least once during the calendar year. *KPMG, </a:t>
            </a:r>
            <a:r>
              <a:rPr lang="en-US" sz="600" i="1">
                <a:solidFill>
                  <a:srgbClr val="1B1464"/>
                </a:solidFill>
                <a:latin typeface="Helvetica" panose="020B0403020202020204" pitchFamily="34" charset="0"/>
              </a:rPr>
              <a:t>KPMG American Perspectives Survey</a:t>
            </a:r>
            <a:r>
              <a:rPr lang="en-US" sz="600">
                <a:solidFill>
                  <a:srgbClr val="1B1464"/>
                </a:solidFill>
                <a:latin typeface="Helvetica" panose="020B0403020202020204" pitchFamily="34" charset="0"/>
              </a:rPr>
              <a:t>, May 30, 2024. Note: ages 18+. Reflects respondents who would be ‘very likely’ or ‘somewhat’ likely to pay for monthly automotive subscription features. Other features: ‘Safety features like blind spot monitoring, lane keep assist, automatic braking, etc.’ (71%); ‘Remote start from your phone’ (60%); ‘Charging station locator, with real-time information on availability and pricing’ (61%); ‘Software service and updates without going to dealership’ (59%); ‘Parking locator, with real-time information on availability and pricing’ (53%); ‘Performance features like extra horsepower’ (52%); ‘Hands-free and self-driving capabilities’ (43%).</a:t>
            </a:r>
            <a:endParaRPr kumimoji="0" lang="en-US" sz="6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16" name="TextBox 15">
            <a:extLst>
              <a:ext uri="{FF2B5EF4-FFF2-40B4-BE49-F238E27FC236}">
                <a16:creationId xmlns:a16="http://schemas.microsoft.com/office/drawing/2014/main" id="{7ADBDAE9-22F6-E770-F509-0E8CAC66CA8F}"/>
              </a:ext>
            </a:extLst>
          </p:cNvPr>
          <p:cNvSpPr txBox="1"/>
          <p:nvPr/>
        </p:nvSpPr>
        <p:spPr>
          <a:xfrm>
            <a:off x="27887" y="1906821"/>
            <a:ext cx="5541818" cy="553998"/>
          </a:xfrm>
          <a:prstGeom prst="rect">
            <a:avLst/>
          </a:prstGeom>
          <a:noFill/>
        </p:spPr>
        <p:txBody>
          <a:bodyPr wrap="square">
            <a:spAutoFit/>
          </a:bodyPr>
          <a:lstStyle/>
          <a:p>
            <a:pPr algn="ctr"/>
            <a:r>
              <a:rPr lang="en-US" sz="1600" b="1" u="sng">
                <a:solidFill>
                  <a:schemeClr val="bg1"/>
                </a:solidFill>
                <a:latin typeface="Helvetica" panose="020B0403020202020204" pitchFamily="34" charset="0"/>
              </a:rPr>
              <a:t>U.S. Connected Car Drivers</a:t>
            </a:r>
          </a:p>
          <a:p>
            <a:pPr algn="ctr"/>
            <a:r>
              <a:rPr lang="en-US" sz="1400">
                <a:solidFill>
                  <a:schemeClr val="bg1"/>
                </a:solidFill>
                <a:latin typeface="Helvetica" panose="020B0403020202020204" pitchFamily="34" charset="0"/>
              </a:rPr>
              <a:t>In millions</a:t>
            </a:r>
          </a:p>
        </p:txBody>
      </p:sp>
      <p:sp>
        <p:nvSpPr>
          <p:cNvPr id="68" name="TextBox 67">
            <a:extLst>
              <a:ext uri="{FF2B5EF4-FFF2-40B4-BE49-F238E27FC236}">
                <a16:creationId xmlns:a16="http://schemas.microsoft.com/office/drawing/2014/main" id="{F98876A9-73C2-F599-8E07-4A2B1673E525}"/>
              </a:ext>
            </a:extLst>
          </p:cNvPr>
          <p:cNvSpPr txBox="1"/>
          <p:nvPr/>
        </p:nvSpPr>
        <p:spPr>
          <a:xfrm>
            <a:off x="876242" y="5345135"/>
            <a:ext cx="3845109" cy="286657"/>
          </a:xfrm>
          <a:prstGeom prst="rect">
            <a:avLst/>
          </a:prstGeom>
          <a:noFill/>
        </p:spPr>
        <p:txBody>
          <a:bodyPr wrap="square" rtlCol="0">
            <a:spAutoFit/>
          </a:bodyPr>
          <a:lstStyle/>
          <a:p>
            <a:pPr algn="ctr"/>
            <a:r>
              <a:rPr lang="en-US" sz="1200" b="1">
                <a:solidFill>
                  <a:schemeClr val="bg1"/>
                </a:solidFill>
                <a:latin typeface="Helvetica" panose="020B0403020202020204" pitchFamily="34" charset="0"/>
              </a:rPr>
              <a:t>% of licensed drivers who drive connected cars</a:t>
            </a:r>
          </a:p>
        </p:txBody>
      </p:sp>
      <p:sp>
        <p:nvSpPr>
          <p:cNvPr id="69" name="Rectangle 68">
            <a:extLst>
              <a:ext uri="{FF2B5EF4-FFF2-40B4-BE49-F238E27FC236}">
                <a16:creationId xmlns:a16="http://schemas.microsoft.com/office/drawing/2014/main" id="{50669ECC-33B1-1EC3-9806-6FAAF7CA9706}"/>
              </a:ext>
            </a:extLst>
          </p:cNvPr>
          <p:cNvSpPr/>
          <p:nvPr/>
        </p:nvSpPr>
        <p:spPr>
          <a:xfrm>
            <a:off x="357274" y="5717520"/>
            <a:ext cx="687573" cy="276999"/>
          </a:xfrm>
          <a:prstGeom prst="rect">
            <a:avLst/>
          </a:prstGeom>
          <a:solidFill>
            <a:srgbClr val="1B146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latin typeface="Helvetica" panose="020B0403020202020204" pitchFamily="34" charset="0"/>
              </a:rPr>
              <a:t>58%</a:t>
            </a:r>
          </a:p>
        </p:txBody>
      </p:sp>
      <p:sp>
        <p:nvSpPr>
          <p:cNvPr id="70" name="Rectangle 69">
            <a:extLst>
              <a:ext uri="{FF2B5EF4-FFF2-40B4-BE49-F238E27FC236}">
                <a16:creationId xmlns:a16="http://schemas.microsoft.com/office/drawing/2014/main" id="{411A0262-C2F6-41C3-9DB0-2DED24FE5944}"/>
              </a:ext>
            </a:extLst>
          </p:cNvPr>
          <p:cNvSpPr/>
          <p:nvPr/>
        </p:nvSpPr>
        <p:spPr>
          <a:xfrm>
            <a:off x="1393106" y="5717520"/>
            <a:ext cx="687573" cy="276999"/>
          </a:xfrm>
          <a:prstGeom prst="rect">
            <a:avLst/>
          </a:prstGeom>
          <a:solidFill>
            <a:srgbClr val="1B146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latin typeface="Helvetica" panose="020B0403020202020204" pitchFamily="34" charset="0"/>
              </a:rPr>
              <a:t>62%</a:t>
            </a:r>
          </a:p>
        </p:txBody>
      </p:sp>
      <p:sp>
        <p:nvSpPr>
          <p:cNvPr id="71" name="Rectangle 70">
            <a:extLst>
              <a:ext uri="{FF2B5EF4-FFF2-40B4-BE49-F238E27FC236}">
                <a16:creationId xmlns:a16="http://schemas.microsoft.com/office/drawing/2014/main" id="{DBC20F93-63BC-30FB-6313-35A526D11542}"/>
              </a:ext>
            </a:extLst>
          </p:cNvPr>
          <p:cNvSpPr/>
          <p:nvPr/>
        </p:nvSpPr>
        <p:spPr>
          <a:xfrm>
            <a:off x="2428938" y="5717520"/>
            <a:ext cx="687573" cy="276999"/>
          </a:xfrm>
          <a:prstGeom prst="rect">
            <a:avLst/>
          </a:prstGeom>
          <a:solidFill>
            <a:srgbClr val="1B146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latin typeface="Helvetica" panose="020B0403020202020204" pitchFamily="34" charset="0"/>
              </a:rPr>
              <a:t>66%</a:t>
            </a:r>
          </a:p>
        </p:txBody>
      </p:sp>
      <p:sp>
        <p:nvSpPr>
          <p:cNvPr id="72" name="Rectangle 71">
            <a:extLst>
              <a:ext uri="{FF2B5EF4-FFF2-40B4-BE49-F238E27FC236}">
                <a16:creationId xmlns:a16="http://schemas.microsoft.com/office/drawing/2014/main" id="{C72BB1AC-7E0B-D15D-6FF0-2538F8900198}"/>
              </a:ext>
            </a:extLst>
          </p:cNvPr>
          <p:cNvSpPr/>
          <p:nvPr/>
        </p:nvSpPr>
        <p:spPr>
          <a:xfrm>
            <a:off x="3464770" y="5717520"/>
            <a:ext cx="687573" cy="276999"/>
          </a:xfrm>
          <a:prstGeom prst="rect">
            <a:avLst/>
          </a:prstGeom>
          <a:solidFill>
            <a:srgbClr val="1B146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latin typeface="Helvetica" panose="020B0403020202020204" pitchFamily="34" charset="0"/>
              </a:rPr>
              <a:t>69%</a:t>
            </a:r>
          </a:p>
        </p:txBody>
      </p:sp>
      <p:sp>
        <p:nvSpPr>
          <p:cNvPr id="73" name="Rectangle 72">
            <a:extLst>
              <a:ext uri="{FF2B5EF4-FFF2-40B4-BE49-F238E27FC236}">
                <a16:creationId xmlns:a16="http://schemas.microsoft.com/office/drawing/2014/main" id="{D7A05DE0-4369-FED4-6DB2-29778E378600}"/>
              </a:ext>
            </a:extLst>
          </p:cNvPr>
          <p:cNvSpPr/>
          <p:nvPr/>
        </p:nvSpPr>
        <p:spPr>
          <a:xfrm>
            <a:off x="4500601" y="5717520"/>
            <a:ext cx="687573" cy="276999"/>
          </a:xfrm>
          <a:prstGeom prst="rect">
            <a:avLst/>
          </a:prstGeom>
          <a:solidFill>
            <a:srgbClr val="1B146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latin typeface="Helvetica" panose="020B0403020202020204" pitchFamily="34" charset="0"/>
              </a:rPr>
              <a:t>71%</a:t>
            </a:r>
          </a:p>
        </p:txBody>
      </p:sp>
      <p:sp>
        <p:nvSpPr>
          <p:cNvPr id="8" name="TextBox 7">
            <a:extLst>
              <a:ext uri="{FF2B5EF4-FFF2-40B4-BE49-F238E27FC236}">
                <a16:creationId xmlns:a16="http://schemas.microsoft.com/office/drawing/2014/main" id="{DA526548-0DCE-67B1-84ED-EC6EFFF3EFB3}"/>
              </a:ext>
            </a:extLst>
          </p:cNvPr>
          <p:cNvSpPr txBox="1"/>
          <p:nvPr/>
        </p:nvSpPr>
        <p:spPr>
          <a:xfrm>
            <a:off x="6153352" y="1849108"/>
            <a:ext cx="5455001" cy="830997"/>
          </a:xfrm>
          <a:prstGeom prst="rect">
            <a:avLst/>
          </a:prstGeom>
          <a:noFill/>
        </p:spPr>
        <p:txBody>
          <a:bodyPr wrap="square" rtlCol="0">
            <a:spAutoFit/>
          </a:bodyPr>
          <a:lstStyle/>
          <a:p>
            <a:pPr algn="ctr"/>
            <a:r>
              <a:rPr lang="en-US" sz="1600" b="1">
                <a:solidFill>
                  <a:srgbClr val="1B1464"/>
                </a:solidFill>
                <a:latin typeface="Helvetica" panose="020B0403020202020204" pitchFamily="34" charset="0"/>
              </a:rPr>
              <a:t>Monthly automotive subscription features </a:t>
            </a:r>
            <a:br>
              <a:rPr lang="en-US" sz="1600" b="1">
                <a:solidFill>
                  <a:srgbClr val="1B1464"/>
                </a:solidFill>
                <a:latin typeface="Helvetica" panose="020B0403020202020204" pitchFamily="34" charset="0"/>
              </a:rPr>
            </a:br>
            <a:r>
              <a:rPr lang="en-US" sz="1600" b="1">
                <a:solidFill>
                  <a:srgbClr val="1B1464"/>
                </a:solidFill>
                <a:latin typeface="Helvetica" panose="020B0403020202020204" pitchFamily="34" charset="0"/>
              </a:rPr>
              <a:t>U.S. adults are willing to pay for*</a:t>
            </a:r>
          </a:p>
          <a:p>
            <a:pPr algn="ctr"/>
            <a:r>
              <a:rPr lang="en-US" sz="1400">
                <a:solidFill>
                  <a:srgbClr val="1B1464"/>
                </a:solidFill>
                <a:latin typeface="Helvetica" panose="020B0403020202020204" pitchFamily="34" charset="0"/>
              </a:rPr>
              <a:t>% of respondents</a:t>
            </a:r>
          </a:p>
        </p:txBody>
      </p:sp>
      <p:sp>
        <p:nvSpPr>
          <p:cNvPr id="2" name="Rectangle: Rounded Corners 1">
            <a:extLst>
              <a:ext uri="{FF2B5EF4-FFF2-40B4-BE49-F238E27FC236}">
                <a16:creationId xmlns:a16="http://schemas.microsoft.com/office/drawing/2014/main" id="{B50BA67E-0FD4-597D-1F92-6870205930D5}"/>
              </a:ext>
            </a:extLst>
          </p:cNvPr>
          <p:cNvSpPr/>
          <p:nvPr/>
        </p:nvSpPr>
        <p:spPr>
          <a:xfrm>
            <a:off x="5812841" y="2861214"/>
            <a:ext cx="2919995" cy="3074312"/>
          </a:xfrm>
          <a:prstGeom prst="roundRect">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5EC6EBA-A4D2-177B-4C99-91E4DC4285FA}"/>
              </a:ext>
            </a:extLst>
          </p:cNvPr>
          <p:cNvSpPr txBox="1"/>
          <p:nvPr/>
        </p:nvSpPr>
        <p:spPr>
          <a:xfrm>
            <a:off x="6382550" y="3829109"/>
            <a:ext cx="1780577" cy="923330"/>
          </a:xfrm>
          <a:prstGeom prst="rect">
            <a:avLst/>
          </a:prstGeom>
          <a:noFill/>
        </p:spPr>
        <p:txBody>
          <a:bodyPr wrap="square" rtlCol="0">
            <a:spAutoFit/>
          </a:bodyPr>
          <a:lstStyle/>
          <a:p>
            <a:pPr algn="ctr"/>
            <a:r>
              <a:rPr lang="en-US" sz="5400" b="1">
                <a:ln>
                  <a:solidFill>
                    <a:srgbClr val="1B1464"/>
                  </a:solidFill>
                </a:ln>
                <a:solidFill>
                  <a:srgbClr val="00BFF2"/>
                </a:solidFill>
                <a:latin typeface="Helvetica" panose="020B0604020202020204" pitchFamily="34" charset="0"/>
                <a:cs typeface="Helvetica" panose="020B0604020202020204" pitchFamily="34" charset="0"/>
              </a:rPr>
              <a:t>66%</a:t>
            </a:r>
          </a:p>
        </p:txBody>
      </p:sp>
      <p:sp>
        <p:nvSpPr>
          <p:cNvPr id="17" name="TextBox 16">
            <a:extLst>
              <a:ext uri="{FF2B5EF4-FFF2-40B4-BE49-F238E27FC236}">
                <a16:creationId xmlns:a16="http://schemas.microsoft.com/office/drawing/2014/main" id="{889B39CC-9915-E4C7-A0C3-670B354C959D}"/>
              </a:ext>
            </a:extLst>
          </p:cNvPr>
          <p:cNvSpPr txBox="1"/>
          <p:nvPr/>
        </p:nvSpPr>
        <p:spPr>
          <a:xfrm>
            <a:off x="5812841" y="4745468"/>
            <a:ext cx="2919995" cy="1015663"/>
          </a:xfrm>
          <a:prstGeom prst="rect">
            <a:avLst/>
          </a:prstGeom>
          <a:noFill/>
        </p:spPr>
        <p:txBody>
          <a:bodyPr wrap="square">
            <a:spAutoFit/>
          </a:bodyPr>
          <a:lstStyle/>
          <a:p>
            <a:pPr algn="ctr"/>
            <a:r>
              <a:rPr lang="en-US" b="1">
                <a:solidFill>
                  <a:srgbClr val="1B1464"/>
                </a:solidFill>
                <a:latin typeface="Helvetica" panose="020B0403020202020204" pitchFamily="34" charset="0"/>
              </a:rPr>
              <a:t>In-vehicle Wi-Fi / Connectivity Packages </a:t>
            </a:r>
          </a:p>
          <a:p>
            <a:pPr algn="ctr"/>
            <a:r>
              <a:rPr lang="en-US" sz="1200">
                <a:solidFill>
                  <a:srgbClr val="1B1464"/>
                </a:solidFill>
                <a:latin typeface="Helvetica" panose="020B0403020202020204" pitchFamily="34" charset="0"/>
              </a:rPr>
              <a:t>(Allows passengers to always connect to the internet from the car)</a:t>
            </a:r>
          </a:p>
        </p:txBody>
      </p:sp>
      <p:pic>
        <p:nvPicPr>
          <p:cNvPr id="20" name="Picture 19" descr="A car with a wifi symbol&#10;&#10;Description automatically generated">
            <a:extLst>
              <a:ext uri="{FF2B5EF4-FFF2-40B4-BE49-F238E27FC236}">
                <a16:creationId xmlns:a16="http://schemas.microsoft.com/office/drawing/2014/main" id="{A88D9D32-8BAD-A2A8-FA75-27A838DB71F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874085" y="3038573"/>
            <a:ext cx="797507" cy="797507"/>
          </a:xfrm>
          <a:prstGeom prst="rect">
            <a:avLst/>
          </a:prstGeom>
        </p:spPr>
      </p:pic>
      <p:sp>
        <p:nvSpPr>
          <p:cNvPr id="3" name="Rectangle: Rounded Corners 2">
            <a:extLst>
              <a:ext uri="{FF2B5EF4-FFF2-40B4-BE49-F238E27FC236}">
                <a16:creationId xmlns:a16="http://schemas.microsoft.com/office/drawing/2014/main" id="{5BF3D173-D705-AD24-2D37-F9FA5AEAAAF5}"/>
              </a:ext>
            </a:extLst>
          </p:cNvPr>
          <p:cNvSpPr/>
          <p:nvPr/>
        </p:nvSpPr>
        <p:spPr>
          <a:xfrm>
            <a:off x="9028868" y="2861214"/>
            <a:ext cx="2919995" cy="3074312"/>
          </a:xfrm>
          <a:prstGeom prst="roundRect">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54AEDC7-537C-C038-D1FF-43A849D0E796}"/>
              </a:ext>
            </a:extLst>
          </p:cNvPr>
          <p:cNvSpPr txBox="1"/>
          <p:nvPr/>
        </p:nvSpPr>
        <p:spPr>
          <a:xfrm>
            <a:off x="9509548" y="3829109"/>
            <a:ext cx="1958635" cy="923330"/>
          </a:xfrm>
          <a:prstGeom prst="rect">
            <a:avLst/>
          </a:prstGeom>
          <a:noFill/>
        </p:spPr>
        <p:txBody>
          <a:bodyPr wrap="square" rtlCol="0">
            <a:spAutoFit/>
          </a:bodyPr>
          <a:lstStyle/>
          <a:p>
            <a:pPr algn="ctr"/>
            <a:r>
              <a:rPr lang="en-US" sz="5400" b="1">
                <a:ln>
                  <a:solidFill>
                    <a:srgbClr val="1B1464"/>
                  </a:solidFill>
                </a:ln>
                <a:solidFill>
                  <a:srgbClr val="ED3C8D"/>
                </a:solidFill>
                <a:latin typeface="Helvetica" panose="020B0604020202020204" pitchFamily="34" charset="0"/>
                <a:cs typeface="Helvetica" panose="020B0604020202020204" pitchFamily="34" charset="0"/>
              </a:rPr>
              <a:t>45%</a:t>
            </a:r>
          </a:p>
        </p:txBody>
      </p:sp>
      <p:sp>
        <p:nvSpPr>
          <p:cNvPr id="18" name="TextBox 17">
            <a:extLst>
              <a:ext uri="{FF2B5EF4-FFF2-40B4-BE49-F238E27FC236}">
                <a16:creationId xmlns:a16="http://schemas.microsoft.com/office/drawing/2014/main" id="{273A08D0-DD9A-5806-05FF-A46723496D5A}"/>
              </a:ext>
            </a:extLst>
          </p:cNvPr>
          <p:cNvSpPr txBox="1"/>
          <p:nvPr/>
        </p:nvSpPr>
        <p:spPr>
          <a:xfrm>
            <a:off x="9161595" y="4745468"/>
            <a:ext cx="2654541" cy="1015663"/>
          </a:xfrm>
          <a:prstGeom prst="rect">
            <a:avLst/>
          </a:prstGeom>
          <a:noFill/>
        </p:spPr>
        <p:txBody>
          <a:bodyPr wrap="square">
            <a:spAutoFit/>
          </a:bodyPr>
          <a:lstStyle/>
          <a:p>
            <a:pPr algn="ctr"/>
            <a:r>
              <a:rPr lang="en-US" b="1">
                <a:solidFill>
                  <a:srgbClr val="1B1464"/>
                </a:solidFill>
                <a:latin typeface="Helvetica" panose="020B0403020202020204" pitchFamily="34" charset="0"/>
              </a:rPr>
              <a:t>In-Vehicle </a:t>
            </a:r>
          </a:p>
          <a:p>
            <a:pPr algn="ctr"/>
            <a:r>
              <a:rPr lang="en-US" b="1">
                <a:solidFill>
                  <a:srgbClr val="1B1464"/>
                </a:solidFill>
                <a:latin typeface="Helvetica" panose="020B0403020202020204" pitchFamily="34" charset="0"/>
              </a:rPr>
              <a:t>Entertainment</a:t>
            </a:r>
          </a:p>
          <a:p>
            <a:pPr algn="ctr"/>
            <a:r>
              <a:rPr lang="en-US" sz="1200">
                <a:solidFill>
                  <a:srgbClr val="1B1464"/>
                </a:solidFill>
                <a:latin typeface="Helvetica" panose="020B0403020202020204" pitchFamily="34" charset="0"/>
              </a:rPr>
              <a:t>(Streaming services, movies, </a:t>
            </a:r>
          </a:p>
          <a:p>
            <a:pPr algn="ctr"/>
            <a:r>
              <a:rPr lang="en-US" sz="1200">
                <a:solidFill>
                  <a:srgbClr val="1B1464"/>
                </a:solidFill>
                <a:latin typeface="Helvetica" panose="020B0403020202020204" pitchFamily="34" charset="0"/>
              </a:rPr>
              <a:t>games packages)</a:t>
            </a:r>
          </a:p>
        </p:txBody>
      </p:sp>
      <p:pic>
        <p:nvPicPr>
          <p:cNvPr id="26" name="Picture 25" descr="A pink car and a blue screen&#10;&#10;Description automatically generated">
            <a:extLst>
              <a:ext uri="{FF2B5EF4-FFF2-40B4-BE49-F238E27FC236}">
                <a16:creationId xmlns:a16="http://schemas.microsoft.com/office/drawing/2014/main" id="{80A29847-24D9-CE32-ED01-612DFB465FC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090112" y="3038573"/>
            <a:ext cx="797507" cy="797507"/>
          </a:xfrm>
          <a:prstGeom prst="rect">
            <a:avLst/>
          </a:prstGeom>
        </p:spPr>
      </p:pic>
    </p:spTree>
    <p:extLst>
      <p:ext uri="{BB962C8B-B14F-4D97-AF65-F5344CB8AC3E}">
        <p14:creationId xmlns:p14="http://schemas.microsoft.com/office/powerpoint/2010/main" val="4005668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3C42B1-7E45-4FEA-249A-4128560DBD7D}"/>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8DB5068C-42AC-C04E-F488-A0B156BD7CF1}"/>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0" y="0"/>
            <a:ext cx="4916124" cy="6858000"/>
          </a:xfrm>
          <a:prstGeom prst="rect">
            <a:avLst/>
          </a:prstGeom>
        </p:spPr>
      </p:pic>
      <p:pic>
        <p:nvPicPr>
          <p:cNvPr id="8" name="Picture 7">
            <a:extLst>
              <a:ext uri="{FF2B5EF4-FFF2-40B4-BE49-F238E27FC236}">
                <a16:creationId xmlns:a16="http://schemas.microsoft.com/office/drawing/2014/main" id="{187E24E0-9DDA-1970-16CE-13018FA02E9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180135" y="1"/>
            <a:ext cx="1011864" cy="589207"/>
          </a:xfrm>
          <a:prstGeom prst="rect">
            <a:avLst/>
          </a:prstGeom>
        </p:spPr>
      </p:pic>
      <p:sp>
        <p:nvSpPr>
          <p:cNvPr id="3" name="TextBox 2">
            <a:extLst>
              <a:ext uri="{FF2B5EF4-FFF2-40B4-BE49-F238E27FC236}">
                <a16:creationId xmlns:a16="http://schemas.microsoft.com/office/drawing/2014/main" id="{8F2E1B6A-1ACA-0EBB-5B07-C77035A8F96C}"/>
              </a:ext>
            </a:extLst>
          </p:cNvPr>
          <p:cNvSpPr txBox="1"/>
          <p:nvPr/>
        </p:nvSpPr>
        <p:spPr>
          <a:xfrm>
            <a:off x="4916125" y="517037"/>
            <a:ext cx="7254356"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ED3C8D"/>
                </a:solidFill>
                <a:effectLst/>
                <a:uLnTx/>
                <a:uFillTx/>
                <a:latin typeface="Helvetica" panose="020B0604020202020204" pitchFamily="2" charset="0"/>
                <a:ea typeface="+mn-ea"/>
                <a:cs typeface="+mn-cs"/>
              </a:rPr>
              <a:t>Understanding consumer penetration and usage trends across </a:t>
            </a:r>
            <a:r>
              <a:rPr kumimoji="0" lang="en-US" sz="2600" b="1" i="0" u="sng" strike="noStrike" kern="1200" cap="none" spc="0" normalizeH="0" baseline="0" noProof="0">
                <a:ln>
                  <a:noFill/>
                </a:ln>
                <a:solidFill>
                  <a:srgbClr val="ED3C8D"/>
                </a:solidFill>
                <a:effectLst/>
                <a:uLnTx/>
                <a:uFillTx/>
                <a:latin typeface="Helvetica" panose="020B0604020202020204" pitchFamily="2" charset="0"/>
                <a:ea typeface="+mn-ea"/>
                <a:cs typeface="+mn-cs"/>
              </a:rPr>
              <a:t>16</a:t>
            </a:r>
            <a:r>
              <a:rPr kumimoji="0" lang="en-US" sz="2600" b="1" i="0" u="none" strike="noStrike" kern="1200" cap="none" spc="0" normalizeH="0" baseline="0" noProof="0">
                <a:ln>
                  <a:noFill/>
                </a:ln>
                <a:solidFill>
                  <a:srgbClr val="ED3C8D"/>
                </a:solidFill>
                <a:effectLst/>
                <a:uLnTx/>
                <a:uFillTx/>
                <a:latin typeface="Helvetica" panose="020B0604020202020204" pitchFamily="2" charset="0"/>
                <a:ea typeface="+mn-ea"/>
                <a:cs typeface="+mn-cs"/>
              </a:rPr>
              <a:t> connected devices</a:t>
            </a:r>
          </a:p>
        </p:txBody>
      </p:sp>
      <p:pic>
        <p:nvPicPr>
          <p:cNvPr id="5" name="Picture 4">
            <a:extLst>
              <a:ext uri="{FF2B5EF4-FFF2-40B4-BE49-F238E27FC236}">
                <a16:creationId xmlns:a16="http://schemas.microsoft.com/office/drawing/2014/main" id="{95A3288D-C96A-CB05-4362-4F42E9B05E31}"/>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6" name="Slide Number Placeholder 5">
            <a:extLst>
              <a:ext uri="{FF2B5EF4-FFF2-40B4-BE49-F238E27FC236}">
                <a16:creationId xmlns:a16="http://schemas.microsoft.com/office/drawing/2014/main" id="{902427D9-6D3D-7B28-5247-BB86176700F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BD39B49B-80E0-2ACA-B47C-5D8DD7585125}"/>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4" name="TextBox 3">
            <a:extLst>
              <a:ext uri="{FF2B5EF4-FFF2-40B4-BE49-F238E27FC236}">
                <a16:creationId xmlns:a16="http://schemas.microsoft.com/office/drawing/2014/main" id="{6D68C66C-9FC2-54A5-E7C9-DD041247DFD6}"/>
              </a:ext>
            </a:extLst>
          </p:cNvPr>
          <p:cNvSpPr txBox="1"/>
          <p:nvPr/>
        </p:nvSpPr>
        <p:spPr>
          <a:xfrm>
            <a:off x="4999753" y="1621313"/>
            <a:ext cx="6947081" cy="4801314"/>
          </a:xfrm>
          <a:prstGeom prst="rect">
            <a:avLst/>
          </a:prstGeom>
          <a:noFill/>
        </p:spPr>
        <p:txBody>
          <a:bodyPr wrap="square" rtlCol="0">
            <a:spAutoFit/>
          </a:bodyPr>
          <a:lstStyle/>
          <a:p>
            <a:r>
              <a:rPr lang="en-US">
                <a:solidFill>
                  <a:srgbClr val="1B1464"/>
                </a:solidFill>
                <a:effectLst/>
                <a:latin typeface="Helvetica" panose="020B0604020202020204" pitchFamily="34" charset="0"/>
                <a:cs typeface="Helvetica" panose="020B0604020202020204" pitchFamily="34" charset="0"/>
              </a:rPr>
              <a:t>The growth </a:t>
            </a:r>
            <a:r>
              <a:rPr lang="en-US">
                <a:solidFill>
                  <a:srgbClr val="1B1464"/>
                </a:solidFill>
                <a:latin typeface="Helvetica" panose="020B0604020202020204" pitchFamily="34" charset="0"/>
                <a:cs typeface="Helvetica" panose="020B0604020202020204" pitchFamily="34" charset="0"/>
              </a:rPr>
              <a:t>of an ever-expanding list of </a:t>
            </a:r>
            <a:r>
              <a:rPr lang="en-US">
                <a:solidFill>
                  <a:srgbClr val="1B1464"/>
                </a:solidFill>
                <a:effectLst/>
                <a:latin typeface="Helvetica" panose="020B0604020202020204" pitchFamily="34" charset="0"/>
                <a:cs typeface="Helvetica" panose="020B0604020202020204" pitchFamily="34" charset="0"/>
              </a:rPr>
              <a:t>connected devices both at home and on the go - from TVs and wearables to voice-activated assistants and smart home technology - </a:t>
            </a:r>
            <a:r>
              <a:rPr lang="en-US" b="1">
                <a:solidFill>
                  <a:srgbClr val="1B1464"/>
                </a:solidFill>
                <a:effectLst/>
                <a:latin typeface="Helvetica" panose="020B0604020202020204" pitchFamily="34" charset="0"/>
                <a:cs typeface="Helvetica" panose="020B0604020202020204" pitchFamily="34" charset="0"/>
              </a:rPr>
              <a:t>signals a deeper integration of technology into every aspect of daily life</a:t>
            </a:r>
            <a:r>
              <a:rPr lang="en-US">
                <a:solidFill>
                  <a:srgbClr val="1B1464"/>
                </a:solidFill>
                <a:effectLst/>
                <a:latin typeface="Helvetica" panose="020B0604020202020204" pitchFamily="34" charset="0"/>
                <a:cs typeface="Helvetica" panose="020B0604020202020204" pitchFamily="34" charset="0"/>
              </a:rPr>
              <a:t>. This shift not only reflects evolving consumer habits but also </a:t>
            </a:r>
            <a:r>
              <a:rPr lang="en-US" b="1">
                <a:solidFill>
                  <a:srgbClr val="1B1464"/>
                </a:solidFill>
                <a:effectLst/>
                <a:latin typeface="Helvetica" panose="020B0604020202020204" pitchFamily="34" charset="0"/>
                <a:cs typeface="Helvetica" panose="020B0604020202020204" pitchFamily="34" charset="0"/>
              </a:rPr>
              <a:t>unlocks a host of new occasions </a:t>
            </a:r>
            <a:r>
              <a:rPr lang="en-US">
                <a:solidFill>
                  <a:srgbClr val="1B1464"/>
                </a:solidFill>
                <a:effectLst/>
                <a:latin typeface="Helvetica" panose="020B0604020202020204" pitchFamily="34" charset="0"/>
                <a:cs typeface="Helvetica" panose="020B0604020202020204" pitchFamily="34" charset="0"/>
              </a:rPr>
              <a:t>for </a:t>
            </a:r>
            <a:r>
              <a:rPr lang="en-US" b="1">
                <a:solidFill>
                  <a:srgbClr val="1B1464"/>
                </a:solidFill>
                <a:effectLst/>
                <a:latin typeface="Helvetica" panose="020B0604020202020204" pitchFamily="34" charset="0"/>
                <a:cs typeface="Helvetica" panose="020B0604020202020204" pitchFamily="34" charset="0"/>
              </a:rPr>
              <a:t>brands to engage</a:t>
            </a:r>
            <a:r>
              <a:rPr lang="en-US">
                <a:solidFill>
                  <a:srgbClr val="1B1464"/>
                </a:solidFill>
                <a:effectLst/>
                <a:latin typeface="Helvetica" panose="020B0604020202020204" pitchFamily="34" charset="0"/>
                <a:cs typeface="Helvetica" panose="020B0604020202020204" pitchFamily="34" charset="0"/>
              </a:rPr>
              <a:t> with their audiences in more </a:t>
            </a:r>
            <a:r>
              <a:rPr lang="en-US" b="1">
                <a:solidFill>
                  <a:srgbClr val="1B1464"/>
                </a:solidFill>
                <a:effectLst/>
                <a:latin typeface="Helvetica" panose="020B0604020202020204" pitchFamily="34" charset="0"/>
                <a:cs typeface="Helvetica" panose="020B0604020202020204" pitchFamily="34" charset="0"/>
              </a:rPr>
              <a:t>meaningful</a:t>
            </a:r>
            <a:r>
              <a:rPr lang="en-US">
                <a:solidFill>
                  <a:srgbClr val="1B1464"/>
                </a:solidFill>
                <a:effectLst/>
                <a:latin typeface="Helvetica" panose="020B0604020202020204" pitchFamily="34" charset="0"/>
                <a:cs typeface="Helvetica" panose="020B0604020202020204" pitchFamily="34" charset="0"/>
              </a:rPr>
              <a:t> and </a:t>
            </a:r>
            <a:r>
              <a:rPr lang="en-US" b="1">
                <a:solidFill>
                  <a:srgbClr val="1B1464"/>
                </a:solidFill>
                <a:effectLst/>
                <a:latin typeface="Helvetica" panose="020B0604020202020204" pitchFamily="34" charset="0"/>
                <a:cs typeface="Helvetica" panose="020B0604020202020204" pitchFamily="34" charset="0"/>
              </a:rPr>
              <a:t>personalized</a:t>
            </a:r>
            <a:r>
              <a:rPr lang="en-US">
                <a:solidFill>
                  <a:srgbClr val="1B1464"/>
                </a:solidFill>
                <a:effectLst/>
                <a:latin typeface="Helvetica" panose="020B0604020202020204" pitchFamily="34" charset="0"/>
                <a:cs typeface="Helvetica" panose="020B0604020202020204" pitchFamily="34" charset="0"/>
              </a:rPr>
              <a:t> ways. </a:t>
            </a:r>
          </a:p>
          <a:p>
            <a:endParaRPr lang="en-US">
              <a:solidFill>
                <a:srgbClr val="1B1464"/>
              </a:solidFill>
              <a:latin typeface="Helvetica" panose="020B0604020202020204" pitchFamily="34" charset="0"/>
              <a:ea typeface="Aptos" panose="020B0004020202020204" pitchFamily="34" charset="0"/>
              <a:cs typeface="Helvetica" panose="020B0604020202020204" pitchFamily="34" charset="0"/>
            </a:endParaRPr>
          </a:p>
          <a:p>
            <a:r>
              <a:rPr lang="en-US">
                <a:solidFill>
                  <a:srgbClr val="1B1464"/>
                </a:solidFill>
                <a:effectLst/>
                <a:latin typeface="Helvetica" panose="020B0604020202020204" pitchFamily="34" charset="0"/>
                <a:ea typeface="Aptos" panose="020B0004020202020204" pitchFamily="34" charset="0"/>
                <a:cs typeface="Helvetica" panose="020B0604020202020204" pitchFamily="34" charset="0"/>
              </a:rPr>
              <a:t>Whether it’s through in-app ads, voice-activated promotions or tailored video content on connected TVs, marketers have more </a:t>
            </a:r>
            <a:r>
              <a:rPr lang="en-US">
                <a:solidFill>
                  <a:srgbClr val="1B1464"/>
                </a:solidFill>
                <a:latin typeface="Helvetica" panose="020B0604020202020204" pitchFamily="34" charset="0"/>
                <a:ea typeface="Aptos" panose="020B0004020202020204" pitchFamily="34" charset="0"/>
                <a:cs typeface="Helvetica" panose="020B0604020202020204" pitchFamily="34" charset="0"/>
              </a:rPr>
              <a:t>opportunities</a:t>
            </a:r>
            <a:r>
              <a:rPr lang="en-US">
                <a:solidFill>
                  <a:srgbClr val="1B1464"/>
                </a:solidFill>
                <a:effectLst/>
                <a:latin typeface="Helvetica" panose="020B0604020202020204" pitchFamily="34" charset="0"/>
                <a:ea typeface="Aptos" panose="020B0004020202020204" pitchFamily="34" charset="0"/>
                <a:cs typeface="Helvetica" panose="020B0604020202020204" pitchFamily="34" charset="0"/>
              </a:rPr>
              <a:t> to </a:t>
            </a:r>
            <a:r>
              <a:rPr lang="en-US" b="1">
                <a:solidFill>
                  <a:srgbClr val="1B1464"/>
                </a:solidFill>
                <a:effectLst/>
                <a:latin typeface="Helvetica" panose="020B0604020202020204" pitchFamily="34" charset="0"/>
                <a:ea typeface="Aptos" panose="020B0004020202020204" pitchFamily="34" charset="0"/>
                <a:cs typeface="Helvetica" panose="020B0604020202020204" pitchFamily="34" charset="0"/>
              </a:rPr>
              <a:t>meet consumers where they are</a:t>
            </a:r>
            <a:r>
              <a:rPr lang="en-US" b="1">
                <a:solidFill>
                  <a:srgbClr val="1B1464"/>
                </a:solidFill>
                <a:latin typeface="Helvetica" panose="020B0604020202020204" pitchFamily="34" charset="0"/>
                <a:ea typeface="Aptos" panose="020B0004020202020204" pitchFamily="34" charset="0"/>
                <a:cs typeface="Helvetica" panose="020B0604020202020204" pitchFamily="34" charset="0"/>
              </a:rPr>
              <a:t> </a:t>
            </a:r>
            <a:r>
              <a:rPr lang="en-US">
                <a:solidFill>
                  <a:srgbClr val="1B1464"/>
                </a:solidFill>
                <a:effectLst/>
                <a:latin typeface="Helvetica" panose="020B0604020202020204" pitchFamily="34" charset="0"/>
                <a:ea typeface="Aptos" panose="020B0004020202020204" pitchFamily="34" charset="0"/>
                <a:cs typeface="Helvetica" panose="020B0604020202020204" pitchFamily="34" charset="0"/>
              </a:rPr>
              <a:t>on the devices they use most and to ‘test and learn’ with the emerging technologies that are just beginning to grow.</a:t>
            </a:r>
          </a:p>
          <a:p>
            <a:endParaRPr lang="en-US">
              <a:solidFill>
                <a:srgbClr val="1B1464"/>
              </a:solidFill>
              <a:latin typeface="Helvetica" panose="020B0604020202020204" pitchFamily="34" charset="0"/>
              <a:ea typeface="Aptos" panose="020B0004020202020204" pitchFamily="34" charset="0"/>
              <a:cs typeface="Helvetica" panose="020B0604020202020204" pitchFamily="34" charset="0"/>
            </a:endParaRPr>
          </a:p>
          <a:p>
            <a:r>
              <a:rPr lang="en-US">
                <a:solidFill>
                  <a:srgbClr val="1B1464"/>
                </a:solidFill>
                <a:effectLst/>
                <a:latin typeface="Helvetica" panose="020B0604020202020204" pitchFamily="34" charset="0"/>
                <a:ea typeface="Aptos" panose="020B0004020202020204" pitchFamily="34" charset="0"/>
                <a:cs typeface="Helvetica" panose="020B0604020202020204" pitchFamily="34" charset="0"/>
              </a:rPr>
              <a:t>By staying on top of the growth trends of connected devices, marketers can effectively </a:t>
            </a:r>
            <a:r>
              <a:rPr lang="en-US" b="1">
                <a:solidFill>
                  <a:srgbClr val="1B1464"/>
                </a:solidFill>
                <a:effectLst/>
                <a:latin typeface="Helvetica" panose="020B0604020202020204" pitchFamily="34" charset="0"/>
                <a:ea typeface="Aptos" panose="020B0004020202020204" pitchFamily="34" charset="0"/>
                <a:cs typeface="Helvetica" panose="020B0604020202020204" pitchFamily="34" charset="0"/>
              </a:rPr>
              <a:t>navigate this evolving landscape </a:t>
            </a:r>
            <a:r>
              <a:rPr lang="en-US">
                <a:solidFill>
                  <a:srgbClr val="1B1464"/>
                </a:solidFill>
                <a:effectLst/>
                <a:latin typeface="Helvetica" panose="020B0604020202020204" pitchFamily="34" charset="0"/>
                <a:ea typeface="Aptos" panose="020B0004020202020204" pitchFamily="34" charset="0"/>
                <a:cs typeface="Helvetica" panose="020B0604020202020204" pitchFamily="34" charset="0"/>
              </a:rPr>
              <a:t>and </a:t>
            </a:r>
            <a:r>
              <a:rPr lang="en-US" b="1">
                <a:solidFill>
                  <a:srgbClr val="1B1464"/>
                </a:solidFill>
                <a:effectLst/>
                <a:latin typeface="Helvetica" panose="020B0604020202020204" pitchFamily="34" charset="0"/>
                <a:ea typeface="Aptos" panose="020B0004020202020204" pitchFamily="34" charset="0"/>
                <a:cs typeface="Helvetica" panose="020B0604020202020204" pitchFamily="34" charset="0"/>
              </a:rPr>
              <a:t>unlock new realms for meaningful engagement</a:t>
            </a:r>
            <a:r>
              <a:rPr lang="en-US">
                <a:solidFill>
                  <a:srgbClr val="1B1464"/>
                </a:solidFill>
                <a:effectLst/>
                <a:latin typeface="Helvetica" panose="020B0604020202020204" pitchFamily="34" charset="0"/>
                <a:ea typeface="Aptos" panose="020B0004020202020204" pitchFamily="34" charset="0"/>
                <a:cs typeface="Helvetica" panose="020B0604020202020204" pitchFamily="34" charset="0"/>
              </a:rPr>
              <a:t>.</a:t>
            </a:r>
            <a:endParaRPr lang="en-US" b="1">
              <a:solidFill>
                <a:srgbClr val="1B1464"/>
              </a:solidFill>
              <a:effectLst/>
              <a:latin typeface="Helvetica" panose="020B0604020202020204" pitchFamily="34" charset="0"/>
              <a:ea typeface="Aptos" panose="020B0004020202020204" pitchFamily="34" charset="0"/>
              <a:cs typeface="Helvetica" panose="020B0604020202020204" pitchFamily="34" charset="0"/>
            </a:endParaRPr>
          </a:p>
        </p:txBody>
      </p:sp>
    </p:spTree>
    <p:extLst>
      <p:ext uri="{BB962C8B-B14F-4D97-AF65-F5344CB8AC3E}">
        <p14:creationId xmlns:p14="http://schemas.microsoft.com/office/powerpoint/2010/main" val="34865892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9EFA68-E8D1-3041-D233-05F49CEBFCDD}"/>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1928A0E1-72A2-FBA9-E621-0EA4D8851AAF}"/>
              </a:ext>
            </a:extLst>
          </p:cNvPr>
          <p:cNvSpPr>
            <a:spLocks/>
          </p:cNvSpPr>
          <p:nvPr/>
        </p:nvSpPr>
        <p:spPr>
          <a:xfrm>
            <a:off x="1" y="1698993"/>
            <a:ext cx="12192000" cy="4470575"/>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031B3C75-14BE-54E9-1BE4-5778C084D759}"/>
              </a:ext>
            </a:extLst>
          </p:cNvPr>
          <p:cNvSpPr/>
          <p:nvPr/>
        </p:nvSpPr>
        <p:spPr>
          <a:xfrm>
            <a:off x="228129" y="440921"/>
            <a:ext cx="11942352"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ED3C8D"/>
                </a:solidFill>
                <a:latin typeface="Helvetica" panose="020B0604020202020204" pitchFamily="34" charset="0"/>
                <a:ea typeface="Calibri" panose="020F0502020204030204" pitchFamily="34" charset="0"/>
                <a:cs typeface="Arial" panose="020B0604020202020204" pitchFamily="34" charset="0"/>
              </a:rPr>
              <a:t>Place-Based</a:t>
            </a:r>
            <a:r>
              <a:rPr kumimoji="0" lang="en-US" sz="2600" b="1" i="0" u="none" strike="noStrike" kern="1200" cap="none" spc="0" normalizeH="0" baseline="0" noProof="0">
                <a:ln>
                  <a:noFill/>
                </a:ln>
                <a:solidFill>
                  <a:srgbClr val="ED3C8D"/>
                </a:solidFill>
                <a:effectLst/>
                <a:uLnTx/>
                <a:uFillTx/>
                <a:latin typeface="Helvetica" panose="020B0604020202020204" pitchFamily="34" charset="0"/>
                <a:ea typeface="Calibri" panose="020F0502020204030204" pitchFamily="34" charset="0"/>
                <a:cs typeface="Arial" panose="020B0604020202020204" pitchFamily="34" charset="0"/>
              </a:rPr>
              <a:t> Video Screens: </a:t>
            </a:r>
            <a:r>
              <a:rPr lang="en-US" sz="2600" b="1">
                <a:solidFill>
                  <a:srgbClr val="1B1464"/>
                </a:solidFill>
                <a:latin typeface="Helvetica" panose="020B0604020202020204" pitchFamily="34" charset="0"/>
                <a:cs typeface="Arial" panose="020B0604020202020204" pitchFamily="34" charset="0"/>
              </a:rPr>
              <a:t>Opportunities are growing to incrementally reach and engage consumers across locations outside the home</a:t>
            </a:r>
            <a:endPar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861528A4-CE22-5EBA-5D0D-8DB4FBE97CDE}"/>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4A11060D-8A2A-CF58-4B4E-4D1EF56FB794}"/>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9B569B10-CB24-81DC-D278-88738EB016B4}"/>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5" name="TextBox 14">
            <a:extLst>
              <a:ext uri="{FF2B5EF4-FFF2-40B4-BE49-F238E27FC236}">
                <a16:creationId xmlns:a16="http://schemas.microsoft.com/office/drawing/2014/main" id="{E95F7FFF-D100-7A56-63AD-DDFBBF9A3C0B}"/>
              </a:ext>
            </a:extLst>
          </p:cNvPr>
          <p:cNvSpPr txBox="1"/>
          <p:nvPr/>
        </p:nvSpPr>
        <p:spPr>
          <a:xfrm>
            <a:off x="504917" y="6313077"/>
            <a:ext cx="11538916"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Atmosphere TV, The People Platform; Reach based on one view with Atmosphere TV content/ads; Period: April 2024. *VAB analysis of reach based on Nielsen 2024 National Universe Estimates.</a:t>
            </a:r>
            <a:endPar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9" name="TextBox 8">
            <a:extLst>
              <a:ext uri="{FF2B5EF4-FFF2-40B4-BE49-F238E27FC236}">
                <a16:creationId xmlns:a16="http://schemas.microsoft.com/office/drawing/2014/main" id="{072F88CD-B059-3E39-CC9A-CC49BBD0953A}"/>
              </a:ext>
            </a:extLst>
          </p:cNvPr>
          <p:cNvSpPr txBox="1"/>
          <p:nvPr/>
        </p:nvSpPr>
        <p:spPr>
          <a:xfrm>
            <a:off x="1" y="1849709"/>
            <a:ext cx="12009064" cy="553998"/>
          </a:xfrm>
          <a:prstGeom prst="rect">
            <a:avLst/>
          </a:prstGeom>
          <a:noFill/>
        </p:spPr>
        <p:txBody>
          <a:bodyPr wrap="square" rtlCol="0">
            <a:spAutoFit/>
          </a:bodyPr>
          <a:lstStyle/>
          <a:p>
            <a:pPr algn="ctr"/>
            <a:r>
              <a:rPr lang="en-US" sz="1600" b="1" u="sng">
                <a:solidFill>
                  <a:srgbClr val="1F1A62"/>
                </a:solidFill>
                <a:latin typeface="Helvetica" panose="020B0604020202020204" pitchFamily="34" charset="0"/>
                <a:cs typeface="Helvetica" panose="020B0604020202020204" pitchFamily="34" charset="0"/>
              </a:rPr>
              <a:t>Place-Based Digital Video Viewing*</a:t>
            </a:r>
          </a:p>
          <a:p>
            <a:pPr algn="ctr"/>
            <a:r>
              <a:rPr lang="en-US" sz="1400">
                <a:solidFill>
                  <a:srgbClr val="1F1A62"/>
                </a:solidFill>
                <a:latin typeface="Helvetica" panose="020B0604020202020204" pitchFamily="34" charset="0"/>
                <a:cs typeface="Helvetica" panose="020B0604020202020204" pitchFamily="34" charset="0"/>
              </a:rPr>
              <a:t>A18+ Monthly Reach</a:t>
            </a:r>
          </a:p>
        </p:txBody>
      </p:sp>
      <p:grpSp>
        <p:nvGrpSpPr>
          <p:cNvPr id="2" name="Group 1">
            <a:extLst>
              <a:ext uri="{FF2B5EF4-FFF2-40B4-BE49-F238E27FC236}">
                <a16:creationId xmlns:a16="http://schemas.microsoft.com/office/drawing/2014/main" id="{110DE0DF-718C-09E1-0FBB-37EEA967B146}"/>
              </a:ext>
            </a:extLst>
          </p:cNvPr>
          <p:cNvGrpSpPr/>
          <p:nvPr/>
        </p:nvGrpSpPr>
        <p:grpSpPr>
          <a:xfrm>
            <a:off x="220989" y="2901153"/>
            <a:ext cx="1950259" cy="1656554"/>
            <a:chOff x="5768080" y="2415434"/>
            <a:chExt cx="1950259" cy="1656554"/>
          </a:xfrm>
        </p:grpSpPr>
        <p:sp>
          <p:nvSpPr>
            <p:cNvPr id="14" name="Rounded Rectangle 80">
              <a:extLst>
                <a:ext uri="{FF2B5EF4-FFF2-40B4-BE49-F238E27FC236}">
                  <a16:creationId xmlns:a16="http://schemas.microsoft.com/office/drawing/2014/main" id="{2D1E5131-2ADC-ED9F-B698-A7BF8DB763E3}"/>
                </a:ext>
              </a:extLst>
            </p:cNvPr>
            <p:cNvSpPr/>
            <p:nvPr/>
          </p:nvSpPr>
          <p:spPr>
            <a:xfrm>
              <a:off x="5775219" y="2415434"/>
              <a:ext cx="1935983" cy="1656554"/>
            </a:xfrm>
            <a:prstGeom prst="roundRect">
              <a:avLst>
                <a:gd name="adj" fmla="val 6650"/>
              </a:avLst>
            </a:prstGeom>
            <a:solidFill>
              <a:schemeClr val="bg1"/>
            </a:solidFill>
            <a:ln w="12700">
              <a:solidFill>
                <a:srgbClr val="1B1464"/>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199"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16" name="TextBox 15">
              <a:extLst>
                <a:ext uri="{FF2B5EF4-FFF2-40B4-BE49-F238E27FC236}">
                  <a16:creationId xmlns:a16="http://schemas.microsoft.com/office/drawing/2014/main" id="{03AEAA32-125F-E704-960E-21873E3943B3}"/>
                </a:ext>
              </a:extLst>
            </p:cNvPr>
            <p:cNvSpPr txBox="1"/>
            <p:nvPr/>
          </p:nvSpPr>
          <p:spPr>
            <a:xfrm>
              <a:off x="5819644" y="3087170"/>
              <a:ext cx="1847132" cy="584775"/>
            </a:xfrm>
            <a:prstGeom prst="rect">
              <a:avLst/>
            </a:prstGeom>
            <a:noFill/>
            <a:ln>
              <a:noFill/>
            </a:ln>
            <a:effectLst/>
          </p:spPr>
          <p:txBody>
            <a:bodyPr wrap="square" lIns="91440" tIns="45720" rIns="91440" bIns="45720" anchor="t">
              <a:spAutoFit/>
            </a:bodyPr>
            <a:lstStyle>
              <a:defPPr>
                <a:defRPr lang="en-US"/>
              </a:defPPr>
              <a:lvl1pPr marR="0" lvl="0" indent="0" algn="ctr" defTabSz="1172398" fontAlgn="auto">
                <a:lnSpc>
                  <a:spcPct val="100000"/>
                </a:lnSpc>
                <a:spcBef>
                  <a:spcPts val="0"/>
                </a:spcBef>
                <a:spcAft>
                  <a:spcPts val="0"/>
                </a:spcAft>
                <a:buClrTx/>
                <a:buSzTx/>
                <a:buFontTx/>
                <a:buNone/>
                <a:tabLst/>
                <a:defRPr kumimoji="0" sz="7200" b="1" i="0" u="none" strike="noStrike" cap="none" spc="0" normalizeH="0" baseline="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defRPr>
              </a:lvl1p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w="13462">
                    <a:solidFill>
                      <a:prstClr val="black"/>
                    </a:solidFill>
                    <a:prstDash val="solid"/>
                  </a:ln>
                  <a:solidFill>
                    <a:srgbClr val="1F1A62"/>
                  </a:solidFill>
                  <a:effectLst/>
                  <a:uLnTx/>
                  <a:uFillTx/>
                  <a:latin typeface="Helvetica" panose="020B0604020202020204" pitchFamily="34" charset="0"/>
                  <a:ea typeface="Open Sans" panose="020B0606030504020204" pitchFamily="34" charset="0"/>
                </a:rPr>
                <a:t>73.1MM</a:t>
              </a:r>
              <a:endParaRPr kumimoji="0" lang="en-US" sz="3200" b="1" i="0" u="none" strike="noStrike" kern="1200" cap="none" spc="0" normalizeH="0" baseline="0" noProof="0">
                <a:ln w="13462">
                  <a:solidFill>
                    <a:prstClr val="black"/>
                  </a:solidFill>
                  <a:prstDash val="solid"/>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endParaRPr>
            </a:p>
          </p:txBody>
        </p:sp>
        <p:sp>
          <p:nvSpPr>
            <p:cNvPr id="17" name="TextBox 16">
              <a:extLst>
                <a:ext uri="{FF2B5EF4-FFF2-40B4-BE49-F238E27FC236}">
                  <a16:creationId xmlns:a16="http://schemas.microsoft.com/office/drawing/2014/main" id="{A86F13F9-F928-0E16-79F4-1FA63C7BF931}"/>
                </a:ext>
              </a:extLst>
            </p:cNvPr>
            <p:cNvSpPr txBox="1"/>
            <p:nvPr/>
          </p:nvSpPr>
          <p:spPr>
            <a:xfrm>
              <a:off x="5768080" y="3626727"/>
              <a:ext cx="1950259" cy="307777"/>
            </a:xfrm>
            <a:prstGeom prst="rect">
              <a:avLst/>
            </a:prstGeom>
            <a:noFill/>
          </p:spPr>
          <p:txBody>
            <a:bodyPr wrap="square">
              <a:spAutoFit/>
            </a:bodyPr>
            <a:lstStyle/>
            <a:p>
              <a:pPr algn="ctr"/>
              <a:r>
                <a:rPr lang="en-US" sz="1400" b="1">
                  <a:solidFill>
                    <a:srgbClr val="002060"/>
                  </a:solidFill>
                  <a:latin typeface="Helvetica" panose="020B0604020202020204" pitchFamily="34" charset="0"/>
                  <a:cs typeface="Arial" panose="020B0604020202020204" pitchFamily="34" charset="0"/>
                </a:rPr>
                <a:t>Bars &amp; Restaurants</a:t>
              </a:r>
            </a:p>
          </p:txBody>
        </p:sp>
        <p:pic>
          <p:nvPicPr>
            <p:cNvPr id="18" name="Picture 17" descr="A bar with stools and bottles&#10;&#10;Description automatically generated">
              <a:extLst>
                <a:ext uri="{FF2B5EF4-FFF2-40B4-BE49-F238E27FC236}">
                  <a16:creationId xmlns:a16="http://schemas.microsoft.com/office/drawing/2014/main" id="{95870377-02F9-1C8E-C9B3-8BE88D08BC3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518183" y="2576703"/>
              <a:ext cx="450054" cy="450054"/>
            </a:xfrm>
            <a:prstGeom prst="rect">
              <a:avLst/>
            </a:prstGeom>
          </p:spPr>
        </p:pic>
      </p:grpSp>
      <p:grpSp>
        <p:nvGrpSpPr>
          <p:cNvPr id="3" name="Group 2">
            <a:extLst>
              <a:ext uri="{FF2B5EF4-FFF2-40B4-BE49-F238E27FC236}">
                <a16:creationId xmlns:a16="http://schemas.microsoft.com/office/drawing/2014/main" id="{BDD17292-F5F3-3912-E8FC-25C9D7EBDF54}"/>
              </a:ext>
            </a:extLst>
          </p:cNvPr>
          <p:cNvGrpSpPr/>
          <p:nvPr/>
        </p:nvGrpSpPr>
        <p:grpSpPr>
          <a:xfrm>
            <a:off x="2622802" y="2901153"/>
            <a:ext cx="1935983" cy="1656554"/>
            <a:chOff x="7919998" y="2422006"/>
            <a:chExt cx="1935983" cy="1656554"/>
          </a:xfrm>
        </p:grpSpPr>
        <p:sp>
          <p:nvSpPr>
            <p:cNvPr id="19" name="Rounded Rectangle 80">
              <a:extLst>
                <a:ext uri="{FF2B5EF4-FFF2-40B4-BE49-F238E27FC236}">
                  <a16:creationId xmlns:a16="http://schemas.microsoft.com/office/drawing/2014/main" id="{FA834F1E-0C46-92EE-3DA9-5758B17E5E1B}"/>
                </a:ext>
              </a:extLst>
            </p:cNvPr>
            <p:cNvSpPr/>
            <p:nvPr/>
          </p:nvSpPr>
          <p:spPr>
            <a:xfrm>
              <a:off x="7919998" y="2422006"/>
              <a:ext cx="1935983" cy="1656554"/>
            </a:xfrm>
            <a:prstGeom prst="roundRect">
              <a:avLst>
                <a:gd name="adj" fmla="val 6650"/>
              </a:avLst>
            </a:prstGeom>
            <a:solidFill>
              <a:schemeClr val="bg1"/>
            </a:solidFill>
            <a:ln w="12700">
              <a:solidFill>
                <a:srgbClr val="1B1464"/>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199"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20" name="TextBox 19">
              <a:extLst>
                <a:ext uri="{FF2B5EF4-FFF2-40B4-BE49-F238E27FC236}">
                  <a16:creationId xmlns:a16="http://schemas.microsoft.com/office/drawing/2014/main" id="{325352CC-9050-F444-96A2-AC73A5E5C9CB}"/>
                </a:ext>
              </a:extLst>
            </p:cNvPr>
            <p:cNvSpPr txBox="1"/>
            <p:nvPr/>
          </p:nvSpPr>
          <p:spPr>
            <a:xfrm>
              <a:off x="7959463" y="3118715"/>
              <a:ext cx="1857053" cy="584775"/>
            </a:xfrm>
            <a:prstGeom prst="rect">
              <a:avLst/>
            </a:prstGeom>
            <a:noFill/>
            <a:ln>
              <a:noFill/>
            </a:ln>
            <a:effectLst/>
          </p:spPr>
          <p:txBody>
            <a:bodyPr wrap="square" lIns="91440" tIns="45720" rIns="91440" bIns="45720" anchor="t">
              <a:spAutoFit/>
            </a:bodyPr>
            <a:lstStyle>
              <a:defPPr>
                <a:defRPr lang="en-US"/>
              </a:defPPr>
              <a:lvl1pPr marR="0" lvl="0" indent="0" algn="ctr" defTabSz="1172398" fontAlgn="auto">
                <a:lnSpc>
                  <a:spcPct val="100000"/>
                </a:lnSpc>
                <a:spcBef>
                  <a:spcPts val="0"/>
                </a:spcBef>
                <a:spcAft>
                  <a:spcPts val="0"/>
                </a:spcAft>
                <a:buClrTx/>
                <a:buSzTx/>
                <a:buFontTx/>
                <a:buNone/>
                <a:tabLst/>
                <a:defRPr kumimoji="0" sz="7200" b="1" i="0" u="none" strike="noStrike" cap="none" spc="0" normalizeH="0" baseline="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defRPr>
              </a:lvl1p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w="13462">
                    <a:solidFill>
                      <a:prstClr val="black"/>
                    </a:solidFill>
                    <a:prstDash val="solid"/>
                  </a:ln>
                  <a:solidFill>
                    <a:srgbClr val="1F1A62"/>
                  </a:solidFill>
                  <a:effectLst/>
                  <a:uLnTx/>
                  <a:uFillTx/>
                  <a:latin typeface="Helvetica" panose="020B0604020202020204" pitchFamily="34" charset="0"/>
                  <a:ea typeface="Open Sans" panose="020B0606030504020204" pitchFamily="34" charset="0"/>
                </a:rPr>
                <a:t>16.6MM</a:t>
              </a:r>
              <a:endParaRPr kumimoji="0" lang="en-US" sz="3200" b="1" i="0" u="none" strike="noStrike" kern="1200" cap="none" spc="0" normalizeH="0" baseline="0" noProof="0">
                <a:ln w="13462">
                  <a:solidFill>
                    <a:prstClr val="black"/>
                  </a:solidFill>
                  <a:prstDash val="solid"/>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endParaRPr>
            </a:p>
          </p:txBody>
        </p:sp>
        <p:sp>
          <p:nvSpPr>
            <p:cNvPr id="21" name="TextBox 20">
              <a:extLst>
                <a:ext uri="{FF2B5EF4-FFF2-40B4-BE49-F238E27FC236}">
                  <a16:creationId xmlns:a16="http://schemas.microsoft.com/office/drawing/2014/main" id="{B3985926-719D-42FC-E677-B9B206E317AA}"/>
                </a:ext>
              </a:extLst>
            </p:cNvPr>
            <p:cNvSpPr txBox="1"/>
            <p:nvPr/>
          </p:nvSpPr>
          <p:spPr>
            <a:xfrm>
              <a:off x="7956718" y="3633299"/>
              <a:ext cx="1862542" cy="307777"/>
            </a:xfrm>
            <a:prstGeom prst="rect">
              <a:avLst/>
            </a:prstGeom>
            <a:noFill/>
          </p:spPr>
          <p:txBody>
            <a:bodyPr wrap="square">
              <a:spAutoFit/>
            </a:bodyPr>
            <a:lstStyle/>
            <a:p>
              <a:pPr algn="ctr"/>
              <a:r>
                <a:rPr lang="en-US" sz="1400" b="1">
                  <a:solidFill>
                    <a:srgbClr val="002060"/>
                  </a:solidFill>
                  <a:latin typeface="Helvetica" panose="020B0604020202020204" pitchFamily="34" charset="0"/>
                  <a:cs typeface="Arial" panose="020B0604020202020204" pitchFamily="34" charset="0"/>
                </a:rPr>
                <a:t>Fast Food / QSRs</a:t>
              </a:r>
            </a:p>
          </p:txBody>
        </p:sp>
        <p:pic>
          <p:nvPicPr>
            <p:cNvPr id="22" name="Picture 21" descr="A yellow building with a red and blue awning&#10;&#10;Description automatically generated">
              <a:extLst>
                <a:ext uri="{FF2B5EF4-FFF2-40B4-BE49-F238E27FC236}">
                  <a16:creationId xmlns:a16="http://schemas.microsoft.com/office/drawing/2014/main" id="{B0DB9B2D-6DCD-ECDD-9D37-D18C2DF0609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662962" y="2583275"/>
              <a:ext cx="450054" cy="450054"/>
            </a:xfrm>
            <a:prstGeom prst="rect">
              <a:avLst/>
            </a:prstGeom>
          </p:spPr>
        </p:pic>
      </p:grpSp>
      <p:grpSp>
        <p:nvGrpSpPr>
          <p:cNvPr id="7" name="Group 6">
            <a:extLst>
              <a:ext uri="{FF2B5EF4-FFF2-40B4-BE49-F238E27FC236}">
                <a16:creationId xmlns:a16="http://schemas.microsoft.com/office/drawing/2014/main" id="{E0CB2FF7-BB01-89AC-B16E-6890B2EDF2A4}"/>
              </a:ext>
            </a:extLst>
          </p:cNvPr>
          <p:cNvGrpSpPr/>
          <p:nvPr/>
        </p:nvGrpSpPr>
        <p:grpSpPr>
          <a:xfrm>
            <a:off x="5008396" y="2901153"/>
            <a:ext cx="1935983" cy="1656554"/>
            <a:chOff x="10057641" y="2404430"/>
            <a:chExt cx="1935983" cy="1656554"/>
          </a:xfrm>
        </p:grpSpPr>
        <p:sp>
          <p:nvSpPr>
            <p:cNvPr id="23" name="Rounded Rectangle 80">
              <a:extLst>
                <a:ext uri="{FF2B5EF4-FFF2-40B4-BE49-F238E27FC236}">
                  <a16:creationId xmlns:a16="http://schemas.microsoft.com/office/drawing/2014/main" id="{40468268-D7D8-37DC-DC68-1DA501A65939}"/>
                </a:ext>
              </a:extLst>
            </p:cNvPr>
            <p:cNvSpPr/>
            <p:nvPr/>
          </p:nvSpPr>
          <p:spPr>
            <a:xfrm>
              <a:off x="10057641" y="2404430"/>
              <a:ext cx="1935983" cy="1656554"/>
            </a:xfrm>
            <a:prstGeom prst="roundRect">
              <a:avLst>
                <a:gd name="adj" fmla="val 6650"/>
              </a:avLst>
            </a:prstGeom>
            <a:solidFill>
              <a:schemeClr val="bg1"/>
            </a:solidFill>
            <a:ln w="12700">
              <a:solidFill>
                <a:srgbClr val="1B1464"/>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199"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24" name="TextBox 23">
              <a:extLst>
                <a:ext uri="{FF2B5EF4-FFF2-40B4-BE49-F238E27FC236}">
                  <a16:creationId xmlns:a16="http://schemas.microsoft.com/office/drawing/2014/main" id="{9564EFBD-31BE-3CE0-A93E-8AB62171CFB2}"/>
                </a:ext>
              </a:extLst>
            </p:cNvPr>
            <p:cNvSpPr txBox="1"/>
            <p:nvPr/>
          </p:nvSpPr>
          <p:spPr>
            <a:xfrm>
              <a:off x="10233370" y="3098270"/>
              <a:ext cx="1584525" cy="584775"/>
            </a:xfrm>
            <a:prstGeom prst="rect">
              <a:avLst/>
            </a:prstGeom>
            <a:noFill/>
            <a:ln>
              <a:noFill/>
            </a:ln>
            <a:effectLst/>
          </p:spPr>
          <p:txBody>
            <a:bodyPr wrap="square" lIns="91440" tIns="45720" rIns="91440" bIns="45720" anchor="t">
              <a:spAutoFit/>
            </a:bodyPr>
            <a:lstStyle>
              <a:defPPr>
                <a:defRPr lang="en-US"/>
              </a:defPPr>
              <a:lvl1pPr marR="0" lvl="0" indent="0" algn="ctr" defTabSz="1172398" fontAlgn="auto">
                <a:lnSpc>
                  <a:spcPct val="100000"/>
                </a:lnSpc>
                <a:spcBef>
                  <a:spcPts val="0"/>
                </a:spcBef>
                <a:spcAft>
                  <a:spcPts val="0"/>
                </a:spcAft>
                <a:buClrTx/>
                <a:buSzTx/>
                <a:buFontTx/>
                <a:buNone/>
                <a:tabLst/>
                <a:defRPr kumimoji="0" sz="7200" b="1" i="0" u="none" strike="noStrike" cap="none" spc="0" normalizeH="0" baseline="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defRPr>
              </a:lvl1p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w="13462">
                    <a:solidFill>
                      <a:prstClr val="black"/>
                    </a:solidFill>
                    <a:prstDash val="solid"/>
                  </a:ln>
                  <a:solidFill>
                    <a:srgbClr val="1F1A62"/>
                  </a:solidFill>
                  <a:effectLst/>
                  <a:uLnTx/>
                  <a:uFillTx/>
                  <a:latin typeface="Helvetica" panose="020B0604020202020204" pitchFamily="34" charset="0"/>
                  <a:ea typeface="Open Sans" panose="020B0606030504020204" pitchFamily="34" charset="0"/>
                </a:rPr>
                <a:t>9.7MM</a:t>
              </a:r>
              <a:endParaRPr kumimoji="0" lang="en-US" sz="3200" b="1" i="0" u="none" strike="noStrike" kern="1200" cap="none" spc="0" normalizeH="0" baseline="0" noProof="0">
                <a:ln w="13462">
                  <a:solidFill>
                    <a:prstClr val="black"/>
                  </a:solidFill>
                  <a:prstDash val="solid"/>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endParaRPr>
            </a:p>
          </p:txBody>
        </p:sp>
        <p:sp>
          <p:nvSpPr>
            <p:cNvPr id="25" name="TextBox 24">
              <a:extLst>
                <a:ext uri="{FF2B5EF4-FFF2-40B4-BE49-F238E27FC236}">
                  <a16:creationId xmlns:a16="http://schemas.microsoft.com/office/drawing/2014/main" id="{611C60E4-95A8-E54B-E7BD-4A0085CE8566}"/>
                </a:ext>
              </a:extLst>
            </p:cNvPr>
            <p:cNvSpPr txBox="1"/>
            <p:nvPr/>
          </p:nvSpPr>
          <p:spPr>
            <a:xfrm>
              <a:off x="10146046" y="3615723"/>
              <a:ext cx="1759173" cy="307777"/>
            </a:xfrm>
            <a:prstGeom prst="rect">
              <a:avLst/>
            </a:prstGeom>
            <a:noFill/>
          </p:spPr>
          <p:txBody>
            <a:bodyPr wrap="square">
              <a:spAutoFit/>
            </a:bodyPr>
            <a:lstStyle/>
            <a:p>
              <a:pPr algn="ctr"/>
              <a:r>
                <a:rPr lang="en-US" sz="1400" b="1">
                  <a:solidFill>
                    <a:srgbClr val="002060"/>
                  </a:solidFill>
                  <a:latin typeface="Helvetica" panose="020B0604020202020204" pitchFamily="34" charset="0"/>
                  <a:cs typeface="Arial" panose="020B0604020202020204" pitchFamily="34" charset="0"/>
                </a:rPr>
                <a:t>Auto Centers</a:t>
              </a:r>
            </a:p>
          </p:txBody>
        </p:sp>
        <p:pic>
          <p:nvPicPr>
            <p:cNvPr id="26" name="Picture 25" descr="A car in a car wash&#10;&#10;Description automatically generated">
              <a:extLst>
                <a:ext uri="{FF2B5EF4-FFF2-40B4-BE49-F238E27FC236}">
                  <a16:creationId xmlns:a16="http://schemas.microsoft.com/office/drawing/2014/main" id="{377F1A93-7961-941F-DBC1-1EB7DF832B8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800605" y="2565699"/>
              <a:ext cx="450054" cy="450054"/>
            </a:xfrm>
            <a:prstGeom prst="rect">
              <a:avLst/>
            </a:prstGeom>
          </p:spPr>
        </p:pic>
      </p:grpSp>
      <p:grpSp>
        <p:nvGrpSpPr>
          <p:cNvPr id="10" name="Group 9">
            <a:extLst>
              <a:ext uri="{FF2B5EF4-FFF2-40B4-BE49-F238E27FC236}">
                <a16:creationId xmlns:a16="http://schemas.microsoft.com/office/drawing/2014/main" id="{9C05851E-DE9B-B53C-D82E-D889FB241B01}"/>
              </a:ext>
            </a:extLst>
          </p:cNvPr>
          <p:cNvGrpSpPr/>
          <p:nvPr/>
        </p:nvGrpSpPr>
        <p:grpSpPr>
          <a:xfrm>
            <a:off x="9789778" y="2901153"/>
            <a:ext cx="1935983" cy="1656554"/>
            <a:chOff x="9235959" y="4323546"/>
            <a:chExt cx="1935983" cy="1656554"/>
          </a:xfrm>
        </p:grpSpPr>
        <p:sp>
          <p:nvSpPr>
            <p:cNvPr id="27" name="Rounded Rectangle 80">
              <a:extLst>
                <a:ext uri="{FF2B5EF4-FFF2-40B4-BE49-F238E27FC236}">
                  <a16:creationId xmlns:a16="http://schemas.microsoft.com/office/drawing/2014/main" id="{E135C2D4-B068-E99C-D00A-9A3176C40EE7}"/>
                </a:ext>
              </a:extLst>
            </p:cNvPr>
            <p:cNvSpPr/>
            <p:nvPr/>
          </p:nvSpPr>
          <p:spPr>
            <a:xfrm>
              <a:off x="9235959" y="4323546"/>
              <a:ext cx="1935983" cy="1656554"/>
            </a:xfrm>
            <a:prstGeom prst="roundRect">
              <a:avLst>
                <a:gd name="adj" fmla="val 6650"/>
              </a:avLst>
            </a:prstGeom>
            <a:solidFill>
              <a:schemeClr val="bg1"/>
            </a:solidFill>
            <a:ln w="12700">
              <a:solidFill>
                <a:srgbClr val="1B1464"/>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199"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29" name="TextBox 28">
              <a:extLst>
                <a:ext uri="{FF2B5EF4-FFF2-40B4-BE49-F238E27FC236}">
                  <a16:creationId xmlns:a16="http://schemas.microsoft.com/office/drawing/2014/main" id="{3E63A4B4-D6DD-7B1F-293F-07865C5A2E85}"/>
                </a:ext>
              </a:extLst>
            </p:cNvPr>
            <p:cNvSpPr txBox="1"/>
            <p:nvPr/>
          </p:nvSpPr>
          <p:spPr>
            <a:xfrm>
              <a:off x="9411688" y="5035642"/>
              <a:ext cx="1584525" cy="584775"/>
            </a:xfrm>
            <a:prstGeom prst="rect">
              <a:avLst/>
            </a:prstGeom>
            <a:noFill/>
            <a:ln>
              <a:noFill/>
            </a:ln>
            <a:effectLst/>
          </p:spPr>
          <p:txBody>
            <a:bodyPr wrap="square" lIns="91440" tIns="45720" rIns="91440" bIns="45720" anchor="t">
              <a:spAutoFit/>
            </a:bodyPr>
            <a:lstStyle>
              <a:defPPr>
                <a:defRPr lang="en-US"/>
              </a:defPPr>
              <a:lvl1pPr marR="0" lvl="0" indent="0" algn="ctr" defTabSz="1172398" fontAlgn="auto">
                <a:lnSpc>
                  <a:spcPct val="100000"/>
                </a:lnSpc>
                <a:spcBef>
                  <a:spcPts val="0"/>
                </a:spcBef>
                <a:spcAft>
                  <a:spcPts val="0"/>
                </a:spcAft>
                <a:buClrTx/>
                <a:buSzTx/>
                <a:buFontTx/>
                <a:buNone/>
                <a:tabLst/>
                <a:defRPr kumimoji="0" sz="7200" b="1" i="0" u="none" strike="noStrike" cap="none" spc="0" normalizeH="0" baseline="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defRPr>
              </a:lvl1p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w="13462">
                    <a:solidFill>
                      <a:prstClr val="black"/>
                    </a:solidFill>
                    <a:prstDash val="solid"/>
                  </a:ln>
                  <a:solidFill>
                    <a:srgbClr val="1F1A62"/>
                  </a:solidFill>
                  <a:effectLst/>
                  <a:uLnTx/>
                  <a:uFillTx/>
                  <a:latin typeface="Helvetica" panose="020B0604020202020204" pitchFamily="34" charset="0"/>
                  <a:ea typeface="Open Sans" panose="020B0606030504020204" pitchFamily="34" charset="0"/>
                </a:rPr>
                <a:t>6.8MM</a:t>
              </a:r>
            </a:p>
          </p:txBody>
        </p:sp>
        <p:sp>
          <p:nvSpPr>
            <p:cNvPr id="30" name="TextBox 29">
              <a:extLst>
                <a:ext uri="{FF2B5EF4-FFF2-40B4-BE49-F238E27FC236}">
                  <a16:creationId xmlns:a16="http://schemas.microsoft.com/office/drawing/2014/main" id="{BFE937F9-C338-539C-7075-793E60E0C9EB}"/>
                </a:ext>
              </a:extLst>
            </p:cNvPr>
            <p:cNvSpPr txBox="1"/>
            <p:nvPr/>
          </p:nvSpPr>
          <p:spPr>
            <a:xfrm>
              <a:off x="9236405" y="5533087"/>
              <a:ext cx="1935090" cy="307777"/>
            </a:xfrm>
            <a:prstGeom prst="rect">
              <a:avLst/>
            </a:prstGeom>
            <a:noFill/>
          </p:spPr>
          <p:txBody>
            <a:bodyPr wrap="square">
              <a:spAutoFit/>
            </a:bodyPr>
            <a:lstStyle/>
            <a:p>
              <a:pPr algn="ctr"/>
              <a:r>
                <a:rPr lang="en-US" sz="1400" b="1">
                  <a:solidFill>
                    <a:srgbClr val="002060"/>
                  </a:solidFill>
                  <a:latin typeface="Helvetica" panose="020B0604020202020204" pitchFamily="34" charset="0"/>
                  <a:cs typeface="Arial" panose="020B0604020202020204" pitchFamily="34" charset="0"/>
                </a:rPr>
                <a:t>Retail Stores</a:t>
              </a:r>
            </a:p>
          </p:txBody>
        </p:sp>
        <p:pic>
          <p:nvPicPr>
            <p:cNvPr id="31" name="Picture 30" descr="A building with a bag on top&#10;&#10;Description automatically generated">
              <a:extLst>
                <a:ext uri="{FF2B5EF4-FFF2-40B4-BE49-F238E27FC236}">
                  <a16:creationId xmlns:a16="http://schemas.microsoft.com/office/drawing/2014/main" id="{10D8CF97-DA1A-1002-21E6-1E14AF05E4CB}"/>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978923" y="4446809"/>
              <a:ext cx="450054" cy="450054"/>
            </a:xfrm>
            <a:prstGeom prst="rect">
              <a:avLst/>
            </a:prstGeom>
          </p:spPr>
        </p:pic>
      </p:grpSp>
      <p:grpSp>
        <p:nvGrpSpPr>
          <p:cNvPr id="8" name="Group 7">
            <a:extLst>
              <a:ext uri="{FF2B5EF4-FFF2-40B4-BE49-F238E27FC236}">
                <a16:creationId xmlns:a16="http://schemas.microsoft.com/office/drawing/2014/main" id="{E6BF7D59-B789-50D5-7089-F2EBCC800FAB}"/>
              </a:ext>
            </a:extLst>
          </p:cNvPr>
          <p:cNvGrpSpPr/>
          <p:nvPr/>
        </p:nvGrpSpPr>
        <p:grpSpPr>
          <a:xfrm>
            <a:off x="7393546" y="2901153"/>
            <a:ext cx="1935983" cy="1656554"/>
            <a:chOff x="6589763" y="4323546"/>
            <a:chExt cx="1935983" cy="1656554"/>
          </a:xfrm>
        </p:grpSpPr>
        <p:sp>
          <p:nvSpPr>
            <p:cNvPr id="28" name="Rounded Rectangle 80">
              <a:extLst>
                <a:ext uri="{FF2B5EF4-FFF2-40B4-BE49-F238E27FC236}">
                  <a16:creationId xmlns:a16="http://schemas.microsoft.com/office/drawing/2014/main" id="{867A95DB-50BF-1A36-D1CA-F4EE1A1A525A}"/>
                </a:ext>
              </a:extLst>
            </p:cNvPr>
            <p:cNvSpPr/>
            <p:nvPr/>
          </p:nvSpPr>
          <p:spPr>
            <a:xfrm>
              <a:off x="6589763" y="4323546"/>
              <a:ext cx="1935983" cy="1656554"/>
            </a:xfrm>
            <a:prstGeom prst="roundRect">
              <a:avLst>
                <a:gd name="adj" fmla="val 6650"/>
              </a:avLst>
            </a:prstGeom>
            <a:solidFill>
              <a:schemeClr val="bg1"/>
            </a:solidFill>
            <a:ln w="12700">
              <a:solidFill>
                <a:srgbClr val="1B1464"/>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199"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32" name="TextBox 31">
              <a:extLst>
                <a:ext uri="{FF2B5EF4-FFF2-40B4-BE49-F238E27FC236}">
                  <a16:creationId xmlns:a16="http://schemas.microsoft.com/office/drawing/2014/main" id="{B298A417-8460-7E53-6FFE-A8E87D083C00}"/>
                </a:ext>
              </a:extLst>
            </p:cNvPr>
            <p:cNvSpPr txBox="1"/>
            <p:nvPr/>
          </p:nvSpPr>
          <p:spPr>
            <a:xfrm>
              <a:off x="6656066" y="5035642"/>
              <a:ext cx="1803376" cy="584775"/>
            </a:xfrm>
            <a:prstGeom prst="rect">
              <a:avLst/>
            </a:prstGeom>
            <a:noFill/>
            <a:ln>
              <a:noFill/>
            </a:ln>
            <a:effectLst/>
          </p:spPr>
          <p:txBody>
            <a:bodyPr wrap="square" lIns="91440" tIns="45720" rIns="91440" bIns="45720" anchor="t">
              <a:spAutoFit/>
            </a:bodyPr>
            <a:lstStyle>
              <a:defPPr>
                <a:defRPr lang="en-US"/>
              </a:defPPr>
              <a:lvl1pPr marR="0" lvl="0" indent="0" algn="ctr" defTabSz="1172398" fontAlgn="auto">
                <a:lnSpc>
                  <a:spcPct val="100000"/>
                </a:lnSpc>
                <a:spcBef>
                  <a:spcPts val="0"/>
                </a:spcBef>
                <a:spcAft>
                  <a:spcPts val="0"/>
                </a:spcAft>
                <a:buClrTx/>
                <a:buSzTx/>
                <a:buFontTx/>
                <a:buNone/>
                <a:tabLst/>
                <a:defRPr kumimoji="0" sz="7200" b="1" i="0" u="none" strike="noStrike" cap="none" spc="0" normalizeH="0" baseline="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defRPr>
              </a:lvl1pPr>
            </a:lstStyle>
            <a:p>
              <a:pPr marL="0" marR="0" lvl="0" indent="0" algn="ctr" defTabSz="1172398" rtl="0" eaLnBrk="1" fontAlgn="auto" latinLnBrk="0" hangingPunct="1">
                <a:lnSpc>
                  <a:spcPct val="100000"/>
                </a:lnSpc>
                <a:spcBef>
                  <a:spcPts val="0"/>
                </a:spcBef>
                <a:spcAft>
                  <a:spcPts val="0"/>
                </a:spcAft>
                <a:buClrTx/>
                <a:buSzTx/>
                <a:buFontTx/>
                <a:buNone/>
                <a:tabLst/>
                <a:defRPr/>
              </a:pPr>
              <a:r>
                <a:rPr lang="en-US" sz="3200">
                  <a:solidFill>
                    <a:srgbClr val="1F1A62"/>
                  </a:solidFill>
                  <a:effectLst/>
                </a:rPr>
                <a:t>7.1</a:t>
              </a:r>
              <a:r>
                <a:rPr lang="en-US" sz="3200">
                  <a:solidFill>
                    <a:srgbClr val="1F1A62"/>
                  </a:solidFill>
                  <a:effectLst/>
                  <a:cs typeface="Helvetica" panose="020B0604020202020204" pitchFamily="34" charset="0"/>
                </a:rPr>
                <a:t>MM</a:t>
              </a:r>
              <a:endParaRPr kumimoji="0" lang="en-US" sz="3200" b="1" i="0" u="none" strike="noStrike" kern="1200" cap="none" spc="0" normalizeH="0" baseline="0" noProof="0">
                <a:ln w="13462">
                  <a:solidFill>
                    <a:prstClr val="black"/>
                  </a:solidFill>
                  <a:prstDash val="solid"/>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endParaRPr>
            </a:p>
          </p:txBody>
        </p:sp>
        <p:sp>
          <p:nvSpPr>
            <p:cNvPr id="33" name="TextBox 32">
              <a:extLst>
                <a:ext uri="{FF2B5EF4-FFF2-40B4-BE49-F238E27FC236}">
                  <a16:creationId xmlns:a16="http://schemas.microsoft.com/office/drawing/2014/main" id="{81C9F5FD-7EB4-78CB-49D3-74F72A55CFDF}"/>
                </a:ext>
              </a:extLst>
            </p:cNvPr>
            <p:cNvSpPr txBox="1"/>
            <p:nvPr/>
          </p:nvSpPr>
          <p:spPr>
            <a:xfrm>
              <a:off x="6678168" y="5533087"/>
              <a:ext cx="1759173" cy="307777"/>
            </a:xfrm>
            <a:prstGeom prst="rect">
              <a:avLst/>
            </a:prstGeom>
            <a:noFill/>
          </p:spPr>
          <p:txBody>
            <a:bodyPr wrap="square">
              <a:spAutoFit/>
            </a:bodyPr>
            <a:lstStyle/>
            <a:p>
              <a:pPr algn="ctr"/>
              <a:r>
                <a:rPr lang="en-US" sz="1400" b="1">
                  <a:solidFill>
                    <a:srgbClr val="002060"/>
                  </a:solidFill>
                  <a:latin typeface="Helvetica" panose="020B0604020202020204" pitchFamily="34" charset="0"/>
                  <a:cs typeface="Arial" panose="020B0604020202020204" pitchFamily="34" charset="0"/>
                </a:rPr>
                <a:t>Gyms</a:t>
              </a:r>
            </a:p>
          </p:txBody>
        </p:sp>
        <p:pic>
          <p:nvPicPr>
            <p:cNvPr id="34" name="Picture 33" descr="A person running on a treadmill&#10;&#10;Description automatically generated">
              <a:extLst>
                <a:ext uri="{FF2B5EF4-FFF2-40B4-BE49-F238E27FC236}">
                  <a16:creationId xmlns:a16="http://schemas.microsoft.com/office/drawing/2014/main" id="{4AEBEDBC-F248-9D49-5D5F-DF63D1E330E4}"/>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332727" y="4477047"/>
              <a:ext cx="450054" cy="450054"/>
            </a:xfrm>
            <a:prstGeom prst="rect">
              <a:avLst/>
            </a:prstGeom>
          </p:spPr>
        </p:pic>
      </p:grpSp>
      <p:sp>
        <p:nvSpPr>
          <p:cNvPr id="11" name="TextBox 10">
            <a:extLst>
              <a:ext uri="{FF2B5EF4-FFF2-40B4-BE49-F238E27FC236}">
                <a16:creationId xmlns:a16="http://schemas.microsoft.com/office/drawing/2014/main" id="{8522198C-0025-9E9F-02C0-131A491A9033}"/>
              </a:ext>
            </a:extLst>
          </p:cNvPr>
          <p:cNvSpPr txBox="1"/>
          <p:nvPr/>
        </p:nvSpPr>
        <p:spPr>
          <a:xfrm>
            <a:off x="113234" y="4871966"/>
            <a:ext cx="12009064" cy="338554"/>
          </a:xfrm>
          <a:prstGeom prst="rect">
            <a:avLst/>
          </a:prstGeom>
          <a:noFill/>
        </p:spPr>
        <p:txBody>
          <a:bodyPr wrap="square" rtlCol="0">
            <a:spAutoFit/>
          </a:bodyPr>
          <a:lstStyle/>
          <a:p>
            <a:pPr algn="ctr"/>
            <a:r>
              <a:rPr lang="en-US" sz="1600" b="1">
                <a:solidFill>
                  <a:srgbClr val="1F1A62"/>
                </a:solidFill>
                <a:latin typeface="Helvetica" panose="020B0604020202020204" pitchFamily="34" charset="0"/>
                <a:cs typeface="Helvetica" panose="020B0604020202020204" pitchFamily="34" charset="0"/>
              </a:rPr>
              <a:t>% Reach Among A18+*</a:t>
            </a:r>
            <a:endParaRPr lang="en-US" sz="1400">
              <a:solidFill>
                <a:srgbClr val="1F1A62"/>
              </a:solidFill>
              <a:latin typeface="Helvetica" panose="020B0604020202020204" pitchFamily="34" charset="0"/>
              <a:cs typeface="Helvetica" panose="020B0604020202020204" pitchFamily="34" charset="0"/>
            </a:endParaRPr>
          </a:p>
        </p:txBody>
      </p:sp>
      <p:sp>
        <p:nvSpPr>
          <p:cNvPr id="36" name="Rectangle 35">
            <a:extLst>
              <a:ext uri="{FF2B5EF4-FFF2-40B4-BE49-F238E27FC236}">
                <a16:creationId xmlns:a16="http://schemas.microsoft.com/office/drawing/2014/main" id="{4665058E-12B9-C636-2B96-B18F68E8C061}"/>
              </a:ext>
            </a:extLst>
          </p:cNvPr>
          <p:cNvSpPr/>
          <p:nvPr/>
        </p:nvSpPr>
        <p:spPr>
          <a:xfrm>
            <a:off x="545387" y="5388744"/>
            <a:ext cx="1313234" cy="416104"/>
          </a:xfrm>
          <a:prstGeom prst="rect">
            <a:avLst/>
          </a:prstGeom>
          <a:solidFill>
            <a:srgbClr val="1B1464"/>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Helvetica" panose="020B0403020202020204" pitchFamily="34" charset="0"/>
              </a:rPr>
              <a:t>28%</a:t>
            </a:r>
          </a:p>
        </p:txBody>
      </p:sp>
      <p:sp>
        <p:nvSpPr>
          <p:cNvPr id="37" name="Rectangle 36">
            <a:extLst>
              <a:ext uri="{FF2B5EF4-FFF2-40B4-BE49-F238E27FC236}">
                <a16:creationId xmlns:a16="http://schemas.microsoft.com/office/drawing/2014/main" id="{E156D0A4-6B99-0AD8-6D42-0849EBACBF6C}"/>
              </a:ext>
            </a:extLst>
          </p:cNvPr>
          <p:cNvSpPr/>
          <p:nvPr/>
        </p:nvSpPr>
        <p:spPr>
          <a:xfrm>
            <a:off x="2940062" y="5388744"/>
            <a:ext cx="1313234" cy="416104"/>
          </a:xfrm>
          <a:prstGeom prst="rect">
            <a:avLst/>
          </a:prstGeom>
          <a:solidFill>
            <a:srgbClr val="1B1464"/>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Helvetica" panose="020B0403020202020204" pitchFamily="34" charset="0"/>
              </a:rPr>
              <a:t>6%</a:t>
            </a:r>
          </a:p>
        </p:txBody>
      </p:sp>
      <p:sp>
        <p:nvSpPr>
          <p:cNvPr id="38" name="Rectangle 37">
            <a:extLst>
              <a:ext uri="{FF2B5EF4-FFF2-40B4-BE49-F238E27FC236}">
                <a16:creationId xmlns:a16="http://schemas.microsoft.com/office/drawing/2014/main" id="{3EF29A0E-6B12-0F7D-28EB-E7FC85971818}"/>
              </a:ext>
            </a:extLst>
          </p:cNvPr>
          <p:cNvSpPr/>
          <p:nvPr/>
        </p:nvSpPr>
        <p:spPr>
          <a:xfrm>
            <a:off x="5325656" y="5388744"/>
            <a:ext cx="1313234" cy="416104"/>
          </a:xfrm>
          <a:prstGeom prst="rect">
            <a:avLst/>
          </a:prstGeom>
          <a:solidFill>
            <a:srgbClr val="1B1464"/>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Helvetica" panose="020B0403020202020204" pitchFamily="34" charset="0"/>
              </a:rPr>
              <a:t>4%</a:t>
            </a:r>
          </a:p>
        </p:txBody>
      </p:sp>
      <p:sp>
        <p:nvSpPr>
          <p:cNvPr id="39" name="Rectangle 38">
            <a:extLst>
              <a:ext uri="{FF2B5EF4-FFF2-40B4-BE49-F238E27FC236}">
                <a16:creationId xmlns:a16="http://schemas.microsoft.com/office/drawing/2014/main" id="{6FFFDBAD-DB75-1301-5865-DAEC0969FE86}"/>
              </a:ext>
            </a:extLst>
          </p:cNvPr>
          <p:cNvSpPr/>
          <p:nvPr/>
        </p:nvSpPr>
        <p:spPr>
          <a:xfrm>
            <a:off x="7710806" y="5388744"/>
            <a:ext cx="1313234" cy="416104"/>
          </a:xfrm>
          <a:prstGeom prst="rect">
            <a:avLst/>
          </a:prstGeom>
          <a:solidFill>
            <a:srgbClr val="1B1464"/>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Helvetica" panose="020B0403020202020204" pitchFamily="34" charset="0"/>
              </a:rPr>
              <a:t>3%</a:t>
            </a:r>
          </a:p>
        </p:txBody>
      </p:sp>
      <p:sp>
        <p:nvSpPr>
          <p:cNvPr id="40" name="Rectangle 39">
            <a:extLst>
              <a:ext uri="{FF2B5EF4-FFF2-40B4-BE49-F238E27FC236}">
                <a16:creationId xmlns:a16="http://schemas.microsoft.com/office/drawing/2014/main" id="{B469BAA0-FB3B-0A29-A661-67338F689E7A}"/>
              </a:ext>
            </a:extLst>
          </p:cNvPr>
          <p:cNvSpPr/>
          <p:nvPr/>
        </p:nvSpPr>
        <p:spPr>
          <a:xfrm>
            <a:off x="10107038" y="5388744"/>
            <a:ext cx="1313234" cy="416104"/>
          </a:xfrm>
          <a:prstGeom prst="rect">
            <a:avLst/>
          </a:prstGeom>
          <a:solidFill>
            <a:srgbClr val="1B1464"/>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Helvetica" panose="020B0403020202020204" pitchFamily="34" charset="0"/>
              </a:rPr>
              <a:t>3%</a:t>
            </a:r>
          </a:p>
        </p:txBody>
      </p:sp>
    </p:spTree>
    <p:extLst>
      <p:ext uri="{BB962C8B-B14F-4D97-AF65-F5344CB8AC3E}">
        <p14:creationId xmlns:p14="http://schemas.microsoft.com/office/powerpoint/2010/main" val="3917324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5BB99-0772-F3B5-CD0A-84473CA6A22D}"/>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CEA7FDB-6DFA-39FD-62CF-04B69DA4087F}"/>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229465A6-51DE-DC2D-7DCC-F77F25CDFB94}"/>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9DC69BFC-2A23-5BE3-4422-79BCE5012D0C}"/>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7" name="Rectangle 6">
            <a:extLst>
              <a:ext uri="{FF2B5EF4-FFF2-40B4-BE49-F238E27FC236}">
                <a16:creationId xmlns:a16="http://schemas.microsoft.com/office/drawing/2014/main" id="{62DAAFBA-13E3-2E1E-176F-13D4341D98C8}"/>
              </a:ext>
            </a:extLst>
          </p:cNvPr>
          <p:cNvSpPr/>
          <p:nvPr/>
        </p:nvSpPr>
        <p:spPr>
          <a:xfrm>
            <a:off x="238539" y="440921"/>
            <a:ext cx="11708793"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strike="noStrike" kern="1200" cap="none" spc="0" normalizeH="0" baseline="0" noProof="0">
                <a:ln>
                  <a:noFill/>
                </a:ln>
                <a:solidFill>
                  <a:srgbClr val="ED3C8D"/>
                </a:solidFill>
                <a:effectLst/>
                <a:uLnTx/>
                <a:uFillTx/>
                <a:latin typeface="Helvetica" panose="020B0604020202020204" pitchFamily="34" charset="0"/>
                <a:ea typeface="Calibri" panose="020F0502020204030204" pitchFamily="34" charset="0"/>
                <a:cs typeface="Arial" panose="020B0604020202020204" pitchFamily="34" charset="0"/>
              </a:rPr>
              <a:t>Other Emerging Connected Screens: </a:t>
            </a:r>
            <a:r>
              <a:rPr kumimoji="0" lang="en-US" sz="2600" b="1" i="0" strike="noStrike" kern="1200" cap="none" spc="0" normalizeH="0" baseline="0" noProof="0">
                <a:ln>
                  <a:noFill/>
                </a:ln>
                <a:solidFill>
                  <a:srgbClr val="1B1464"/>
                </a:solidFill>
                <a:effectLst/>
                <a:uLnTx/>
                <a:uFillTx/>
                <a:latin typeface="Helvetica" panose="020B0604020202020204" pitchFamily="34" charset="0"/>
                <a:ea typeface="Calibri" panose="020F0502020204030204" pitchFamily="34" charset="0"/>
                <a:cs typeface="Arial" panose="020B0604020202020204" pitchFamily="34" charset="0"/>
              </a:rPr>
              <a:t>Travel is evolving as contact points for connected technology through airplane and rideshare screens</a:t>
            </a:r>
            <a:endPar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Calibri" panose="020F050202020403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D5C12320-3E1E-3B4E-27BB-19ECDB332E2E}"/>
              </a:ext>
            </a:extLst>
          </p:cNvPr>
          <p:cNvSpPr txBox="1"/>
          <p:nvPr/>
        </p:nvSpPr>
        <p:spPr>
          <a:xfrm>
            <a:off x="504917" y="6317793"/>
            <a:ext cx="11538916"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United Airlines Press Release, 6/7/2024. *T-Advertising Solutions, </a:t>
            </a:r>
            <a:r>
              <a:rPr kumimoji="0" lang="en-US" sz="800" b="0" i="1" u="none" strike="noStrike" kern="1200" cap="none" spc="0" normalizeH="0" baseline="0" noProof="0">
                <a:ln>
                  <a:noFill/>
                </a:ln>
                <a:solidFill>
                  <a:srgbClr val="1B1464"/>
                </a:solidFill>
                <a:effectLst/>
                <a:uLnTx/>
                <a:uFillTx/>
                <a:latin typeface="Helvetica" panose="020B0403020202020204" pitchFamily="34" charset="0"/>
                <a:ea typeface="+mn-ea"/>
                <a:cs typeface="+mn-cs"/>
              </a:rPr>
              <a:t>Case Study: Driving subscriptions with an interactive Rideshare campaign.</a:t>
            </a:r>
          </a:p>
        </p:txBody>
      </p:sp>
      <p:sp>
        <p:nvSpPr>
          <p:cNvPr id="2" name="Rectangle 1">
            <a:extLst>
              <a:ext uri="{FF2B5EF4-FFF2-40B4-BE49-F238E27FC236}">
                <a16:creationId xmlns:a16="http://schemas.microsoft.com/office/drawing/2014/main" id="{423B3FF1-05AB-FA09-C5AE-B26080CD9247}"/>
              </a:ext>
            </a:extLst>
          </p:cNvPr>
          <p:cNvSpPr>
            <a:spLocks/>
          </p:cNvSpPr>
          <p:nvPr/>
        </p:nvSpPr>
        <p:spPr>
          <a:xfrm>
            <a:off x="705609" y="1794075"/>
            <a:ext cx="5141648" cy="4469992"/>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Rounded Corners 8">
            <a:hlinkClick r:id="rId3"/>
            <a:extLst>
              <a:ext uri="{FF2B5EF4-FFF2-40B4-BE49-F238E27FC236}">
                <a16:creationId xmlns:a16="http://schemas.microsoft.com/office/drawing/2014/main" id="{6E4DF73B-8681-69FA-4D8A-844D12BBC3DA}"/>
              </a:ext>
            </a:extLst>
          </p:cNvPr>
          <p:cNvSpPr/>
          <p:nvPr/>
        </p:nvSpPr>
        <p:spPr>
          <a:xfrm>
            <a:off x="1176606" y="4690731"/>
            <a:ext cx="4062009" cy="1111422"/>
          </a:xfrm>
          <a:prstGeom prst="roundRect">
            <a:avLst/>
          </a:prstGeom>
          <a:solidFill>
            <a:srgbClr val="FFFFFF"/>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hlinkClick r:id="rId3"/>
            <a:extLst>
              <a:ext uri="{FF2B5EF4-FFF2-40B4-BE49-F238E27FC236}">
                <a16:creationId xmlns:a16="http://schemas.microsoft.com/office/drawing/2014/main" id="{F0757FC9-F836-22C9-9AE7-C11344ABFE7A}"/>
              </a:ext>
            </a:extLst>
          </p:cNvPr>
          <p:cNvSpPr txBox="1"/>
          <p:nvPr/>
        </p:nvSpPr>
        <p:spPr>
          <a:xfrm>
            <a:off x="1213280" y="5111336"/>
            <a:ext cx="4062009" cy="55496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125"/>
              </a:spcAft>
              <a:buClrTx/>
              <a:buSzTx/>
              <a:buFontTx/>
              <a:buNone/>
              <a:tabLst/>
              <a:defRPr/>
            </a:pPr>
            <a:r>
              <a:rPr kumimoji="0" lang="en-US" sz="1400" b="1" i="0" u="none" strike="noStrike" kern="1200" cap="none" spc="0" normalizeH="0" baseline="0" noProof="0">
                <a:ln>
                  <a:noFill/>
                </a:ln>
                <a:solidFill>
                  <a:srgbClr val="000000"/>
                </a:solidFill>
                <a:effectLst/>
                <a:uLnTx/>
                <a:uFillTx/>
                <a:latin typeface="Proxima Nova"/>
                <a:ea typeface="+mn-ea"/>
                <a:cs typeface="+mn-cs"/>
              </a:rPr>
              <a:t>United Airlines starts serving passengers personalized ads on seat-back screens</a:t>
            </a:r>
          </a:p>
        </p:txBody>
      </p:sp>
      <p:pic>
        <p:nvPicPr>
          <p:cNvPr id="11" name="Picture 2" descr="Joint Center Quoted in CNBC on the State of Black Employment in the United  States - Joint Center">
            <a:extLst>
              <a:ext uri="{FF2B5EF4-FFF2-40B4-BE49-F238E27FC236}">
                <a16:creationId xmlns:a16="http://schemas.microsoft.com/office/drawing/2014/main" id="{B8821C63-55B3-BBCE-3F5F-4DADFABB498C}"/>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l="-131"/>
          <a:stretch/>
        </p:blipFill>
        <p:spPr bwMode="auto">
          <a:xfrm>
            <a:off x="1353448" y="4791364"/>
            <a:ext cx="1354948" cy="22021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75751732-51B3-FF03-E913-EA89B8021347}"/>
              </a:ext>
            </a:extLst>
          </p:cNvPr>
          <p:cNvSpPr txBox="1"/>
          <p:nvPr/>
        </p:nvSpPr>
        <p:spPr>
          <a:xfrm>
            <a:off x="3891602" y="4738040"/>
            <a:ext cx="1470053" cy="3351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6/7/2024</a:t>
            </a:r>
          </a:p>
        </p:txBody>
      </p:sp>
      <p:pic>
        <p:nvPicPr>
          <p:cNvPr id="18" name="Picture 17" descr="A white device with a screen and a play button&#10;&#10;Description automatically generated">
            <a:extLst>
              <a:ext uri="{FF2B5EF4-FFF2-40B4-BE49-F238E27FC236}">
                <a16:creationId xmlns:a16="http://schemas.microsoft.com/office/drawing/2014/main" id="{A76A377F-7DEB-5F32-1BDF-B9BBEB52958E}"/>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883565" y="1898363"/>
            <a:ext cx="785737" cy="785737"/>
          </a:xfrm>
          <a:prstGeom prst="rect">
            <a:avLst/>
          </a:prstGeom>
        </p:spPr>
      </p:pic>
      <p:sp>
        <p:nvSpPr>
          <p:cNvPr id="19" name="TextBox 18">
            <a:extLst>
              <a:ext uri="{FF2B5EF4-FFF2-40B4-BE49-F238E27FC236}">
                <a16:creationId xmlns:a16="http://schemas.microsoft.com/office/drawing/2014/main" id="{14906A9F-EC84-8D96-6DF0-9F18125A76DA}"/>
              </a:ext>
            </a:extLst>
          </p:cNvPr>
          <p:cNvSpPr txBox="1"/>
          <p:nvPr/>
        </p:nvSpPr>
        <p:spPr>
          <a:xfrm>
            <a:off x="991784" y="2718483"/>
            <a:ext cx="4569299" cy="1638910"/>
          </a:xfrm>
          <a:prstGeom prst="rect">
            <a:avLst/>
          </a:prstGeom>
          <a:noFill/>
        </p:spPr>
        <p:txBody>
          <a:bodyPr wrap="square" rtlCol="0">
            <a:spAutoFit/>
          </a:bodyPr>
          <a:lstStyle/>
          <a:p>
            <a:pPr algn="ctr"/>
            <a:r>
              <a:rPr lang="en-US" b="1" u="sng">
                <a:solidFill>
                  <a:srgbClr val="1B1464"/>
                </a:solidFill>
                <a:latin typeface="Helvetica" panose="020B0604020202020204" pitchFamily="34" charset="0"/>
                <a:cs typeface="Helvetica" panose="020B0604020202020204" pitchFamily="34" charset="0"/>
              </a:rPr>
              <a:t>Screens on Airplanes</a:t>
            </a:r>
          </a:p>
          <a:p>
            <a:pPr algn="ctr"/>
            <a:endParaRPr lang="en-US" sz="1050" u="sng">
              <a:solidFill>
                <a:srgbClr val="1B1464"/>
              </a:solidFill>
              <a:latin typeface="Helvetica" panose="020B0604020202020204" pitchFamily="34" charset="0"/>
              <a:cs typeface="Helvetica" panose="020B0604020202020204" pitchFamily="34" charset="0"/>
            </a:endParaRPr>
          </a:p>
          <a:p>
            <a:pPr algn="ctr"/>
            <a:r>
              <a:rPr lang="en-US">
                <a:solidFill>
                  <a:srgbClr val="1B1464"/>
                </a:solidFill>
                <a:latin typeface="Helvetica" panose="020B0604020202020204" pitchFamily="34" charset="0"/>
                <a:cs typeface="Helvetica" panose="020B0604020202020204" pitchFamily="34" charset="0"/>
              </a:rPr>
              <a:t>United Airlines is leveraging </a:t>
            </a:r>
            <a:r>
              <a:rPr lang="en-US" b="1">
                <a:solidFill>
                  <a:srgbClr val="1B1464"/>
                </a:solidFill>
                <a:latin typeface="Helvetica" panose="020B0604020202020204" pitchFamily="34" charset="0"/>
                <a:cs typeface="Helvetica" panose="020B0604020202020204" pitchFamily="34" charset="0"/>
              </a:rPr>
              <a:t>100K seatback screens</a:t>
            </a:r>
            <a:r>
              <a:rPr lang="en-US">
                <a:solidFill>
                  <a:srgbClr val="1B1464"/>
                </a:solidFill>
                <a:latin typeface="Helvetica" panose="020B0604020202020204" pitchFamily="34" charset="0"/>
                <a:cs typeface="Helvetica" panose="020B0604020202020204" pitchFamily="34" charset="0"/>
              </a:rPr>
              <a:t> to deliver opt-out targeted ads, a decision that could catch on with other airlines</a:t>
            </a:r>
          </a:p>
        </p:txBody>
      </p:sp>
      <p:sp>
        <p:nvSpPr>
          <p:cNvPr id="3" name="Rectangle 2">
            <a:extLst>
              <a:ext uri="{FF2B5EF4-FFF2-40B4-BE49-F238E27FC236}">
                <a16:creationId xmlns:a16="http://schemas.microsoft.com/office/drawing/2014/main" id="{419694C3-BC1D-67BD-B954-7383B5099B04}"/>
              </a:ext>
            </a:extLst>
          </p:cNvPr>
          <p:cNvSpPr>
            <a:spLocks/>
          </p:cNvSpPr>
          <p:nvPr/>
        </p:nvSpPr>
        <p:spPr>
          <a:xfrm>
            <a:off x="6344743" y="1794075"/>
            <a:ext cx="5141648" cy="4469992"/>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Picture 19" descr="A phone with a car and a pin on it&#10;&#10;Description automatically generated">
            <a:extLst>
              <a:ext uri="{FF2B5EF4-FFF2-40B4-BE49-F238E27FC236}">
                <a16:creationId xmlns:a16="http://schemas.microsoft.com/office/drawing/2014/main" id="{B8EBB72C-09EC-C8B4-24A7-465C52596876}"/>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537699" y="1889895"/>
            <a:ext cx="755737" cy="755737"/>
          </a:xfrm>
          <a:prstGeom prst="rect">
            <a:avLst/>
          </a:prstGeom>
        </p:spPr>
      </p:pic>
      <p:sp>
        <p:nvSpPr>
          <p:cNvPr id="22" name="TextBox 21">
            <a:extLst>
              <a:ext uri="{FF2B5EF4-FFF2-40B4-BE49-F238E27FC236}">
                <a16:creationId xmlns:a16="http://schemas.microsoft.com/office/drawing/2014/main" id="{F07E4501-049D-4E84-AE64-0B76A404E629}"/>
              </a:ext>
            </a:extLst>
          </p:cNvPr>
          <p:cNvSpPr txBox="1"/>
          <p:nvPr/>
        </p:nvSpPr>
        <p:spPr>
          <a:xfrm>
            <a:off x="6344743" y="2727856"/>
            <a:ext cx="5141648" cy="1084912"/>
          </a:xfrm>
          <a:prstGeom prst="rect">
            <a:avLst/>
          </a:prstGeom>
          <a:noFill/>
        </p:spPr>
        <p:txBody>
          <a:bodyPr wrap="square" rtlCol="0">
            <a:spAutoFit/>
          </a:bodyPr>
          <a:lstStyle/>
          <a:p>
            <a:pPr algn="ctr"/>
            <a:r>
              <a:rPr lang="en-US" b="1" u="sng">
                <a:solidFill>
                  <a:srgbClr val="1B1464"/>
                </a:solidFill>
                <a:latin typeface="Helvetica" panose="020B0604020202020204" pitchFamily="34" charset="0"/>
                <a:cs typeface="Helvetica" panose="020B0604020202020204" pitchFamily="34" charset="0"/>
              </a:rPr>
              <a:t>Rideshare / Taxi Screens</a:t>
            </a:r>
          </a:p>
          <a:p>
            <a:pPr algn="ctr"/>
            <a:endParaRPr lang="en-US" sz="1050" u="sng">
              <a:solidFill>
                <a:srgbClr val="1B1464"/>
              </a:solidFill>
              <a:latin typeface="Helvetica" panose="020B0604020202020204" pitchFamily="34" charset="0"/>
              <a:cs typeface="Helvetica" panose="020B0604020202020204" pitchFamily="34" charset="0"/>
            </a:endParaRPr>
          </a:p>
          <a:p>
            <a:pPr algn="ctr"/>
            <a:r>
              <a:rPr lang="en-US">
                <a:solidFill>
                  <a:srgbClr val="1B1464"/>
                </a:solidFill>
                <a:latin typeface="Helvetica" panose="020B0604020202020204" pitchFamily="34" charset="0"/>
                <a:cs typeface="Helvetica" panose="020B0604020202020204" pitchFamily="34" charset="0"/>
              </a:rPr>
              <a:t>Screens in taxis, rideshare vehicles &amp; rideshare apps offer opportunities for advertising</a:t>
            </a:r>
          </a:p>
        </p:txBody>
      </p:sp>
      <p:sp>
        <p:nvSpPr>
          <p:cNvPr id="25" name="TextBox 24">
            <a:extLst>
              <a:ext uri="{FF2B5EF4-FFF2-40B4-BE49-F238E27FC236}">
                <a16:creationId xmlns:a16="http://schemas.microsoft.com/office/drawing/2014/main" id="{0B69D3F3-A83C-5309-D4DF-3A1DF78234AD}"/>
              </a:ext>
            </a:extLst>
          </p:cNvPr>
          <p:cNvSpPr txBox="1"/>
          <p:nvPr/>
        </p:nvSpPr>
        <p:spPr>
          <a:xfrm>
            <a:off x="6578455" y="3977216"/>
            <a:ext cx="4674225" cy="1046440"/>
          </a:xfrm>
          <a:prstGeom prst="rect">
            <a:avLst/>
          </a:prstGeom>
          <a:noFill/>
        </p:spPr>
        <p:txBody>
          <a:bodyPr wrap="square" rtlCol="0">
            <a:spAutoFit/>
          </a:bodyPr>
          <a:lstStyle/>
          <a:p>
            <a:pPr algn="ctr"/>
            <a:r>
              <a:rPr lang="en-US" sz="1400" b="1" dirty="0">
                <a:solidFill>
                  <a:srgbClr val="1B1464"/>
                </a:solidFill>
                <a:latin typeface="Helvetica" panose="020B0604020202020204" pitchFamily="34" charset="0"/>
                <a:cs typeface="Helvetica" panose="020B0604020202020204" pitchFamily="34" charset="0"/>
              </a:rPr>
              <a:t>Nationwide Rideshare Campaign Case Study</a:t>
            </a:r>
          </a:p>
          <a:p>
            <a:pPr algn="ctr"/>
            <a:r>
              <a:rPr lang="en-US" sz="1200" dirty="0">
                <a:solidFill>
                  <a:srgbClr val="1B1464"/>
                </a:solidFill>
                <a:latin typeface="Helvetica" panose="020B0604020202020204" pitchFamily="34" charset="0"/>
                <a:cs typeface="Helvetica" panose="020B0604020202020204" pitchFamily="34" charset="0"/>
              </a:rPr>
              <a:t>An audiobook brand worked with </a:t>
            </a:r>
            <a:r>
              <a:rPr lang="en-US" sz="1200" dirty="0">
                <a:solidFill>
                  <a:srgbClr val="ED3C8D"/>
                </a:solidFill>
                <a:latin typeface="Helvetica" panose="020B0604020202020204" pitchFamily="34" charset="0"/>
                <a:cs typeface="Helvetica" panose="020B0604020202020204" pitchFamily="34" charset="0"/>
                <a:hlinkClick r:id="rId7">
                  <a:extLst>
                    <a:ext uri="{A12FA001-AC4F-418D-AE19-62706E023703}">
                      <ahyp:hlinkClr xmlns:ahyp="http://schemas.microsoft.com/office/drawing/2018/hyperlinkcolor" val="tx"/>
                    </a:ext>
                  </a:extLst>
                </a:hlinkClick>
              </a:rPr>
              <a:t>T-Advertising Solutions</a:t>
            </a:r>
            <a:r>
              <a:rPr lang="en-US" sz="1200" dirty="0">
                <a:solidFill>
                  <a:srgbClr val="0563C1"/>
                </a:solidFill>
                <a:latin typeface="Helvetica" panose="020B0604020202020204" pitchFamily="34" charset="0"/>
                <a:cs typeface="Helvetica" panose="020B0604020202020204" pitchFamily="34" charset="0"/>
              </a:rPr>
              <a:t> </a:t>
            </a:r>
            <a:r>
              <a:rPr lang="en-US" sz="1200" dirty="0">
                <a:solidFill>
                  <a:srgbClr val="1B1464"/>
                </a:solidFill>
                <a:latin typeface="Helvetica" panose="020B0604020202020204" pitchFamily="34" charset="0"/>
                <a:cs typeface="Helvetica" panose="020B0604020202020204" pitchFamily="34" charset="0"/>
              </a:rPr>
              <a:t>to develop an interactive video ad that played snippets of select audiobooks, providing audiences with an engaging audio and visual sample of story content </a:t>
            </a:r>
            <a:r>
              <a:rPr lang="en-US" sz="1200" b="1" dirty="0">
                <a:solidFill>
                  <a:srgbClr val="1B1464"/>
                </a:solidFill>
                <a:latin typeface="Helvetica" panose="020B0604020202020204" pitchFamily="34" charset="0"/>
                <a:cs typeface="Helvetica" panose="020B0604020202020204" pitchFamily="34" charset="0"/>
              </a:rPr>
              <a:t>across 70K screens</a:t>
            </a:r>
            <a:r>
              <a:rPr lang="en-US" sz="1200" dirty="0">
                <a:solidFill>
                  <a:srgbClr val="1B1464"/>
                </a:solidFill>
                <a:latin typeface="Helvetica" panose="020B0604020202020204" pitchFamily="34" charset="0"/>
                <a:cs typeface="Helvetica" panose="020B0604020202020204" pitchFamily="34" charset="0"/>
              </a:rPr>
              <a:t>* </a:t>
            </a:r>
          </a:p>
        </p:txBody>
      </p:sp>
      <p:cxnSp>
        <p:nvCxnSpPr>
          <p:cNvPr id="35" name="Straight Connector 34">
            <a:extLst>
              <a:ext uri="{FF2B5EF4-FFF2-40B4-BE49-F238E27FC236}">
                <a16:creationId xmlns:a16="http://schemas.microsoft.com/office/drawing/2014/main" id="{CF625642-0D92-7B6C-F469-B2C90E15C116}"/>
              </a:ext>
            </a:extLst>
          </p:cNvPr>
          <p:cNvCxnSpPr>
            <a:cxnSpLocks/>
          </p:cNvCxnSpPr>
          <p:nvPr/>
        </p:nvCxnSpPr>
        <p:spPr>
          <a:xfrm>
            <a:off x="7528679" y="3894992"/>
            <a:ext cx="2773776" cy="0"/>
          </a:xfrm>
          <a:prstGeom prst="line">
            <a:avLst/>
          </a:prstGeom>
          <a:ln>
            <a:solidFill>
              <a:srgbClr val="1B1464"/>
            </a:solidFill>
            <a:prstDash val="dash"/>
          </a:ln>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a16="http://schemas.microsoft.com/office/drawing/2014/main" id="{F747314C-5B06-CCED-2111-EE988C752870}"/>
              </a:ext>
            </a:extLst>
          </p:cNvPr>
          <p:cNvSpPr/>
          <p:nvPr/>
        </p:nvSpPr>
        <p:spPr>
          <a:xfrm>
            <a:off x="9064062" y="5105879"/>
            <a:ext cx="1821494" cy="1012720"/>
          </a:xfrm>
          <a:prstGeom prst="round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54747E90-D982-C628-6F73-8E353FC590E4}"/>
              </a:ext>
            </a:extLst>
          </p:cNvPr>
          <p:cNvSpPr txBox="1"/>
          <p:nvPr/>
        </p:nvSpPr>
        <p:spPr>
          <a:xfrm>
            <a:off x="9117360" y="5518434"/>
            <a:ext cx="1714898" cy="600164"/>
          </a:xfrm>
          <a:prstGeom prst="rect">
            <a:avLst/>
          </a:prstGeom>
          <a:noFill/>
        </p:spPr>
        <p:txBody>
          <a:bodyPr wrap="square">
            <a:spAutoFit/>
          </a:bodyPr>
          <a:lstStyle/>
          <a:p>
            <a:pPr algn="ctr"/>
            <a:r>
              <a:rPr lang="en-US" sz="1100">
                <a:solidFill>
                  <a:srgbClr val="1B1464"/>
                </a:solidFill>
                <a:latin typeface="Helvetica" panose="020B0604020202020204" pitchFamily="34" charset="0"/>
                <a:cs typeface="Helvetica" panose="020B0604020202020204" pitchFamily="34" charset="0"/>
              </a:rPr>
              <a:t>Drove </a:t>
            </a:r>
            <a:r>
              <a:rPr lang="en-US" sz="1100" b="1">
                <a:solidFill>
                  <a:srgbClr val="1B1464"/>
                </a:solidFill>
                <a:latin typeface="Helvetica" panose="020B0604020202020204" pitchFamily="34" charset="0"/>
                <a:cs typeface="Helvetica" panose="020B0604020202020204" pitchFamily="34" charset="0"/>
              </a:rPr>
              <a:t>58k+ unique clicks </a:t>
            </a:r>
            <a:r>
              <a:rPr lang="en-US" sz="1100">
                <a:solidFill>
                  <a:srgbClr val="1B1464"/>
                </a:solidFill>
                <a:latin typeface="Helvetica" panose="020B0604020202020204" pitchFamily="34" charset="0"/>
                <a:cs typeface="Helvetica" panose="020B0604020202020204" pitchFamily="34" charset="0"/>
              </a:rPr>
              <a:t>to the brands landing page</a:t>
            </a:r>
            <a:endParaRPr lang="en-US" sz="1050" b="1">
              <a:solidFill>
                <a:srgbClr val="1B1464"/>
              </a:solidFill>
              <a:latin typeface="Helvetica" panose="020B0604020202020204" pitchFamily="34" charset="0"/>
              <a:cs typeface="Helvetica" panose="020B0604020202020204" pitchFamily="34" charset="0"/>
            </a:endParaRPr>
          </a:p>
        </p:txBody>
      </p:sp>
      <p:sp>
        <p:nvSpPr>
          <p:cNvPr id="29" name="TextBox 28">
            <a:extLst>
              <a:ext uri="{FF2B5EF4-FFF2-40B4-BE49-F238E27FC236}">
                <a16:creationId xmlns:a16="http://schemas.microsoft.com/office/drawing/2014/main" id="{91F7594A-9CAC-E879-ED61-53733AF95544}"/>
              </a:ext>
            </a:extLst>
          </p:cNvPr>
          <p:cNvSpPr txBox="1"/>
          <p:nvPr/>
        </p:nvSpPr>
        <p:spPr>
          <a:xfrm>
            <a:off x="9587190" y="5158102"/>
            <a:ext cx="1267886" cy="400110"/>
          </a:xfrm>
          <a:prstGeom prst="rect">
            <a:avLst/>
          </a:prstGeom>
          <a:noFill/>
        </p:spPr>
        <p:txBody>
          <a:bodyPr wrap="square" rtlCol="0">
            <a:spAutoFit/>
          </a:bodyPr>
          <a:lstStyle/>
          <a:p>
            <a:r>
              <a:rPr lang="en-US" sz="1000" b="1">
                <a:solidFill>
                  <a:srgbClr val="ED3C8D"/>
                </a:solidFill>
                <a:latin typeface="Helvetica" panose="020B0604020202020204" pitchFamily="34" charset="0"/>
                <a:cs typeface="Helvetica" panose="020B0604020202020204" pitchFamily="34" charset="0"/>
              </a:rPr>
              <a:t>Industry average click-through rate</a:t>
            </a:r>
          </a:p>
        </p:txBody>
      </p:sp>
      <p:sp>
        <p:nvSpPr>
          <p:cNvPr id="37" name="TextBox 36">
            <a:extLst>
              <a:ext uri="{FF2B5EF4-FFF2-40B4-BE49-F238E27FC236}">
                <a16:creationId xmlns:a16="http://schemas.microsoft.com/office/drawing/2014/main" id="{01486ACD-5BA6-225C-19B8-50CFED90E5AD}"/>
              </a:ext>
            </a:extLst>
          </p:cNvPr>
          <p:cNvSpPr txBox="1"/>
          <p:nvPr/>
        </p:nvSpPr>
        <p:spPr>
          <a:xfrm>
            <a:off x="9094542" y="5127325"/>
            <a:ext cx="631588" cy="461665"/>
          </a:xfrm>
          <a:prstGeom prst="rect">
            <a:avLst/>
          </a:prstGeom>
          <a:noFill/>
        </p:spPr>
        <p:txBody>
          <a:bodyPr wrap="square">
            <a:spAutoFit/>
          </a:bodyPr>
          <a:lstStyle/>
          <a:p>
            <a:r>
              <a:rPr lang="en-US" sz="2400" b="1">
                <a:ln>
                  <a:solidFill>
                    <a:srgbClr val="1B1464"/>
                  </a:solidFill>
                </a:ln>
                <a:solidFill>
                  <a:srgbClr val="ED3C8D"/>
                </a:solidFill>
                <a:latin typeface="Helvetica" panose="020B0604020202020204" pitchFamily="34" charset="0"/>
                <a:cs typeface="Helvetica" panose="020B0604020202020204" pitchFamily="34" charset="0"/>
              </a:rPr>
              <a:t>2x</a:t>
            </a:r>
          </a:p>
        </p:txBody>
      </p:sp>
      <p:sp>
        <p:nvSpPr>
          <p:cNvPr id="38" name="Rectangle: Rounded Corners 37">
            <a:extLst>
              <a:ext uri="{FF2B5EF4-FFF2-40B4-BE49-F238E27FC236}">
                <a16:creationId xmlns:a16="http://schemas.microsoft.com/office/drawing/2014/main" id="{6F2D765A-9A00-969B-A5D9-0AEF12500C04}"/>
              </a:ext>
            </a:extLst>
          </p:cNvPr>
          <p:cNvSpPr/>
          <p:nvPr/>
        </p:nvSpPr>
        <p:spPr>
          <a:xfrm>
            <a:off x="6974782" y="5105879"/>
            <a:ext cx="1821494" cy="1012720"/>
          </a:xfrm>
          <a:prstGeom prst="round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D41B62F-4E61-E53B-43C0-51639D4623D4}"/>
              </a:ext>
            </a:extLst>
          </p:cNvPr>
          <p:cNvSpPr txBox="1"/>
          <p:nvPr/>
        </p:nvSpPr>
        <p:spPr>
          <a:xfrm>
            <a:off x="7028080" y="5518434"/>
            <a:ext cx="1714898" cy="430887"/>
          </a:xfrm>
          <a:prstGeom prst="rect">
            <a:avLst/>
          </a:prstGeom>
          <a:noFill/>
        </p:spPr>
        <p:txBody>
          <a:bodyPr wrap="square">
            <a:spAutoFit/>
          </a:bodyPr>
          <a:lstStyle/>
          <a:p>
            <a:pPr algn="ctr"/>
            <a:r>
              <a:rPr lang="en-US" sz="1100">
                <a:solidFill>
                  <a:srgbClr val="1B1464"/>
                </a:solidFill>
                <a:latin typeface="Helvetica" panose="020B0604020202020204" pitchFamily="34" charset="0"/>
                <a:cs typeface="Helvetica" panose="020B0604020202020204" pitchFamily="34" charset="0"/>
              </a:rPr>
              <a:t>Over </a:t>
            </a:r>
            <a:r>
              <a:rPr lang="en-US" sz="1100" b="1">
                <a:solidFill>
                  <a:srgbClr val="1B1464"/>
                </a:solidFill>
                <a:latin typeface="Helvetica" panose="020B0604020202020204" pitchFamily="34" charset="0"/>
                <a:cs typeface="Helvetica" panose="020B0604020202020204" pitchFamily="34" charset="0"/>
              </a:rPr>
              <a:t>20,000 hours </a:t>
            </a:r>
            <a:r>
              <a:rPr lang="en-US" sz="1100">
                <a:solidFill>
                  <a:srgbClr val="1B1464"/>
                </a:solidFill>
                <a:latin typeface="Helvetica" panose="020B0604020202020204" pitchFamily="34" charset="0"/>
                <a:cs typeface="Helvetica" panose="020B0604020202020204" pitchFamily="34" charset="0"/>
              </a:rPr>
              <a:t>of airtime for the creative</a:t>
            </a:r>
            <a:endParaRPr lang="en-US" sz="1050" b="1">
              <a:solidFill>
                <a:srgbClr val="1B1464"/>
              </a:solidFill>
              <a:latin typeface="Helvetica" panose="020B0604020202020204" pitchFamily="34" charset="0"/>
              <a:cs typeface="Helvetica" panose="020B0604020202020204" pitchFamily="34" charset="0"/>
            </a:endParaRPr>
          </a:p>
        </p:txBody>
      </p:sp>
      <p:sp>
        <p:nvSpPr>
          <p:cNvPr id="39" name="TextBox 38">
            <a:extLst>
              <a:ext uri="{FF2B5EF4-FFF2-40B4-BE49-F238E27FC236}">
                <a16:creationId xmlns:a16="http://schemas.microsoft.com/office/drawing/2014/main" id="{538C5D78-5EB7-59DD-FCE0-77160EE13754}"/>
              </a:ext>
            </a:extLst>
          </p:cNvPr>
          <p:cNvSpPr txBox="1"/>
          <p:nvPr/>
        </p:nvSpPr>
        <p:spPr>
          <a:xfrm>
            <a:off x="7829719" y="5235047"/>
            <a:ext cx="995761" cy="246221"/>
          </a:xfrm>
          <a:prstGeom prst="rect">
            <a:avLst/>
          </a:prstGeom>
          <a:noFill/>
        </p:spPr>
        <p:txBody>
          <a:bodyPr wrap="square" rtlCol="0">
            <a:spAutoFit/>
          </a:bodyPr>
          <a:lstStyle/>
          <a:p>
            <a:r>
              <a:rPr lang="en-US" sz="1000" b="1">
                <a:solidFill>
                  <a:srgbClr val="ED3C8D"/>
                </a:solidFill>
                <a:latin typeface="Helvetica" panose="020B0604020202020204" pitchFamily="34" charset="0"/>
                <a:cs typeface="Helvetica" panose="020B0604020202020204" pitchFamily="34" charset="0"/>
              </a:rPr>
              <a:t>Impressions</a:t>
            </a:r>
          </a:p>
        </p:txBody>
      </p:sp>
      <p:sp>
        <p:nvSpPr>
          <p:cNvPr id="41" name="TextBox 40">
            <a:extLst>
              <a:ext uri="{FF2B5EF4-FFF2-40B4-BE49-F238E27FC236}">
                <a16:creationId xmlns:a16="http://schemas.microsoft.com/office/drawing/2014/main" id="{124DAB8F-ECFE-B30D-750D-08378447FA9C}"/>
              </a:ext>
            </a:extLst>
          </p:cNvPr>
          <p:cNvSpPr txBox="1"/>
          <p:nvPr/>
        </p:nvSpPr>
        <p:spPr>
          <a:xfrm>
            <a:off x="6945579" y="5127325"/>
            <a:ext cx="1262054" cy="461665"/>
          </a:xfrm>
          <a:prstGeom prst="rect">
            <a:avLst/>
          </a:prstGeom>
          <a:noFill/>
        </p:spPr>
        <p:txBody>
          <a:bodyPr wrap="square">
            <a:spAutoFit/>
          </a:bodyPr>
          <a:lstStyle/>
          <a:p>
            <a:r>
              <a:rPr lang="en-US" sz="2400" b="1">
                <a:ln>
                  <a:solidFill>
                    <a:srgbClr val="1B1464"/>
                  </a:solidFill>
                </a:ln>
                <a:solidFill>
                  <a:srgbClr val="ED3C8D"/>
                </a:solidFill>
                <a:latin typeface="Helvetica" panose="020B0604020202020204" pitchFamily="34" charset="0"/>
                <a:cs typeface="Helvetica" panose="020B0604020202020204" pitchFamily="34" charset="0"/>
              </a:rPr>
              <a:t>5.5M+</a:t>
            </a:r>
          </a:p>
        </p:txBody>
      </p:sp>
    </p:spTree>
    <p:extLst>
      <p:ext uri="{BB962C8B-B14F-4D97-AF65-F5344CB8AC3E}">
        <p14:creationId xmlns:p14="http://schemas.microsoft.com/office/powerpoint/2010/main" val="4730954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A6D99E-7211-4A61-8E41-8586BC7724A2}"/>
              </a:ext>
            </a:extLst>
          </p:cNvPr>
          <p:cNvSpPr/>
          <p:nvPr/>
        </p:nvSpPr>
        <p:spPr>
          <a:xfrm>
            <a:off x="-19878" y="-1"/>
            <a:ext cx="5587439" cy="6869151"/>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583178"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anose="020B0604020202020204" pitchFamily="34" charset="0"/>
                <a:ea typeface="+mn-ea"/>
                <a:cs typeface="+mn-cs"/>
              </a:rPr>
              <a:t>Adults over 50 account for 36% of the total population and nearly </a:t>
            </a:r>
            <a:r>
              <a:rPr kumimoji="0" lang="en-US" sz="1800" b="1" i="0" u="sng" strike="noStrike" kern="1200" cap="none" spc="0" normalizeH="0" baseline="0" noProof="0">
                <a:ln>
                  <a:noFill/>
                </a:ln>
                <a:solidFill>
                  <a:srgbClr val="1B1464"/>
                </a:solidFill>
                <a:effectLst/>
                <a:uLnTx/>
                <a:uFillTx/>
                <a:latin typeface="Helvetica" panose="020B0604020202020204" pitchFamily="34" charset="0"/>
                <a:ea typeface="+mn-ea"/>
                <a:cs typeface="+mn-cs"/>
              </a:rPr>
              <a:t>half</a:t>
            </a:r>
            <a:r>
              <a:rPr kumimoji="0" lang="en-US" sz="1800" b="1" i="0" u="none" strike="noStrike" kern="1200" cap="none" spc="0" normalizeH="0" baseline="0" noProof="0">
                <a:ln>
                  <a:noFill/>
                </a:ln>
                <a:solidFill>
                  <a:srgbClr val="1B1464"/>
                </a:solidFill>
                <a:effectLst/>
                <a:uLnTx/>
                <a:uFillTx/>
                <a:latin typeface="Helvetica" panose="020B0604020202020204" pitchFamily="34" charset="0"/>
                <a:ea typeface="+mn-ea"/>
                <a:cs typeface="+mn-cs"/>
              </a:rPr>
              <a:t> of all adults</a:t>
            </a:r>
          </a:p>
        </p:txBody>
      </p:sp>
      <p:sp>
        <p:nvSpPr>
          <p:cNvPr id="7" name="Rectangle 6">
            <a:extLst>
              <a:ext uri="{FF2B5EF4-FFF2-40B4-BE49-F238E27FC236}">
                <a16:creationId xmlns:a16="http://schemas.microsoft.com/office/drawing/2014/main" id="{F25B641F-1744-45AC-B343-CA9AA9737A1D}"/>
              </a:ext>
            </a:extLst>
          </p:cNvPr>
          <p:cNvSpPr/>
          <p:nvPr/>
        </p:nvSpPr>
        <p:spPr>
          <a:xfrm>
            <a:off x="5753016" y="1043731"/>
            <a:ext cx="5978541" cy="4770537"/>
          </a:xfrm>
          <a:prstGeom prst="rect">
            <a:avLst/>
          </a:prstGeom>
          <a:noFill/>
        </p:spPr>
        <p:txBody>
          <a:bodyPr wrap="square" rtlCol="0" anchor="t">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2"/>
              </a:buBlip>
              <a:tabLst/>
              <a:defRPr/>
            </a:pPr>
            <a:r>
              <a:rPr lang="en-US" sz="1600">
                <a:solidFill>
                  <a:srgbClr val="1B1464"/>
                </a:solidFill>
                <a:latin typeface="Helvetica" panose="020B0604020202020204" pitchFamily="34" charset="0"/>
                <a:cs typeface="Helvetica" panose="020B0604020202020204" pitchFamily="34" charset="0"/>
              </a:rPr>
              <a:t>The world is only becoming more ‘connected’ which has led to an explosion of smart devices across most categories – some of these devices are well-established having been </a:t>
            </a:r>
            <a:br>
              <a:rPr lang="en-US" sz="1600">
                <a:solidFill>
                  <a:srgbClr val="1B1464"/>
                </a:solidFill>
                <a:latin typeface="Helvetica" panose="020B0604020202020204" pitchFamily="34" charset="0"/>
                <a:cs typeface="Helvetica" panose="020B0604020202020204" pitchFamily="34" charset="0"/>
              </a:rPr>
            </a:br>
            <a:r>
              <a:rPr lang="en-US" sz="1600">
                <a:solidFill>
                  <a:srgbClr val="1B1464"/>
                </a:solidFill>
                <a:latin typeface="Helvetica" panose="020B0604020202020204" pitchFamily="34" charset="0"/>
                <a:cs typeface="Helvetica" panose="020B0604020202020204" pitchFamily="34" charset="0"/>
              </a:rPr>
              <a:t>in-market for years (such as connected TVs, smartphones and computers) while others are exciting, emerging technologies that are beginning to build traction within the minds of consumers </a:t>
            </a:r>
          </a:p>
          <a:p>
            <a:pPr marL="285750" marR="0" lvl="0" indent="-285750" algn="l" defTabSz="914400" rtl="0" eaLnBrk="1" fontAlgn="auto" latinLnBrk="0" hangingPunct="1">
              <a:lnSpc>
                <a:spcPct val="100000"/>
              </a:lnSpc>
              <a:spcBef>
                <a:spcPts val="0"/>
              </a:spcBef>
              <a:spcAft>
                <a:spcPts val="0"/>
              </a:spcAft>
              <a:buClrTx/>
              <a:buSzTx/>
              <a:buFontTx/>
              <a:buBlip>
                <a:blip r:embed="rId2"/>
              </a:buBlip>
              <a:tabLst/>
              <a:defRPr/>
            </a:pPr>
            <a:endParaRPr lang="en-US" sz="2400">
              <a:solidFill>
                <a:srgbClr val="1B1464"/>
              </a:solidFill>
              <a:latin typeface="Helvetica" panose="020B0604020202020204" pitchFamily="34" charset="0"/>
              <a:cs typeface="Helvetica"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Blip>
                <a:blip r:embed="rId2"/>
              </a:buBlip>
              <a:tabLst/>
              <a:defRPr/>
            </a:pPr>
            <a:r>
              <a:rPr lang="en-US" sz="1600">
                <a:solidFill>
                  <a:srgbClr val="1B1464"/>
                </a:solidFill>
                <a:latin typeface="Helvetica" panose="020B0604020202020204" pitchFamily="34" charset="0"/>
                <a:cs typeface="Helvetica" panose="020B0604020202020204" pitchFamily="34" charset="0"/>
              </a:rPr>
              <a:t>The growth of connected devices creates more occasions and increased opportunities for brands to engage with their best customer prospects in more meaningful and personalized ways</a:t>
            </a:r>
          </a:p>
          <a:p>
            <a:pPr marL="285750" marR="0" lvl="0" indent="-285750" algn="l" defTabSz="914400" rtl="0" eaLnBrk="1" fontAlgn="auto" latinLnBrk="0" hangingPunct="1">
              <a:lnSpc>
                <a:spcPct val="100000"/>
              </a:lnSpc>
              <a:spcBef>
                <a:spcPts val="0"/>
              </a:spcBef>
              <a:spcAft>
                <a:spcPts val="0"/>
              </a:spcAft>
              <a:buClrTx/>
              <a:buSzTx/>
              <a:buFontTx/>
              <a:buBlip>
                <a:blip r:embed="rId2"/>
              </a:buBlip>
              <a:tabLst/>
              <a:defRPr/>
            </a:pPr>
            <a:endParaRPr lang="en-US" sz="2400">
              <a:solidFill>
                <a:srgbClr val="1B1464"/>
              </a:solidFill>
              <a:latin typeface="Helvetica" panose="020B0604020202020204" pitchFamily="34" charset="0"/>
              <a:cs typeface="Helvetica"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Blip>
                <a:blip r:embed="rId2"/>
              </a:buBlip>
              <a:tabLst/>
              <a:defRPr/>
            </a:pPr>
            <a:r>
              <a:rPr lang="en-US" sz="1600">
                <a:solidFill>
                  <a:srgbClr val="1B1464"/>
                </a:solidFill>
                <a:latin typeface="Helvetica" panose="020B0604020202020204" pitchFamily="34" charset="0"/>
                <a:cs typeface="Helvetica" panose="020B0604020202020204" pitchFamily="34" charset="0"/>
              </a:rPr>
              <a:t>Since many connected devices are at various life stages and penetration levels, marketers can employ different buying strategies to engage consumers by device including considering ‘test and learn’ tactics with the emerging technologies that are just beginning to show signs of growth</a:t>
            </a:r>
          </a:p>
        </p:txBody>
      </p:sp>
      <p:pic>
        <p:nvPicPr>
          <p:cNvPr id="8" name="Picture 7">
            <a:extLst>
              <a:ext uri="{FF2B5EF4-FFF2-40B4-BE49-F238E27FC236}">
                <a16:creationId xmlns:a16="http://schemas.microsoft.com/office/drawing/2014/main" id="{092B5ADB-CA83-4815-AF08-981DA7C6E7C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9" name="Slide Number Placeholder 5">
            <a:extLst>
              <a:ext uri="{FF2B5EF4-FFF2-40B4-BE49-F238E27FC236}">
                <a16:creationId xmlns:a16="http://schemas.microsoft.com/office/drawing/2014/main" id="{C36A8B01-3146-401A-A509-34450047979B}"/>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2" name="Rectangle 11">
            <a:extLst>
              <a:ext uri="{FF2B5EF4-FFF2-40B4-BE49-F238E27FC236}">
                <a16:creationId xmlns:a16="http://schemas.microsoft.com/office/drawing/2014/main" id="{A339D54A-9E72-421F-B5B7-0850709C8E60}"/>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4" name="Rectangle 3">
            <a:extLst>
              <a:ext uri="{FF2B5EF4-FFF2-40B4-BE49-F238E27FC236}">
                <a16:creationId xmlns:a16="http://schemas.microsoft.com/office/drawing/2014/main" id="{E7AA0248-9EE8-A35F-CD63-CAB1EC9BAD4D}"/>
              </a:ext>
            </a:extLst>
          </p:cNvPr>
          <p:cNvSpPr/>
          <p:nvPr/>
        </p:nvSpPr>
        <p:spPr>
          <a:xfrm>
            <a:off x="272957" y="2851550"/>
            <a:ext cx="5306460"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chemeClr val="bg1"/>
                </a:solidFill>
                <a:effectLst/>
                <a:uLnTx/>
                <a:uFillTx/>
                <a:latin typeface="Helvetica" pitchFamily="2" charset="0"/>
                <a:ea typeface="+mn-ea"/>
                <a:cs typeface="+mn-cs"/>
              </a:rPr>
              <a:t>Key Marketer Takeaways</a:t>
            </a:r>
          </a:p>
        </p:txBody>
      </p:sp>
      <p:pic>
        <p:nvPicPr>
          <p:cNvPr id="3" name="Picture 2">
            <a:extLst>
              <a:ext uri="{FF2B5EF4-FFF2-40B4-BE49-F238E27FC236}">
                <a16:creationId xmlns:a16="http://schemas.microsoft.com/office/drawing/2014/main" id="{F01A38DC-276A-9453-7236-FB31B1F2E0F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79966" y="0"/>
            <a:ext cx="1412033" cy="822224"/>
          </a:xfrm>
          <a:prstGeom prst="rect">
            <a:avLst/>
          </a:prstGeom>
        </p:spPr>
      </p:pic>
    </p:spTree>
    <p:extLst>
      <p:ext uri="{BB962C8B-B14F-4D97-AF65-F5344CB8AC3E}">
        <p14:creationId xmlns:p14="http://schemas.microsoft.com/office/powerpoint/2010/main" val="7320198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a:extLst>
              <a:ext uri="{FF2B5EF4-FFF2-40B4-BE49-F238E27FC236}">
                <a16:creationId xmlns:a16="http://schemas.microsoft.com/office/drawing/2014/main" id="{41E61D7E-BB99-0186-455C-3A077F14B42A}"/>
              </a:ext>
            </a:extLst>
          </p:cNvPr>
          <p:cNvPicPr>
            <a:picLocks noChangeAspect="1"/>
          </p:cNvPicPr>
          <p:nvPr/>
        </p:nvPicPr>
        <p:blipFill>
          <a:blip r:embed="rId3"/>
          <a:stretch>
            <a:fillRect/>
          </a:stretch>
        </p:blipFill>
        <p:spPr>
          <a:xfrm>
            <a:off x="9351082" y="4256388"/>
            <a:ext cx="2218456" cy="1247882"/>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w="12700">
            <a:solidFill>
              <a:srgbClr val="1B1464"/>
            </a:solidFill>
          </a:ln>
        </p:spPr>
      </p:pic>
      <p:sp>
        <p:nvSpPr>
          <p:cNvPr id="2" name="Rectangle 1">
            <a:extLst>
              <a:ext uri="{FF2B5EF4-FFF2-40B4-BE49-F238E27FC236}">
                <a16:creationId xmlns:a16="http://schemas.microsoft.com/office/drawing/2014/main" id="{892812D1-C2E7-6145-8C2A-95A25EFCD80C}"/>
              </a:ext>
            </a:extLst>
          </p:cNvPr>
          <p:cNvSpPr/>
          <p:nvPr/>
        </p:nvSpPr>
        <p:spPr>
          <a:xfrm>
            <a:off x="-14514" y="0"/>
            <a:ext cx="6096000" cy="6868510"/>
          </a:xfrm>
          <a:prstGeom prst="rect">
            <a:avLst/>
          </a:prstGeom>
          <a:solidFill>
            <a:srgbClr val="1B1464"/>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270E214D-E292-45CE-8EFE-BEC233FDFD71}"/>
              </a:ext>
            </a:extLst>
          </p:cNvPr>
          <p:cNvSpPr/>
          <p:nvPr/>
        </p:nvSpPr>
        <p:spPr>
          <a:xfrm>
            <a:off x="289383" y="220694"/>
            <a:ext cx="4953992"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D3C8D"/>
                </a:solidFill>
                <a:effectLst/>
                <a:uLnTx/>
                <a:uFillTx/>
                <a:latin typeface="Helvetica" pitchFamily="2" charset="0"/>
                <a:ea typeface="+mn-ea"/>
                <a:cs typeface="+mn-cs"/>
              </a:rPr>
              <a:t>Creators</a:t>
            </a:r>
          </a:p>
        </p:txBody>
      </p:sp>
      <p:sp>
        <p:nvSpPr>
          <p:cNvPr id="13" name="Rectangle 12">
            <a:extLst>
              <a:ext uri="{FF2B5EF4-FFF2-40B4-BE49-F238E27FC236}">
                <a16:creationId xmlns:a16="http://schemas.microsoft.com/office/drawing/2014/main" id="{7CA38D30-4B10-C2D2-A361-4A0EB0FBF7C7}"/>
              </a:ext>
            </a:extLst>
          </p:cNvPr>
          <p:cNvSpPr/>
          <p:nvPr/>
        </p:nvSpPr>
        <p:spPr>
          <a:xfrm>
            <a:off x="151378" y="4252017"/>
            <a:ext cx="5637951"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Helvetica" pitchFamily="2" charset="0"/>
                <a:ea typeface="+mn-ea"/>
                <a:cs typeface="+mn-cs"/>
              </a:rPr>
              <a:t>Discover more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Helvetica" pitchFamily="2" charset="0"/>
                <a:ea typeface="+mn-ea"/>
                <a:cs typeface="+mn-cs"/>
              </a:rPr>
              <a:t>Looking for more data, insights and takeaways? Check out this related VAB content</a:t>
            </a:r>
          </a:p>
        </p:txBody>
      </p:sp>
      <p:sp>
        <p:nvSpPr>
          <p:cNvPr id="23" name="Rectangle 22">
            <a:extLst>
              <a:ext uri="{FF2B5EF4-FFF2-40B4-BE49-F238E27FC236}">
                <a16:creationId xmlns:a16="http://schemas.microsoft.com/office/drawing/2014/main" id="{C26394A7-3D6B-1B95-4A69-F78A74EDC1A8}"/>
              </a:ext>
            </a:extLst>
          </p:cNvPr>
          <p:cNvSpPr/>
          <p:nvPr/>
        </p:nvSpPr>
        <p:spPr>
          <a:xfrm>
            <a:off x="6327142" y="6057144"/>
            <a:ext cx="5651801"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2060"/>
                </a:solidFill>
                <a:effectLst/>
                <a:uLnTx/>
                <a:uFillTx/>
                <a:latin typeface="Helvetica" pitchFamily="2" charset="0"/>
                <a:ea typeface="+mn-ea"/>
                <a:cs typeface="+mn-cs"/>
              </a:rPr>
              <a:t>VAB Members, brand marketers and agencies get free and immediate access to VAB’s content library. Get access at</a:t>
            </a:r>
            <a:r>
              <a:rPr kumimoji="0" lang="en-US" sz="1200" b="0" i="0" u="none" strike="noStrike" kern="1200" cap="none" spc="0" normalizeH="0" baseline="0" noProof="0">
                <a:ln>
                  <a:noFill/>
                </a:ln>
                <a:solidFill>
                  <a:srgbClr val="002060"/>
                </a:solidFill>
                <a:effectLst/>
                <a:uLnTx/>
                <a:uFillTx/>
                <a:latin typeface="Helvetica" pitchFamily="2" charset="0"/>
                <a:ea typeface="+mn-ea"/>
                <a:cs typeface="+mn-cs"/>
              </a:rPr>
              <a:t> </a:t>
            </a:r>
            <a:r>
              <a:rPr kumimoji="0" lang="en-US" sz="1200" b="1" i="0" u="none" strike="noStrike" kern="1200" cap="none" spc="0" normalizeH="0" baseline="0" noProof="0">
                <a:ln>
                  <a:noFill/>
                </a:ln>
                <a:solidFill>
                  <a:srgbClr val="002060"/>
                </a:solidFill>
                <a:effectLst/>
                <a:uLnTx/>
                <a:uFillTx/>
                <a:latin typeface="Helvetica" pitchFamily="2" charset="0"/>
                <a:ea typeface="+mn-ea"/>
                <a:cs typeface="+mn-cs"/>
                <a:hlinkClick r:id="rId5"/>
              </a:rPr>
              <a:t>theVAB.com</a:t>
            </a:r>
            <a:endParaRPr kumimoji="0" lang="en-US" sz="1200" b="0" i="0" u="none" strike="noStrike" kern="1200" cap="none" spc="0" normalizeH="0" baseline="0" noProof="0">
              <a:ln>
                <a:noFill/>
              </a:ln>
              <a:solidFill>
                <a:srgbClr val="002060"/>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C60505B1-1A4C-7E8D-8A6E-B64C025A73E3}"/>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9" name="Slide Number Placeholder 5">
            <a:extLst>
              <a:ext uri="{FF2B5EF4-FFF2-40B4-BE49-F238E27FC236}">
                <a16:creationId xmlns:a16="http://schemas.microsoft.com/office/drawing/2014/main" id="{64466F9D-825B-002B-1C1F-766B6F967095}"/>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1" name="Rectangle 10">
            <a:extLst>
              <a:ext uri="{FF2B5EF4-FFF2-40B4-BE49-F238E27FC236}">
                <a16:creationId xmlns:a16="http://schemas.microsoft.com/office/drawing/2014/main" id="{49C2DD39-D24A-50A1-3F63-B8021221A115}"/>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grpSp>
        <p:nvGrpSpPr>
          <p:cNvPr id="26" name="Group 25">
            <a:extLst>
              <a:ext uri="{FF2B5EF4-FFF2-40B4-BE49-F238E27FC236}">
                <a16:creationId xmlns:a16="http://schemas.microsoft.com/office/drawing/2014/main" id="{1E72FD63-A306-9254-61D1-CA49117BD7DD}"/>
              </a:ext>
            </a:extLst>
          </p:cNvPr>
          <p:cNvGrpSpPr/>
          <p:nvPr/>
        </p:nvGrpSpPr>
        <p:grpSpPr>
          <a:xfrm>
            <a:off x="3360909" y="714121"/>
            <a:ext cx="2735091" cy="744993"/>
            <a:chOff x="2529808" y="542425"/>
            <a:chExt cx="2212174" cy="744993"/>
          </a:xfrm>
        </p:grpSpPr>
        <p:sp>
          <p:nvSpPr>
            <p:cNvPr id="31" name="TextBox 30">
              <a:extLst>
                <a:ext uri="{FF2B5EF4-FFF2-40B4-BE49-F238E27FC236}">
                  <a16:creationId xmlns:a16="http://schemas.microsoft.com/office/drawing/2014/main" id="{C657B159-5584-B7B5-8447-98BB6796FE2B}"/>
                </a:ext>
              </a:extLst>
            </p:cNvPr>
            <p:cNvSpPr txBox="1"/>
            <p:nvPr/>
          </p:nvSpPr>
          <p:spPr>
            <a:xfrm>
              <a:off x="2529808" y="542425"/>
              <a:ext cx="15739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bg1"/>
                  </a:solidFill>
                  <a:effectLst/>
                  <a:uLnTx/>
                  <a:uFillTx/>
                  <a:latin typeface="Helvetica" pitchFamily="2" charset="0"/>
                  <a:ea typeface="+mn-ea"/>
                  <a:cs typeface="+mn-cs"/>
                  <a:hlinkClick r:id="rId7">
                    <a:extLst>
                      <a:ext uri="{A12FA001-AC4F-418D-AE19-62706E023703}">
                        <ahyp:hlinkClr xmlns:ahyp="http://schemas.microsoft.com/office/drawing/2018/hyperlinkcolor" val="tx"/>
                      </a:ext>
                    </a:extLst>
                  </a:hlinkClick>
                </a:rPr>
                <a:t>Leah Montner-Dixon</a:t>
              </a:r>
              <a:endParaRPr kumimoji="0" lang="en-US" sz="1100" b="1" i="0" u="none" strike="noStrike" kern="1200" cap="none" spc="0" normalizeH="0" baseline="0" noProof="0">
                <a:ln>
                  <a:noFill/>
                </a:ln>
                <a:solidFill>
                  <a:schemeClr val="bg1"/>
                </a:solidFill>
                <a:effectLst/>
                <a:uLnTx/>
                <a:uFillTx/>
                <a:latin typeface="Helvetica" pitchFamily="2" charset="0"/>
                <a:ea typeface="+mn-ea"/>
                <a:cs typeface="+mn-cs"/>
              </a:endParaRPr>
            </a:p>
          </p:txBody>
        </p:sp>
        <p:sp>
          <p:nvSpPr>
            <p:cNvPr id="32" name="TextBox 31">
              <a:extLst>
                <a:ext uri="{FF2B5EF4-FFF2-40B4-BE49-F238E27FC236}">
                  <a16:creationId xmlns:a16="http://schemas.microsoft.com/office/drawing/2014/main" id="{8C6CF5BA-C13A-A020-CC60-B7E187BE53B9}"/>
                </a:ext>
              </a:extLst>
            </p:cNvPr>
            <p:cNvSpPr txBox="1"/>
            <p:nvPr/>
          </p:nvSpPr>
          <p:spPr>
            <a:xfrm>
              <a:off x="2529808" y="856531"/>
              <a:ext cx="221217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Helvetica Light" panose="020B0403020202020204" pitchFamily="34" charset="0"/>
                  <a:ea typeface="+mn-ea"/>
                  <a:cs typeface="+mn-cs"/>
                </a:rPr>
                <a:t>Director, Audience &amp; Behavioral Insights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Helvetica Light" panose="020B0403020202020204" pitchFamily="34" charset="0"/>
                  <a:ea typeface="+mn-ea"/>
                  <a:cs typeface="+mn-cs"/>
                </a:rPr>
                <a:t>leahm@thevab.com</a:t>
              </a:r>
            </a:p>
          </p:txBody>
        </p:sp>
      </p:grpSp>
      <p:grpSp>
        <p:nvGrpSpPr>
          <p:cNvPr id="33" name="Group 32">
            <a:extLst>
              <a:ext uri="{FF2B5EF4-FFF2-40B4-BE49-F238E27FC236}">
                <a16:creationId xmlns:a16="http://schemas.microsoft.com/office/drawing/2014/main" id="{C9CDC154-052A-BDAA-DA1A-5A7947D03880}"/>
              </a:ext>
            </a:extLst>
          </p:cNvPr>
          <p:cNvGrpSpPr/>
          <p:nvPr/>
        </p:nvGrpSpPr>
        <p:grpSpPr>
          <a:xfrm>
            <a:off x="114524" y="2034922"/>
            <a:ext cx="3248919" cy="744993"/>
            <a:chOff x="4357874" y="542425"/>
            <a:chExt cx="1791974" cy="744993"/>
          </a:xfrm>
        </p:grpSpPr>
        <p:sp>
          <p:nvSpPr>
            <p:cNvPr id="34" name="TextBox 33">
              <a:hlinkClick r:id="rId7"/>
              <a:extLst>
                <a:ext uri="{FF2B5EF4-FFF2-40B4-BE49-F238E27FC236}">
                  <a16:creationId xmlns:a16="http://schemas.microsoft.com/office/drawing/2014/main" id="{138AAC38-45D1-ED66-3512-1E44D146C385}"/>
                </a:ext>
              </a:extLst>
            </p:cNvPr>
            <p:cNvSpPr txBox="1"/>
            <p:nvPr/>
          </p:nvSpPr>
          <p:spPr>
            <a:xfrm>
              <a:off x="4357874" y="542425"/>
              <a:ext cx="135341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bg1"/>
                  </a:solidFill>
                  <a:effectLst/>
                  <a:uLnTx/>
                  <a:uFillTx/>
                  <a:latin typeface="Helvetica" panose="020B0403020202020204" pitchFamily="34" charset="0"/>
                  <a:ea typeface="+mn-ea"/>
                  <a:cs typeface="+mn-cs"/>
                  <a:hlinkClick r:id="rId7">
                    <a:extLst>
                      <a:ext uri="{A12FA001-AC4F-418D-AE19-62706E023703}">
                        <ahyp:hlinkClr xmlns:ahyp="http://schemas.microsoft.com/office/drawing/2018/hyperlinkcolor" val="tx"/>
                      </a:ext>
                    </a:extLst>
                  </a:hlinkClick>
                </a:rPr>
                <a:t>Karolina</a:t>
              </a:r>
              <a:r>
                <a:rPr kumimoji="0" lang="en-US" sz="900" b="1" i="0" u="none" strike="noStrike" kern="1200" cap="none" spc="0" normalizeH="0" baseline="0" noProof="0">
                  <a:ln>
                    <a:noFill/>
                  </a:ln>
                  <a:solidFill>
                    <a:schemeClr val="bg1"/>
                  </a:solidFill>
                  <a:effectLst/>
                  <a:uLnTx/>
                  <a:uFillTx/>
                  <a:latin typeface="Helvetica" panose="020B0403020202020204" pitchFamily="34" charset="0"/>
                  <a:ea typeface="+mn-ea"/>
                  <a:cs typeface="+mn-cs"/>
                  <a:hlinkClick r:id="rId7">
                    <a:extLst>
                      <a:ext uri="{A12FA001-AC4F-418D-AE19-62706E023703}">
                        <ahyp:hlinkClr xmlns:ahyp="http://schemas.microsoft.com/office/drawing/2018/hyperlinkcolor" val="tx"/>
                      </a:ext>
                    </a:extLst>
                  </a:hlinkClick>
                </a:rPr>
                <a:t> </a:t>
              </a:r>
              <a:r>
                <a:rPr kumimoji="0" lang="en-US" sz="1100" b="1" i="0" u="none" strike="noStrike" kern="1200" cap="none" spc="0" normalizeH="0" baseline="0" noProof="0">
                  <a:ln>
                    <a:noFill/>
                  </a:ln>
                  <a:solidFill>
                    <a:schemeClr val="bg1"/>
                  </a:solidFill>
                  <a:effectLst/>
                  <a:uLnTx/>
                  <a:uFillTx/>
                  <a:latin typeface="Helvetica" panose="020B0403020202020204" pitchFamily="34" charset="0"/>
                  <a:ea typeface="+mn-ea"/>
                  <a:cs typeface="+mn-cs"/>
                  <a:hlinkClick r:id="rId7">
                    <a:extLst>
                      <a:ext uri="{A12FA001-AC4F-418D-AE19-62706E023703}">
                        <ahyp:hlinkClr xmlns:ahyp="http://schemas.microsoft.com/office/drawing/2018/hyperlinkcolor" val="tx"/>
                      </a:ext>
                    </a:extLst>
                  </a:hlinkClick>
                </a:rPr>
                <a:t>Guillen</a:t>
              </a:r>
              <a:endParaRPr kumimoji="0" lang="en-US" sz="1100" b="1" i="0" u="none" strike="noStrike" kern="1200" cap="none" spc="0" normalizeH="0" baseline="0" noProof="0">
                <a:ln>
                  <a:noFill/>
                </a:ln>
                <a:solidFill>
                  <a:schemeClr val="bg1"/>
                </a:solidFill>
                <a:effectLst/>
                <a:uLnTx/>
                <a:uFillTx/>
                <a:latin typeface="Helvetica" panose="020B0403020202020204" pitchFamily="34" charset="0"/>
                <a:ea typeface="+mn-ea"/>
                <a:cs typeface="+mn-cs"/>
              </a:endParaRPr>
            </a:p>
          </p:txBody>
        </p:sp>
        <p:sp>
          <p:nvSpPr>
            <p:cNvPr id="38" name="TextBox 37">
              <a:extLst>
                <a:ext uri="{FF2B5EF4-FFF2-40B4-BE49-F238E27FC236}">
                  <a16:creationId xmlns:a16="http://schemas.microsoft.com/office/drawing/2014/main" id="{666E8C62-5E12-098A-17D0-D13FA91832AD}"/>
                </a:ext>
              </a:extLst>
            </p:cNvPr>
            <p:cNvSpPr txBox="1"/>
            <p:nvPr/>
          </p:nvSpPr>
          <p:spPr>
            <a:xfrm>
              <a:off x="4357874" y="856531"/>
              <a:ext cx="179197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Helvetica Light" panose="020B0403020202020204"/>
                  <a:ea typeface="+mn-ea"/>
                  <a:cs typeface="+mn-cs"/>
                </a:rPr>
                <a:t>Associate Director, Insights, Strategy &amp; Analytics karolinag@thevab.com</a:t>
              </a:r>
            </a:p>
          </p:txBody>
        </p:sp>
      </p:grpSp>
      <p:grpSp>
        <p:nvGrpSpPr>
          <p:cNvPr id="42" name="Group 41">
            <a:extLst>
              <a:ext uri="{FF2B5EF4-FFF2-40B4-BE49-F238E27FC236}">
                <a16:creationId xmlns:a16="http://schemas.microsoft.com/office/drawing/2014/main" id="{F4C5CF76-536B-BC0D-3F7F-F17DF6752115}"/>
              </a:ext>
            </a:extLst>
          </p:cNvPr>
          <p:cNvGrpSpPr/>
          <p:nvPr/>
        </p:nvGrpSpPr>
        <p:grpSpPr>
          <a:xfrm>
            <a:off x="114524" y="769833"/>
            <a:ext cx="2433585" cy="744993"/>
            <a:chOff x="2529807" y="542425"/>
            <a:chExt cx="1962494" cy="744993"/>
          </a:xfrm>
        </p:grpSpPr>
        <p:sp>
          <p:nvSpPr>
            <p:cNvPr id="43" name="TextBox 42">
              <a:hlinkClick r:id="rId7"/>
              <a:extLst>
                <a:ext uri="{FF2B5EF4-FFF2-40B4-BE49-F238E27FC236}">
                  <a16:creationId xmlns:a16="http://schemas.microsoft.com/office/drawing/2014/main" id="{2897B92F-9554-FB37-25B0-9B2A2F86E126}"/>
                </a:ext>
              </a:extLst>
            </p:cNvPr>
            <p:cNvSpPr txBox="1"/>
            <p:nvPr/>
          </p:nvSpPr>
          <p:spPr>
            <a:xfrm>
              <a:off x="2529808" y="542425"/>
              <a:ext cx="15739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schemeClr val="bg1"/>
                  </a:solidFill>
                  <a:effectLst/>
                  <a:uLnTx/>
                  <a:uFillTx/>
                  <a:latin typeface="Helvetica" pitchFamily="2" charset="0"/>
                  <a:ea typeface="+mn-ea"/>
                  <a:cs typeface="+mn-cs"/>
                </a:rPr>
                <a:t>Jason Wiese</a:t>
              </a:r>
            </a:p>
          </p:txBody>
        </p:sp>
        <p:sp>
          <p:nvSpPr>
            <p:cNvPr id="44" name="TextBox 43">
              <a:extLst>
                <a:ext uri="{FF2B5EF4-FFF2-40B4-BE49-F238E27FC236}">
                  <a16:creationId xmlns:a16="http://schemas.microsoft.com/office/drawing/2014/main" id="{65BA6C1B-FB98-3F98-C489-C110C04AE10A}"/>
                </a:ext>
              </a:extLst>
            </p:cNvPr>
            <p:cNvSpPr txBox="1"/>
            <p:nvPr/>
          </p:nvSpPr>
          <p:spPr>
            <a:xfrm>
              <a:off x="2529807" y="856531"/>
              <a:ext cx="196249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Helvetica Light" panose="020B0403020202020204" pitchFamily="34" charset="0"/>
                  <a:ea typeface="+mn-ea"/>
                  <a:cs typeface="+mn-cs"/>
                </a:rPr>
                <a:t>SVP, Director of Strategic Insights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Helvetica Light" panose="020B0403020202020204" pitchFamily="34" charset="0"/>
                  <a:ea typeface="+mn-ea"/>
                  <a:cs typeface="+mn-cs"/>
                </a:rPr>
                <a:t>jasonw@thevab.com</a:t>
              </a:r>
            </a:p>
          </p:txBody>
        </p:sp>
      </p:grpSp>
      <p:grpSp>
        <p:nvGrpSpPr>
          <p:cNvPr id="47" name="Group 46">
            <a:extLst>
              <a:ext uri="{FF2B5EF4-FFF2-40B4-BE49-F238E27FC236}">
                <a16:creationId xmlns:a16="http://schemas.microsoft.com/office/drawing/2014/main" id="{77E8DEEF-DAC2-B17E-E368-7A43D0BE8335}"/>
              </a:ext>
            </a:extLst>
          </p:cNvPr>
          <p:cNvGrpSpPr/>
          <p:nvPr/>
        </p:nvGrpSpPr>
        <p:grpSpPr>
          <a:xfrm>
            <a:off x="3360909" y="2038381"/>
            <a:ext cx="2304376" cy="743751"/>
            <a:chOff x="289383" y="1784888"/>
            <a:chExt cx="2304376" cy="743751"/>
          </a:xfrm>
        </p:grpSpPr>
        <p:sp>
          <p:nvSpPr>
            <p:cNvPr id="48" name="TextBox 47">
              <a:hlinkClick r:id="rId7"/>
              <a:extLst>
                <a:ext uri="{FF2B5EF4-FFF2-40B4-BE49-F238E27FC236}">
                  <a16:creationId xmlns:a16="http://schemas.microsoft.com/office/drawing/2014/main" id="{71C37C9D-D20F-BB65-2A99-EECC8C67BB85}"/>
                </a:ext>
              </a:extLst>
            </p:cNvPr>
            <p:cNvSpPr txBox="1"/>
            <p:nvPr/>
          </p:nvSpPr>
          <p:spPr>
            <a:xfrm>
              <a:off x="289383" y="1784888"/>
              <a:ext cx="230437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schemeClr val="bg1"/>
                  </a:solidFill>
                  <a:effectLst/>
                  <a:uLnTx/>
                  <a:uFillTx/>
                  <a:latin typeface="Helvetica" pitchFamily="2" charset="0"/>
                  <a:ea typeface="+mn-ea"/>
                  <a:cs typeface="+mn-cs"/>
                </a:rPr>
                <a:t>Kaileen Cain</a:t>
              </a:r>
            </a:p>
          </p:txBody>
        </p:sp>
        <p:sp>
          <p:nvSpPr>
            <p:cNvPr id="49" name="TextBox 48">
              <a:hlinkClick r:id="rId7"/>
              <a:extLst>
                <a:ext uri="{FF2B5EF4-FFF2-40B4-BE49-F238E27FC236}">
                  <a16:creationId xmlns:a16="http://schemas.microsoft.com/office/drawing/2014/main" id="{E1D2429C-902C-A88C-0093-27FFE54D1BAE}"/>
                </a:ext>
              </a:extLst>
            </p:cNvPr>
            <p:cNvSpPr txBox="1"/>
            <p:nvPr/>
          </p:nvSpPr>
          <p:spPr>
            <a:xfrm>
              <a:off x="289383" y="2097752"/>
              <a:ext cx="23043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Helvetica Light" panose="020B0403020202020204" pitchFamily="34" charset="0"/>
                  <a:ea typeface="+mn-ea"/>
                  <a:cs typeface="+mn-cs"/>
                </a:rPr>
                <a:t>Senior Insights Analyst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Helvetica Light" panose="020B0403020202020204" pitchFamily="34" charset="0"/>
                  <a:ea typeface="+mn-ea"/>
                  <a:cs typeface="+mn-cs"/>
                </a:rPr>
                <a:t>kaileenc@thevab.com</a:t>
              </a:r>
            </a:p>
          </p:txBody>
        </p:sp>
      </p:grpSp>
      <p:sp>
        <p:nvSpPr>
          <p:cNvPr id="3" name="TextBox 2">
            <a:hlinkClick r:id="rId8"/>
            <a:extLst>
              <a:ext uri="{FF2B5EF4-FFF2-40B4-BE49-F238E27FC236}">
                <a16:creationId xmlns:a16="http://schemas.microsoft.com/office/drawing/2014/main" id="{85534B21-5770-ADB8-0344-426047EF1A48}"/>
              </a:ext>
            </a:extLst>
          </p:cNvPr>
          <p:cNvSpPr txBox="1"/>
          <p:nvPr/>
        </p:nvSpPr>
        <p:spPr>
          <a:xfrm>
            <a:off x="6532256" y="1585019"/>
            <a:ext cx="2229542" cy="5386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Left To Your Own Devices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201A62"/>
                </a:solidFill>
                <a:effectLst/>
                <a:uLnTx/>
                <a:uFillTx/>
                <a:latin typeface="Helvetica" panose="020B0403020202020204" pitchFamily="34" charset="0"/>
                <a:ea typeface="+mn-ea"/>
                <a:cs typeface="+mn-cs"/>
              </a:rPr>
              <a:t>The Latest on Multiplatform Video Consumption</a:t>
            </a:r>
          </a:p>
        </p:txBody>
      </p:sp>
      <p:sp>
        <p:nvSpPr>
          <p:cNvPr id="6" name="TextBox 5">
            <a:hlinkClick r:id="rId2"/>
            <a:extLst>
              <a:ext uri="{FF2B5EF4-FFF2-40B4-BE49-F238E27FC236}">
                <a16:creationId xmlns:a16="http://schemas.microsoft.com/office/drawing/2014/main" id="{D8F81758-ADA6-5CDB-EF92-A874CE577BBD}"/>
              </a:ext>
            </a:extLst>
          </p:cNvPr>
          <p:cNvSpPr txBox="1"/>
          <p:nvPr/>
        </p:nvSpPr>
        <p:spPr>
          <a:xfrm>
            <a:off x="9327776" y="5497842"/>
            <a:ext cx="2253982" cy="5386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Embrace Innovation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201A62"/>
                </a:solidFill>
                <a:effectLst/>
                <a:uLnTx/>
                <a:uFillTx/>
                <a:latin typeface="Helvetica" panose="020B0403020202020204" pitchFamily="34" charset="0"/>
                <a:ea typeface="+mn-ea"/>
                <a:cs typeface="+mn-cs"/>
              </a:rPr>
              <a:t>How Modern Ad Solutions Elevate Your Video Campaign’s Performance</a:t>
            </a:r>
          </a:p>
        </p:txBody>
      </p:sp>
      <p:pic>
        <p:nvPicPr>
          <p:cNvPr id="10" name="Picture 9">
            <a:hlinkClick r:id="rId9"/>
            <a:extLst>
              <a:ext uri="{FF2B5EF4-FFF2-40B4-BE49-F238E27FC236}">
                <a16:creationId xmlns:a16="http://schemas.microsoft.com/office/drawing/2014/main" id="{521B43F8-E21F-6720-44B8-C1CB0CDAC13F}"/>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9338862" y="311956"/>
            <a:ext cx="2231810" cy="1252728"/>
          </a:xfrm>
          <a:prstGeom prst="rect">
            <a:avLst/>
          </a:prstGeom>
          <a:ln>
            <a:solidFill>
              <a:srgbClr val="1B1464"/>
            </a:solidFill>
          </a:ln>
        </p:spPr>
      </p:pic>
      <p:sp>
        <p:nvSpPr>
          <p:cNvPr id="12" name="TextBox 11">
            <a:hlinkClick r:id="rId11"/>
            <a:extLst>
              <a:ext uri="{FF2B5EF4-FFF2-40B4-BE49-F238E27FC236}">
                <a16:creationId xmlns:a16="http://schemas.microsoft.com/office/drawing/2014/main" id="{EE7F83AC-438F-7C2C-51FA-291AF571ABAB}"/>
              </a:ext>
            </a:extLst>
          </p:cNvPr>
          <p:cNvSpPr txBox="1"/>
          <p:nvPr/>
        </p:nvSpPr>
        <p:spPr>
          <a:xfrm>
            <a:off x="9327776" y="3489050"/>
            <a:ext cx="2229542" cy="5386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Recipe for Success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201A62"/>
                </a:solidFill>
                <a:effectLst/>
                <a:uLnTx/>
                <a:uFillTx/>
                <a:latin typeface="Helvetica" panose="020B0403020202020204" pitchFamily="34" charset="0"/>
                <a:ea typeface="+mn-ea"/>
                <a:cs typeface="+mn-cs"/>
              </a:rPr>
              <a:t>Six Key Ingredients for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201A62"/>
                </a:solidFill>
                <a:effectLst/>
                <a:uLnTx/>
                <a:uFillTx/>
                <a:latin typeface="Helvetica" panose="020B0403020202020204" pitchFamily="34" charset="0"/>
                <a:ea typeface="+mn-ea"/>
                <a:cs typeface="+mn-cs"/>
              </a:rPr>
              <a:t>Stirring Growth in Streaming</a:t>
            </a:r>
          </a:p>
        </p:txBody>
      </p:sp>
      <p:pic>
        <p:nvPicPr>
          <p:cNvPr id="14" name="Picture 13">
            <a:hlinkClick r:id="rId11"/>
            <a:extLst>
              <a:ext uri="{FF2B5EF4-FFF2-40B4-BE49-F238E27FC236}">
                <a16:creationId xmlns:a16="http://schemas.microsoft.com/office/drawing/2014/main" id="{BD2A9864-D787-96B4-EDAE-73BF33D48AA6}"/>
              </a:ext>
            </a:extLst>
          </p:cNvPr>
          <p:cNvPicPr>
            <a:picLocks noChangeAspect="1"/>
          </p:cNvPicPr>
          <p:nvPr/>
        </p:nvPicPr>
        <p:blipFill>
          <a:blip r:embed="rId12" cstate="print">
            <a:extLst>
              <a:ext uri="{28A0092B-C50C-407E-A947-70E740481C1C}">
                <a14:useLocalDpi xmlns:a14="http://schemas.microsoft.com/office/drawing/2010/main"/>
              </a:ext>
            </a:extLst>
          </a:blip>
          <a:srcRect/>
          <a:stretch/>
        </p:blipFill>
        <p:spPr>
          <a:xfrm>
            <a:off x="9327776" y="2227139"/>
            <a:ext cx="2229542" cy="1247646"/>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w="12700">
            <a:solidFill>
              <a:srgbClr val="1B1464"/>
            </a:solidFill>
          </a:ln>
        </p:spPr>
      </p:pic>
      <p:sp>
        <p:nvSpPr>
          <p:cNvPr id="17" name="TextBox 16">
            <a:hlinkClick r:id="rId13"/>
            <a:extLst>
              <a:ext uri="{FF2B5EF4-FFF2-40B4-BE49-F238E27FC236}">
                <a16:creationId xmlns:a16="http://schemas.microsoft.com/office/drawing/2014/main" id="{080F13E1-C0A7-C902-E6C9-10A2DE84C1A1}"/>
              </a:ext>
            </a:extLst>
          </p:cNvPr>
          <p:cNvSpPr txBox="1"/>
          <p:nvPr/>
        </p:nvSpPr>
        <p:spPr>
          <a:xfrm>
            <a:off x="6535354" y="5497842"/>
            <a:ext cx="2223347" cy="5386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What is Addressable TV?</a:t>
            </a:r>
            <a:endParaRPr kumimoji="0" lang="en-US" sz="16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201A62"/>
                </a:solidFill>
                <a:effectLst/>
                <a:uLnTx/>
                <a:uFillTx/>
                <a:latin typeface="Helvetica" panose="020B0403020202020204" pitchFamily="34" charset="0"/>
                <a:ea typeface="+mn-ea"/>
                <a:cs typeface="+mn-cs"/>
              </a:rPr>
              <a:t>Embracing Innovation Through the Exploration of Modern Ad Solutions</a:t>
            </a:r>
          </a:p>
        </p:txBody>
      </p:sp>
      <p:pic>
        <p:nvPicPr>
          <p:cNvPr id="20" name="Picture 19">
            <a:hlinkClick r:id="rId8"/>
            <a:extLst>
              <a:ext uri="{FF2B5EF4-FFF2-40B4-BE49-F238E27FC236}">
                <a16:creationId xmlns:a16="http://schemas.microsoft.com/office/drawing/2014/main" id="{76183751-1A3B-C860-98BF-41D35BA8E2A4}"/>
              </a:ext>
            </a:extLst>
          </p:cNvPr>
          <p:cNvPicPr>
            <a:picLocks noChangeAspect="1"/>
          </p:cNvPicPr>
          <p:nvPr/>
        </p:nvPicPr>
        <p:blipFill>
          <a:blip r:embed="rId14" cstate="print">
            <a:extLst>
              <a:ext uri="{28A0092B-C50C-407E-A947-70E740481C1C}">
                <a14:useLocalDpi xmlns:a14="http://schemas.microsoft.com/office/drawing/2010/main"/>
              </a:ext>
            </a:extLst>
          </a:blip>
          <a:srcRect/>
          <a:stretch/>
        </p:blipFill>
        <p:spPr>
          <a:xfrm>
            <a:off x="6517742" y="316379"/>
            <a:ext cx="2258568" cy="1258293"/>
          </a:xfrm>
          <a:prstGeom prst="rect">
            <a:avLst/>
          </a:prstGeom>
          <a:ln>
            <a:solidFill>
              <a:srgbClr val="1B1464"/>
            </a:solidFill>
          </a:ln>
        </p:spPr>
      </p:pic>
      <p:sp>
        <p:nvSpPr>
          <p:cNvPr id="21" name="TextBox 20">
            <a:hlinkClick r:id="rId9"/>
            <a:extLst>
              <a:ext uri="{FF2B5EF4-FFF2-40B4-BE49-F238E27FC236}">
                <a16:creationId xmlns:a16="http://schemas.microsoft.com/office/drawing/2014/main" id="{2815605B-1D8C-543A-8D31-2508E5889FE5}"/>
              </a:ext>
            </a:extLst>
          </p:cNvPr>
          <p:cNvSpPr txBox="1"/>
          <p:nvPr/>
        </p:nvSpPr>
        <p:spPr>
          <a:xfrm>
            <a:off x="9246143" y="1583638"/>
            <a:ext cx="2417248" cy="5386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Staying Current on Streaming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201A62"/>
                </a:solidFill>
                <a:effectLst/>
                <a:uLnTx/>
                <a:uFillTx/>
                <a:latin typeface="Helvetica" panose="020B0403020202020204" pitchFamily="34" charset="0"/>
                <a:ea typeface="+mn-ea"/>
                <a:cs typeface="+mn-cs"/>
              </a:rPr>
              <a:t>The Latest on Connected TV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201A62"/>
                </a:solidFill>
                <a:effectLst/>
                <a:uLnTx/>
                <a:uFillTx/>
                <a:latin typeface="Helvetica" panose="020B0403020202020204" pitchFamily="34" charset="0"/>
                <a:ea typeface="+mn-ea"/>
                <a:cs typeface="+mn-cs"/>
              </a:rPr>
              <a:t>Consumer Behaviors</a:t>
            </a:r>
          </a:p>
        </p:txBody>
      </p:sp>
      <p:pic>
        <p:nvPicPr>
          <p:cNvPr id="24" name="Picture 23">
            <a:hlinkClick r:id="rId13"/>
            <a:extLst>
              <a:ext uri="{FF2B5EF4-FFF2-40B4-BE49-F238E27FC236}">
                <a16:creationId xmlns:a16="http://schemas.microsoft.com/office/drawing/2014/main" id="{35BA0BF6-484B-ADD3-BCDD-5D7CFFB307D3}"/>
              </a:ext>
            </a:extLst>
          </p:cNvPr>
          <p:cNvPicPr>
            <a:picLocks noChangeAspect="1"/>
          </p:cNvPicPr>
          <p:nvPr/>
        </p:nvPicPr>
        <p:blipFill>
          <a:blip r:embed="rId15" cstate="print">
            <a:extLst>
              <a:ext uri="{28A0092B-C50C-407E-A947-70E740481C1C}">
                <a14:useLocalDpi xmlns:a14="http://schemas.microsoft.com/office/drawing/2010/main"/>
              </a:ext>
            </a:extLst>
          </a:blip>
          <a:srcRect/>
          <a:stretch/>
        </p:blipFill>
        <p:spPr>
          <a:xfrm>
            <a:off x="6535354" y="4243912"/>
            <a:ext cx="2223347" cy="1243584"/>
          </a:xfrm>
          <a:prstGeom prst="rect">
            <a:avLst/>
          </a:prstGeom>
          <a:ln>
            <a:solidFill>
              <a:srgbClr val="1B1464"/>
            </a:solidFill>
          </a:ln>
        </p:spPr>
      </p:pic>
      <p:pic>
        <p:nvPicPr>
          <p:cNvPr id="8" name="Picture 7">
            <a:hlinkClick r:id="rId16"/>
            <a:extLst>
              <a:ext uri="{FF2B5EF4-FFF2-40B4-BE49-F238E27FC236}">
                <a16:creationId xmlns:a16="http://schemas.microsoft.com/office/drawing/2014/main" id="{F87BA705-FE34-3898-9522-CEA9DA054914}"/>
              </a:ext>
            </a:extLst>
          </p:cNvPr>
          <p:cNvPicPr>
            <a:picLocks noChangeAspect="1"/>
          </p:cNvPicPr>
          <p:nvPr/>
        </p:nvPicPr>
        <p:blipFill>
          <a:blip r:embed="rId17" cstate="hqprint">
            <a:extLst>
              <a:ext uri="{28A0092B-C50C-407E-A947-70E740481C1C}">
                <a14:useLocalDpi xmlns:a14="http://schemas.microsoft.com/office/drawing/2010/main"/>
              </a:ext>
            </a:extLst>
          </a:blip>
          <a:stretch>
            <a:fillRect/>
          </a:stretch>
        </p:blipFill>
        <p:spPr>
          <a:xfrm>
            <a:off x="6532256" y="2211634"/>
            <a:ext cx="2244054" cy="1263151"/>
          </a:xfrm>
          <a:prstGeom prst="rect">
            <a:avLst/>
          </a:prstGeom>
          <a:ln>
            <a:solidFill>
              <a:srgbClr val="1B1464"/>
            </a:solidFill>
          </a:ln>
        </p:spPr>
      </p:pic>
      <p:sp>
        <p:nvSpPr>
          <p:cNvPr id="18" name="TextBox 17">
            <a:hlinkClick r:id="rId16"/>
            <a:extLst>
              <a:ext uri="{FF2B5EF4-FFF2-40B4-BE49-F238E27FC236}">
                <a16:creationId xmlns:a16="http://schemas.microsoft.com/office/drawing/2014/main" id="{466DA252-985D-5C04-8FB2-D4D247BAA748}"/>
              </a:ext>
            </a:extLst>
          </p:cNvPr>
          <p:cNvSpPr txBox="1"/>
          <p:nvPr/>
        </p:nvSpPr>
        <p:spPr>
          <a:xfrm>
            <a:off x="6468046" y="3489050"/>
            <a:ext cx="2357901"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Shortening the Path to Purchase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201A62"/>
                </a:solidFill>
                <a:latin typeface="Helvetica" panose="020B0403020202020204" pitchFamily="34" charset="0"/>
              </a:rPr>
              <a:t>How </a:t>
            </a:r>
            <a:r>
              <a:rPr kumimoji="0" lang="en-US" sz="900" b="0" i="0" u="none" strike="noStrike" kern="1200" cap="none" spc="0" normalizeH="0" baseline="0" noProof="0" dirty="0">
                <a:ln>
                  <a:noFill/>
                </a:ln>
                <a:solidFill>
                  <a:srgbClr val="201A62"/>
                </a:solidFill>
                <a:effectLst/>
                <a:uLnTx/>
                <a:uFillTx/>
                <a:latin typeface="Helvetica" panose="020B0403020202020204" pitchFamily="34" charset="0"/>
                <a:ea typeface="+mn-ea"/>
                <a:cs typeface="+mn-cs"/>
              </a:rPr>
              <a:t>New Opportunities in Shoppable TV Are Igniting Viewer Engagement and Brand Performance</a:t>
            </a:r>
          </a:p>
        </p:txBody>
      </p:sp>
    </p:spTree>
    <p:extLst>
      <p:ext uri="{BB962C8B-B14F-4D97-AF65-F5344CB8AC3E}">
        <p14:creationId xmlns:p14="http://schemas.microsoft.com/office/powerpoint/2010/main" val="31108565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D49DEB-7177-4C53-A63F-C8DEAEFFD3CD}"/>
              </a:ext>
            </a:extLst>
          </p:cNvPr>
          <p:cNvSpPr/>
          <p:nvPr/>
        </p:nvSpPr>
        <p:spPr>
          <a:xfrm>
            <a:off x="449869" y="221925"/>
            <a:ext cx="957636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BFF2"/>
                </a:solidFill>
                <a:effectLst/>
                <a:uLnTx/>
                <a:uFillTx/>
                <a:latin typeface="Helvetica" pitchFamily="2" charset="0"/>
                <a:ea typeface="+mn-ea"/>
                <a:cs typeface="+mn-cs"/>
              </a:rPr>
              <a:t>About VAB</a:t>
            </a:r>
          </a:p>
        </p:txBody>
      </p:sp>
      <p:sp>
        <p:nvSpPr>
          <p:cNvPr id="2" name="TextBox 1">
            <a:extLst>
              <a:ext uri="{FF2B5EF4-FFF2-40B4-BE49-F238E27FC236}">
                <a16:creationId xmlns:a16="http://schemas.microsoft.com/office/drawing/2014/main" id="{6FB14815-07B9-42AB-B09B-0447810891B3}"/>
              </a:ext>
            </a:extLst>
          </p:cNvPr>
          <p:cNvSpPr txBox="1"/>
          <p:nvPr/>
        </p:nvSpPr>
        <p:spPr>
          <a:xfrm>
            <a:off x="449869" y="1259934"/>
            <a:ext cx="8714451"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VAB plays a dual role in the video advertising industry. We are leading the change to bring about a more innovative and transparent marketplace. We also provide the insights and thought leadership that enables marketers to develop business-driving marketing strategies.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Drawing on our marketing expertise, we </a:t>
            </a:r>
            <a:r>
              <a:rPr kumimoji="0" lang="en-US" sz="2000" b="1" i="0" u="none" strike="noStrike" kern="1200" cap="none" spc="0" normalizeH="0" baseline="0" noProof="0">
                <a:ln>
                  <a:noFill/>
                </a:ln>
                <a:solidFill>
                  <a:srgbClr val="4EBEA4"/>
                </a:solidFill>
                <a:effectLst/>
                <a:uLnTx/>
                <a:uFillTx/>
                <a:latin typeface="Helvetica" panose="020B0403020202020204" pitchFamily="34" charset="0"/>
                <a:ea typeface="Times New Roman" panose="02020603050405020304" pitchFamily="18" charset="0"/>
                <a:cs typeface="Times New Roman" panose="02020603050405020304" pitchFamily="18" charset="0"/>
              </a:rPr>
              <a:t>simplify</a:t>
            </a: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 the complexities in our industry and </a:t>
            </a:r>
            <a:r>
              <a:rPr kumimoji="0" lang="en-US" sz="2000" b="1" i="0" u="none" strike="noStrike" kern="1200" cap="none" spc="0" normalizeH="0" baseline="0" noProof="0">
                <a:ln>
                  <a:noFill/>
                </a:ln>
                <a:solidFill>
                  <a:srgbClr val="00BFF2"/>
                </a:solidFill>
                <a:effectLst/>
                <a:uLnTx/>
                <a:uFillTx/>
                <a:latin typeface="Helvetica" panose="020B0403020202020204" pitchFamily="34" charset="0"/>
                <a:ea typeface="Times New Roman" panose="02020603050405020304" pitchFamily="18" charset="0"/>
                <a:cs typeface="+mn-cs"/>
              </a:rPr>
              <a:t>discover</a:t>
            </a: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 new insights that </a:t>
            </a:r>
            <a:r>
              <a:rPr kumimoji="0" lang="en-US" sz="2000" b="1" i="0" u="none" strike="noStrike" kern="1200" cap="none" spc="0" normalizeH="0" baseline="0" noProof="0">
                <a:ln>
                  <a:noFill/>
                </a:ln>
                <a:solidFill>
                  <a:srgbClr val="ED3C8D"/>
                </a:solidFill>
                <a:effectLst/>
                <a:uLnTx/>
                <a:uFillTx/>
                <a:latin typeface="Helvetica" panose="020B0403020202020204" pitchFamily="34" charset="0"/>
                <a:ea typeface="Times New Roman" panose="02020603050405020304" pitchFamily="18" charset="0"/>
                <a:cs typeface="Times New Roman" panose="02020603050405020304" pitchFamily="18" charset="0"/>
              </a:rPr>
              <a:t>transform</a:t>
            </a: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 the way marketers look at their media strategy.</a:t>
            </a:r>
            <a:endParaRPr kumimoji="0" lang="en-US" sz="2000" b="0"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15" name="TextBox 14">
            <a:extLst>
              <a:ext uri="{FF2B5EF4-FFF2-40B4-BE49-F238E27FC236}">
                <a16:creationId xmlns:a16="http://schemas.microsoft.com/office/drawing/2014/main" id="{875C49CF-247D-4943-AF3F-A3CBCDB56DAC}"/>
              </a:ext>
            </a:extLst>
          </p:cNvPr>
          <p:cNvSpPr txBox="1"/>
          <p:nvPr/>
        </p:nvSpPr>
        <p:spPr>
          <a:xfrm>
            <a:off x="2136968" y="4285640"/>
            <a:ext cx="9507739" cy="92333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We are committed to your business growth and proud to offer VAB members, brand marketers and agencies </a:t>
            </a:r>
            <a:r>
              <a:rPr kumimoji="0" lang="en-US" sz="1800" b="1" i="1"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complimentary access </a:t>
            </a:r>
            <a:r>
              <a:rPr kumimoji="0" lang="en-US" sz="1800" b="0" i="0"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to our continuously-growing Insights library. </a:t>
            </a:r>
            <a:r>
              <a:rPr kumimoji="0" lang="en-US" sz="1800" b="1" i="0"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Get immediate access </a:t>
            </a:r>
            <a:r>
              <a:rPr kumimoji="0" lang="en-US" sz="1800" b="0"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at </a:t>
            </a: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theVAB.com</a:t>
            </a: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a:t>
            </a:r>
            <a:endParaRPr kumimoji="0" lang="en-US" sz="1800" b="0"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mn-cs"/>
            </a:endParaRPr>
          </a:p>
        </p:txBody>
      </p:sp>
      <p:pic>
        <p:nvPicPr>
          <p:cNvPr id="3" name="Picture 2">
            <a:extLst>
              <a:ext uri="{FF2B5EF4-FFF2-40B4-BE49-F238E27FC236}">
                <a16:creationId xmlns:a16="http://schemas.microsoft.com/office/drawing/2014/main" id="{B00359E5-558D-4CFF-9331-8C374E19D5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3689" y="4177157"/>
            <a:ext cx="934320" cy="934320"/>
          </a:xfrm>
          <a:prstGeom prst="rect">
            <a:avLst/>
          </a:prstGeom>
        </p:spPr>
      </p:pic>
      <p:pic>
        <p:nvPicPr>
          <p:cNvPr id="20" name="Picture 19">
            <a:extLst>
              <a:ext uri="{FF2B5EF4-FFF2-40B4-BE49-F238E27FC236}">
                <a16:creationId xmlns:a16="http://schemas.microsoft.com/office/drawing/2014/main" id="{1EABB202-7144-43E6-9C7B-CBD54AE34E59}"/>
              </a:ext>
            </a:extLst>
          </p:cNvPr>
          <p:cNvPicPr>
            <a:picLocks noChangeAspect="1"/>
          </p:cNvPicPr>
          <p:nvPr/>
        </p:nvPicPr>
        <p:blipFill>
          <a:blip r:embed="rId4" cstate="screen">
            <a:clrChange>
              <a:clrFrom>
                <a:srgbClr val="00BFF2"/>
              </a:clrFrom>
              <a:clrTo>
                <a:srgbClr val="00BFF2">
                  <a:alpha val="0"/>
                </a:srgbClr>
              </a:clrTo>
            </a:clrChange>
            <a:extLst>
              <a:ext uri="{28A0092B-C50C-407E-A947-70E740481C1C}">
                <a14:useLocalDpi xmlns:a14="http://schemas.microsoft.com/office/drawing/2010/main"/>
              </a:ext>
            </a:extLst>
          </a:blip>
          <a:stretch>
            <a:fillRect/>
          </a:stretch>
        </p:blipFill>
        <p:spPr>
          <a:xfrm>
            <a:off x="7133475" y="24820"/>
            <a:ext cx="5058525" cy="2945125"/>
          </a:xfrm>
          <a:prstGeom prst="rect">
            <a:avLst/>
          </a:prstGeom>
        </p:spPr>
      </p:pic>
      <p:pic>
        <p:nvPicPr>
          <p:cNvPr id="7" name="Picture 6">
            <a:extLst>
              <a:ext uri="{FF2B5EF4-FFF2-40B4-BE49-F238E27FC236}">
                <a16:creationId xmlns:a16="http://schemas.microsoft.com/office/drawing/2014/main" id="{A84CC6EE-E4C0-C762-8A60-8EF83C00CEBE}"/>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r="-1"/>
          <a:stretch/>
        </p:blipFill>
        <p:spPr>
          <a:xfrm>
            <a:off x="483207" y="6518053"/>
            <a:ext cx="11708793" cy="350107"/>
          </a:xfrm>
          <a:prstGeom prst="rect">
            <a:avLst/>
          </a:prstGeom>
        </p:spPr>
      </p:pic>
      <p:sp>
        <p:nvSpPr>
          <p:cNvPr id="8" name="Slide Number Placeholder 5">
            <a:extLst>
              <a:ext uri="{FF2B5EF4-FFF2-40B4-BE49-F238E27FC236}">
                <a16:creationId xmlns:a16="http://schemas.microsoft.com/office/drawing/2014/main" id="{58C3BFB4-07EB-8A50-3983-277A53AF5470}"/>
              </a:ext>
            </a:extLst>
          </p:cNvPr>
          <p:cNvSpPr txBox="1">
            <a:spLocks/>
          </p:cNvSpPr>
          <p:nvPr/>
        </p:nvSpPr>
        <p:spPr>
          <a:xfrm>
            <a:off x="503714" y="658897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0" name="Rectangle 9">
            <a:extLst>
              <a:ext uri="{FF2B5EF4-FFF2-40B4-BE49-F238E27FC236}">
                <a16:creationId xmlns:a16="http://schemas.microsoft.com/office/drawing/2014/main" id="{3B417221-C291-8DC1-6FF0-EBCECEBF18E6}"/>
              </a:ext>
            </a:extLst>
          </p:cNvPr>
          <p:cNvSpPr/>
          <p:nvPr/>
        </p:nvSpPr>
        <p:spPr>
          <a:xfrm>
            <a:off x="483207" y="658596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2931891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B5530-F2A9-256D-6754-BC193BAE86A1}"/>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DC836EA5-36DC-33A0-981A-BE73C7DB458D}"/>
              </a:ext>
            </a:extLst>
          </p:cNvPr>
          <p:cNvSpPr/>
          <p:nvPr/>
        </p:nvSpPr>
        <p:spPr>
          <a:xfrm>
            <a:off x="311286" y="440921"/>
            <a:ext cx="11615672"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ED3C8D"/>
                </a:solidFill>
                <a:effectLst/>
                <a:uLnTx/>
                <a:uFillTx/>
                <a:latin typeface="Helvetica" panose="020B0604020202020204" pitchFamily="34" charset="0"/>
                <a:ea typeface="Calibri" panose="020F0502020204030204" pitchFamily="34" charset="0"/>
                <a:cs typeface="Arial" panose="020B0604020202020204" pitchFamily="34" charset="0"/>
              </a:rPr>
              <a:t>Connected devices continue to expand</a:t>
            </a:r>
            <a:r>
              <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Calibri" panose="020F0502020204030204" pitchFamily="34" charset="0"/>
                <a:cs typeface="Arial" panose="020B0604020202020204" pitchFamily="34" charset="0"/>
              </a:rPr>
              <a:t> as they increasingly integrate into all aspects of our lives</a:t>
            </a:r>
            <a:endParaRPr kumimoji="0" lang="en-US" sz="2600" b="0" i="0" u="none" strike="noStrike" kern="1200" cap="none" spc="0" normalizeH="0" baseline="0" noProof="0">
              <a:ln>
                <a:noFill/>
              </a:ln>
              <a:solidFill>
                <a:srgbClr val="1B1464"/>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1A40A8A3-5F2F-F94D-D44B-89062C379411}"/>
              </a:ext>
            </a:extLst>
          </p:cNvPr>
          <p:cNvSpPr>
            <a:spLocks noGrp="1" noRot="1" noMove="1" noResize="1" noEditPoints="1" noAdjustHandles="1" noChangeArrowheads="1" noChangeShapeType="1"/>
          </p:cNvSpPr>
          <p:nvPr/>
        </p:nvSpPr>
        <p:spPr>
          <a:xfrm>
            <a:off x="0" y="168501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C39476CE-29A5-9D4F-C37E-235A2527CAD0}"/>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6" name="Slide Number Placeholder 5">
            <a:extLst>
              <a:ext uri="{FF2B5EF4-FFF2-40B4-BE49-F238E27FC236}">
                <a16:creationId xmlns:a16="http://schemas.microsoft.com/office/drawing/2014/main" id="{4CECA510-FEF2-CA7B-B86D-A15BA1838EF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7" name="Rectangle 6">
            <a:extLst>
              <a:ext uri="{FF2B5EF4-FFF2-40B4-BE49-F238E27FC236}">
                <a16:creationId xmlns:a16="http://schemas.microsoft.com/office/drawing/2014/main" id="{9FB806D6-34D3-C997-64F5-BD5B7110ADEC}"/>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22" name="Rectangle: Rounded Corners 21">
            <a:hlinkClick r:id="rId3" action="ppaction://hlinksldjump"/>
            <a:extLst>
              <a:ext uri="{FF2B5EF4-FFF2-40B4-BE49-F238E27FC236}">
                <a16:creationId xmlns:a16="http://schemas.microsoft.com/office/drawing/2014/main" id="{1664D96B-AE2E-5A8E-2650-703E1D28F343}"/>
              </a:ext>
            </a:extLst>
          </p:cNvPr>
          <p:cNvSpPr/>
          <p:nvPr/>
        </p:nvSpPr>
        <p:spPr>
          <a:xfrm>
            <a:off x="180651" y="2466106"/>
            <a:ext cx="1422631" cy="1597181"/>
          </a:xfrm>
          <a:prstGeom prst="roundRect">
            <a:avLst/>
          </a:prstGeom>
          <a:solidFill>
            <a:srgbClr val="FFFFFF"/>
          </a:solidFill>
          <a:ln w="19050">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 name="Picture 39" descr="A computer screen with a wifi signal&#10;&#10;Description automatically generated">
            <a:extLst>
              <a:ext uri="{FF2B5EF4-FFF2-40B4-BE49-F238E27FC236}">
                <a16:creationId xmlns:a16="http://schemas.microsoft.com/office/drawing/2014/main" id="{C0B2D296-DDC1-6A6C-5100-7DF5B974AD9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04555" y="2813979"/>
            <a:ext cx="974822" cy="930357"/>
          </a:xfrm>
          <a:prstGeom prst="rect">
            <a:avLst/>
          </a:prstGeom>
        </p:spPr>
      </p:pic>
      <p:sp>
        <p:nvSpPr>
          <p:cNvPr id="30" name="Rectangle: Rounded Corners 29">
            <a:hlinkClick r:id="rId5" action="ppaction://hlinksldjump"/>
            <a:extLst>
              <a:ext uri="{FF2B5EF4-FFF2-40B4-BE49-F238E27FC236}">
                <a16:creationId xmlns:a16="http://schemas.microsoft.com/office/drawing/2014/main" id="{A40C9C3F-5DC1-6A03-5AE1-617B1714C03C}"/>
              </a:ext>
            </a:extLst>
          </p:cNvPr>
          <p:cNvSpPr/>
          <p:nvPr/>
        </p:nvSpPr>
        <p:spPr>
          <a:xfrm>
            <a:off x="8881280" y="4667461"/>
            <a:ext cx="1422631" cy="1604184"/>
          </a:xfrm>
          <a:prstGeom prst="roundRect">
            <a:avLst/>
          </a:prstGeom>
          <a:solidFill>
            <a:srgbClr val="FFFFFF"/>
          </a:solidFill>
          <a:ln w="19050">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4" name="Picture 53" descr="A blue car with a location pin on it&#10;&#10;Description automatically generated">
            <a:extLst>
              <a:ext uri="{FF2B5EF4-FFF2-40B4-BE49-F238E27FC236}">
                <a16:creationId xmlns:a16="http://schemas.microsoft.com/office/drawing/2014/main" id="{49B88A43-9273-C4E8-4267-E2A7D587D650}"/>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135749" y="4957980"/>
            <a:ext cx="974822" cy="930357"/>
          </a:xfrm>
          <a:prstGeom prst="rect">
            <a:avLst/>
          </a:prstGeom>
        </p:spPr>
      </p:pic>
      <p:sp>
        <p:nvSpPr>
          <p:cNvPr id="15" name="Rectangle: Rounded Corners 14">
            <a:hlinkClick r:id="rId7" action="ppaction://hlinksldjump"/>
            <a:extLst>
              <a:ext uri="{FF2B5EF4-FFF2-40B4-BE49-F238E27FC236}">
                <a16:creationId xmlns:a16="http://schemas.microsoft.com/office/drawing/2014/main" id="{815A0DC6-C694-AEEF-16F0-2E84A1CA50C5}"/>
              </a:ext>
            </a:extLst>
          </p:cNvPr>
          <p:cNvSpPr/>
          <p:nvPr/>
        </p:nvSpPr>
        <p:spPr>
          <a:xfrm>
            <a:off x="1972024" y="2466106"/>
            <a:ext cx="1422631" cy="1597181"/>
          </a:xfrm>
          <a:prstGeom prst="roundRect">
            <a:avLst/>
          </a:prstGeom>
          <a:solidFill>
            <a:srgbClr val="FFFFFF"/>
          </a:solidFill>
          <a:ln w="19050">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3" name="Picture 42" descr="A blue and white cell phone&#10;&#10;Description automatically generated">
            <a:extLst>
              <a:ext uri="{FF2B5EF4-FFF2-40B4-BE49-F238E27FC236}">
                <a16:creationId xmlns:a16="http://schemas.microsoft.com/office/drawing/2014/main" id="{83E1B251-4011-988F-0C75-23B19AC91E00}"/>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2218469" y="2863426"/>
            <a:ext cx="929740" cy="887330"/>
          </a:xfrm>
          <a:prstGeom prst="rect">
            <a:avLst/>
          </a:prstGeom>
        </p:spPr>
      </p:pic>
      <p:sp>
        <p:nvSpPr>
          <p:cNvPr id="23" name="Rectangle: Rounded Corners 22">
            <a:hlinkClick r:id="rId9" action="ppaction://hlinksldjump"/>
            <a:extLst>
              <a:ext uri="{FF2B5EF4-FFF2-40B4-BE49-F238E27FC236}">
                <a16:creationId xmlns:a16="http://schemas.microsoft.com/office/drawing/2014/main" id="{9D9F0370-0AAD-C334-E0E6-7EDE6C2309EA}"/>
              </a:ext>
            </a:extLst>
          </p:cNvPr>
          <p:cNvSpPr/>
          <p:nvPr/>
        </p:nvSpPr>
        <p:spPr>
          <a:xfrm>
            <a:off x="203519" y="4674464"/>
            <a:ext cx="1422631" cy="1597181"/>
          </a:xfrm>
          <a:prstGeom prst="roundRect">
            <a:avLst/>
          </a:prstGeom>
          <a:solidFill>
            <a:srgbClr val="FFFFFF"/>
          </a:solidFill>
          <a:ln w="19050">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8" name="Picture 57" descr="A device with a temperature&#10;&#10;Description automatically generated">
            <a:extLst>
              <a:ext uri="{FF2B5EF4-FFF2-40B4-BE49-F238E27FC236}">
                <a16:creationId xmlns:a16="http://schemas.microsoft.com/office/drawing/2014/main" id="{9E903DAF-E7A2-D775-E669-6CA83D8B9A01}"/>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505785" y="5006473"/>
            <a:ext cx="887862" cy="847363"/>
          </a:xfrm>
          <a:prstGeom prst="rect">
            <a:avLst/>
          </a:prstGeom>
        </p:spPr>
      </p:pic>
      <p:sp>
        <p:nvSpPr>
          <p:cNvPr id="16" name="Rectangle: Rounded Corners 15">
            <a:hlinkClick r:id="rId11" action="ppaction://hlinksldjump"/>
            <a:extLst>
              <a:ext uri="{FF2B5EF4-FFF2-40B4-BE49-F238E27FC236}">
                <a16:creationId xmlns:a16="http://schemas.microsoft.com/office/drawing/2014/main" id="{D31BE5A6-56A6-3AD0-8C71-9746878BDB15}"/>
              </a:ext>
            </a:extLst>
          </p:cNvPr>
          <p:cNvSpPr/>
          <p:nvPr/>
        </p:nvSpPr>
        <p:spPr>
          <a:xfrm>
            <a:off x="3689019" y="2466106"/>
            <a:ext cx="1422631" cy="1597181"/>
          </a:xfrm>
          <a:prstGeom prst="roundRect">
            <a:avLst/>
          </a:prstGeom>
          <a:solidFill>
            <a:srgbClr val="FFFFFF"/>
          </a:solidFill>
          <a:ln w="19050">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4" name="Picture 43" descr="A computer with a blue screen&#10;&#10;Description automatically generated">
            <a:extLst>
              <a:ext uri="{FF2B5EF4-FFF2-40B4-BE49-F238E27FC236}">
                <a16:creationId xmlns:a16="http://schemas.microsoft.com/office/drawing/2014/main" id="{95EFCC91-2562-79D0-D66C-E38B3BEC9A02}"/>
              </a:ext>
            </a:extLst>
          </p:cNvPr>
          <p:cNvPicPr>
            <a:picLocks noChangeAspect="1"/>
          </p:cNvPicPr>
          <p:nvPr/>
        </p:nvPicPr>
        <p:blipFill rotWithShape="1">
          <a:blip r:embed="rId12" cstate="hqprint">
            <a:extLst>
              <a:ext uri="{28A0092B-C50C-407E-A947-70E740481C1C}">
                <a14:useLocalDpi xmlns:a14="http://schemas.microsoft.com/office/drawing/2010/main"/>
              </a:ext>
            </a:extLst>
          </a:blip>
          <a:srcRect/>
          <a:stretch/>
        </p:blipFill>
        <p:spPr>
          <a:xfrm>
            <a:off x="3870336" y="2875392"/>
            <a:ext cx="1059997" cy="840393"/>
          </a:xfrm>
          <a:prstGeom prst="rect">
            <a:avLst/>
          </a:prstGeom>
        </p:spPr>
      </p:pic>
      <p:sp>
        <p:nvSpPr>
          <p:cNvPr id="25" name="Rectangle: Rounded Corners 24">
            <a:hlinkClick r:id="rId13" action="ppaction://hlinksldjump"/>
            <a:extLst>
              <a:ext uri="{FF2B5EF4-FFF2-40B4-BE49-F238E27FC236}">
                <a16:creationId xmlns:a16="http://schemas.microsoft.com/office/drawing/2014/main" id="{9E25F0B1-6480-2F12-93F4-F3334DD41885}"/>
              </a:ext>
            </a:extLst>
          </p:cNvPr>
          <p:cNvSpPr/>
          <p:nvPr/>
        </p:nvSpPr>
        <p:spPr>
          <a:xfrm>
            <a:off x="1974787" y="4674464"/>
            <a:ext cx="1422631" cy="1597181"/>
          </a:xfrm>
          <a:prstGeom prst="roundRect">
            <a:avLst/>
          </a:prstGeom>
          <a:solidFill>
            <a:srgbClr val="FFFFFF"/>
          </a:solidFill>
          <a:ln w="19050">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2" name="Picture 61" descr="A device with a bell on it&#10;&#10;Description automatically generated">
            <a:extLst>
              <a:ext uri="{FF2B5EF4-FFF2-40B4-BE49-F238E27FC236}">
                <a16:creationId xmlns:a16="http://schemas.microsoft.com/office/drawing/2014/main" id="{5FCFEDE1-16B4-E14E-7B38-B496B3807818}"/>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2195430" y="5034388"/>
            <a:ext cx="974824" cy="930358"/>
          </a:xfrm>
          <a:prstGeom prst="rect">
            <a:avLst/>
          </a:prstGeom>
        </p:spPr>
      </p:pic>
      <p:sp>
        <p:nvSpPr>
          <p:cNvPr id="18" name="Rectangle: Rounded Corners 17">
            <a:hlinkClick r:id="rId15" action="ppaction://hlinksldjump"/>
            <a:extLst>
              <a:ext uri="{FF2B5EF4-FFF2-40B4-BE49-F238E27FC236}">
                <a16:creationId xmlns:a16="http://schemas.microsoft.com/office/drawing/2014/main" id="{29456F34-CA17-7CC3-88E0-173D89958FFD}"/>
              </a:ext>
            </a:extLst>
          </p:cNvPr>
          <p:cNvSpPr/>
          <p:nvPr/>
        </p:nvSpPr>
        <p:spPr>
          <a:xfrm>
            <a:off x="7173723" y="2466106"/>
            <a:ext cx="1422631" cy="1597181"/>
          </a:xfrm>
          <a:prstGeom prst="roundRect">
            <a:avLst/>
          </a:prstGeom>
          <a:solidFill>
            <a:srgbClr val="FFFFFF"/>
          </a:solidFill>
          <a:ln w="19050">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6" name="Picture 45" descr="A blue and white game controller&#10;&#10;Description automatically generated">
            <a:extLst>
              <a:ext uri="{FF2B5EF4-FFF2-40B4-BE49-F238E27FC236}">
                <a16:creationId xmlns:a16="http://schemas.microsoft.com/office/drawing/2014/main" id="{77C47F3E-87EB-EF52-0E67-B39131683233}"/>
              </a:ext>
            </a:extLst>
          </p:cNvPr>
          <p:cNvPicPr>
            <a:picLocks noChangeAspect="1"/>
          </p:cNvPicPr>
          <p:nvPr/>
        </p:nvPicPr>
        <p:blipFill>
          <a:blip r:embed="rId16" cstate="hqprint">
            <a:extLst>
              <a:ext uri="{28A0092B-C50C-407E-A947-70E740481C1C}">
                <a14:useLocalDpi xmlns:a14="http://schemas.microsoft.com/office/drawing/2010/main"/>
              </a:ext>
            </a:extLst>
          </a:blip>
          <a:stretch>
            <a:fillRect/>
          </a:stretch>
        </p:blipFill>
        <p:spPr>
          <a:xfrm>
            <a:off x="7429267" y="2911765"/>
            <a:ext cx="911543" cy="869964"/>
          </a:xfrm>
          <a:prstGeom prst="rect">
            <a:avLst/>
          </a:prstGeom>
        </p:spPr>
      </p:pic>
      <p:sp>
        <p:nvSpPr>
          <p:cNvPr id="26" name="Rectangle: Rounded Corners 25">
            <a:hlinkClick r:id="rId17" action="ppaction://hlinksldjump"/>
            <a:extLst>
              <a:ext uri="{FF2B5EF4-FFF2-40B4-BE49-F238E27FC236}">
                <a16:creationId xmlns:a16="http://schemas.microsoft.com/office/drawing/2014/main" id="{622588B8-A933-4A5C-3D88-C3785EB1C9A7}"/>
              </a:ext>
            </a:extLst>
          </p:cNvPr>
          <p:cNvSpPr/>
          <p:nvPr/>
        </p:nvSpPr>
        <p:spPr>
          <a:xfrm>
            <a:off x="10653559" y="2466106"/>
            <a:ext cx="1422631" cy="1597181"/>
          </a:xfrm>
          <a:prstGeom prst="roundRect">
            <a:avLst/>
          </a:prstGeom>
          <a:solidFill>
            <a:srgbClr val="FFFFFF"/>
          </a:solidFill>
          <a:ln w="19050">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4" name="Picture 63" descr="A house with solar panels and a light bulb&#10;&#10;Description automatically generated">
            <a:extLst>
              <a:ext uri="{FF2B5EF4-FFF2-40B4-BE49-F238E27FC236}">
                <a16:creationId xmlns:a16="http://schemas.microsoft.com/office/drawing/2014/main" id="{72234EE3-9B73-6503-EFE8-8FAFCF01AEC5}"/>
              </a:ext>
            </a:extLst>
          </p:cNvPr>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10881419" y="2802363"/>
            <a:ext cx="986539" cy="941539"/>
          </a:xfrm>
          <a:prstGeom prst="rect">
            <a:avLst/>
          </a:prstGeom>
        </p:spPr>
      </p:pic>
      <p:sp>
        <p:nvSpPr>
          <p:cNvPr id="19" name="Rectangle: Rounded Corners 18">
            <a:hlinkClick r:id="rId19" action="ppaction://hlinksldjump"/>
            <a:extLst>
              <a:ext uri="{FF2B5EF4-FFF2-40B4-BE49-F238E27FC236}">
                <a16:creationId xmlns:a16="http://schemas.microsoft.com/office/drawing/2014/main" id="{AABA1F99-2DA9-3D18-848A-C4831ABC4086}"/>
              </a:ext>
            </a:extLst>
          </p:cNvPr>
          <p:cNvSpPr/>
          <p:nvPr/>
        </p:nvSpPr>
        <p:spPr>
          <a:xfrm>
            <a:off x="8918794" y="2466106"/>
            <a:ext cx="1422631" cy="1597181"/>
          </a:xfrm>
          <a:prstGeom prst="roundRect">
            <a:avLst/>
          </a:prstGeom>
          <a:solidFill>
            <a:srgbClr val="FFFFFF"/>
          </a:solidFill>
          <a:ln w="19050">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8" name="Picture 47" descr="A blue and white device with buttons&#10;&#10;Description automatically generated">
            <a:extLst>
              <a:ext uri="{FF2B5EF4-FFF2-40B4-BE49-F238E27FC236}">
                <a16:creationId xmlns:a16="http://schemas.microsoft.com/office/drawing/2014/main" id="{B566C22B-AE9E-60C2-9072-0840F880FB50}"/>
              </a:ext>
            </a:extLst>
          </p:cNvPr>
          <p:cNvPicPr>
            <a:picLocks noChangeAspect="1"/>
          </p:cNvPicPr>
          <p:nvPr/>
        </p:nvPicPr>
        <p:blipFill>
          <a:blip r:embed="rId20" cstate="hqprint">
            <a:extLst>
              <a:ext uri="{28A0092B-C50C-407E-A947-70E740481C1C}">
                <a14:useLocalDpi xmlns:a14="http://schemas.microsoft.com/office/drawing/2010/main"/>
              </a:ext>
            </a:extLst>
          </a:blip>
          <a:stretch>
            <a:fillRect/>
          </a:stretch>
        </p:blipFill>
        <p:spPr>
          <a:xfrm>
            <a:off x="9191058" y="2927722"/>
            <a:ext cx="878101" cy="838048"/>
          </a:xfrm>
          <a:prstGeom prst="rect">
            <a:avLst/>
          </a:prstGeom>
        </p:spPr>
      </p:pic>
      <p:sp>
        <p:nvSpPr>
          <p:cNvPr id="27" name="Rectangle: Rounded Corners 26">
            <a:hlinkClick r:id="rId21" action="ppaction://hlinksldjump"/>
            <a:extLst>
              <a:ext uri="{FF2B5EF4-FFF2-40B4-BE49-F238E27FC236}">
                <a16:creationId xmlns:a16="http://schemas.microsoft.com/office/drawing/2014/main" id="{93EFA120-FD32-00E8-99E9-5F9144CF59B0}"/>
              </a:ext>
            </a:extLst>
          </p:cNvPr>
          <p:cNvSpPr/>
          <p:nvPr/>
        </p:nvSpPr>
        <p:spPr>
          <a:xfrm>
            <a:off x="10648028" y="4674464"/>
            <a:ext cx="1422631" cy="1597181"/>
          </a:xfrm>
          <a:prstGeom prst="roundRect">
            <a:avLst/>
          </a:prstGeom>
          <a:solidFill>
            <a:srgbClr val="FFFFFF"/>
          </a:solidFill>
          <a:ln w="19050">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6" name="Picture 65" descr="A whiteboard with a blue screen&#10;&#10;Description automatically generated">
            <a:extLst>
              <a:ext uri="{FF2B5EF4-FFF2-40B4-BE49-F238E27FC236}">
                <a16:creationId xmlns:a16="http://schemas.microsoft.com/office/drawing/2014/main" id="{1D6CF4DC-F246-EC06-48CC-F7EA8810D275}"/>
              </a:ext>
            </a:extLst>
          </p:cNvPr>
          <p:cNvPicPr>
            <a:picLocks noChangeAspect="1"/>
          </p:cNvPicPr>
          <p:nvPr/>
        </p:nvPicPr>
        <p:blipFill>
          <a:blip r:embed="rId22" cstate="print">
            <a:extLst>
              <a:ext uri="{28A0092B-C50C-407E-A947-70E740481C1C}">
                <a14:useLocalDpi xmlns:a14="http://schemas.microsoft.com/office/drawing/2010/main"/>
              </a:ext>
            </a:extLst>
          </a:blip>
          <a:stretch>
            <a:fillRect/>
          </a:stretch>
        </p:blipFill>
        <p:spPr>
          <a:xfrm>
            <a:off x="10871931" y="4997104"/>
            <a:ext cx="974824" cy="930358"/>
          </a:xfrm>
          <a:prstGeom prst="rect">
            <a:avLst/>
          </a:prstGeom>
        </p:spPr>
      </p:pic>
      <p:sp>
        <p:nvSpPr>
          <p:cNvPr id="85" name="TextBox 84">
            <a:extLst>
              <a:ext uri="{FF2B5EF4-FFF2-40B4-BE49-F238E27FC236}">
                <a16:creationId xmlns:a16="http://schemas.microsoft.com/office/drawing/2014/main" id="{8D71570C-A5B9-DE16-9FFF-99274F9DD0C9}"/>
              </a:ext>
            </a:extLst>
          </p:cNvPr>
          <p:cNvSpPr txBox="1"/>
          <p:nvPr/>
        </p:nvSpPr>
        <p:spPr>
          <a:xfrm>
            <a:off x="10394612" y="4109786"/>
            <a:ext cx="186728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Place-Based </a:t>
            </a:r>
            <a:br>
              <a:rPr kumimoji="0" lang="en-US" sz="1400" b="1" i="0"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br>
            <a:r>
              <a:rPr kumimoji="0" lang="en-US" sz="1400" b="1" i="0"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Video Screens</a:t>
            </a:r>
          </a:p>
        </p:txBody>
      </p:sp>
      <p:sp>
        <p:nvSpPr>
          <p:cNvPr id="20" name="Rectangle: Rounded Corners 19">
            <a:hlinkClick r:id="rId23" action="ppaction://hlinksldjump"/>
            <a:extLst>
              <a:ext uri="{FF2B5EF4-FFF2-40B4-BE49-F238E27FC236}">
                <a16:creationId xmlns:a16="http://schemas.microsoft.com/office/drawing/2014/main" id="{0C771096-68EE-75EA-8068-B2E752186E22}"/>
              </a:ext>
            </a:extLst>
          </p:cNvPr>
          <p:cNvSpPr/>
          <p:nvPr/>
        </p:nvSpPr>
        <p:spPr>
          <a:xfrm>
            <a:off x="5389910" y="4674464"/>
            <a:ext cx="1422631" cy="1597181"/>
          </a:xfrm>
          <a:prstGeom prst="roundRect">
            <a:avLst/>
          </a:prstGeom>
          <a:solidFill>
            <a:srgbClr val="FFFFFF"/>
          </a:solidFill>
          <a:ln w="19050">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0" name="Picture 49" descr="A blue and white goggles&#10;&#10;Description automatically generated">
            <a:extLst>
              <a:ext uri="{FF2B5EF4-FFF2-40B4-BE49-F238E27FC236}">
                <a16:creationId xmlns:a16="http://schemas.microsoft.com/office/drawing/2014/main" id="{78B33A88-AFE5-A8F0-F2E6-8C7B8E0553CA}"/>
              </a:ext>
            </a:extLst>
          </p:cNvPr>
          <p:cNvPicPr>
            <a:picLocks noChangeAspect="1"/>
          </p:cNvPicPr>
          <p:nvPr/>
        </p:nvPicPr>
        <p:blipFill>
          <a:blip r:embed="rId24" cstate="print">
            <a:extLst>
              <a:ext uri="{28A0092B-C50C-407E-A947-70E740481C1C}">
                <a14:useLocalDpi xmlns:a14="http://schemas.microsoft.com/office/drawing/2010/main"/>
              </a:ext>
            </a:extLst>
          </a:blip>
          <a:stretch>
            <a:fillRect/>
          </a:stretch>
        </p:blipFill>
        <p:spPr>
          <a:xfrm>
            <a:off x="5631632" y="5103452"/>
            <a:ext cx="939186" cy="896346"/>
          </a:xfrm>
          <a:prstGeom prst="rect">
            <a:avLst/>
          </a:prstGeom>
        </p:spPr>
      </p:pic>
      <p:sp>
        <p:nvSpPr>
          <p:cNvPr id="78" name="TextBox 77">
            <a:extLst>
              <a:ext uri="{FF2B5EF4-FFF2-40B4-BE49-F238E27FC236}">
                <a16:creationId xmlns:a16="http://schemas.microsoft.com/office/drawing/2014/main" id="{B70552D2-B995-BC32-5547-460174439330}"/>
              </a:ext>
            </a:extLst>
          </p:cNvPr>
          <p:cNvSpPr txBox="1"/>
          <p:nvPr/>
        </p:nvSpPr>
        <p:spPr>
          <a:xfrm>
            <a:off x="5098201" y="4325229"/>
            <a:ext cx="195440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AR / VR Headsets</a:t>
            </a:r>
          </a:p>
        </p:txBody>
      </p:sp>
      <p:sp>
        <p:nvSpPr>
          <p:cNvPr id="21" name="Rectangle: Rounded Corners 20">
            <a:hlinkClick r:id="rId25" action="ppaction://hlinksldjump"/>
            <a:extLst>
              <a:ext uri="{FF2B5EF4-FFF2-40B4-BE49-F238E27FC236}">
                <a16:creationId xmlns:a16="http://schemas.microsoft.com/office/drawing/2014/main" id="{242440DC-4125-2A68-5E19-D5AE83C75D91}"/>
              </a:ext>
            </a:extLst>
          </p:cNvPr>
          <p:cNvSpPr/>
          <p:nvPr/>
        </p:nvSpPr>
        <p:spPr>
          <a:xfrm>
            <a:off x="7200174" y="4674464"/>
            <a:ext cx="1422631" cy="1597181"/>
          </a:xfrm>
          <a:prstGeom prst="roundRect">
            <a:avLst/>
          </a:prstGeom>
          <a:solidFill>
            <a:srgbClr val="FFFFFF"/>
          </a:solidFill>
          <a:ln w="19050">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2" name="Picture 51" descr="A blue and pink goggles with a wifi symbol&#10;&#10;Description automatically generated">
            <a:extLst>
              <a:ext uri="{FF2B5EF4-FFF2-40B4-BE49-F238E27FC236}">
                <a16:creationId xmlns:a16="http://schemas.microsoft.com/office/drawing/2014/main" id="{0DA64F43-7503-45C6-AB49-D997CB8B50E3}"/>
              </a:ext>
            </a:extLst>
          </p:cNvPr>
          <p:cNvPicPr>
            <a:picLocks noChangeAspect="1"/>
          </p:cNvPicPr>
          <p:nvPr/>
        </p:nvPicPr>
        <p:blipFill>
          <a:blip r:embed="rId26" cstate="print">
            <a:extLst>
              <a:ext uri="{28A0092B-C50C-407E-A947-70E740481C1C}">
                <a14:useLocalDpi xmlns:a14="http://schemas.microsoft.com/office/drawing/2010/main"/>
              </a:ext>
            </a:extLst>
          </a:blip>
          <a:stretch>
            <a:fillRect/>
          </a:stretch>
        </p:blipFill>
        <p:spPr>
          <a:xfrm>
            <a:off x="7431105" y="4993693"/>
            <a:ext cx="960768" cy="916943"/>
          </a:xfrm>
          <a:prstGeom prst="rect">
            <a:avLst/>
          </a:prstGeom>
        </p:spPr>
      </p:pic>
      <p:sp>
        <p:nvSpPr>
          <p:cNvPr id="79" name="TextBox 78">
            <a:extLst>
              <a:ext uri="{FF2B5EF4-FFF2-40B4-BE49-F238E27FC236}">
                <a16:creationId xmlns:a16="http://schemas.microsoft.com/office/drawing/2014/main" id="{0ACF6A18-F695-E28E-F788-C3BC04D7243A}"/>
              </a:ext>
            </a:extLst>
          </p:cNvPr>
          <p:cNvSpPr txBox="1"/>
          <p:nvPr/>
        </p:nvSpPr>
        <p:spPr>
          <a:xfrm>
            <a:off x="7173723" y="4325229"/>
            <a:ext cx="141706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Smart Glasses</a:t>
            </a:r>
          </a:p>
        </p:txBody>
      </p:sp>
      <p:sp>
        <p:nvSpPr>
          <p:cNvPr id="24" name="Rectangle: Rounded Corners 23">
            <a:hlinkClick r:id="rId27" action="ppaction://hlinksldjump"/>
            <a:extLst>
              <a:ext uri="{FF2B5EF4-FFF2-40B4-BE49-F238E27FC236}">
                <a16:creationId xmlns:a16="http://schemas.microsoft.com/office/drawing/2014/main" id="{C4539760-1464-F4C3-EAF0-50DF55FBA1D1}"/>
              </a:ext>
            </a:extLst>
          </p:cNvPr>
          <p:cNvSpPr/>
          <p:nvPr/>
        </p:nvSpPr>
        <p:spPr>
          <a:xfrm>
            <a:off x="3675570" y="4674464"/>
            <a:ext cx="1422631" cy="1597181"/>
          </a:xfrm>
          <a:prstGeom prst="roundRect">
            <a:avLst/>
          </a:prstGeom>
          <a:solidFill>
            <a:srgbClr val="FFFFFF"/>
          </a:solidFill>
          <a:ln w="19050">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TextBox 81">
            <a:extLst>
              <a:ext uri="{FF2B5EF4-FFF2-40B4-BE49-F238E27FC236}">
                <a16:creationId xmlns:a16="http://schemas.microsoft.com/office/drawing/2014/main" id="{62D3E99F-DD6F-056C-C1D2-C608CDDEE794}"/>
              </a:ext>
            </a:extLst>
          </p:cNvPr>
          <p:cNvSpPr txBox="1"/>
          <p:nvPr/>
        </p:nvSpPr>
        <p:spPr>
          <a:xfrm>
            <a:off x="3675570" y="4325229"/>
            <a:ext cx="136881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Wearables</a:t>
            </a:r>
          </a:p>
        </p:txBody>
      </p:sp>
      <p:pic>
        <p:nvPicPr>
          <p:cNvPr id="34" name="Picture 33" descr="A blue and yellow digital watch&#10;&#10;Description automatically generated">
            <a:extLst>
              <a:ext uri="{FF2B5EF4-FFF2-40B4-BE49-F238E27FC236}">
                <a16:creationId xmlns:a16="http://schemas.microsoft.com/office/drawing/2014/main" id="{8C875006-E30E-E36F-B327-E0EBC2428424}"/>
              </a:ext>
            </a:extLst>
          </p:cNvPr>
          <p:cNvPicPr>
            <a:picLocks noChangeAspect="1"/>
          </p:cNvPicPr>
          <p:nvPr/>
        </p:nvPicPr>
        <p:blipFill>
          <a:blip r:embed="rId28" cstate="print">
            <a:extLst>
              <a:ext uri="{28A0092B-C50C-407E-A947-70E740481C1C}">
                <a14:useLocalDpi xmlns:a14="http://schemas.microsoft.com/office/drawing/2010/main"/>
              </a:ext>
            </a:extLst>
          </a:blip>
          <a:stretch>
            <a:fillRect/>
          </a:stretch>
        </p:blipFill>
        <p:spPr>
          <a:xfrm>
            <a:off x="3900311" y="4976801"/>
            <a:ext cx="973145" cy="928756"/>
          </a:xfrm>
          <a:prstGeom prst="rect">
            <a:avLst/>
          </a:prstGeom>
        </p:spPr>
      </p:pic>
      <p:sp>
        <p:nvSpPr>
          <p:cNvPr id="53" name="TextBox 52">
            <a:extLst>
              <a:ext uri="{FF2B5EF4-FFF2-40B4-BE49-F238E27FC236}">
                <a16:creationId xmlns:a16="http://schemas.microsoft.com/office/drawing/2014/main" id="{6032BE71-5260-DE75-C423-0CCEFB452A05}"/>
              </a:ext>
            </a:extLst>
          </p:cNvPr>
          <p:cNvSpPr txBox="1"/>
          <p:nvPr/>
        </p:nvSpPr>
        <p:spPr>
          <a:xfrm>
            <a:off x="1202864" y="6264504"/>
            <a:ext cx="9786273"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srgbClr val="1B1464"/>
                </a:solidFill>
                <a:effectLst/>
                <a:uLnTx/>
                <a:uFillTx/>
                <a:latin typeface="Helvetica" panose="020B0403020202020204" pitchFamily="34" charset="0"/>
                <a:ea typeface="+mn-ea"/>
                <a:cs typeface="+mn-cs"/>
              </a:rPr>
              <a:t>Click through a box above to be brought directly to the appropriate slide</a:t>
            </a:r>
          </a:p>
        </p:txBody>
      </p:sp>
      <p:sp>
        <p:nvSpPr>
          <p:cNvPr id="8" name="Rectangle: Rounded Corners 7">
            <a:hlinkClick r:id="rId29" action="ppaction://hlinksldjump"/>
            <a:extLst>
              <a:ext uri="{FF2B5EF4-FFF2-40B4-BE49-F238E27FC236}">
                <a16:creationId xmlns:a16="http://schemas.microsoft.com/office/drawing/2014/main" id="{9DCF4179-192B-AC5B-07D7-8B6242880D8F}"/>
              </a:ext>
            </a:extLst>
          </p:cNvPr>
          <p:cNvSpPr/>
          <p:nvPr/>
        </p:nvSpPr>
        <p:spPr>
          <a:xfrm>
            <a:off x="5406014" y="2459103"/>
            <a:ext cx="1422631" cy="1604184"/>
          </a:xfrm>
          <a:prstGeom prst="roundRect">
            <a:avLst/>
          </a:prstGeom>
          <a:solidFill>
            <a:srgbClr val="FFFFFF"/>
          </a:solidFill>
          <a:ln w="19050">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5" name="Picture 44" descr="A hand holding a tablet&#10;&#10;Description automatically generated">
            <a:extLst>
              <a:ext uri="{FF2B5EF4-FFF2-40B4-BE49-F238E27FC236}">
                <a16:creationId xmlns:a16="http://schemas.microsoft.com/office/drawing/2014/main" id="{53CAA794-1E46-A108-DF3E-F5DC525C4555}"/>
              </a:ext>
            </a:extLst>
          </p:cNvPr>
          <p:cNvPicPr>
            <a:picLocks noChangeAspect="1"/>
          </p:cNvPicPr>
          <p:nvPr/>
        </p:nvPicPr>
        <p:blipFill>
          <a:blip r:embed="rId30" cstate="hqprint">
            <a:extLst>
              <a:ext uri="{28A0092B-C50C-407E-A947-70E740481C1C}">
                <a14:useLocalDpi xmlns:a14="http://schemas.microsoft.com/office/drawing/2010/main"/>
              </a:ext>
            </a:extLst>
          </a:blip>
          <a:stretch>
            <a:fillRect/>
          </a:stretch>
        </p:blipFill>
        <p:spPr>
          <a:xfrm>
            <a:off x="5677050" y="2875392"/>
            <a:ext cx="880559" cy="840393"/>
          </a:xfrm>
          <a:prstGeom prst="rect">
            <a:avLst/>
          </a:prstGeom>
        </p:spPr>
      </p:pic>
      <p:sp>
        <p:nvSpPr>
          <p:cNvPr id="107" name="TextBox 106">
            <a:extLst>
              <a:ext uri="{FF2B5EF4-FFF2-40B4-BE49-F238E27FC236}">
                <a16:creationId xmlns:a16="http://schemas.microsoft.com/office/drawing/2014/main" id="{1A037012-4E15-0110-2F0E-43B7FF822B35}"/>
              </a:ext>
            </a:extLst>
          </p:cNvPr>
          <p:cNvSpPr txBox="1"/>
          <p:nvPr/>
        </p:nvSpPr>
        <p:spPr>
          <a:xfrm>
            <a:off x="8724464" y="4325229"/>
            <a:ext cx="1701674"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Connected Cars</a:t>
            </a:r>
          </a:p>
        </p:txBody>
      </p:sp>
      <p:sp>
        <p:nvSpPr>
          <p:cNvPr id="3" name="TextBox 2">
            <a:extLst>
              <a:ext uri="{FF2B5EF4-FFF2-40B4-BE49-F238E27FC236}">
                <a16:creationId xmlns:a16="http://schemas.microsoft.com/office/drawing/2014/main" id="{952EF50F-2BCF-46D0-3DDE-BE422D9111AB}"/>
              </a:ext>
            </a:extLst>
          </p:cNvPr>
          <p:cNvSpPr txBox="1"/>
          <p:nvPr/>
        </p:nvSpPr>
        <p:spPr>
          <a:xfrm>
            <a:off x="10415564" y="2102604"/>
            <a:ext cx="172983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Smart Home Hubs</a:t>
            </a:r>
          </a:p>
        </p:txBody>
      </p:sp>
      <p:sp>
        <p:nvSpPr>
          <p:cNvPr id="4" name="TextBox 3">
            <a:extLst>
              <a:ext uri="{FF2B5EF4-FFF2-40B4-BE49-F238E27FC236}">
                <a16:creationId xmlns:a16="http://schemas.microsoft.com/office/drawing/2014/main" id="{FEDF603A-6DC2-2D73-D6C3-B592205CCC76}"/>
              </a:ext>
            </a:extLst>
          </p:cNvPr>
          <p:cNvSpPr txBox="1"/>
          <p:nvPr/>
        </p:nvSpPr>
        <p:spPr>
          <a:xfrm>
            <a:off x="8513190" y="2102604"/>
            <a:ext cx="223383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Smart Speakers</a:t>
            </a:r>
          </a:p>
        </p:txBody>
      </p:sp>
      <p:sp>
        <p:nvSpPr>
          <p:cNvPr id="9" name="TextBox 8">
            <a:extLst>
              <a:ext uri="{FF2B5EF4-FFF2-40B4-BE49-F238E27FC236}">
                <a16:creationId xmlns:a16="http://schemas.microsoft.com/office/drawing/2014/main" id="{CF83A8C6-304E-CA83-D674-2050F691511A}"/>
              </a:ext>
            </a:extLst>
          </p:cNvPr>
          <p:cNvSpPr txBox="1"/>
          <p:nvPr/>
        </p:nvSpPr>
        <p:spPr>
          <a:xfrm>
            <a:off x="6756744" y="2102604"/>
            <a:ext cx="222041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Gaming Consoles</a:t>
            </a:r>
          </a:p>
        </p:txBody>
      </p:sp>
      <p:sp>
        <p:nvSpPr>
          <p:cNvPr id="11" name="TextBox 10">
            <a:extLst>
              <a:ext uri="{FF2B5EF4-FFF2-40B4-BE49-F238E27FC236}">
                <a16:creationId xmlns:a16="http://schemas.microsoft.com/office/drawing/2014/main" id="{83FC8E6C-07DA-7D8F-2D9E-A81A790F942E}"/>
              </a:ext>
            </a:extLst>
          </p:cNvPr>
          <p:cNvSpPr txBox="1"/>
          <p:nvPr/>
        </p:nvSpPr>
        <p:spPr>
          <a:xfrm>
            <a:off x="1999164" y="4325229"/>
            <a:ext cx="136881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Doorbells</a:t>
            </a:r>
          </a:p>
        </p:txBody>
      </p:sp>
      <p:sp>
        <p:nvSpPr>
          <p:cNvPr id="13" name="TextBox 12">
            <a:extLst>
              <a:ext uri="{FF2B5EF4-FFF2-40B4-BE49-F238E27FC236}">
                <a16:creationId xmlns:a16="http://schemas.microsoft.com/office/drawing/2014/main" id="{A0D0FFFA-E36A-1091-A953-B50A7679339C}"/>
              </a:ext>
            </a:extLst>
          </p:cNvPr>
          <p:cNvSpPr txBox="1"/>
          <p:nvPr/>
        </p:nvSpPr>
        <p:spPr>
          <a:xfrm>
            <a:off x="218994" y="4325229"/>
            <a:ext cx="136881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Thermostats</a:t>
            </a:r>
          </a:p>
        </p:txBody>
      </p:sp>
      <p:sp>
        <p:nvSpPr>
          <p:cNvPr id="17" name="TextBox 16">
            <a:extLst>
              <a:ext uri="{FF2B5EF4-FFF2-40B4-BE49-F238E27FC236}">
                <a16:creationId xmlns:a16="http://schemas.microsoft.com/office/drawing/2014/main" id="{DF9BF15A-E911-F92A-3546-F20956419B2C}"/>
              </a:ext>
            </a:extLst>
          </p:cNvPr>
          <p:cNvSpPr txBox="1"/>
          <p:nvPr/>
        </p:nvSpPr>
        <p:spPr>
          <a:xfrm>
            <a:off x="5206979" y="2102604"/>
            <a:ext cx="181695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Tablets</a:t>
            </a:r>
          </a:p>
        </p:txBody>
      </p:sp>
      <p:sp>
        <p:nvSpPr>
          <p:cNvPr id="28" name="TextBox 27">
            <a:extLst>
              <a:ext uri="{FF2B5EF4-FFF2-40B4-BE49-F238E27FC236}">
                <a16:creationId xmlns:a16="http://schemas.microsoft.com/office/drawing/2014/main" id="{88E268D4-3EF2-8DF6-4DB0-E87553C133B7}"/>
              </a:ext>
            </a:extLst>
          </p:cNvPr>
          <p:cNvSpPr txBox="1"/>
          <p:nvPr/>
        </p:nvSpPr>
        <p:spPr>
          <a:xfrm>
            <a:off x="3501391" y="2102604"/>
            <a:ext cx="181695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Computers</a:t>
            </a:r>
          </a:p>
        </p:txBody>
      </p:sp>
      <p:sp>
        <p:nvSpPr>
          <p:cNvPr id="29" name="TextBox 28">
            <a:extLst>
              <a:ext uri="{FF2B5EF4-FFF2-40B4-BE49-F238E27FC236}">
                <a16:creationId xmlns:a16="http://schemas.microsoft.com/office/drawing/2014/main" id="{9CAEB3E4-0D62-1ED1-5678-BB94B5FE342E}"/>
              </a:ext>
            </a:extLst>
          </p:cNvPr>
          <p:cNvSpPr txBox="1"/>
          <p:nvPr/>
        </p:nvSpPr>
        <p:spPr>
          <a:xfrm>
            <a:off x="1756891" y="2102604"/>
            <a:ext cx="181695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Smartphones</a:t>
            </a:r>
          </a:p>
        </p:txBody>
      </p:sp>
      <p:sp>
        <p:nvSpPr>
          <p:cNvPr id="31" name="TextBox 30">
            <a:extLst>
              <a:ext uri="{FF2B5EF4-FFF2-40B4-BE49-F238E27FC236}">
                <a16:creationId xmlns:a16="http://schemas.microsoft.com/office/drawing/2014/main" id="{93713B89-FA7F-135F-914D-796F8687C3FA}"/>
              </a:ext>
            </a:extLst>
          </p:cNvPr>
          <p:cNvSpPr txBox="1"/>
          <p:nvPr/>
        </p:nvSpPr>
        <p:spPr>
          <a:xfrm>
            <a:off x="122283" y="2102604"/>
            <a:ext cx="163896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Connected TVs</a:t>
            </a:r>
          </a:p>
        </p:txBody>
      </p:sp>
      <p:sp>
        <p:nvSpPr>
          <p:cNvPr id="2" name="TextBox 1">
            <a:extLst>
              <a:ext uri="{FF2B5EF4-FFF2-40B4-BE49-F238E27FC236}">
                <a16:creationId xmlns:a16="http://schemas.microsoft.com/office/drawing/2014/main" id="{3798769A-5C22-7CC7-966F-0018D1804260}"/>
              </a:ext>
            </a:extLst>
          </p:cNvPr>
          <p:cNvSpPr txBox="1"/>
          <p:nvPr/>
        </p:nvSpPr>
        <p:spPr>
          <a:xfrm>
            <a:off x="218994" y="1716884"/>
            <a:ext cx="1185166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16 Connected</a:t>
            </a:r>
            <a:r>
              <a:rPr lang="en-US" sz="1600" b="1" u="sng">
                <a:solidFill>
                  <a:srgbClr val="1F1A62"/>
                </a:solidFill>
                <a:latin typeface="Helvetica" panose="020B0403020202020204" pitchFamily="34" charset="0"/>
              </a:rPr>
              <a:t> Devices Examined</a:t>
            </a:r>
            <a:endParaRPr kumimoji="0" lang="en-US" sz="1600" b="1" i="0" u="sng"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Tree>
    <p:extLst>
      <p:ext uri="{BB962C8B-B14F-4D97-AF65-F5344CB8AC3E}">
        <p14:creationId xmlns:p14="http://schemas.microsoft.com/office/powerpoint/2010/main" val="402236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33ADFA-50EE-757B-144F-82F6032516FE}"/>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03FD8293-7ED0-8AE3-75BC-5426FD1C39D0}"/>
              </a:ext>
            </a:extLst>
          </p:cNvPr>
          <p:cNvSpPr>
            <a:spLocks/>
          </p:cNvSpPr>
          <p:nvPr/>
        </p:nvSpPr>
        <p:spPr>
          <a:xfrm>
            <a:off x="1" y="1698993"/>
            <a:ext cx="12192000" cy="5170157"/>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C87446F1-413D-F888-B9FE-DD7510C75AE9}"/>
              </a:ext>
            </a:extLst>
          </p:cNvPr>
          <p:cNvSpPr/>
          <p:nvPr/>
        </p:nvSpPr>
        <p:spPr>
          <a:xfrm>
            <a:off x="311285" y="440921"/>
            <a:ext cx="11859195"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Calibri" panose="020F0502020204030204" pitchFamily="34" charset="0"/>
                <a:cs typeface="Arial" panose="020B0604020202020204" pitchFamily="34" charset="0"/>
              </a:rPr>
              <a:t>The </a:t>
            </a:r>
            <a:r>
              <a:rPr kumimoji="0" lang="en-US" sz="2600" b="1" i="0" u="none" strike="noStrike" kern="1200" cap="none" spc="0" normalizeH="0" baseline="0" noProof="0">
                <a:ln>
                  <a:noFill/>
                </a:ln>
                <a:solidFill>
                  <a:srgbClr val="ED3C8D"/>
                </a:solidFill>
                <a:effectLst/>
                <a:uLnTx/>
                <a:uFillTx/>
                <a:latin typeface="Helvetica" panose="020B0604020202020204" pitchFamily="34" charset="0"/>
                <a:ea typeface="Calibri" panose="020F0502020204030204" pitchFamily="34" charset="0"/>
                <a:cs typeface="Arial" panose="020B0604020202020204" pitchFamily="34" charset="0"/>
              </a:rPr>
              <a:t>number of connected devices in households has doubled</a:t>
            </a:r>
            <a:r>
              <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Calibri" panose="020F0502020204030204" pitchFamily="34" charset="0"/>
                <a:cs typeface="Arial" panose="020B0604020202020204" pitchFamily="34" charset="0"/>
              </a:rPr>
              <a:t> in less than ten years, which has unlocked fresh avenues for brand engagement</a:t>
            </a:r>
          </a:p>
        </p:txBody>
      </p:sp>
      <p:sp>
        <p:nvSpPr>
          <p:cNvPr id="7" name="TextBox 6">
            <a:extLst>
              <a:ext uri="{FF2B5EF4-FFF2-40B4-BE49-F238E27FC236}">
                <a16:creationId xmlns:a16="http://schemas.microsoft.com/office/drawing/2014/main" id="{99962F13-6BDD-5BEF-2F7D-47F118B689DA}"/>
              </a:ext>
            </a:extLst>
          </p:cNvPr>
          <p:cNvSpPr txBox="1"/>
          <p:nvPr/>
        </p:nvSpPr>
        <p:spPr>
          <a:xfrm>
            <a:off x="504917" y="6324240"/>
            <a:ext cx="11538916"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Source: Parks Associates, </a:t>
            </a:r>
            <a:r>
              <a:rPr kumimoji="0" lang="en-US" sz="800" b="0" i="1"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At CES 2024, Parks Associates announces new research showing average number of connected devices per US internet household reached 17 in 2023</a:t>
            </a:r>
            <a:r>
              <a:rPr kumimoji="0" lang="en-US" sz="8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 January 11, 2024.</a:t>
            </a:r>
          </a:p>
        </p:txBody>
      </p:sp>
      <p:sp>
        <p:nvSpPr>
          <p:cNvPr id="9" name="TextBox 8">
            <a:extLst>
              <a:ext uri="{FF2B5EF4-FFF2-40B4-BE49-F238E27FC236}">
                <a16:creationId xmlns:a16="http://schemas.microsoft.com/office/drawing/2014/main" id="{40C9F2D6-215B-BCA1-7FD3-C59865F9EB62}"/>
              </a:ext>
            </a:extLst>
          </p:cNvPr>
          <p:cNvSpPr txBox="1"/>
          <p:nvPr/>
        </p:nvSpPr>
        <p:spPr>
          <a:xfrm>
            <a:off x="3796748" y="1874106"/>
            <a:ext cx="806871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Average Number of Connected Devices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per US HHs</a:t>
            </a:r>
          </a:p>
        </p:txBody>
      </p:sp>
      <p:pic>
        <p:nvPicPr>
          <p:cNvPr id="10" name="Picture 9">
            <a:extLst>
              <a:ext uri="{FF2B5EF4-FFF2-40B4-BE49-F238E27FC236}">
                <a16:creationId xmlns:a16="http://schemas.microsoft.com/office/drawing/2014/main" id="{9D06A660-0B6F-17C6-92BB-46A922FE074C}"/>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1" name="Slide Number Placeholder 5">
            <a:extLst>
              <a:ext uri="{FF2B5EF4-FFF2-40B4-BE49-F238E27FC236}">
                <a16:creationId xmlns:a16="http://schemas.microsoft.com/office/drawing/2014/main" id="{EB445AEE-EBF8-3CF2-306F-02D7EDAD1002}"/>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2" name="Rectangle 11">
            <a:extLst>
              <a:ext uri="{FF2B5EF4-FFF2-40B4-BE49-F238E27FC236}">
                <a16:creationId xmlns:a16="http://schemas.microsoft.com/office/drawing/2014/main" id="{ED4F3CB8-C8EB-B72E-C6AB-C14603742CCD}"/>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graphicFrame>
        <p:nvGraphicFramePr>
          <p:cNvPr id="15" name="Chart 14">
            <a:extLst>
              <a:ext uri="{FF2B5EF4-FFF2-40B4-BE49-F238E27FC236}">
                <a16:creationId xmlns:a16="http://schemas.microsoft.com/office/drawing/2014/main" id="{38E5C5C2-C081-3841-BB3C-DC8CF069A918}"/>
              </a:ext>
            </a:extLst>
          </p:cNvPr>
          <p:cNvGraphicFramePr/>
          <p:nvPr>
            <p:extLst>
              <p:ext uri="{D42A27DB-BD31-4B8C-83A1-F6EECF244321}">
                <p14:modId xmlns:p14="http://schemas.microsoft.com/office/powerpoint/2010/main" val="3909058914"/>
              </p:ext>
            </p:extLst>
          </p:nvPr>
        </p:nvGraphicFramePr>
        <p:xfrm>
          <a:off x="326543" y="2428448"/>
          <a:ext cx="11538915" cy="38525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22188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erson sitting on a couch with a remote control&#10;&#10;Description automatically generated">
            <a:extLst>
              <a:ext uri="{FF2B5EF4-FFF2-40B4-BE49-F238E27FC236}">
                <a16:creationId xmlns:a16="http://schemas.microsoft.com/office/drawing/2014/main" id="{39D1C3F2-AC5B-F6ED-7C47-6C724E4620DC}"/>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3287" y="1698993"/>
            <a:ext cx="6096000" cy="4467745"/>
          </a:xfrm>
          <a:prstGeom prst="rect">
            <a:avLst/>
          </a:prstGeom>
        </p:spPr>
      </p:pic>
      <p:sp>
        <p:nvSpPr>
          <p:cNvPr id="12" name="Rectangle 11">
            <a:extLst>
              <a:ext uri="{FF2B5EF4-FFF2-40B4-BE49-F238E27FC236}">
                <a16:creationId xmlns:a16="http://schemas.microsoft.com/office/drawing/2014/main" id="{B58F71FD-CD8B-D10E-1C40-79CCF7524055}"/>
              </a:ext>
            </a:extLst>
          </p:cNvPr>
          <p:cNvSpPr>
            <a:spLocks/>
          </p:cNvSpPr>
          <p:nvPr/>
        </p:nvSpPr>
        <p:spPr>
          <a:xfrm>
            <a:off x="1" y="1693333"/>
            <a:ext cx="6096000" cy="4473405"/>
          </a:xfrm>
          <a:prstGeom prst="rect">
            <a:avLst/>
          </a:prstGeom>
          <a:solidFill>
            <a:srgbClr val="1B146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9DC7962F-0053-98D7-900D-66DABA194930}"/>
              </a:ext>
            </a:extLst>
          </p:cNvPr>
          <p:cNvSpPr txBox="1"/>
          <p:nvPr/>
        </p:nvSpPr>
        <p:spPr>
          <a:xfrm>
            <a:off x="0" y="1899407"/>
            <a:ext cx="6096000" cy="830997"/>
          </a:xfrm>
          <a:prstGeom prst="rect">
            <a:avLst/>
          </a:prstGeom>
          <a:noFill/>
        </p:spPr>
        <p:txBody>
          <a:bodyPr wrap="square" rtlCol="0">
            <a:spAutoFit/>
          </a:bodyPr>
          <a:lstStyle/>
          <a:p>
            <a:pPr algn="ctr"/>
            <a:r>
              <a:rPr lang="en-US" sz="1600" b="1">
                <a:solidFill>
                  <a:srgbClr val="FFFFFF"/>
                </a:solidFill>
                <a:latin typeface="Helvetica" panose="020B0604020202020204" pitchFamily="34" charset="0"/>
                <a:cs typeface="Helvetica" panose="020B0604020202020204" pitchFamily="34" charset="0"/>
              </a:rPr>
              <a:t>‘The benefits of ‘smart’ home devices / appliances could significantly improve my quality of life’</a:t>
            </a:r>
          </a:p>
          <a:p>
            <a:pPr algn="ctr"/>
            <a:r>
              <a:rPr lang="en-US" sz="1400">
                <a:solidFill>
                  <a:srgbClr val="FFFFFF"/>
                </a:solidFill>
                <a:latin typeface="Helvetica" panose="020B0604020202020204" pitchFamily="34" charset="0"/>
                <a:cs typeface="Helvetica" panose="020B0604020202020204" pitchFamily="34" charset="0"/>
              </a:rPr>
              <a:t>% of respondents who agree</a:t>
            </a:r>
          </a:p>
        </p:txBody>
      </p:sp>
      <p:sp>
        <p:nvSpPr>
          <p:cNvPr id="10" name="TextBox 9">
            <a:extLst>
              <a:ext uri="{FF2B5EF4-FFF2-40B4-BE49-F238E27FC236}">
                <a16:creationId xmlns:a16="http://schemas.microsoft.com/office/drawing/2014/main" id="{90BD2CE8-810E-E6BF-7466-19DE9030006B}"/>
              </a:ext>
            </a:extLst>
          </p:cNvPr>
          <p:cNvSpPr txBox="1"/>
          <p:nvPr/>
        </p:nvSpPr>
        <p:spPr>
          <a:xfrm>
            <a:off x="504917" y="6334072"/>
            <a:ext cx="11538916"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VAB analysis of MRI-Simmons Fall 2021 – 2024 USA Study, A18+. Based on ‘any agree’. </a:t>
            </a:r>
          </a:p>
        </p:txBody>
      </p:sp>
      <p:pic>
        <p:nvPicPr>
          <p:cNvPr id="2" name="Picture 1">
            <a:extLst>
              <a:ext uri="{FF2B5EF4-FFF2-40B4-BE49-F238E27FC236}">
                <a16:creationId xmlns:a16="http://schemas.microsoft.com/office/drawing/2014/main" id="{EF261825-E7E0-AA33-27EC-2469CA3306F6}"/>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4" name="Slide Number Placeholder 5">
            <a:extLst>
              <a:ext uri="{FF2B5EF4-FFF2-40B4-BE49-F238E27FC236}">
                <a16:creationId xmlns:a16="http://schemas.microsoft.com/office/drawing/2014/main" id="{5A6232C8-8CEB-5F95-3D4F-2A570C0E9A26}"/>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FB7A5048-B816-958F-7C71-26D4457EE7F4}"/>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3" name="Rectangle 2">
            <a:extLst>
              <a:ext uri="{FF2B5EF4-FFF2-40B4-BE49-F238E27FC236}">
                <a16:creationId xmlns:a16="http://schemas.microsoft.com/office/drawing/2014/main" id="{CD5097B1-CF50-06B8-335F-D7E37EAEF002}"/>
              </a:ext>
            </a:extLst>
          </p:cNvPr>
          <p:cNvSpPr/>
          <p:nvPr/>
        </p:nvSpPr>
        <p:spPr>
          <a:xfrm>
            <a:off x="218661" y="440921"/>
            <a:ext cx="11951819"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B1464"/>
                </a:solidFill>
                <a:latin typeface="Helvetica" panose="020B0604020202020204" pitchFamily="34" charset="0"/>
                <a:ea typeface="Calibri" panose="020F0502020204030204" pitchFamily="34" charset="0"/>
                <a:cs typeface="Arial" panose="020B0604020202020204" pitchFamily="34" charset="0"/>
              </a:rPr>
              <a:t>Almost half of all adults believe smart devices have </a:t>
            </a:r>
            <a:r>
              <a:rPr lang="en-US" sz="2600" b="1">
                <a:solidFill>
                  <a:srgbClr val="ED3C8D"/>
                </a:solidFill>
                <a:latin typeface="Helvetica" panose="020B0604020202020204" pitchFamily="34" charset="0"/>
                <a:ea typeface="Calibri" panose="020F0502020204030204" pitchFamily="34" charset="0"/>
                <a:cs typeface="Arial" panose="020B0604020202020204" pitchFamily="34" charset="0"/>
              </a:rPr>
              <a:t>significantly improved the quality of their lives</a:t>
            </a:r>
            <a:r>
              <a:rPr lang="en-US" sz="2600" b="1">
                <a:solidFill>
                  <a:srgbClr val="1B1464"/>
                </a:solidFill>
                <a:latin typeface="Helvetica" panose="020B0604020202020204" pitchFamily="34" charset="0"/>
                <a:ea typeface="Calibri" panose="020F0502020204030204" pitchFamily="34" charset="0"/>
                <a:cs typeface="Arial" panose="020B0604020202020204" pitchFamily="34" charset="0"/>
              </a:rPr>
              <a:t> and are increasingly</a:t>
            </a:r>
            <a:r>
              <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Calibri" panose="020F0502020204030204" pitchFamily="34" charset="0"/>
                <a:cs typeface="Arial" panose="020B0604020202020204" pitchFamily="34" charset="0"/>
              </a:rPr>
              <a:t> central to their home</a:t>
            </a:r>
          </a:p>
        </p:txBody>
      </p:sp>
      <p:sp>
        <p:nvSpPr>
          <p:cNvPr id="5" name="Rectangle 4">
            <a:extLst>
              <a:ext uri="{FF2B5EF4-FFF2-40B4-BE49-F238E27FC236}">
                <a16:creationId xmlns:a16="http://schemas.microsoft.com/office/drawing/2014/main" id="{5B24A059-2DEC-9945-2144-9431E41999A9}"/>
              </a:ext>
            </a:extLst>
          </p:cNvPr>
          <p:cNvSpPr>
            <a:spLocks/>
          </p:cNvSpPr>
          <p:nvPr/>
        </p:nvSpPr>
        <p:spPr>
          <a:xfrm>
            <a:off x="6096000" y="1698993"/>
            <a:ext cx="6096000" cy="4470575"/>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04103ED7-2BAC-84D9-CEB0-92260D05BC99}"/>
              </a:ext>
            </a:extLst>
          </p:cNvPr>
          <p:cNvSpPr txBox="1"/>
          <p:nvPr/>
        </p:nvSpPr>
        <p:spPr>
          <a:xfrm>
            <a:off x="6096000" y="1899407"/>
            <a:ext cx="6096000" cy="830997"/>
          </a:xfrm>
          <a:prstGeom prst="rect">
            <a:avLst/>
          </a:prstGeom>
          <a:noFill/>
        </p:spPr>
        <p:txBody>
          <a:bodyPr wrap="square" rtlCol="0">
            <a:spAutoFit/>
          </a:bodyPr>
          <a:lstStyle/>
          <a:p>
            <a:pPr algn="ctr"/>
            <a:r>
              <a:rPr lang="en-US" sz="1600" b="1">
                <a:solidFill>
                  <a:srgbClr val="1B1464"/>
                </a:solidFill>
                <a:latin typeface="Helvetica" panose="020B0604020202020204" pitchFamily="34" charset="0"/>
                <a:cs typeface="Helvetica" panose="020B0604020202020204" pitchFamily="34" charset="0"/>
              </a:rPr>
              <a:t>‘Smart’ home devices / appliances have </a:t>
            </a:r>
          </a:p>
          <a:p>
            <a:pPr algn="ctr"/>
            <a:r>
              <a:rPr lang="en-US" sz="1600" b="1">
                <a:solidFill>
                  <a:srgbClr val="1B1464"/>
                </a:solidFill>
                <a:latin typeface="Helvetica" panose="020B0604020202020204" pitchFamily="34" charset="0"/>
                <a:cs typeface="Helvetica" panose="020B0604020202020204" pitchFamily="34" charset="0"/>
              </a:rPr>
              <a:t>become an important part of my life’</a:t>
            </a:r>
          </a:p>
          <a:p>
            <a:pPr algn="ctr"/>
            <a:r>
              <a:rPr lang="en-US" sz="1400">
                <a:solidFill>
                  <a:srgbClr val="1B1464"/>
                </a:solidFill>
                <a:latin typeface="Helvetica" panose="020B0604020202020204" pitchFamily="34" charset="0"/>
                <a:cs typeface="Helvetica" panose="020B0604020202020204" pitchFamily="34" charset="0"/>
              </a:rPr>
              <a:t>% of respondents who agree</a:t>
            </a:r>
          </a:p>
        </p:txBody>
      </p:sp>
      <p:graphicFrame>
        <p:nvGraphicFramePr>
          <p:cNvPr id="15" name="Chart 14">
            <a:extLst>
              <a:ext uri="{FF2B5EF4-FFF2-40B4-BE49-F238E27FC236}">
                <a16:creationId xmlns:a16="http://schemas.microsoft.com/office/drawing/2014/main" id="{F325DE82-4727-9AF2-85C3-7BE75B621CFA}"/>
              </a:ext>
            </a:extLst>
          </p:cNvPr>
          <p:cNvGraphicFramePr/>
          <p:nvPr>
            <p:extLst>
              <p:ext uri="{D42A27DB-BD31-4B8C-83A1-F6EECF244321}">
                <p14:modId xmlns:p14="http://schemas.microsoft.com/office/powerpoint/2010/main" val="2744389043"/>
              </p:ext>
            </p:extLst>
          </p:nvPr>
        </p:nvGraphicFramePr>
        <p:xfrm>
          <a:off x="-1" y="2894908"/>
          <a:ext cx="6096000" cy="300805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a:extLst>
              <a:ext uri="{FF2B5EF4-FFF2-40B4-BE49-F238E27FC236}">
                <a16:creationId xmlns:a16="http://schemas.microsoft.com/office/drawing/2014/main" id="{1A4A098C-C55C-022D-A2F4-B151513027CD}"/>
              </a:ext>
            </a:extLst>
          </p:cNvPr>
          <p:cNvGraphicFramePr/>
          <p:nvPr>
            <p:extLst>
              <p:ext uri="{D42A27DB-BD31-4B8C-83A1-F6EECF244321}">
                <p14:modId xmlns:p14="http://schemas.microsoft.com/office/powerpoint/2010/main" val="3258311803"/>
              </p:ext>
            </p:extLst>
          </p:nvPr>
        </p:nvGraphicFramePr>
        <p:xfrm>
          <a:off x="6096000" y="2894908"/>
          <a:ext cx="6096000" cy="300805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53186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4EE505-7D0B-2C87-CA8D-19217B43394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B92F234-A589-D009-8B02-3C4A8C9700A9}"/>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12700"/>
            <a:ext cx="12192000" cy="6870700"/>
          </a:xfrm>
          <a:prstGeom prst="rect">
            <a:avLst/>
          </a:prstGeom>
        </p:spPr>
      </p:pic>
      <p:cxnSp>
        <p:nvCxnSpPr>
          <p:cNvPr id="11" name="Straight Connector 10">
            <a:extLst>
              <a:ext uri="{FF2B5EF4-FFF2-40B4-BE49-F238E27FC236}">
                <a16:creationId xmlns:a16="http://schemas.microsoft.com/office/drawing/2014/main" id="{8CB3F318-8088-F235-8547-430647CE26DE}"/>
              </a:ext>
            </a:extLst>
          </p:cNvPr>
          <p:cNvCxnSpPr/>
          <p:nvPr/>
        </p:nvCxnSpPr>
        <p:spPr>
          <a:xfrm>
            <a:off x="493843" y="2940040"/>
            <a:ext cx="521208"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12" name="TextBox 11">
            <a:extLst>
              <a:ext uri="{FF2B5EF4-FFF2-40B4-BE49-F238E27FC236}">
                <a16:creationId xmlns:a16="http://schemas.microsoft.com/office/drawing/2014/main" id="{36B137DE-8E85-4B0D-3B95-4C82319668C1}"/>
              </a:ext>
            </a:extLst>
          </p:cNvPr>
          <p:cNvSpPr txBox="1"/>
          <p:nvPr/>
        </p:nvSpPr>
        <p:spPr>
          <a:xfrm>
            <a:off x="352898" y="3434080"/>
            <a:ext cx="7419502"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chemeClr val="bg1"/>
                </a:solidFill>
                <a:effectLst/>
                <a:uLnTx/>
                <a:uFillTx/>
                <a:latin typeface="Helvetica" pitchFamily="2" charset="0"/>
                <a:ea typeface="+mn-ea"/>
                <a:cs typeface="+mn-cs"/>
              </a:rPr>
              <a:t>Our ‘connected’ world represents a mix </a:t>
            </a:r>
            <a:br>
              <a:rPr kumimoji="0" lang="en-US" sz="2800" b="0" i="0" u="none" strike="noStrike" kern="1200" cap="none" spc="0" normalizeH="0" baseline="0" noProof="0">
                <a:ln>
                  <a:noFill/>
                </a:ln>
                <a:solidFill>
                  <a:schemeClr val="bg1"/>
                </a:solidFill>
                <a:effectLst/>
                <a:uLnTx/>
                <a:uFillTx/>
                <a:latin typeface="Helvetica" pitchFamily="2" charset="0"/>
                <a:ea typeface="+mn-ea"/>
                <a:cs typeface="+mn-cs"/>
              </a:rPr>
            </a:br>
            <a:r>
              <a:rPr kumimoji="0" lang="en-US" sz="2800" b="0" i="0" u="none" strike="noStrike" kern="1200" cap="none" spc="0" normalizeH="0" baseline="0" noProof="0">
                <a:ln>
                  <a:noFill/>
                </a:ln>
                <a:solidFill>
                  <a:schemeClr val="bg1"/>
                </a:solidFill>
                <a:effectLst/>
                <a:uLnTx/>
                <a:uFillTx/>
                <a:latin typeface="Helvetica" pitchFamily="2" charset="0"/>
                <a:ea typeface="+mn-ea"/>
                <a:cs typeface="+mn-cs"/>
              </a:rPr>
              <a:t>of well-established devices and an exciting group of emerging technologies which are all seamlessly integrating into consumer</a:t>
            </a:r>
            <a:r>
              <a:rPr lang="en-US" sz="2800">
                <a:solidFill>
                  <a:schemeClr val="bg1"/>
                </a:solidFill>
                <a:latin typeface="Helvetica" pitchFamily="2" charset="0"/>
              </a:rPr>
              <a:t>s’ lives</a:t>
            </a:r>
            <a:endParaRPr kumimoji="0" lang="en-US" sz="2800" b="0" i="0" u="none" strike="noStrike" kern="1200" cap="none" spc="0" normalizeH="0" baseline="0" noProof="0">
              <a:ln>
                <a:noFill/>
              </a:ln>
              <a:solidFill>
                <a:schemeClr val="bg1"/>
              </a:solidFill>
              <a:effectLst/>
              <a:uLnTx/>
              <a:uFillTx/>
              <a:latin typeface="Helvetica" pitchFamily="2" charset="0"/>
              <a:ea typeface="+mn-ea"/>
              <a:cs typeface="+mn-cs"/>
            </a:endParaRPr>
          </a:p>
        </p:txBody>
      </p:sp>
    </p:spTree>
    <p:extLst>
      <p:ext uri="{BB962C8B-B14F-4D97-AF65-F5344CB8AC3E}">
        <p14:creationId xmlns:p14="http://schemas.microsoft.com/office/powerpoint/2010/main" val="2563122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69A74A-17B6-1AC2-A70C-DB22AD598814}"/>
            </a:ext>
          </a:extLst>
        </p:cNvPr>
        <p:cNvGrpSpPr/>
        <p:nvPr/>
      </p:nvGrpSpPr>
      <p:grpSpPr>
        <a:xfrm>
          <a:off x="0" y="0"/>
          <a:ext cx="0" cy="0"/>
          <a:chOff x="0" y="0"/>
          <a:chExt cx="0" cy="0"/>
        </a:xfrm>
      </p:grpSpPr>
      <p:sp>
        <p:nvSpPr>
          <p:cNvPr id="53" name="Rectangle 52">
            <a:extLst>
              <a:ext uri="{FF2B5EF4-FFF2-40B4-BE49-F238E27FC236}">
                <a16:creationId xmlns:a16="http://schemas.microsoft.com/office/drawing/2014/main" id="{9FAFBA2C-02CF-3991-014B-3B2A2488CD5D}"/>
              </a:ext>
            </a:extLst>
          </p:cNvPr>
          <p:cNvSpPr>
            <a:spLocks/>
          </p:cNvSpPr>
          <p:nvPr/>
        </p:nvSpPr>
        <p:spPr>
          <a:xfrm>
            <a:off x="0" y="1696163"/>
            <a:ext cx="6391624" cy="4470575"/>
          </a:xfrm>
          <a:prstGeom prst="rect">
            <a:avLst/>
          </a:prstGeom>
          <a:solidFill>
            <a:srgbClr val="ED3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FF476BE-BFC1-CC5A-6539-C60C4F71DAF9}"/>
              </a:ext>
            </a:extLst>
          </p:cNvPr>
          <p:cNvSpPr>
            <a:spLocks/>
          </p:cNvSpPr>
          <p:nvPr/>
        </p:nvSpPr>
        <p:spPr>
          <a:xfrm>
            <a:off x="6389835" y="1696163"/>
            <a:ext cx="5802165" cy="4470575"/>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9" name="Chart 8">
            <a:extLst>
              <a:ext uri="{FF2B5EF4-FFF2-40B4-BE49-F238E27FC236}">
                <a16:creationId xmlns:a16="http://schemas.microsoft.com/office/drawing/2014/main" id="{9CD86550-B3F4-E35A-A025-C9013A56F8F7}"/>
              </a:ext>
            </a:extLst>
          </p:cNvPr>
          <p:cNvGraphicFramePr/>
          <p:nvPr>
            <p:extLst>
              <p:ext uri="{D42A27DB-BD31-4B8C-83A1-F6EECF244321}">
                <p14:modId xmlns:p14="http://schemas.microsoft.com/office/powerpoint/2010/main" val="718593479"/>
              </p:ext>
            </p:extLst>
          </p:nvPr>
        </p:nvGraphicFramePr>
        <p:xfrm>
          <a:off x="0" y="2324912"/>
          <a:ext cx="6225702" cy="2834096"/>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0B2B525A-40B6-56E3-5949-6BB84EFEDF0C}"/>
              </a:ext>
            </a:extLst>
          </p:cNvPr>
          <p:cNvSpPr txBox="1"/>
          <p:nvPr/>
        </p:nvSpPr>
        <p:spPr>
          <a:xfrm>
            <a:off x="483207" y="6324261"/>
            <a:ext cx="11538916"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S&amp;P Global Market Intelligence Kagan estimates; industry data. Data compiled September 2024. ‘Installed Base’ refers to the total number of units of a product currently in use by customers. Compound Annual Growth Rate (CAGR): 11.0%.</a:t>
            </a:r>
          </a:p>
        </p:txBody>
      </p:sp>
      <p:sp>
        <p:nvSpPr>
          <p:cNvPr id="7" name="Rectangle 6">
            <a:extLst>
              <a:ext uri="{FF2B5EF4-FFF2-40B4-BE49-F238E27FC236}">
                <a16:creationId xmlns:a16="http://schemas.microsoft.com/office/drawing/2014/main" id="{7E9B2B4D-04E3-2F53-0F62-E23F9B70B8A1}"/>
              </a:ext>
            </a:extLst>
          </p:cNvPr>
          <p:cNvSpPr/>
          <p:nvPr/>
        </p:nvSpPr>
        <p:spPr>
          <a:xfrm>
            <a:off x="206621" y="440921"/>
            <a:ext cx="1196386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ED3C8D"/>
                </a:solidFill>
                <a:effectLst/>
                <a:uLnTx/>
                <a:uFillTx/>
                <a:latin typeface="Helvetica" panose="020B0604020202020204" pitchFamily="34" charset="0"/>
                <a:ea typeface="+mn-ea"/>
                <a:cs typeface="Arial" panose="020B0604020202020204" pitchFamily="34" charset="0"/>
              </a:rPr>
              <a:t>Connected TVs: </a:t>
            </a:r>
            <a:r>
              <a:rPr lang="en-US" sz="2600" b="1">
                <a:solidFill>
                  <a:srgbClr val="1B1464"/>
                </a:solidFill>
                <a:latin typeface="Helvetica" panose="020B0604020202020204" pitchFamily="34" charset="0"/>
                <a:cs typeface="Arial" panose="020B0604020202020204" pitchFamily="34" charset="0"/>
              </a:rPr>
              <a:t>Two-thirds of all TVs are now Smart TVs as household penetration with multiple smart TVs continues to grow</a:t>
            </a:r>
          </a:p>
        </p:txBody>
      </p:sp>
      <p:sp>
        <p:nvSpPr>
          <p:cNvPr id="10" name="TextBox 9">
            <a:extLst>
              <a:ext uri="{FF2B5EF4-FFF2-40B4-BE49-F238E27FC236}">
                <a16:creationId xmlns:a16="http://schemas.microsoft.com/office/drawing/2014/main" id="{BD8F00CE-2E44-06D2-8434-17E20ADCC244}"/>
              </a:ext>
            </a:extLst>
          </p:cNvPr>
          <p:cNvSpPr txBox="1"/>
          <p:nvPr/>
        </p:nvSpPr>
        <p:spPr>
          <a:xfrm>
            <a:off x="206620" y="1906821"/>
            <a:ext cx="5889379"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600" b="1" i="0" u="sng" strike="noStrike" kern="1200" cap="none" spc="0" normalizeH="0" baseline="0" noProof="0">
                <a:ln>
                  <a:noFill/>
                </a:ln>
                <a:solidFill>
                  <a:prstClr val="white"/>
                </a:solidFill>
                <a:effectLst/>
                <a:uLnTx/>
                <a:uFillTx/>
                <a:latin typeface="Helvetica" panose="020B0403020202020204" pitchFamily="34" charset="0"/>
                <a:ea typeface="+mn-ea"/>
                <a:cs typeface="+mn-cs"/>
              </a:rPr>
              <a:t>Smart TV Set Installed Base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In millions</a:t>
            </a:r>
          </a:p>
        </p:txBody>
      </p:sp>
      <p:sp>
        <p:nvSpPr>
          <p:cNvPr id="13" name="TextBox 12">
            <a:extLst>
              <a:ext uri="{FF2B5EF4-FFF2-40B4-BE49-F238E27FC236}">
                <a16:creationId xmlns:a16="http://schemas.microsoft.com/office/drawing/2014/main" id="{C3FD23B2-DA36-30D4-40AF-77937A580389}"/>
              </a:ext>
            </a:extLst>
          </p:cNvPr>
          <p:cNvSpPr txBox="1"/>
          <p:nvPr/>
        </p:nvSpPr>
        <p:spPr>
          <a:xfrm>
            <a:off x="224362" y="5345135"/>
            <a:ext cx="572167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solidFill>
                  <a:prstClr val="white"/>
                </a:solidFill>
                <a:latin typeface="Helvetica" panose="020B0403020202020204" pitchFamily="34" charset="0"/>
              </a:rPr>
              <a:t>% of Total TV Households</a:t>
            </a:r>
            <a:endParaRPr kumimoji="0" lang="en-US" sz="1200" b="1"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14" name="Rectangle 13">
            <a:extLst>
              <a:ext uri="{FF2B5EF4-FFF2-40B4-BE49-F238E27FC236}">
                <a16:creationId xmlns:a16="http://schemas.microsoft.com/office/drawing/2014/main" id="{646D9179-2128-48EA-CA87-EB4990C89902}"/>
              </a:ext>
            </a:extLst>
          </p:cNvPr>
          <p:cNvSpPr/>
          <p:nvPr/>
        </p:nvSpPr>
        <p:spPr>
          <a:xfrm>
            <a:off x="2454610" y="5699707"/>
            <a:ext cx="545287" cy="258483"/>
          </a:xfrm>
          <a:prstGeom prst="rect">
            <a:avLst/>
          </a:prstGeom>
          <a:solidFill>
            <a:srgbClr val="1B146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68%</a:t>
            </a:r>
          </a:p>
        </p:txBody>
      </p:sp>
      <p:sp>
        <p:nvSpPr>
          <p:cNvPr id="15" name="Rectangle 14">
            <a:extLst>
              <a:ext uri="{FF2B5EF4-FFF2-40B4-BE49-F238E27FC236}">
                <a16:creationId xmlns:a16="http://schemas.microsoft.com/office/drawing/2014/main" id="{375B2382-5037-50F4-C9D8-878B1ECA8ACA}"/>
              </a:ext>
            </a:extLst>
          </p:cNvPr>
          <p:cNvSpPr/>
          <p:nvPr/>
        </p:nvSpPr>
        <p:spPr>
          <a:xfrm>
            <a:off x="3195304" y="5699707"/>
            <a:ext cx="545287" cy="258483"/>
          </a:xfrm>
          <a:prstGeom prst="rect">
            <a:avLst/>
          </a:prstGeom>
          <a:solidFill>
            <a:srgbClr val="1B146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80%</a:t>
            </a:r>
          </a:p>
        </p:txBody>
      </p:sp>
      <p:sp>
        <p:nvSpPr>
          <p:cNvPr id="16" name="Rectangle 15">
            <a:extLst>
              <a:ext uri="{FF2B5EF4-FFF2-40B4-BE49-F238E27FC236}">
                <a16:creationId xmlns:a16="http://schemas.microsoft.com/office/drawing/2014/main" id="{55C9BF2A-324E-BD57-9545-1FD65162BCFD}"/>
              </a:ext>
            </a:extLst>
          </p:cNvPr>
          <p:cNvSpPr/>
          <p:nvPr/>
        </p:nvSpPr>
        <p:spPr>
          <a:xfrm>
            <a:off x="3929663" y="5699707"/>
            <a:ext cx="545287" cy="258483"/>
          </a:xfrm>
          <a:prstGeom prst="rect">
            <a:avLst/>
          </a:prstGeom>
          <a:solidFill>
            <a:srgbClr val="1B146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86%</a:t>
            </a:r>
          </a:p>
        </p:txBody>
      </p:sp>
      <p:sp>
        <p:nvSpPr>
          <p:cNvPr id="17" name="Rectangle 16">
            <a:extLst>
              <a:ext uri="{FF2B5EF4-FFF2-40B4-BE49-F238E27FC236}">
                <a16:creationId xmlns:a16="http://schemas.microsoft.com/office/drawing/2014/main" id="{D422C5DA-5BDF-7DF4-8347-19E1AC7FC6A0}"/>
              </a:ext>
            </a:extLst>
          </p:cNvPr>
          <p:cNvSpPr/>
          <p:nvPr/>
        </p:nvSpPr>
        <p:spPr>
          <a:xfrm>
            <a:off x="4691328" y="5699707"/>
            <a:ext cx="545287" cy="258483"/>
          </a:xfrm>
          <a:prstGeom prst="rect">
            <a:avLst/>
          </a:prstGeom>
          <a:solidFill>
            <a:srgbClr val="1B146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92%</a:t>
            </a:r>
          </a:p>
        </p:txBody>
      </p:sp>
      <p:sp>
        <p:nvSpPr>
          <p:cNvPr id="18" name="Rectangle 17">
            <a:extLst>
              <a:ext uri="{FF2B5EF4-FFF2-40B4-BE49-F238E27FC236}">
                <a16:creationId xmlns:a16="http://schemas.microsoft.com/office/drawing/2014/main" id="{831A0B95-FE99-8699-6F50-090E203F6E17}"/>
              </a:ext>
            </a:extLst>
          </p:cNvPr>
          <p:cNvSpPr/>
          <p:nvPr/>
        </p:nvSpPr>
        <p:spPr>
          <a:xfrm>
            <a:off x="5400748" y="5699707"/>
            <a:ext cx="545287" cy="258483"/>
          </a:xfrm>
          <a:prstGeom prst="rect">
            <a:avLst/>
          </a:prstGeom>
          <a:solidFill>
            <a:srgbClr val="1B146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98%</a:t>
            </a:r>
          </a:p>
        </p:txBody>
      </p:sp>
      <p:pic>
        <p:nvPicPr>
          <p:cNvPr id="3" name="Picture 2">
            <a:extLst>
              <a:ext uri="{FF2B5EF4-FFF2-40B4-BE49-F238E27FC236}">
                <a16:creationId xmlns:a16="http://schemas.microsoft.com/office/drawing/2014/main" id="{45C2293F-33B4-CAA8-0939-DC86B8E9DE1A}"/>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8" name="Slide Number Placeholder 5">
            <a:extLst>
              <a:ext uri="{FF2B5EF4-FFF2-40B4-BE49-F238E27FC236}">
                <a16:creationId xmlns:a16="http://schemas.microsoft.com/office/drawing/2014/main" id="{A8968B52-A086-890E-681D-0EB4605BCCE0}"/>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1" name="Rectangle 20">
            <a:extLst>
              <a:ext uri="{FF2B5EF4-FFF2-40B4-BE49-F238E27FC236}">
                <a16:creationId xmlns:a16="http://schemas.microsoft.com/office/drawing/2014/main" id="{BA629F37-5423-DDF6-7C15-D4FE087D1599}"/>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6" name="Rectangle 5">
            <a:extLst>
              <a:ext uri="{FF2B5EF4-FFF2-40B4-BE49-F238E27FC236}">
                <a16:creationId xmlns:a16="http://schemas.microsoft.com/office/drawing/2014/main" id="{B9AEF782-4A90-758A-F41B-7D92F1CAA6B0}"/>
              </a:ext>
            </a:extLst>
          </p:cNvPr>
          <p:cNvSpPr/>
          <p:nvPr/>
        </p:nvSpPr>
        <p:spPr>
          <a:xfrm>
            <a:off x="1723644" y="5699707"/>
            <a:ext cx="545287" cy="258483"/>
          </a:xfrm>
          <a:prstGeom prst="rect">
            <a:avLst/>
          </a:prstGeom>
          <a:solidFill>
            <a:srgbClr val="1B146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60%</a:t>
            </a:r>
          </a:p>
        </p:txBody>
      </p:sp>
      <p:sp>
        <p:nvSpPr>
          <p:cNvPr id="19" name="Rectangle 18">
            <a:extLst>
              <a:ext uri="{FF2B5EF4-FFF2-40B4-BE49-F238E27FC236}">
                <a16:creationId xmlns:a16="http://schemas.microsoft.com/office/drawing/2014/main" id="{4CF21320-7E52-89A7-7E2D-6CF9595858CD}"/>
              </a:ext>
            </a:extLst>
          </p:cNvPr>
          <p:cNvSpPr/>
          <p:nvPr/>
        </p:nvSpPr>
        <p:spPr>
          <a:xfrm>
            <a:off x="971808" y="5699707"/>
            <a:ext cx="545287" cy="258483"/>
          </a:xfrm>
          <a:prstGeom prst="rect">
            <a:avLst/>
          </a:prstGeom>
          <a:solidFill>
            <a:srgbClr val="1B146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51%</a:t>
            </a:r>
          </a:p>
        </p:txBody>
      </p:sp>
      <p:sp>
        <p:nvSpPr>
          <p:cNvPr id="20" name="Rectangle 19">
            <a:extLst>
              <a:ext uri="{FF2B5EF4-FFF2-40B4-BE49-F238E27FC236}">
                <a16:creationId xmlns:a16="http://schemas.microsoft.com/office/drawing/2014/main" id="{6209E5D7-CFA3-1ADB-4D2D-CF9CC7440DB2}"/>
              </a:ext>
            </a:extLst>
          </p:cNvPr>
          <p:cNvSpPr/>
          <p:nvPr/>
        </p:nvSpPr>
        <p:spPr>
          <a:xfrm>
            <a:off x="224363" y="5699707"/>
            <a:ext cx="545287" cy="258483"/>
          </a:xfrm>
          <a:prstGeom prst="rect">
            <a:avLst/>
          </a:prstGeom>
          <a:solidFill>
            <a:srgbClr val="1B146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38%</a:t>
            </a:r>
          </a:p>
        </p:txBody>
      </p:sp>
      <p:sp>
        <p:nvSpPr>
          <p:cNvPr id="22" name="TextBox 21">
            <a:extLst>
              <a:ext uri="{FF2B5EF4-FFF2-40B4-BE49-F238E27FC236}">
                <a16:creationId xmlns:a16="http://schemas.microsoft.com/office/drawing/2014/main" id="{97E3AF1D-4352-C2E6-0C6C-2A06C7BC982B}"/>
              </a:ext>
            </a:extLst>
          </p:cNvPr>
          <p:cNvSpPr txBox="1"/>
          <p:nvPr/>
        </p:nvSpPr>
        <p:spPr>
          <a:xfrm>
            <a:off x="6642306" y="1906821"/>
            <a:ext cx="5343074"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6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Average # of Smart TVs per HH </a:t>
            </a:r>
          </a:p>
        </p:txBody>
      </p:sp>
      <p:graphicFrame>
        <p:nvGraphicFramePr>
          <p:cNvPr id="40" name="Chart 39">
            <a:extLst>
              <a:ext uri="{FF2B5EF4-FFF2-40B4-BE49-F238E27FC236}">
                <a16:creationId xmlns:a16="http://schemas.microsoft.com/office/drawing/2014/main" id="{EBC59E52-7C2E-540F-9C83-5D473F6AC822}"/>
              </a:ext>
            </a:extLst>
          </p:cNvPr>
          <p:cNvGraphicFramePr/>
          <p:nvPr>
            <p:extLst>
              <p:ext uri="{D42A27DB-BD31-4B8C-83A1-F6EECF244321}">
                <p14:modId xmlns:p14="http://schemas.microsoft.com/office/powerpoint/2010/main" val="3308012087"/>
              </p:ext>
            </p:extLst>
          </p:nvPr>
        </p:nvGraphicFramePr>
        <p:xfrm>
          <a:off x="6535413" y="2569153"/>
          <a:ext cx="5471269" cy="2573025"/>
        </p:xfrm>
        <a:graphic>
          <a:graphicData uri="http://schemas.openxmlformats.org/drawingml/2006/chart">
            <c:chart xmlns:c="http://schemas.openxmlformats.org/drawingml/2006/chart" xmlns:r="http://schemas.openxmlformats.org/officeDocument/2006/relationships" r:id="rId4"/>
          </a:graphicData>
        </a:graphic>
      </p:graphicFrame>
      <p:sp>
        <p:nvSpPr>
          <p:cNvPr id="42" name="TextBox 41">
            <a:extLst>
              <a:ext uri="{FF2B5EF4-FFF2-40B4-BE49-F238E27FC236}">
                <a16:creationId xmlns:a16="http://schemas.microsoft.com/office/drawing/2014/main" id="{27D74FD7-A177-5ACA-DA96-3C9CB1499A69}"/>
              </a:ext>
            </a:extLst>
          </p:cNvPr>
          <p:cNvSpPr txBox="1"/>
          <p:nvPr/>
        </p:nvSpPr>
        <p:spPr>
          <a:xfrm>
            <a:off x="6723261" y="5354117"/>
            <a:ext cx="522555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solidFill>
                  <a:srgbClr val="1B1464"/>
                </a:solidFill>
                <a:latin typeface="Helvetica" panose="020B0403020202020204" pitchFamily="34" charset="0"/>
              </a:rPr>
              <a:t>Smart TV % of Total TV Set Installed Base</a:t>
            </a:r>
            <a:endPar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43" name="Rectangle 42">
            <a:extLst>
              <a:ext uri="{FF2B5EF4-FFF2-40B4-BE49-F238E27FC236}">
                <a16:creationId xmlns:a16="http://schemas.microsoft.com/office/drawing/2014/main" id="{26B49EC1-0FD2-FD22-CCE7-E65CDF8D9527}"/>
              </a:ext>
            </a:extLst>
          </p:cNvPr>
          <p:cNvSpPr/>
          <p:nvPr/>
        </p:nvSpPr>
        <p:spPr>
          <a:xfrm>
            <a:off x="8720042" y="5699707"/>
            <a:ext cx="545287" cy="258483"/>
          </a:xfrm>
          <a:prstGeom prst="rect">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solidFill>
                  <a:srgbClr val="1B1464"/>
                </a:solidFill>
                <a:latin typeface="Helvetica" panose="020B0403020202020204" pitchFamily="34" charset="0"/>
              </a:rPr>
              <a:t>50</a:t>
            </a: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a:t>
            </a:r>
          </a:p>
        </p:txBody>
      </p:sp>
      <p:sp>
        <p:nvSpPr>
          <p:cNvPr id="44" name="Rectangle 43">
            <a:extLst>
              <a:ext uri="{FF2B5EF4-FFF2-40B4-BE49-F238E27FC236}">
                <a16:creationId xmlns:a16="http://schemas.microsoft.com/office/drawing/2014/main" id="{5478CD1D-BBB6-47B1-75D5-25F7C2F5CF41}"/>
              </a:ext>
            </a:extLst>
          </p:cNvPr>
          <p:cNvSpPr/>
          <p:nvPr/>
        </p:nvSpPr>
        <p:spPr>
          <a:xfrm>
            <a:off x="9402369" y="5699707"/>
            <a:ext cx="545287" cy="258483"/>
          </a:xfrm>
          <a:prstGeom prst="rect">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58%</a:t>
            </a:r>
          </a:p>
        </p:txBody>
      </p:sp>
      <p:sp>
        <p:nvSpPr>
          <p:cNvPr id="45" name="Rectangle 44">
            <a:extLst>
              <a:ext uri="{FF2B5EF4-FFF2-40B4-BE49-F238E27FC236}">
                <a16:creationId xmlns:a16="http://schemas.microsoft.com/office/drawing/2014/main" id="{93A68574-45E3-4DF2-A8D1-C6641EE5F60A}"/>
              </a:ext>
            </a:extLst>
          </p:cNvPr>
          <p:cNvSpPr/>
          <p:nvPr/>
        </p:nvSpPr>
        <p:spPr>
          <a:xfrm>
            <a:off x="10058907" y="5699707"/>
            <a:ext cx="545287" cy="258483"/>
          </a:xfrm>
          <a:prstGeom prst="rect">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65%</a:t>
            </a:r>
          </a:p>
        </p:txBody>
      </p:sp>
      <p:sp>
        <p:nvSpPr>
          <p:cNvPr id="46" name="Rectangle 45">
            <a:extLst>
              <a:ext uri="{FF2B5EF4-FFF2-40B4-BE49-F238E27FC236}">
                <a16:creationId xmlns:a16="http://schemas.microsoft.com/office/drawing/2014/main" id="{E224E420-6F02-2673-B32D-38FD4F750E3E}"/>
              </a:ext>
            </a:extLst>
          </p:cNvPr>
          <p:cNvSpPr/>
          <p:nvPr/>
        </p:nvSpPr>
        <p:spPr>
          <a:xfrm>
            <a:off x="10723296" y="5699707"/>
            <a:ext cx="545287" cy="258483"/>
          </a:xfrm>
          <a:prstGeom prst="rect">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72%</a:t>
            </a:r>
          </a:p>
        </p:txBody>
      </p:sp>
      <p:sp>
        <p:nvSpPr>
          <p:cNvPr id="47" name="Rectangle 46">
            <a:extLst>
              <a:ext uri="{FF2B5EF4-FFF2-40B4-BE49-F238E27FC236}">
                <a16:creationId xmlns:a16="http://schemas.microsoft.com/office/drawing/2014/main" id="{98C3F0A4-AE15-EEE5-D5BA-C9D138ABB32D}"/>
              </a:ext>
            </a:extLst>
          </p:cNvPr>
          <p:cNvSpPr/>
          <p:nvPr/>
        </p:nvSpPr>
        <p:spPr>
          <a:xfrm>
            <a:off x="11403532" y="5699707"/>
            <a:ext cx="545287" cy="258483"/>
          </a:xfrm>
          <a:prstGeom prst="rect">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80%</a:t>
            </a:r>
          </a:p>
        </p:txBody>
      </p:sp>
      <p:sp>
        <p:nvSpPr>
          <p:cNvPr id="48" name="Rectangle 47">
            <a:extLst>
              <a:ext uri="{FF2B5EF4-FFF2-40B4-BE49-F238E27FC236}">
                <a16:creationId xmlns:a16="http://schemas.microsoft.com/office/drawing/2014/main" id="{4E27F500-D305-B5FE-03BC-533033DF8414}"/>
              </a:ext>
            </a:extLst>
          </p:cNvPr>
          <p:cNvSpPr/>
          <p:nvPr/>
        </p:nvSpPr>
        <p:spPr>
          <a:xfrm>
            <a:off x="8057172" y="5699707"/>
            <a:ext cx="545287" cy="258483"/>
          </a:xfrm>
          <a:prstGeom prst="rect">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40%</a:t>
            </a:r>
          </a:p>
        </p:txBody>
      </p:sp>
      <p:sp>
        <p:nvSpPr>
          <p:cNvPr id="49" name="Rectangle 48">
            <a:extLst>
              <a:ext uri="{FF2B5EF4-FFF2-40B4-BE49-F238E27FC236}">
                <a16:creationId xmlns:a16="http://schemas.microsoft.com/office/drawing/2014/main" id="{3CC18934-CDE7-EFB1-598B-83C398FD70B0}"/>
              </a:ext>
            </a:extLst>
          </p:cNvPr>
          <p:cNvSpPr/>
          <p:nvPr/>
        </p:nvSpPr>
        <p:spPr>
          <a:xfrm>
            <a:off x="7412337" y="5699707"/>
            <a:ext cx="545287" cy="258483"/>
          </a:xfrm>
          <a:prstGeom prst="rect">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31%</a:t>
            </a:r>
          </a:p>
        </p:txBody>
      </p:sp>
      <p:sp>
        <p:nvSpPr>
          <p:cNvPr id="50" name="Rectangle 49">
            <a:extLst>
              <a:ext uri="{FF2B5EF4-FFF2-40B4-BE49-F238E27FC236}">
                <a16:creationId xmlns:a16="http://schemas.microsoft.com/office/drawing/2014/main" id="{E95EAAE1-64C9-0990-A263-C9F8E7B96218}"/>
              </a:ext>
            </a:extLst>
          </p:cNvPr>
          <p:cNvSpPr/>
          <p:nvPr/>
        </p:nvSpPr>
        <p:spPr>
          <a:xfrm>
            <a:off x="6723261" y="5699707"/>
            <a:ext cx="545287" cy="258483"/>
          </a:xfrm>
          <a:prstGeom prst="rect">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20%</a:t>
            </a:r>
          </a:p>
        </p:txBody>
      </p:sp>
    </p:spTree>
    <p:extLst>
      <p:ext uri="{BB962C8B-B14F-4D97-AF65-F5344CB8AC3E}">
        <p14:creationId xmlns:p14="http://schemas.microsoft.com/office/powerpoint/2010/main" val="587042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DA7E27-DA34-F50F-E723-46851CCA1FB0}"/>
            </a:ext>
          </a:extLst>
        </p:cNvPr>
        <p:cNvGrpSpPr/>
        <p:nvPr/>
      </p:nvGrpSpPr>
      <p:grpSpPr>
        <a:xfrm>
          <a:off x="0" y="0"/>
          <a:ext cx="0" cy="0"/>
          <a:chOff x="0" y="0"/>
          <a:chExt cx="0" cy="0"/>
        </a:xfrm>
      </p:grpSpPr>
      <p:pic>
        <p:nvPicPr>
          <p:cNvPr id="11" name="Picture 10" descr="A person in a white blouse and red head wrap looking at a cellphone&#10;&#10;Description automatically generated">
            <a:extLst>
              <a:ext uri="{FF2B5EF4-FFF2-40B4-BE49-F238E27FC236}">
                <a16:creationId xmlns:a16="http://schemas.microsoft.com/office/drawing/2014/main" id="{DE764558-6C36-B5BF-0F6B-6EE7CD09D006}"/>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0" y="1693333"/>
            <a:ext cx="5174028" cy="4470578"/>
          </a:xfrm>
          <a:prstGeom prst="rect">
            <a:avLst/>
          </a:prstGeom>
        </p:spPr>
      </p:pic>
      <p:sp>
        <p:nvSpPr>
          <p:cNvPr id="12" name="Rectangle 11">
            <a:extLst>
              <a:ext uri="{FF2B5EF4-FFF2-40B4-BE49-F238E27FC236}">
                <a16:creationId xmlns:a16="http://schemas.microsoft.com/office/drawing/2014/main" id="{4B12E0D1-7A5C-A82A-F76C-97F4856E1566}"/>
              </a:ext>
            </a:extLst>
          </p:cNvPr>
          <p:cNvSpPr>
            <a:spLocks/>
          </p:cNvSpPr>
          <p:nvPr/>
        </p:nvSpPr>
        <p:spPr>
          <a:xfrm>
            <a:off x="0" y="1696163"/>
            <a:ext cx="5174031" cy="4470575"/>
          </a:xfrm>
          <a:prstGeom prst="rect">
            <a:avLst/>
          </a:prstGeom>
          <a:solidFill>
            <a:srgbClr val="1B146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9683AE23-6EFE-792E-267B-5170188ADFD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A41942F1-6000-47C9-AE8C-7237556DC0E1}"/>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95FF09F8-0A7C-A9A0-6104-7C06D615CE91}"/>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7" name="Rectangle 6">
            <a:extLst>
              <a:ext uri="{FF2B5EF4-FFF2-40B4-BE49-F238E27FC236}">
                <a16:creationId xmlns:a16="http://schemas.microsoft.com/office/drawing/2014/main" id="{7089C5F5-FFC4-2290-7277-CD10A7088768}"/>
              </a:ext>
            </a:extLst>
          </p:cNvPr>
          <p:cNvSpPr/>
          <p:nvPr/>
        </p:nvSpPr>
        <p:spPr>
          <a:xfrm>
            <a:off x="228601" y="440921"/>
            <a:ext cx="1194188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ED3C8D"/>
                </a:solidFill>
                <a:effectLst/>
                <a:uLnTx/>
                <a:uFillTx/>
                <a:latin typeface="Helvetica" panose="020B0604020202020204" pitchFamily="34" charset="0"/>
                <a:ea typeface="Calibri" panose="020F0502020204030204" pitchFamily="34" charset="0"/>
                <a:cs typeface="Arial" panose="020B0604020202020204" pitchFamily="34" charset="0"/>
              </a:rPr>
              <a:t>Smartphones: </a:t>
            </a:r>
            <a:r>
              <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Calibri" panose="020F0502020204030204" pitchFamily="34" charset="0"/>
                <a:cs typeface="Arial" panose="020B0604020202020204" pitchFamily="34" charset="0"/>
              </a:rPr>
              <a:t>As these devices have become ubiquitous</a:t>
            </a:r>
            <a:r>
              <a:rPr lang="en-US" sz="2600" b="1">
                <a:solidFill>
                  <a:srgbClr val="1B1464"/>
                </a:solidFill>
                <a:latin typeface="Helvetica" panose="020B0604020202020204" pitchFamily="34" charset="0"/>
                <a:ea typeface="Calibri" panose="020F0502020204030204" pitchFamily="34" charset="0"/>
                <a:cs typeface="Arial" panose="020B0604020202020204" pitchFamily="34" charset="0"/>
              </a:rPr>
              <a:t>, over a quarter are now using AI features to perform a range of audio and visual tasks</a:t>
            </a:r>
            <a:endParaRPr kumimoji="0" lang="en-US" sz="2600" b="0" i="0" u="none" strike="noStrike" kern="1200" cap="none" spc="0" normalizeH="0" baseline="0" noProof="0">
              <a:ln>
                <a:noFill/>
              </a:ln>
              <a:solidFill>
                <a:srgbClr val="1B1464"/>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ABD32231-75FA-48C1-C519-DD757DF70E8C}"/>
              </a:ext>
            </a:extLst>
          </p:cNvPr>
          <p:cNvSpPr txBox="1"/>
          <p:nvPr/>
        </p:nvSpPr>
        <p:spPr>
          <a:xfrm>
            <a:off x="504917" y="6216270"/>
            <a:ext cx="11538916" cy="30777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Source: VAB analysis of MRI-Simmons 2014 – 2020 Doublebase and 2021 - 2024 Spring Doublebase USA Studies, A18+</a:t>
            </a:r>
            <a:r>
              <a:rPr kumimoji="0" lang="en-US" sz="800" b="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 *YouGov as cited in company blog, Sep 30, 2024. 1,221 US adults ages 18+ were surveyed online during September 23-24, 2024. Figures are weighted to reflect population estimates from the Census Bureau's American Community Survey for age, gender, race/ethnicity, education level, and region.</a:t>
            </a:r>
            <a:endParaRPr kumimoji="0" lang="en-US" sz="8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endParaRPr>
          </a:p>
        </p:txBody>
      </p:sp>
      <p:sp>
        <p:nvSpPr>
          <p:cNvPr id="22" name="Rectangle 21">
            <a:extLst>
              <a:ext uri="{FF2B5EF4-FFF2-40B4-BE49-F238E27FC236}">
                <a16:creationId xmlns:a16="http://schemas.microsoft.com/office/drawing/2014/main" id="{246066E8-7CC0-D449-B72F-5E421F301822}"/>
              </a:ext>
            </a:extLst>
          </p:cNvPr>
          <p:cNvSpPr>
            <a:spLocks/>
          </p:cNvSpPr>
          <p:nvPr/>
        </p:nvSpPr>
        <p:spPr>
          <a:xfrm>
            <a:off x="5174031" y="1698993"/>
            <a:ext cx="7017969" cy="4470575"/>
          </a:xfrm>
          <a:prstGeom prst="rect">
            <a:avLst/>
          </a:prstGeom>
          <a:solidFill>
            <a:srgbClr val="00B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5" name="Table 24">
            <a:extLst>
              <a:ext uri="{FF2B5EF4-FFF2-40B4-BE49-F238E27FC236}">
                <a16:creationId xmlns:a16="http://schemas.microsoft.com/office/drawing/2014/main" id="{39741E4A-A1DE-FAD5-3E26-E9311F6204AB}"/>
              </a:ext>
            </a:extLst>
          </p:cNvPr>
          <p:cNvGraphicFramePr>
            <a:graphicFrameLocks noGrp="1"/>
          </p:cNvGraphicFramePr>
          <p:nvPr>
            <p:extLst>
              <p:ext uri="{D42A27DB-BD31-4B8C-83A1-F6EECF244321}">
                <p14:modId xmlns:p14="http://schemas.microsoft.com/office/powerpoint/2010/main" val="2661503689"/>
              </p:ext>
            </p:extLst>
          </p:nvPr>
        </p:nvGraphicFramePr>
        <p:xfrm>
          <a:off x="5416182" y="2386718"/>
          <a:ext cx="6533666" cy="3693160"/>
        </p:xfrm>
        <a:graphic>
          <a:graphicData uri="http://schemas.openxmlformats.org/drawingml/2006/table">
            <a:tbl>
              <a:tblPr firstRow="1" bandRow="1">
                <a:tableStyleId>{5C22544A-7EE6-4342-B048-85BDC9FD1C3A}</a:tableStyleId>
              </a:tblPr>
              <a:tblGrid>
                <a:gridCol w="3297541">
                  <a:extLst>
                    <a:ext uri="{9D8B030D-6E8A-4147-A177-3AD203B41FA5}">
                      <a16:colId xmlns:a16="http://schemas.microsoft.com/office/drawing/2014/main" val="3766921956"/>
                    </a:ext>
                  </a:extLst>
                </a:gridCol>
                <a:gridCol w="762000">
                  <a:extLst>
                    <a:ext uri="{9D8B030D-6E8A-4147-A177-3AD203B41FA5}">
                      <a16:colId xmlns:a16="http://schemas.microsoft.com/office/drawing/2014/main" val="3700641056"/>
                    </a:ext>
                  </a:extLst>
                </a:gridCol>
                <a:gridCol w="660400">
                  <a:extLst>
                    <a:ext uri="{9D8B030D-6E8A-4147-A177-3AD203B41FA5}">
                      <a16:colId xmlns:a16="http://schemas.microsoft.com/office/drawing/2014/main" val="1025527877"/>
                    </a:ext>
                  </a:extLst>
                </a:gridCol>
                <a:gridCol w="635704">
                  <a:extLst>
                    <a:ext uri="{9D8B030D-6E8A-4147-A177-3AD203B41FA5}">
                      <a16:colId xmlns:a16="http://schemas.microsoft.com/office/drawing/2014/main" val="515422805"/>
                    </a:ext>
                  </a:extLst>
                </a:gridCol>
                <a:gridCol w="1178021">
                  <a:extLst>
                    <a:ext uri="{9D8B030D-6E8A-4147-A177-3AD203B41FA5}">
                      <a16:colId xmlns:a16="http://schemas.microsoft.com/office/drawing/2014/main" val="2434791803"/>
                    </a:ext>
                  </a:extLst>
                </a:gridCol>
              </a:tblGrid>
              <a:tr h="370840">
                <a:tc>
                  <a:txBody>
                    <a:bodyPr/>
                    <a:lstStyle/>
                    <a:p>
                      <a:pPr algn="ctr"/>
                      <a:r>
                        <a:rPr lang="en-US" sz="1400">
                          <a:latin typeface="Helvetica" panose="020B0403020202020204" pitchFamily="34" charset="0"/>
                        </a:rPr>
                        <a:t>Smartphone AI Feature</a:t>
                      </a:r>
                    </a:p>
                  </a:txBody>
                  <a:tcPr marL="100584" marR="100584" anchor="ctr">
                    <a:solidFill>
                      <a:srgbClr val="1B1464"/>
                    </a:solidFill>
                  </a:tcPr>
                </a:tc>
                <a:tc>
                  <a:txBody>
                    <a:bodyPr/>
                    <a:lstStyle/>
                    <a:p>
                      <a:pPr algn="ctr"/>
                      <a:r>
                        <a:rPr lang="en-US" sz="1400">
                          <a:latin typeface="Helvetica" panose="020B0403020202020204" pitchFamily="34" charset="0"/>
                        </a:rPr>
                        <a:t>18-34</a:t>
                      </a:r>
                    </a:p>
                  </a:txBody>
                  <a:tcPr marL="100584" marR="100584" anchor="ctr">
                    <a:solidFill>
                      <a:srgbClr val="1B1464"/>
                    </a:solidFill>
                  </a:tcPr>
                </a:tc>
                <a:tc>
                  <a:txBody>
                    <a:bodyPr/>
                    <a:lstStyle/>
                    <a:p>
                      <a:pPr algn="ctr"/>
                      <a:r>
                        <a:rPr lang="en-US" sz="1400">
                          <a:latin typeface="Helvetica" panose="020B0403020202020204" pitchFamily="34" charset="0"/>
                        </a:rPr>
                        <a:t>35-54</a:t>
                      </a:r>
                    </a:p>
                  </a:txBody>
                  <a:tcPr marL="100584" marR="100584" anchor="ctr">
                    <a:solidFill>
                      <a:srgbClr val="1B1464"/>
                    </a:solidFill>
                  </a:tcPr>
                </a:tc>
                <a:tc>
                  <a:txBody>
                    <a:bodyPr/>
                    <a:lstStyle/>
                    <a:p>
                      <a:pPr algn="ctr"/>
                      <a:r>
                        <a:rPr lang="en-US" sz="1400">
                          <a:latin typeface="Helvetica" panose="020B0403020202020204" pitchFamily="34" charset="0"/>
                        </a:rPr>
                        <a:t>55+</a:t>
                      </a:r>
                    </a:p>
                  </a:txBody>
                  <a:tcPr marL="100584" marR="100584" anchor="ctr">
                    <a:solidFill>
                      <a:srgbClr val="1B1464"/>
                    </a:solidFill>
                  </a:tcPr>
                </a:tc>
                <a:tc>
                  <a:txBody>
                    <a:bodyPr/>
                    <a:lstStyle/>
                    <a:p>
                      <a:pPr algn="ctr"/>
                      <a:r>
                        <a:rPr lang="en-US" sz="1400">
                          <a:latin typeface="Helvetica" panose="020B0403020202020204" pitchFamily="34" charset="0"/>
                        </a:rPr>
                        <a:t>Total</a:t>
                      </a:r>
                    </a:p>
                  </a:txBody>
                  <a:tcPr marL="100584" marR="100584" anchor="ctr">
                    <a:solidFill>
                      <a:srgbClr val="1B1464"/>
                    </a:solidFill>
                  </a:tcPr>
                </a:tc>
                <a:extLst>
                  <a:ext uri="{0D108BD9-81ED-4DB2-BD59-A6C34878D82A}">
                    <a16:rowId xmlns:a16="http://schemas.microsoft.com/office/drawing/2014/main" val="260861402"/>
                  </a:ext>
                </a:extLst>
              </a:tr>
              <a:tr h="370840">
                <a:tc>
                  <a:txBody>
                    <a:bodyPr/>
                    <a:lstStyle/>
                    <a:p>
                      <a:r>
                        <a:rPr lang="en-US" sz="1400" b="1">
                          <a:solidFill>
                            <a:srgbClr val="1B1464"/>
                          </a:solidFill>
                          <a:latin typeface="Helvetica" panose="020B0403020202020204" pitchFamily="34" charset="0"/>
                        </a:rPr>
                        <a:t>Voice assistant </a:t>
                      </a:r>
                    </a:p>
                    <a:p>
                      <a:r>
                        <a:rPr lang="en-US" sz="900">
                          <a:solidFill>
                            <a:srgbClr val="1B1464"/>
                          </a:solidFill>
                          <a:latin typeface="Helvetica" panose="020B0403020202020204" pitchFamily="34" charset="0"/>
                        </a:rPr>
                        <a:t>(e.g., searching the web, taking actions)</a:t>
                      </a:r>
                      <a:endParaRPr lang="en-US" sz="1000">
                        <a:solidFill>
                          <a:srgbClr val="1B1464"/>
                        </a:solidFill>
                        <a:latin typeface="Helvetica" panose="020B0403020202020204" pitchFamily="34" charset="0"/>
                      </a:endParaRPr>
                    </a:p>
                  </a:txBody>
                  <a:tcPr marL="100584" marR="100584" anchor="ctr"/>
                </a:tc>
                <a:tc>
                  <a:txBody>
                    <a:bodyPr/>
                    <a:lstStyle/>
                    <a:p>
                      <a:pPr algn="ctr"/>
                      <a:r>
                        <a:rPr lang="en-US" sz="1600" b="1">
                          <a:solidFill>
                            <a:srgbClr val="1B1464"/>
                          </a:solidFill>
                          <a:latin typeface="Helvetica" panose="020B0403020202020204" pitchFamily="34" charset="0"/>
                        </a:rPr>
                        <a:t>33%</a:t>
                      </a:r>
                    </a:p>
                  </a:txBody>
                  <a:tcPr marL="100584" marR="100584" anchor="ctr">
                    <a:solidFill>
                      <a:srgbClr val="FFE600"/>
                    </a:solidFill>
                  </a:tcPr>
                </a:tc>
                <a:tc>
                  <a:txBody>
                    <a:bodyPr/>
                    <a:lstStyle/>
                    <a:p>
                      <a:pPr algn="ctr"/>
                      <a:r>
                        <a:rPr lang="en-US" sz="1600" b="1">
                          <a:solidFill>
                            <a:srgbClr val="1B1464"/>
                          </a:solidFill>
                          <a:latin typeface="Helvetica" panose="020B0403020202020204" pitchFamily="34" charset="0"/>
                        </a:rPr>
                        <a:t>28%</a:t>
                      </a:r>
                    </a:p>
                  </a:txBody>
                  <a:tcPr marL="100584" marR="100584" anchor="ctr"/>
                </a:tc>
                <a:tc>
                  <a:txBody>
                    <a:bodyPr/>
                    <a:lstStyle/>
                    <a:p>
                      <a:pPr algn="ctr"/>
                      <a:r>
                        <a:rPr lang="en-US" sz="1600" b="1">
                          <a:solidFill>
                            <a:srgbClr val="1B1464"/>
                          </a:solidFill>
                          <a:latin typeface="Helvetica" panose="020B0403020202020204" pitchFamily="34" charset="0"/>
                        </a:rPr>
                        <a:t>20%</a:t>
                      </a:r>
                    </a:p>
                  </a:txBody>
                  <a:tcPr marL="100584" marR="100584" anchor="ctr"/>
                </a:tc>
                <a:tc>
                  <a:txBody>
                    <a:bodyPr/>
                    <a:lstStyle/>
                    <a:p>
                      <a:pPr algn="ctr"/>
                      <a:r>
                        <a:rPr lang="en-US" sz="1600" b="1">
                          <a:solidFill>
                            <a:srgbClr val="1B1464"/>
                          </a:solidFill>
                          <a:latin typeface="Helvetica" panose="020B0403020202020204" pitchFamily="34" charset="0"/>
                        </a:rPr>
                        <a:t>26%</a:t>
                      </a:r>
                    </a:p>
                  </a:txBody>
                  <a:tcPr marL="100584" marR="100584" anchor="ctr"/>
                </a:tc>
                <a:extLst>
                  <a:ext uri="{0D108BD9-81ED-4DB2-BD59-A6C34878D82A}">
                    <a16:rowId xmlns:a16="http://schemas.microsoft.com/office/drawing/2014/main" val="2967389060"/>
                  </a:ext>
                </a:extLst>
              </a:tr>
              <a:tr h="370840">
                <a:tc>
                  <a:txBody>
                    <a:bodyPr/>
                    <a:lstStyle/>
                    <a:p>
                      <a:r>
                        <a:rPr lang="en-US" sz="1400" b="1">
                          <a:solidFill>
                            <a:srgbClr val="1B1464"/>
                          </a:solidFill>
                          <a:latin typeface="Helvetica" panose="020B0403020202020204" pitchFamily="34" charset="0"/>
                        </a:rPr>
                        <a:t>Photo and video tools </a:t>
                      </a:r>
                    </a:p>
                    <a:p>
                      <a:r>
                        <a:rPr lang="en-US" sz="900">
                          <a:solidFill>
                            <a:srgbClr val="1B1464"/>
                          </a:solidFill>
                          <a:latin typeface="Helvetica" panose="020B0403020202020204" pitchFamily="34" charset="0"/>
                        </a:rPr>
                        <a:t>(e.g., object removal, photo and video editing)</a:t>
                      </a:r>
                      <a:endParaRPr lang="en-US" sz="1100">
                        <a:solidFill>
                          <a:srgbClr val="1B1464"/>
                        </a:solidFill>
                        <a:latin typeface="Helvetica" panose="020B0403020202020204" pitchFamily="34" charset="0"/>
                      </a:endParaRPr>
                    </a:p>
                  </a:txBody>
                  <a:tcPr marL="100584" marR="100584" anchor="ctr"/>
                </a:tc>
                <a:tc>
                  <a:txBody>
                    <a:bodyPr/>
                    <a:lstStyle/>
                    <a:p>
                      <a:pPr algn="ctr"/>
                      <a:r>
                        <a:rPr lang="en-US" sz="1600" b="1">
                          <a:solidFill>
                            <a:srgbClr val="1B1464"/>
                          </a:solidFill>
                          <a:latin typeface="Helvetica" panose="020B0403020202020204" pitchFamily="34" charset="0"/>
                        </a:rPr>
                        <a:t>31%</a:t>
                      </a:r>
                    </a:p>
                  </a:txBody>
                  <a:tcPr marL="100584" marR="100584" anchor="ctr">
                    <a:solidFill>
                      <a:srgbClr val="FFE600"/>
                    </a:solidFill>
                  </a:tcPr>
                </a:tc>
                <a:tc>
                  <a:txBody>
                    <a:bodyPr/>
                    <a:lstStyle/>
                    <a:p>
                      <a:pPr algn="ctr"/>
                      <a:r>
                        <a:rPr lang="en-US" sz="1600" b="1">
                          <a:solidFill>
                            <a:srgbClr val="1B1464"/>
                          </a:solidFill>
                          <a:latin typeface="Helvetica" panose="020B0403020202020204" pitchFamily="34" charset="0"/>
                        </a:rPr>
                        <a:t>25%</a:t>
                      </a:r>
                    </a:p>
                  </a:txBody>
                  <a:tcPr marL="100584" marR="100584" anchor="ctr"/>
                </a:tc>
                <a:tc>
                  <a:txBody>
                    <a:bodyPr/>
                    <a:lstStyle/>
                    <a:p>
                      <a:pPr algn="ctr"/>
                      <a:r>
                        <a:rPr lang="en-US" sz="1600" b="1">
                          <a:solidFill>
                            <a:srgbClr val="1B1464"/>
                          </a:solidFill>
                          <a:latin typeface="Helvetica" panose="020B0403020202020204" pitchFamily="34" charset="0"/>
                        </a:rPr>
                        <a:t>14%</a:t>
                      </a:r>
                    </a:p>
                  </a:txBody>
                  <a:tcPr marL="100584" marR="100584" anchor="ctr"/>
                </a:tc>
                <a:tc>
                  <a:txBody>
                    <a:bodyPr/>
                    <a:lstStyle/>
                    <a:p>
                      <a:pPr algn="ctr"/>
                      <a:r>
                        <a:rPr lang="en-US" sz="1600" b="1">
                          <a:solidFill>
                            <a:srgbClr val="1B1464"/>
                          </a:solidFill>
                          <a:latin typeface="Helvetica" panose="020B0403020202020204" pitchFamily="34" charset="0"/>
                        </a:rPr>
                        <a:t>22%</a:t>
                      </a:r>
                    </a:p>
                  </a:txBody>
                  <a:tcPr marL="100584" marR="100584" anchor="ctr"/>
                </a:tc>
                <a:extLst>
                  <a:ext uri="{0D108BD9-81ED-4DB2-BD59-A6C34878D82A}">
                    <a16:rowId xmlns:a16="http://schemas.microsoft.com/office/drawing/2014/main" val="4080085425"/>
                  </a:ext>
                </a:extLst>
              </a:tr>
              <a:tr h="370840">
                <a:tc>
                  <a:txBody>
                    <a:bodyPr/>
                    <a:lstStyle/>
                    <a:p>
                      <a:r>
                        <a:rPr lang="en-US" sz="1400" b="1">
                          <a:solidFill>
                            <a:srgbClr val="1B1464"/>
                          </a:solidFill>
                          <a:latin typeface="Helvetica" panose="020B0403020202020204" pitchFamily="34" charset="0"/>
                        </a:rPr>
                        <a:t>Advanced internet search engine</a:t>
                      </a:r>
                    </a:p>
                  </a:txBody>
                  <a:tcPr marL="100584" marR="100584" anchor="ctr"/>
                </a:tc>
                <a:tc>
                  <a:txBody>
                    <a:bodyPr/>
                    <a:lstStyle/>
                    <a:p>
                      <a:pPr algn="ctr"/>
                      <a:r>
                        <a:rPr lang="en-US" sz="1600" b="1">
                          <a:solidFill>
                            <a:srgbClr val="1B1464"/>
                          </a:solidFill>
                          <a:latin typeface="Helvetica" panose="020B0403020202020204" pitchFamily="34" charset="0"/>
                        </a:rPr>
                        <a:t>30%</a:t>
                      </a:r>
                    </a:p>
                  </a:txBody>
                  <a:tcPr marL="100584" marR="100584" anchor="ctr">
                    <a:solidFill>
                      <a:srgbClr val="FFE600"/>
                    </a:solidFill>
                  </a:tcPr>
                </a:tc>
                <a:tc>
                  <a:txBody>
                    <a:bodyPr/>
                    <a:lstStyle/>
                    <a:p>
                      <a:pPr algn="ctr"/>
                      <a:r>
                        <a:rPr lang="en-US" sz="1600" b="1">
                          <a:solidFill>
                            <a:srgbClr val="1B1464"/>
                          </a:solidFill>
                          <a:latin typeface="Helvetica" panose="020B0403020202020204" pitchFamily="34" charset="0"/>
                        </a:rPr>
                        <a:t>20%</a:t>
                      </a:r>
                    </a:p>
                  </a:txBody>
                  <a:tcPr marL="100584" marR="100584" anchor="ctr"/>
                </a:tc>
                <a:tc>
                  <a:txBody>
                    <a:bodyPr/>
                    <a:lstStyle/>
                    <a:p>
                      <a:pPr algn="ctr"/>
                      <a:r>
                        <a:rPr lang="en-US" sz="1600" b="1">
                          <a:solidFill>
                            <a:srgbClr val="1B1464"/>
                          </a:solidFill>
                          <a:latin typeface="Helvetica" panose="020B0403020202020204" pitchFamily="34" charset="0"/>
                        </a:rPr>
                        <a:t>14%</a:t>
                      </a:r>
                    </a:p>
                  </a:txBody>
                  <a:tcPr marL="100584" marR="100584" anchor="ctr"/>
                </a:tc>
                <a:tc>
                  <a:txBody>
                    <a:bodyPr/>
                    <a:lstStyle/>
                    <a:p>
                      <a:pPr algn="ctr"/>
                      <a:r>
                        <a:rPr lang="en-US" sz="1600" b="1">
                          <a:solidFill>
                            <a:srgbClr val="1B1464"/>
                          </a:solidFill>
                          <a:latin typeface="Helvetica" panose="020B0403020202020204" pitchFamily="34" charset="0"/>
                        </a:rPr>
                        <a:t>20%</a:t>
                      </a:r>
                    </a:p>
                  </a:txBody>
                  <a:tcPr marL="100584" marR="100584" anchor="ctr"/>
                </a:tc>
                <a:extLst>
                  <a:ext uri="{0D108BD9-81ED-4DB2-BD59-A6C34878D82A}">
                    <a16:rowId xmlns:a16="http://schemas.microsoft.com/office/drawing/2014/main" val="683926531"/>
                  </a:ext>
                </a:extLst>
              </a:tr>
              <a:tr h="370840">
                <a:tc>
                  <a:txBody>
                    <a:bodyPr/>
                    <a:lstStyle/>
                    <a:p>
                      <a:r>
                        <a:rPr lang="en-US" sz="1400" b="1">
                          <a:solidFill>
                            <a:srgbClr val="1B1464"/>
                          </a:solidFill>
                          <a:latin typeface="Helvetica" panose="020B0403020202020204" pitchFamily="34" charset="0"/>
                        </a:rPr>
                        <a:t>Visual search </a:t>
                      </a:r>
                    </a:p>
                    <a:p>
                      <a:r>
                        <a:rPr lang="en-US" sz="900">
                          <a:solidFill>
                            <a:srgbClr val="1B1464"/>
                          </a:solidFill>
                          <a:latin typeface="Helvetica" panose="020B0403020202020204" pitchFamily="34" charset="0"/>
                        </a:rPr>
                        <a:t>(e.g., image-based web search, etc.)</a:t>
                      </a:r>
                    </a:p>
                  </a:txBody>
                  <a:tcPr marL="100584" marR="100584" anchor="ctr"/>
                </a:tc>
                <a:tc>
                  <a:txBody>
                    <a:bodyPr/>
                    <a:lstStyle/>
                    <a:p>
                      <a:pPr algn="ctr"/>
                      <a:r>
                        <a:rPr lang="en-US" sz="1600" b="1">
                          <a:solidFill>
                            <a:srgbClr val="1B1464"/>
                          </a:solidFill>
                          <a:latin typeface="Helvetica" panose="020B0403020202020204" pitchFamily="34" charset="0"/>
                        </a:rPr>
                        <a:t>30%</a:t>
                      </a:r>
                    </a:p>
                  </a:txBody>
                  <a:tcPr marL="100584" marR="100584" anchor="ctr">
                    <a:solidFill>
                      <a:srgbClr val="FFE600"/>
                    </a:solidFill>
                  </a:tcPr>
                </a:tc>
                <a:tc>
                  <a:txBody>
                    <a:bodyPr/>
                    <a:lstStyle/>
                    <a:p>
                      <a:pPr algn="ctr"/>
                      <a:r>
                        <a:rPr lang="en-US" sz="1600" b="1">
                          <a:solidFill>
                            <a:srgbClr val="1B1464"/>
                          </a:solidFill>
                          <a:latin typeface="Helvetica" panose="020B0403020202020204" pitchFamily="34" charset="0"/>
                        </a:rPr>
                        <a:t>21%</a:t>
                      </a:r>
                    </a:p>
                  </a:txBody>
                  <a:tcPr marL="100584" marR="100584" anchor="ctr"/>
                </a:tc>
                <a:tc>
                  <a:txBody>
                    <a:bodyPr/>
                    <a:lstStyle/>
                    <a:p>
                      <a:pPr algn="ctr"/>
                      <a:r>
                        <a:rPr lang="en-US" sz="1600" b="1">
                          <a:solidFill>
                            <a:srgbClr val="1B1464"/>
                          </a:solidFill>
                          <a:latin typeface="Helvetica" panose="020B0403020202020204" pitchFamily="34" charset="0"/>
                        </a:rPr>
                        <a:t>11%</a:t>
                      </a:r>
                    </a:p>
                  </a:txBody>
                  <a:tcPr marL="100584" marR="100584" anchor="ctr"/>
                </a:tc>
                <a:tc>
                  <a:txBody>
                    <a:bodyPr/>
                    <a:lstStyle/>
                    <a:p>
                      <a:pPr algn="ctr"/>
                      <a:r>
                        <a:rPr lang="en-US" sz="1600" b="1">
                          <a:solidFill>
                            <a:srgbClr val="1B1464"/>
                          </a:solidFill>
                          <a:latin typeface="Helvetica" panose="020B0403020202020204" pitchFamily="34" charset="0"/>
                        </a:rPr>
                        <a:t>20%</a:t>
                      </a:r>
                    </a:p>
                  </a:txBody>
                  <a:tcPr marL="100584" marR="100584" anchor="ctr"/>
                </a:tc>
                <a:extLst>
                  <a:ext uri="{0D108BD9-81ED-4DB2-BD59-A6C34878D82A}">
                    <a16:rowId xmlns:a16="http://schemas.microsoft.com/office/drawing/2014/main" val="684304650"/>
                  </a:ext>
                </a:extLst>
              </a:tr>
              <a:tr h="370840">
                <a:tc>
                  <a:txBody>
                    <a:bodyPr/>
                    <a:lstStyle/>
                    <a:p>
                      <a:r>
                        <a:rPr lang="en-US" sz="1400" b="1">
                          <a:solidFill>
                            <a:srgbClr val="1B1464"/>
                          </a:solidFill>
                          <a:latin typeface="Helvetica" panose="020B0403020202020204" pitchFamily="34" charset="0"/>
                        </a:rPr>
                        <a:t>Writing tools </a:t>
                      </a:r>
                    </a:p>
                    <a:p>
                      <a:r>
                        <a:rPr lang="en-US" sz="900">
                          <a:solidFill>
                            <a:srgbClr val="1B1464"/>
                          </a:solidFill>
                          <a:latin typeface="Helvetica" panose="020B0403020202020204" pitchFamily="34" charset="0"/>
                        </a:rPr>
                        <a:t>(e.g., rewriting emails, summarizing)</a:t>
                      </a:r>
                    </a:p>
                  </a:txBody>
                  <a:tcPr marL="100584" marR="100584" anchor="ctr"/>
                </a:tc>
                <a:tc>
                  <a:txBody>
                    <a:bodyPr/>
                    <a:lstStyle/>
                    <a:p>
                      <a:pPr algn="ctr"/>
                      <a:r>
                        <a:rPr lang="en-US" sz="1600" b="1">
                          <a:solidFill>
                            <a:srgbClr val="1B1464"/>
                          </a:solidFill>
                          <a:latin typeface="Helvetica" panose="020B0403020202020204" pitchFamily="34" charset="0"/>
                        </a:rPr>
                        <a:t>30%</a:t>
                      </a:r>
                    </a:p>
                  </a:txBody>
                  <a:tcPr marL="100584" marR="100584" anchor="ctr">
                    <a:solidFill>
                      <a:srgbClr val="FFE600"/>
                    </a:solidFill>
                  </a:tcPr>
                </a:tc>
                <a:tc>
                  <a:txBody>
                    <a:bodyPr/>
                    <a:lstStyle/>
                    <a:p>
                      <a:pPr algn="ctr"/>
                      <a:r>
                        <a:rPr lang="en-US" sz="1600" b="1">
                          <a:solidFill>
                            <a:srgbClr val="1B1464"/>
                          </a:solidFill>
                          <a:latin typeface="Helvetica" panose="020B0403020202020204" pitchFamily="34" charset="0"/>
                        </a:rPr>
                        <a:t>21%</a:t>
                      </a:r>
                    </a:p>
                  </a:txBody>
                  <a:tcPr marL="100584" marR="100584" anchor="ctr"/>
                </a:tc>
                <a:tc>
                  <a:txBody>
                    <a:bodyPr/>
                    <a:lstStyle/>
                    <a:p>
                      <a:pPr algn="ctr"/>
                      <a:r>
                        <a:rPr lang="en-US" sz="1600" b="1">
                          <a:solidFill>
                            <a:srgbClr val="1B1464"/>
                          </a:solidFill>
                          <a:latin typeface="Helvetica" panose="020B0403020202020204" pitchFamily="34" charset="0"/>
                        </a:rPr>
                        <a:t>11%</a:t>
                      </a:r>
                    </a:p>
                  </a:txBody>
                  <a:tcPr marL="100584" marR="100584" anchor="ctr"/>
                </a:tc>
                <a:tc>
                  <a:txBody>
                    <a:bodyPr/>
                    <a:lstStyle/>
                    <a:p>
                      <a:pPr algn="ctr"/>
                      <a:r>
                        <a:rPr lang="en-US" sz="1600" b="1">
                          <a:solidFill>
                            <a:srgbClr val="1B1464"/>
                          </a:solidFill>
                          <a:latin typeface="Helvetica" panose="020B0403020202020204" pitchFamily="34" charset="0"/>
                        </a:rPr>
                        <a:t>20%</a:t>
                      </a:r>
                    </a:p>
                  </a:txBody>
                  <a:tcPr marL="100584" marR="100584" anchor="ctr"/>
                </a:tc>
                <a:extLst>
                  <a:ext uri="{0D108BD9-81ED-4DB2-BD59-A6C34878D82A}">
                    <a16:rowId xmlns:a16="http://schemas.microsoft.com/office/drawing/2014/main" val="1353121062"/>
                  </a:ext>
                </a:extLst>
              </a:tr>
              <a:tr h="370840">
                <a:tc>
                  <a:txBody>
                    <a:bodyPr/>
                    <a:lstStyle/>
                    <a:p>
                      <a:r>
                        <a:rPr lang="en-US" sz="1400" b="1">
                          <a:solidFill>
                            <a:srgbClr val="1B1464"/>
                          </a:solidFill>
                          <a:latin typeface="Helvetica" panose="020B0403020202020204" pitchFamily="34" charset="0"/>
                        </a:rPr>
                        <a:t>Image or emoji generation</a:t>
                      </a:r>
                    </a:p>
                  </a:txBody>
                  <a:tcPr marL="100584" marR="100584" anchor="ctr"/>
                </a:tc>
                <a:tc>
                  <a:txBody>
                    <a:bodyPr/>
                    <a:lstStyle/>
                    <a:p>
                      <a:pPr algn="ctr"/>
                      <a:r>
                        <a:rPr lang="en-US" sz="1600" b="1">
                          <a:solidFill>
                            <a:srgbClr val="1B1464"/>
                          </a:solidFill>
                          <a:latin typeface="Helvetica" panose="020B0403020202020204" pitchFamily="34" charset="0"/>
                        </a:rPr>
                        <a:t>19%</a:t>
                      </a:r>
                    </a:p>
                  </a:txBody>
                  <a:tcPr marL="100584" marR="100584" anchor="ctr">
                    <a:solidFill>
                      <a:srgbClr val="FFE600"/>
                    </a:solidFill>
                  </a:tcPr>
                </a:tc>
                <a:tc>
                  <a:txBody>
                    <a:bodyPr/>
                    <a:lstStyle/>
                    <a:p>
                      <a:pPr algn="ctr"/>
                      <a:r>
                        <a:rPr lang="en-US" sz="1600" b="1">
                          <a:solidFill>
                            <a:srgbClr val="1B1464"/>
                          </a:solidFill>
                          <a:latin typeface="Helvetica" panose="020B0403020202020204" pitchFamily="34" charset="0"/>
                        </a:rPr>
                        <a:t>15%</a:t>
                      </a:r>
                    </a:p>
                  </a:txBody>
                  <a:tcPr marL="100584" marR="100584" anchor="ctr"/>
                </a:tc>
                <a:tc>
                  <a:txBody>
                    <a:bodyPr/>
                    <a:lstStyle/>
                    <a:p>
                      <a:pPr algn="ctr"/>
                      <a:r>
                        <a:rPr lang="en-US" sz="1600" b="1">
                          <a:solidFill>
                            <a:srgbClr val="1B1464"/>
                          </a:solidFill>
                          <a:latin typeface="Helvetica" panose="020B0403020202020204" pitchFamily="34" charset="0"/>
                        </a:rPr>
                        <a:t>9%</a:t>
                      </a:r>
                    </a:p>
                  </a:txBody>
                  <a:tcPr marL="100584" marR="100584" anchor="ctr"/>
                </a:tc>
                <a:tc>
                  <a:txBody>
                    <a:bodyPr/>
                    <a:lstStyle/>
                    <a:p>
                      <a:pPr algn="ctr"/>
                      <a:r>
                        <a:rPr lang="en-US" sz="1600" b="1">
                          <a:solidFill>
                            <a:srgbClr val="1B1464"/>
                          </a:solidFill>
                          <a:latin typeface="Helvetica" panose="020B0403020202020204" pitchFamily="34" charset="0"/>
                        </a:rPr>
                        <a:t>14%</a:t>
                      </a:r>
                    </a:p>
                  </a:txBody>
                  <a:tcPr marL="100584" marR="100584" anchor="ctr"/>
                </a:tc>
                <a:extLst>
                  <a:ext uri="{0D108BD9-81ED-4DB2-BD59-A6C34878D82A}">
                    <a16:rowId xmlns:a16="http://schemas.microsoft.com/office/drawing/2014/main" val="2041227392"/>
                  </a:ext>
                </a:extLst>
              </a:tr>
              <a:tr h="370840">
                <a:tc>
                  <a:txBody>
                    <a:bodyPr/>
                    <a:lstStyle/>
                    <a:p>
                      <a:r>
                        <a:rPr lang="en-US" sz="1400" b="1">
                          <a:solidFill>
                            <a:srgbClr val="1B1464"/>
                          </a:solidFill>
                          <a:latin typeface="Helvetica" panose="020B0403020202020204" pitchFamily="34" charset="0"/>
                        </a:rPr>
                        <a:t>Organization tools </a:t>
                      </a:r>
                    </a:p>
                    <a:p>
                      <a:r>
                        <a:rPr lang="en-US" sz="900">
                          <a:solidFill>
                            <a:srgbClr val="1B1464"/>
                          </a:solidFill>
                          <a:latin typeface="Helvetica" panose="020B0403020202020204" pitchFamily="34" charset="0"/>
                        </a:rPr>
                        <a:t>(e.g., adding events mentioned in an email to your calendar)</a:t>
                      </a:r>
                      <a:endParaRPr lang="en-US" sz="1100">
                        <a:solidFill>
                          <a:srgbClr val="1B1464"/>
                        </a:solidFill>
                        <a:latin typeface="Helvetica" panose="020B0403020202020204" pitchFamily="34" charset="0"/>
                      </a:endParaRPr>
                    </a:p>
                  </a:txBody>
                  <a:tcPr marL="100584" marR="100584" anchor="ctr"/>
                </a:tc>
                <a:tc>
                  <a:txBody>
                    <a:bodyPr/>
                    <a:lstStyle/>
                    <a:p>
                      <a:pPr algn="ctr"/>
                      <a:r>
                        <a:rPr lang="en-US" sz="1600" b="1">
                          <a:solidFill>
                            <a:srgbClr val="1B1464"/>
                          </a:solidFill>
                          <a:latin typeface="Helvetica" panose="020B0403020202020204" pitchFamily="34" charset="0"/>
                        </a:rPr>
                        <a:t>17%</a:t>
                      </a:r>
                    </a:p>
                  </a:txBody>
                  <a:tcPr marL="100584" marR="100584" anchor="ctr">
                    <a:solidFill>
                      <a:srgbClr val="FFE600"/>
                    </a:solidFill>
                  </a:tcPr>
                </a:tc>
                <a:tc>
                  <a:txBody>
                    <a:bodyPr/>
                    <a:lstStyle/>
                    <a:p>
                      <a:pPr algn="ctr"/>
                      <a:r>
                        <a:rPr lang="en-US" sz="1600" b="1">
                          <a:solidFill>
                            <a:srgbClr val="1B1464"/>
                          </a:solidFill>
                          <a:latin typeface="Helvetica" panose="020B0403020202020204" pitchFamily="34" charset="0"/>
                        </a:rPr>
                        <a:t>16%</a:t>
                      </a:r>
                    </a:p>
                  </a:txBody>
                  <a:tcPr marL="100584" marR="100584" anchor="ctr"/>
                </a:tc>
                <a:tc>
                  <a:txBody>
                    <a:bodyPr/>
                    <a:lstStyle/>
                    <a:p>
                      <a:pPr algn="ctr"/>
                      <a:r>
                        <a:rPr lang="en-US" sz="1600" b="1">
                          <a:solidFill>
                            <a:srgbClr val="1B1464"/>
                          </a:solidFill>
                          <a:latin typeface="Helvetica" panose="020B0403020202020204" pitchFamily="34" charset="0"/>
                        </a:rPr>
                        <a:t>9%</a:t>
                      </a:r>
                    </a:p>
                  </a:txBody>
                  <a:tcPr marL="100584" marR="100584" anchor="ctr"/>
                </a:tc>
                <a:tc>
                  <a:txBody>
                    <a:bodyPr/>
                    <a:lstStyle/>
                    <a:p>
                      <a:pPr algn="ctr"/>
                      <a:r>
                        <a:rPr lang="en-US" sz="1600" b="1">
                          <a:solidFill>
                            <a:srgbClr val="1B1464"/>
                          </a:solidFill>
                          <a:latin typeface="Helvetica" panose="020B0403020202020204" pitchFamily="34" charset="0"/>
                        </a:rPr>
                        <a:t>13%</a:t>
                      </a:r>
                    </a:p>
                  </a:txBody>
                  <a:tcPr marL="100584" marR="100584" anchor="ctr"/>
                </a:tc>
                <a:extLst>
                  <a:ext uri="{0D108BD9-81ED-4DB2-BD59-A6C34878D82A}">
                    <a16:rowId xmlns:a16="http://schemas.microsoft.com/office/drawing/2014/main" val="69602794"/>
                  </a:ext>
                </a:extLst>
              </a:tr>
              <a:tr h="370840">
                <a:tc>
                  <a:txBody>
                    <a:bodyPr/>
                    <a:lstStyle/>
                    <a:p>
                      <a:r>
                        <a:rPr lang="en-US" sz="1400" b="1">
                          <a:solidFill>
                            <a:srgbClr val="1B1464"/>
                          </a:solidFill>
                          <a:latin typeface="Helvetica" panose="020B0403020202020204" pitchFamily="34" charset="0"/>
                        </a:rPr>
                        <a:t>Dictation and transcription tools</a:t>
                      </a:r>
                    </a:p>
                  </a:txBody>
                  <a:tcPr marL="100584" marR="100584" anchor="ctr"/>
                </a:tc>
                <a:tc>
                  <a:txBody>
                    <a:bodyPr/>
                    <a:lstStyle/>
                    <a:p>
                      <a:pPr algn="ctr"/>
                      <a:r>
                        <a:rPr lang="en-US" sz="1600" b="1">
                          <a:solidFill>
                            <a:srgbClr val="1B1464"/>
                          </a:solidFill>
                          <a:latin typeface="Helvetica" panose="020B0403020202020204" pitchFamily="34" charset="0"/>
                        </a:rPr>
                        <a:t>14%</a:t>
                      </a:r>
                    </a:p>
                  </a:txBody>
                  <a:tcPr marL="100584" marR="100584" anchor="ctr">
                    <a:solidFill>
                      <a:srgbClr val="FFE600"/>
                    </a:solidFill>
                  </a:tcPr>
                </a:tc>
                <a:tc>
                  <a:txBody>
                    <a:bodyPr/>
                    <a:lstStyle/>
                    <a:p>
                      <a:pPr algn="ctr"/>
                      <a:r>
                        <a:rPr lang="en-US" sz="1600" b="1">
                          <a:solidFill>
                            <a:srgbClr val="1B1464"/>
                          </a:solidFill>
                          <a:latin typeface="Helvetica" panose="020B0403020202020204" pitchFamily="34" charset="0"/>
                        </a:rPr>
                        <a:t>11%</a:t>
                      </a:r>
                    </a:p>
                  </a:txBody>
                  <a:tcPr marL="100584" marR="100584" anchor="ctr"/>
                </a:tc>
                <a:tc>
                  <a:txBody>
                    <a:bodyPr/>
                    <a:lstStyle/>
                    <a:p>
                      <a:pPr algn="ctr"/>
                      <a:r>
                        <a:rPr lang="en-US" sz="1600" b="1">
                          <a:solidFill>
                            <a:srgbClr val="1B1464"/>
                          </a:solidFill>
                          <a:latin typeface="Helvetica" panose="020B0403020202020204" pitchFamily="34" charset="0"/>
                        </a:rPr>
                        <a:t>7%</a:t>
                      </a:r>
                    </a:p>
                  </a:txBody>
                  <a:tcPr marL="100584" marR="100584" anchor="ctr"/>
                </a:tc>
                <a:tc>
                  <a:txBody>
                    <a:bodyPr/>
                    <a:lstStyle/>
                    <a:p>
                      <a:pPr algn="ctr"/>
                      <a:r>
                        <a:rPr lang="en-US" sz="1600" b="1">
                          <a:solidFill>
                            <a:srgbClr val="1B1464"/>
                          </a:solidFill>
                          <a:latin typeface="Helvetica" panose="020B0403020202020204" pitchFamily="34" charset="0"/>
                        </a:rPr>
                        <a:t>10%</a:t>
                      </a:r>
                    </a:p>
                  </a:txBody>
                  <a:tcPr marL="100584" marR="100584" anchor="ctr"/>
                </a:tc>
                <a:extLst>
                  <a:ext uri="{0D108BD9-81ED-4DB2-BD59-A6C34878D82A}">
                    <a16:rowId xmlns:a16="http://schemas.microsoft.com/office/drawing/2014/main" val="3514480681"/>
                  </a:ext>
                </a:extLst>
              </a:tr>
            </a:tbl>
          </a:graphicData>
        </a:graphic>
      </p:graphicFrame>
      <p:sp>
        <p:nvSpPr>
          <p:cNvPr id="26" name="TextBox 25">
            <a:extLst>
              <a:ext uri="{FF2B5EF4-FFF2-40B4-BE49-F238E27FC236}">
                <a16:creationId xmlns:a16="http://schemas.microsoft.com/office/drawing/2014/main" id="{D85408AC-5DC4-ABA1-92D7-A883D69CFD62}"/>
              </a:ext>
            </a:extLst>
          </p:cNvPr>
          <p:cNvSpPr txBox="1"/>
          <p:nvPr/>
        </p:nvSpPr>
        <p:spPr>
          <a:xfrm>
            <a:off x="5293184" y="1797906"/>
            <a:ext cx="6779663"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chemeClr val="bg1"/>
                </a:solidFill>
                <a:effectLst/>
                <a:uLnTx/>
                <a:uFillTx/>
                <a:latin typeface="Helvetica" panose="020B0403020202020204" pitchFamily="34" charset="0"/>
                <a:ea typeface="+mn-ea"/>
                <a:cs typeface="+mn-cs"/>
              </a:rPr>
              <a:t>Smartphone AI Features U.S. Adults Currently Use or Plan to Use*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chemeClr val="bg1"/>
                </a:solidFill>
                <a:latin typeface="Helvetica" panose="020B0403020202020204" pitchFamily="34" charset="0"/>
              </a:rPr>
              <a:t>By Age Group</a:t>
            </a:r>
            <a:endParaRPr kumimoji="0" lang="en-US" sz="1400" i="0" strike="noStrike" kern="1200" cap="none" spc="0" normalizeH="0" baseline="0" noProof="0">
              <a:ln>
                <a:noFill/>
              </a:ln>
              <a:solidFill>
                <a:schemeClr val="bg1"/>
              </a:solidFill>
              <a:effectLst/>
              <a:uLnTx/>
              <a:uFillTx/>
              <a:latin typeface="Helvetica" panose="020B0403020202020204" pitchFamily="34" charset="0"/>
              <a:ea typeface="+mn-ea"/>
              <a:cs typeface="+mn-cs"/>
            </a:endParaRPr>
          </a:p>
        </p:txBody>
      </p:sp>
      <p:graphicFrame>
        <p:nvGraphicFramePr>
          <p:cNvPr id="8" name="Chart 7">
            <a:extLst>
              <a:ext uri="{FF2B5EF4-FFF2-40B4-BE49-F238E27FC236}">
                <a16:creationId xmlns:a16="http://schemas.microsoft.com/office/drawing/2014/main" id="{739C4FD3-AF20-031E-5A00-7DE9864A1582}"/>
              </a:ext>
            </a:extLst>
          </p:cNvPr>
          <p:cNvGraphicFramePr/>
          <p:nvPr>
            <p:extLst>
              <p:ext uri="{D42A27DB-BD31-4B8C-83A1-F6EECF244321}">
                <p14:modId xmlns:p14="http://schemas.microsoft.com/office/powerpoint/2010/main" val="3553574384"/>
              </p:ext>
            </p:extLst>
          </p:nvPr>
        </p:nvGraphicFramePr>
        <p:xfrm>
          <a:off x="1" y="2496320"/>
          <a:ext cx="5174028" cy="3473644"/>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F78B5E6C-D8C4-410C-1A57-A809D599CD27}"/>
              </a:ext>
            </a:extLst>
          </p:cNvPr>
          <p:cNvSpPr txBox="1"/>
          <p:nvPr/>
        </p:nvSpPr>
        <p:spPr>
          <a:xfrm>
            <a:off x="68007" y="1797906"/>
            <a:ext cx="5038016" cy="338554"/>
          </a:xfrm>
          <a:prstGeom prst="rect">
            <a:avLst/>
          </a:prstGeom>
          <a:noFill/>
        </p:spPr>
        <p:txBody>
          <a:bodyPr wrap="square">
            <a:spAutoFit/>
          </a:bodyPr>
          <a:lstStyle/>
          <a:p>
            <a:pPr algn="ctr"/>
            <a:r>
              <a:rPr lang="en-US" sz="1600" b="1" u="sng">
                <a:solidFill>
                  <a:schemeClr val="bg1"/>
                </a:solidFill>
                <a:latin typeface="Helvetica" panose="020B0403020202020204" pitchFamily="34" charset="0"/>
              </a:rPr>
              <a:t>% of A18+ population who own a smartphone</a:t>
            </a:r>
          </a:p>
        </p:txBody>
      </p:sp>
    </p:spTree>
    <p:extLst>
      <p:ext uri="{BB962C8B-B14F-4D97-AF65-F5344CB8AC3E}">
        <p14:creationId xmlns:p14="http://schemas.microsoft.com/office/powerpoint/2010/main" val="2773504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4DD8A8-B123-121F-E043-C19DA511F762}"/>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29F291C8-EC30-C11D-1FA1-F3B26B02DA4F}"/>
              </a:ext>
            </a:extLst>
          </p:cNvPr>
          <p:cNvSpPr>
            <a:spLocks/>
          </p:cNvSpPr>
          <p:nvPr/>
        </p:nvSpPr>
        <p:spPr>
          <a:xfrm>
            <a:off x="244" y="1696163"/>
            <a:ext cx="5174031" cy="4470575"/>
          </a:xfrm>
          <a:prstGeom prst="rect">
            <a:avLst/>
          </a:prstGeom>
          <a:solidFill>
            <a:srgbClr val="ED3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6E950492-C737-FE2F-09E8-501711A043F8}"/>
              </a:ext>
            </a:extLst>
          </p:cNvPr>
          <p:cNvSpPr/>
          <p:nvPr/>
        </p:nvSpPr>
        <p:spPr>
          <a:xfrm>
            <a:off x="218661" y="440921"/>
            <a:ext cx="11951819"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ED3C8D"/>
                </a:solidFill>
                <a:effectLst/>
                <a:uLnTx/>
                <a:uFillTx/>
                <a:latin typeface="Helvetica" panose="020B0604020202020204" pitchFamily="34" charset="0"/>
                <a:ea typeface="Calibri" panose="020F0502020204030204" pitchFamily="34" charset="0"/>
                <a:cs typeface="Arial" panose="020B0604020202020204" pitchFamily="34" charset="0"/>
              </a:rPr>
              <a:t>Computers:</a:t>
            </a:r>
            <a:r>
              <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Calibri" panose="020F0502020204030204" pitchFamily="34" charset="0"/>
                <a:cs typeface="Arial" panose="020B0604020202020204" pitchFamily="34" charset="0"/>
              </a:rPr>
              <a:t> Ownership has plateaued after a Covid-related bump with the primary activities being productivity tasks like work, email and browsing</a:t>
            </a:r>
          </a:p>
        </p:txBody>
      </p:sp>
      <p:sp>
        <p:nvSpPr>
          <p:cNvPr id="14" name="TextBox 13">
            <a:extLst>
              <a:ext uri="{FF2B5EF4-FFF2-40B4-BE49-F238E27FC236}">
                <a16:creationId xmlns:a16="http://schemas.microsoft.com/office/drawing/2014/main" id="{4655F237-C7DE-D60A-D666-EE895D20D4BB}"/>
              </a:ext>
            </a:extLst>
          </p:cNvPr>
          <p:cNvSpPr txBox="1"/>
          <p:nvPr/>
        </p:nvSpPr>
        <p:spPr>
          <a:xfrm>
            <a:off x="504917" y="6188983"/>
            <a:ext cx="11538916" cy="338554"/>
          </a:xfrm>
          <a:prstGeom prst="rect">
            <a:avLst/>
          </a:prstGeom>
          <a:noFill/>
        </p:spPr>
        <p:txBody>
          <a:bodyPr wrap="square" rtlCol="0">
            <a:spAutoFit/>
          </a:bodyPr>
          <a:lstStyle/>
          <a:p>
            <a:pPr>
              <a:defRPr/>
            </a:pPr>
            <a:r>
              <a:rPr lang="en-US" sz="800">
                <a:solidFill>
                  <a:srgbClr val="1B1464"/>
                </a:solidFill>
                <a:latin typeface="Helvetica" panose="020B0403020202020204" pitchFamily="34" charset="0"/>
              </a:rPr>
              <a:t>Source: VAB analysis of MRI-Simmons Fall 2014 - 2024 USA study, A18+. *VAB analysis of ARF DASH study, Spring 2024. Based on survey of 10,000 A18+. Q25_5: For what purposes do you regularly use desktop computer 1? ‘Desktop 1’ refers to respondents’ primary desktop. Based on respondent weighting.</a:t>
            </a:r>
          </a:p>
        </p:txBody>
      </p:sp>
      <p:pic>
        <p:nvPicPr>
          <p:cNvPr id="4" name="Picture 3">
            <a:extLst>
              <a:ext uri="{FF2B5EF4-FFF2-40B4-BE49-F238E27FC236}">
                <a16:creationId xmlns:a16="http://schemas.microsoft.com/office/drawing/2014/main" id="{EC5B83DE-C2C0-2CEF-727A-A77D8BC94B03}"/>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1EDC9178-0FD3-D99D-53CC-7E975DE55356}"/>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7A142285-1150-9830-EB10-032D87B54EE9}"/>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20" name="Rectangle 19">
            <a:extLst>
              <a:ext uri="{FF2B5EF4-FFF2-40B4-BE49-F238E27FC236}">
                <a16:creationId xmlns:a16="http://schemas.microsoft.com/office/drawing/2014/main" id="{448F12F6-FFB0-5CD9-7F62-A56F6EB2D4BF}"/>
              </a:ext>
            </a:extLst>
          </p:cNvPr>
          <p:cNvSpPr>
            <a:spLocks/>
          </p:cNvSpPr>
          <p:nvPr/>
        </p:nvSpPr>
        <p:spPr>
          <a:xfrm>
            <a:off x="5175111" y="1698993"/>
            <a:ext cx="7017969" cy="4470575"/>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 name="Chart 1">
            <a:extLst>
              <a:ext uri="{FF2B5EF4-FFF2-40B4-BE49-F238E27FC236}">
                <a16:creationId xmlns:a16="http://schemas.microsoft.com/office/drawing/2014/main" id="{0F30E247-E2D1-2CDD-514A-86D6791626C8}"/>
              </a:ext>
            </a:extLst>
          </p:cNvPr>
          <p:cNvGraphicFramePr/>
          <p:nvPr>
            <p:extLst>
              <p:ext uri="{D42A27DB-BD31-4B8C-83A1-F6EECF244321}">
                <p14:modId xmlns:p14="http://schemas.microsoft.com/office/powerpoint/2010/main" val="3824052079"/>
              </p:ext>
            </p:extLst>
          </p:nvPr>
        </p:nvGraphicFramePr>
        <p:xfrm>
          <a:off x="5194945" y="2123306"/>
          <a:ext cx="6978300" cy="385295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0959BF39-974F-8314-13AC-8705DB0AF0EA}"/>
              </a:ext>
            </a:extLst>
          </p:cNvPr>
          <p:cNvSpPr txBox="1"/>
          <p:nvPr/>
        </p:nvSpPr>
        <p:spPr>
          <a:xfrm>
            <a:off x="5155870" y="1784753"/>
            <a:ext cx="7056450"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For what purposes do you </a:t>
            </a:r>
            <a:r>
              <a:rPr kumimoji="0" lang="en-US" sz="1600" b="1"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regularly use</a:t>
            </a:r>
            <a:r>
              <a:rPr kumimoji="0" lang="en-US" sz="1600" b="1" i="0"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your desktop / laptop?*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rgbClr val="1F1A62"/>
                </a:solidFill>
                <a:latin typeface="Helvetica" panose="020B0604020202020204" pitchFamily="34" charset="0"/>
                <a:cs typeface="Helvetica" panose="020B0604020202020204" pitchFamily="34" charset="0"/>
              </a:rPr>
              <a:t>% of respondents</a:t>
            </a:r>
            <a:endParaRPr kumimoji="0" lang="en-US" sz="1600" i="0"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37" name="TextBox 36">
            <a:extLst>
              <a:ext uri="{FF2B5EF4-FFF2-40B4-BE49-F238E27FC236}">
                <a16:creationId xmlns:a16="http://schemas.microsoft.com/office/drawing/2014/main" id="{E8FBE875-1CBE-5DAD-5CC7-3A683CACB6F5}"/>
              </a:ext>
            </a:extLst>
          </p:cNvPr>
          <p:cNvSpPr txBox="1"/>
          <p:nvPr/>
        </p:nvSpPr>
        <p:spPr>
          <a:xfrm>
            <a:off x="243" y="1784753"/>
            <a:ext cx="517403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 of households that own a desktop / laptop</a:t>
            </a:r>
          </a:p>
        </p:txBody>
      </p:sp>
      <p:graphicFrame>
        <p:nvGraphicFramePr>
          <p:cNvPr id="18" name="Chart 17">
            <a:extLst>
              <a:ext uri="{FF2B5EF4-FFF2-40B4-BE49-F238E27FC236}">
                <a16:creationId xmlns:a16="http://schemas.microsoft.com/office/drawing/2014/main" id="{6A9F5B65-5315-182F-92FB-5244D1B0CB49}"/>
              </a:ext>
            </a:extLst>
          </p:cNvPr>
          <p:cNvGraphicFramePr/>
          <p:nvPr>
            <p:extLst>
              <p:ext uri="{D42A27DB-BD31-4B8C-83A1-F6EECF244321}">
                <p14:modId xmlns:p14="http://schemas.microsoft.com/office/powerpoint/2010/main" val="1634595419"/>
              </p:ext>
            </p:extLst>
          </p:nvPr>
        </p:nvGraphicFramePr>
        <p:xfrm>
          <a:off x="39320" y="2535291"/>
          <a:ext cx="5095878" cy="336767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994933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B1464"/>
        </a:solidFill>
        <a:ln>
          <a:noFill/>
        </a:ln>
      </a:spPr>
      <a:bodyPr rtlCol="0" anchor="ctr"/>
      <a:lstStyle>
        <a:defPPr marL="0" marR="0" indent="0" algn="ctr" defTabSz="914400" rtl="0" eaLnBrk="1" fontAlgn="auto" latinLnBrk="0" hangingPunct="1">
          <a:lnSpc>
            <a:spcPct val="100000"/>
          </a:lnSpc>
          <a:spcBef>
            <a:spcPts val="0"/>
          </a:spcBef>
          <a:spcAft>
            <a:spcPts val="0"/>
          </a:spcAft>
          <a:buClrTx/>
          <a:buSzTx/>
          <a:buFontTx/>
          <a:buNone/>
          <a:tabLst/>
          <a:defRPr kumimoji="0" sz="1800" b="1" i="0" u="none" strike="noStrike" kern="1200" cap="none" spc="0" normalizeH="0" baseline="0" noProof="0">
            <a:ln>
              <a:noFill/>
            </a:ln>
            <a:solidFill>
              <a:prstClr val="white"/>
            </a:solidFill>
            <a:effectLst/>
            <a:uLnTx/>
            <a:uFillTx/>
            <a:latin typeface="Calibri" panose="020F0502020204030204"/>
            <a:ea typeface="+mn-ea"/>
            <a:cs typeface="+mn-cs"/>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91">
      <a:dk1>
        <a:srgbClr val="1B1464"/>
      </a:dk1>
      <a:lt1>
        <a:srgbClr val="FFFFFF"/>
      </a:lt1>
      <a:dk2>
        <a:srgbClr val="4EBEA4"/>
      </a:dk2>
      <a:lt2>
        <a:srgbClr val="E2E8F0"/>
      </a:lt2>
      <a:accent1>
        <a:srgbClr val="ED3C8D"/>
      </a:accent1>
      <a:accent2>
        <a:srgbClr val="00BFF2"/>
      </a:accent2>
      <a:accent3>
        <a:srgbClr val="A343FF"/>
      </a:accent3>
      <a:accent4>
        <a:srgbClr val="2C82FF"/>
      </a:accent4>
      <a:accent5>
        <a:srgbClr val="55AD00"/>
      </a:accent5>
      <a:accent6>
        <a:srgbClr val="FF6E30"/>
      </a:accent6>
      <a:hlink>
        <a:srgbClr val="201A62"/>
      </a:hlink>
      <a:folHlink>
        <a:srgbClr val="6D6DE2"/>
      </a:folHlink>
    </a:clrScheme>
    <a:fontScheme name="Custom 76">
      <a:majorFont>
        <a:latin typeface="Helvetica Bold"/>
        <a:ea typeface=""/>
        <a:cs typeface=""/>
      </a:majorFont>
      <a:minorFont>
        <a:latin typeface="Helvetica-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B Template.potx" id="{3DD536BC-B625-41C1-AB76-B98A44A9663C}" vid="{56A22213-A2D8-43BF-9B02-486376CC65A3}"/>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24291D3CFFFB3468A8BEBC160241642" ma:contentTypeVersion="18" ma:contentTypeDescription="Create a new document." ma:contentTypeScope="" ma:versionID="387be907f486394efa0aa922f6891cb4">
  <xsd:schema xmlns:xsd="http://www.w3.org/2001/XMLSchema" xmlns:xs="http://www.w3.org/2001/XMLSchema" xmlns:p="http://schemas.microsoft.com/office/2006/metadata/properties" xmlns:ns2="97cdb7a3-d8d8-4d5a-8559-ae518cf29f49" xmlns:ns3="8ffbcc2d-a520-42b9-8ca7-e090664160a6" targetNamespace="http://schemas.microsoft.com/office/2006/metadata/properties" ma:root="true" ma:fieldsID="5bf9659b688e4d2890b1db6b33d4e217" ns2:_="" ns3:_="">
    <xsd:import namespace="97cdb7a3-d8d8-4d5a-8559-ae518cf29f49"/>
    <xsd:import namespace="8ffbcc2d-a520-42b9-8ca7-e090664160a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cdb7a3-d8d8-4d5a-8559-ae518cf29f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c637ead-fd64-45b4-abde-ec2d09ec102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ffbcc2d-a520-42b9-8ca7-e090664160a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92ae5e6-0bf7-4809-94d2-b453c12df252}" ma:internalName="TaxCatchAll" ma:showField="CatchAllData" ma:web="8ffbcc2d-a520-42b9-8ca7-e090664160a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8ffbcc2d-a520-42b9-8ca7-e090664160a6" xsi:nil="true"/>
    <lcf76f155ced4ddcb4097134ff3c332f xmlns="97cdb7a3-d8d8-4d5a-8559-ae518cf29f49">
      <Terms xmlns="http://schemas.microsoft.com/office/infopath/2007/PartnerControls"/>
    </lcf76f155ced4ddcb4097134ff3c332f>
    <SharedWithUsers xmlns="8ffbcc2d-a520-42b9-8ca7-e090664160a6">
      <UserInfo>
        <DisplayName>Jason Wiese</DisplayName>
        <AccountId>13</AccountId>
        <AccountType/>
      </UserInfo>
      <UserInfo>
        <DisplayName>Leah Montner Dixon</DisplayName>
        <AccountId>10</AccountId>
        <AccountType/>
      </UserInfo>
      <UserInfo>
        <DisplayName>Karolina Guillen</DisplayName>
        <AccountId>14</AccountId>
        <AccountType/>
      </UserInfo>
      <UserInfo>
        <DisplayName>Reed Kiely</DisplayName>
        <AccountId>39</AccountId>
        <AccountType/>
      </UserInfo>
      <UserInfo>
        <DisplayName>Marianne Vita</DisplayName>
        <AccountId>43</AccountId>
        <AccountType/>
      </UserInfo>
      <UserInfo>
        <DisplayName>Kaileen Cain</DisplayName>
        <AccountId>143</AccountId>
        <AccountType/>
      </UserInfo>
      <UserInfo>
        <DisplayName>Danielle Delauro</DisplayName>
        <AccountId>38</AccountId>
        <AccountType/>
      </UserInfo>
      <UserInfo>
        <DisplayName>Dylan Breger</DisplayName>
        <AccountId>93</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92273E-828C-491A-A065-486ECEDB23AD}"/>
</file>

<file path=customXml/itemProps2.xml><?xml version="1.0" encoding="utf-8"?>
<ds:datastoreItem xmlns:ds="http://schemas.openxmlformats.org/officeDocument/2006/customXml" ds:itemID="{42F35E04-B3E2-48CE-BC5F-C23267EB64F8}">
  <ds:schemaRefs>
    <ds:schemaRef ds:uri="http://purl.org/dc/terms/"/>
    <ds:schemaRef ds:uri="http://www.w3.org/XML/1998/namespace"/>
    <ds:schemaRef ds:uri="http://purl.org/dc/dcmitype/"/>
    <ds:schemaRef ds:uri="http://schemas.microsoft.com/office/2006/documentManagement/types"/>
    <ds:schemaRef ds:uri="http://purl.org/dc/elements/1.1/"/>
    <ds:schemaRef ds:uri="http://schemas.openxmlformats.org/package/2006/metadata/core-properties"/>
    <ds:schemaRef ds:uri="9f6166fe-9f5b-43aa-b8a9-b4d7ad530bda"/>
    <ds:schemaRef ds:uri="http://schemas.microsoft.com/office/2006/metadata/properties"/>
    <ds:schemaRef ds:uri="http://schemas.microsoft.com/office/infopath/2007/PartnerControls"/>
    <ds:schemaRef ds:uri="a86b28e8-29a6-4ab8-af18-2a7f61acfad2"/>
  </ds:schemaRefs>
</ds:datastoreItem>
</file>

<file path=customXml/itemProps3.xml><?xml version="1.0" encoding="utf-8"?>
<ds:datastoreItem xmlns:ds="http://schemas.openxmlformats.org/officeDocument/2006/customXml" ds:itemID="{1B49E31A-019A-4DE8-9C1C-A5D31AA901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176</TotalTime>
  <Words>3475</Words>
  <Application>Microsoft Office PowerPoint</Application>
  <PresentationFormat>Widescreen</PresentationFormat>
  <Paragraphs>382</Paragraphs>
  <Slides>24</Slides>
  <Notes>3</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24</vt:i4>
      </vt:variant>
    </vt:vector>
  </HeadingPairs>
  <TitlesOfParts>
    <vt:vector size="39" baseType="lpstr">
      <vt:lpstr>Aptos</vt:lpstr>
      <vt:lpstr>Aptos Display</vt:lpstr>
      <vt:lpstr>Arial</vt:lpstr>
      <vt:lpstr>Calibri</vt:lpstr>
      <vt:lpstr>Calibri Light</vt:lpstr>
      <vt:lpstr>Helvetica</vt:lpstr>
      <vt:lpstr>Helvetica Bold</vt:lpstr>
      <vt:lpstr>Helvetica Light</vt:lpstr>
      <vt:lpstr>Helvetica-Light</vt:lpstr>
      <vt:lpstr>Helvetica-Lightoblique</vt:lpstr>
      <vt:lpstr>Proxima Nova</vt:lpstr>
      <vt:lpstr>Office Theme</vt:lpstr>
      <vt:lpstr>1_Office Theme</vt:lpstr>
      <vt:lpstr>4_Office Theme</vt:lpstr>
      <vt:lpstr>2_Office Theme</vt:lpstr>
      <vt:lpstr>Left To Your Own (Connected) Devices Examining How Consumers Are Embracing Smart Technology In Their Everyday Lives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Leah Montner Dixon</dc:creator>
  <cp:lastModifiedBy>Leah Montner Dixon</cp:lastModifiedBy>
  <cp:revision>1</cp:revision>
  <cp:lastPrinted>2024-02-28T01:22:13Z</cp:lastPrinted>
  <dcterms:created xsi:type="dcterms:W3CDTF">2022-11-04T21:07:35Z</dcterms:created>
  <dcterms:modified xsi:type="dcterms:W3CDTF">2025-01-03T16:21:18Z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0x010100C24291D3CFFFB3468A8BEBC160241642</vt:lpwstr>
  </property>
  <property fmtid="{D5CDD505-2E9C-101B-9397-08002B2CF9AE}" pid="3" name="MediaServiceImageTags">
    <vt:lpwstr/>
  </property>
</Properties>
</file>