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3" r:id="rId5"/>
    <p:sldMasterId id="2147483682" r:id="rId6"/>
    <p:sldMasterId id="2147483699" r:id="rId7"/>
    <p:sldMasterId id="2147483733" r:id="rId8"/>
    <p:sldMasterId id="2147483740" r:id="rId9"/>
    <p:sldMasterId id="2147483753" r:id="rId10"/>
  </p:sldMasterIdLst>
  <p:notesMasterIdLst>
    <p:notesMasterId r:id="rId29"/>
  </p:notesMasterIdLst>
  <p:sldIdLst>
    <p:sldId id="2146846164" r:id="rId11"/>
    <p:sldId id="2144327877" r:id="rId12"/>
    <p:sldId id="2146846039" r:id="rId13"/>
    <p:sldId id="2146846154" r:id="rId14"/>
    <p:sldId id="2146846191" r:id="rId15"/>
    <p:sldId id="2146846161" r:id="rId16"/>
    <p:sldId id="2146846190" r:id="rId17"/>
    <p:sldId id="2146846182" r:id="rId18"/>
    <p:sldId id="2144328243" r:id="rId19"/>
    <p:sldId id="2146846171" r:id="rId20"/>
    <p:sldId id="2146846104" r:id="rId21"/>
    <p:sldId id="2146846169" r:id="rId22"/>
    <p:sldId id="2146846193" r:id="rId23"/>
    <p:sldId id="2146846108" r:id="rId24"/>
    <p:sldId id="2146846192" r:id="rId25"/>
    <p:sldId id="2146846067" r:id="rId26"/>
    <p:sldId id="2144328304" r:id="rId27"/>
    <p:sldId id="2144327406"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85A107-2D3E-7AFE-0528-70F5B03A336C}" name="Marianne Vita" initials="MV" userId="S::mariannev@thevab.com::35b1102d-d340-4a85-a709-12ee727aa48b" providerId="AD"/>
  <p188:author id="{6644001F-98D2-AF68-925B-F4D39E797894}" name="Jason Wiese" initials="JW" userId="S::jasonw@thevab.com::4bff8d5b-7de6-4655-b397-69b0afc81113" providerId="AD"/>
  <p188:author id="{A5C48789-DAFD-4389-7A87-B92CBB8A351A}" name="Reed Kiely" initials="RK" userId="S::reedk@thevab.com::768be38e-2fb5-40ce-925d-bd8e9d9e3c31" providerId="AD"/>
  <p188:author id="{F0141AB7-7F25-3C16-C77D-5FEA2DA4B116}" name="Karolina Guillen" initials="KG" userId="S::karolinaG@thevab.com::c1c08796-a0be-47c6-af52-5d31fd96ec50" providerId="AD"/>
  <p188:author id="{40CDBCD8-5C78-F3A3-F41F-DA4694EE60DF}" name="Kaileen Cain" initials="KC" userId="S::KaileenC@thevab.com::21167d2d-fdf2-4320-ae3a-272888c89590" providerId="AD"/>
  <p188:author id="{21855EDF-F9CE-3B66-C6A5-06158391F461}" name="Leah Montner Dixon" initials="LMD" userId="S::leahm@thevab.com::d5b2ae9e-9213-4442-b7df-4db8cbe51e5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hy Grey" initials="KG" lastIdx="46" clrIdx="0">
    <p:extLst>
      <p:ext uri="{19B8F6BF-5375-455C-9EA6-DF929625EA0E}">
        <p15:presenceInfo xmlns:p15="http://schemas.microsoft.com/office/powerpoint/2012/main" userId="S::kathyg@thevab.com::22e59b4b-9f3d-435f-a82c-af8fffbcfca0" providerId="AD"/>
      </p:ext>
    </p:extLst>
  </p:cmAuthor>
  <p:cmAuthor id="2" name="Danielle Delauro" initials="DD" lastIdx="16" clrIdx="1">
    <p:extLst>
      <p:ext uri="{19B8F6BF-5375-455C-9EA6-DF929625EA0E}">
        <p15:presenceInfo xmlns:p15="http://schemas.microsoft.com/office/powerpoint/2012/main" userId="S-1-5-21-196352387-3830531953-789369879-1177" providerId="AD"/>
      </p:ext>
    </p:extLst>
  </p:cmAuthor>
  <p:cmAuthor id="3" name="Jason Wiese" initials="JW" lastIdx="10" clrIdx="2">
    <p:extLst>
      <p:ext uri="{19B8F6BF-5375-455C-9EA6-DF929625EA0E}">
        <p15:presenceInfo xmlns:p15="http://schemas.microsoft.com/office/powerpoint/2012/main" userId="S::jasonw@thevab.com::4bff8d5b-7de6-4655-b397-69b0afc81113" providerId="AD"/>
      </p:ext>
    </p:extLst>
  </p:cmAuthor>
  <p:cmAuthor id="4" name="Leah Montner Dixon" initials="LMD" lastIdx="20" clrIdx="3">
    <p:extLst>
      <p:ext uri="{19B8F6BF-5375-455C-9EA6-DF929625EA0E}">
        <p15:presenceInfo xmlns:p15="http://schemas.microsoft.com/office/powerpoint/2012/main" userId="S::leahm@thevab.com::d5b2ae9e-9213-4442-b7df-4db8cbe51e5d" providerId="AD"/>
      </p:ext>
    </p:extLst>
  </p:cmAuthor>
  <p:cmAuthor id="5" name="Karolina Guillen" initials="KG" lastIdx="1" clrIdx="4">
    <p:extLst>
      <p:ext uri="{19B8F6BF-5375-455C-9EA6-DF929625EA0E}">
        <p15:presenceInfo xmlns:p15="http://schemas.microsoft.com/office/powerpoint/2012/main" userId="S::karolinaG@thevab.com::c1c08796-a0be-47c6-af52-5d31fd96ec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4A99"/>
    <a:srgbClr val="1F1A62"/>
    <a:srgbClr val="4EBEA4"/>
    <a:srgbClr val="00BFF2"/>
    <a:srgbClr val="FF6E30"/>
    <a:srgbClr val="1B1464"/>
    <a:srgbClr val="7ED2F6"/>
    <a:srgbClr val="A343FF"/>
    <a:srgbClr val="66C5AD"/>
    <a:srgbClr val="FFE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35E73E-59A8-4A1F-B224-5A3DC127A9E5}" v="7" dt="2023-06-05T20:22:54.2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Wiese" userId="4bff8d5b-7de6-4655-b397-69b0afc81113" providerId="ADAL" clId="{C9A0E619-7B7D-42CD-AB59-7779A317FE0C}"/>
    <pc:docChg chg="custSel modSld">
      <pc:chgData name="Jason Wiese" userId="4bff8d5b-7de6-4655-b397-69b0afc81113" providerId="ADAL" clId="{C9A0E619-7B7D-42CD-AB59-7779A317FE0C}" dt="2023-05-19T07:39:14.341" v="61" actId="1035"/>
      <pc:docMkLst>
        <pc:docMk/>
      </pc:docMkLst>
      <pc:sldChg chg="modSp mod">
        <pc:chgData name="Jason Wiese" userId="4bff8d5b-7de6-4655-b397-69b0afc81113" providerId="ADAL" clId="{C9A0E619-7B7D-42CD-AB59-7779A317FE0C}" dt="2023-05-19T07:39:14.341" v="61" actId="1035"/>
        <pc:sldMkLst>
          <pc:docMk/>
          <pc:sldMk cId="4212683403" sldId="2144327877"/>
        </pc:sldMkLst>
        <pc:spChg chg="mod">
          <ac:chgData name="Jason Wiese" userId="4bff8d5b-7de6-4655-b397-69b0afc81113" providerId="ADAL" clId="{C9A0E619-7B7D-42CD-AB59-7779A317FE0C}" dt="2023-05-19T07:39:14.341" v="61" actId="1035"/>
          <ac:spMkLst>
            <pc:docMk/>
            <pc:sldMk cId="4212683403" sldId="2144327877"/>
            <ac:spMk id="3" creationId="{04D51C8E-7DBD-468F-8413-E52C3CC99149}"/>
          </ac:spMkLst>
        </pc:spChg>
        <pc:spChg chg="mod">
          <ac:chgData name="Jason Wiese" userId="4bff8d5b-7de6-4655-b397-69b0afc81113" providerId="ADAL" clId="{C9A0E619-7B7D-42CD-AB59-7779A317FE0C}" dt="2023-05-19T07:39:05.476" v="39" actId="20577"/>
          <ac:spMkLst>
            <pc:docMk/>
            <pc:sldMk cId="4212683403" sldId="2144327877"/>
            <ac:spMk id="4" creationId="{50C86CC0-B05B-B3E9-5F0E-D59F322FA324}"/>
          </ac:spMkLst>
        </pc:spChg>
        <pc:spChg chg="mod">
          <ac:chgData name="Jason Wiese" userId="4bff8d5b-7de6-4655-b397-69b0afc81113" providerId="ADAL" clId="{C9A0E619-7B7D-42CD-AB59-7779A317FE0C}" dt="2023-05-19T07:39:14.341" v="61" actId="1035"/>
          <ac:spMkLst>
            <pc:docMk/>
            <pc:sldMk cId="4212683403" sldId="2144327877"/>
            <ac:spMk id="5" creationId="{20325821-D3C3-47B3-BC5B-D972B60A7668}"/>
          </ac:spMkLst>
        </pc:spChg>
        <pc:spChg chg="mod">
          <ac:chgData name="Jason Wiese" userId="4bff8d5b-7de6-4655-b397-69b0afc81113" providerId="ADAL" clId="{C9A0E619-7B7D-42CD-AB59-7779A317FE0C}" dt="2023-05-19T07:39:14.341" v="61" actId="1035"/>
          <ac:spMkLst>
            <pc:docMk/>
            <pc:sldMk cId="4212683403" sldId="2144327877"/>
            <ac:spMk id="7" creationId="{47C2C805-4308-9886-56D3-9EB5BCD97D00}"/>
          </ac:spMkLst>
        </pc:spChg>
        <pc:spChg chg="mod">
          <ac:chgData name="Jason Wiese" userId="4bff8d5b-7de6-4655-b397-69b0afc81113" providerId="ADAL" clId="{C9A0E619-7B7D-42CD-AB59-7779A317FE0C}" dt="2023-05-19T07:39:14.341" v="61" actId="1035"/>
          <ac:spMkLst>
            <pc:docMk/>
            <pc:sldMk cId="4212683403" sldId="2144327877"/>
            <ac:spMk id="9" creationId="{348066F1-5946-304E-2953-6223BEAD0FA4}"/>
          </ac:spMkLst>
        </pc:spChg>
        <pc:spChg chg="mod">
          <ac:chgData name="Jason Wiese" userId="4bff8d5b-7de6-4655-b397-69b0afc81113" providerId="ADAL" clId="{C9A0E619-7B7D-42CD-AB59-7779A317FE0C}" dt="2023-05-19T07:39:14.341" v="61" actId="1035"/>
          <ac:spMkLst>
            <pc:docMk/>
            <pc:sldMk cId="4212683403" sldId="2144327877"/>
            <ac:spMk id="19" creationId="{2F88C82D-7CF0-438E-BB5E-A33A77D936B6}"/>
          </ac:spMkLst>
        </pc:spChg>
        <pc:spChg chg="mod">
          <ac:chgData name="Jason Wiese" userId="4bff8d5b-7de6-4655-b397-69b0afc81113" providerId="ADAL" clId="{C9A0E619-7B7D-42CD-AB59-7779A317FE0C}" dt="2023-05-19T07:39:14.341" v="61" actId="1035"/>
          <ac:spMkLst>
            <pc:docMk/>
            <pc:sldMk cId="4212683403" sldId="2144327877"/>
            <ac:spMk id="20" creationId="{B796AA46-05F7-4348-A8B5-A2211DF268D5}"/>
          </ac:spMkLst>
        </pc:spChg>
        <pc:spChg chg="mod">
          <ac:chgData name="Jason Wiese" userId="4bff8d5b-7de6-4655-b397-69b0afc81113" providerId="ADAL" clId="{C9A0E619-7B7D-42CD-AB59-7779A317FE0C}" dt="2023-05-19T07:39:14.341" v="61" actId="1035"/>
          <ac:spMkLst>
            <pc:docMk/>
            <pc:sldMk cId="4212683403" sldId="2144327877"/>
            <ac:spMk id="22" creationId="{9FC49F6C-5188-457F-BE6C-625753CA72DF}"/>
          </ac:spMkLst>
        </pc:spChg>
        <pc:spChg chg="mod">
          <ac:chgData name="Jason Wiese" userId="4bff8d5b-7de6-4655-b397-69b0afc81113" providerId="ADAL" clId="{C9A0E619-7B7D-42CD-AB59-7779A317FE0C}" dt="2023-05-19T07:39:14.341" v="61" actId="1035"/>
          <ac:spMkLst>
            <pc:docMk/>
            <pc:sldMk cId="4212683403" sldId="2144327877"/>
            <ac:spMk id="23" creationId="{7463450E-C761-4861-8D01-CDB4E291AF7B}"/>
          </ac:spMkLst>
        </pc:spChg>
        <pc:spChg chg="mod">
          <ac:chgData name="Jason Wiese" userId="4bff8d5b-7de6-4655-b397-69b0afc81113" providerId="ADAL" clId="{C9A0E619-7B7D-42CD-AB59-7779A317FE0C}" dt="2023-05-19T07:39:14.341" v="61" actId="1035"/>
          <ac:spMkLst>
            <pc:docMk/>
            <pc:sldMk cId="4212683403" sldId="2144327877"/>
            <ac:spMk id="24" creationId="{0FD4F9FF-9CE9-415E-823F-6DE0CB1EC38F}"/>
          </ac:spMkLst>
        </pc:spChg>
      </pc:sldChg>
      <pc:sldChg chg="modSp delCm">
        <pc:chgData name="Jason Wiese" userId="4bff8d5b-7de6-4655-b397-69b0afc81113" providerId="ADAL" clId="{C9A0E619-7B7D-42CD-AB59-7779A317FE0C}" dt="2023-05-19T07:29:10.413" v="1"/>
        <pc:sldMkLst>
          <pc:docMk/>
          <pc:sldMk cId="1012475926" sldId="2146846104"/>
        </pc:sldMkLst>
        <pc:spChg chg="mod">
          <ac:chgData name="Jason Wiese" userId="4bff8d5b-7de6-4655-b397-69b0afc81113" providerId="ADAL" clId="{C9A0E619-7B7D-42CD-AB59-7779A317FE0C}" dt="2023-05-19T07:29:04.898" v="0" actId="1076"/>
          <ac:spMkLst>
            <pc:docMk/>
            <pc:sldMk cId="1012475926" sldId="2146846104"/>
            <ac:spMk id="3" creationId="{380D3F48-FE51-4136-FA31-BE23B3684DD0}"/>
          </ac:spMkLst>
        </pc:spChg>
        <pc:spChg chg="mod">
          <ac:chgData name="Jason Wiese" userId="4bff8d5b-7de6-4655-b397-69b0afc81113" providerId="ADAL" clId="{C9A0E619-7B7D-42CD-AB59-7779A317FE0C}" dt="2023-05-19T07:29:04.898" v="0" actId="1076"/>
          <ac:spMkLst>
            <pc:docMk/>
            <pc:sldMk cId="1012475926" sldId="2146846104"/>
            <ac:spMk id="4" creationId="{B3C141C0-3B56-BE46-8EEC-41118C0A4C57}"/>
          </ac:spMkLst>
        </pc:spChg>
        <pc:spChg chg="mod">
          <ac:chgData name="Jason Wiese" userId="4bff8d5b-7de6-4655-b397-69b0afc81113" providerId="ADAL" clId="{C9A0E619-7B7D-42CD-AB59-7779A317FE0C}" dt="2023-05-19T07:29:04.898" v="0" actId="1076"/>
          <ac:spMkLst>
            <pc:docMk/>
            <pc:sldMk cId="1012475926" sldId="2146846104"/>
            <ac:spMk id="5" creationId="{9F2BD47A-FEBB-5A03-8F19-5D5E0224ECBE}"/>
          </ac:spMkLst>
        </pc:spChg>
        <pc:spChg chg="mod">
          <ac:chgData name="Jason Wiese" userId="4bff8d5b-7de6-4655-b397-69b0afc81113" providerId="ADAL" clId="{C9A0E619-7B7D-42CD-AB59-7779A317FE0C}" dt="2023-05-19T07:29:04.898" v="0" actId="1076"/>
          <ac:spMkLst>
            <pc:docMk/>
            <pc:sldMk cId="1012475926" sldId="2146846104"/>
            <ac:spMk id="7" creationId="{5D6DC2A5-D097-F174-F034-F03CA080A0AC}"/>
          </ac:spMkLst>
        </pc:spChg>
        <pc:graphicFrameChg chg="mod">
          <ac:chgData name="Jason Wiese" userId="4bff8d5b-7de6-4655-b397-69b0afc81113" providerId="ADAL" clId="{C9A0E619-7B7D-42CD-AB59-7779A317FE0C}" dt="2023-05-19T07:29:04.898" v="0" actId="1076"/>
          <ac:graphicFrameMkLst>
            <pc:docMk/>
            <pc:sldMk cId="1012475926" sldId="2146846104"/>
            <ac:graphicFrameMk id="14" creationId="{4F573D93-4C58-85E6-C3DF-D92FDB154734}"/>
          </ac:graphicFrameMkLst>
        </pc:graphicFrameChg>
        <pc:picChg chg="mod">
          <ac:chgData name="Jason Wiese" userId="4bff8d5b-7de6-4655-b397-69b0afc81113" providerId="ADAL" clId="{C9A0E619-7B7D-42CD-AB59-7779A317FE0C}" dt="2023-05-19T07:29:04.898" v="0" actId="1076"/>
          <ac:picMkLst>
            <pc:docMk/>
            <pc:sldMk cId="1012475926" sldId="2146846104"/>
            <ac:picMk id="12" creationId="{8D5676AC-28D9-DA9F-4B8A-67624723E983}"/>
          </ac:picMkLst>
        </pc:picChg>
        <pc:picChg chg="mod">
          <ac:chgData name="Jason Wiese" userId="4bff8d5b-7de6-4655-b397-69b0afc81113" providerId="ADAL" clId="{C9A0E619-7B7D-42CD-AB59-7779A317FE0C}" dt="2023-05-19T07:29:04.898" v="0" actId="1076"/>
          <ac:picMkLst>
            <pc:docMk/>
            <pc:sldMk cId="1012475926" sldId="2146846104"/>
            <ac:picMk id="1028" creationId="{418A73F9-155C-3A4B-957E-F09566C1DF94}"/>
          </ac:picMkLst>
        </pc:picChg>
        <pc:picChg chg="mod">
          <ac:chgData name="Jason Wiese" userId="4bff8d5b-7de6-4655-b397-69b0afc81113" providerId="ADAL" clId="{C9A0E619-7B7D-42CD-AB59-7779A317FE0C}" dt="2023-05-19T07:29:04.898" v="0" actId="1076"/>
          <ac:picMkLst>
            <pc:docMk/>
            <pc:sldMk cId="1012475926" sldId="2146846104"/>
            <ac:picMk id="1030" creationId="{925918C6-6E16-1628-5F14-073CD8BFFE17}"/>
          </ac:picMkLst>
        </pc:picChg>
        <pc:picChg chg="mod">
          <ac:chgData name="Jason Wiese" userId="4bff8d5b-7de6-4655-b397-69b0afc81113" providerId="ADAL" clId="{C9A0E619-7B7D-42CD-AB59-7779A317FE0C}" dt="2023-05-19T07:29:04.898" v="0" actId="1076"/>
          <ac:picMkLst>
            <pc:docMk/>
            <pc:sldMk cId="1012475926" sldId="2146846104"/>
            <ac:picMk id="1032" creationId="{1AC0D896-2FDB-8785-F837-271C59B4F6DB}"/>
          </ac:picMkLst>
        </pc:picChg>
        <pc:picChg chg="mod">
          <ac:chgData name="Jason Wiese" userId="4bff8d5b-7de6-4655-b397-69b0afc81113" providerId="ADAL" clId="{C9A0E619-7B7D-42CD-AB59-7779A317FE0C}" dt="2023-05-19T07:29:04.898" v="0" actId="1076"/>
          <ac:picMkLst>
            <pc:docMk/>
            <pc:sldMk cId="1012475926" sldId="2146846104"/>
            <ac:picMk id="1034" creationId="{5B26C9E7-0F16-B6AE-655D-6D1844583C88}"/>
          </ac:picMkLst>
        </pc:picChg>
        <pc:picChg chg="mod">
          <ac:chgData name="Jason Wiese" userId="4bff8d5b-7de6-4655-b397-69b0afc81113" providerId="ADAL" clId="{C9A0E619-7B7D-42CD-AB59-7779A317FE0C}" dt="2023-05-19T07:29:04.898" v="0" actId="1076"/>
          <ac:picMkLst>
            <pc:docMk/>
            <pc:sldMk cId="1012475926" sldId="2146846104"/>
            <ac:picMk id="1038" creationId="{0DB38402-5EC3-84F2-2546-BBB253B25312}"/>
          </ac:picMkLst>
        </pc:picChg>
        <pc:picChg chg="mod">
          <ac:chgData name="Jason Wiese" userId="4bff8d5b-7de6-4655-b397-69b0afc81113" providerId="ADAL" clId="{C9A0E619-7B7D-42CD-AB59-7779A317FE0C}" dt="2023-05-19T07:29:04.898" v="0" actId="1076"/>
          <ac:picMkLst>
            <pc:docMk/>
            <pc:sldMk cId="1012475926" sldId="2146846104"/>
            <ac:picMk id="1040" creationId="{1497387F-38B9-6D15-ECD4-170D7199EBFA}"/>
          </ac:picMkLst>
        </pc:picChg>
        <pc:picChg chg="mod">
          <ac:chgData name="Jason Wiese" userId="4bff8d5b-7de6-4655-b397-69b0afc81113" providerId="ADAL" clId="{C9A0E619-7B7D-42CD-AB59-7779A317FE0C}" dt="2023-05-19T07:29:04.898" v="0" actId="1076"/>
          <ac:picMkLst>
            <pc:docMk/>
            <pc:sldMk cId="1012475926" sldId="2146846104"/>
            <ac:picMk id="1042" creationId="{179DCE99-A39C-F994-3BA8-70BE49CFFFD9}"/>
          </ac:picMkLst>
        </pc:picChg>
        <pc:picChg chg="mod">
          <ac:chgData name="Jason Wiese" userId="4bff8d5b-7de6-4655-b397-69b0afc81113" providerId="ADAL" clId="{C9A0E619-7B7D-42CD-AB59-7779A317FE0C}" dt="2023-05-19T07:29:04.898" v="0" actId="1076"/>
          <ac:picMkLst>
            <pc:docMk/>
            <pc:sldMk cId="1012475926" sldId="2146846104"/>
            <ac:picMk id="1044" creationId="{11676B28-19EA-333B-E1B7-19414719CF33}"/>
          </ac:picMkLst>
        </pc:picChg>
        <pc:extLst>
          <p:ext xmlns:p="http://schemas.openxmlformats.org/presentationml/2006/main" uri="{D6D511B9-2390-475A-947B-AFAB55BFBCF1}">
            <pc226:cmChg xmlns:pc226="http://schemas.microsoft.com/office/powerpoint/2022/06/main/command" chg="del">
              <pc226:chgData name="Jason Wiese" userId="4bff8d5b-7de6-4655-b397-69b0afc81113" providerId="ADAL" clId="{C9A0E619-7B7D-42CD-AB59-7779A317FE0C}" dt="2023-05-19T07:29:10.413" v="1"/>
              <pc2:cmMkLst xmlns:pc2="http://schemas.microsoft.com/office/powerpoint/2019/9/main/command">
                <pc:docMk/>
                <pc:sldMk cId="1012475926" sldId="2146846104"/>
                <pc2:cmMk id="{FC9B581F-3AAA-4AB2-84D2-216EE0BF80F4}"/>
              </pc2:cmMkLst>
            </pc226:cmChg>
          </p:ext>
        </pc:extLst>
      </pc:sldChg>
      <pc:sldChg chg="modSp">
        <pc:chgData name="Jason Wiese" userId="4bff8d5b-7de6-4655-b397-69b0afc81113" providerId="ADAL" clId="{C9A0E619-7B7D-42CD-AB59-7779A317FE0C}" dt="2023-05-19T07:29:17.539" v="3" actId="403"/>
        <pc:sldMkLst>
          <pc:docMk/>
          <pc:sldMk cId="3360496983" sldId="2146846167"/>
        </pc:sldMkLst>
        <pc:graphicFrameChg chg="mod">
          <ac:chgData name="Jason Wiese" userId="4bff8d5b-7de6-4655-b397-69b0afc81113" providerId="ADAL" clId="{C9A0E619-7B7D-42CD-AB59-7779A317FE0C}" dt="2023-05-19T07:29:17.539" v="3" actId="403"/>
          <ac:graphicFrameMkLst>
            <pc:docMk/>
            <pc:sldMk cId="3360496983" sldId="2146846167"/>
            <ac:graphicFrameMk id="5" creationId="{C95E43AF-D5F2-13C3-0492-52877C4FED84}"/>
          </ac:graphicFrameMkLst>
        </pc:graphicFrameChg>
      </pc:sldChg>
      <pc:sldChg chg="modSp mod">
        <pc:chgData name="Jason Wiese" userId="4bff8d5b-7de6-4655-b397-69b0afc81113" providerId="ADAL" clId="{C9A0E619-7B7D-42CD-AB59-7779A317FE0C}" dt="2023-05-19T07:32:36.494" v="36" actId="115"/>
        <pc:sldMkLst>
          <pc:docMk/>
          <pc:sldMk cId="2493013969" sldId="2146846169"/>
        </pc:sldMkLst>
        <pc:spChg chg="mod">
          <ac:chgData name="Jason Wiese" userId="4bff8d5b-7de6-4655-b397-69b0afc81113" providerId="ADAL" clId="{C9A0E619-7B7D-42CD-AB59-7779A317FE0C}" dt="2023-05-19T07:32:36.494" v="36" actId="115"/>
          <ac:spMkLst>
            <pc:docMk/>
            <pc:sldMk cId="2493013969" sldId="2146846169"/>
            <ac:spMk id="2" creationId="{00B5798C-D12B-3D63-9238-F2C4F868A1C0}"/>
          </ac:spMkLst>
        </pc:spChg>
      </pc:sldChg>
      <pc:sldChg chg="addSp modSp mod">
        <pc:chgData name="Jason Wiese" userId="4bff8d5b-7de6-4655-b397-69b0afc81113" providerId="ADAL" clId="{C9A0E619-7B7D-42CD-AB59-7779A317FE0C}" dt="2023-05-19T07:30:51.409" v="35" actId="20577"/>
        <pc:sldMkLst>
          <pc:docMk/>
          <pc:sldMk cId="3830422962" sldId="2146846171"/>
        </pc:sldMkLst>
        <pc:spChg chg="add mod">
          <ac:chgData name="Jason Wiese" userId="4bff8d5b-7de6-4655-b397-69b0afc81113" providerId="ADAL" clId="{C9A0E619-7B7D-42CD-AB59-7779A317FE0C}" dt="2023-05-19T07:30:51.409" v="35" actId="20577"/>
          <ac:spMkLst>
            <pc:docMk/>
            <pc:sldMk cId="3830422962" sldId="2146846171"/>
            <ac:spMk id="2" creationId="{6B8CA3AB-9F1B-49A7-EBCE-91C1448876F9}"/>
          </ac:spMkLst>
        </pc:spChg>
      </pc:sldChg>
    </pc:docChg>
  </pc:docChgLst>
  <pc:docChgLst>
    <pc:chgData name="Karolina Guillen" userId="c1c08796-a0be-47c6-af52-5d31fd96ec50" providerId="ADAL" clId="{F4500755-BE50-4F84-89CC-970D57CB165A}"/>
    <pc:docChg chg="undo redo custSel modSld">
      <pc:chgData name="Karolina Guillen" userId="c1c08796-a0be-47c6-af52-5d31fd96ec50" providerId="ADAL" clId="{F4500755-BE50-4F84-89CC-970D57CB165A}" dt="2023-06-02T14:52:58.859" v="551"/>
      <pc:docMkLst>
        <pc:docMk/>
      </pc:docMkLst>
      <pc:sldChg chg="addSp delSp modSp mod">
        <pc:chgData name="Karolina Guillen" userId="c1c08796-a0be-47c6-af52-5d31fd96ec50" providerId="ADAL" clId="{F4500755-BE50-4F84-89CC-970D57CB165A}" dt="2023-05-19T20:18:11.597" v="546" actId="12789"/>
        <pc:sldMkLst>
          <pc:docMk/>
          <pc:sldMk cId="4212683403" sldId="2144327877"/>
        </pc:sldMkLst>
        <pc:spChg chg="del">
          <ac:chgData name="Karolina Guillen" userId="c1c08796-a0be-47c6-af52-5d31fd96ec50" providerId="ADAL" clId="{F4500755-BE50-4F84-89CC-970D57CB165A}" dt="2023-05-19T20:03:50.782" v="439" actId="478"/>
          <ac:spMkLst>
            <pc:docMk/>
            <pc:sldMk cId="4212683403" sldId="2144327877"/>
            <ac:spMk id="3" creationId="{04D51C8E-7DBD-468F-8413-E52C3CC99149}"/>
          </ac:spMkLst>
        </pc:spChg>
        <pc:spChg chg="mod">
          <ac:chgData name="Karolina Guillen" userId="c1c08796-a0be-47c6-af52-5d31fd96ec50" providerId="ADAL" clId="{F4500755-BE50-4F84-89CC-970D57CB165A}" dt="2023-05-19T20:16:47.889" v="539" actId="20577"/>
          <ac:spMkLst>
            <pc:docMk/>
            <pc:sldMk cId="4212683403" sldId="2144327877"/>
            <ac:spMk id="4" creationId="{50C86CC0-B05B-B3E9-5F0E-D59F322FA324}"/>
          </ac:spMkLst>
        </pc:spChg>
        <pc:spChg chg="mod ord">
          <ac:chgData name="Karolina Guillen" userId="c1c08796-a0be-47c6-af52-5d31fd96ec50" providerId="ADAL" clId="{F4500755-BE50-4F84-89CC-970D57CB165A}" dt="2023-05-19T20:18:11.597" v="546" actId="12789"/>
          <ac:spMkLst>
            <pc:docMk/>
            <pc:sldMk cId="4212683403" sldId="2144327877"/>
            <ac:spMk id="5" creationId="{20325821-D3C3-47B3-BC5B-D972B60A7668}"/>
          </ac:spMkLst>
        </pc:spChg>
        <pc:spChg chg="mod ord">
          <ac:chgData name="Karolina Guillen" userId="c1c08796-a0be-47c6-af52-5d31fd96ec50" providerId="ADAL" clId="{F4500755-BE50-4F84-89CC-970D57CB165A}" dt="2023-05-19T20:18:11.597" v="546" actId="12789"/>
          <ac:spMkLst>
            <pc:docMk/>
            <pc:sldMk cId="4212683403" sldId="2144327877"/>
            <ac:spMk id="7" creationId="{47C2C805-4308-9886-56D3-9EB5BCD97D00}"/>
          </ac:spMkLst>
        </pc:spChg>
        <pc:spChg chg="add del mod topLvl">
          <ac:chgData name="Karolina Guillen" userId="c1c08796-a0be-47c6-af52-5d31fd96ec50" providerId="ADAL" clId="{F4500755-BE50-4F84-89CC-970D57CB165A}" dt="2023-05-19T20:16:44.928" v="538" actId="1036"/>
          <ac:spMkLst>
            <pc:docMk/>
            <pc:sldMk cId="4212683403" sldId="2144327877"/>
            <ac:spMk id="11" creationId="{A3C1BDB1-1546-76D6-F367-E396DD9D2EB8}"/>
          </ac:spMkLst>
        </pc:spChg>
        <pc:spChg chg="add mod topLvl">
          <ac:chgData name="Karolina Guillen" userId="c1c08796-a0be-47c6-af52-5d31fd96ec50" providerId="ADAL" clId="{F4500755-BE50-4F84-89CC-970D57CB165A}" dt="2023-05-19T20:16:44.928" v="538" actId="1036"/>
          <ac:spMkLst>
            <pc:docMk/>
            <pc:sldMk cId="4212683403" sldId="2144327877"/>
            <ac:spMk id="15" creationId="{233F4350-91F9-B5E4-2759-B2678590F5BE}"/>
          </ac:spMkLst>
        </pc:spChg>
        <pc:spChg chg="del">
          <ac:chgData name="Karolina Guillen" userId="c1c08796-a0be-47c6-af52-5d31fd96ec50" providerId="ADAL" clId="{F4500755-BE50-4F84-89CC-970D57CB165A}" dt="2023-05-19T20:03:52.487" v="440" actId="478"/>
          <ac:spMkLst>
            <pc:docMk/>
            <pc:sldMk cId="4212683403" sldId="2144327877"/>
            <ac:spMk id="19" creationId="{2F88C82D-7CF0-438E-BB5E-A33A77D936B6}"/>
          </ac:spMkLst>
        </pc:spChg>
        <pc:spChg chg="mod ord">
          <ac:chgData name="Karolina Guillen" userId="c1c08796-a0be-47c6-af52-5d31fd96ec50" providerId="ADAL" clId="{F4500755-BE50-4F84-89CC-970D57CB165A}" dt="2023-05-19T20:17:44.353" v="542" actId="1076"/>
          <ac:spMkLst>
            <pc:docMk/>
            <pc:sldMk cId="4212683403" sldId="2144327877"/>
            <ac:spMk id="22" creationId="{9FC49F6C-5188-457F-BE6C-625753CA72DF}"/>
          </ac:spMkLst>
        </pc:spChg>
        <pc:spChg chg="mod ord">
          <ac:chgData name="Karolina Guillen" userId="c1c08796-a0be-47c6-af52-5d31fd96ec50" providerId="ADAL" clId="{F4500755-BE50-4F84-89CC-970D57CB165A}" dt="2023-05-19T20:17:52.737" v="543" actId="1076"/>
          <ac:spMkLst>
            <pc:docMk/>
            <pc:sldMk cId="4212683403" sldId="2144327877"/>
            <ac:spMk id="23" creationId="{7463450E-C761-4861-8D01-CDB4E291AF7B}"/>
          </ac:spMkLst>
        </pc:spChg>
        <pc:grpChg chg="add del mod">
          <ac:chgData name="Karolina Guillen" userId="c1c08796-a0be-47c6-af52-5d31fd96ec50" providerId="ADAL" clId="{F4500755-BE50-4F84-89CC-970D57CB165A}" dt="2023-05-19T20:06:09.506" v="476" actId="165"/>
          <ac:grpSpMkLst>
            <pc:docMk/>
            <pc:sldMk cId="4212683403" sldId="2144327877"/>
            <ac:grpSpMk id="17" creationId="{F0A8F9B4-FA61-58B4-4CF0-C32D7A406F77}"/>
          </ac:grpSpMkLst>
        </pc:grpChg>
        <pc:picChg chg="mod ord">
          <ac:chgData name="Karolina Guillen" userId="c1c08796-a0be-47c6-af52-5d31fd96ec50" providerId="ADAL" clId="{F4500755-BE50-4F84-89CC-970D57CB165A}" dt="2023-05-19T20:16:44.928" v="538" actId="1036"/>
          <ac:picMkLst>
            <pc:docMk/>
            <pc:sldMk cId="4212683403" sldId="2144327877"/>
            <ac:picMk id="14" creationId="{3BDE82AA-2B5C-F3F0-1F18-6CEB29D6874C}"/>
          </ac:picMkLst>
        </pc:picChg>
        <pc:picChg chg="del mod ord">
          <ac:chgData name="Karolina Guillen" userId="c1c08796-a0be-47c6-af52-5d31fd96ec50" providerId="ADAL" clId="{F4500755-BE50-4F84-89CC-970D57CB165A}" dt="2023-05-19T20:08:29.891" v="507" actId="478"/>
          <ac:picMkLst>
            <pc:docMk/>
            <pc:sldMk cId="4212683403" sldId="2144327877"/>
            <ac:picMk id="16" creationId="{E4453F47-43A1-82A3-04BD-E016375C8621}"/>
          </ac:picMkLst>
        </pc:picChg>
        <pc:picChg chg="mod ord">
          <ac:chgData name="Karolina Guillen" userId="c1c08796-a0be-47c6-af52-5d31fd96ec50" providerId="ADAL" clId="{F4500755-BE50-4F84-89CC-970D57CB165A}" dt="2023-05-19T20:16:44.928" v="538" actId="1036"/>
          <ac:picMkLst>
            <pc:docMk/>
            <pc:sldMk cId="4212683403" sldId="2144327877"/>
            <ac:picMk id="21" creationId="{E8146E65-3C69-3692-31E1-783990DAF59D}"/>
          </ac:picMkLst>
        </pc:picChg>
      </pc:sldChg>
      <pc:sldChg chg="modSp modCm">
        <pc:chgData name="Karolina Guillen" userId="c1c08796-a0be-47c6-af52-5d31fd96ec50" providerId="ADAL" clId="{F4500755-BE50-4F84-89CC-970D57CB165A}" dt="2023-06-02T14:52:58.859" v="551"/>
        <pc:sldMkLst>
          <pc:docMk/>
          <pc:sldMk cId="3110856516" sldId="2144328304"/>
        </pc:sldMkLst>
        <pc:spChg chg="mod">
          <ac:chgData name="Karolina Guillen" userId="c1c08796-a0be-47c6-af52-5d31fd96ec50" providerId="ADAL" clId="{F4500755-BE50-4F84-89CC-970D57CB165A}" dt="2023-06-02T14:52:54.486" v="550"/>
          <ac:spMkLst>
            <pc:docMk/>
            <pc:sldMk cId="3110856516" sldId="2144328304"/>
            <ac:spMk id="54" creationId="{60DD0CFA-4EFB-F977-17AC-309EFB3B3B21}"/>
          </ac:spMkLst>
        </pc:spChg>
        <pc:picChg chg="mod">
          <ac:chgData name="Karolina Guillen" userId="c1c08796-a0be-47c6-af52-5d31fd96ec50" providerId="ADAL" clId="{F4500755-BE50-4F84-89CC-970D57CB165A}" dt="2023-06-02T14:52:48.918" v="549"/>
          <ac:picMkLst>
            <pc:docMk/>
            <pc:sldMk cId="3110856516" sldId="2144328304"/>
            <ac:picMk id="12" creationId="{4842C532-38E9-D708-0E6D-6BD0EFDB0FA5}"/>
          </ac:picMkLst>
        </pc:picChg>
        <pc:extLst>
          <p:ext xmlns:p="http://schemas.openxmlformats.org/presentationml/2006/main" uri="{D6D511B9-2390-475A-947B-AFAB55BFBCF1}">
            <pc226:cmChg xmlns:pc226="http://schemas.microsoft.com/office/powerpoint/2022/06/main/command" chg="mod">
              <pc226:chgData name="Karolina Guillen" userId="c1c08796-a0be-47c6-af52-5d31fd96ec50" providerId="ADAL" clId="{F4500755-BE50-4F84-89CC-970D57CB165A}" dt="2023-06-02T14:52:58.859" v="551"/>
              <pc2:cmMkLst xmlns:pc2="http://schemas.microsoft.com/office/powerpoint/2019/9/main/command">
                <pc:docMk/>
                <pc:sldMk cId="3110856516" sldId="2144328304"/>
                <pc2:cmMk id="{763ED995-F72B-4D04-BBED-A4FE0922B6A3}"/>
              </pc2:cmMkLst>
            </pc226:cmChg>
          </p:ext>
        </pc:extLst>
      </pc:sldChg>
      <pc:sldChg chg="modSp mod">
        <pc:chgData name="Karolina Guillen" userId="c1c08796-a0be-47c6-af52-5d31fd96ec50" providerId="ADAL" clId="{F4500755-BE50-4F84-89CC-970D57CB165A}" dt="2023-05-15T13:57:36.801" v="102" actId="6549"/>
        <pc:sldMkLst>
          <pc:docMk/>
          <pc:sldMk cId="4129290295" sldId="2146845985"/>
        </pc:sldMkLst>
        <pc:spChg chg="mod">
          <ac:chgData name="Karolina Guillen" userId="c1c08796-a0be-47c6-af52-5d31fd96ec50" providerId="ADAL" clId="{F4500755-BE50-4F84-89CC-970D57CB165A}" dt="2023-05-15T13:57:36.801" v="102" actId="6549"/>
          <ac:spMkLst>
            <pc:docMk/>
            <pc:sldMk cId="4129290295" sldId="2146845985"/>
            <ac:spMk id="18" creationId="{767B1F28-6D89-31E2-3C81-D2421470689B}"/>
          </ac:spMkLst>
        </pc:spChg>
        <pc:spChg chg="mod">
          <ac:chgData name="Karolina Guillen" userId="c1c08796-a0be-47c6-af52-5d31fd96ec50" providerId="ADAL" clId="{F4500755-BE50-4F84-89CC-970D57CB165A}" dt="2023-05-15T13:57:31.551" v="99" actId="20577"/>
          <ac:spMkLst>
            <pc:docMk/>
            <pc:sldMk cId="4129290295" sldId="2146845985"/>
            <ac:spMk id="20" creationId="{97FF452B-E7F3-A615-F516-5CE06DA555F2}"/>
          </ac:spMkLst>
        </pc:spChg>
      </pc:sldChg>
      <pc:sldChg chg="modSp mod">
        <pc:chgData name="Karolina Guillen" userId="c1c08796-a0be-47c6-af52-5d31fd96ec50" providerId="ADAL" clId="{F4500755-BE50-4F84-89CC-970D57CB165A}" dt="2023-05-16T20:03:31.876" v="435" actId="404"/>
        <pc:sldMkLst>
          <pc:docMk/>
          <pc:sldMk cId="600429393" sldId="2146846067"/>
        </pc:sldMkLst>
        <pc:spChg chg="mod">
          <ac:chgData name="Karolina Guillen" userId="c1c08796-a0be-47c6-af52-5d31fd96ec50" providerId="ADAL" clId="{F4500755-BE50-4F84-89CC-970D57CB165A}" dt="2023-05-16T19:21:38.852" v="416" actId="20577"/>
          <ac:spMkLst>
            <pc:docMk/>
            <pc:sldMk cId="600429393" sldId="2146846067"/>
            <ac:spMk id="3" creationId="{11B8C5A8-D87A-6B39-F37C-68133CEB75A7}"/>
          </ac:spMkLst>
        </pc:spChg>
        <pc:spChg chg="mod">
          <ac:chgData name="Karolina Guillen" userId="c1c08796-a0be-47c6-af52-5d31fd96ec50" providerId="ADAL" clId="{F4500755-BE50-4F84-89CC-970D57CB165A}" dt="2023-05-16T20:03:31.876" v="435" actId="404"/>
          <ac:spMkLst>
            <pc:docMk/>
            <pc:sldMk cId="600429393" sldId="2146846067"/>
            <ac:spMk id="4" creationId="{6779246E-2255-345D-41C3-B8C5ACADAC03}"/>
          </ac:spMkLst>
        </pc:spChg>
      </pc:sldChg>
      <pc:sldChg chg="modSp mod">
        <pc:chgData name="Karolina Guillen" userId="c1c08796-a0be-47c6-af52-5d31fd96ec50" providerId="ADAL" clId="{F4500755-BE50-4F84-89CC-970D57CB165A}" dt="2023-05-16T19:10:25.714" v="107" actId="20577"/>
        <pc:sldMkLst>
          <pc:docMk/>
          <pc:sldMk cId="909290646" sldId="2146846154"/>
        </pc:sldMkLst>
        <pc:spChg chg="mod">
          <ac:chgData name="Karolina Guillen" userId="c1c08796-a0be-47c6-af52-5d31fd96ec50" providerId="ADAL" clId="{F4500755-BE50-4F84-89CC-970D57CB165A}" dt="2023-05-16T19:10:25.714" v="107" actId="20577"/>
          <ac:spMkLst>
            <pc:docMk/>
            <pc:sldMk cId="909290646" sldId="2146846154"/>
            <ac:spMk id="28" creationId="{F7D44A28-3BE9-4DC4-A9E5-8C1E66A9FB21}"/>
          </ac:spMkLst>
        </pc:spChg>
      </pc:sldChg>
      <pc:sldChg chg="modSp mod">
        <pc:chgData name="Karolina Guillen" userId="c1c08796-a0be-47c6-af52-5d31fd96ec50" providerId="ADAL" clId="{F4500755-BE50-4F84-89CC-970D57CB165A}" dt="2023-05-16T19:23:36.503" v="425" actId="20577"/>
        <pc:sldMkLst>
          <pc:docMk/>
          <pc:sldMk cId="1821278828" sldId="2146846161"/>
        </pc:sldMkLst>
        <pc:spChg chg="mod">
          <ac:chgData name="Karolina Guillen" userId="c1c08796-a0be-47c6-af52-5d31fd96ec50" providerId="ADAL" clId="{F4500755-BE50-4F84-89CC-970D57CB165A}" dt="2023-05-16T19:23:36.503" v="425" actId="20577"/>
          <ac:spMkLst>
            <pc:docMk/>
            <pc:sldMk cId="1821278828" sldId="2146846161"/>
            <ac:spMk id="12" creationId="{5AACEA5A-9217-7894-FE1D-77AB0BF162C3}"/>
          </ac:spMkLst>
        </pc:spChg>
      </pc:sldChg>
      <pc:sldChg chg="modSp mod modCm">
        <pc:chgData name="Karolina Guillen" userId="c1c08796-a0be-47c6-af52-5d31fd96ec50" providerId="ADAL" clId="{F4500755-BE50-4F84-89CC-970D57CB165A}" dt="2023-05-16T19:18:29.203" v="408" actId="14100"/>
        <pc:sldMkLst>
          <pc:docMk/>
          <pc:sldMk cId="3360496983" sldId="2146846167"/>
        </pc:sldMkLst>
        <pc:spChg chg="mod">
          <ac:chgData name="Karolina Guillen" userId="c1c08796-a0be-47c6-af52-5d31fd96ec50" providerId="ADAL" clId="{F4500755-BE50-4F84-89CC-970D57CB165A}" dt="2023-05-16T19:18:25.636" v="407" actId="14100"/>
          <ac:spMkLst>
            <pc:docMk/>
            <pc:sldMk cId="3360496983" sldId="2146846167"/>
            <ac:spMk id="4" creationId="{6E85DCD8-ADC9-0729-CA1E-5195BF7FCE58}"/>
          </ac:spMkLst>
        </pc:spChg>
        <pc:spChg chg="mod">
          <ac:chgData name="Karolina Guillen" userId="c1c08796-a0be-47c6-af52-5d31fd96ec50" providerId="ADAL" clId="{F4500755-BE50-4F84-89CC-970D57CB165A}" dt="2023-05-16T19:18:29.203" v="408" actId="14100"/>
          <ac:spMkLst>
            <pc:docMk/>
            <pc:sldMk cId="3360496983" sldId="2146846167"/>
            <ac:spMk id="15" creationId="{B175DAAE-AA57-D026-3531-4E69EA19AE10}"/>
          </ac:spMkLst>
        </pc:spChg>
        <pc:extLst>
          <p:ext xmlns:p="http://schemas.openxmlformats.org/presentationml/2006/main" uri="{D6D511B9-2390-475A-947B-AFAB55BFBCF1}">
            <pc226:cmChg xmlns:pc226="http://schemas.microsoft.com/office/powerpoint/2022/06/main/command" chg="">
              <pc226:chgData name="Karolina Guillen" userId="c1c08796-a0be-47c6-af52-5d31fd96ec50" providerId="ADAL" clId="{F4500755-BE50-4F84-89CC-970D57CB165A}" dt="2023-05-15T13:58:11.684" v="103"/>
              <pc2:cmMkLst xmlns:pc2="http://schemas.microsoft.com/office/powerpoint/2019/9/main/command">
                <pc:docMk/>
                <pc:sldMk cId="3360496983" sldId="2146846167"/>
                <pc2:cmMk id="{FAECA72E-2A43-4B98-AF68-51BB436352FF}"/>
              </pc2:cmMkLst>
              <pc226:cmRplyChg chg="add">
                <pc226:chgData name="Karolina Guillen" userId="c1c08796-a0be-47c6-af52-5d31fd96ec50" providerId="ADAL" clId="{F4500755-BE50-4F84-89CC-970D57CB165A}" dt="2023-05-15T13:58:11.684" v="103"/>
                <pc2:cmRplyMkLst xmlns:pc2="http://schemas.microsoft.com/office/powerpoint/2019/9/main/command">
                  <pc:docMk/>
                  <pc:sldMk cId="3360496983" sldId="2146846167"/>
                  <pc2:cmMk id="{FAECA72E-2A43-4B98-AF68-51BB436352FF}"/>
                  <pc2:cmRplyMk id="{813B6148-CAAA-47C4-83C1-EDCFD74509A5}"/>
                </pc2:cmRplyMkLst>
              </pc226:cmRplyChg>
            </pc226:cmChg>
          </p:ext>
        </pc:extLst>
      </pc:sldChg>
      <pc:sldChg chg="modSp">
        <pc:chgData name="Karolina Guillen" userId="c1c08796-a0be-47c6-af52-5d31fd96ec50" providerId="ADAL" clId="{F4500755-BE50-4F84-89CC-970D57CB165A}" dt="2023-05-16T19:19:59.757" v="409" actId="208"/>
        <pc:sldMkLst>
          <pc:docMk/>
          <pc:sldMk cId="2493013969" sldId="2146846169"/>
        </pc:sldMkLst>
        <pc:graphicFrameChg chg="mod">
          <ac:chgData name="Karolina Guillen" userId="c1c08796-a0be-47c6-af52-5d31fd96ec50" providerId="ADAL" clId="{F4500755-BE50-4F84-89CC-970D57CB165A}" dt="2023-05-16T19:19:59.757" v="409" actId="208"/>
          <ac:graphicFrameMkLst>
            <pc:docMk/>
            <pc:sldMk cId="2493013969" sldId="2146846169"/>
            <ac:graphicFrameMk id="6" creationId="{2C18B5FD-7DE3-158B-8AED-034557748E44}"/>
          </ac:graphicFrameMkLst>
        </pc:graphicFrameChg>
      </pc:sldChg>
      <pc:sldChg chg="modSp mod">
        <pc:chgData name="Karolina Guillen" userId="c1c08796-a0be-47c6-af52-5d31fd96ec50" providerId="ADAL" clId="{F4500755-BE50-4F84-89CC-970D57CB165A}" dt="2023-05-19T15:00:20.825" v="438" actId="207"/>
        <pc:sldMkLst>
          <pc:docMk/>
          <pc:sldMk cId="3830422962" sldId="2146846171"/>
        </pc:sldMkLst>
        <pc:spChg chg="mod">
          <ac:chgData name="Karolina Guillen" userId="c1c08796-a0be-47c6-af52-5d31fd96ec50" providerId="ADAL" clId="{F4500755-BE50-4F84-89CC-970D57CB165A}" dt="2023-05-19T15:00:20.825" v="438" actId="207"/>
          <ac:spMkLst>
            <pc:docMk/>
            <pc:sldMk cId="3830422962" sldId="2146846171"/>
            <ac:spMk id="2" creationId="{6B8CA3AB-9F1B-49A7-EBCE-91C1448876F9}"/>
          </ac:spMkLst>
        </pc:spChg>
      </pc:sldChg>
      <pc:sldChg chg="modSp mod">
        <pc:chgData name="Karolina Guillen" userId="c1c08796-a0be-47c6-af52-5d31fd96ec50" providerId="ADAL" clId="{F4500755-BE50-4F84-89CC-970D57CB165A}" dt="2023-05-16T19:21:10.572" v="413" actId="115"/>
        <pc:sldMkLst>
          <pc:docMk/>
          <pc:sldMk cId="2199883224" sldId="2146846172"/>
        </pc:sldMkLst>
        <pc:spChg chg="mod">
          <ac:chgData name="Karolina Guillen" userId="c1c08796-a0be-47c6-af52-5d31fd96ec50" providerId="ADAL" clId="{F4500755-BE50-4F84-89CC-970D57CB165A}" dt="2023-05-16T19:21:10.572" v="413" actId="115"/>
          <ac:spMkLst>
            <pc:docMk/>
            <pc:sldMk cId="2199883224" sldId="2146846172"/>
            <ac:spMk id="16" creationId="{4B33F46C-CBCC-F0BA-6D2B-97F34DA5B8EE}"/>
          </ac:spMkLst>
        </pc:spChg>
      </pc:sldChg>
      <pc:sldChg chg="modSp mod">
        <pc:chgData name="Karolina Guillen" userId="c1c08796-a0be-47c6-af52-5d31fd96ec50" providerId="ADAL" clId="{F4500755-BE50-4F84-89CC-970D57CB165A}" dt="2023-05-16T19:20:44.284" v="410" actId="20577"/>
        <pc:sldMkLst>
          <pc:docMk/>
          <pc:sldMk cId="1162593607" sldId="2146846180"/>
        </pc:sldMkLst>
        <pc:spChg chg="mod">
          <ac:chgData name="Karolina Guillen" userId="c1c08796-a0be-47c6-af52-5d31fd96ec50" providerId="ADAL" clId="{F4500755-BE50-4F84-89CC-970D57CB165A}" dt="2023-05-16T19:20:44.284" v="410" actId="20577"/>
          <ac:spMkLst>
            <pc:docMk/>
            <pc:sldMk cId="1162593607" sldId="2146846180"/>
            <ac:spMk id="6" creationId="{D0A2836C-7FA1-6B78-DF41-8F0205C58AF8}"/>
          </ac:spMkLst>
        </pc:spChg>
      </pc:sldChg>
      <pc:sldChg chg="modSp mod">
        <pc:chgData name="Karolina Guillen" userId="c1c08796-a0be-47c6-af52-5d31fd96ec50" providerId="ADAL" clId="{F4500755-BE50-4F84-89CC-970D57CB165A}" dt="2023-05-16T19:23:41.968" v="427" actId="20577"/>
        <pc:sldMkLst>
          <pc:docMk/>
          <pc:sldMk cId="3507121432" sldId="2146846188"/>
        </pc:sldMkLst>
        <pc:spChg chg="mod">
          <ac:chgData name="Karolina Guillen" userId="c1c08796-a0be-47c6-af52-5d31fd96ec50" providerId="ADAL" clId="{F4500755-BE50-4F84-89CC-970D57CB165A}" dt="2023-05-16T19:23:41.968" v="427" actId="20577"/>
          <ac:spMkLst>
            <pc:docMk/>
            <pc:sldMk cId="3507121432" sldId="2146846188"/>
            <ac:spMk id="4" creationId="{D5AEAFF8-3491-8C05-13E8-A4A0DBC5CC93}"/>
          </ac:spMkLst>
        </pc:spChg>
      </pc:sldChg>
      <pc:sldChg chg="modSp mod">
        <pc:chgData name="Karolina Guillen" userId="c1c08796-a0be-47c6-af52-5d31fd96ec50" providerId="ADAL" clId="{F4500755-BE50-4F84-89CC-970D57CB165A}" dt="2023-05-19T20:58:55.295" v="547" actId="1076"/>
        <pc:sldMkLst>
          <pc:docMk/>
          <pc:sldMk cId="3736785141" sldId="2146846193"/>
        </pc:sldMkLst>
        <pc:picChg chg="mod">
          <ac:chgData name="Karolina Guillen" userId="c1c08796-a0be-47c6-af52-5d31fd96ec50" providerId="ADAL" clId="{F4500755-BE50-4F84-89CC-970D57CB165A}" dt="2023-05-19T20:58:55.295" v="547" actId="1076"/>
          <ac:picMkLst>
            <pc:docMk/>
            <pc:sldMk cId="3736785141" sldId="2146846193"/>
            <ac:picMk id="5" creationId="{5F768E28-0D09-782F-1240-2B7CF82C77B4}"/>
          </ac:picMkLst>
        </pc:picChg>
      </pc:sldChg>
    </pc:docChg>
  </pc:docChgLst>
  <pc:docChgLst>
    <pc:chgData name="Jason Wiese" userId="4bff8d5b-7de6-4655-b397-69b0afc81113" providerId="ADAL" clId="{54F8F60B-46CE-459E-97DE-AB65FBC98C42}"/>
    <pc:docChg chg="undo custSel modSld">
      <pc:chgData name="Jason Wiese" userId="4bff8d5b-7de6-4655-b397-69b0afc81113" providerId="ADAL" clId="{54F8F60B-46CE-459E-97DE-AB65FBC98C42}" dt="2023-06-06T13:57:41.810" v="56" actId="20577"/>
      <pc:docMkLst>
        <pc:docMk/>
      </pc:docMkLst>
      <pc:sldChg chg="modSp mod">
        <pc:chgData name="Jason Wiese" userId="4bff8d5b-7de6-4655-b397-69b0afc81113" providerId="ADAL" clId="{54F8F60B-46CE-459E-97DE-AB65FBC98C42}" dt="2023-06-06T13:57:41.810" v="56" actId="20577"/>
        <pc:sldMkLst>
          <pc:docMk/>
          <pc:sldMk cId="600429393" sldId="2146846067"/>
        </pc:sldMkLst>
        <pc:spChg chg="mod">
          <ac:chgData name="Jason Wiese" userId="4bff8d5b-7de6-4655-b397-69b0afc81113" providerId="ADAL" clId="{54F8F60B-46CE-459E-97DE-AB65FBC98C42}" dt="2023-06-06T13:57:41.810" v="56" actId="20577"/>
          <ac:spMkLst>
            <pc:docMk/>
            <pc:sldMk cId="600429393" sldId="2146846067"/>
            <ac:spMk id="4" creationId="{6779246E-2255-345D-41C3-B8C5ACADAC03}"/>
          </ac:spMkLst>
        </pc:spChg>
      </pc:sldChg>
    </pc:docChg>
  </pc:docChgLst>
  <pc:docChgLst>
    <pc:chgData name="Leah Montner Dixon" userId="d5b2ae9e-9213-4442-b7df-4db8cbe51e5d" providerId="ADAL" clId="{1CE224EE-CECC-464C-AF1C-71C2AA54C5F1}"/>
    <pc:docChg chg="undo custSel addSld delSld modSld sldOrd">
      <pc:chgData name="Leah Montner Dixon" userId="d5b2ae9e-9213-4442-b7df-4db8cbe51e5d" providerId="ADAL" clId="{1CE224EE-CECC-464C-AF1C-71C2AA54C5F1}" dt="2023-06-02T15:57:30.004" v="991"/>
      <pc:docMkLst>
        <pc:docMk/>
      </pc:docMkLst>
      <pc:sldChg chg="del">
        <pc:chgData name="Leah Montner Dixon" userId="d5b2ae9e-9213-4442-b7df-4db8cbe51e5d" providerId="ADAL" clId="{1CE224EE-CECC-464C-AF1C-71C2AA54C5F1}" dt="2023-05-12T21:09:33.286" v="0" actId="47"/>
        <pc:sldMkLst>
          <pc:docMk/>
          <pc:sldMk cId="3044569295" sldId="2697"/>
        </pc:sldMkLst>
      </pc:sldChg>
      <pc:sldChg chg="del">
        <pc:chgData name="Leah Montner Dixon" userId="d5b2ae9e-9213-4442-b7df-4db8cbe51e5d" providerId="ADAL" clId="{1CE224EE-CECC-464C-AF1C-71C2AA54C5F1}" dt="2023-05-12T21:09:33.286" v="0" actId="47"/>
        <pc:sldMkLst>
          <pc:docMk/>
          <pc:sldMk cId="2963326950" sldId="16128"/>
        </pc:sldMkLst>
      </pc:sldChg>
      <pc:sldChg chg="del">
        <pc:chgData name="Leah Montner Dixon" userId="d5b2ae9e-9213-4442-b7df-4db8cbe51e5d" providerId="ADAL" clId="{1CE224EE-CECC-464C-AF1C-71C2AA54C5F1}" dt="2023-05-12T21:09:33.286" v="0" actId="47"/>
        <pc:sldMkLst>
          <pc:docMk/>
          <pc:sldMk cId="2325099460" sldId="2144327519"/>
        </pc:sldMkLst>
      </pc:sldChg>
      <pc:sldChg chg="del">
        <pc:chgData name="Leah Montner Dixon" userId="d5b2ae9e-9213-4442-b7df-4db8cbe51e5d" providerId="ADAL" clId="{1CE224EE-CECC-464C-AF1C-71C2AA54C5F1}" dt="2023-05-12T21:09:33.286" v="0" actId="47"/>
        <pc:sldMkLst>
          <pc:docMk/>
          <pc:sldMk cId="3585150420" sldId="2144327540"/>
        </pc:sldMkLst>
      </pc:sldChg>
      <pc:sldChg chg="addSp delSp modSp mod addCm">
        <pc:chgData name="Leah Montner Dixon" userId="d5b2ae9e-9213-4442-b7df-4db8cbe51e5d" providerId="ADAL" clId="{1CE224EE-CECC-464C-AF1C-71C2AA54C5F1}" dt="2023-05-19T20:34:16.839" v="748" actId="403"/>
        <pc:sldMkLst>
          <pc:docMk/>
          <pc:sldMk cId="4212683403" sldId="2144327877"/>
        </pc:sldMkLst>
        <pc:spChg chg="mod">
          <ac:chgData name="Leah Montner Dixon" userId="d5b2ae9e-9213-4442-b7df-4db8cbe51e5d" providerId="ADAL" clId="{1CE224EE-CECC-464C-AF1C-71C2AA54C5F1}" dt="2023-05-19T20:34:16.839" v="748" actId="403"/>
          <ac:spMkLst>
            <pc:docMk/>
            <pc:sldMk cId="4212683403" sldId="2144327877"/>
            <ac:spMk id="4" creationId="{50C86CC0-B05B-B3E9-5F0E-D59F322FA324}"/>
          </ac:spMkLst>
        </pc:spChg>
        <pc:spChg chg="mod topLvl">
          <ac:chgData name="Leah Montner Dixon" userId="d5b2ae9e-9213-4442-b7df-4db8cbe51e5d" providerId="ADAL" clId="{1CE224EE-CECC-464C-AF1C-71C2AA54C5F1}" dt="2023-05-19T20:33:50.173" v="733" actId="1036"/>
          <ac:spMkLst>
            <pc:docMk/>
            <pc:sldMk cId="4212683403" sldId="2144327877"/>
            <ac:spMk id="5" creationId="{20325821-D3C3-47B3-BC5B-D972B60A7668}"/>
          </ac:spMkLst>
        </pc:spChg>
        <pc:spChg chg="add mod ord">
          <ac:chgData name="Leah Montner Dixon" userId="d5b2ae9e-9213-4442-b7df-4db8cbe51e5d" providerId="ADAL" clId="{1CE224EE-CECC-464C-AF1C-71C2AA54C5F1}" dt="2023-05-16T18:50:43.446" v="340" actId="167"/>
          <ac:spMkLst>
            <pc:docMk/>
            <pc:sldMk cId="4212683403" sldId="2144327877"/>
            <ac:spMk id="6" creationId="{FC06FBA5-E484-A99E-92DC-77FD504518CF}"/>
          </ac:spMkLst>
        </pc:spChg>
        <pc:spChg chg="mod topLvl">
          <ac:chgData name="Leah Montner Dixon" userId="d5b2ae9e-9213-4442-b7df-4db8cbe51e5d" providerId="ADAL" clId="{1CE224EE-CECC-464C-AF1C-71C2AA54C5F1}" dt="2023-05-19T20:33:50.173" v="733" actId="1036"/>
          <ac:spMkLst>
            <pc:docMk/>
            <pc:sldMk cId="4212683403" sldId="2144327877"/>
            <ac:spMk id="7" creationId="{47C2C805-4308-9886-56D3-9EB5BCD97D00}"/>
          </ac:spMkLst>
        </pc:spChg>
        <pc:spChg chg="mod">
          <ac:chgData name="Leah Montner Dixon" userId="d5b2ae9e-9213-4442-b7df-4db8cbe51e5d" providerId="ADAL" clId="{1CE224EE-CECC-464C-AF1C-71C2AA54C5F1}" dt="2023-05-19T20:33:53.916" v="734" actId="1076"/>
          <ac:spMkLst>
            <pc:docMk/>
            <pc:sldMk cId="4212683403" sldId="2144327877"/>
            <ac:spMk id="8" creationId="{CC4A5512-46DA-91BA-778B-BDEA4A858637}"/>
          </ac:spMkLst>
        </pc:spChg>
        <pc:spChg chg="mod">
          <ac:chgData name="Leah Montner Dixon" userId="d5b2ae9e-9213-4442-b7df-4db8cbe51e5d" providerId="ADAL" clId="{1CE224EE-CECC-464C-AF1C-71C2AA54C5F1}" dt="2023-05-16T19:32:36.153" v="378"/>
          <ac:spMkLst>
            <pc:docMk/>
            <pc:sldMk cId="4212683403" sldId="2144327877"/>
            <ac:spMk id="9" creationId="{348066F1-5946-304E-2953-6223BEAD0FA4}"/>
          </ac:spMkLst>
        </pc:spChg>
        <pc:spChg chg="del">
          <ac:chgData name="Leah Montner Dixon" userId="d5b2ae9e-9213-4442-b7df-4db8cbe51e5d" providerId="ADAL" clId="{1CE224EE-CECC-464C-AF1C-71C2AA54C5F1}" dt="2023-05-16T18:50:41.690" v="338" actId="478"/>
          <ac:spMkLst>
            <pc:docMk/>
            <pc:sldMk cId="4212683403" sldId="2144327877"/>
            <ac:spMk id="11" creationId="{8913A4A8-72F8-3EBA-C1E6-595E24FAB51B}"/>
          </ac:spMkLst>
        </pc:spChg>
        <pc:spChg chg="mod topLvl">
          <ac:chgData name="Leah Montner Dixon" userId="d5b2ae9e-9213-4442-b7df-4db8cbe51e5d" providerId="ADAL" clId="{1CE224EE-CECC-464C-AF1C-71C2AA54C5F1}" dt="2023-05-19T20:33:50.173" v="733" actId="1036"/>
          <ac:spMkLst>
            <pc:docMk/>
            <pc:sldMk cId="4212683403" sldId="2144327877"/>
            <ac:spMk id="11" creationId="{A3C1BDB1-1546-76D6-F367-E396DD9D2EB8}"/>
          </ac:spMkLst>
        </pc:spChg>
        <pc:spChg chg="mod">
          <ac:chgData name="Leah Montner Dixon" userId="d5b2ae9e-9213-4442-b7df-4db8cbe51e5d" providerId="ADAL" clId="{1CE224EE-CECC-464C-AF1C-71C2AA54C5F1}" dt="2023-05-16T18:50:47.786" v="351" actId="1036"/>
          <ac:spMkLst>
            <pc:docMk/>
            <pc:sldMk cId="4212683403" sldId="2144327877"/>
            <ac:spMk id="12" creationId="{FCBDB492-9443-3D4A-8E9D-B3CECB95DCD7}"/>
          </ac:spMkLst>
        </pc:spChg>
        <pc:spChg chg="mod topLvl">
          <ac:chgData name="Leah Montner Dixon" userId="d5b2ae9e-9213-4442-b7df-4db8cbe51e5d" providerId="ADAL" clId="{1CE224EE-CECC-464C-AF1C-71C2AA54C5F1}" dt="2023-05-19T20:33:50.173" v="733" actId="1036"/>
          <ac:spMkLst>
            <pc:docMk/>
            <pc:sldMk cId="4212683403" sldId="2144327877"/>
            <ac:spMk id="15" creationId="{233F4350-91F9-B5E4-2759-B2678590F5BE}"/>
          </ac:spMkLst>
        </pc:spChg>
        <pc:spChg chg="mod">
          <ac:chgData name="Leah Montner Dixon" userId="d5b2ae9e-9213-4442-b7df-4db8cbe51e5d" providerId="ADAL" clId="{1CE224EE-CECC-464C-AF1C-71C2AA54C5F1}" dt="2023-05-16T19:32:31.373" v="377"/>
          <ac:spMkLst>
            <pc:docMk/>
            <pc:sldMk cId="4212683403" sldId="2144327877"/>
            <ac:spMk id="20" creationId="{B796AA46-05F7-4348-A8B5-A2211DF268D5}"/>
          </ac:spMkLst>
        </pc:spChg>
        <pc:spChg chg="mod topLvl">
          <ac:chgData name="Leah Montner Dixon" userId="d5b2ae9e-9213-4442-b7df-4db8cbe51e5d" providerId="ADAL" clId="{1CE224EE-CECC-464C-AF1C-71C2AA54C5F1}" dt="2023-05-19T20:33:50.173" v="733" actId="1036"/>
          <ac:spMkLst>
            <pc:docMk/>
            <pc:sldMk cId="4212683403" sldId="2144327877"/>
            <ac:spMk id="22" creationId="{9FC49F6C-5188-457F-BE6C-625753CA72DF}"/>
          </ac:spMkLst>
        </pc:spChg>
        <pc:spChg chg="mod topLvl">
          <ac:chgData name="Leah Montner Dixon" userId="d5b2ae9e-9213-4442-b7df-4db8cbe51e5d" providerId="ADAL" clId="{1CE224EE-CECC-464C-AF1C-71C2AA54C5F1}" dt="2023-05-19T20:33:50.173" v="733" actId="1036"/>
          <ac:spMkLst>
            <pc:docMk/>
            <pc:sldMk cId="4212683403" sldId="2144327877"/>
            <ac:spMk id="23" creationId="{7463450E-C761-4861-8D01-CDB4E291AF7B}"/>
          </ac:spMkLst>
        </pc:spChg>
        <pc:grpChg chg="add del mod">
          <ac:chgData name="Leah Montner Dixon" userId="d5b2ae9e-9213-4442-b7df-4db8cbe51e5d" providerId="ADAL" clId="{1CE224EE-CECC-464C-AF1C-71C2AA54C5F1}" dt="2023-05-19T20:33:20.424" v="714" actId="165"/>
          <ac:grpSpMkLst>
            <pc:docMk/>
            <pc:sldMk cId="4212683403" sldId="2144327877"/>
            <ac:grpSpMk id="25" creationId="{1A8E9C13-0329-52B2-049F-DD780780E042}"/>
          </ac:grpSpMkLst>
        </pc:grpChg>
        <pc:picChg chg="mod topLvl">
          <ac:chgData name="Leah Montner Dixon" userId="d5b2ae9e-9213-4442-b7df-4db8cbe51e5d" providerId="ADAL" clId="{1CE224EE-CECC-464C-AF1C-71C2AA54C5F1}" dt="2023-05-19T20:33:50.173" v="733" actId="1036"/>
          <ac:picMkLst>
            <pc:docMk/>
            <pc:sldMk cId="4212683403" sldId="2144327877"/>
            <ac:picMk id="14" creationId="{3BDE82AA-2B5C-F3F0-1F18-6CEB29D6874C}"/>
          </ac:picMkLst>
        </pc:picChg>
        <pc:picChg chg="mod topLvl">
          <ac:chgData name="Leah Montner Dixon" userId="d5b2ae9e-9213-4442-b7df-4db8cbe51e5d" providerId="ADAL" clId="{1CE224EE-CECC-464C-AF1C-71C2AA54C5F1}" dt="2023-05-19T20:33:50.173" v="733" actId="1036"/>
          <ac:picMkLst>
            <pc:docMk/>
            <pc:sldMk cId="4212683403" sldId="2144327877"/>
            <ac:picMk id="21" creationId="{E8146E65-3C69-3692-31E1-783990DAF59D}"/>
          </ac:picMkLst>
        </pc:picChg>
        <pc:extLst>
          <p:ext xmlns:p="http://schemas.openxmlformats.org/presentationml/2006/main" uri="{D6D511B9-2390-475A-947B-AFAB55BFBCF1}">
            <pc226:cmChg xmlns:pc226="http://schemas.microsoft.com/office/powerpoint/2022/06/main/command" chg="add">
              <pc226:chgData name="Leah Montner Dixon" userId="d5b2ae9e-9213-4442-b7df-4db8cbe51e5d" providerId="ADAL" clId="{1CE224EE-CECC-464C-AF1C-71C2AA54C5F1}" dt="2023-05-16T18:53:18.861" v="363"/>
              <pc2:cmMkLst xmlns:pc2="http://schemas.microsoft.com/office/powerpoint/2019/9/main/command">
                <pc:docMk/>
                <pc:sldMk cId="4212683403" sldId="2144327877"/>
                <pc2:cmMk id="{F3646EBE-1456-4404-877D-B587991D3D2D}"/>
              </pc2:cmMkLst>
            </pc226:cmChg>
          </p:ext>
        </pc:extLst>
      </pc:sldChg>
      <pc:sldChg chg="delCm modCm">
        <pc:chgData name="Leah Montner Dixon" userId="d5b2ae9e-9213-4442-b7df-4db8cbe51e5d" providerId="ADAL" clId="{1CE224EE-CECC-464C-AF1C-71C2AA54C5F1}" dt="2023-06-02T15:57:30.004" v="991"/>
        <pc:sldMkLst>
          <pc:docMk/>
          <pc:sldMk cId="3110856516" sldId="2144328304"/>
        </pc:sldMkLst>
        <pc:extLst>
          <p:ext xmlns:p="http://schemas.openxmlformats.org/presentationml/2006/main" uri="{D6D511B9-2390-475A-947B-AFAB55BFBCF1}">
            <pc226:cmChg xmlns:pc226="http://schemas.microsoft.com/office/powerpoint/2022/06/main/command" chg="del mod">
              <pc226:chgData name="Leah Montner Dixon" userId="d5b2ae9e-9213-4442-b7df-4db8cbe51e5d" providerId="ADAL" clId="{1CE224EE-CECC-464C-AF1C-71C2AA54C5F1}" dt="2023-06-02T15:57:30.004" v="991"/>
              <pc2:cmMkLst xmlns:pc2="http://schemas.microsoft.com/office/powerpoint/2019/9/main/command">
                <pc:docMk/>
                <pc:sldMk cId="3110856516" sldId="2144328304"/>
                <pc2:cmMk id="{763ED995-F72B-4D04-BBED-A4FE0922B6A3}"/>
              </pc2:cmMkLst>
            </pc226:cmChg>
          </p:ext>
        </pc:extLst>
      </pc:sldChg>
      <pc:sldChg chg="del">
        <pc:chgData name="Leah Montner Dixon" userId="d5b2ae9e-9213-4442-b7df-4db8cbe51e5d" providerId="ADAL" clId="{1CE224EE-CECC-464C-AF1C-71C2AA54C5F1}" dt="2023-05-12T21:09:33.286" v="0" actId="47"/>
        <pc:sldMkLst>
          <pc:docMk/>
          <pc:sldMk cId="2155437863" sldId="2146845981"/>
        </pc:sldMkLst>
      </pc:sldChg>
      <pc:sldChg chg="ord">
        <pc:chgData name="Leah Montner Dixon" userId="d5b2ae9e-9213-4442-b7df-4db8cbe51e5d" providerId="ADAL" clId="{1CE224EE-CECC-464C-AF1C-71C2AA54C5F1}" dt="2023-05-16T14:31:50.328" v="41"/>
        <pc:sldMkLst>
          <pc:docMk/>
          <pc:sldMk cId="4129290295" sldId="2146845985"/>
        </pc:sldMkLst>
      </pc:sldChg>
      <pc:sldChg chg="del">
        <pc:chgData name="Leah Montner Dixon" userId="d5b2ae9e-9213-4442-b7df-4db8cbe51e5d" providerId="ADAL" clId="{1CE224EE-CECC-464C-AF1C-71C2AA54C5F1}" dt="2023-05-12T21:09:33.286" v="0" actId="47"/>
        <pc:sldMkLst>
          <pc:docMk/>
          <pc:sldMk cId="2857486621" sldId="2146846022"/>
        </pc:sldMkLst>
      </pc:sldChg>
      <pc:sldChg chg="delSp mod">
        <pc:chgData name="Leah Montner Dixon" userId="d5b2ae9e-9213-4442-b7df-4db8cbe51e5d" providerId="ADAL" clId="{1CE224EE-CECC-464C-AF1C-71C2AA54C5F1}" dt="2023-05-16T20:19:13.806" v="416" actId="478"/>
        <pc:sldMkLst>
          <pc:docMk/>
          <pc:sldMk cId="600429393" sldId="2146846067"/>
        </pc:sldMkLst>
        <pc:spChg chg="del">
          <ac:chgData name="Leah Montner Dixon" userId="d5b2ae9e-9213-4442-b7df-4db8cbe51e5d" providerId="ADAL" clId="{1CE224EE-CECC-464C-AF1C-71C2AA54C5F1}" dt="2023-05-16T20:19:13.806" v="416" actId="478"/>
          <ac:spMkLst>
            <pc:docMk/>
            <pc:sldMk cId="600429393" sldId="2146846067"/>
            <ac:spMk id="3" creationId="{11B8C5A8-D87A-6B39-F37C-68133CEB75A7}"/>
          </ac:spMkLst>
        </pc:spChg>
      </pc:sldChg>
      <pc:sldChg chg="del">
        <pc:chgData name="Leah Montner Dixon" userId="d5b2ae9e-9213-4442-b7df-4db8cbe51e5d" providerId="ADAL" clId="{1CE224EE-CECC-464C-AF1C-71C2AA54C5F1}" dt="2023-05-12T21:09:33.286" v="0" actId="47"/>
        <pc:sldMkLst>
          <pc:docMk/>
          <pc:sldMk cId="2543138254" sldId="2146846101"/>
        </pc:sldMkLst>
      </pc:sldChg>
      <pc:sldChg chg="addSp delSp modSp mod">
        <pc:chgData name="Leah Montner Dixon" userId="d5b2ae9e-9213-4442-b7df-4db8cbe51e5d" providerId="ADAL" clId="{1CE224EE-CECC-464C-AF1C-71C2AA54C5F1}" dt="2023-05-19T19:28:11.610" v="518" actId="478"/>
        <pc:sldMkLst>
          <pc:docMk/>
          <pc:sldMk cId="1012475926" sldId="2146846104"/>
        </pc:sldMkLst>
        <pc:spChg chg="del">
          <ac:chgData name="Leah Montner Dixon" userId="d5b2ae9e-9213-4442-b7df-4db8cbe51e5d" providerId="ADAL" clId="{1CE224EE-CECC-464C-AF1C-71C2AA54C5F1}" dt="2023-05-19T19:28:11.610" v="518" actId="478"/>
          <ac:spMkLst>
            <pc:docMk/>
            <pc:sldMk cId="1012475926" sldId="2146846104"/>
            <ac:spMk id="6" creationId="{A5F0D8C1-40B6-27D7-EC78-A92DDBC0BA40}"/>
          </ac:spMkLst>
        </pc:spChg>
        <pc:spChg chg="add mod">
          <ac:chgData name="Leah Montner Dixon" userId="d5b2ae9e-9213-4442-b7df-4db8cbe51e5d" providerId="ADAL" clId="{1CE224EE-CECC-464C-AF1C-71C2AA54C5F1}" dt="2023-05-19T19:28:09.924" v="517" actId="20577"/>
          <ac:spMkLst>
            <pc:docMk/>
            <pc:sldMk cId="1012475926" sldId="2146846104"/>
            <ac:spMk id="13" creationId="{0726D94B-E26E-04E4-B9DA-F951C929AB60}"/>
          </ac:spMkLst>
        </pc:spChg>
      </pc:sldChg>
      <pc:sldChg chg="ord">
        <pc:chgData name="Leah Montner Dixon" userId="d5b2ae9e-9213-4442-b7df-4db8cbe51e5d" providerId="ADAL" clId="{1CE224EE-CECC-464C-AF1C-71C2AA54C5F1}" dt="2023-05-16T14:27:24.940" v="9"/>
        <pc:sldMkLst>
          <pc:docMk/>
          <pc:sldMk cId="1568093298" sldId="2146846107"/>
        </pc:sldMkLst>
      </pc:sldChg>
      <pc:sldChg chg="delSp modSp mod">
        <pc:chgData name="Leah Montner Dixon" userId="d5b2ae9e-9213-4442-b7df-4db8cbe51e5d" providerId="ADAL" clId="{1CE224EE-CECC-464C-AF1C-71C2AA54C5F1}" dt="2023-05-19T21:26:32.499" v="989" actId="207"/>
        <pc:sldMkLst>
          <pc:docMk/>
          <pc:sldMk cId="3276098293" sldId="2146846108"/>
        </pc:sldMkLst>
        <pc:spChg chg="mod">
          <ac:chgData name="Leah Montner Dixon" userId="d5b2ae9e-9213-4442-b7df-4db8cbe51e5d" providerId="ADAL" clId="{1CE224EE-CECC-464C-AF1C-71C2AA54C5F1}" dt="2023-05-19T21:26:32.499" v="989" actId="207"/>
          <ac:spMkLst>
            <pc:docMk/>
            <pc:sldMk cId="3276098293" sldId="2146846108"/>
            <ac:spMk id="2" creationId="{68C620EC-E5EB-4C0D-FF63-084565E2BECA}"/>
          </ac:spMkLst>
        </pc:spChg>
        <pc:spChg chg="del">
          <ac:chgData name="Leah Montner Dixon" userId="d5b2ae9e-9213-4442-b7df-4db8cbe51e5d" providerId="ADAL" clId="{1CE224EE-CECC-464C-AF1C-71C2AA54C5F1}" dt="2023-05-19T21:19:48.083" v="783" actId="478"/>
          <ac:spMkLst>
            <pc:docMk/>
            <pc:sldMk cId="3276098293" sldId="2146846108"/>
            <ac:spMk id="7" creationId="{1C28E14F-D072-C1BF-EA03-C3CF186C90DB}"/>
          </ac:spMkLst>
        </pc:spChg>
        <pc:spChg chg="mod">
          <ac:chgData name="Leah Montner Dixon" userId="d5b2ae9e-9213-4442-b7df-4db8cbe51e5d" providerId="ADAL" clId="{1CE224EE-CECC-464C-AF1C-71C2AA54C5F1}" dt="2023-05-19T21:25:17.533" v="982" actId="113"/>
          <ac:spMkLst>
            <pc:docMk/>
            <pc:sldMk cId="3276098293" sldId="2146846108"/>
            <ac:spMk id="14" creationId="{3B50B533-5FF5-B556-6C6B-296C617A0219}"/>
          </ac:spMkLst>
        </pc:spChg>
        <pc:spChg chg="mod">
          <ac:chgData name="Leah Montner Dixon" userId="d5b2ae9e-9213-4442-b7df-4db8cbe51e5d" providerId="ADAL" clId="{1CE224EE-CECC-464C-AF1C-71C2AA54C5F1}" dt="2023-05-19T21:25:34.669" v="988" actId="1035"/>
          <ac:spMkLst>
            <pc:docMk/>
            <pc:sldMk cId="3276098293" sldId="2146846108"/>
            <ac:spMk id="16" creationId="{975AA4D8-517D-ACED-97DB-2996B688F34F}"/>
          </ac:spMkLst>
        </pc:spChg>
        <pc:graphicFrameChg chg="del">
          <ac:chgData name="Leah Montner Dixon" userId="d5b2ae9e-9213-4442-b7df-4db8cbe51e5d" providerId="ADAL" clId="{1CE224EE-CECC-464C-AF1C-71C2AA54C5F1}" dt="2023-05-19T21:19:48.083" v="783" actId="478"/>
          <ac:graphicFrameMkLst>
            <pc:docMk/>
            <pc:sldMk cId="3276098293" sldId="2146846108"/>
            <ac:graphicFrameMk id="6" creationId="{BF25B691-79F6-96DA-DA42-21412C8EB880}"/>
          </ac:graphicFrameMkLst>
        </pc:graphicFrameChg>
        <pc:picChg chg="mod">
          <ac:chgData name="Leah Montner Dixon" userId="d5b2ae9e-9213-4442-b7df-4db8cbe51e5d" providerId="ADAL" clId="{1CE224EE-CECC-464C-AF1C-71C2AA54C5F1}" dt="2023-05-19T21:25:26.423" v="983" actId="1076"/>
          <ac:picMkLst>
            <pc:docMk/>
            <pc:sldMk cId="3276098293" sldId="2146846108"/>
            <ac:picMk id="12" creationId="{2D19413A-AE58-E5EF-EBAC-86420309A566}"/>
          </ac:picMkLst>
        </pc:picChg>
      </pc:sldChg>
      <pc:sldChg chg="del">
        <pc:chgData name="Leah Montner Dixon" userId="d5b2ae9e-9213-4442-b7df-4db8cbe51e5d" providerId="ADAL" clId="{1CE224EE-CECC-464C-AF1C-71C2AA54C5F1}" dt="2023-05-12T21:09:33.286" v="0" actId="47"/>
        <pc:sldMkLst>
          <pc:docMk/>
          <pc:sldMk cId="1309733364" sldId="2146846118"/>
        </pc:sldMkLst>
      </pc:sldChg>
      <pc:sldChg chg="del">
        <pc:chgData name="Leah Montner Dixon" userId="d5b2ae9e-9213-4442-b7df-4db8cbe51e5d" providerId="ADAL" clId="{1CE224EE-CECC-464C-AF1C-71C2AA54C5F1}" dt="2023-05-12T21:09:33.286" v="0" actId="47"/>
        <pc:sldMkLst>
          <pc:docMk/>
          <pc:sldMk cId="3881553918" sldId="2146846121"/>
        </pc:sldMkLst>
      </pc:sldChg>
      <pc:sldChg chg="del">
        <pc:chgData name="Leah Montner Dixon" userId="d5b2ae9e-9213-4442-b7df-4db8cbe51e5d" providerId="ADAL" clId="{1CE224EE-CECC-464C-AF1C-71C2AA54C5F1}" dt="2023-05-16T20:19:37.136" v="417" actId="47"/>
        <pc:sldMkLst>
          <pc:docMk/>
          <pc:sldMk cId="3777427960" sldId="2146846134"/>
        </pc:sldMkLst>
      </pc:sldChg>
      <pc:sldChg chg="del">
        <pc:chgData name="Leah Montner Dixon" userId="d5b2ae9e-9213-4442-b7df-4db8cbe51e5d" providerId="ADAL" clId="{1CE224EE-CECC-464C-AF1C-71C2AA54C5F1}" dt="2023-05-12T21:09:33.286" v="0" actId="47"/>
        <pc:sldMkLst>
          <pc:docMk/>
          <pc:sldMk cId="2145356831" sldId="2146846137"/>
        </pc:sldMkLst>
      </pc:sldChg>
      <pc:sldChg chg="del">
        <pc:chgData name="Leah Montner Dixon" userId="d5b2ae9e-9213-4442-b7df-4db8cbe51e5d" providerId="ADAL" clId="{1CE224EE-CECC-464C-AF1C-71C2AA54C5F1}" dt="2023-05-12T21:09:33.286" v="0" actId="47"/>
        <pc:sldMkLst>
          <pc:docMk/>
          <pc:sldMk cId="4267069555" sldId="2146846138"/>
        </pc:sldMkLst>
      </pc:sldChg>
      <pc:sldChg chg="del">
        <pc:chgData name="Leah Montner Dixon" userId="d5b2ae9e-9213-4442-b7df-4db8cbe51e5d" providerId="ADAL" clId="{1CE224EE-CECC-464C-AF1C-71C2AA54C5F1}" dt="2023-05-12T21:09:33.286" v="0" actId="47"/>
        <pc:sldMkLst>
          <pc:docMk/>
          <pc:sldMk cId="1011057540" sldId="2146846142"/>
        </pc:sldMkLst>
      </pc:sldChg>
      <pc:sldChg chg="del">
        <pc:chgData name="Leah Montner Dixon" userId="d5b2ae9e-9213-4442-b7df-4db8cbe51e5d" providerId="ADAL" clId="{1CE224EE-CECC-464C-AF1C-71C2AA54C5F1}" dt="2023-05-12T21:09:33.286" v="0" actId="47"/>
        <pc:sldMkLst>
          <pc:docMk/>
          <pc:sldMk cId="3211348725" sldId="2146846143"/>
        </pc:sldMkLst>
      </pc:sldChg>
      <pc:sldChg chg="modSp mod">
        <pc:chgData name="Leah Montner Dixon" userId="d5b2ae9e-9213-4442-b7df-4db8cbe51e5d" providerId="ADAL" clId="{1CE224EE-CECC-464C-AF1C-71C2AA54C5F1}" dt="2023-05-16T19:41:42.470" v="410" actId="20577"/>
        <pc:sldMkLst>
          <pc:docMk/>
          <pc:sldMk cId="909290646" sldId="2146846154"/>
        </pc:sldMkLst>
        <pc:spChg chg="mod">
          <ac:chgData name="Leah Montner Dixon" userId="d5b2ae9e-9213-4442-b7df-4db8cbe51e5d" providerId="ADAL" clId="{1CE224EE-CECC-464C-AF1C-71C2AA54C5F1}" dt="2023-05-16T19:41:42.470" v="410" actId="20577"/>
          <ac:spMkLst>
            <pc:docMk/>
            <pc:sldMk cId="909290646" sldId="2146846154"/>
            <ac:spMk id="5" creationId="{18185127-0358-A488-0D67-4499A3A89648}"/>
          </ac:spMkLst>
        </pc:spChg>
      </pc:sldChg>
      <pc:sldChg chg="modSp mod">
        <pc:chgData name="Leah Montner Dixon" userId="d5b2ae9e-9213-4442-b7df-4db8cbe51e5d" providerId="ADAL" clId="{1CE224EE-CECC-464C-AF1C-71C2AA54C5F1}" dt="2023-05-16T19:33:22.149" v="387" actId="20577"/>
        <pc:sldMkLst>
          <pc:docMk/>
          <pc:sldMk cId="1821278828" sldId="2146846161"/>
        </pc:sldMkLst>
        <pc:spChg chg="mod">
          <ac:chgData name="Leah Montner Dixon" userId="d5b2ae9e-9213-4442-b7df-4db8cbe51e5d" providerId="ADAL" clId="{1CE224EE-CECC-464C-AF1C-71C2AA54C5F1}" dt="2023-05-16T19:33:22.149" v="387" actId="20577"/>
          <ac:spMkLst>
            <pc:docMk/>
            <pc:sldMk cId="1821278828" sldId="2146846161"/>
            <ac:spMk id="3" creationId="{F57F94EE-C127-B3A2-58A2-414564F64322}"/>
          </ac:spMkLst>
        </pc:spChg>
      </pc:sldChg>
      <pc:sldChg chg="addSp modSp mod">
        <pc:chgData name="Leah Montner Dixon" userId="d5b2ae9e-9213-4442-b7df-4db8cbe51e5d" providerId="ADAL" clId="{1CE224EE-CECC-464C-AF1C-71C2AA54C5F1}" dt="2023-05-16T16:54:10.130" v="54" actId="14100"/>
        <pc:sldMkLst>
          <pc:docMk/>
          <pc:sldMk cId="817185893" sldId="2146846164"/>
        </pc:sldMkLst>
        <pc:spChg chg="add mod">
          <ac:chgData name="Leah Montner Dixon" userId="d5b2ae9e-9213-4442-b7df-4db8cbe51e5d" providerId="ADAL" clId="{1CE224EE-CECC-464C-AF1C-71C2AA54C5F1}" dt="2023-05-16T14:24:09.264" v="5" actId="1076"/>
          <ac:spMkLst>
            <pc:docMk/>
            <pc:sldMk cId="817185893" sldId="2146846164"/>
            <ac:spMk id="6" creationId="{E8EE3C0E-D625-60A3-A6CE-917321498F38}"/>
          </ac:spMkLst>
        </pc:spChg>
        <pc:picChg chg="mod">
          <ac:chgData name="Leah Montner Dixon" userId="d5b2ae9e-9213-4442-b7df-4db8cbe51e5d" providerId="ADAL" clId="{1CE224EE-CECC-464C-AF1C-71C2AA54C5F1}" dt="2023-05-16T16:54:10.130" v="54" actId="14100"/>
          <ac:picMkLst>
            <pc:docMk/>
            <pc:sldMk cId="817185893" sldId="2146846164"/>
            <ac:picMk id="11" creationId="{C7E27242-CB80-2769-8E45-5C57E1D87A9C}"/>
          </ac:picMkLst>
        </pc:picChg>
      </pc:sldChg>
      <pc:sldChg chg="modSp mod">
        <pc:chgData name="Leah Montner Dixon" userId="d5b2ae9e-9213-4442-b7df-4db8cbe51e5d" providerId="ADAL" clId="{1CE224EE-CECC-464C-AF1C-71C2AA54C5F1}" dt="2023-05-16T19:34:49.604" v="391" actId="27918"/>
        <pc:sldMkLst>
          <pc:docMk/>
          <pc:sldMk cId="3360496983" sldId="2146846167"/>
        </pc:sldMkLst>
        <pc:spChg chg="mod">
          <ac:chgData name="Leah Montner Dixon" userId="d5b2ae9e-9213-4442-b7df-4db8cbe51e5d" providerId="ADAL" clId="{1CE224EE-CECC-464C-AF1C-71C2AA54C5F1}" dt="2023-05-16T19:34:38.386" v="389" actId="20577"/>
          <ac:spMkLst>
            <pc:docMk/>
            <pc:sldMk cId="3360496983" sldId="2146846167"/>
            <ac:spMk id="15" creationId="{B175DAAE-AA57-D026-3531-4E69EA19AE10}"/>
          </ac:spMkLst>
        </pc:spChg>
      </pc:sldChg>
      <pc:sldChg chg="addSp modSp mod ord">
        <pc:chgData name="Leah Montner Dixon" userId="d5b2ae9e-9213-4442-b7df-4db8cbe51e5d" providerId="ADAL" clId="{1CE224EE-CECC-464C-AF1C-71C2AA54C5F1}" dt="2023-05-19T19:31:17.893" v="581" actId="20577"/>
        <pc:sldMkLst>
          <pc:docMk/>
          <pc:sldMk cId="2199883224" sldId="2146846172"/>
        </pc:sldMkLst>
        <pc:spChg chg="add mod">
          <ac:chgData name="Leah Montner Dixon" userId="d5b2ae9e-9213-4442-b7df-4db8cbe51e5d" providerId="ADAL" clId="{1CE224EE-CECC-464C-AF1C-71C2AA54C5F1}" dt="2023-05-19T19:31:17.893" v="581" actId="20577"/>
          <ac:spMkLst>
            <pc:docMk/>
            <pc:sldMk cId="2199883224" sldId="2146846172"/>
            <ac:spMk id="2" creationId="{7F3CE831-56DA-3FA6-04BC-107187722B2B}"/>
          </ac:spMkLst>
        </pc:spChg>
      </pc:sldChg>
      <pc:sldChg chg="delSp del mod ord">
        <pc:chgData name="Leah Montner Dixon" userId="d5b2ae9e-9213-4442-b7df-4db8cbe51e5d" providerId="ADAL" clId="{1CE224EE-CECC-464C-AF1C-71C2AA54C5F1}" dt="2023-05-16T14:30:56.309" v="37" actId="2696"/>
        <pc:sldMkLst>
          <pc:docMk/>
          <pc:sldMk cId="1465507729" sldId="2146846174"/>
        </pc:sldMkLst>
        <pc:spChg chg="del">
          <ac:chgData name="Leah Montner Dixon" userId="d5b2ae9e-9213-4442-b7df-4db8cbe51e5d" providerId="ADAL" clId="{1CE224EE-CECC-464C-AF1C-71C2AA54C5F1}" dt="2023-05-16T14:29:27.755" v="32" actId="478"/>
          <ac:spMkLst>
            <pc:docMk/>
            <pc:sldMk cId="1465507729" sldId="2146846174"/>
            <ac:spMk id="2" creationId="{62E832D0-711B-650A-A91D-79E64F41C878}"/>
          </ac:spMkLst>
        </pc:spChg>
      </pc:sldChg>
      <pc:sldChg chg="modSp mod delCm">
        <pc:chgData name="Leah Montner Dixon" userId="d5b2ae9e-9213-4442-b7df-4db8cbe51e5d" providerId="ADAL" clId="{1CE224EE-CECC-464C-AF1C-71C2AA54C5F1}" dt="2023-05-16T20:02:20.665" v="415" actId="208"/>
        <pc:sldMkLst>
          <pc:docMk/>
          <pc:sldMk cId="2591457080" sldId="2146846174"/>
        </pc:sldMkLst>
        <pc:spChg chg="mod">
          <ac:chgData name="Leah Montner Dixon" userId="d5b2ae9e-9213-4442-b7df-4db8cbe51e5d" providerId="ADAL" clId="{1CE224EE-CECC-464C-AF1C-71C2AA54C5F1}" dt="2023-05-16T20:02:20.665" v="415" actId="208"/>
          <ac:spMkLst>
            <pc:docMk/>
            <pc:sldMk cId="2591457080" sldId="2146846174"/>
            <ac:spMk id="36" creationId="{8666C86C-1C6F-93BE-CCBC-AAB0D7B84810}"/>
          </ac:spMkLst>
        </pc:spChg>
        <pc:spChg chg="mod">
          <ac:chgData name="Leah Montner Dixon" userId="d5b2ae9e-9213-4442-b7df-4db8cbe51e5d" providerId="ADAL" clId="{1CE224EE-CECC-464C-AF1C-71C2AA54C5F1}" dt="2023-05-16T20:02:10.262" v="412" actId="207"/>
          <ac:spMkLst>
            <pc:docMk/>
            <pc:sldMk cId="2591457080" sldId="2146846174"/>
            <ac:spMk id="37" creationId="{791B0C52-689F-AA9B-C54D-2B59BD026C52}"/>
          </ac:spMkLst>
        </pc:spChg>
        <pc:spChg chg="mod">
          <ac:chgData name="Leah Montner Dixon" userId="d5b2ae9e-9213-4442-b7df-4db8cbe51e5d" providerId="ADAL" clId="{1CE224EE-CECC-464C-AF1C-71C2AA54C5F1}" dt="2023-05-16T20:02:20.665" v="415" actId="208"/>
          <ac:spMkLst>
            <pc:docMk/>
            <pc:sldMk cId="2591457080" sldId="2146846174"/>
            <ac:spMk id="38" creationId="{C2354D5C-84C4-DBEA-1015-6795ADABF437}"/>
          </ac:spMkLst>
        </pc:spChg>
        <pc:spChg chg="mod">
          <ac:chgData name="Leah Montner Dixon" userId="d5b2ae9e-9213-4442-b7df-4db8cbe51e5d" providerId="ADAL" clId="{1CE224EE-CECC-464C-AF1C-71C2AA54C5F1}" dt="2023-05-16T20:02:12.236" v="413" actId="207"/>
          <ac:spMkLst>
            <pc:docMk/>
            <pc:sldMk cId="2591457080" sldId="2146846174"/>
            <ac:spMk id="39" creationId="{9900B13D-8465-3B54-F4DC-892FD00591D6}"/>
          </ac:spMkLst>
        </pc:spChg>
        <pc:spChg chg="mod">
          <ac:chgData name="Leah Montner Dixon" userId="d5b2ae9e-9213-4442-b7df-4db8cbe51e5d" providerId="ADAL" clId="{1CE224EE-CECC-464C-AF1C-71C2AA54C5F1}" dt="2023-05-16T20:02:20.665" v="415" actId="208"/>
          <ac:spMkLst>
            <pc:docMk/>
            <pc:sldMk cId="2591457080" sldId="2146846174"/>
            <ac:spMk id="42" creationId="{9D4C3ED5-C928-0FF9-8FB3-BB277928BC63}"/>
          </ac:spMkLst>
        </pc:spChg>
        <pc:spChg chg="mod">
          <ac:chgData name="Leah Montner Dixon" userId="d5b2ae9e-9213-4442-b7df-4db8cbe51e5d" providerId="ADAL" clId="{1CE224EE-CECC-464C-AF1C-71C2AA54C5F1}" dt="2023-05-16T20:02:14.472" v="414" actId="207"/>
          <ac:spMkLst>
            <pc:docMk/>
            <pc:sldMk cId="2591457080" sldId="2146846174"/>
            <ac:spMk id="44" creationId="{E78C2889-6716-D108-856C-27ABF77DB699}"/>
          </ac:spMkLst>
        </pc:spChg>
        <pc:spChg chg="mod">
          <ac:chgData name="Leah Montner Dixon" userId="d5b2ae9e-9213-4442-b7df-4db8cbe51e5d" providerId="ADAL" clId="{1CE224EE-CECC-464C-AF1C-71C2AA54C5F1}" dt="2023-05-16T19:36:10.972" v="409"/>
          <ac:spMkLst>
            <pc:docMk/>
            <pc:sldMk cId="2591457080" sldId="2146846174"/>
            <ac:spMk id="46" creationId="{4C39E935-7A58-DD4B-A824-3D72181C070E}"/>
          </ac:spMkLst>
        </pc:spChg>
        <pc:spChg chg="mod">
          <ac:chgData name="Leah Montner Dixon" userId="d5b2ae9e-9213-4442-b7df-4db8cbe51e5d" providerId="ADAL" clId="{1CE224EE-CECC-464C-AF1C-71C2AA54C5F1}" dt="2023-05-16T20:02:08.052" v="411" actId="207"/>
          <ac:spMkLst>
            <pc:docMk/>
            <pc:sldMk cId="2591457080" sldId="2146846174"/>
            <ac:spMk id="47" creationId="{5F062468-BF6D-1A57-92E3-1883767CA0DE}"/>
          </ac:spMkLst>
        </pc:spChg>
        <pc:extLst>
          <p:ext xmlns:p="http://schemas.openxmlformats.org/presentationml/2006/main" uri="{D6D511B9-2390-475A-947B-AFAB55BFBCF1}">
            <pc226:cmChg xmlns:pc226="http://schemas.microsoft.com/office/powerpoint/2022/06/main/command" chg="del">
              <pc226:chgData name="Leah Montner Dixon" userId="d5b2ae9e-9213-4442-b7df-4db8cbe51e5d" providerId="ADAL" clId="{1CE224EE-CECC-464C-AF1C-71C2AA54C5F1}" dt="2023-05-16T19:35:02.796" v="392"/>
              <pc2:cmMkLst xmlns:pc2="http://schemas.microsoft.com/office/powerpoint/2019/9/main/command">
                <pc:docMk/>
                <pc:sldMk cId="2591457080" sldId="2146846174"/>
                <pc2:cmMk id="{93D810B3-EE1F-4E44-B061-56AA6785D143}"/>
              </pc2:cmMkLst>
            </pc226:cmChg>
          </p:ext>
        </pc:extLst>
      </pc:sldChg>
      <pc:sldChg chg="del">
        <pc:chgData name="Leah Montner Dixon" userId="d5b2ae9e-9213-4442-b7df-4db8cbe51e5d" providerId="ADAL" clId="{1CE224EE-CECC-464C-AF1C-71C2AA54C5F1}" dt="2023-05-12T21:09:33.286" v="0" actId="47"/>
        <pc:sldMkLst>
          <pc:docMk/>
          <pc:sldMk cId="2803566676" sldId="2146846174"/>
        </pc:sldMkLst>
      </pc:sldChg>
      <pc:sldChg chg="modSp mod delCm">
        <pc:chgData name="Leah Montner Dixon" userId="d5b2ae9e-9213-4442-b7df-4db8cbe51e5d" providerId="ADAL" clId="{1CE224EE-CECC-464C-AF1C-71C2AA54C5F1}" dt="2023-05-16T19:36:08.163" v="408"/>
        <pc:sldMkLst>
          <pc:docMk/>
          <pc:sldMk cId="218064565" sldId="2146846175"/>
        </pc:sldMkLst>
        <pc:spChg chg="mod">
          <ac:chgData name="Leah Montner Dixon" userId="d5b2ae9e-9213-4442-b7df-4db8cbe51e5d" providerId="ADAL" clId="{1CE224EE-CECC-464C-AF1C-71C2AA54C5F1}" dt="2023-05-16T19:36:08.163" v="408"/>
          <ac:spMkLst>
            <pc:docMk/>
            <pc:sldMk cId="218064565" sldId="2146846175"/>
            <ac:spMk id="22" creationId="{132D589D-FFBF-17B9-55C8-57018BAD0D07}"/>
          </ac:spMkLst>
        </pc:spChg>
        <pc:extLst>
          <p:ext xmlns:p="http://schemas.openxmlformats.org/presentationml/2006/main" uri="{D6D511B9-2390-475A-947B-AFAB55BFBCF1}">
            <pc226:cmChg xmlns:pc226="http://schemas.microsoft.com/office/powerpoint/2022/06/main/command" chg="del">
              <pc226:chgData name="Leah Montner Dixon" userId="d5b2ae9e-9213-4442-b7df-4db8cbe51e5d" providerId="ADAL" clId="{1CE224EE-CECC-464C-AF1C-71C2AA54C5F1}" dt="2023-05-16T19:35:13.908" v="393"/>
              <pc2:cmMkLst xmlns:pc2="http://schemas.microsoft.com/office/powerpoint/2019/9/main/command">
                <pc:docMk/>
                <pc:sldMk cId="218064565" sldId="2146846175"/>
                <pc2:cmMk id="{E0E2B0A3-4767-4CEB-9012-AD96CAE0FE3C}"/>
              </pc2:cmMkLst>
            </pc226:cmChg>
          </p:ext>
        </pc:extLst>
      </pc:sldChg>
      <pc:sldChg chg="delSp del mod ord">
        <pc:chgData name="Leah Montner Dixon" userId="d5b2ae9e-9213-4442-b7df-4db8cbe51e5d" providerId="ADAL" clId="{1CE224EE-CECC-464C-AF1C-71C2AA54C5F1}" dt="2023-05-16T14:30:56.309" v="37" actId="2696"/>
        <pc:sldMkLst>
          <pc:docMk/>
          <pc:sldMk cId="3518430302" sldId="2146846175"/>
        </pc:sldMkLst>
        <pc:spChg chg="del">
          <ac:chgData name="Leah Montner Dixon" userId="d5b2ae9e-9213-4442-b7df-4db8cbe51e5d" providerId="ADAL" clId="{1CE224EE-CECC-464C-AF1C-71C2AA54C5F1}" dt="2023-05-16T14:29:29.068" v="33" actId="478"/>
          <ac:spMkLst>
            <pc:docMk/>
            <pc:sldMk cId="3518430302" sldId="2146846175"/>
            <ac:spMk id="2" creationId="{69EA90B4-1531-8D02-1704-49B00E78FB3C}"/>
          </ac:spMkLst>
        </pc:spChg>
      </pc:sldChg>
      <pc:sldChg chg="del">
        <pc:chgData name="Leah Montner Dixon" userId="d5b2ae9e-9213-4442-b7df-4db8cbe51e5d" providerId="ADAL" clId="{1CE224EE-CECC-464C-AF1C-71C2AA54C5F1}" dt="2023-05-12T21:09:33.286" v="0" actId="47"/>
        <pc:sldMkLst>
          <pc:docMk/>
          <pc:sldMk cId="4194586212" sldId="2146846175"/>
        </pc:sldMkLst>
      </pc:sldChg>
      <pc:sldChg chg="del">
        <pc:chgData name="Leah Montner Dixon" userId="d5b2ae9e-9213-4442-b7df-4db8cbe51e5d" providerId="ADAL" clId="{1CE224EE-CECC-464C-AF1C-71C2AA54C5F1}" dt="2023-05-12T21:09:33.286" v="0" actId="47"/>
        <pc:sldMkLst>
          <pc:docMk/>
          <pc:sldMk cId="1935730749" sldId="2146846176"/>
        </pc:sldMkLst>
      </pc:sldChg>
      <pc:sldChg chg="del">
        <pc:chgData name="Leah Montner Dixon" userId="d5b2ae9e-9213-4442-b7df-4db8cbe51e5d" providerId="ADAL" clId="{1CE224EE-CECC-464C-AF1C-71C2AA54C5F1}" dt="2023-05-12T21:09:33.286" v="0" actId="47"/>
        <pc:sldMkLst>
          <pc:docMk/>
          <pc:sldMk cId="2354873304" sldId="2146846177"/>
        </pc:sldMkLst>
      </pc:sldChg>
      <pc:sldChg chg="ord">
        <pc:chgData name="Leah Montner Dixon" userId="d5b2ae9e-9213-4442-b7df-4db8cbe51e5d" providerId="ADAL" clId="{1CE224EE-CECC-464C-AF1C-71C2AA54C5F1}" dt="2023-05-16T14:33:22.926" v="53" actId="20578"/>
        <pc:sldMkLst>
          <pc:docMk/>
          <pc:sldMk cId="1292912342" sldId="2146846178"/>
        </pc:sldMkLst>
      </pc:sldChg>
      <pc:sldChg chg="delSp del mod">
        <pc:chgData name="Leah Montner Dixon" userId="d5b2ae9e-9213-4442-b7df-4db8cbe51e5d" providerId="ADAL" clId="{1CE224EE-CECC-464C-AF1C-71C2AA54C5F1}" dt="2023-05-16T14:30:11.657" v="36" actId="47"/>
        <pc:sldMkLst>
          <pc:docMk/>
          <pc:sldMk cId="438987215" sldId="2146846179"/>
        </pc:sldMkLst>
        <pc:spChg chg="del">
          <ac:chgData name="Leah Montner Dixon" userId="d5b2ae9e-9213-4442-b7df-4db8cbe51e5d" providerId="ADAL" clId="{1CE224EE-CECC-464C-AF1C-71C2AA54C5F1}" dt="2023-05-16T14:29:26.121" v="31" actId="478"/>
          <ac:spMkLst>
            <pc:docMk/>
            <pc:sldMk cId="438987215" sldId="2146846179"/>
            <ac:spMk id="2" creationId="{A9FEE9E3-43F2-3142-F3BD-CB3B8A176914}"/>
          </ac:spMkLst>
        </pc:spChg>
      </pc:sldChg>
      <pc:sldChg chg="delSp mod ord">
        <pc:chgData name="Leah Montner Dixon" userId="d5b2ae9e-9213-4442-b7df-4db8cbe51e5d" providerId="ADAL" clId="{1CE224EE-CECC-464C-AF1C-71C2AA54C5F1}" dt="2023-05-19T19:28:18.219" v="519" actId="478"/>
        <pc:sldMkLst>
          <pc:docMk/>
          <pc:sldMk cId="1162593607" sldId="2146846180"/>
        </pc:sldMkLst>
        <pc:spChg chg="del">
          <ac:chgData name="Leah Montner Dixon" userId="d5b2ae9e-9213-4442-b7df-4db8cbe51e5d" providerId="ADAL" clId="{1CE224EE-CECC-464C-AF1C-71C2AA54C5F1}" dt="2023-05-19T19:28:18.219" v="519" actId="478"/>
          <ac:spMkLst>
            <pc:docMk/>
            <pc:sldMk cId="1162593607" sldId="2146846180"/>
            <ac:spMk id="12" creationId="{3D0880A0-63A6-0A77-B3F1-4393DC55C66B}"/>
          </ac:spMkLst>
        </pc:spChg>
      </pc:sldChg>
      <pc:sldChg chg="modSp mod">
        <pc:chgData name="Leah Montner Dixon" userId="d5b2ae9e-9213-4442-b7df-4db8cbe51e5d" providerId="ADAL" clId="{1CE224EE-CECC-464C-AF1C-71C2AA54C5F1}" dt="2023-05-16T14:28:55.051" v="29" actId="20577"/>
        <pc:sldMkLst>
          <pc:docMk/>
          <pc:sldMk cId="1544353945" sldId="2146846182"/>
        </pc:sldMkLst>
        <pc:spChg chg="mod">
          <ac:chgData name="Leah Montner Dixon" userId="d5b2ae9e-9213-4442-b7df-4db8cbe51e5d" providerId="ADAL" clId="{1CE224EE-CECC-464C-AF1C-71C2AA54C5F1}" dt="2023-05-16T14:28:55.051" v="29" actId="20577"/>
          <ac:spMkLst>
            <pc:docMk/>
            <pc:sldMk cId="1544353945" sldId="2146846182"/>
            <ac:spMk id="7" creationId="{D1ED556F-26AC-9BB6-A59E-66BBC930C1BE}"/>
          </ac:spMkLst>
        </pc:spChg>
      </pc:sldChg>
      <pc:sldChg chg="ord">
        <pc:chgData name="Leah Montner Dixon" userId="d5b2ae9e-9213-4442-b7df-4db8cbe51e5d" providerId="ADAL" clId="{1CE224EE-CECC-464C-AF1C-71C2AA54C5F1}" dt="2023-05-16T14:26:08.709" v="7"/>
        <pc:sldMkLst>
          <pc:docMk/>
          <pc:sldMk cId="4277703894" sldId="2146846184"/>
        </pc:sldMkLst>
      </pc:sldChg>
      <pc:sldChg chg="del">
        <pc:chgData name="Leah Montner Dixon" userId="d5b2ae9e-9213-4442-b7df-4db8cbe51e5d" providerId="ADAL" clId="{1CE224EE-CECC-464C-AF1C-71C2AA54C5F1}" dt="2023-05-16T14:31:18.583" v="38" actId="47"/>
        <pc:sldMkLst>
          <pc:docMk/>
          <pc:sldMk cId="3707952002" sldId="2146846185"/>
        </pc:sldMkLst>
      </pc:sldChg>
      <pc:sldChg chg="del">
        <pc:chgData name="Leah Montner Dixon" userId="d5b2ae9e-9213-4442-b7df-4db8cbe51e5d" providerId="ADAL" clId="{1CE224EE-CECC-464C-AF1C-71C2AA54C5F1}" dt="2023-05-16T14:31:19.282" v="39" actId="47"/>
        <pc:sldMkLst>
          <pc:docMk/>
          <pc:sldMk cId="230719368" sldId="2146846186"/>
        </pc:sldMkLst>
      </pc:sldChg>
      <pc:sldChg chg="delSp del mod">
        <pc:chgData name="Leah Montner Dixon" userId="d5b2ae9e-9213-4442-b7df-4db8cbe51e5d" providerId="ADAL" clId="{1CE224EE-CECC-464C-AF1C-71C2AA54C5F1}" dt="2023-05-16T14:30:11.657" v="36" actId="47"/>
        <pc:sldMkLst>
          <pc:docMk/>
          <pc:sldMk cId="376214728" sldId="2146846187"/>
        </pc:sldMkLst>
        <pc:spChg chg="del">
          <ac:chgData name="Leah Montner Dixon" userId="d5b2ae9e-9213-4442-b7df-4db8cbe51e5d" providerId="ADAL" clId="{1CE224EE-CECC-464C-AF1C-71C2AA54C5F1}" dt="2023-05-16T14:29:24.167" v="30" actId="478"/>
          <ac:spMkLst>
            <pc:docMk/>
            <pc:sldMk cId="376214728" sldId="2146846187"/>
            <ac:spMk id="2" creationId="{2006FF89-C23E-C2DF-7F95-9647BEE83A21}"/>
          </ac:spMkLst>
        </pc:spChg>
      </pc:sldChg>
      <pc:sldChg chg="delSp modSp mod ord delCm">
        <pc:chgData name="Leah Montner Dixon" userId="d5b2ae9e-9213-4442-b7df-4db8cbe51e5d" providerId="ADAL" clId="{1CE224EE-CECC-464C-AF1C-71C2AA54C5F1}" dt="2023-05-16T18:49:11.836" v="337" actId="478"/>
        <pc:sldMkLst>
          <pc:docMk/>
          <pc:sldMk cId="3507121432" sldId="2146846188"/>
        </pc:sldMkLst>
        <pc:spChg chg="del">
          <ac:chgData name="Leah Montner Dixon" userId="d5b2ae9e-9213-4442-b7df-4db8cbe51e5d" providerId="ADAL" clId="{1CE224EE-CECC-464C-AF1C-71C2AA54C5F1}" dt="2023-05-16T17:58:02.998" v="55" actId="478"/>
          <ac:spMkLst>
            <pc:docMk/>
            <pc:sldMk cId="3507121432" sldId="2146846188"/>
            <ac:spMk id="5" creationId="{5AA7A0EA-804C-0556-181B-EF7B790DDB66}"/>
          </ac:spMkLst>
        </pc:spChg>
        <pc:spChg chg="mod">
          <ac:chgData name="Leah Montner Dixon" userId="d5b2ae9e-9213-4442-b7df-4db8cbe51e5d" providerId="ADAL" clId="{1CE224EE-CECC-464C-AF1C-71C2AA54C5F1}" dt="2023-05-16T18:00:29.533" v="335" actId="1035"/>
          <ac:spMkLst>
            <pc:docMk/>
            <pc:sldMk cId="3507121432" sldId="2146846188"/>
            <ac:spMk id="6" creationId="{31AC66B8-0DE7-D7F0-144E-0005D9B7A7A6}"/>
          </ac:spMkLst>
        </pc:spChg>
        <pc:picChg chg="del">
          <ac:chgData name="Leah Montner Dixon" userId="d5b2ae9e-9213-4442-b7df-4db8cbe51e5d" providerId="ADAL" clId="{1CE224EE-CECC-464C-AF1C-71C2AA54C5F1}" dt="2023-05-16T18:49:11.836" v="337" actId="478"/>
          <ac:picMkLst>
            <pc:docMk/>
            <pc:sldMk cId="3507121432" sldId="2146846188"/>
            <ac:picMk id="1026" creationId="{B97F252B-E57D-4980-3705-A73048B42B3C}"/>
          </ac:picMkLst>
        </pc:picChg>
        <pc:extLst>
          <p:ext xmlns:p="http://schemas.openxmlformats.org/presentationml/2006/main" uri="{D6D511B9-2390-475A-947B-AFAB55BFBCF1}">
            <pc226:cmChg xmlns:pc226="http://schemas.microsoft.com/office/powerpoint/2022/06/main/command" chg="del">
              <pc226:chgData name="Leah Montner Dixon" userId="d5b2ae9e-9213-4442-b7df-4db8cbe51e5d" providerId="ADAL" clId="{1CE224EE-CECC-464C-AF1C-71C2AA54C5F1}" dt="2023-05-16T18:01:57.600" v="336"/>
              <pc2:cmMkLst xmlns:pc2="http://schemas.microsoft.com/office/powerpoint/2019/9/main/command">
                <pc:docMk/>
                <pc:sldMk cId="3507121432" sldId="2146846188"/>
                <pc2:cmMk id="{D986E61D-A6AD-467C-9A0F-09B06078207C}"/>
              </pc2:cmMkLst>
            </pc226:cmChg>
          </p:ext>
        </pc:extLst>
      </pc:sldChg>
      <pc:sldChg chg="add del">
        <pc:chgData name="Leah Montner Dixon" userId="d5b2ae9e-9213-4442-b7df-4db8cbe51e5d" providerId="ADAL" clId="{1CE224EE-CECC-464C-AF1C-71C2AA54C5F1}" dt="2023-05-16T18:52:12.946" v="353" actId="2696"/>
        <pc:sldMkLst>
          <pc:docMk/>
          <pc:sldMk cId="1310236550" sldId="2146846189"/>
        </pc:sldMkLst>
      </pc:sldChg>
      <pc:sldChg chg="modSp mod">
        <pc:chgData name="Leah Montner Dixon" userId="d5b2ae9e-9213-4442-b7df-4db8cbe51e5d" providerId="ADAL" clId="{1CE224EE-CECC-464C-AF1C-71C2AA54C5F1}" dt="2023-05-19T19:27:46.132" v="514" actId="20577"/>
        <pc:sldMkLst>
          <pc:docMk/>
          <pc:sldMk cId="3553378558" sldId="2146846190"/>
        </pc:sldMkLst>
        <pc:spChg chg="mod">
          <ac:chgData name="Leah Montner Dixon" userId="d5b2ae9e-9213-4442-b7df-4db8cbe51e5d" providerId="ADAL" clId="{1CE224EE-CECC-464C-AF1C-71C2AA54C5F1}" dt="2023-05-19T19:27:46.132" v="514" actId="20577"/>
          <ac:spMkLst>
            <pc:docMk/>
            <pc:sldMk cId="3553378558" sldId="2146846190"/>
            <ac:spMk id="2" creationId="{94D8932B-E0BE-9FAE-5B8C-89902AA75D82}"/>
          </ac:spMkLst>
        </pc:spChg>
      </pc:sldChg>
      <pc:sldChg chg="addSp delSp modSp mod">
        <pc:chgData name="Leah Montner Dixon" userId="d5b2ae9e-9213-4442-b7df-4db8cbe51e5d" providerId="ADAL" clId="{1CE224EE-CECC-464C-AF1C-71C2AA54C5F1}" dt="2023-05-19T21:24:35.485" v="981" actId="1076"/>
        <pc:sldMkLst>
          <pc:docMk/>
          <pc:sldMk cId="3736785141" sldId="2146846193"/>
        </pc:sldMkLst>
        <pc:spChg chg="mod ord">
          <ac:chgData name="Leah Montner Dixon" userId="d5b2ae9e-9213-4442-b7df-4db8cbe51e5d" providerId="ADAL" clId="{1CE224EE-CECC-464C-AF1C-71C2AA54C5F1}" dt="2023-05-19T21:24:35.485" v="981" actId="1076"/>
          <ac:spMkLst>
            <pc:docMk/>
            <pc:sldMk cId="3736785141" sldId="2146846193"/>
            <ac:spMk id="3" creationId="{4F42D2A8-00D7-9B99-F3B1-719B29E8163B}"/>
          </ac:spMkLst>
        </pc:spChg>
        <pc:spChg chg="mod">
          <ac:chgData name="Leah Montner Dixon" userId="d5b2ae9e-9213-4442-b7df-4db8cbe51e5d" providerId="ADAL" clId="{1CE224EE-CECC-464C-AF1C-71C2AA54C5F1}" dt="2023-05-19T19:47:52.522" v="670" actId="20577"/>
          <ac:spMkLst>
            <pc:docMk/>
            <pc:sldMk cId="3736785141" sldId="2146846193"/>
            <ac:spMk id="4" creationId="{B7A62C51-E52F-D3BE-6499-002C4EA265D9}"/>
          </ac:spMkLst>
        </pc:spChg>
        <pc:spChg chg="add del mod">
          <ac:chgData name="Leah Montner Dixon" userId="d5b2ae9e-9213-4442-b7df-4db8cbe51e5d" providerId="ADAL" clId="{1CE224EE-CECC-464C-AF1C-71C2AA54C5F1}" dt="2023-05-19T21:20:54.163" v="797" actId="478"/>
          <ac:spMkLst>
            <pc:docMk/>
            <pc:sldMk cId="3736785141" sldId="2146846193"/>
            <ac:spMk id="7" creationId="{3B206342-B56B-78A2-03EB-B2C0CC262453}"/>
          </ac:spMkLst>
        </pc:spChg>
        <pc:spChg chg="del">
          <ac:chgData name="Leah Montner Dixon" userId="d5b2ae9e-9213-4442-b7df-4db8cbe51e5d" providerId="ADAL" clId="{1CE224EE-CECC-464C-AF1C-71C2AA54C5F1}" dt="2023-05-19T21:16:51.270" v="752" actId="478"/>
          <ac:spMkLst>
            <pc:docMk/>
            <pc:sldMk cId="3736785141" sldId="2146846193"/>
            <ac:spMk id="9" creationId="{43C1C384-6A2B-457C-B895-3E6996EE53BA}"/>
          </ac:spMkLst>
        </pc:spChg>
        <pc:spChg chg="add mod ord">
          <ac:chgData name="Leah Montner Dixon" userId="d5b2ae9e-9213-4442-b7df-4db8cbe51e5d" providerId="ADAL" clId="{1CE224EE-CECC-464C-AF1C-71C2AA54C5F1}" dt="2023-05-19T21:17:08.743" v="755" actId="167"/>
          <ac:spMkLst>
            <pc:docMk/>
            <pc:sldMk cId="3736785141" sldId="2146846193"/>
            <ac:spMk id="12" creationId="{8F8D94AA-186B-39C2-3E77-E44CD153F943}"/>
          </ac:spMkLst>
        </pc:spChg>
        <pc:spChg chg="add mod ord">
          <ac:chgData name="Leah Montner Dixon" userId="d5b2ae9e-9213-4442-b7df-4db8cbe51e5d" providerId="ADAL" clId="{1CE224EE-CECC-464C-AF1C-71C2AA54C5F1}" dt="2023-05-19T21:17:08.743" v="755" actId="167"/>
          <ac:spMkLst>
            <pc:docMk/>
            <pc:sldMk cId="3736785141" sldId="2146846193"/>
            <ac:spMk id="13" creationId="{96094A9E-5AE0-1854-AB47-DC8B7AF4DF5B}"/>
          </ac:spMkLst>
        </pc:spChg>
        <pc:spChg chg="add mod">
          <ac:chgData name="Leah Montner Dixon" userId="d5b2ae9e-9213-4442-b7df-4db8cbe51e5d" providerId="ADAL" clId="{1CE224EE-CECC-464C-AF1C-71C2AA54C5F1}" dt="2023-05-19T21:17:52.172" v="763"/>
          <ac:spMkLst>
            <pc:docMk/>
            <pc:sldMk cId="3736785141" sldId="2146846193"/>
            <ac:spMk id="14" creationId="{1B24E3D7-EA34-E915-A36B-8B593AE26EC2}"/>
          </ac:spMkLst>
        </pc:spChg>
        <pc:spChg chg="mod">
          <ac:chgData name="Leah Montner Dixon" userId="d5b2ae9e-9213-4442-b7df-4db8cbe51e5d" providerId="ADAL" clId="{1CE224EE-CECC-464C-AF1C-71C2AA54C5F1}" dt="2023-05-19T21:23:32.003" v="978" actId="14100"/>
          <ac:spMkLst>
            <pc:docMk/>
            <pc:sldMk cId="3736785141" sldId="2146846193"/>
            <ac:spMk id="16" creationId="{975AA4D8-517D-ACED-97DB-2996B688F34F}"/>
          </ac:spMkLst>
        </pc:spChg>
        <pc:spChg chg="del mod">
          <ac:chgData name="Leah Montner Dixon" userId="d5b2ae9e-9213-4442-b7df-4db8cbe51e5d" providerId="ADAL" clId="{1CE224EE-CECC-464C-AF1C-71C2AA54C5F1}" dt="2023-05-19T21:17:51.946" v="762" actId="478"/>
          <ac:spMkLst>
            <pc:docMk/>
            <pc:sldMk cId="3736785141" sldId="2146846193"/>
            <ac:spMk id="17" creationId="{EFD41466-7022-8DDB-11E5-2A178CE8F824}"/>
          </ac:spMkLst>
        </pc:spChg>
        <pc:spChg chg="add mod">
          <ac:chgData name="Leah Montner Dixon" userId="d5b2ae9e-9213-4442-b7df-4db8cbe51e5d" providerId="ADAL" clId="{1CE224EE-CECC-464C-AF1C-71C2AA54C5F1}" dt="2023-05-19T21:19:05.871" v="779"/>
          <ac:spMkLst>
            <pc:docMk/>
            <pc:sldMk cId="3736785141" sldId="2146846193"/>
            <ac:spMk id="18" creationId="{F13FA16B-0F48-AA1D-4E16-86F288D4194F}"/>
          </ac:spMkLst>
        </pc:spChg>
        <pc:spChg chg="add mod">
          <ac:chgData name="Leah Montner Dixon" userId="d5b2ae9e-9213-4442-b7df-4db8cbe51e5d" providerId="ADAL" clId="{1CE224EE-CECC-464C-AF1C-71C2AA54C5F1}" dt="2023-05-19T21:20:19.891" v="789" actId="20577"/>
          <ac:spMkLst>
            <pc:docMk/>
            <pc:sldMk cId="3736785141" sldId="2146846193"/>
            <ac:spMk id="19" creationId="{AD3DA85D-DEE9-0991-54DD-3020593A8151}"/>
          </ac:spMkLst>
        </pc:spChg>
        <pc:spChg chg="add mod">
          <ac:chgData name="Leah Montner Dixon" userId="d5b2ae9e-9213-4442-b7df-4db8cbe51e5d" providerId="ADAL" clId="{1CE224EE-CECC-464C-AF1C-71C2AA54C5F1}" dt="2023-05-19T21:19:05.871" v="779"/>
          <ac:spMkLst>
            <pc:docMk/>
            <pc:sldMk cId="3736785141" sldId="2146846193"/>
            <ac:spMk id="20" creationId="{C1D48B15-AA4F-FB3D-7D4E-764120AAB980}"/>
          </ac:spMkLst>
        </pc:spChg>
        <pc:spChg chg="add mod">
          <ac:chgData name="Leah Montner Dixon" userId="d5b2ae9e-9213-4442-b7df-4db8cbe51e5d" providerId="ADAL" clId="{1CE224EE-CECC-464C-AF1C-71C2AA54C5F1}" dt="2023-05-19T21:23:26.730" v="976" actId="20577"/>
          <ac:spMkLst>
            <pc:docMk/>
            <pc:sldMk cId="3736785141" sldId="2146846193"/>
            <ac:spMk id="22" creationId="{90DFB2D0-4799-139B-4EC0-C0C656F7A5FF}"/>
          </ac:spMkLst>
        </pc:spChg>
        <pc:spChg chg="add mod">
          <ac:chgData name="Leah Montner Dixon" userId="d5b2ae9e-9213-4442-b7df-4db8cbe51e5d" providerId="ADAL" clId="{1CE224EE-CECC-464C-AF1C-71C2AA54C5F1}" dt="2023-05-19T21:20:12.994" v="785"/>
          <ac:spMkLst>
            <pc:docMk/>
            <pc:sldMk cId="3736785141" sldId="2146846193"/>
            <ac:spMk id="23" creationId="{CEE151E1-4922-E5C2-BA04-1C78FD2C17B9}"/>
          </ac:spMkLst>
        </pc:spChg>
        <pc:spChg chg="add mod">
          <ac:chgData name="Leah Montner Dixon" userId="d5b2ae9e-9213-4442-b7df-4db8cbe51e5d" providerId="ADAL" clId="{1CE224EE-CECC-464C-AF1C-71C2AA54C5F1}" dt="2023-05-19T21:20:12.994" v="785"/>
          <ac:spMkLst>
            <pc:docMk/>
            <pc:sldMk cId="3736785141" sldId="2146846193"/>
            <ac:spMk id="24" creationId="{8F084174-BDED-814B-91AB-1F8CB114B96D}"/>
          </ac:spMkLst>
        </pc:spChg>
        <pc:graphicFrameChg chg="del mod">
          <ac:chgData name="Leah Montner Dixon" userId="d5b2ae9e-9213-4442-b7df-4db8cbe51e5d" providerId="ADAL" clId="{1CE224EE-CECC-464C-AF1C-71C2AA54C5F1}" dt="2023-05-19T21:18:49.446" v="777" actId="478"/>
          <ac:graphicFrameMkLst>
            <pc:docMk/>
            <pc:sldMk cId="3736785141" sldId="2146846193"/>
            <ac:graphicFrameMk id="2" creationId="{FE164CF3-07F7-9A4E-AC4D-A6E46FFBD500}"/>
          </ac:graphicFrameMkLst>
        </pc:graphicFrameChg>
        <pc:graphicFrameChg chg="add del mod">
          <ac:chgData name="Leah Montner Dixon" userId="d5b2ae9e-9213-4442-b7df-4db8cbe51e5d" providerId="ADAL" clId="{1CE224EE-CECC-464C-AF1C-71C2AA54C5F1}" dt="2023-05-19T21:20:51.754" v="796" actId="478"/>
          <ac:graphicFrameMkLst>
            <pc:docMk/>
            <pc:sldMk cId="3736785141" sldId="2146846193"/>
            <ac:graphicFrameMk id="6" creationId="{B60C94CC-3209-E7B6-5151-E6021A0C8E65}"/>
          </ac:graphicFrameMkLst>
        </pc:graphicFrameChg>
        <pc:graphicFrameChg chg="add mod">
          <ac:chgData name="Leah Montner Dixon" userId="d5b2ae9e-9213-4442-b7df-4db8cbe51e5d" providerId="ADAL" clId="{1CE224EE-CECC-464C-AF1C-71C2AA54C5F1}" dt="2023-05-19T21:18:18.624" v="768"/>
          <ac:graphicFrameMkLst>
            <pc:docMk/>
            <pc:sldMk cId="3736785141" sldId="2146846193"/>
            <ac:graphicFrameMk id="15" creationId="{0A01944C-1D2C-BBA9-1C8D-19F720CCABAF}"/>
          </ac:graphicFrameMkLst>
        </pc:graphicFrameChg>
        <pc:graphicFrameChg chg="add mod">
          <ac:chgData name="Leah Montner Dixon" userId="d5b2ae9e-9213-4442-b7df-4db8cbe51e5d" providerId="ADAL" clId="{1CE224EE-CECC-464C-AF1C-71C2AA54C5F1}" dt="2023-05-19T21:20:12.994" v="785"/>
          <ac:graphicFrameMkLst>
            <pc:docMk/>
            <pc:sldMk cId="3736785141" sldId="2146846193"/>
            <ac:graphicFrameMk id="21" creationId="{042EC8A5-641A-B23D-23CC-8C32D412B736}"/>
          </ac:graphicFrameMkLst>
        </pc:graphicFrameChg>
        <pc:picChg chg="mod">
          <ac:chgData name="Leah Montner Dixon" userId="d5b2ae9e-9213-4442-b7df-4db8cbe51e5d" providerId="ADAL" clId="{1CE224EE-CECC-464C-AF1C-71C2AA54C5F1}" dt="2023-05-19T21:21:49.387" v="810" actId="1076"/>
          <ac:picMkLst>
            <pc:docMk/>
            <pc:sldMk cId="3736785141" sldId="2146846193"/>
            <ac:picMk id="5" creationId="{5F768E28-0D09-782F-1240-2B7CF82C77B4}"/>
          </ac:picMkLst>
        </pc:picChg>
      </pc:sldChg>
    </pc:docChg>
  </pc:docChgLst>
  <pc:docChgLst>
    <pc:chgData name="Leah Montner Dixon" userId="d5b2ae9e-9213-4442-b7df-4db8cbe51e5d" providerId="ADAL" clId="{4D447ECC-27D5-4D12-A9BC-2C635C4740FA}"/>
    <pc:docChg chg="custSel addSld delSld modSld">
      <pc:chgData name="Leah Montner Dixon" userId="d5b2ae9e-9213-4442-b7df-4db8cbe51e5d" providerId="ADAL" clId="{4D447ECC-27D5-4D12-A9BC-2C635C4740FA}" dt="2023-05-15T21:18:10.604" v="9" actId="20577"/>
      <pc:docMkLst>
        <pc:docMk/>
      </pc:docMkLst>
      <pc:sldChg chg="addSp delSp modSp mod">
        <pc:chgData name="Leah Montner Dixon" userId="d5b2ae9e-9213-4442-b7df-4db8cbe51e5d" providerId="ADAL" clId="{4D447ECC-27D5-4D12-A9BC-2C635C4740FA}" dt="2023-05-15T21:18:10.604" v="9" actId="20577"/>
        <pc:sldMkLst>
          <pc:docMk/>
          <pc:sldMk cId="4212683403" sldId="2144327877"/>
        </pc:sldMkLst>
        <pc:spChg chg="add mod">
          <ac:chgData name="Leah Montner Dixon" userId="d5b2ae9e-9213-4442-b7df-4db8cbe51e5d" providerId="ADAL" clId="{4D447ECC-27D5-4D12-A9BC-2C635C4740FA}" dt="2023-05-15T21:18:10.604" v="9" actId="20577"/>
          <ac:spMkLst>
            <pc:docMk/>
            <pc:sldMk cId="4212683403" sldId="2144327877"/>
            <ac:spMk id="4" creationId="{50C86CC0-B05B-B3E9-5F0E-D59F322FA324}"/>
          </ac:spMkLst>
        </pc:spChg>
        <pc:spChg chg="del">
          <ac:chgData name="Leah Montner Dixon" userId="d5b2ae9e-9213-4442-b7df-4db8cbe51e5d" providerId="ADAL" clId="{4D447ECC-27D5-4D12-A9BC-2C635C4740FA}" dt="2023-05-15T21:18:02.705" v="4" actId="478"/>
          <ac:spMkLst>
            <pc:docMk/>
            <pc:sldMk cId="4212683403" sldId="2144327877"/>
            <ac:spMk id="6" creationId="{1EE2780E-B479-CB84-03DB-50B6D5A62DBC}"/>
          </ac:spMkLst>
        </pc:spChg>
        <pc:spChg chg="del">
          <ac:chgData name="Leah Montner Dixon" userId="d5b2ae9e-9213-4442-b7df-4db8cbe51e5d" providerId="ADAL" clId="{4D447ECC-27D5-4D12-A9BC-2C635C4740FA}" dt="2023-05-15T21:17:26.252" v="3" actId="478"/>
          <ac:spMkLst>
            <pc:docMk/>
            <pc:sldMk cId="4212683403" sldId="2144327877"/>
            <ac:spMk id="8" creationId="{DB24E9DD-2086-FCDF-6F45-A2CFD59F79A9}"/>
          </ac:spMkLst>
        </pc:spChg>
      </pc:sldChg>
      <pc:sldChg chg="add del">
        <pc:chgData name="Leah Montner Dixon" userId="d5b2ae9e-9213-4442-b7df-4db8cbe51e5d" providerId="ADAL" clId="{4D447ECC-27D5-4D12-A9BC-2C635C4740FA}" dt="2023-05-15T13:35:10.563" v="1"/>
        <pc:sldMkLst>
          <pc:docMk/>
          <pc:sldMk cId="2967841978" sldId="2146845988"/>
        </pc:sldMkLst>
      </pc:sldChg>
      <pc:sldChg chg="modCm">
        <pc:chgData name="Leah Montner Dixon" userId="d5b2ae9e-9213-4442-b7df-4db8cbe51e5d" providerId="ADAL" clId="{4D447ECC-27D5-4D12-A9BC-2C635C4740FA}" dt="2023-05-15T13:36:16.377" v="2"/>
        <pc:sldMkLst>
          <pc:docMk/>
          <pc:sldMk cId="2199883224" sldId="2146846172"/>
        </pc:sldMkLst>
        <pc:extLst>
          <p:ext xmlns:p="http://schemas.openxmlformats.org/presentationml/2006/main" uri="{D6D511B9-2390-475A-947B-AFAB55BFBCF1}">
            <pc226:cmChg xmlns:pc226="http://schemas.microsoft.com/office/powerpoint/2022/06/main/command" chg="">
              <pc226:chgData name="Leah Montner Dixon" userId="d5b2ae9e-9213-4442-b7df-4db8cbe51e5d" providerId="ADAL" clId="{4D447ECC-27D5-4D12-A9BC-2C635C4740FA}" dt="2023-05-15T13:36:16.377" v="2"/>
              <pc2:cmMkLst xmlns:pc2="http://schemas.microsoft.com/office/powerpoint/2019/9/main/command">
                <pc:docMk/>
                <pc:sldMk cId="2199883224" sldId="2146846172"/>
                <pc2:cmMk id="{0553FB30-FACC-408C-B906-ED78FE8FDD9F}"/>
              </pc2:cmMkLst>
              <pc226:cmRplyChg chg="add">
                <pc226:chgData name="Leah Montner Dixon" userId="d5b2ae9e-9213-4442-b7df-4db8cbe51e5d" providerId="ADAL" clId="{4D447ECC-27D5-4D12-A9BC-2C635C4740FA}" dt="2023-05-15T13:36:16.377" v="2"/>
                <pc2:cmRplyMkLst xmlns:pc2="http://schemas.microsoft.com/office/powerpoint/2019/9/main/command">
                  <pc:docMk/>
                  <pc:sldMk cId="2199883224" sldId="2146846172"/>
                  <pc2:cmMk id="{0553FB30-FACC-408C-B906-ED78FE8FDD9F}"/>
                  <pc2:cmRplyMk id="{F1AEECBC-C2D7-4B06-92A2-3273545B6588}"/>
                </pc2:cmRplyMkLst>
              </pc226:cmRplyChg>
            </pc226:cmChg>
          </p:ext>
        </pc:extLst>
      </pc:sldChg>
    </pc:docChg>
  </pc:docChgLst>
  <pc:docChgLst>
    <pc:chgData name="Jason Wiese" userId="4bff8d5b-7de6-4655-b397-69b0afc81113" providerId="ADAL" clId="{49C56735-BA2F-4787-8162-3972D2E22357}"/>
    <pc:docChg chg="undo custSel modSld">
      <pc:chgData name="Jason Wiese" userId="4bff8d5b-7de6-4655-b397-69b0afc81113" providerId="ADAL" clId="{49C56735-BA2F-4787-8162-3972D2E22357}" dt="2023-05-19T03:35:06.181" v="1279" actId="1076"/>
      <pc:docMkLst>
        <pc:docMk/>
      </pc:docMkLst>
      <pc:sldChg chg="modSp mod">
        <pc:chgData name="Jason Wiese" userId="4bff8d5b-7de6-4655-b397-69b0afc81113" providerId="ADAL" clId="{49C56735-BA2F-4787-8162-3972D2E22357}" dt="2023-05-19T02:52:53.347" v="130" actId="20577"/>
        <pc:sldMkLst>
          <pc:docMk/>
          <pc:sldMk cId="4212683403" sldId="2144327877"/>
        </pc:sldMkLst>
        <pc:spChg chg="mod">
          <ac:chgData name="Jason Wiese" userId="4bff8d5b-7de6-4655-b397-69b0afc81113" providerId="ADAL" clId="{49C56735-BA2F-4787-8162-3972D2E22357}" dt="2023-05-19T02:52:53.347" v="130" actId="20577"/>
          <ac:spMkLst>
            <pc:docMk/>
            <pc:sldMk cId="4212683403" sldId="2144327877"/>
            <ac:spMk id="9" creationId="{348066F1-5946-304E-2953-6223BEAD0FA4}"/>
          </ac:spMkLst>
        </pc:spChg>
      </pc:sldChg>
      <pc:sldChg chg="delCm">
        <pc:chgData name="Jason Wiese" userId="4bff8d5b-7de6-4655-b397-69b0afc81113" providerId="ADAL" clId="{49C56735-BA2F-4787-8162-3972D2E22357}" dt="2023-05-19T02:55:56.145" v="351"/>
        <pc:sldMkLst>
          <pc:docMk/>
          <pc:sldMk cId="4129290295" sldId="2146845985"/>
        </pc:sldMkLst>
        <pc:extLst>
          <p:ext xmlns:p="http://schemas.openxmlformats.org/presentationml/2006/main" uri="{D6D511B9-2390-475A-947B-AFAB55BFBCF1}">
            <pc226:cmChg xmlns:pc226="http://schemas.microsoft.com/office/powerpoint/2022/06/main/command" chg="del">
              <pc226:chgData name="Jason Wiese" userId="4bff8d5b-7de6-4655-b397-69b0afc81113" providerId="ADAL" clId="{49C56735-BA2F-4787-8162-3972D2E22357}" dt="2023-05-19T02:55:56.145" v="351"/>
              <pc2:cmMkLst xmlns:pc2="http://schemas.microsoft.com/office/powerpoint/2019/9/main/command">
                <pc:docMk/>
                <pc:sldMk cId="4129290295" sldId="2146845985"/>
                <pc2:cmMk id="{33F51DDE-5E75-4A35-AF48-681A6C633246}"/>
              </pc2:cmMkLst>
            </pc226:cmChg>
          </p:ext>
        </pc:extLst>
      </pc:sldChg>
      <pc:sldChg chg="modSp mod">
        <pc:chgData name="Jason Wiese" userId="4bff8d5b-7de6-4655-b397-69b0afc81113" providerId="ADAL" clId="{49C56735-BA2F-4787-8162-3972D2E22357}" dt="2023-05-19T03:03:00.788" v="588" actId="20577"/>
        <pc:sldMkLst>
          <pc:docMk/>
          <pc:sldMk cId="909290646" sldId="2146846154"/>
        </pc:sldMkLst>
        <pc:spChg chg="mod">
          <ac:chgData name="Jason Wiese" userId="4bff8d5b-7de6-4655-b397-69b0afc81113" providerId="ADAL" clId="{49C56735-BA2F-4787-8162-3972D2E22357}" dt="2023-05-19T03:03:00.788" v="588" actId="20577"/>
          <ac:spMkLst>
            <pc:docMk/>
            <pc:sldMk cId="909290646" sldId="2146846154"/>
            <ac:spMk id="5" creationId="{18185127-0358-A488-0D67-4499A3A89648}"/>
          </ac:spMkLst>
        </pc:spChg>
      </pc:sldChg>
      <pc:sldChg chg="addSp delSp modSp mod">
        <pc:chgData name="Jason Wiese" userId="4bff8d5b-7de6-4655-b397-69b0afc81113" providerId="ADAL" clId="{49C56735-BA2F-4787-8162-3972D2E22357}" dt="2023-05-19T03:04:21" v="613" actId="20577"/>
        <pc:sldMkLst>
          <pc:docMk/>
          <pc:sldMk cId="1821278828" sldId="2146846161"/>
        </pc:sldMkLst>
        <pc:spChg chg="add mod">
          <ac:chgData name="Jason Wiese" userId="4bff8d5b-7de6-4655-b397-69b0afc81113" providerId="ADAL" clId="{49C56735-BA2F-4787-8162-3972D2E22357}" dt="2023-05-19T02:51:37.086" v="87" actId="1076"/>
          <ac:spMkLst>
            <pc:docMk/>
            <pc:sldMk cId="1821278828" sldId="2146846161"/>
            <ac:spMk id="5" creationId="{1FAA3A41-62AC-C866-AA53-8F6AA726A4EC}"/>
          </ac:spMkLst>
        </pc:spChg>
        <pc:spChg chg="add mod">
          <ac:chgData name="Jason Wiese" userId="4bff8d5b-7de6-4655-b397-69b0afc81113" providerId="ADAL" clId="{49C56735-BA2F-4787-8162-3972D2E22357}" dt="2023-05-19T02:51:17.565" v="75" actId="20577"/>
          <ac:spMkLst>
            <pc:docMk/>
            <pc:sldMk cId="1821278828" sldId="2146846161"/>
            <ac:spMk id="7" creationId="{2E1D3749-22FB-DB78-790B-B620475656FA}"/>
          </ac:spMkLst>
        </pc:spChg>
        <pc:spChg chg="mod">
          <ac:chgData name="Jason Wiese" userId="4bff8d5b-7de6-4655-b397-69b0afc81113" providerId="ADAL" clId="{49C56735-BA2F-4787-8162-3972D2E22357}" dt="2023-05-19T03:04:21" v="613" actId="20577"/>
          <ac:spMkLst>
            <pc:docMk/>
            <pc:sldMk cId="1821278828" sldId="2146846161"/>
            <ac:spMk id="12" creationId="{5AACEA5A-9217-7894-FE1D-77AB0BF162C3}"/>
          </ac:spMkLst>
        </pc:spChg>
        <pc:spChg chg="add mod">
          <ac:chgData name="Jason Wiese" userId="4bff8d5b-7de6-4655-b397-69b0afc81113" providerId="ADAL" clId="{49C56735-BA2F-4787-8162-3972D2E22357}" dt="2023-05-19T02:51:31.800" v="84" actId="20577"/>
          <ac:spMkLst>
            <pc:docMk/>
            <pc:sldMk cId="1821278828" sldId="2146846161"/>
            <ac:spMk id="13" creationId="{9B3F5DEE-E793-427E-4371-219AF65987BF}"/>
          </ac:spMkLst>
        </pc:spChg>
        <pc:spChg chg="add mod">
          <ac:chgData name="Jason Wiese" userId="4bff8d5b-7de6-4655-b397-69b0afc81113" providerId="ADAL" clId="{49C56735-BA2F-4787-8162-3972D2E22357}" dt="2023-05-19T02:51:49.117" v="92" actId="20577"/>
          <ac:spMkLst>
            <pc:docMk/>
            <pc:sldMk cId="1821278828" sldId="2146846161"/>
            <ac:spMk id="14" creationId="{C214D194-80AC-F185-1FFE-BE38CE45FC33}"/>
          </ac:spMkLst>
        </pc:spChg>
        <pc:spChg chg="add mod">
          <ac:chgData name="Jason Wiese" userId="4bff8d5b-7de6-4655-b397-69b0afc81113" providerId="ADAL" clId="{49C56735-BA2F-4787-8162-3972D2E22357}" dt="2023-05-19T02:52:07.304" v="103" actId="20577"/>
          <ac:spMkLst>
            <pc:docMk/>
            <pc:sldMk cId="1821278828" sldId="2146846161"/>
            <ac:spMk id="15" creationId="{0EA1A63C-4734-6AF5-5308-A9251F410323}"/>
          </ac:spMkLst>
        </pc:spChg>
        <pc:spChg chg="add mod">
          <ac:chgData name="Jason Wiese" userId="4bff8d5b-7de6-4655-b397-69b0afc81113" providerId="ADAL" clId="{49C56735-BA2F-4787-8162-3972D2E22357}" dt="2023-05-19T02:52:22.710" v="115" actId="20577"/>
          <ac:spMkLst>
            <pc:docMk/>
            <pc:sldMk cId="1821278828" sldId="2146846161"/>
            <ac:spMk id="17" creationId="{7394C680-1D08-CDD8-2EC7-CCF7A9D6B28F}"/>
          </ac:spMkLst>
        </pc:spChg>
        <pc:graphicFrameChg chg="add del mod">
          <ac:chgData name="Jason Wiese" userId="4bff8d5b-7de6-4655-b397-69b0afc81113" providerId="ADAL" clId="{49C56735-BA2F-4787-8162-3972D2E22357}" dt="2023-05-19T02:52:27.415" v="116" actId="478"/>
          <ac:graphicFrameMkLst>
            <pc:docMk/>
            <pc:sldMk cId="1821278828" sldId="2146846161"/>
            <ac:graphicFrameMk id="6" creationId="{206631A2-89DA-F4E3-8B2D-221CE8046DB9}"/>
          </ac:graphicFrameMkLst>
        </pc:graphicFrameChg>
      </pc:sldChg>
      <pc:sldChg chg="addSp modSp mod modCm">
        <pc:chgData name="Jason Wiese" userId="4bff8d5b-7de6-4655-b397-69b0afc81113" providerId="ADAL" clId="{49C56735-BA2F-4787-8162-3972D2E22357}" dt="2023-05-19T03:35:06.181" v="1279" actId="1076"/>
        <pc:sldMkLst>
          <pc:docMk/>
          <pc:sldMk cId="817185893" sldId="2146846164"/>
        </pc:sldMkLst>
        <pc:spChg chg="mod">
          <ac:chgData name="Jason Wiese" userId="4bff8d5b-7de6-4655-b397-69b0afc81113" providerId="ADAL" clId="{49C56735-BA2F-4787-8162-3972D2E22357}" dt="2023-05-19T03:32:31.676" v="824" actId="20577"/>
          <ac:spMkLst>
            <pc:docMk/>
            <pc:sldMk cId="817185893" sldId="2146846164"/>
            <ac:spMk id="4" creationId="{54608453-FCAA-A7CE-9E01-61E6C87815FF}"/>
          </ac:spMkLst>
        </pc:spChg>
        <pc:spChg chg="add mod">
          <ac:chgData name="Jason Wiese" userId="4bff8d5b-7de6-4655-b397-69b0afc81113" providerId="ADAL" clId="{49C56735-BA2F-4787-8162-3972D2E22357}" dt="2023-05-19T03:35:06.181" v="1279" actId="1076"/>
          <ac:spMkLst>
            <pc:docMk/>
            <pc:sldMk cId="817185893" sldId="2146846164"/>
            <ac:spMk id="5" creationId="{25973FF0-4ACD-6FBF-0F8E-2FC022430CE1}"/>
          </ac:spMkLst>
        </pc:spChg>
        <pc:grpChg chg="mod">
          <ac:chgData name="Jason Wiese" userId="4bff8d5b-7de6-4655-b397-69b0afc81113" providerId="ADAL" clId="{49C56735-BA2F-4787-8162-3972D2E22357}" dt="2023-05-19T03:34:45.536" v="1277" actId="1076"/>
          <ac:grpSpMkLst>
            <pc:docMk/>
            <pc:sldMk cId="817185893" sldId="2146846164"/>
            <ac:grpSpMk id="7" creationId="{BD3F90D8-EC4F-44E3-8868-8951815070FB}"/>
          </ac:grpSpMkLst>
        </pc:grpChg>
        <pc:extLst>
          <p:ext xmlns:p="http://schemas.openxmlformats.org/presentationml/2006/main" uri="{D6D511B9-2390-475A-947B-AFAB55BFBCF1}">
            <pc226:cmChg xmlns:pc226="http://schemas.microsoft.com/office/powerpoint/2022/06/main/command" chg="mod">
              <pc226:chgData name="Jason Wiese" userId="4bff8d5b-7de6-4655-b397-69b0afc81113" providerId="ADAL" clId="{49C56735-BA2F-4787-8162-3972D2E22357}" dt="2023-05-19T03:32:31.676" v="824" actId="20577"/>
              <pc2:cmMkLst xmlns:pc2="http://schemas.microsoft.com/office/powerpoint/2019/9/main/command">
                <pc:docMk/>
                <pc:sldMk cId="817185893" sldId="2146846164"/>
                <pc2:cmMk id="{0CEDB539-0318-4075-9407-995C5797248E}"/>
              </pc2:cmMkLst>
            </pc226:cmChg>
            <pc226:cmChg xmlns:pc226="http://schemas.microsoft.com/office/powerpoint/2022/06/main/command" chg="">
              <pc226:chgData name="Jason Wiese" userId="4bff8d5b-7de6-4655-b397-69b0afc81113" providerId="ADAL" clId="{49C56735-BA2F-4787-8162-3972D2E22357}" dt="2023-05-19T03:35:03.635" v="1278"/>
              <pc2:cmMkLst xmlns:pc2="http://schemas.microsoft.com/office/powerpoint/2019/9/main/command">
                <pc:docMk/>
                <pc:sldMk cId="817185893" sldId="2146846164"/>
                <pc2:cmMk id="{7028B981-B280-4DB6-AA9C-32113C46E7D3}"/>
              </pc2:cmMkLst>
              <pc226:cmRplyChg chg="add">
                <pc226:chgData name="Jason Wiese" userId="4bff8d5b-7de6-4655-b397-69b0afc81113" providerId="ADAL" clId="{49C56735-BA2F-4787-8162-3972D2E22357}" dt="2023-05-19T03:35:03.635" v="1278"/>
                <pc2:cmRplyMkLst xmlns:pc2="http://schemas.microsoft.com/office/powerpoint/2019/9/main/command">
                  <pc:docMk/>
                  <pc:sldMk cId="817185893" sldId="2146846164"/>
                  <pc2:cmMk id="{7028B981-B280-4DB6-AA9C-32113C46E7D3}"/>
                  <pc2:cmRplyMk id="{CABB728D-476F-41B8-B9F0-D6C731DE0AFF}"/>
                </pc2:cmRplyMkLst>
              </pc226:cmRplyChg>
            </pc226:cmChg>
          </p:ext>
        </pc:extLst>
      </pc:sldChg>
      <pc:sldChg chg="addSp modSp mod">
        <pc:chgData name="Jason Wiese" userId="4bff8d5b-7de6-4655-b397-69b0afc81113" providerId="ADAL" clId="{49C56735-BA2F-4787-8162-3972D2E22357}" dt="2023-05-19T02:54:31.589" v="226" actId="1582"/>
        <pc:sldMkLst>
          <pc:docMk/>
          <pc:sldMk cId="2493013969" sldId="2146846169"/>
        </pc:sldMkLst>
        <pc:spChg chg="add mod">
          <ac:chgData name="Jason Wiese" userId="4bff8d5b-7de6-4655-b397-69b0afc81113" providerId="ADAL" clId="{49C56735-BA2F-4787-8162-3972D2E22357}" dt="2023-05-19T02:54:31.589" v="226" actId="1582"/>
          <ac:spMkLst>
            <pc:docMk/>
            <pc:sldMk cId="2493013969" sldId="2146846169"/>
            <ac:spMk id="2" creationId="{00B5798C-D12B-3D63-9238-F2C4F868A1C0}"/>
          </ac:spMkLst>
        </pc:spChg>
      </pc:sldChg>
      <pc:sldChg chg="addSp modSp mod">
        <pc:chgData name="Jason Wiese" userId="4bff8d5b-7de6-4655-b397-69b0afc81113" providerId="ADAL" clId="{49C56735-BA2F-4787-8162-3972D2E22357}" dt="2023-05-19T02:55:44.896" v="350" actId="20577"/>
        <pc:sldMkLst>
          <pc:docMk/>
          <pc:sldMk cId="1292912342" sldId="2146846178"/>
        </pc:sldMkLst>
        <pc:spChg chg="add mod">
          <ac:chgData name="Jason Wiese" userId="4bff8d5b-7de6-4655-b397-69b0afc81113" providerId="ADAL" clId="{49C56735-BA2F-4787-8162-3972D2E22357}" dt="2023-05-19T02:55:44.896" v="350" actId="20577"/>
          <ac:spMkLst>
            <pc:docMk/>
            <pc:sldMk cId="1292912342" sldId="2146846178"/>
            <ac:spMk id="6" creationId="{3858D6B9-8941-A91A-A25B-6C5D2727F804}"/>
          </ac:spMkLst>
        </pc:spChg>
        <pc:spChg chg="mod">
          <ac:chgData name="Jason Wiese" userId="4bff8d5b-7de6-4655-b397-69b0afc81113" providerId="ADAL" clId="{49C56735-BA2F-4787-8162-3972D2E22357}" dt="2023-05-19T02:55:00.326" v="227" actId="6549"/>
          <ac:spMkLst>
            <pc:docMk/>
            <pc:sldMk cId="1292912342" sldId="2146846178"/>
            <ac:spMk id="28" creationId="{F7D44A28-3BE9-4DC4-A9E5-8C1E66A9FB21}"/>
          </ac:spMkLst>
        </pc:spChg>
      </pc:sldChg>
      <pc:sldChg chg="modSp mod">
        <pc:chgData name="Jason Wiese" userId="4bff8d5b-7de6-4655-b397-69b0afc81113" providerId="ADAL" clId="{49C56735-BA2F-4787-8162-3972D2E22357}" dt="2023-05-19T02:59:34.392" v="378" actId="207"/>
        <pc:sldMkLst>
          <pc:docMk/>
          <pc:sldMk cId="1162593607" sldId="2146846180"/>
        </pc:sldMkLst>
        <pc:graphicFrameChg chg="mod">
          <ac:chgData name="Jason Wiese" userId="4bff8d5b-7de6-4655-b397-69b0afc81113" providerId="ADAL" clId="{49C56735-BA2F-4787-8162-3972D2E22357}" dt="2023-05-19T02:59:34.392" v="378" actId="207"/>
          <ac:graphicFrameMkLst>
            <pc:docMk/>
            <pc:sldMk cId="1162593607" sldId="2146846180"/>
            <ac:graphicFrameMk id="20" creationId="{1774BFAC-014B-AF8E-42EF-9E173AFD037C}"/>
          </ac:graphicFrameMkLst>
        </pc:graphicFrameChg>
      </pc:sldChg>
      <pc:sldChg chg="modSp mod">
        <pc:chgData name="Jason Wiese" userId="4bff8d5b-7de6-4655-b397-69b0afc81113" providerId="ADAL" clId="{49C56735-BA2F-4787-8162-3972D2E22357}" dt="2023-05-19T02:53:05.557" v="157" actId="20577"/>
        <pc:sldMkLst>
          <pc:docMk/>
          <pc:sldMk cId="3375115637" sldId="2146846183"/>
        </pc:sldMkLst>
        <pc:spChg chg="mod">
          <ac:chgData name="Jason Wiese" userId="4bff8d5b-7de6-4655-b397-69b0afc81113" providerId="ADAL" clId="{49C56735-BA2F-4787-8162-3972D2E22357}" dt="2023-05-19T02:53:05.557" v="157" actId="20577"/>
          <ac:spMkLst>
            <pc:docMk/>
            <pc:sldMk cId="3375115637" sldId="2146846183"/>
            <ac:spMk id="7" creationId="{D1ED556F-26AC-9BB6-A59E-66BBC930C1BE}"/>
          </ac:spMkLst>
        </pc:spChg>
      </pc:sldChg>
      <pc:sldChg chg="addSp delSp modSp mod delCm">
        <pc:chgData name="Jason Wiese" userId="4bff8d5b-7de6-4655-b397-69b0afc81113" providerId="ADAL" clId="{49C56735-BA2F-4787-8162-3972D2E22357}" dt="2023-05-19T03:00:19.229" v="382" actId="1076"/>
        <pc:sldMkLst>
          <pc:docMk/>
          <pc:sldMk cId="4277703894" sldId="2146846184"/>
        </pc:sldMkLst>
        <pc:spChg chg="mod">
          <ac:chgData name="Jason Wiese" userId="4bff8d5b-7de6-4655-b397-69b0afc81113" providerId="ADAL" clId="{49C56735-BA2F-4787-8162-3972D2E22357}" dt="2023-05-19T02:57:55.211" v="366" actId="20577"/>
          <ac:spMkLst>
            <pc:docMk/>
            <pc:sldMk cId="4277703894" sldId="2146846184"/>
            <ac:spMk id="7" creationId="{8ADA95E8-4558-D1AA-93EA-518B611F3CE1}"/>
          </ac:spMkLst>
        </pc:spChg>
        <pc:spChg chg="del">
          <ac:chgData name="Jason Wiese" userId="4bff8d5b-7de6-4655-b397-69b0afc81113" providerId="ADAL" clId="{49C56735-BA2F-4787-8162-3972D2E22357}" dt="2023-05-19T02:58:45.542" v="369" actId="478"/>
          <ac:spMkLst>
            <pc:docMk/>
            <pc:sldMk cId="4277703894" sldId="2146846184"/>
            <ac:spMk id="13" creationId="{05B5FCE7-C8EC-B8F9-3846-0287F719576F}"/>
          </ac:spMkLst>
        </pc:spChg>
        <pc:spChg chg="del">
          <ac:chgData name="Jason Wiese" userId="4bff8d5b-7de6-4655-b397-69b0afc81113" providerId="ADAL" clId="{49C56735-BA2F-4787-8162-3972D2E22357}" dt="2023-05-19T02:58:41.930" v="368" actId="478"/>
          <ac:spMkLst>
            <pc:docMk/>
            <pc:sldMk cId="4277703894" sldId="2146846184"/>
            <ac:spMk id="14" creationId="{7DEBBBE7-284C-B767-8041-E4BC511830D4}"/>
          </ac:spMkLst>
        </pc:spChg>
        <pc:spChg chg="del">
          <ac:chgData name="Jason Wiese" userId="4bff8d5b-7de6-4655-b397-69b0afc81113" providerId="ADAL" clId="{49C56735-BA2F-4787-8162-3972D2E22357}" dt="2023-05-19T02:58:41.930" v="368" actId="478"/>
          <ac:spMkLst>
            <pc:docMk/>
            <pc:sldMk cId="4277703894" sldId="2146846184"/>
            <ac:spMk id="15" creationId="{F6DD168D-37D0-3251-920F-020E8B308813}"/>
          </ac:spMkLst>
        </pc:spChg>
        <pc:spChg chg="del">
          <ac:chgData name="Jason Wiese" userId="4bff8d5b-7de6-4655-b397-69b0afc81113" providerId="ADAL" clId="{49C56735-BA2F-4787-8162-3972D2E22357}" dt="2023-05-19T02:58:41.930" v="368" actId="478"/>
          <ac:spMkLst>
            <pc:docMk/>
            <pc:sldMk cId="4277703894" sldId="2146846184"/>
            <ac:spMk id="16" creationId="{98F478CE-2B36-4F8B-176B-496605FEBD3B}"/>
          </ac:spMkLst>
        </pc:spChg>
        <pc:spChg chg="del">
          <ac:chgData name="Jason Wiese" userId="4bff8d5b-7de6-4655-b397-69b0afc81113" providerId="ADAL" clId="{49C56735-BA2F-4787-8162-3972D2E22357}" dt="2023-05-19T02:58:41.930" v="368" actId="478"/>
          <ac:spMkLst>
            <pc:docMk/>
            <pc:sldMk cId="4277703894" sldId="2146846184"/>
            <ac:spMk id="17" creationId="{61D026E3-D24F-1DCB-855B-E3C297B0DAE2}"/>
          </ac:spMkLst>
        </pc:spChg>
        <pc:spChg chg="del">
          <ac:chgData name="Jason Wiese" userId="4bff8d5b-7de6-4655-b397-69b0afc81113" providerId="ADAL" clId="{49C56735-BA2F-4787-8162-3972D2E22357}" dt="2023-05-19T02:58:41.930" v="368" actId="478"/>
          <ac:spMkLst>
            <pc:docMk/>
            <pc:sldMk cId="4277703894" sldId="2146846184"/>
            <ac:spMk id="18" creationId="{B5319121-093A-7DAC-0EE4-2A23FC0EBE7A}"/>
          </ac:spMkLst>
        </pc:spChg>
        <pc:spChg chg="del">
          <ac:chgData name="Jason Wiese" userId="4bff8d5b-7de6-4655-b397-69b0afc81113" providerId="ADAL" clId="{49C56735-BA2F-4787-8162-3972D2E22357}" dt="2023-05-19T02:58:41.930" v="368" actId="478"/>
          <ac:spMkLst>
            <pc:docMk/>
            <pc:sldMk cId="4277703894" sldId="2146846184"/>
            <ac:spMk id="19" creationId="{D4DBE74E-D1AD-7736-95F4-84A4D9D3421E}"/>
          </ac:spMkLst>
        </pc:spChg>
        <pc:spChg chg="mod">
          <ac:chgData name="Jason Wiese" userId="4bff8d5b-7de6-4655-b397-69b0afc81113" providerId="ADAL" clId="{49C56735-BA2F-4787-8162-3972D2E22357}" dt="2023-05-19T02:59:05.535" v="372" actId="1076"/>
          <ac:spMkLst>
            <pc:docMk/>
            <pc:sldMk cId="4277703894" sldId="2146846184"/>
            <ac:spMk id="28" creationId="{F7D44A28-3BE9-4DC4-A9E5-8C1E66A9FB21}"/>
          </ac:spMkLst>
        </pc:spChg>
        <pc:graphicFrameChg chg="add mod">
          <ac:chgData name="Jason Wiese" userId="4bff8d5b-7de6-4655-b397-69b0afc81113" providerId="ADAL" clId="{49C56735-BA2F-4787-8162-3972D2E22357}" dt="2023-05-19T03:00:19.229" v="382" actId="1076"/>
          <ac:graphicFrameMkLst>
            <pc:docMk/>
            <pc:sldMk cId="4277703894" sldId="2146846184"/>
            <ac:graphicFrameMk id="2" creationId="{7C6CC935-832C-D9AF-FB2F-9EA51A89DD8B}"/>
          </ac:graphicFrameMkLst>
        </pc:graphicFrameChg>
        <pc:extLst>
          <p:ext xmlns:p="http://schemas.openxmlformats.org/presentationml/2006/main" uri="{D6D511B9-2390-475A-947B-AFAB55BFBCF1}">
            <pc226:cmChg xmlns:pc226="http://schemas.microsoft.com/office/powerpoint/2022/06/main/command" chg="del">
              <pc226:chgData name="Jason Wiese" userId="4bff8d5b-7de6-4655-b397-69b0afc81113" providerId="ADAL" clId="{49C56735-BA2F-4787-8162-3972D2E22357}" dt="2023-05-19T02:59:12.050" v="373"/>
              <pc2:cmMkLst xmlns:pc2="http://schemas.microsoft.com/office/powerpoint/2019/9/main/command">
                <pc:docMk/>
                <pc:sldMk cId="4277703894" sldId="2146846184"/>
                <pc2:cmMk id="{83D95C95-D411-4685-8E06-C351E205B164}"/>
              </pc2:cmMkLst>
            </pc226:cmChg>
          </p:ext>
        </pc:extLst>
      </pc:sldChg>
      <pc:sldChg chg="modSp mod">
        <pc:chgData name="Jason Wiese" userId="4bff8d5b-7de6-4655-b397-69b0afc81113" providerId="ADAL" clId="{49C56735-BA2F-4787-8162-3972D2E22357}" dt="2023-05-19T03:08:01.712" v="823" actId="1076"/>
        <pc:sldMkLst>
          <pc:docMk/>
          <pc:sldMk cId="3507121432" sldId="2146846188"/>
        </pc:sldMkLst>
        <pc:spChg chg="mod">
          <ac:chgData name="Jason Wiese" userId="4bff8d5b-7de6-4655-b397-69b0afc81113" providerId="ADAL" clId="{49C56735-BA2F-4787-8162-3972D2E22357}" dt="2023-05-19T03:08:01.712" v="823" actId="1076"/>
          <ac:spMkLst>
            <pc:docMk/>
            <pc:sldMk cId="3507121432" sldId="2146846188"/>
            <ac:spMk id="4" creationId="{D5AEAFF8-3491-8C05-13E8-A4A0DBC5CC93}"/>
          </ac:spMkLst>
        </pc:spChg>
      </pc:sldChg>
    </pc:docChg>
  </pc:docChgLst>
  <pc:docChgLst>
    <pc:chgData name="Jason Wiese" userId="4bff8d5b-7de6-4655-b397-69b0afc81113" providerId="ADAL" clId="{4BD2F365-B06D-4B97-981D-6E43B72B5677}"/>
    <pc:docChg chg="undo custSel delSld modSld sldOrd">
      <pc:chgData name="Jason Wiese" userId="4bff8d5b-7de6-4655-b397-69b0afc81113" providerId="ADAL" clId="{4BD2F365-B06D-4B97-981D-6E43B72B5677}" dt="2023-05-21T00:51:20.689" v="3792" actId="20577"/>
      <pc:docMkLst>
        <pc:docMk/>
      </pc:docMkLst>
      <pc:sldChg chg="addSp delSp modSp mod">
        <pc:chgData name="Jason Wiese" userId="4bff8d5b-7de6-4655-b397-69b0afc81113" providerId="ADAL" clId="{4BD2F365-B06D-4B97-981D-6E43B72B5677}" dt="2023-05-21T00:47:47.416" v="3788" actId="403"/>
        <pc:sldMkLst>
          <pc:docMk/>
          <pc:sldMk cId="4212683403" sldId="2144327877"/>
        </pc:sldMkLst>
        <pc:spChg chg="add mod ord">
          <ac:chgData name="Jason Wiese" userId="4bff8d5b-7de6-4655-b397-69b0afc81113" providerId="ADAL" clId="{4BD2F365-B06D-4B97-981D-6E43B72B5677}" dt="2023-05-21T00:43:26.436" v="3378" actId="167"/>
          <ac:spMkLst>
            <pc:docMk/>
            <pc:sldMk cId="4212683403" sldId="2144327877"/>
            <ac:spMk id="3" creationId="{0F3F4C0A-D18E-FF59-03A0-05F9C2A2947E}"/>
          </ac:spMkLst>
        </pc:spChg>
        <pc:spChg chg="del mod">
          <ac:chgData name="Jason Wiese" userId="4bff8d5b-7de6-4655-b397-69b0afc81113" providerId="ADAL" clId="{4BD2F365-B06D-4B97-981D-6E43B72B5677}" dt="2023-05-21T00:43:24.072" v="3377" actId="478"/>
          <ac:spMkLst>
            <pc:docMk/>
            <pc:sldMk cId="4212683403" sldId="2144327877"/>
            <ac:spMk id="4" creationId="{50C86CC0-B05B-B3E9-5F0E-D59F322FA324}"/>
          </ac:spMkLst>
        </pc:spChg>
        <pc:spChg chg="mod">
          <ac:chgData name="Jason Wiese" userId="4bff8d5b-7de6-4655-b397-69b0afc81113" providerId="ADAL" clId="{4BD2F365-B06D-4B97-981D-6E43B72B5677}" dt="2023-05-20T00:40:56.166" v="2724" actId="1076"/>
          <ac:spMkLst>
            <pc:docMk/>
            <pc:sldMk cId="4212683403" sldId="2144327877"/>
            <ac:spMk id="5" creationId="{20325821-D3C3-47B3-BC5B-D972B60A7668}"/>
          </ac:spMkLst>
        </pc:spChg>
        <pc:spChg chg="add mod ord">
          <ac:chgData name="Jason Wiese" userId="4bff8d5b-7de6-4655-b397-69b0afc81113" providerId="ADAL" clId="{4BD2F365-B06D-4B97-981D-6E43B72B5677}" dt="2023-05-21T00:47:47.416" v="3788" actId="403"/>
          <ac:spMkLst>
            <pc:docMk/>
            <pc:sldMk cId="4212683403" sldId="2144327877"/>
            <ac:spMk id="6" creationId="{C0DD6C09-E84E-2695-09E5-09D90D0073DB}"/>
          </ac:spMkLst>
        </pc:spChg>
        <pc:spChg chg="del">
          <ac:chgData name="Jason Wiese" userId="4bff8d5b-7de6-4655-b397-69b0afc81113" providerId="ADAL" clId="{4BD2F365-B06D-4B97-981D-6E43B72B5677}" dt="2023-05-20T00:40:48.842" v="2722" actId="478"/>
          <ac:spMkLst>
            <pc:docMk/>
            <pc:sldMk cId="4212683403" sldId="2144327877"/>
            <ac:spMk id="6" creationId="{FC06FBA5-E484-A99E-92DC-77FD504518CF}"/>
          </ac:spMkLst>
        </pc:spChg>
        <pc:spChg chg="mod">
          <ac:chgData name="Jason Wiese" userId="4bff8d5b-7de6-4655-b397-69b0afc81113" providerId="ADAL" clId="{4BD2F365-B06D-4B97-981D-6E43B72B5677}" dt="2023-05-20T00:40:56.166" v="2724" actId="1076"/>
          <ac:spMkLst>
            <pc:docMk/>
            <pc:sldMk cId="4212683403" sldId="2144327877"/>
            <ac:spMk id="7" creationId="{47C2C805-4308-9886-56D3-9EB5BCD97D00}"/>
          </ac:spMkLst>
        </pc:spChg>
        <pc:spChg chg="del mod">
          <ac:chgData name="Jason Wiese" userId="4bff8d5b-7de6-4655-b397-69b0afc81113" providerId="ADAL" clId="{4BD2F365-B06D-4B97-981D-6E43B72B5677}" dt="2023-05-19T23:48:23.711" v="501" actId="478"/>
          <ac:spMkLst>
            <pc:docMk/>
            <pc:sldMk cId="4212683403" sldId="2144327877"/>
            <ac:spMk id="8" creationId="{CC4A5512-46DA-91BA-778B-BDEA4A858637}"/>
          </ac:spMkLst>
        </pc:spChg>
        <pc:spChg chg="mod">
          <ac:chgData name="Jason Wiese" userId="4bff8d5b-7de6-4655-b397-69b0afc81113" providerId="ADAL" clId="{4BD2F365-B06D-4B97-981D-6E43B72B5677}" dt="2023-05-20T00:40:56.166" v="2724" actId="1076"/>
          <ac:spMkLst>
            <pc:docMk/>
            <pc:sldMk cId="4212683403" sldId="2144327877"/>
            <ac:spMk id="11" creationId="{A3C1BDB1-1546-76D6-F367-E396DD9D2EB8}"/>
          </ac:spMkLst>
        </pc:spChg>
        <pc:spChg chg="mod">
          <ac:chgData name="Jason Wiese" userId="4bff8d5b-7de6-4655-b397-69b0afc81113" providerId="ADAL" clId="{4BD2F365-B06D-4B97-981D-6E43B72B5677}" dt="2023-05-20T00:40:58.494" v="2725" actId="1076"/>
          <ac:spMkLst>
            <pc:docMk/>
            <pc:sldMk cId="4212683403" sldId="2144327877"/>
            <ac:spMk id="12" creationId="{FCBDB492-9443-3D4A-8E9D-B3CECB95DCD7}"/>
          </ac:spMkLst>
        </pc:spChg>
        <pc:spChg chg="mod">
          <ac:chgData name="Jason Wiese" userId="4bff8d5b-7de6-4655-b397-69b0afc81113" providerId="ADAL" clId="{4BD2F365-B06D-4B97-981D-6E43B72B5677}" dt="2023-05-20T00:40:56.166" v="2724" actId="1076"/>
          <ac:spMkLst>
            <pc:docMk/>
            <pc:sldMk cId="4212683403" sldId="2144327877"/>
            <ac:spMk id="15" creationId="{233F4350-91F9-B5E4-2759-B2678590F5BE}"/>
          </ac:spMkLst>
        </pc:spChg>
        <pc:spChg chg="mod">
          <ac:chgData name="Jason Wiese" userId="4bff8d5b-7de6-4655-b397-69b0afc81113" providerId="ADAL" clId="{4BD2F365-B06D-4B97-981D-6E43B72B5677}" dt="2023-05-20T00:40:56.166" v="2724" actId="1076"/>
          <ac:spMkLst>
            <pc:docMk/>
            <pc:sldMk cId="4212683403" sldId="2144327877"/>
            <ac:spMk id="22" creationId="{9FC49F6C-5188-457F-BE6C-625753CA72DF}"/>
          </ac:spMkLst>
        </pc:spChg>
        <pc:spChg chg="mod">
          <ac:chgData name="Jason Wiese" userId="4bff8d5b-7de6-4655-b397-69b0afc81113" providerId="ADAL" clId="{4BD2F365-B06D-4B97-981D-6E43B72B5677}" dt="2023-05-20T00:40:56.166" v="2724" actId="1076"/>
          <ac:spMkLst>
            <pc:docMk/>
            <pc:sldMk cId="4212683403" sldId="2144327877"/>
            <ac:spMk id="23" creationId="{7463450E-C761-4861-8D01-CDB4E291AF7B}"/>
          </ac:spMkLst>
        </pc:spChg>
        <pc:picChg chg="mod">
          <ac:chgData name="Jason Wiese" userId="4bff8d5b-7de6-4655-b397-69b0afc81113" providerId="ADAL" clId="{4BD2F365-B06D-4B97-981D-6E43B72B5677}" dt="2023-05-20T00:40:56.166" v="2724" actId="1076"/>
          <ac:picMkLst>
            <pc:docMk/>
            <pc:sldMk cId="4212683403" sldId="2144327877"/>
            <ac:picMk id="14" creationId="{3BDE82AA-2B5C-F3F0-1F18-6CEB29D6874C}"/>
          </ac:picMkLst>
        </pc:picChg>
        <pc:picChg chg="mod">
          <ac:chgData name="Jason Wiese" userId="4bff8d5b-7de6-4655-b397-69b0afc81113" providerId="ADAL" clId="{4BD2F365-B06D-4B97-981D-6E43B72B5677}" dt="2023-05-20T00:40:56.166" v="2724" actId="1076"/>
          <ac:picMkLst>
            <pc:docMk/>
            <pc:sldMk cId="4212683403" sldId="2144327877"/>
            <ac:picMk id="21" creationId="{E8146E65-3C69-3692-31E1-783990DAF59D}"/>
          </ac:picMkLst>
        </pc:picChg>
      </pc:sldChg>
      <pc:sldChg chg="addSp delSp modSp mod modCm">
        <pc:chgData name="Jason Wiese" userId="4bff8d5b-7de6-4655-b397-69b0afc81113" providerId="ADAL" clId="{4BD2F365-B06D-4B97-981D-6E43B72B5677}" dt="2023-05-20T00:39:31.703" v="2711"/>
        <pc:sldMkLst>
          <pc:docMk/>
          <pc:sldMk cId="3110856516" sldId="2144328304"/>
        </pc:sldMkLst>
        <pc:spChg chg="mod">
          <ac:chgData name="Jason Wiese" userId="4bff8d5b-7de6-4655-b397-69b0afc81113" providerId="ADAL" clId="{4BD2F365-B06D-4B97-981D-6E43B72B5677}" dt="2023-05-20T00:39:31.703" v="2711"/>
          <ac:spMkLst>
            <pc:docMk/>
            <pc:sldMk cId="3110856516" sldId="2144328304"/>
            <ac:spMk id="54" creationId="{60DD0CFA-4EFB-F977-17AC-309EFB3B3B21}"/>
          </ac:spMkLst>
        </pc:spChg>
        <pc:picChg chg="add mod ord">
          <ac:chgData name="Jason Wiese" userId="4bff8d5b-7de6-4655-b397-69b0afc81113" providerId="ADAL" clId="{4BD2F365-B06D-4B97-981D-6E43B72B5677}" dt="2023-05-20T00:39:09.285" v="2708" actId="167"/>
          <ac:picMkLst>
            <pc:docMk/>
            <pc:sldMk cId="3110856516" sldId="2144328304"/>
            <ac:picMk id="12" creationId="{4842C532-38E9-D708-0E6D-6BD0EFDB0FA5}"/>
          </ac:picMkLst>
        </pc:picChg>
        <pc:picChg chg="del">
          <ac:chgData name="Jason Wiese" userId="4bff8d5b-7de6-4655-b397-69b0afc81113" providerId="ADAL" clId="{4BD2F365-B06D-4B97-981D-6E43B72B5677}" dt="2023-05-20T00:39:11.043" v="2709" actId="478"/>
          <ac:picMkLst>
            <pc:docMk/>
            <pc:sldMk cId="3110856516" sldId="2144328304"/>
            <ac:picMk id="19" creationId="{8DD9802C-633A-5E1A-8225-17E080F33EC5}"/>
          </ac:picMkLst>
        </pc:picChg>
        <pc:extLst>
          <p:ext xmlns:p="http://schemas.openxmlformats.org/presentationml/2006/main" uri="{D6D511B9-2390-475A-947B-AFAB55BFBCF1}">
            <pc226:cmChg xmlns:pc226="http://schemas.microsoft.com/office/powerpoint/2022/06/main/command" chg="mod">
              <pc226:chgData name="Jason Wiese" userId="4bff8d5b-7de6-4655-b397-69b0afc81113" providerId="ADAL" clId="{4BD2F365-B06D-4B97-981D-6E43B72B5677}" dt="2023-05-20T00:39:11.057" v="2710" actId="2056"/>
              <pc2:cmMkLst xmlns:pc2="http://schemas.microsoft.com/office/powerpoint/2019/9/main/command">
                <pc:docMk/>
                <pc:sldMk cId="3110856516" sldId="2144328304"/>
                <pc2:cmMk id="{763ED995-F72B-4D04-BBED-A4FE0922B6A3}"/>
              </pc2:cmMkLst>
            </pc226:cmChg>
          </p:ext>
        </pc:extLst>
      </pc:sldChg>
      <pc:sldChg chg="del">
        <pc:chgData name="Jason Wiese" userId="4bff8d5b-7de6-4655-b397-69b0afc81113" providerId="ADAL" clId="{4BD2F365-B06D-4B97-981D-6E43B72B5677}" dt="2023-05-20T00:01:44.465" v="854" actId="2696"/>
        <pc:sldMkLst>
          <pc:docMk/>
          <pc:sldMk cId="4129290295" sldId="2146845985"/>
        </pc:sldMkLst>
      </pc:sldChg>
      <pc:sldChg chg="addSp modSp mod">
        <pc:chgData name="Jason Wiese" userId="4bff8d5b-7de6-4655-b397-69b0afc81113" providerId="ADAL" clId="{4BD2F365-B06D-4B97-981D-6E43B72B5677}" dt="2023-05-21T00:51:10.034" v="3790" actId="207"/>
        <pc:sldMkLst>
          <pc:docMk/>
          <pc:sldMk cId="584106673" sldId="2146846039"/>
        </pc:sldMkLst>
        <pc:spChg chg="add mod">
          <ac:chgData name="Jason Wiese" userId="4bff8d5b-7de6-4655-b397-69b0afc81113" providerId="ADAL" clId="{4BD2F365-B06D-4B97-981D-6E43B72B5677}" dt="2023-05-21T00:51:10.034" v="3790" actId="207"/>
          <ac:spMkLst>
            <pc:docMk/>
            <pc:sldMk cId="584106673" sldId="2146846039"/>
            <ac:spMk id="2" creationId="{7A3F4645-438D-6EC9-B53D-C5E2D5270472}"/>
          </ac:spMkLst>
        </pc:spChg>
      </pc:sldChg>
      <pc:sldChg chg="addSp delSp modSp mod">
        <pc:chgData name="Jason Wiese" userId="4bff8d5b-7de6-4655-b397-69b0afc81113" providerId="ADAL" clId="{4BD2F365-B06D-4B97-981D-6E43B72B5677}" dt="2023-05-21T00:42:32.779" v="3374" actId="20577"/>
        <pc:sldMkLst>
          <pc:docMk/>
          <pc:sldMk cId="600429393" sldId="2146846067"/>
        </pc:sldMkLst>
        <pc:spChg chg="del mod">
          <ac:chgData name="Jason Wiese" userId="4bff8d5b-7de6-4655-b397-69b0afc81113" providerId="ADAL" clId="{4BD2F365-B06D-4B97-981D-6E43B72B5677}" dt="2023-05-21T00:28:09.669" v="3026" actId="478"/>
          <ac:spMkLst>
            <pc:docMk/>
            <pc:sldMk cId="600429393" sldId="2146846067"/>
            <ac:spMk id="3" creationId="{5A64B0FB-E02B-9F86-2A22-8D879B984712}"/>
          </ac:spMkLst>
        </pc:spChg>
        <pc:spChg chg="mod">
          <ac:chgData name="Jason Wiese" userId="4bff8d5b-7de6-4655-b397-69b0afc81113" providerId="ADAL" clId="{4BD2F365-B06D-4B97-981D-6E43B72B5677}" dt="2023-05-21T00:42:32.779" v="3374" actId="20577"/>
          <ac:spMkLst>
            <pc:docMk/>
            <pc:sldMk cId="600429393" sldId="2146846067"/>
            <ac:spMk id="4" creationId="{6779246E-2255-345D-41C3-B8C5ACADAC03}"/>
          </ac:spMkLst>
        </pc:spChg>
        <pc:spChg chg="add del mod">
          <ac:chgData name="Jason Wiese" userId="4bff8d5b-7de6-4655-b397-69b0afc81113" providerId="ADAL" clId="{4BD2F365-B06D-4B97-981D-6E43B72B5677}" dt="2023-05-21T00:28:21.847" v="3028" actId="478"/>
          <ac:spMkLst>
            <pc:docMk/>
            <pc:sldMk cId="600429393" sldId="2146846067"/>
            <ac:spMk id="5" creationId="{35601F93-3DD2-6A4D-E663-806B970D752B}"/>
          </ac:spMkLst>
        </pc:spChg>
      </pc:sldChg>
      <pc:sldChg chg="addSp delSp modSp mod">
        <pc:chgData name="Jason Wiese" userId="4bff8d5b-7de6-4655-b397-69b0afc81113" providerId="ADAL" clId="{4BD2F365-B06D-4B97-981D-6E43B72B5677}" dt="2023-05-20T00:14:30.723" v="1539" actId="1035"/>
        <pc:sldMkLst>
          <pc:docMk/>
          <pc:sldMk cId="1012475926" sldId="2146846104"/>
        </pc:sldMkLst>
        <pc:spChg chg="mod">
          <ac:chgData name="Jason Wiese" userId="4bff8d5b-7de6-4655-b397-69b0afc81113" providerId="ADAL" clId="{4BD2F365-B06D-4B97-981D-6E43B72B5677}" dt="2023-05-20T00:14:30.723" v="1539" actId="1035"/>
          <ac:spMkLst>
            <pc:docMk/>
            <pc:sldMk cId="1012475926" sldId="2146846104"/>
            <ac:spMk id="2" creationId="{241F1A4D-8625-1EF0-D667-750934737B0C}"/>
          </ac:spMkLst>
        </pc:spChg>
        <pc:spChg chg="add del mod">
          <ac:chgData name="Jason Wiese" userId="4bff8d5b-7de6-4655-b397-69b0afc81113" providerId="ADAL" clId="{4BD2F365-B06D-4B97-981D-6E43B72B5677}" dt="2023-05-20T00:12:59.588" v="1528" actId="478"/>
          <ac:spMkLst>
            <pc:docMk/>
            <pc:sldMk cId="1012475926" sldId="2146846104"/>
            <ac:spMk id="6" creationId="{9F74DE51-7788-B558-D452-A689CFDB3F3C}"/>
          </ac:spMkLst>
        </pc:spChg>
        <pc:spChg chg="add del mod">
          <ac:chgData name="Jason Wiese" userId="4bff8d5b-7de6-4655-b397-69b0afc81113" providerId="ADAL" clId="{4BD2F365-B06D-4B97-981D-6E43B72B5677}" dt="2023-05-20T00:12:59.588" v="1528" actId="478"/>
          <ac:spMkLst>
            <pc:docMk/>
            <pc:sldMk cId="1012475926" sldId="2146846104"/>
            <ac:spMk id="13" creationId="{01AA25D8-B34F-FEDE-D931-10FEE8917195}"/>
          </ac:spMkLst>
        </pc:spChg>
        <pc:spChg chg="add mod">
          <ac:chgData name="Jason Wiese" userId="4bff8d5b-7de6-4655-b397-69b0afc81113" providerId="ADAL" clId="{4BD2F365-B06D-4B97-981D-6E43B72B5677}" dt="2023-05-20T00:13:33.835" v="1530" actId="1076"/>
          <ac:spMkLst>
            <pc:docMk/>
            <pc:sldMk cId="1012475926" sldId="2146846104"/>
            <ac:spMk id="16" creationId="{CDE66581-A19B-1A89-5635-E64D3B755F6E}"/>
          </ac:spMkLst>
        </pc:spChg>
      </pc:sldChg>
      <pc:sldChg chg="addSp delSp modSp mod">
        <pc:chgData name="Jason Wiese" userId="4bff8d5b-7de6-4655-b397-69b0afc81113" providerId="ADAL" clId="{4BD2F365-B06D-4B97-981D-6E43B72B5677}" dt="2023-05-20T00:26:17.622" v="2309" actId="20577"/>
        <pc:sldMkLst>
          <pc:docMk/>
          <pc:sldMk cId="3276098293" sldId="2146846108"/>
        </pc:sldMkLst>
        <pc:spChg chg="add del mod">
          <ac:chgData name="Jason Wiese" userId="4bff8d5b-7de6-4655-b397-69b0afc81113" providerId="ADAL" clId="{4BD2F365-B06D-4B97-981D-6E43B72B5677}" dt="2023-05-19T21:28:19.773" v="328" actId="478"/>
          <ac:spMkLst>
            <pc:docMk/>
            <pc:sldMk cId="3276098293" sldId="2146846108"/>
            <ac:spMk id="2" creationId="{68C620EC-E5EB-4C0D-FF63-084565E2BECA}"/>
          </ac:spMkLst>
        </pc:spChg>
        <pc:spChg chg="add mod">
          <ac:chgData name="Jason Wiese" userId="4bff8d5b-7de6-4655-b397-69b0afc81113" providerId="ADAL" clId="{4BD2F365-B06D-4B97-981D-6E43B72B5677}" dt="2023-05-20T00:26:17.622" v="2309" actId="20577"/>
          <ac:spMkLst>
            <pc:docMk/>
            <pc:sldMk cId="3276098293" sldId="2146846108"/>
            <ac:spMk id="2" creationId="{84E1772A-6053-B856-49A0-D73CFDD16E39}"/>
          </ac:spMkLst>
        </pc:spChg>
        <pc:spChg chg="del">
          <ac:chgData name="Jason Wiese" userId="4bff8d5b-7de6-4655-b397-69b0afc81113" providerId="ADAL" clId="{4BD2F365-B06D-4B97-981D-6E43B72B5677}" dt="2023-05-20T00:23:20.460" v="2010" actId="478"/>
          <ac:spMkLst>
            <pc:docMk/>
            <pc:sldMk cId="3276098293" sldId="2146846108"/>
            <ac:spMk id="4" creationId="{B7A62C51-E52F-D3BE-6499-002C4EA265D9}"/>
          </ac:spMkLst>
        </pc:spChg>
        <pc:spChg chg="add mod">
          <ac:chgData name="Jason Wiese" userId="4bff8d5b-7de6-4655-b397-69b0afc81113" providerId="ADAL" clId="{4BD2F365-B06D-4B97-981D-6E43B72B5677}" dt="2023-05-19T21:11:33.762" v="323" actId="1582"/>
          <ac:spMkLst>
            <pc:docMk/>
            <pc:sldMk cId="3276098293" sldId="2146846108"/>
            <ac:spMk id="13" creationId="{E5E653F0-616B-8C01-BDF7-7F05ECBD8209}"/>
          </ac:spMkLst>
        </pc:spChg>
        <pc:spChg chg="mod">
          <ac:chgData name="Jason Wiese" userId="4bff8d5b-7de6-4655-b397-69b0afc81113" providerId="ADAL" clId="{4BD2F365-B06D-4B97-981D-6E43B72B5677}" dt="2023-05-19T21:32:36.961" v="497" actId="207"/>
          <ac:spMkLst>
            <pc:docMk/>
            <pc:sldMk cId="3276098293" sldId="2146846108"/>
            <ac:spMk id="14" creationId="{3B50B533-5FF5-B556-6C6B-296C617A0219}"/>
          </ac:spMkLst>
        </pc:spChg>
        <pc:spChg chg="mod">
          <ac:chgData name="Jason Wiese" userId="4bff8d5b-7de6-4655-b397-69b0afc81113" providerId="ADAL" clId="{4BD2F365-B06D-4B97-981D-6E43B72B5677}" dt="2023-05-19T21:30:24.075" v="490" actId="1076"/>
          <ac:spMkLst>
            <pc:docMk/>
            <pc:sldMk cId="3276098293" sldId="2146846108"/>
            <ac:spMk id="20" creationId="{5307D305-1224-AF51-C3B3-FD63B087F814}"/>
          </ac:spMkLst>
        </pc:spChg>
        <pc:spChg chg="mod">
          <ac:chgData name="Jason Wiese" userId="4bff8d5b-7de6-4655-b397-69b0afc81113" providerId="ADAL" clId="{4BD2F365-B06D-4B97-981D-6E43B72B5677}" dt="2023-05-19T21:30:24.075" v="490" actId="1076"/>
          <ac:spMkLst>
            <pc:docMk/>
            <pc:sldMk cId="3276098293" sldId="2146846108"/>
            <ac:spMk id="21" creationId="{7A679B9C-02D4-10F0-4D6D-99D51C482720}"/>
          </ac:spMkLst>
        </pc:spChg>
        <pc:picChg chg="add mod">
          <ac:chgData name="Jason Wiese" userId="4bff8d5b-7de6-4655-b397-69b0afc81113" providerId="ADAL" clId="{4BD2F365-B06D-4B97-981D-6E43B72B5677}" dt="2023-05-19T21:11:12.419" v="319" actId="1076"/>
          <ac:picMkLst>
            <pc:docMk/>
            <pc:sldMk cId="3276098293" sldId="2146846108"/>
            <ac:picMk id="12" creationId="{2D19413A-AE58-E5EF-EBAC-86420309A566}"/>
          </ac:picMkLst>
        </pc:picChg>
        <pc:picChg chg="mod">
          <ac:chgData name="Jason Wiese" userId="4bff8d5b-7de6-4655-b397-69b0afc81113" providerId="ADAL" clId="{4BD2F365-B06D-4B97-981D-6E43B72B5677}" dt="2023-05-19T21:30:24.075" v="490" actId="1076"/>
          <ac:picMkLst>
            <pc:docMk/>
            <pc:sldMk cId="3276098293" sldId="2146846108"/>
            <ac:picMk id="22" creationId="{89C4EA22-4BDE-1216-5989-CC6B40EE8055}"/>
          </ac:picMkLst>
        </pc:picChg>
        <pc:cxnChg chg="add mod">
          <ac:chgData name="Jason Wiese" userId="4bff8d5b-7de6-4655-b397-69b0afc81113" providerId="ADAL" clId="{4BD2F365-B06D-4B97-981D-6E43B72B5677}" dt="2023-05-19T21:11:48.720" v="327" actId="1582"/>
          <ac:cxnSpMkLst>
            <pc:docMk/>
            <pc:sldMk cId="3276098293" sldId="2146846108"/>
            <ac:cxnSpMk id="18" creationId="{66CC7A55-E52D-0C67-355A-A9E6207A8016}"/>
          </ac:cxnSpMkLst>
        </pc:cxnChg>
      </pc:sldChg>
      <pc:sldChg chg="addSp delSp modSp mod">
        <pc:chgData name="Jason Wiese" userId="4bff8d5b-7de6-4655-b397-69b0afc81113" providerId="ADAL" clId="{4BD2F365-B06D-4B97-981D-6E43B72B5677}" dt="2023-05-21T00:28:42.274" v="3030" actId="33524"/>
        <pc:sldMkLst>
          <pc:docMk/>
          <pc:sldMk cId="1821278828" sldId="2146846161"/>
        </pc:sldMkLst>
        <pc:spChg chg="mod">
          <ac:chgData name="Jason Wiese" userId="4bff8d5b-7de6-4655-b397-69b0afc81113" providerId="ADAL" clId="{4BD2F365-B06D-4B97-981D-6E43B72B5677}" dt="2023-05-19T23:54:56.620" v="734" actId="20577"/>
          <ac:spMkLst>
            <pc:docMk/>
            <pc:sldMk cId="1821278828" sldId="2146846161"/>
            <ac:spMk id="3" creationId="{F57F94EE-C127-B3A2-58A2-414564F64322}"/>
          </ac:spMkLst>
        </pc:spChg>
        <pc:spChg chg="mod">
          <ac:chgData name="Jason Wiese" userId="4bff8d5b-7de6-4655-b397-69b0afc81113" providerId="ADAL" clId="{4BD2F365-B06D-4B97-981D-6E43B72B5677}" dt="2023-05-21T00:28:42.274" v="3030" actId="33524"/>
          <ac:spMkLst>
            <pc:docMk/>
            <pc:sldMk cId="1821278828" sldId="2146846161"/>
            <ac:spMk id="12" creationId="{5AACEA5A-9217-7894-FE1D-77AB0BF162C3}"/>
          </ac:spMkLst>
        </pc:spChg>
        <pc:spChg chg="add mod">
          <ac:chgData name="Jason Wiese" userId="4bff8d5b-7de6-4655-b397-69b0afc81113" providerId="ADAL" clId="{4BD2F365-B06D-4B97-981D-6E43B72B5677}" dt="2023-05-19T23:56:38.954" v="757" actId="1035"/>
          <ac:spMkLst>
            <pc:docMk/>
            <pc:sldMk cId="1821278828" sldId="2146846161"/>
            <ac:spMk id="18" creationId="{C31DB844-A552-F6B3-16D8-CC12E9985B1F}"/>
          </ac:spMkLst>
        </pc:spChg>
        <pc:spChg chg="add mod">
          <ac:chgData name="Jason Wiese" userId="4bff8d5b-7de6-4655-b397-69b0afc81113" providerId="ADAL" clId="{4BD2F365-B06D-4B97-981D-6E43B72B5677}" dt="2023-05-19T23:56:51.224" v="760" actId="20577"/>
          <ac:spMkLst>
            <pc:docMk/>
            <pc:sldMk cId="1821278828" sldId="2146846161"/>
            <ac:spMk id="19" creationId="{841EC6FF-C4A2-A344-8549-8885388C3AE2}"/>
          </ac:spMkLst>
        </pc:spChg>
        <pc:spChg chg="add mod">
          <ac:chgData name="Jason Wiese" userId="4bff8d5b-7de6-4655-b397-69b0afc81113" providerId="ADAL" clId="{4BD2F365-B06D-4B97-981D-6E43B72B5677}" dt="2023-05-19T23:56:59.806" v="763" actId="20577"/>
          <ac:spMkLst>
            <pc:docMk/>
            <pc:sldMk cId="1821278828" sldId="2146846161"/>
            <ac:spMk id="20" creationId="{AD63E704-892D-B7F0-5DF6-2DBB80A9CF4E}"/>
          </ac:spMkLst>
        </pc:spChg>
        <pc:spChg chg="add mod">
          <ac:chgData name="Jason Wiese" userId="4bff8d5b-7de6-4655-b397-69b0afc81113" providerId="ADAL" clId="{4BD2F365-B06D-4B97-981D-6E43B72B5677}" dt="2023-05-19T23:57:09.886" v="766" actId="20577"/>
          <ac:spMkLst>
            <pc:docMk/>
            <pc:sldMk cId="1821278828" sldId="2146846161"/>
            <ac:spMk id="21" creationId="{74E5281D-AE5B-4809-2C3A-FBAB72F34527}"/>
          </ac:spMkLst>
        </pc:spChg>
        <pc:spChg chg="add mod">
          <ac:chgData name="Jason Wiese" userId="4bff8d5b-7de6-4655-b397-69b0afc81113" providerId="ADAL" clId="{4BD2F365-B06D-4B97-981D-6E43B72B5677}" dt="2023-05-19T23:57:23.082" v="769" actId="20577"/>
          <ac:spMkLst>
            <pc:docMk/>
            <pc:sldMk cId="1821278828" sldId="2146846161"/>
            <ac:spMk id="22" creationId="{3B5DC400-AA43-7078-19A6-477F4D4D9502}"/>
          </ac:spMkLst>
        </pc:spChg>
        <pc:spChg chg="add mod">
          <ac:chgData name="Jason Wiese" userId="4bff8d5b-7de6-4655-b397-69b0afc81113" providerId="ADAL" clId="{4BD2F365-B06D-4B97-981D-6E43B72B5677}" dt="2023-05-19T23:58:13.543" v="783" actId="20577"/>
          <ac:spMkLst>
            <pc:docMk/>
            <pc:sldMk cId="1821278828" sldId="2146846161"/>
            <ac:spMk id="23" creationId="{89FA1F9F-8290-B473-831F-71FBD3313A75}"/>
          </ac:spMkLst>
        </pc:spChg>
        <pc:spChg chg="add mod">
          <ac:chgData name="Jason Wiese" userId="4bff8d5b-7de6-4655-b397-69b0afc81113" providerId="ADAL" clId="{4BD2F365-B06D-4B97-981D-6E43B72B5677}" dt="2023-05-19T23:58:17.121" v="785" actId="20577"/>
          <ac:spMkLst>
            <pc:docMk/>
            <pc:sldMk cId="1821278828" sldId="2146846161"/>
            <ac:spMk id="24" creationId="{3FF931F9-71C9-64B2-69A4-73CC4288B66A}"/>
          </ac:spMkLst>
        </pc:spChg>
        <pc:spChg chg="add mod">
          <ac:chgData name="Jason Wiese" userId="4bff8d5b-7de6-4655-b397-69b0afc81113" providerId="ADAL" clId="{4BD2F365-B06D-4B97-981D-6E43B72B5677}" dt="2023-05-19T23:58:22.240" v="788" actId="20577"/>
          <ac:spMkLst>
            <pc:docMk/>
            <pc:sldMk cId="1821278828" sldId="2146846161"/>
            <ac:spMk id="25" creationId="{BE171398-6DF0-0A5F-4B5F-9FF4D5E8197D}"/>
          </ac:spMkLst>
        </pc:spChg>
        <pc:spChg chg="add mod">
          <ac:chgData name="Jason Wiese" userId="4bff8d5b-7de6-4655-b397-69b0afc81113" providerId="ADAL" clId="{4BD2F365-B06D-4B97-981D-6E43B72B5677}" dt="2023-05-19T23:58:27.002" v="790" actId="20577"/>
          <ac:spMkLst>
            <pc:docMk/>
            <pc:sldMk cId="1821278828" sldId="2146846161"/>
            <ac:spMk id="26" creationId="{A3F773A0-8891-05DB-D4C5-3CB402759DE4}"/>
          </ac:spMkLst>
        </pc:spChg>
        <pc:spChg chg="add mod">
          <ac:chgData name="Jason Wiese" userId="4bff8d5b-7de6-4655-b397-69b0afc81113" providerId="ADAL" clId="{4BD2F365-B06D-4B97-981D-6E43B72B5677}" dt="2023-05-19T23:58:08.815" v="781" actId="20577"/>
          <ac:spMkLst>
            <pc:docMk/>
            <pc:sldMk cId="1821278828" sldId="2146846161"/>
            <ac:spMk id="27" creationId="{3A7884A4-BF54-DB21-A773-6284BF52673F}"/>
          </ac:spMkLst>
        </pc:spChg>
        <pc:graphicFrameChg chg="add del mod">
          <ac:chgData name="Jason Wiese" userId="4bff8d5b-7de6-4655-b397-69b0afc81113" providerId="ADAL" clId="{4BD2F365-B06D-4B97-981D-6E43B72B5677}" dt="2023-05-19T23:58:31.925" v="791" actId="478"/>
          <ac:graphicFrameMkLst>
            <pc:docMk/>
            <pc:sldMk cId="1821278828" sldId="2146846161"/>
            <ac:graphicFrameMk id="6" creationId="{3843C3D8-CB88-FC1F-9FC4-A6473061D696}"/>
          </ac:graphicFrameMkLst>
        </pc:graphicFrameChg>
      </pc:sldChg>
      <pc:sldChg chg="delSp modSp mod delCm">
        <pc:chgData name="Jason Wiese" userId="4bff8d5b-7de6-4655-b397-69b0afc81113" providerId="ADAL" clId="{4BD2F365-B06D-4B97-981D-6E43B72B5677}" dt="2023-05-20T00:29:54.661" v="2373" actId="14100"/>
        <pc:sldMkLst>
          <pc:docMk/>
          <pc:sldMk cId="817185893" sldId="2146846164"/>
        </pc:sldMkLst>
        <pc:spChg chg="mod">
          <ac:chgData name="Jason Wiese" userId="4bff8d5b-7de6-4655-b397-69b0afc81113" providerId="ADAL" clId="{4BD2F365-B06D-4B97-981D-6E43B72B5677}" dt="2023-05-20T00:29:54.661" v="2373" actId="14100"/>
          <ac:spMkLst>
            <pc:docMk/>
            <pc:sldMk cId="817185893" sldId="2146846164"/>
            <ac:spMk id="4" creationId="{54608453-FCAA-A7CE-9E01-61E6C87815FF}"/>
          </ac:spMkLst>
        </pc:spChg>
        <pc:spChg chg="del">
          <ac:chgData name="Jason Wiese" userId="4bff8d5b-7de6-4655-b397-69b0afc81113" providerId="ADAL" clId="{4BD2F365-B06D-4B97-981D-6E43B72B5677}" dt="2023-05-19T23:47:46.440" v="498" actId="478"/>
          <ac:spMkLst>
            <pc:docMk/>
            <pc:sldMk cId="817185893" sldId="2146846164"/>
            <ac:spMk id="5" creationId="{25973FF0-4ACD-6FBF-0F8E-2FC022430CE1}"/>
          </ac:spMkLst>
        </pc:spChg>
        <pc:spChg chg="del">
          <ac:chgData name="Jason Wiese" userId="4bff8d5b-7de6-4655-b397-69b0afc81113" providerId="ADAL" clId="{4BD2F365-B06D-4B97-981D-6E43B72B5677}" dt="2023-05-19T23:47:49.534" v="499" actId="478"/>
          <ac:spMkLst>
            <pc:docMk/>
            <pc:sldMk cId="817185893" sldId="2146846164"/>
            <ac:spMk id="6" creationId="{B2DC3777-6D8B-D9B6-5787-7F26FB959A66}"/>
          </ac:spMkLst>
        </pc:spChg>
        <pc:extLst>
          <p:ext xmlns:p="http://schemas.openxmlformats.org/presentationml/2006/main" uri="{D6D511B9-2390-475A-947B-AFAB55BFBCF1}">
            <pc226:cmChg xmlns:pc226="http://schemas.microsoft.com/office/powerpoint/2022/06/main/command" chg="del">
              <pc226:chgData name="Jason Wiese" userId="4bff8d5b-7de6-4655-b397-69b0afc81113" providerId="ADAL" clId="{4BD2F365-B06D-4B97-981D-6E43B72B5677}" dt="2023-05-20T00:29:01.835" v="2310"/>
              <pc2:cmMkLst xmlns:pc2="http://schemas.microsoft.com/office/powerpoint/2019/9/main/command">
                <pc:docMk/>
                <pc:sldMk cId="817185893" sldId="2146846164"/>
                <pc2:cmMk id="{0CEDB539-0318-4075-9407-995C5797248E}"/>
              </pc2:cmMkLst>
            </pc226:cmChg>
            <pc226:cmChg xmlns:pc226="http://schemas.microsoft.com/office/powerpoint/2022/06/main/command" chg="del">
              <pc226:chgData name="Jason Wiese" userId="4bff8d5b-7de6-4655-b397-69b0afc81113" providerId="ADAL" clId="{4BD2F365-B06D-4B97-981D-6E43B72B5677}" dt="2023-05-20T00:29:03.746" v="2311"/>
              <pc2:cmMkLst xmlns:pc2="http://schemas.microsoft.com/office/powerpoint/2019/9/main/command">
                <pc:docMk/>
                <pc:sldMk cId="817185893" sldId="2146846164"/>
                <pc2:cmMk id="{7028B981-B280-4DB6-AA9C-32113C46E7D3}"/>
              </pc2:cmMkLst>
            </pc226:cmChg>
          </p:ext>
        </pc:extLst>
      </pc:sldChg>
      <pc:sldChg chg="modSp mod">
        <pc:chgData name="Jason Wiese" userId="4bff8d5b-7de6-4655-b397-69b0afc81113" providerId="ADAL" clId="{4BD2F365-B06D-4B97-981D-6E43B72B5677}" dt="2023-05-20T00:14:40.547" v="1544" actId="1035"/>
        <pc:sldMkLst>
          <pc:docMk/>
          <pc:sldMk cId="2493013969" sldId="2146846169"/>
        </pc:sldMkLst>
        <pc:spChg chg="mod">
          <ac:chgData name="Jason Wiese" userId="4bff8d5b-7de6-4655-b397-69b0afc81113" providerId="ADAL" clId="{4BD2F365-B06D-4B97-981D-6E43B72B5677}" dt="2023-05-20T00:14:40.547" v="1544" actId="1035"/>
          <ac:spMkLst>
            <pc:docMk/>
            <pc:sldMk cId="2493013969" sldId="2146846169"/>
            <ac:spMk id="5" creationId="{365110E7-D17E-D454-F3D0-7715BB3E9635}"/>
          </ac:spMkLst>
        </pc:spChg>
      </pc:sldChg>
      <pc:sldChg chg="addSp delSp modSp mod ord">
        <pc:chgData name="Jason Wiese" userId="4bff8d5b-7de6-4655-b397-69b0afc81113" providerId="ADAL" clId="{4BD2F365-B06D-4B97-981D-6E43B72B5677}" dt="2023-05-20T00:42:41.875" v="2730" actId="403"/>
        <pc:sldMkLst>
          <pc:docMk/>
          <pc:sldMk cId="3830422962" sldId="2146846171"/>
        </pc:sldMkLst>
        <pc:spChg chg="add del mod">
          <ac:chgData name="Jason Wiese" userId="4bff8d5b-7de6-4655-b397-69b0afc81113" providerId="ADAL" clId="{4BD2F365-B06D-4B97-981D-6E43B72B5677}" dt="2023-05-20T00:08:50.875" v="1333" actId="478"/>
          <ac:spMkLst>
            <pc:docMk/>
            <pc:sldMk cId="3830422962" sldId="2146846171"/>
            <ac:spMk id="2" creationId="{4838ED37-4F20-5EF4-AB08-2B187E93B68A}"/>
          </ac:spMkLst>
        </pc:spChg>
        <pc:spChg chg="mod">
          <ac:chgData name="Jason Wiese" userId="4bff8d5b-7de6-4655-b397-69b0afc81113" providerId="ADAL" clId="{4BD2F365-B06D-4B97-981D-6E43B72B5677}" dt="2023-05-20T00:07:21.483" v="1108" actId="1035"/>
          <ac:spMkLst>
            <pc:docMk/>
            <pc:sldMk cId="3830422962" sldId="2146846171"/>
            <ac:spMk id="4" creationId="{6AAB8A40-5933-33E9-7DDC-6862DB13CF7F}"/>
          </ac:spMkLst>
        </pc:spChg>
        <pc:spChg chg="add del mod">
          <ac:chgData name="Jason Wiese" userId="4bff8d5b-7de6-4655-b397-69b0afc81113" providerId="ADAL" clId="{4BD2F365-B06D-4B97-981D-6E43B72B5677}" dt="2023-05-20T00:08:50.875" v="1333" actId="478"/>
          <ac:spMkLst>
            <pc:docMk/>
            <pc:sldMk cId="3830422962" sldId="2146846171"/>
            <ac:spMk id="5" creationId="{15D7EE87-3F09-05CE-3269-FA962F50E17F}"/>
          </ac:spMkLst>
        </pc:spChg>
        <pc:spChg chg="add mod">
          <ac:chgData name="Jason Wiese" userId="4bff8d5b-7de6-4655-b397-69b0afc81113" providerId="ADAL" clId="{4BD2F365-B06D-4B97-981D-6E43B72B5677}" dt="2023-05-20T00:08:48.213" v="1332" actId="1076"/>
          <ac:spMkLst>
            <pc:docMk/>
            <pc:sldMk cId="3830422962" sldId="2146846171"/>
            <ac:spMk id="12" creationId="{62D1C576-4FD8-B22E-BE7A-F0BA03590462}"/>
          </ac:spMkLst>
        </pc:spChg>
        <pc:spChg chg="mod">
          <ac:chgData name="Jason Wiese" userId="4bff8d5b-7de6-4655-b397-69b0afc81113" providerId="ADAL" clId="{4BD2F365-B06D-4B97-981D-6E43B72B5677}" dt="2023-05-20T00:09:03.624" v="1335" actId="1076"/>
          <ac:spMkLst>
            <pc:docMk/>
            <pc:sldMk cId="3830422962" sldId="2146846171"/>
            <ac:spMk id="14" creationId="{F97907A8-B501-9387-FF64-18DB3F0C629B}"/>
          </ac:spMkLst>
        </pc:spChg>
        <pc:spChg chg="mod">
          <ac:chgData name="Jason Wiese" userId="4bff8d5b-7de6-4655-b397-69b0afc81113" providerId="ADAL" clId="{4BD2F365-B06D-4B97-981D-6E43B72B5677}" dt="2023-05-20T00:09:10.651" v="1337" actId="1076"/>
          <ac:spMkLst>
            <pc:docMk/>
            <pc:sldMk cId="3830422962" sldId="2146846171"/>
            <ac:spMk id="15" creationId="{8542799F-BCAD-17F2-4FF6-A2BA95868658}"/>
          </ac:spMkLst>
        </pc:spChg>
        <pc:graphicFrameChg chg="mod">
          <ac:chgData name="Jason Wiese" userId="4bff8d5b-7de6-4655-b397-69b0afc81113" providerId="ADAL" clId="{4BD2F365-B06D-4B97-981D-6E43B72B5677}" dt="2023-05-20T00:42:41.875" v="2730" actId="403"/>
          <ac:graphicFrameMkLst>
            <pc:docMk/>
            <pc:sldMk cId="3830422962" sldId="2146846171"/>
            <ac:graphicFrameMk id="6" creationId="{EE31A856-AC0B-BB0F-9FEF-09535461D8AD}"/>
          </ac:graphicFrameMkLst>
        </pc:graphicFrameChg>
      </pc:sldChg>
      <pc:sldChg chg="del">
        <pc:chgData name="Jason Wiese" userId="4bff8d5b-7de6-4655-b397-69b0afc81113" providerId="ADAL" clId="{4BD2F365-B06D-4B97-981D-6E43B72B5677}" dt="2023-05-20T00:01:44.465" v="854" actId="2696"/>
        <pc:sldMkLst>
          <pc:docMk/>
          <pc:sldMk cId="1162593607" sldId="2146846180"/>
        </pc:sldMkLst>
      </pc:sldChg>
      <pc:sldChg chg="addSp modSp mod">
        <pc:chgData name="Jason Wiese" userId="4bff8d5b-7de6-4655-b397-69b0afc81113" providerId="ADAL" clId="{4BD2F365-B06D-4B97-981D-6E43B72B5677}" dt="2023-05-21T00:51:20.689" v="3792" actId="20577"/>
        <pc:sldMkLst>
          <pc:docMk/>
          <pc:sldMk cId="1544353945" sldId="2146846182"/>
        </pc:sldMkLst>
        <pc:spChg chg="add mod">
          <ac:chgData name="Jason Wiese" userId="4bff8d5b-7de6-4655-b397-69b0afc81113" providerId="ADAL" clId="{4BD2F365-B06D-4B97-981D-6E43B72B5677}" dt="2023-05-21T00:51:20.689" v="3792" actId="20577"/>
          <ac:spMkLst>
            <pc:docMk/>
            <pc:sldMk cId="1544353945" sldId="2146846182"/>
            <ac:spMk id="2" creationId="{02AC6721-11D7-C614-7C42-F75E317B79AB}"/>
          </ac:spMkLst>
        </pc:spChg>
      </pc:sldChg>
      <pc:sldChg chg="modSp mod">
        <pc:chgData name="Jason Wiese" userId="4bff8d5b-7de6-4655-b397-69b0afc81113" providerId="ADAL" clId="{4BD2F365-B06D-4B97-981D-6E43B72B5677}" dt="2023-05-20T00:35:49.316" v="2541" actId="20577"/>
        <pc:sldMkLst>
          <pc:docMk/>
          <pc:sldMk cId="3553378558" sldId="2146846190"/>
        </pc:sldMkLst>
        <pc:spChg chg="mod">
          <ac:chgData name="Jason Wiese" userId="4bff8d5b-7de6-4655-b397-69b0afc81113" providerId="ADAL" clId="{4BD2F365-B06D-4B97-981D-6E43B72B5677}" dt="2023-05-20T00:35:49.316" v="2541" actId="20577"/>
          <ac:spMkLst>
            <pc:docMk/>
            <pc:sldMk cId="3553378558" sldId="2146846190"/>
            <ac:spMk id="4" creationId="{D5AEAFF8-3491-8C05-13E8-A4A0DBC5CC93}"/>
          </ac:spMkLst>
        </pc:spChg>
      </pc:sldChg>
      <pc:sldChg chg="modSp mod">
        <pc:chgData name="Jason Wiese" userId="4bff8d5b-7de6-4655-b397-69b0afc81113" providerId="ADAL" clId="{4BD2F365-B06D-4B97-981D-6E43B72B5677}" dt="2023-05-20T00:42:57.707" v="2731" actId="14100"/>
        <pc:sldMkLst>
          <pc:docMk/>
          <pc:sldMk cId="4007853810" sldId="2146846192"/>
        </pc:sldMkLst>
        <pc:spChg chg="mod">
          <ac:chgData name="Jason Wiese" userId="4bff8d5b-7de6-4655-b397-69b0afc81113" providerId="ADAL" clId="{4BD2F365-B06D-4B97-981D-6E43B72B5677}" dt="2023-05-20T00:36:41.409" v="2549" actId="1035"/>
          <ac:spMkLst>
            <pc:docMk/>
            <pc:sldMk cId="4007853810" sldId="2146846192"/>
            <ac:spMk id="22" creationId="{2FDC85FA-104E-8D61-38EE-9309536EAFBB}"/>
          </ac:spMkLst>
        </pc:spChg>
        <pc:spChg chg="mod">
          <ac:chgData name="Jason Wiese" userId="4bff8d5b-7de6-4655-b397-69b0afc81113" providerId="ADAL" clId="{4BD2F365-B06D-4B97-981D-6E43B72B5677}" dt="2023-05-20T00:42:57.707" v="2731" actId="14100"/>
          <ac:spMkLst>
            <pc:docMk/>
            <pc:sldMk cId="4007853810" sldId="2146846192"/>
            <ac:spMk id="28" creationId="{F7D44A28-3BE9-4DC4-A9E5-8C1E66A9FB21}"/>
          </ac:spMkLst>
        </pc:spChg>
      </pc:sldChg>
      <pc:sldChg chg="addSp delSp modSp mod">
        <pc:chgData name="Jason Wiese" userId="4bff8d5b-7de6-4655-b397-69b0afc81113" providerId="ADAL" clId="{4BD2F365-B06D-4B97-981D-6E43B72B5677}" dt="2023-05-20T00:30:29.962" v="2386" actId="20577"/>
        <pc:sldMkLst>
          <pc:docMk/>
          <pc:sldMk cId="3736785141" sldId="2146846193"/>
        </pc:sldMkLst>
        <pc:spChg chg="add mod">
          <ac:chgData name="Jason Wiese" userId="4bff8d5b-7de6-4655-b397-69b0afc81113" providerId="ADAL" clId="{4BD2F365-B06D-4B97-981D-6E43B72B5677}" dt="2023-05-20T00:30:29.962" v="2386" actId="20577"/>
          <ac:spMkLst>
            <pc:docMk/>
            <pc:sldMk cId="3736785141" sldId="2146846193"/>
            <ac:spMk id="2" creationId="{21D2A183-A935-636F-5D10-C8101EC3769E}"/>
          </ac:spMkLst>
        </pc:spChg>
        <pc:spChg chg="add del mod">
          <ac:chgData name="Jason Wiese" userId="4bff8d5b-7de6-4655-b397-69b0afc81113" providerId="ADAL" clId="{4BD2F365-B06D-4B97-981D-6E43B72B5677}" dt="2023-05-19T21:31:05.745" v="493" actId="478"/>
          <ac:spMkLst>
            <pc:docMk/>
            <pc:sldMk cId="3736785141" sldId="2146846193"/>
            <ac:spMk id="3" creationId="{4F42D2A8-00D7-9B99-F3B1-719B29E8163B}"/>
          </ac:spMkLst>
        </pc:spChg>
        <pc:spChg chg="del">
          <ac:chgData name="Jason Wiese" userId="4bff8d5b-7de6-4655-b397-69b0afc81113" providerId="ADAL" clId="{4BD2F365-B06D-4B97-981D-6E43B72B5677}" dt="2023-05-20T00:17:17.122" v="1546" actId="478"/>
          <ac:spMkLst>
            <pc:docMk/>
            <pc:sldMk cId="3736785141" sldId="2146846193"/>
            <ac:spMk id="4" creationId="{B7A62C51-E52F-D3BE-6499-002C4EA265D9}"/>
          </ac:spMkLst>
        </pc:spChg>
        <pc:spChg chg="mod">
          <ac:chgData name="Jason Wiese" userId="4bff8d5b-7de6-4655-b397-69b0afc81113" providerId="ADAL" clId="{4BD2F365-B06D-4B97-981D-6E43B72B5677}" dt="2023-05-20T00:15:03.199" v="1545" actId="14100"/>
          <ac:spMkLst>
            <pc:docMk/>
            <pc:sldMk cId="3736785141" sldId="2146846193"/>
            <ac:spMk id="18" creationId="{F13FA16B-0F48-AA1D-4E16-86F288D4194F}"/>
          </ac:spMkLst>
        </pc:spChg>
        <pc:spChg chg="mod">
          <ac:chgData name="Jason Wiese" userId="4bff8d5b-7de6-4655-b397-69b0afc81113" providerId="ADAL" clId="{4BD2F365-B06D-4B97-981D-6E43B72B5677}" dt="2023-05-19T21:31:12.643" v="494" actId="207"/>
          <ac:spMkLst>
            <pc:docMk/>
            <pc:sldMk cId="3736785141" sldId="2146846193"/>
            <ac:spMk id="19" creationId="{AD3DA85D-DEE9-0991-54DD-3020593A8151}"/>
          </ac:spMkLst>
        </pc:spChg>
        <pc:spChg chg="del">
          <ac:chgData name="Jason Wiese" userId="4bff8d5b-7de6-4655-b397-69b0afc81113" providerId="ADAL" clId="{4BD2F365-B06D-4B97-981D-6E43B72B5677}" dt="2023-05-19T21:31:05.745" v="493" actId="478"/>
          <ac:spMkLst>
            <pc:docMk/>
            <pc:sldMk cId="3736785141" sldId="2146846193"/>
            <ac:spMk id="20" creationId="{C1D48B15-AA4F-FB3D-7D4E-764120AAB980}"/>
          </ac:spMkLst>
        </pc:spChg>
        <pc:picChg chg="del mod ord">
          <ac:chgData name="Jason Wiese" userId="4bff8d5b-7de6-4655-b397-69b0afc81113" providerId="ADAL" clId="{4BD2F365-B06D-4B97-981D-6E43B72B5677}" dt="2023-05-19T21:31:15.925" v="496" actId="478"/>
          <ac:picMkLst>
            <pc:docMk/>
            <pc:sldMk cId="3736785141" sldId="2146846193"/>
            <ac:picMk id="5" creationId="{5F768E28-0D09-782F-1240-2B7CF82C77B4}"/>
          </ac:picMkLst>
        </pc:picChg>
      </pc:sldChg>
    </pc:docChg>
  </pc:docChgLst>
  <pc:docChgLst>
    <pc:chgData name="Kaileen Cain" userId="21167d2d-fdf2-4320-ae3a-272888c89590" providerId="ADAL" clId="{A8AE865A-72C4-4594-A71E-6FA75A12F3E9}"/>
    <pc:docChg chg="undo custSel addSld modSld">
      <pc:chgData name="Kaileen Cain" userId="21167d2d-fdf2-4320-ae3a-272888c89590" providerId="ADAL" clId="{A8AE865A-72C4-4594-A71E-6FA75A12F3E9}" dt="2023-05-23T13:39:19.727" v="525" actId="2056"/>
      <pc:docMkLst>
        <pc:docMk/>
      </pc:docMkLst>
      <pc:sldChg chg="addSp modSp mod">
        <pc:chgData name="Kaileen Cain" userId="21167d2d-fdf2-4320-ae3a-272888c89590" providerId="ADAL" clId="{A8AE865A-72C4-4594-A71E-6FA75A12F3E9}" dt="2023-05-19T20:04:05.218" v="398" actId="1076"/>
        <pc:sldMkLst>
          <pc:docMk/>
          <pc:sldMk cId="4212683403" sldId="2144327877"/>
        </pc:sldMkLst>
        <pc:spChg chg="mod">
          <ac:chgData name="Kaileen Cain" userId="21167d2d-fdf2-4320-ae3a-272888c89590" providerId="ADAL" clId="{A8AE865A-72C4-4594-A71E-6FA75A12F3E9}" dt="2023-05-19T20:00:18.123" v="277" actId="14100"/>
          <ac:spMkLst>
            <pc:docMk/>
            <pc:sldMk cId="4212683403" sldId="2144327877"/>
            <ac:spMk id="3" creationId="{04D51C8E-7DBD-468F-8413-E52C3CC99149}"/>
          </ac:spMkLst>
        </pc:spChg>
        <pc:spChg chg="mod">
          <ac:chgData name="Kaileen Cain" userId="21167d2d-fdf2-4320-ae3a-272888c89590" providerId="ADAL" clId="{A8AE865A-72C4-4594-A71E-6FA75A12F3E9}" dt="2023-05-19T20:01:12.276" v="354" actId="1035"/>
          <ac:spMkLst>
            <pc:docMk/>
            <pc:sldMk cId="4212683403" sldId="2144327877"/>
            <ac:spMk id="5" creationId="{20325821-D3C3-47B3-BC5B-D972B60A7668}"/>
          </ac:spMkLst>
        </pc:spChg>
        <pc:spChg chg="mod">
          <ac:chgData name="Kaileen Cain" userId="21167d2d-fdf2-4320-ae3a-272888c89590" providerId="ADAL" clId="{A8AE865A-72C4-4594-A71E-6FA75A12F3E9}" dt="2023-05-19T20:00:47.366" v="307" actId="14100"/>
          <ac:spMkLst>
            <pc:docMk/>
            <pc:sldMk cId="4212683403" sldId="2144327877"/>
            <ac:spMk id="7" creationId="{47C2C805-4308-9886-56D3-9EB5BCD97D00}"/>
          </ac:spMkLst>
        </pc:spChg>
        <pc:spChg chg="mod">
          <ac:chgData name="Kaileen Cain" userId="21167d2d-fdf2-4320-ae3a-272888c89590" providerId="ADAL" clId="{A8AE865A-72C4-4594-A71E-6FA75A12F3E9}" dt="2023-05-19T20:01:28.807" v="391" actId="1076"/>
          <ac:spMkLst>
            <pc:docMk/>
            <pc:sldMk cId="4212683403" sldId="2144327877"/>
            <ac:spMk id="8" creationId="{CC4A5512-46DA-91BA-778B-BDEA4A858637}"/>
          </ac:spMkLst>
        </pc:spChg>
        <pc:spChg chg="mod">
          <ac:chgData name="Kaileen Cain" userId="21167d2d-fdf2-4320-ae3a-272888c89590" providerId="ADAL" clId="{A8AE865A-72C4-4594-A71E-6FA75A12F3E9}" dt="2023-05-19T20:00:55.865" v="309" actId="14100"/>
          <ac:spMkLst>
            <pc:docMk/>
            <pc:sldMk cId="4212683403" sldId="2144327877"/>
            <ac:spMk id="19" creationId="{2F88C82D-7CF0-438E-BB5E-A33A77D936B6}"/>
          </ac:spMkLst>
        </pc:spChg>
        <pc:spChg chg="mod">
          <ac:chgData name="Kaileen Cain" userId="21167d2d-fdf2-4320-ae3a-272888c89590" providerId="ADAL" clId="{A8AE865A-72C4-4594-A71E-6FA75A12F3E9}" dt="2023-05-19T20:00:33.888" v="302" actId="1035"/>
          <ac:spMkLst>
            <pc:docMk/>
            <pc:sldMk cId="4212683403" sldId="2144327877"/>
            <ac:spMk id="22" creationId="{9FC49F6C-5188-457F-BE6C-625753CA72DF}"/>
          </ac:spMkLst>
        </pc:spChg>
        <pc:spChg chg="mod">
          <ac:chgData name="Kaileen Cain" userId="21167d2d-fdf2-4320-ae3a-272888c89590" providerId="ADAL" clId="{A8AE865A-72C4-4594-A71E-6FA75A12F3E9}" dt="2023-05-19T20:01:03.615" v="326" actId="1035"/>
          <ac:spMkLst>
            <pc:docMk/>
            <pc:sldMk cId="4212683403" sldId="2144327877"/>
            <ac:spMk id="23" creationId="{7463450E-C761-4861-8D01-CDB4E291AF7B}"/>
          </ac:spMkLst>
        </pc:spChg>
        <pc:picChg chg="add mod">
          <ac:chgData name="Kaileen Cain" userId="21167d2d-fdf2-4320-ae3a-272888c89590" providerId="ADAL" clId="{A8AE865A-72C4-4594-A71E-6FA75A12F3E9}" dt="2023-05-19T20:00:50.997" v="308" actId="1076"/>
          <ac:picMkLst>
            <pc:docMk/>
            <pc:sldMk cId="4212683403" sldId="2144327877"/>
            <ac:picMk id="14" creationId="{3BDE82AA-2B5C-F3F0-1F18-6CEB29D6874C}"/>
          </ac:picMkLst>
        </pc:picChg>
        <pc:picChg chg="add mod">
          <ac:chgData name="Kaileen Cain" userId="21167d2d-fdf2-4320-ae3a-272888c89590" providerId="ADAL" clId="{A8AE865A-72C4-4594-A71E-6FA75A12F3E9}" dt="2023-05-19T20:01:20.233" v="390" actId="1076"/>
          <ac:picMkLst>
            <pc:docMk/>
            <pc:sldMk cId="4212683403" sldId="2144327877"/>
            <ac:picMk id="16" creationId="{E4453F47-43A1-82A3-04BD-E016375C8621}"/>
          </ac:picMkLst>
        </pc:picChg>
        <pc:picChg chg="add mod">
          <ac:chgData name="Kaileen Cain" userId="21167d2d-fdf2-4320-ae3a-272888c89590" providerId="ADAL" clId="{A8AE865A-72C4-4594-A71E-6FA75A12F3E9}" dt="2023-05-19T20:04:05.218" v="398" actId="1076"/>
          <ac:picMkLst>
            <pc:docMk/>
            <pc:sldMk cId="4212683403" sldId="2144327877"/>
            <ac:picMk id="21" creationId="{E8146E65-3C69-3692-31E1-783990DAF59D}"/>
          </ac:picMkLst>
        </pc:picChg>
      </pc:sldChg>
      <pc:sldChg chg="modSp mod modCm">
        <pc:chgData name="Kaileen Cain" userId="21167d2d-fdf2-4320-ae3a-272888c89590" providerId="ADAL" clId="{A8AE865A-72C4-4594-A71E-6FA75A12F3E9}" dt="2023-05-23T13:39:19.727" v="525" actId="2056"/>
        <pc:sldMkLst>
          <pc:docMk/>
          <pc:sldMk cId="3110856516" sldId="2144328304"/>
        </pc:sldMkLst>
        <pc:spChg chg="mod">
          <ac:chgData name="Kaileen Cain" userId="21167d2d-fdf2-4320-ae3a-272888c89590" providerId="ADAL" clId="{A8AE865A-72C4-4594-A71E-6FA75A12F3E9}" dt="2023-05-16T20:10:50.807" v="22" actId="1076"/>
          <ac:spMkLst>
            <pc:docMk/>
            <pc:sldMk cId="3110856516" sldId="2144328304"/>
            <ac:spMk id="3" creationId="{EC4EBCD3-B624-9474-C391-1155F83C6142}"/>
          </ac:spMkLst>
        </pc:spChg>
        <pc:extLst>
          <p:ext xmlns:p="http://schemas.openxmlformats.org/presentationml/2006/main" uri="{D6D511B9-2390-475A-947B-AFAB55BFBCF1}">
            <pc226:cmChg xmlns:pc226="http://schemas.microsoft.com/office/powerpoint/2022/06/main/command" chg="mod">
              <pc226:chgData name="Kaileen Cain" userId="21167d2d-fdf2-4320-ae3a-272888c89590" providerId="ADAL" clId="{A8AE865A-72C4-4594-A71E-6FA75A12F3E9}" dt="2023-05-23T13:39:19.727" v="525" actId="2056"/>
              <pc2:cmMkLst xmlns:pc2="http://schemas.microsoft.com/office/powerpoint/2019/9/main/command">
                <pc:docMk/>
                <pc:sldMk cId="3110856516" sldId="2144328304"/>
                <pc2:cmMk id="{763ED995-F72B-4D04-BBED-A4FE0922B6A3}"/>
              </pc2:cmMkLst>
            </pc226:cmChg>
          </p:ext>
        </pc:extLst>
      </pc:sldChg>
      <pc:sldChg chg="addSp modSp mod">
        <pc:chgData name="Kaileen Cain" userId="21167d2d-fdf2-4320-ae3a-272888c89590" providerId="ADAL" clId="{A8AE865A-72C4-4594-A71E-6FA75A12F3E9}" dt="2023-05-19T17:34:05.036" v="105" actId="1035"/>
        <pc:sldMkLst>
          <pc:docMk/>
          <pc:sldMk cId="1012475926" sldId="2146846104"/>
        </pc:sldMkLst>
        <pc:spChg chg="add mod">
          <ac:chgData name="Kaileen Cain" userId="21167d2d-fdf2-4320-ae3a-272888c89590" providerId="ADAL" clId="{A8AE865A-72C4-4594-A71E-6FA75A12F3E9}" dt="2023-05-19T17:34:05.036" v="105" actId="1035"/>
          <ac:spMkLst>
            <pc:docMk/>
            <pc:sldMk cId="1012475926" sldId="2146846104"/>
            <ac:spMk id="6" creationId="{A5F0D8C1-40B6-27D7-EC78-A92DDBC0BA40}"/>
          </ac:spMkLst>
        </pc:spChg>
      </pc:sldChg>
      <pc:sldChg chg="addSp delSp modSp mod">
        <pc:chgData name="Kaileen Cain" userId="21167d2d-fdf2-4320-ae3a-272888c89590" providerId="ADAL" clId="{A8AE865A-72C4-4594-A71E-6FA75A12F3E9}" dt="2023-05-19T21:24:27.869" v="524" actId="1076"/>
        <pc:sldMkLst>
          <pc:docMk/>
          <pc:sldMk cId="3276098293" sldId="2146846108"/>
        </pc:sldMkLst>
        <pc:spChg chg="mod">
          <ac:chgData name="Kaileen Cain" userId="21167d2d-fdf2-4320-ae3a-272888c89590" providerId="ADAL" clId="{A8AE865A-72C4-4594-A71E-6FA75A12F3E9}" dt="2023-05-19T21:24:27.869" v="524" actId="1076"/>
          <ac:spMkLst>
            <pc:docMk/>
            <pc:sldMk cId="3276098293" sldId="2146846108"/>
            <ac:spMk id="2" creationId="{68C620EC-E5EB-4C0D-FF63-084565E2BECA}"/>
          </ac:spMkLst>
        </pc:spChg>
        <pc:spChg chg="add del mod">
          <ac:chgData name="Kaileen Cain" userId="21167d2d-fdf2-4320-ae3a-272888c89590" providerId="ADAL" clId="{A8AE865A-72C4-4594-A71E-6FA75A12F3E9}" dt="2023-05-19T21:20:51.097" v="488" actId="478"/>
          <ac:spMkLst>
            <pc:docMk/>
            <pc:sldMk cId="3276098293" sldId="2146846108"/>
            <ac:spMk id="5" creationId="{35CF5C18-B8B9-483A-1AC5-447049F37B12}"/>
          </ac:spMkLst>
        </pc:spChg>
        <pc:spChg chg="del">
          <ac:chgData name="Kaileen Cain" userId="21167d2d-fdf2-4320-ae3a-272888c89590" providerId="ADAL" clId="{A8AE865A-72C4-4594-A71E-6FA75A12F3E9}" dt="2023-05-19T21:18:39.652" v="400" actId="478"/>
          <ac:spMkLst>
            <pc:docMk/>
            <pc:sldMk cId="3276098293" sldId="2146846108"/>
            <ac:spMk id="13" creationId="{E5E653F0-616B-8C01-BDF7-7F05ECBD8209}"/>
          </ac:spMkLst>
        </pc:spChg>
        <pc:spChg chg="add mod">
          <ac:chgData name="Kaileen Cain" userId="21167d2d-fdf2-4320-ae3a-272888c89590" providerId="ADAL" clId="{A8AE865A-72C4-4594-A71E-6FA75A12F3E9}" dt="2023-05-19T21:24:15.707" v="522" actId="12788"/>
          <ac:spMkLst>
            <pc:docMk/>
            <pc:sldMk cId="3276098293" sldId="2146846108"/>
            <ac:spMk id="14" creationId="{3B50B533-5FF5-B556-6C6B-296C617A0219}"/>
          </ac:spMkLst>
        </pc:spChg>
        <pc:spChg chg="add mod">
          <ac:chgData name="Kaileen Cain" userId="21167d2d-fdf2-4320-ae3a-272888c89590" providerId="ADAL" clId="{A8AE865A-72C4-4594-A71E-6FA75A12F3E9}" dt="2023-05-19T21:24:15.707" v="522" actId="12788"/>
          <ac:spMkLst>
            <pc:docMk/>
            <pc:sldMk cId="3276098293" sldId="2146846108"/>
            <ac:spMk id="20" creationId="{5307D305-1224-AF51-C3B3-FD63B087F814}"/>
          </ac:spMkLst>
        </pc:spChg>
        <pc:spChg chg="add mod ord">
          <ac:chgData name="Kaileen Cain" userId="21167d2d-fdf2-4320-ae3a-272888c89590" providerId="ADAL" clId="{A8AE865A-72C4-4594-A71E-6FA75A12F3E9}" dt="2023-05-19T21:24:04.441" v="521" actId="208"/>
          <ac:spMkLst>
            <pc:docMk/>
            <pc:sldMk cId="3276098293" sldId="2146846108"/>
            <ac:spMk id="21" creationId="{7A679B9C-02D4-10F0-4D6D-99D51C482720}"/>
          </ac:spMkLst>
        </pc:spChg>
        <pc:picChg chg="mod">
          <ac:chgData name="Kaileen Cain" userId="21167d2d-fdf2-4320-ae3a-272888c89590" providerId="ADAL" clId="{A8AE865A-72C4-4594-A71E-6FA75A12F3E9}" dt="2023-05-19T21:22:44.486" v="507" actId="1076"/>
          <ac:picMkLst>
            <pc:docMk/>
            <pc:sldMk cId="3276098293" sldId="2146846108"/>
            <ac:picMk id="12" creationId="{2D19413A-AE58-E5EF-EBAC-86420309A566}"/>
          </ac:picMkLst>
        </pc:picChg>
        <pc:picChg chg="add del mod">
          <ac:chgData name="Kaileen Cain" userId="21167d2d-fdf2-4320-ae3a-272888c89590" providerId="ADAL" clId="{A8AE865A-72C4-4594-A71E-6FA75A12F3E9}" dt="2023-05-19T21:23:50.744" v="517" actId="478"/>
          <ac:picMkLst>
            <pc:docMk/>
            <pc:sldMk cId="3276098293" sldId="2146846108"/>
            <ac:picMk id="19" creationId="{68FFD204-60D3-D8EB-AF46-9B2B58284BA2}"/>
          </ac:picMkLst>
        </pc:picChg>
        <pc:picChg chg="add mod">
          <ac:chgData name="Kaileen Cain" userId="21167d2d-fdf2-4320-ae3a-272888c89590" providerId="ADAL" clId="{A8AE865A-72C4-4594-A71E-6FA75A12F3E9}" dt="2023-05-19T21:24:15.707" v="522" actId="12788"/>
          <ac:picMkLst>
            <pc:docMk/>
            <pc:sldMk cId="3276098293" sldId="2146846108"/>
            <ac:picMk id="22" creationId="{89C4EA22-4BDE-1216-5989-CC6B40EE8055}"/>
          </ac:picMkLst>
        </pc:picChg>
        <pc:cxnChg chg="del">
          <ac:chgData name="Kaileen Cain" userId="21167d2d-fdf2-4320-ae3a-272888c89590" providerId="ADAL" clId="{A8AE865A-72C4-4594-A71E-6FA75A12F3E9}" dt="2023-05-19T21:24:25.019" v="523" actId="478"/>
          <ac:cxnSpMkLst>
            <pc:docMk/>
            <pc:sldMk cId="3276098293" sldId="2146846108"/>
            <ac:cxnSpMk id="18" creationId="{66CC7A55-E52D-0C67-355A-A9E6207A8016}"/>
          </ac:cxnSpMkLst>
        </pc:cxnChg>
      </pc:sldChg>
      <pc:sldChg chg="modSp mod">
        <pc:chgData name="Kaileen Cain" userId="21167d2d-fdf2-4320-ae3a-272888c89590" providerId="ADAL" clId="{A8AE865A-72C4-4594-A71E-6FA75A12F3E9}" dt="2023-05-16T19:22:48.470" v="19" actId="27636"/>
        <pc:sldMkLst>
          <pc:docMk/>
          <pc:sldMk cId="3777427960" sldId="2146846134"/>
        </pc:sldMkLst>
        <pc:spChg chg="mod">
          <ac:chgData name="Kaileen Cain" userId="21167d2d-fdf2-4320-ae3a-272888c89590" providerId="ADAL" clId="{A8AE865A-72C4-4594-A71E-6FA75A12F3E9}" dt="2023-05-16T19:22:48.466" v="18" actId="27636"/>
          <ac:spMkLst>
            <pc:docMk/>
            <pc:sldMk cId="3777427960" sldId="2146846134"/>
            <ac:spMk id="3" creationId="{13BD7971-570A-DA72-EBD4-467066A76377}"/>
          </ac:spMkLst>
        </pc:spChg>
        <pc:spChg chg="mod">
          <ac:chgData name="Kaileen Cain" userId="21167d2d-fdf2-4320-ae3a-272888c89590" providerId="ADAL" clId="{A8AE865A-72C4-4594-A71E-6FA75A12F3E9}" dt="2023-05-16T19:22:48.470" v="19" actId="27636"/>
          <ac:spMkLst>
            <pc:docMk/>
            <pc:sldMk cId="3777427960" sldId="2146846134"/>
            <ac:spMk id="9" creationId="{7B979C3B-D581-5893-D785-08846883216C}"/>
          </ac:spMkLst>
        </pc:spChg>
      </pc:sldChg>
      <pc:sldChg chg="modSp mod">
        <pc:chgData name="Kaileen Cain" userId="21167d2d-fdf2-4320-ae3a-272888c89590" providerId="ADAL" clId="{A8AE865A-72C4-4594-A71E-6FA75A12F3E9}" dt="2023-05-16T20:10:59.579" v="24" actId="33524"/>
        <pc:sldMkLst>
          <pc:docMk/>
          <pc:sldMk cId="3360496983" sldId="2146846167"/>
        </pc:sldMkLst>
        <pc:spChg chg="mod">
          <ac:chgData name="Kaileen Cain" userId="21167d2d-fdf2-4320-ae3a-272888c89590" providerId="ADAL" clId="{A8AE865A-72C4-4594-A71E-6FA75A12F3E9}" dt="2023-05-16T20:10:59.579" v="24" actId="33524"/>
          <ac:spMkLst>
            <pc:docMk/>
            <pc:sldMk cId="3360496983" sldId="2146846167"/>
            <ac:spMk id="4" creationId="{6E85DCD8-ADC9-0729-CA1E-5195BF7FCE58}"/>
          </ac:spMkLst>
        </pc:spChg>
      </pc:sldChg>
      <pc:sldChg chg="modSp mod">
        <pc:chgData name="Kaileen Cain" userId="21167d2d-fdf2-4320-ae3a-272888c89590" providerId="ADAL" clId="{A8AE865A-72C4-4594-A71E-6FA75A12F3E9}" dt="2023-05-19T16:44:48.727" v="25" actId="1076"/>
        <pc:sldMkLst>
          <pc:docMk/>
          <pc:sldMk cId="3830422962" sldId="2146846171"/>
        </pc:sldMkLst>
        <pc:spChg chg="mod">
          <ac:chgData name="Kaileen Cain" userId="21167d2d-fdf2-4320-ae3a-272888c89590" providerId="ADAL" clId="{A8AE865A-72C4-4594-A71E-6FA75A12F3E9}" dt="2023-05-19T16:44:48.727" v="25" actId="1076"/>
          <ac:spMkLst>
            <pc:docMk/>
            <pc:sldMk cId="3830422962" sldId="2146846171"/>
            <ac:spMk id="2" creationId="{6B8CA3AB-9F1B-49A7-EBCE-91C1448876F9}"/>
          </ac:spMkLst>
        </pc:spChg>
      </pc:sldChg>
      <pc:sldChg chg="add">
        <pc:chgData name="Kaileen Cain" userId="21167d2d-fdf2-4320-ae3a-272888c89590" providerId="ADAL" clId="{A8AE865A-72C4-4594-A71E-6FA75A12F3E9}" dt="2023-05-16T13:46:15.620" v="0"/>
        <pc:sldMkLst>
          <pc:docMk/>
          <pc:sldMk cId="1465507729" sldId="2146846174"/>
        </pc:sldMkLst>
      </pc:sldChg>
      <pc:sldChg chg="add">
        <pc:chgData name="Kaileen Cain" userId="21167d2d-fdf2-4320-ae3a-272888c89590" providerId="ADAL" clId="{A8AE865A-72C4-4594-A71E-6FA75A12F3E9}" dt="2023-05-16T13:46:15.620" v="0"/>
        <pc:sldMkLst>
          <pc:docMk/>
          <pc:sldMk cId="3518430302" sldId="2146846175"/>
        </pc:sldMkLst>
      </pc:sldChg>
      <pc:sldChg chg="add">
        <pc:chgData name="Kaileen Cain" userId="21167d2d-fdf2-4320-ae3a-272888c89590" providerId="ADAL" clId="{A8AE865A-72C4-4594-A71E-6FA75A12F3E9}" dt="2023-05-16T13:46:15.620" v="0"/>
        <pc:sldMkLst>
          <pc:docMk/>
          <pc:sldMk cId="438987215" sldId="2146846179"/>
        </pc:sldMkLst>
      </pc:sldChg>
      <pc:sldChg chg="addSp modSp">
        <pc:chgData name="Kaileen Cain" userId="21167d2d-fdf2-4320-ae3a-272888c89590" providerId="ADAL" clId="{A8AE865A-72C4-4594-A71E-6FA75A12F3E9}" dt="2023-05-19T17:34:19.716" v="106"/>
        <pc:sldMkLst>
          <pc:docMk/>
          <pc:sldMk cId="1162593607" sldId="2146846180"/>
        </pc:sldMkLst>
        <pc:spChg chg="add mod">
          <ac:chgData name="Kaileen Cain" userId="21167d2d-fdf2-4320-ae3a-272888c89590" providerId="ADAL" clId="{A8AE865A-72C4-4594-A71E-6FA75A12F3E9}" dt="2023-05-19T17:34:19.716" v="106"/>
          <ac:spMkLst>
            <pc:docMk/>
            <pc:sldMk cId="1162593607" sldId="2146846180"/>
            <ac:spMk id="12" creationId="{3D0880A0-63A6-0A77-B3F1-4393DC55C66B}"/>
          </ac:spMkLst>
        </pc:spChg>
      </pc:sldChg>
      <pc:sldChg chg="add">
        <pc:chgData name="Kaileen Cain" userId="21167d2d-fdf2-4320-ae3a-272888c89590" providerId="ADAL" clId="{A8AE865A-72C4-4594-A71E-6FA75A12F3E9}" dt="2023-05-16T13:46:15.620" v="0"/>
        <pc:sldMkLst>
          <pc:docMk/>
          <pc:sldMk cId="376214728" sldId="2146846187"/>
        </pc:sldMkLst>
      </pc:sldChg>
      <pc:sldChg chg="addSp modSp mod">
        <pc:chgData name="Kaileen Cain" userId="21167d2d-fdf2-4320-ae3a-272888c89590" providerId="ADAL" clId="{A8AE865A-72C4-4594-A71E-6FA75A12F3E9}" dt="2023-05-19T17:33:46.059" v="103" actId="14100"/>
        <pc:sldMkLst>
          <pc:docMk/>
          <pc:sldMk cId="3553378558" sldId="2146846190"/>
        </pc:sldMkLst>
        <pc:spChg chg="add mod">
          <ac:chgData name="Kaileen Cain" userId="21167d2d-fdf2-4320-ae3a-272888c89590" providerId="ADAL" clId="{A8AE865A-72C4-4594-A71E-6FA75A12F3E9}" dt="2023-05-19T17:33:46.059" v="103" actId="14100"/>
          <ac:spMkLst>
            <pc:docMk/>
            <pc:sldMk cId="3553378558" sldId="2146846190"/>
            <ac:spMk id="2" creationId="{94D8932B-E0BE-9FAE-5B8C-89902AA75D82}"/>
          </ac:spMkLst>
        </pc:spChg>
      </pc:sldChg>
      <pc:sldChg chg="addSp delSp modSp mod">
        <pc:chgData name="Kaileen Cain" userId="21167d2d-fdf2-4320-ae3a-272888c89590" providerId="ADAL" clId="{A8AE865A-72C4-4594-A71E-6FA75A12F3E9}" dt="2023-05-19T19:47:46.190" v="215" actId="478"/>
        <pc:sldMkLst>
          <pc:docMk/>
          <pc:sldMk cId="3736785141" sldId="2146846193"/>
        </pc:sldMkLst>
        <pc:spChg chg="del">
          <ac:chgData name="Kaileen Cain" userId="21167d2d-fdf2-4320-ae3a-272888c89590" providerId="ADAL" clId="{A8AE865A-72C4-4594-A71E-6FA75A12F3E9}" dt="2023-05-19T19:40:37.801" v="118" actId="478"/>
          <ac:spMkLst>
            <pc:docMk/>
            <pc:sldMk cId="3736785141" sldId="2146846193"/>
            <ac:spMk id="3" creationId="{9DE4A013-FF3E-DBA8-0ABA-FC8475249A33}"/>
          </ac:spMkLst>
        </pc:spChg>
        <pc:spChg chg="mod">
          <ac:chgData name="Kaileen Cain" userId="21167d2d-fdf2-4320-ae3a-272888c89590" providerId="ADAL" clId="{A8AE865A-72C4-4594-A71E-6FA75A12F3E9}" dt="2023-05-19T19:44:01.039" v="212" actId="20577"/>
          <ac:spMkLst>
            <pc:docMk/>
            <pc:sldMk cId="3736785141" sldId="2146846193"/>
            <ac:spMk id="4" creationId="{B7A62C51-E52F-D3BE-6499-002C4EA265D9}"/>
          </ac:spMkLst>
        </pc:spChg>
        <pc:spChg chg="del mod">
          <ac:chgData name="Kaileen Cain" userId="21167d2d-fdf2-4320-ae3a-272888c89590" providerId="ADAL" clId="{A8AE865A-72C4-4594-A71E-6FA75A12F3E9}" dt="2023-05-19T19:40:52.271" v="123" actId="478"/>
          <ac:spMkLst>
            <pc:docMk/>
            <pc:sldMk cId="3736785141" sldId="2146846193"/>
            <ac:spMk id="7" creationId="{1C28E14F-D072-C1BF-EA03-C3CF186C90DB}"/>
          </ac:spMkLst>
        </pc:spChg>
        <pc:spChg chg="mod">
          <ac:chgData name="Kaileen Cain" userId="21167d2d-fdf2-4320-ae3a-272888c89590" providerId="ADAL" clId="{A8AE865A-72C4-4594-A71E-6FA75A12F3E9}" dt="2023-05-19T19:42:54.443" v="171" actId="14100"/>
          <ac:spMkLst>
            <pc:docMk/>
            <pc:sldMk cId="3736785141" sldId="2146846193"/>
            <ac:spMk id="16" creationId="{975AA4D8-517D-ACED-97DB-2996B688F34F}"/>
          </ac:spMkLst>
        </pc:spChg>
        <pc:spChg chg="mod">
          <ac:chgData name="Kaileen Cain" userId="21167d2d-fdf2-4320-ae3a-272888c89590" providerId="ADAL" clId="{A8AE865A-72C4-4594-A71E-6FA75A12F3E9}" dt="2023-05-19T19:42:32.303" v="167" actId="20577"/>
          <ac:spMkLst>
            <pc:docMk/>
            <pc:sldMk cId="3736785141" sldId="2146846193"/>
            <ac:spMk id="17" creationId="{EFD41466-7022-8DDB-11E5-2A178CE8F824}"/>
          </ac:spMkLst>
        </pc:spChg>
        <pc:graphicFrameChg chg="add del mod">
          <ac:chgData name="Kaileen Cain" userId="21167d2d-fdf2-4320-ae3a-272888c89590" providerId="ADAL" clId="{A8AE865A-72C4-4594-A71E-6FA75A12F3E9}" dt="2023-05-19T19:41:58.024" v="134" actId="1076"/>
          <ac:graphicFrameMkLst>
            <pc:docMk/>
            <pc:sldMk cId="3736785141" sldId="2146846193"/>
            <ac:graphicFrameMk id="2" creationId="{FE164CF3-07F7-9A4E-AC4D-A6E46FFBD500}"/>
          </ac:graphicFrameMkLst>
        </pc:graphicFrameChg>
        <pc:graphicFrameChg chg="del">
          <ac:chgData name="Kaileen Cain" userId="21167d2d-fdf2-4320-ae3a-272888c89590" providerId="ADAL" clId="{A8AE865A-72C4-4594-A71E-6FA75A12F3E9}" dt="2023-05-19T19:47:46.190" v="215" actId="478"/>
          <ac:graphicFrameMkLst>
            <pc:docMk/>
            <pc:sldMk cId="3736785141" sldId="2146846193"/>
            <ac:graphicFrameMk id="6" creationId="{BF25B691-79F6-96DA-DA42-21412C8EB880}"/>
          </ac:graphicFrameMkLst>
        </pc:graphicFrameChg>
        <pc:graphicFrameChg chg="del">
          <ac:chgData name="Kaileen Cain" userId="21167d2d-fdf2-4320-ae3a-272888c89590" providerId="ADAL" clId="{A8AE865A-72C4-4594-A71E-6FA75A12F3E9}" dt="2023-05-19T19:41:01.295" v="125" actId="478"/>
          <ac:graphicFrameMkLst>
            <pc:docMk/>
            <pc:sldMk cId="3736785141" sldId="2146846193"/>
            <ac:graphicFrameMk id="15" creationId="{4E77A1A6-7B02-84EE-0AE8-8492CA7DE7BD}"/>
          </ac:graphicFrameMkLst>
        </pc:graphicFrameChg>
        <pc:picChg chg="add del mod modCrop">
          <ac:chgData name="Kaileen Cain" userId="21167d2d-fdf2-4320-ae3a-272888c89590" providerId="ADAL" clId="{A8AE865A-72C4-4594-A71E-6FA75A12F3E9}" dt="2023-05-19T19:47:27.726" v="214" actId="478"/>
          <ac:picMkLst>
            <pc:docMk/>
            <pc:sldMk cId="3736785141" sldId="2146846193"/>
            <ac:picMk id="5" creationId="{5F768E28-0D09-782F-1240-2B7CF82C77B4}"/>
          </ac:picMkLst>
        </pc:picChg>
      </pc:sldChg>
    </pc:docChg>
  </pc:docChgLst>
  <pc:docChgLst>
    <pc:chgData name="Reed Kiely" userId="768be38e-2fb5-40ce-925d-bd8e9d9e3c31" providerId="ADAL" clId="{C01DD946-2566-4B9E-BB2E-E21213179EA2}"/>
    <pc:docChg chg="undo custSel addSld delSld modSld sldOrd">
      <pc:chgData name="Reed Kiely" userId="768be38e-2fb5-40ce-925d-bd8e9d9e3c31" providerId="ADAL" clId="{C01DD946-2566-4B9E-BB2E-E21213179EA2}" dt="2023-05-24T15:10:25.545" v="3840" actId="478"/>
      <pc:docMkLst>
        <pc:docMk/>
      </pc:docMkLst>
      <pc:sldChg chg="add del">
        <pc:chgData name="Reed Kiely" userId="768be38e-2fb5-40ce-925d-bd8e9d9e3c31" providerId="ADAL" clId="{C01DD946-2566-4B9E-BB2E-E21213179EA2}" dt="2023-05-15T17:27:42.721" v="834" actId="47"/>
        <pc:sldMkLst>
          <pc:docMk/>
          <pc:sldMk cId="1761153843" sldId="256"/>
        </pc:sldMkLst>
      </pc:sldChg>
      <pc:sldChg chg="addSp delSp modSp mod ord">
        <pc:chgData name="Reed Kiely" userId="768be38e-2fb5-40ce-925d-bd8e9d9e3c31" providerId="ADAL" clId="{C01DD946-2566-4B9E-BB2E-E21213179EA2}" dt="2023-05-16T19:03:48.830" v="3485" actId="20577"/>
        <pc:sldMkLst>
          <pc:docMk/>
          <pc:sldMk cId="4212683403" sldId="2144327877"/>
        </pc:sldMkLst>
        <pc:spChg chg="mod">
          <ac:chgData name="Reed Kiely" userId="768be38e-2fb5-40ce-925d-bd8e9d9e3c31" providerId="ADAL" clId="{C01DD946-2566-4B9E-BB2E-E21213179EA2}" dt="2023-05-16T19:03:20.081" v="3477"/>
          <ac:spMkLst>
            <pc:docMk/>
            <pc:sldMk cId="4212683403" sldId="2144327877"/>
            <ac:spMk id="3" creationId="{04D51C8E-7DBD-468F-8413-E52C3CC99149}"/>
          </ac:spMkLst>
        </pc:spChg>
        <pc:spChg chg="mod">
          <ac:chgData name="Reed Kiely" userId="768be38e-2fb5-40ce-925d-bd8e9d9e3c31" providerId="ADAL" clId="{C01DD946-2566-4B9E-BB2E-E21213179EA2}" dt="2023-05-16T19:00:27.510" v="3476" actId="20577"/>
          <ac:spMkLst>
            <pc:docMk/>
            <pc:sldMk cId="4212683403" sldId="2144327877"/>
            <ac:spMk id="4" creationId="{50C86CC0-B05B-B3E9-5F0E-D59F322FA324}"/>
          </ac:spMkLst>
        </pc:spChg>
        <pc:spChg chg="mod">
          <ac:chgData name="Reed Kiely" userId="768be38e-2fb5-40ce-925d-bd8e9d9e3c31" providerId="ADAL" clId="{C01DD946-2566-4B9E-BB2E-E21213179EA2}" dt="2023-05-16T16:25:07.373" v="1857" actId="12789"/>
          <ac:spMkLst>
            <pc:docMk/>
            <pc:sldMk cId="4212683403" sldId="2144327877"/>
            <ac:spMk id="5" creationId="{20325821-D3C3-47B3-BC5B-D972B60A7668}"/>
          </ac:spMkLst>
        </pc:spChg>
        <pc:spChg chg="add del mod">
          <ac:chgData name="Reed Kiely" userId="768be38e-2fb5-40ce-925d-bd8e9d9e3c31" providerId="ADAL" clId="{C01DD946-2566-4B9E-BB2E-E21213179EA2}" dt="2023-05-16T16:24:45.230" v="1852" actId="478"/>
          <ac:spMkLst>
            <pc:docMk/>
            <pc:sldMk cId="4212683403" sldId="2144327877"/>
            <ac:spMk id="6" creationId="{77286887-EAAD-AAD8-9B5F-514FF3CD98DF}"/>
          </ac:spMkLst>
        </pc:spChg>
        <pc:spChg chg="mod">
          <ac:chgData name="Reed Kiely" userId="768be38e-2fb5-40ce-925d-bd8e9d9e3c31" providerId="ADAL" clId="{C01DD946-2566-4B9E-BB2E-E21213179EA2}" dt="2023-05-16T16:25:07.373" v="1857" actId="12789"/>
          <ac:spMkLst>
            <pc:docMk/>
            <pc:sldMk cId="4212683403" sldId="2144327877"/>
            <ac:spMk id="7" creationId="{47C2C805-4308-9886-56D3-9EB5BCD97D00}"/>
          </ac:spMkLst>
        </pc:spChg>
        <pc:spChg chg="add del mod">
          <ac:chgData name="Reed Kiely" userId="768be38e-2fb5-40ce-925d-bd8e9d9e3c31" providerId="ADAL" clId="{C01DD946-2566-4B9E-BB2E-E21213179EA2}" dt="2023-05-16T14:49:20.916" v="1581" actId="478"/>
          <ac:spMkLst>
            <pc:docMk/>
            <pc:sldMk cId="4212683403" sldId="2144327877"/>
            <ac:spMk id="8" creationId="{6B8799C6-9DC3-7683-CF17-D39DF2EC0148}"/>
          </ac:spMkLst>
        </pc:spChg>
        <pc:spChg chg="mod">
          <ac:chgData name="Reed Kiely" userId="768be38e-2fb5-40ce-925d-bd8e9d9e3c31" providerId="ADAL" clId="{C01DD946-2566-4B9E-BB2E-E21213179EA2}" dt="2023-05-16T19:03:48.830" v="3485" actId="20577"/>
          <ac:spMkLst>
            <pc:docMk/>
            <pc:sldMk cId="4212683403" sldId="2144327877"/>
            <ac:spMk id="9" creationId="{348066F1-5946-304E-2953-6223BEAD0FA4}"/>
          </ac:spMkLst>
        </pc:spChg>
        <pc:spChg chg="del mod ord">
          <ac:chgData name="Reed Kiely" userId="768be38e-2fb5-40ce-925d-bd8e9d9e3c31" providerId="ADAL" clId="{C01DD946-2566-4B9E-BB2E-E21213179EA2}" dt="2023-05-16T16:24:39.857" v="1851" actId="478"/>
          <ac:spMkLst>
            <pc:docMk/>
            <pc:sldMk cId="4212683403" sldId="2144327877"/>
            <ac:spMk id="17" creationId="{3D74CADF-2668-41F3-A256-963B6C27230C}"/>
          </ac:spMkLst>
        </pc:spChg>
        <pc:spChg chg="mod">
          <ac:chgData name="Reed Kiely" userId="768be38e-2fb5-40ce-925d-bd8e9d9e3c31" providerId="ADAL" clId="{C01DD946-2566-4B9E-BB2E-E21213179EA2}" dt="2023-05-16T19:03:27.870" v="3478"/>
          <ac:spMkLst>
            <pc:docMk/>
            <pc:sldMk cId="4212683403" sldId="2144327877"/>
            <ac:spMk id="19" creationId="{2F88C82D-7CF0-438E-BB5E-A33A77D936B6}"/>
          </ac:spMkLst>
        </pc:spChg>
        <pc:spChg chg="mod">
          <ac:chgData name="Reed Kiely" userId="768be38e-2fb5-40ce-925d-bd8e9d9e3c31" providerId="ADAL" clId="{C01DD946-2566-4B9E-BB2E-E21213179EA2}" dt="2023-05-16T19:03:41.898" v="3479"/>
          <ac:spMkLst>
            <pc:docMk/>
            <pc:sldMk cId="4212683403" sldId="2144327877"/>
            <ac:spMk id="20" creationId="{B796AA46-05F7-4348-A8B5-A2211DF268D5}"/>
          </ac:spMkLst>
        </pc:spChg>
        <pc:spChg chg="mod">
          <ac:chgData name="Reed Kiely" userId="768be38e-2fb5-40ce-925d-bd8e9d9e3c31" providerId="ADAL" clId="{C01DD946-2566-4B9E-BB2E-E21213179EA2}" dt="2023-05-16T16:24:30.131" v="1848" actId="1076"/>
          <ac:spMkLst>
            <pc:docMk/>
            <pc:sldMk cId="4212683403" sldId="2144327877"/>
            <ac:spMk id="22" creationId="{9FC49F6C-5188-457F-BE6C-625753CA72DF}"/>
          </ac:spMkLst>
        </pc:spChg>
        <pc:spChg chg="mod">
          <ac:chgData name="Reed Kiely" userId="768be38e-2fb5-40ce-925d-bd8e9d9e3c31" providerId="ADAL" clId="{C01DD946-2566-4B9E-BB2E-E21213179EA2}" dt="2023-05-16T16:24:30.131" v="1848" actId="1076"/>
          <ac:spMkLst>
            <pc:docMk/>
            <pc:sldMk cId="4212683403" sldId="2144327877"/>
            <ac:spMk id="23" creationId="{7463450E-C761-4861-8D01-CDB4E291AF7B}"/>
          </ac:spMkLst>
        </pc:spChg>
        <pc:spChg chg="mod">
          <ac:chgData name="Reed Kiely" userId="768be38e-2fb5-40ce-925d-bd8e9d9e3c31" providerId="ADAL" clId="{C01DD946-2566-4B9E-BB2E-E21213179EA2}" dt="2023-05-16T16:24:30.131" v="1848" actId="1076"/>
          <ac:spMkLst>
            <pc:docMk/>
            <pc:sldMk cId="4212683403" sldId="2144327877"/>
            <ac:spMk id="24" creationId="{0FD4F9FF-9CE9-415E-823F-6DE0CB1EC38F}"/>
          </ac:spMkLst>
        </pc:spChg>
        <pc:spChg chg="mod">
          <ac:chgData name="Reed Kiely" userId="768be38e-2fb5-40ce-925d-bd8e9d9e3c31" providerId="ADAL" clId="{C01DD946-2566-4B9E-BB2E-E21213179EA2}" dt="2023-05-16T14:50:59.772" v="1606" actId="1035"/>
          <ac:spMkLst>
            <pc:docMk/>
            <pc:sldMk cId="4212683403" sldId="2144327877"/>
            <ac:spMk id="28" creationId="{B1090EA5-9E24-420F-B356-BFA5C7B32400}"/>
          </ac:spMkLst>
        </pc:spChg>
      </pc:sldChg>
      <pc:sldChg chg="addSp delSp modSp mod modCm">
        <pc:chgData name="Reed Kiely" userId="768be38e-2fb5-40ce-925d-bd8e9d9e3c31" providerId="ADAL" clId="{C01DD946-2566-4B9E-BB2E-E21213179EA2}" dt="2023-05-16T19:06:28.320" v="3640"/>
        <pc:sldMkLst>
          <pc:docMk/>
          <pc:sldMk cId="4129290295" sldId="2146845985"/>
        </pc:sldMkLst>
        <pc:spChg chg="add del mod">
          <ac:chgData name="Reed Kiely" userId="768be38e-2fb5-40ce-925d-bd8e9d9e3c31" providerId="ADAL" clId="{C01DD946-2566-4B9E-BB2E-E21213179EA2}" dt="2023-05-15T14:53:44.683" v="100" actId="478"/>
          <ac:spMkLst>
            <pc:docMk/>
            <pc:sldMk cId="4129290295" sldId="2146845985"/>
            <ac:spMk id="2" creationId="{9265C19D-9203-C4B1-003D-728FC7F1F253}"/>
          </ac:spMkLst>
        </pc:spChg>
        <pc:spChg chg="mod">
          <ac:chgData name="Reed Kiely" userId="768be38e-2fb5-40ce-925d-bd8e9d9e3c31" providerId="ADAL" clId="{C01DD946-2566-4B9E-BB2E-E21213179EA2}" dt="2023-05-15T14:53:43.068" v="99" actId="14100"/>
          <ac:spMkLst>
            <pc:docMk/>
            <pc:sldMk cId="4129290295" sldId="2146845985"/>
            <ac:spMk id="4" creationId="{1BF894CE-5EB9-4BB3-F6C7-477E37F6A6AA}"/>
          </ac:spMkLst>
        </pc:spChg>
        <pc:spChg chg="mod">
          <ac:chgData name="Reed Kiely" userId="768be38e-2fb5-40ce-925d-bd8e9d9e3c31" providerId="ADAL" clId="{C01DD946-2566-4B9E-BB2E-E21213179EA2}" dt="2023-05-16T15:39:36.857" v="1758" actId="403"/>
          <ac:spMkLst>
            <pc:docMk/>
            <pc:sldMk cId="4129290295" sldId="2146845985"/>
            <ac:spMk id="16" creationId="{4B33F46C-CBCC-F0BA-6D2B-97F34DA5B8EE}"/>
          </ac:spMkLst>
        </pc:spChg>
        <pc:spChg chg="del">
          <ac:chgData name="Reed Kiely" userId="768be38e-2fb5-40ce-925d-bd8e9d9e3c31" providerId="ADAL" clId="{C01DD946-2566-4B9E-BB2E-E21213179EA2}" dt="2023-05-15T14:51:50.570" v="55" actId="478"/>
          <ac:spMkLst>
            <pc:docMk/>
            <pc:sldMk cId="4129290295" sldId="2146845985"/>
            <ac:spMk id="45" creationId="{8B94A2B9-A8AF-4663-8E88-A9AB1A9670EE}"/>
          </ac:spMkLst>
        </pc:spChg>
        <pc:cxnChg chg="del">
          <ac:chgData name="Reed Kiely" userId="768be38e-2fb5-40ce-925d-bd8e9d9e3c31" providerId="ADAL" clId="{C01DD946-2566-4B9E-BB2E-E21213179EA2}" dt="2023-05-15T14:51:50.570" v="55" actId="478"/>
          <ac:cxnSpMkLst>
            <pc:docMk/>
            <pc:sldMk cId="4129290295" sldId="2146845985"/>
            <ac:cxnSpMk id="44" creationId="{24B6B5C1-1771-443C-C0FC-A45C7E0C6D08}"/>
          </ac:cxnSpMkLst>
        </pc:cxnChg>
        <pc:extLst>
          <p:ext xmlns:p="http://schemas.openxmlformats.org/presentationml/2006/main" uri="{D6D511B9-2390-475A-947B-AFAB55BFBCF1}">
            <pc226:cmChg xmlns:pc226="http://schemas.microsoft.com/office/powerpoint/2022/06/main/command" chg="">
              <pc226:chgData name="Reed Kiely" userId="768be38e-2fb5-40ce-925d-bd8e9d9e3c31" providerId="ADAL" clId="{C01DD946-2566-4B9E-BB2E-E21213179EA2}" dt="2023-05-16T19:06:28.320" v="3640"/>
              <pc2:cmMkLst xmlns:pc2="http://schemas.microsoft.com/office/powerpoint/2019/9/main/command">
                <pc:docMk/>
                <pc:sldMk cId="4129290295" sldId="2146845985"/>
                <pc2:cmMk id="{33F51DDE-5E75-4A35-AF48-681A6C633246}"/>
              </pc2:cmMkLst>
              <pc226:cmRplyChg chg="add">
                <pc226:chgData name="Reed Kiely" userId="768be38e-2fb5-40ce-925d-bd8e9d9e3c31" providerId="ADAL" clId="{C01DD946-2566-4B9E-BB2E-E21213179EA2}" dt="2023-05-16T19:06:28.320" v="3640"/>
                <pc2:cmRplyMkLst xmlns:pc2="http://schemas.microsoft.com/office/powerpoint/2019/9/main/command">
                  <pc:docMk/>
                  <pc:sldMk cId="4129290295" sldId="2146845985"/>
                  <pc2:cmMk id="{33F51DDE-5E75-4A35-AF48-681A6C633246}"/>
                  <pc2:cmRplyMk id="{3AA3DC09-0A3B-4F91-B075-8936883B5C49}"/>
                </pc2:cmRplyMkLst>
              </pc226:cmRplyChg>
            </pc226:cmChg>
          </p:ext>
        </pc:extLst>
      </pc:sldChg>
      <pc:sldChg chg="addSp delSp modSp add mod">
        <pc:chgData name="Reed Kiely" userId="768be38e-2fb5-40ce-925d-bd8e9d9e3c31" providerId="ADAL" clId="{C01DD946-2566-4B9E-BB2E-E21213179EA2}" dt="2023-05-16T14:54:00.671" v="1731" actId="478"/>
        <pc:sldMkLst>
          <pc:docMk/>
          <pc:sldMk cId="584106673" sldId="2146846039"/>
        </pc:sldMkLst>
        <pc:spChg chg="add del mod">
          <ac:chgData name="Reed Kiely" userId="768be38e-2fb5-40ce-925d-bd8e9d9e3c31" providerId="ADAL" clId="{C01DD946-2566-4B9E-BB2E-E21213179EA2}" dt="2023-05-16T14:54:00.671" v="1731" actId="478"/>
          <ac:spMkLst>
            <pc:docMk/>
            <pc:sldMk cId="584106673" sldId="2146846039"/>
            <ac:spMk id="2" creationId="{6701B1FB-FC4A-DF27-B939-A752DF412A87}"/>
          </ac:spMkLst>
        </pc:spChg>
        <pc:spChg chg="mod">
          <ac:chgData name="Reed Kiely" userId="768be38e-2fb5-40ce-925d-bd8e9d9e3c31" providerId="ADAL" clId="{C01DD946-2566-4B9E-BB2E-E21213179EA2}" dt="2023-05-15T15:27:37.721" v="137" actId="20577"/>
          <ac:spMkLst>
            <pc:docMk/>
            <pc:sldMk cId="584106673" sldId="2146846039"/>
            <ac:spMk id="7" creationId="{D1ED556F-26AC-9BB6-A59E-66BBC930C1BE}"/>
          </ac:spMkLst>
        </pc:spChg>
      </pc:sldChg>
      <pc:sldChg chg="addSp modSp mod">
        <pc:chgData name="Reed Kiely" userId="768be38e-2fb5-40ce-925d-bd8e9d9e3c31" providerId="ADAL" clId="{C01DD946-2566-4B9E-BB2E-E21213179EA2}" dt="2023-05-16T19:09:01.005" v="3775" actId="207"/>
        <pc:sldMkLst>
          <pc:docMk/>
          <pc:sldMk cId="600429393" sldId="2146846067"/>
        </pc:sldMkLst>
        <pc:spChg chg="add mod">
          <ac:chgData name="Reed Kiely" userId="768be38e-2fb5-40ce-925d-bd8e9d9e3c31" providerId="ADAL" clId="{C01DD946-2566-4B9E-BB2E-E21213179EA2}" dt="2023-05-16T19:09:01.005" v="3775" actId="207"/>
          <ac:spMkLst>
            <pc:docMk/>
            <pc:sldMk cId="600429393" sldId="2146846067"/>
            <ac:spMk id="3" creationId="{11B8C5A8-D87A-6B39-F37C-68133CEB75A7}"/>
          </ac:spMkLst>
        </pc:spChg>
      </pc:sldChg>
      <pc:sldChg chg="addSp delSp modSp mod">
        <pc:chgData name="Reed Kiely" userId="768be38e-2fb5-40ce-925d-bd8e9d9e3c31" providerId="ADAL" clId="{C01DD946-2566-4B9E-BB2E-E21213179EA2}" dt="2023-05-17T13:18:12.508" v="3837" actId="20577"/>
        <pc:sldMkLst>
          <pc:docMk/>
          <pc:sldMk cId="1012475926" sldId="2146846104"/>
        </pc:sldMkLst>
        <pc:spChg chg="add mod ord">
          <ac:chgData name="Reed Kiely" userId="768be38e-2fb5-40ce-925d-bd8e9d9e3c31" providerId="ADAL" clId="{C01DD946-2566-4B9E-BB2E-E21213179EA2}" dt="2023-05-15T14:53:02.609" v="80"/>
          <ac:spMkLst>
            <pc:docMk/>
            <pc:sldMk cId="1012475926" sldId="2146846104"/>
            <ac:spMk id="2" creationId="{241F1A4D-8625-1EF0-D667-750934737B0C}"/>
          </ac:spMkLst>
        </pc:spChg>
        <pc:spChg chg="mod">
          <ac:chgData name="Reed Kiely" userId="768be38e-2fb5-40ce-925d-bd8e9d9e3c31" providerId="ADAL" clId="{C01DD946-2566-4B9E-BB2E-E21213179EA2}" dt="2023-05-17T13:18:12.508" v="3837" actId="20577"/>
          <ac:spMkLst>
            <pc:docMk/>
            <pc:sldMk cId="1012475926" sldId="2146846104"/>
            <ac:spMk id="5" creationId="{9F2BD47A-FEBB-5A03-8F19-5D5E0224ECBE}"/>
          </ac:spMkLst>
        </pc:spChg>
        <pc:spChg chg="del mod">
          <ac:chgData name="Reed Kiely" userId="768be38e-2fb5-40ce-925d-bd8e9d9e3c31" providerId="ADAL" clId="{C01DD946-2566-4B9E-BB2E-E21213179EA2}" dt="2023-05-15T14:53:05.323" v="81" actId="478"/>
          <ac:spMkLst>
            <pc:docMk/>
            <pc:sldMk cId="1012475926" sldId="2146846104"/>
            <ac:spMk id="6" creationId="{3964F195-04E7-2E2C-3756-F96E84EC7365}"/>
          </ac:spMkLst>
        </pc:spChg>
        <pc:spChg chg="mod">
          <ac:chgData name="Reed Kiely" userId="768be38e-2fb5-40ce-925d-bd8e9d9e3c31" providerId="ADAL" clId="{C01DD946-2566-4B9E-BB2E-E21213179EA2}" dt="2023-05-17T13:17:10.697" v="3803" actId="20577"/>
          <ac:spMkLst>
            <pc:docMk/>
            <pc:sldMk cId="1012475926" sldId="2146846104"/>
            <ac:spMk id="15" creationId="{B22D92D1-8771-34E1-181D-12901AFD85EB}"/>
          </ac:spMkLst>
        </pc:spChg>
        <pc:spChg chg="del">
          <ac:chgData name="Reed Kiely" userId="768be38e-2fb5-40ce-925d-bd8e9d9e3c31" providerId="ADAL" clId="{C01DD946-2566-4B9E-BB2E-E21213179EA2}" dt="2023-05-15T14:51:43.394" v="49" actId="478"/>
          <ac:spMkLst>
            <pc:docMk/>
            <pc:sldMk cId="1012475926" sldId="2146846104"/>
            <ac:spMk id="16" creationId="{05E97179-18E6-9BFF-D0C8-F0F093A29B7D}"/>
          </ac:spMkLst>
        </pc:spChg>
        <pc:spChg chg="mod">
          <ac:chgData name="Reed Kiely" userId="768be38e-2fb5-40ce-925d-bd8e9d9e3c31" providerId="ADAL" clId="{C01DD946-2566-4B9E-BB2E-E21213179EA2}" dt="2023-05-17T13:17:22.649" v="3815" actId="313"/>
          <ac:spMkLst>
            <pc:docMk/>
            <pc:sldMk cId="1012475926" sldId="2146846104"/>
            <ac:spMk id="28" creationId="{F7D44A28-3BE9-4DC4-A9E5-8C1E66A9FB21}"/>
          </ac:spMkLst>
        </pc:spChg>
        <pc:cxnChg chg="del">
          <ac:chgData name="Reed Kiely" userId="768be38e-2fb5-40ce-925d-bd8e9d9e3c31" providerId="ADAL" clId="{C01DD946-2566-4B9E-BB2E-E21213179EA2}" dt="2023-05-15T14:51:43.394" v="49" actId="478"/>
          <ac:cxnSpMkLst>
            <pc:docMk/>
            <pc:sldMk cId="1012475926" sldId="2146846104"/>
            <ac:cxnSpMk id="13" creationId="{811259DF-AF98-043C-DE1E-37D3D56014A7}"/>
          </ac:cxnSpMkLst>
        </pc:cxnChg>
      </pc:sldChg>
      <pc:sldChg chg="addSp delSp modSp mod ord">
        <pc:chgData name="Reed Kiely" userId="768be38e-2fb5-40ce-925d-bd8e9d9e3c31" providerId="ADAL" clId="{C01DD946-2566-4B9E-BB2E-E21213179EA2}" dt="2023-05-16T19:04:54.759" v="3578" actId="20577"/>
        <pc:sldMkLst>
          <pc:docMk/>
          <pc:sldMk cId="1568093298" sldId="2146846107"/>
        </pc:sldMkLst>
        <pc:spChg chg="add del mod">
          <ac:chgData name="Reed Kiely" userId="768be38e-2fb5-40ce-925d-bd8e9d9e3c31" providerId="ADAL" clId="{C01DD946-2566-4B9E-BB2E-E21213179EA2}" dt="2023-05-15T14:52:47.670" v="74"/>
          <ac:spMkLst>
            <pc:docMk/>
            <pc:sldMk cId="1568093298" sldId="2146846107"/>
            <ac:spMk id="2" creationId="{74378F4B-6213-7BD5-9EDC-8A1BAF79A8AD}"/>
          </ac:spMkLst>
        </pc:spChg>
        <pc:spChg chg="add del mod">
          <ac:chgData name="Reed Kiely" userId="768be38e-2fb5-40ce-925d-bd8e9d9e3c31" providerId="ADAL" clId="{C01DD946-2566-4B9E-BB2E-E21213179EA2}" dt="2023-05-15T14:52:51.268" v="76"/>
          <ac:spMkLst>
            <pc:docMk/>
            <pc:sldMk cId="1568093298" sldId="2146846107"/>
            <ac:spMk id="3" creationId="{A36AF050-EB45-5F87-79FB-32683040BE55}"/>
          </ac:spMkLst>
        </pc:spChg>
        <pc:spChg chg="mod">
          <ac:chgData name="Reed Kiely" userId="768be38e-2fb5-40ce-925d-bd8e9d9e3c31" providerId="ADAL" clId="{C01DD946-2566-4B9E-BB2E-E21213179EA2}" dt="2023-05-16T19:04:54.759" v="3578" actId="20577"/>
          <ac:spMkLst>
            <pc:docMk/>
            <pc:sldMk cId="1568093298" sldId="2146846107"/>
            <ac:spMk id="6" creationId="{7D474A3B-FF39-623F-035D-D73A9BD72E54}"/>
          </ac:spMkLst>
        </pc:spChg>
        <pc:spChg chg="del">
          <ac:chgData name="Reed Kiely" userId="768be38e-2fb5-40ce-925d-bd8e9d9e3c31" providerId="ADAL" clId="{C01DD946-2566-4B9E-BB2E-E21213179EA2}" dt="2023-05-15T14:51:40.499" v="47" actId="478"/>
          <ac:spMkLst>
            <pc:docMk/>
            <pc:sldMk cId="1568093298" sldId="2146846107"/>
            <ac:spMk id="14" creationId="{F6C1EE81-9B81-DDAB-1BAD-B1DFC15EB56E}"/>
          </ac:spMkLst>
        </pc:spChg>
        <pc:cxnChg chg="del">
          <ac:chgData name="Reed Kiely" userId="768be38e-2fb5-40ce-925d-bd8e9d9e3c31" providerId="ADAL" clId="{C01DD946-2566-4B9E-BB2E-E21213179EA2}" dt="2023-05-15T14:51:41.929" v="48" actId="478"/>
          <ac:cxnSpMkLst>
            <pc:docMk/>
            <pc:sldMk cId="1568093298" sldId="2146846107"/>
            <ac:cxnSpMk id="12" creationId="{ED1DC6FF-9E3F-470D-90E3-FC6081AF1575}"/>
          </ac:cxnSpMkLst>
        </pc:cxnChg>
      </pc:sldChg>
      <pc:sldChg chg="addSp delSp modSp mod">
        <pc:chgData name="Reed Kiely" userId="768be38e-2fb5-40ce-925d-bd8e9d9e3c31" providerId="ADAL" clId="{C01DD946-2566-4B9E-BB2E-E21213179EA2}" dt="2023-05-24T15:10:25.545" v="3840" actId="478"/>
        <pc:sldMkLst>
          <pc:docMk/>
          <pc:sldMk cId="3276098293" sldId="2146846108"/>
        </pc:sldMkLst>
        <pc:spChg chg="mod">
          <ac:chgData name="Reed Kiely" userId="768be38e-2fb5-40ce-925d-bd8e9d9e3c31" providerId="ADAL" clId="{C01DD946-2566-4B9E-BB2E-E21213179EA2}" dt="2023-05-15T14:53:55.636" v="106" actId="14100"/>
          <ac:spMkLst>
            <pc:docMk/>
            <pc:sldMk cId="3276098293" sldId="2146846108"/>
            <ac:spMk id="4" creationId="{B7A62C51-E52F-D3BE-6499-002C4EA265D9}"/>
          </ac:spMkLst>
        </pc:spChg>
        <pc:spChg chg="add del mod">
          <ac:chgData name="Reed Kiely" userId="768be38e-2fb5-40ce-925d-bd8e9d9e3c31" providerId="ADAL" clId="{C01DD946-2566-4B9E-BB2E-E21213179EA2}" dt="2023-05-15T14:53:57.378" v="107" actId="478"/>
          <ac:spMkLst>
            <pc:docMk/>
            <pc:sldMk cId="3276098293" sldId="2146846108"/>
            <ac:spMk id="5" creationId="{A0D4626F-FABE-A3A2-53A8-387E25EF6BB3}"/>
          </ac:spMkLst>
        </pc:spChg>
        <pc:spChg chg="del">
          <ac:chgData name="Reed Kiely" userId="768be38e-2fb5-40ce-925d-bd8e9d9e3c31" providerId="ADAL" clId="{C01DD946-2566-4B9E-BB2E-E21213179EA2}" dt="2023-05-15T14:51:54.722" v="57" actId="478"/>
          <ac:spMkLst>
            <pc:docMk/>
            <pc:sldMk cId="3276098293" sldId="2146846108"/>
            <ac:spMk id="14" creationId="{5FA840FB-ED7E-F860-768D-20ECAEB1862D}"/>
          </ac:spMkLst>
        </pc:spChg>
        <pc:picChg chg="del mod">
          <ac:chgData name="Reed Kiely" userId="768be38e-2fb5-40ce-925d-bd8e9d9e3c31" providerId="ADAL" clId="{C01DD946-2566-4B9E-BB2E-E21213179EA2}" dt="2023-05-24T15:10:25.545" v="3840" actId="478"/>
          <ac:picMkLst>
            <pc:docMk/>
            <pc:sldMk cId="3276098293" sldId="2146846108"/>
            <ac:picMk id="12" creationId="{2D19413A-AE58-E5EF-EBAC-86420309A566}"/>
          </ac:picMkLst>
        </pc:picChg>
        <pc:cxnChg chg="del">
          <ac:chgData name="Reed Kiely" userId="768be38e-2fb5-40ce-925d-bd8e9d9e3c31" providerId="ADAL" clId="{C01DD946-2566-4B9E-BB2E-E21213179EA2}" dt="2023-05-15T14:51:54.722" v="57" actId="478"/>
          <ac:cxnSpMkLst>
            <pc:docMk/>
            <pc:sldMk cId="3276098293" sldId="2146846108"/>
            <ac:cxnSpMk id="2" creationId="{AAA85AB8-D644-C2B0-267A-AB1172033402}"/>
          </ac:cxnSpMkLst>
        </pc:cxnChg>
      </pc:sldChg>
      <pc:sldChg chg="delSp modSp mod">
        <pc:chgData name="Reed Kiely" userId="768be38e-2fb5-40ce-925d-bd8e9d9e3c31" providerId="ADAL" clId="{C01DD946-2566-4B9E-BB2E-E21213179EA2}" dt="2023-05-15T14:52:13.309" v="65" actId="14100"/>
        <pc:sldMkLst>
          <pc:docMk/>
          <pc:sldMk cId="909290646" sldId="2146846154"/>
        </pc:sldMkLst>
        <pc:spChg chg="del">
          <ac:chgData name="Reed Kiely" userId="768be38e-2fb5-40ce-925d-bd8e9d9e3c31" providerId="ADAL" clId="{C01DD946-2566-4B9E-BB2E-E21213179EA2}" dt="2023-05-15T14:51:34.109" v="45" actId="478"/>
          <ac:spMkLst>
            <pc:docMk/>
            <pc:sldMk cId="909290646" sldId="2146846154"/>
            <ac:spMk id="4" creationId="{8C44132B-3C00-2821-D8E3-211A3D0F36DD}"/>
          </ac:spMkLst>
        </pc:spChg>
        <pc:spChg chg="mod">
          <ac:chgData name="Reed Kiely" userId="768be38e-2fb5-40ce-925d-bd8e9d9e3c31" providerId="ADAL" clId="{C01DD946-2566-4B9E-BB2E-E21213179EA2}" dt="2023-05-15T14:52:13.309" v="65" actId="14100"/>
          <ac:spMkLst>
            <pc:docMk/>
            <pc:sldMk cId="909290646" sldId="2146846154"/>
            <ac:spMk id="5" creationId="{18185127-0358-A488-0D67-4499A3A89648}"/>
          </ac:spMkLst>
        </pc:spChg>
        <pc:cxnChg chg="del">
          <ac:chgData name="Reed Kiely" userId="768be38e-2fb5-40ce-925d-bd8e9d9e3c31" providerId="ADAL" clId="{C01DD946-2566-4B9E-BB2E-E21213179EA2}" dt="2023-05-15T14:51:34.109" v="45" actId="478"/>
          <ac:cxnSpMkLst>
            <pc:docMk/>
            <pc:sldMk cId="909290646" sldId="2146846154"/>
            <ac:cxnSpMk id="3" creationId="{627728DC-8548-F225-F1D2-AE1B01AC1DDC}"/>
          </ac:cxnSpMkLst>
        </pc:cxnChg>
      </pc:sldChg>
      <pc:sldChg chg="addSp delSp modSp mod">
        <pc:chgData name="Reed Kiely" userId="768be38e-2fb5-40ce-925d-bd8e9d9e3c31" providerId="ADAL" clId="{C01DD946-2566-4B9E-BB2E-E21213179EA2}" dt="2023-05-15T14:52:45.595" v="72" actId="478"/>
        <pc:sldMkLst>
          <pc:docMk/>
          <pc:sldMk cId="1821278828" sldId="2146846161"/>
        </pc:sldMkLst>
        <pc:spChg chg="mod">
          <ac:chgData name="Reed Kiely" userId="768be38e-2fb5-40ce-925d-bd8e9d9e3c31" providerId="ADAL" clId="{C01DD946-2566-4B9E-BB2E-E21213179EA2}" dt="2023-05-15T14:52:39.790" v="70" actId="14100"/>
          <ac:spMkLst>
            <pc:docMk/>
            <pc:sldMk cId="1821278828" sldId="2146846161"/>
            <ac:spMk id="3" creationId="{F57F94EE-C127-B3A2-58A2-414564F64322}"/>
          </ac:spMkLst>
        </pc:spChg>
        <pc:spChg chg="add del mod">
          <ac:chgData name="Reed Kiely" userId="768be38e-2fb5-40ce-925d-bd8e9d9e3c31" providerId="ADAL" clId="{C01DD946-2566-4B9E-BB2E-E21213179EA2}" dt="2023-05-15T14:52:45.595" v="72" actId="478"/>
          <ac:spMkLst>
            <pc:docMk/>
            <pc:sldMk cId="1821278828" sldId="2146846161"/>
            <ac:spMk id="5" creationId="{DBFD0B27-DA47-0331-D40E-5780F393874F}"/>
          </ac:spMkLst>
        </pc:spChg>
        <pc:spChg chg="mod ord">
          <ac:chgData name="Reed Kiely" userId="768be38e-2fb5-40ce-925d-bd8e9d9e3c31" providerId="ADAL" clId="{C01DD946-2566-4B9E-BB2E-E21213179EA2}" dt="2023-05-15T14:52:42.415" v="71" actId="167"/>
          <ac:spMkLst>
            <pc:docMk/>
            <pc:sldMk cId="1821278828" sldId="2146846161"/>
            <ac:spMk id="12" creationId="{5AACEA5A-9217-7894-FE1D-77AB0BF162C3}"/>
          </ac:spMkLst>
        </pc:spChg>
        <pc:spChg chg="del">
          <ac:chgData name="Reed Kiely" userId="768be38e-2fb5-40ce-925d-bd8e9d9e3c31" providerId="ADAL" clId="{C01DD946-2566-4B9E-BB2E-E21213179EA2}" dt="2023-05-15T14:51:38.795" v="46" actId="478"/>
          <ac:spMkLst>
            <pc:docMk/>
            <pc:sldMk cId="1821278828" sldId="2146846161"/>
            <ac:spMk id="14" creationId="{471E07E6-1445-8C73-2E0D-5E1D7870B401}"/>
          </ac:spMkLst>
        </pc:spChg>
        <pc:cxnChg chg="del">
          <ac:chgData name="Reed Kiely" userId="768be38e-2fb5-40ce-925d-bd8e9d9e3c31" providerId="ADAL" clId="{C01DD946-2566-4B9E-BB2E-E21213179EA2}" dt="2023-05-15T14:51:38.795" v="46" actId="478"/>
          <ac:cxnSpMkLst>
            <pc:docMk/>
            <pc:sldMk cId="1821278828" sldId="2146846161"/>
            <ac:cxnSpMk id="13" creationId="{3A2F5923-0ABD-8E32-A4A8-D74023F29696}"/>
          </ac:cxnSpMkLst>
        </pc:cxnChg>
      </pc:sldChg>
      <pc:sldChg chg="addSp delSp modSp mod addCm modCm">
        <pc:chgData name="Reed Kiely" userId="768be38e-2fb5-40ce-925d-bd8e9d9e3c31" providerId="ADAL" clId="{C01DD946-2566-4B9E-BB2E-E21213179EA2}" dt="2023-05-16T14:48:58.922" v="1578" actId="14100"/>
        <pc:sldMkLst>
          <pc:docMk/>
          <pc:sldMk cId="817185893" sldId="2146846164"/>
        </pc:sldMkLst>
        <pc:spChg chg="mod">
          <ac:chgData name="Reed Kiely" userId="768be38e-2fb5-40ce-925d-bd8e9d9e3c31" providerId="ADAL" clId="{C01DD946-2566-4B9E-BB2E-E21213179EA2}" dt="2023-05-16T14:47:04.636" v="1561" actId="20577"/>
          <ac:spMkLst>
            <pc:docMk/>
            <pc:sldMk cId="817185893" sldId="2146846164"/>
            <ac:spMk id="4" creationId="{54608453-FCAA-A7CE-9E01-61E6C87815FF}"/>
          </ac:spMkLst>
        </pc:spChg>
        <pc:spChg chg="add del mod">
          <ac:chgData name="Reed Kiely" userId="768be38e-2fb5-40ce-925d-bd8e9d9e3c31" providerId="ADAL" clId="{C01DD946-2566-4B9E-BB2E-E21213179EA2}" dt="2023-05-16T14:47:34.611" v="1562" actId="478"/>
          <ac:spMkLst>
            <pc:docMk/>
            <pc:sldMk cId="817185893" sldId="2146846164"/>
            <ac:spMk id="5" creationId="{F014D904-49DF-E9F9-A61B-ECDEEC73BD6A}"/>
          </ac:spMkLst>
        </pc:spChg>
        <pc:spChg chg="del mod">
          <ac:chgData name="Reed Kiely" userId="768be38e-2fb5-40ce-925d-bd8e9d9e3c31" providerId="ADAL" clId="{C01DD946-2566-4B9E-BB2E-E21213179EA2}" dt="2023-05-16T14:47:39.020" v="1563" actId="478"/>
          <ac:spMkLst>
            <pc:docMk/>
            <pc:sldMk cId="817185893" sldId="2146846164"/>
            <ac:spMk id="6" creationId="{E8EE3C0E-D625-60A3-A6CE-917321498F38}"/>
          </ac:spMkLst>
        </pc:spChg>
        <pc:picChg chg="del">
          <ac:chgData name="Reed Kiely" userId="768be38e-2fb5-40ce-925d-bd8e9d9e3c31" providerId="ADAL" clId="{C01DD946-2566-4B9E-BB2E-E21213179EA2}" dt="2023-05-16T14:48:26.284" v="1564" actId="478"/>
          <ac:picMkLst>
            <pc:docMk/>
            <pc:sldMk cId="817185893" sldId="2146846164"/>
            <ac:picMk id="9" creationId="{E092FA56-73AD-E16A-129A-0A2F2FB21636}"/>
          </ac:picMkLst>
        </pc:picChg>
        <pc:picChg chg="add mod ord modCrop">
          <ac:chgData name="Reed Kiely" userId="768be38e-2fb5-40ce-925d-bd8e9d9e3c31" providerId="ADAL" clId="{C01DD946-2566-4B9E-BB2E-E21213179EA2}" dt="2023-05-16T14:48:58.922" v="1578" actId="14100"/>
          <ac:picMkLst>
            <pc:docMk/>
            <pc:sldMk cId="817185893" sldId="2146846164"/>
            <ac:picMk id="11" creationId="{C7E27242-CB80-2769-8E45-5C57E1D87A9C}"/>
          </ac:picMkLst>
        </pc:picChg>
        <pc:extLst>
          <p:ext xmlns:p="http://schemas.openxmlformats.org/presentationml/2006/main" uri="{D6D511B9-2390-475A-947B-AFAB55BFBCF1}">
            <pc226:cmChg xmlns:pc226="http://schemas.microsoft.com/office/powerpoint/2022/06/main/command" chg="mod">
              <pc226:chgData name="Reed Kiely" userId="768be38e-2fb5-40ce-925d-bd8e9d9e3c31" providerId="ADAL" clId="{C01DD946-2566-4B9E-BB2E-E21213179EA2}" dt="2023-05-16T14:47:04.636" v="1561" actId="20577"/>
              <pc2:cmMkLst xmlns:pc2="http://schemas.microsoft.com/office/powerpoint/2019/9/main/command">
                <pc:docMk/>
                <pc:sldMk cId="817185893" sldId="2146846164"/>
                <pc2:cmMk id="{0CEDB539-0318-4075-9407-995C5797248E}"/>
              </pc2:cmMkLst>
            </pc226:cmChg>
            <pc226:cmChg xmlns:pc226="http://schemas.microsoft.com/office/powerpoint/2022/06/main/command" chg="add">
              <pc226:chgData name="Reed Kiely" userId="768be38e-2fb5-40ce-925d-bd8e9d9e3c31" providerId="ADAL" clId="{C01DD946-2566-4B9E-BB2E-E21213179EA2}" dt="2023-05-16T14:46:56.928" v="1542"/>
              <pc2:cmMkLst xmlns:pc2="http://schemas.microsoft.com/office/powerpoint/2019/9/main/command">
                <pc:docMk/>
                <pc:sldMk cId="817185893" sldId="2146846164"/>
                <pc2:cmMk id="{7028B981-B280-4DB6-AA9C-32113C46E7D3}"/>
              </pc2:cmMkLst>
            </pc226:cmChg>
          </p:ext>
        </pc:extLst>
      </pc:sldChg>
      <pc:sldChg chg="addSp modSp del mod">
        <pc:chgData name="Reed Kiely" userId="768be38e-2fb5-40ce-925d-bd8e9d9e3c31" providerId="ADAL" clId="{C01DD946-2566-4B9E-BB2E-E21213179EA2}" dt="2023-05-16T16:25:22.894" v="1859" actId="47"/>
        <pc:sldMkLst>
          <pc:docMk/>
          <pc:sldMk cId="4054206998" sldId="2146846165"/>
        </pc:sldMkLst>
        <pc:spChg chg="add mod">
          <ac:chgData name="Reed Kiely" userId="768be38e-2fb5-40ce-925d-bd8e9d9e3c31" providerId="ADAL" clId="{C01DD946-2566-4B9E-BB2E-E21213179EA2}" dt="2023-05-15T21:23:27.787" v="1219" actId="1076"/>
          <ac:spMkLst>
            <pc:docMk/>
            <pc:sldMk cId="4054206998" sldId="2146846165"/>
            <ac:spMk id="2" creationId="{7E0EF10B-CD76-19AC-9818-E69F22628E11}"/>
          </ac:spMkLst>
        </pc:spChg>
        <pc:spChg chg="mod">
          <ac:chgData name="Reed Kiely" userId="768be38e-2fb5-40ce-925d-bd8e9d9e3c31" providerId="ADAL" clId="{C01DD946-2566-4B9E-BB2E-E21213179EA2}" dt="2023-05-15T21:22:42.844" v="1195" actId="1076"/>
          <ac:spMkLst>
            <pc:docMk/>
            <pc:sldMk cId="4054206998" sldId="2146846165"/>
            <ac:spMk id="3" creationId="{5C8A9537-1C14-45F7-E706-CCD826C4C4EA}"/>
          </ac:spMkLst>
        </pc:spChg>
      </pc:sldChg>
      <pc:sldChg chg="addSp delSp modSp mod">
        <pc:chgData name="Reed Kiely" userId="768be38e-2fb5-40ce-925d-bd8e9d9e3c31" providerId="ADAL" clId="{C01DD946-2566-4B9E-BB2E-E21213179EA2}" dt="2023-05-15T14:53:15.923" v="85" actId="478"/>
        <pc:sldMkLst>
          <pc:docMk/>
          <pc:sldMk cId="3360496983" sldId="2146846167"/>
        </pc:sldMkLst>
        <pc:spChg chg="add del mod">
          <ac:chgData name="Reed Kiely" userId="768be38e-2fb5-40ce-925d-bd8e9d9e3c31" providerId="ADAL" clId="{C01DD946-2566-4B9E-BB2E-E21213179EA2}" dt="2023-05-15T14:53:15.923" v="85" actId="478"/>
          <ac:spMkLst>
            <pc:docMk/>
            <pc:sldMk cId="3360496983" sldId="2146846167"/>
            <ac:spMk id="3" creationId="{08935403-9514-BE17-6019-48BEC399CF4F}"/>
          </ac:spMkLst>
        </pc:spChg>
        <pc:spChg chg="mod">
          <ac:chgData name="Reed Kiely" userId="768be38e-2fb5-40ce-925d-bd8e9d9e3c31" providerId="ADAL" clId="{C01DD946-2566-4B9E-BB2E-E21213179EA2}" dt="2023-05-15T14:53:13.709" v="84" actId="14100"/>
          <ac:spMkLst>
            <pc:docMk/>
            <pc:sldMk cId="3360496983" sldId="2146846167"/>
            <ac:spMk id="4" creationId="{6E85DCD8-ADC9-0729-CA1E-5195BF7FCE58}"/>
          </ac:spMkLst>
        </pc:spChg>
        <pc:spChg chg="del">
          <ac:chgData name="Reed Kiely" userId="768be38e-2fb5-40ce-925d-bd8e9d9e3c31" providerId="ADAL" clId="{C01DD946-2566-4B9E-BB2E-E21213179EA2}" dt="2023-05-15T14:51:44.730" v="50" actId="478"/>
          <ac:spMkLst>
            <pc:docMk/>
            <pc:sldMk cId="3360496983" sldId="2146846167"/>
            <ac:spMk id="14" creationId="{C79D0801-6D75-44D1-4278-A469597AA502}"/>
          </ac:spMkLst>
        </pc:spChg>
        <pc:spChg chg="mod">
          <ac:chgData name="Reed Kiely" userId="768be38e-2fb5-40ce-925d-bd8e9d9e3c31" providerId="ADAL" clId="{C01DD946-2566-4B9E-BB2E-E21213179EA2}" dt="2023-05-15T14:53:13.709" v="84" actId="14100"/>
          <ac:spMkLst>
            <pc:docMk/>
            <pc:sldMk cId="3360496983" sldId="2146846167"/>
            <ac:spMk id="15" creationId="{B175DAAE-AA57-D026-3531-4E69EA19AE10}"/>
          </ac:spMkLst>
        </pc:spChg>
        <pc:cxnChg chg="del">
          <ac:chgData name="Reed Kiely" userId="768be38e-2fb5-40ce-925d-bd8e9d9e3c31" providerId="ADAL" clId="{C01DD946-2566-4B9E-BB2E-E21213179EA2}" dt="2023-05-15T14:51:44.730" v="50" actId="478"/>
          <ac:cxnSpMkLst>
            <pc:docMk/>
            <pc:sldMk cId="3360496983" sldId="2146846167"/>
            <ac:cxnSpMk id="12" creationId="{5684EA13-EEF3-0D52-C94A-05D1F0BBDFB6}"/>
          </ac:cxnSpMkLst>
        </pc:cxnChg>
      </pc:sldChg>
      <pc:sldChg chg="addSp delSp modSp mod">
        <pc:chgData name="Reed Kiely" userId="768be38e-2fb5-40ce-925d-bd8e9d9e3c31" providerId="ADAL" clId="{C01DD946-2566-4B9E-BB2E-E21213179EA2}" dt="2023-05-15T14:53:25.611" v="91" actId="478"/>
        <pc:sldMkLst>
          <pc:docMk/>
          <pc:sldMk cId="2493013969" sldId="2146846169"/>
        </pc:sldMkLst>
        <pc:spChg chg="add del mod">
          <ac:chgData name="Reed Kiely" userId="768be38e-2fb5-40ce-925d-bd8e9d9e3c31" providerId="ADAL" clId="{C01DD946-2566-4B9E-BB2E-E21213179EA2}" dt="2023-05-15T14:53:25.611" v="91" actId="478"/>
          <ac:spMkLst>
            <pc:docMk/>
            <pc:sldMk cId="2493013969" sldId="2146846169"/>
            <ac:spMk id="2" creationId="{9D242970-01B1-F198-CD60-AF67922F8A17}"/>
          </ac:spMkLst>
        </pc:spChg>
        <pc:spChg chg="mod">
          <ac:chgData name="Reed Kiely" userId="768be38e-2fb5-40ce-925d-bd8e9d9e3c31" providerId="ADAL" clId="{C01DD946-2566-4B9E-BB2E-E21213179EA2}" dt="2023-05-15T14:53:24.092" v="90" actId="14100"/>
          <ac:spMkLst>
            <pc:docMk/>
            <pc:sldMk cId="2493013969" sldId="2146846169"/>
            <ac:spMk id="5" creationId="{365110E7-D17E-D454-F3D0-7715BB3E9635}"/>
          </ac:spMkLst>
        </pc:spChg>
        <pc:spChg chg="del">
          <ac:chgData name="Reed Kiely" userId="768be38e-2fb5-40ce-925d-bd8e9d9e3c31" providerId="ADAL" clId="{C01DD946-2566-4B9E-BB2E-E21213179EA2}" dt="2023-05-15T14:51:47.306" v="52" actId="478"/>
          <ac:spMkLst>
            <pc:docMk/>
            <pc:sldMk cId="2493013969" sldId="2146846169"/>
            <ac:spMk id="15" creationId="{2799C34F-3139-0575-0C00-5FD583E5F8D4}"/>
          </ac:spMkLst>
        </pc:spChg>
        <pc:cxnChg chg="del">
          <ac:chgData name="Reed Kiely" userId="768be38e-2fb5-40ce-925d-bd8e9d9e3c31" providerId="ADAL" clId="{C01DD946-2566-4B9E-BB2E-E21213179EA2}" dt="2023-05-15T14:51:47.306" v="52" actId="478"/>
          <ac:cxnSpMkLst>
            <pc:docMk/>
            <pc:sldMk cId="2493013969" sldId="2146846169"/>
            <ac:cxnSpMk id="14" creationId="{78EEC019-C2F2-FC36-1C8F-51BFF360B3B3}"/>
          </ac:cxnSpMkLst>
        </pc:cxnChg>
      </pc:sldChg>
      <pc:sldChg chg="addSp delSp modSp mod">
        <pc:chgData name="Reed Kiely" userId="768be38e-2fb5-40ce-925d-bd8e9d9e3c31" providerId="ADAL" clId="{C01DD946-2566-4B9E-BB2E-E21213179EA2}" dt="2023-05-16T19:05:51.562" v="3581" actId="403"/>
        <pc:sldMkLst>
          <pc:docMk/>
          <pc:sldMk cId="3830422962" sldId="2146846171"/>
        </pc:sldMkLst>
        <pc:spChg chg="add del mod">
          <ac:chgData name="Reed Kiely" userId="768be38e-2fb5-40ce-925d-bd8e9d9e3c31" providerId="ADAL" clId="{C01DD946-2566-4B9E-BB2E-E21213179EA2}" dt="2023-05-15T14:53:21.100" v="88" actId="478"/>
          <ac:spMkLst>
            <pc:docMk/>
            <pc:sldMk cId="3830422962" sldId="2146846171"/>
            <ac:spMk id="2" creationId="{C8C5AA00-F8BA-7DF3-F7C8-1CCC2A5D71D4}"/>
          </ac:spMkLst>
        </pc:spChg>
        <pc:spChg chg="mod">
          <ac:chgData name="Reed Kiely" userId="768be38e-2fb5-40ce-925d-bd8e9d9e3c31" providerId="ADAL" clId="{C01DD946-2566-4B9E-BB2E-E21213179EA2}" dt="2023-05-15T14:53:18.871" v="87" actId="14100"/>
          <ac:spMkLst>
            <pc:docMk/>
            <pc:sldMk cId="3830422962" sldId="2146846171"/>
            <ac:spMk id="4" creationId="{6AAB8A40-5933-33E9-7DDC-6862DB13CF7F}"/>
          </ac:spMkLst>
        </pc:spChg>
        <pc:spChg chg="mod">
          <ac:chgData name="Reed Kiely" userId="768be38e-2fb5-40ce-925d-bd8e9d9e3c31" providerId="ADAL" clId="{C01DD946-2566-4B9E-BB2E-E21213179EA2}" dt="2023-05-16T19:05:47.383" v="3579" actId="403"/>
          <ac:spMkLst>
            <pc:docMk/>
            <pc:sldMk cId="3830422962" sldId="2146846171"/>
            <ac:spMk id="7" creationId="{AE14427F-3AB8-590A-98B5-6FC5FBA7B618}"/>
          </ac:spMkLst>
        </pc:spChg>
        <pc:spChg chg="del">
          <ac:chgData name="Reed Kiely" userId="768be38e-2fb5-40ce-925d-bd8e9d9e3c31" providerId="ADAL" clId="{C01DD946-2566-4B9E-BB2E-E21213179EA2}" dt="2023-05-15T14:51:46.035" v="51" actId="478"/>
          <ac:spMkLst>
            <pc:docMk/>
            <pc:sldMk cId="3830422962" sldId="2146846171"/>
            <ac:spMk id="12" creationId="{95B85CD0-E516-30C6-47BD-597B1F11098D}"/>
          </ac:spMkLst>
        </pc:spChg>
        <pc:graphicFrameChg chg="mod">
          <ac:chgData name="Reed Kiely" userId="768be38e-2fb5-40ce-925d-bd8e9d9e3c31" providerId="ADAL" clId="{C01DD946-2566-4B9E-BB2E-E21213179EA2}" dt="2023-05-16T19:05:51.562" v="3581" actId="403"/>
          <ac:graphicFrameMkLst>
            <pc:docMk/>
            <pc:sldMk cId="3830422962" sldId="2146846171"/>
            <ac:graphicFrameMk id="6" creationId="{EE31A856-AC0B-BB0F-9FEF-09535461D8AD}"/>
          </ac:graphicFrameMkLst>
        </pc:graphicFrameChg>
        <pc:cxnChg chg="del">
          <ac:chgData name="Reed Kiely" userId="768be38e-2fb5-40ce-925d-bd8e9d9e3c31" providerId="ADAL" clId="{C01DD946-2566-4B9E-BB2E-E21213179EA2}" dt="2023-05-15T14:51:46.035" v="51" actId="478"/>
          <ac:cxnSpMkLst>
            <pc:docMk/>
            <pc:sldMk cId="3830422962" sldId="2146846171"/>
            <ac:cxnSpMk id="5" creationId="{38D65AFC-3A4B-C9A8-0E32-929B9EEC8569}"/>
          </ac:cxnSpMkLst>
        </pc:cxnChg>
      </pc:sldChg>
      <pc:sldChg chg="addSp delSp modSp mod">
        <pc:chgData name="Reed Kiely" userId="768be38e-2fb5-40ce-925d-bd8e9d9e3c31" providerId="ADAL" clId="{C01DD946-2566-4B9E-BB2E-E21213179EA2}" dt="2023-05-16T15:39:13.857" v="1755" actId="403"/>
        <pc:sldMkLst>
          <pc:docMk/>
          <pc:sldMk cId="2199883224" sldId="2146846172"/>
        </pc:sldMkLst>
        <pc:spChg chg="add del mod">
          <ac:chgData name="Reed Kiely" userId="768be38e-2fb5-40ce-925d-bd8e9d9e3c31" providerId="ADAL" clId="{C01DD946-2566-4B9E-BB2E-E21213179EA2}" dt="2023-05-15T14:53:52.029" v="104" actId="478"/>
          <ac:spMkLst>
            <pc:docMk/>
            <pc:sldMk cId="2199883224" sldId="2146846172"/>
            <ac:spMk id="2" creationId="{E575BAFB-2B20-94A1-8B69-32F9251B2B96}"/>
          </ac:spMkLst>
        </pc:spChg>
        <pc:spChg chg="mod">
          <ac:chgData name="Reed Kiely" userId="768be38e-2fb5-40ce-925d-bd8e9d9e3c31" providerId="ADAL" clId="{C01DD946-2566-4B9E-BB2E-E21213179EA2}" dt="2023-05-15T14:53:48.274" v="102" actId="14100"/>
          <ac:spMkLst>
            <pc:docMk/>
            <pc:sldMk cId="2199883224" sldId="2146846172"/>
            <ac:spMk id="4" creationId="{1BF894CE-5EB9-4BB3-F6C7-477E37F6A6AA}"/>
          </ac:spMkLst>
        </pc:spChg>
        <pc:spChg chg="mod">
          <ac:chgData name="Reed Kiely" userId="768be38e-2fb5-40ce-925d-bd8e9d9e3c31" providerId="ADAL" clId="{C01DD946-2566-4B9E-BB2E-E21213179EA2}" dt="2023-05-16T15:39:13.857" v="1755" actId="403"/>
          <ac:spMkLst>
            <pc:docMk/>
            <pc:sldMk cId="2199883224" sldId="2146846172"/>
            <ac:spMk id="16" creationId="{4B33F46C-CBCC-F0BA-6D2B-97F34DA5B8EE}"/>
          </ac:spMkLst>
        </pc:spChg>
        <pc:spChg chg="del">
          <ac:chgData name="Reed Kiely" userId="768be38e-2fb5-40ce-925d-bd8e9d9e3c31" providerId="ADAL" clId="{C01DD946-2566-4B9E-BB2E-E21213179EA2}" dt="2023-05-15T14:51:51.851" v="56" actId="478"/>
          <ac:spMkLst>
            <pc:docMk/>
            <pc:sldMk cId="2199883224" sldId="2146846172"/>
            <ac:spMk id="40" creationId="{9534413D-0C90-ABF1-685B-21412ACE12DC}"/>
          </ac:spMkLst>
        </pc:spChg>
        <pc:spChg chg="mod">
          <ac:chgData name="Reed Kiely" userId="768be38e-2fb5-40ce-925d-bd8e9d9e3c31" providerId="ADAL" clId="{C01DD946-2566-4B9E-BB2E-E21213179EA2}" dt="2023-05-15T14:53:50.453" v="103" actId="14100"/>
          <ac:spMkLst>
            <pc:docMk/>
            <pc:sldMk cId="2199883224" sldId="2146846172"/>
            <ac:spMk id="41" creationId="{FD03DBDE-9B37-1B64-54D8-4A8F6D867443}"/>
          </ac:spMkLst>
        </pc:spChg>
        <pc:cxnChg chg="del">
          <ac:chgData name="Reed Kiely" userId="768be38e-2fb5-40ce-925d-bd8e9d9e3c31" providerId="ADAL" clId="{C01DD946-2566-4B9E-BB2E-E21213179EA2}" dt="2023-05-15T14:51:51.851" v="56" actId="478"/>
          <ac:cxnSpMkLst>
            <pc:docMk/>
            <pc:sldMk cId="2199883224" sldId="2146846172"/>
            <ac:cxnSpMk id="39" creationId="{FCBC1ED1-B4DB-B157-CD3D-C45A436DD3FC}"/>
          </ac:cxnSpMkLst>
        </pc:cxnChg>
      </pc:sldChg>
      <pc:sldChg chg="addSp delSp modSp mod">
        <pc:chgData name="Reed Kiely" userId="768be38e-2fb5-40ce-925d-bd8e9d9e3c31" providerId="ADAL" clId="{C01DD946-2566-4B9E-BB2E-E21213179EA2}" dt="2023-05-16T17:10:12.692" v="2710" actId="20577"/>
        <pc:sldMkLst>
          <pc:docMk/>
          <pc:sldMk cId="2591457080" sldId="2146846174"/>
        </pc:sldMkLst>
        <pc:spChg chg="add mod">
          <ac:chgData name="Reed Kiely" userId="768be38e-2fb5-40ce-925d-bd8e9d9e3c31" providerId="ADAL" clId="{C01DD946-2566-4B9E-BB2E-E21213179EA2}" dt="2023-05-16T17:10:12.692" v="2710" actId="20577"/>
          <ac:spMkLst>
            <pc:docMk/>
            <pc:sldMk cId="2591457080" sldId="2146846174"/>
            <ac:spMk id="2" creationId="{ABCDC684-2EE9-6DF9-32CB-AB8EB4E3F105}"/>
          </ac:spMkLst>
        </pc:spChg>
        <pc:spChg chg="mod">
          <ac:chgData name="Reed Kiely" userId="768be38e-2fb5-40ce-925d-bd8e9d9e3c31" providerId="ADAL" clId="{C01DD946-2566-4B9E-BB2E-E21213179EA2}" dt="2023-05-16T17:08:11.233" v="2538" actId="208"/>
          <ac:spMkLst>
            <pc:docMk/>
            <pc:sldMk cId="2591457080" sldId="2146846174"/>
            <ac:spMk id="3" creationId="{AA85AAD7-F632-6C6B-5A05-8C1A18293D9A}"/>
          </ac:spMkLst>
        </pc:spChg>
        <pc:spChg chg="mod">
          <ac:chgData name="Reed Kiely" userId="768be38e-2fb5-40ce-925d-bd8e9d9e3c31" providerId="ADAL" clId="{C01DD946-2566-4B9E-BB2E-E21213179EA2}" dt="2023-05-16T17:03:17.399" v="2364" actId="14100"/>
          <ac:spMkLst>
            <pc:docMk/>
            <pc:sldMk cId="2591457080" sldId="2146846174"/>
            <ac:spMk id="4" creationId="{D92C8A31-DCD8-3A64-CBD7-0E7D18E54B9A}"/>
          </ac:spMkLst>
        </pc:spChg>
        <pc:spChg chg="mod">
          <ac:chgData name="Reed Kiely" userId="768be38e-2fb5-40ce-925d-bd8e9d9e3c31" providerId="ADAL" clId="{C01DD946-2566-4B9E-BB2E-E21213179EA2}" dt="2023-05-16T17:07:53.608" v="2535" actId="208"/>
          <ac:spMkLst>
            <pc:docMk/>
            <pc:sldMk cId="2591457080" sldId="2146846174"/>
            <ac:spMk id="5" creationId="{084ADA3E-B967-81FB-7692-9743C00A4F0C}"/>
          </ac:spMkLst>
        </pc:spChg>
        <pc:spChg chg="mod">
          <ac:chgData name="Reed Kiely" userId="768be38e-2fb5-40ce-925d-bd8e9d9e3c31" providerId="ADAL" clId="{C01DD946-2566-4B9E-BB2E-E21213179EA2}" dt="2023-05-16T17:07:53.608" v="2535" actId="208"/>
          <ac:spMkLst>
            <pc:docMk/>
            <pc:sldMk cId="2591457080" sldId="2146846174"/>
            <ac:spMk id="6" creationId="{BBEEF586-27DF-7B58-EB0A-1B2ED3C3134D}"/>
          </ac:spMkLst>
        </pc:spChg>
        <pc:spChg chg="mod">
          <ac:chgData name="Reed Kiely" userId="768be38e-2fb5-40ce-925d-bd8e9d9e3c31" providerId="ADAL" clId="{C01DD946-2566-4B9E-BB2E-E21213179EA2}" dt="2023-05-16T17:02:49.431" v="2361" actId="12789"/>
          <ac:spMkLst>
            <pc:docMk/>
            <pc:sldMk cId="2591457080" sldId="2146846174"/>
            <ac:spMk id="7" creationId="{6BB4FADB-80FE-96E7-1437-7DC3B34DCA1E}"/>
          </ac:spMkLst>
        </pc:spChg>
        <pc:spChg chg="mod">
          <ac:chgData name="Reed Kiely" userId="768be38e-2fb5-40ce-925d-bd8e9d9e3c31" providerId="ADAL" clId="{C01DD946-2566-4B9E-BB2E-E21213179EA2}" dt="2023-05-16T17:08:11.233" v="2538" actId="208"/>
          <ac:spMkLst>
            <pc:docMk/>
            <pc:sldMk cId="2591457080" sldId="2146846174"/>
            <ac:spMk id="12" creationId="{33FF7282-ACFE-FE42-8DBA-F3FBCE734841}"/>
          </ac:spMkLst>
        </pc:spChg>
        <pc:spChg chg="mod">
          <ac:chgData name="Reed Kiely" userId="768be38e-2fb5-40ce-925d-bd8e9d9e3c31" providerId="ADAL" clId="{C01DD946-2566-4B9E-BB2E-E21213179EA2}" dt="2023-05-16T17:07:53.608" v="2535" actId="208"/>
          <ac:spMkLst>
            <pc:docMk/>
            <pc:sldMk cId="2591457080" sldId="2146846174"/>
            <ac:spMk id="13" creationId="{6BF04C57-3AB8-EF4B-47E1-EB88FB9B3D4A}"/>
          </ac:spMkLst>
        </pc:spChg>
        <pc:spChg chg="mod">
          <ac:chgData name="Reed Kiely" userId="768be38e-2fb5-40ce-925d-bd8e9d9e3c31" providerId="ADAL" clId="{C01DD946-2566-4B9E-BB2E-E21213179EA2}" dt="2023-05-16T17:02:49.431" v="2361" actId="12789"/>
          <ac:spMkLst>
            <pc:docMk/>
            <pc:sldMk cId="2591457080" sldId="2146846174"/>
            <ac:spMk id="14" creationId="{7BED751E-D7AE-E7F3-AFDB-9E5F46F6F4F8}"/>
          </ac:spMkLst>
        </pc:spChg>
        <pc:spChg chg="mod">
          <ac:chgData name="Reed Kiely" userId="768be38e-2fb5-40ce-925d-bd8e9d9e3c31" providerId="ADAL" clId="{C01DD946-2566-4B9E-BB2E-E21213179EA2}" dt="2023-05-16T17:02:56.435" v="2362" actId="12789"/>
          <ac:spMkLst>
            <pc:docMk/>
            <pc:sldMk cId="2591457080" sldId="2146846174"/>
            <ac:spMk id="15" creationId="{3572081C-824B-4BC1-651E-E3C55B982F82}"/>
          </ac:spMkLst>
        </pc:spChg>
        <pc:spChg chg="mod">
          <ac:chgData name="Reed Kiely" userId="768be38e-2fb5-40ce-925d-bd8e9d9e3c31" providerId="ADAL" clId="{C01DD946-2566-4B9E-BB2E-E21213179EA2}" dt="2023-05-16T17:03:04.775" v="2363" actId="12789"/>
          <ac:spMkLst>
            <pc:docMk/>
            <pc:sldMk cId="2591457080" sldId="2146846174"/>
            <ac:spMk id="16" creationId="{9F8E3A5B-F651-7891-522D-3AD6416237DA}"/>
          </ac:spMkLst>
        </pc:spChg>
        <pc:spChg chg="mod">
          <ac:chgData name="Reed Kiely" userId="768be38e-2fb5-40ce-925d-bd8e9d9e3c31" providerId="ADAL" clId="{C01DD946-2566-4B9E-BB2E-E21213179EA2}" dt="2023-05-16T17:02:56.435" v="2362" actId="12789"/>
          <ac:spMkLst>
            <pc:docMk/>
            <pc:sldMk cId="2591457080" sldId="2146846174"/>
            <ac:spMk id="17" creationId="{7528B2C2-AA4B-8E9A-D477-4C777EDC057E}"/>
          </ac:spMkLst>
        </pc:spChg>
        <pc:spChg chg="mod">
          <ac:chgData name="Reed Kiely" userId="768be38e-2fb5-40ce-925d-bd8e9d9e3c31" providerId="ADAL" clId="{C01DD946-2566-4B9E-BB2E-E21213179EA2}" dt="2023-05-16T17:03:17.399" v="2364" actId="14100"/>
          <ac:spMkLst>
            <pc:docMk/>
            <pc:sldMk cId="2591457080" sldId="2146846174"/>
            <ac:spMk id="18" creationId="{8DFDE96E-BE5C-85B2-F1B4-47735E9C2461}"/>
          </ac:spMkLst>
        </pc:spChg>
        <pc:spChg chg="mod">
          <ac:chgData name="Reed Kiely" userId="768be38e-2fb5-40ce-925d-bd8e9d9e3c31" providerId="ADAL" clId="{C01DD946-2566-4B9E-BB2E-E21213179EA2}" dt="2023-05-16T17:07:57.707" v="2536" actId="208"/>
          <ac:spMkLst>
            <pc:docMk/>
            <pc:sldMk cId="2591457080" sldId="2146846174"/>
            <ac:spMk id="19" creationId="{A4E82959-9F21-6078-FBF4-51BE6843726A}"/>
          </ac:spMkLst>
        </pc:spChg>
        <pc:spChg chg="mod">
          <ac:chgData name="Reed Kiely" userId="768be38e-2fb5-40ce-925d-bd8e9d9e3c31" providerId="ADAL" clId="{C01DD946-2566-4B9E-BB2E-E21213179EA2}" dt="2023-05-16T17:07:57.707" v="2536" actId="208"/>
          <ac:spMkLst>
            <pc:docMk/>
            <pc:sldMk cId="2591457080" sldId="2146846174"/>
            <ac:spMk id="20" creationId="{3DA5901A-DA6D-44AD-D4CA-3D6AF21F7FA6}"/>
          </ac:spMkLst>
        </pc:spChg>
        <pc:spChg chg="mod">
          <ac:chgData name="Reed Kiely" userId="768be38e-2fb5-40ce-925d-bd8e9d9e3c31" providerId="ADAL" clId="{C01DD946-2566-4B9E-BB2E-E21213179EA2}" dt="2023-05-16T17:07:57.707" v="2536" actId="208"/>
          <ac:spMkLst>
            <pc:docMk/>
            <pc:sldMk cId="2591457080" sldId="2146846174"/>
            <ac:spMk id="21" creationId="{5E18DD6F-B074-28C7-22CD-06B1B89DBC03}"/>
          </ac:spMkLst>
        </pc:spChg>
        <pc:spChg chg="mod">
          <ac:chgData name="Reed Kiely" userId="768be38e-2fb5-40ce-925d-bd8e9d9e3c31" providerId="ADAL" clId="{C01DD946-2566-4B9E-BB2E-E21213179EA2}" dt="2023-05-16T17:08:11.233" v="2538" actId="208"/>
          <ac:spMkLst>
            <pc:docMk/>
            <pc:sldMk cId="2591457080" sldId="2146846174"/>
            <ac:spMk id="22" creationId="{27F5510E-3F5F-57CF-64DF-304A3938A6A1}"/>
          </ac:spMkLst>
        </pc:spChg>
        <pc:spChg chg="mod">
          <ac:chgData name="Reed Kiely" userId="768be38e-2fb5-40ce-925d-bd8e9d9e3c31" providerId="ADAL" clId="{C01DD946-2566-4B9E-BB2E-E21213179EA2}" dt="2023-05-16T17:02:49.431" v="2361" actId="12789"/>
          <ac:spMkLst>
            <pc:docMk/>
            <pc:sldMk cId="2591457080" sldId="2146846174"/>
            <ac:spMk id="23" creationId="{A71E3994-0077-CBCF-AAE5-38A95A6354B2}"/>
          </ac:spMkLst>
        </pc:spChg>
        <pc:spChg chg="mod">
          <ac:chgData name="Reed Kiely" userId="768be38e-2fb5-40ce-925d-bd8e9d9e3c31" providerId="ADAL" clId="{C01DD946-2566-4B9E-BB2E-E21213179EA2}" dt="2023-05-16T17:02:56.435" v="2362" actId="12789"/>
          <ac:spMkLst>
            <pc:docMk/>
            <pc:sldMk cId="2591457080" sldId="2146846174"/>
            <ac:spMk id="24" creationId="{F4F6504B-B1FA-9D47-E1A5-11805C7392A1}"/>
          </ac:spMkLst>
        </pc:spChg>
        <pc:spChg chg="mod">
          <ac:chgData name="Reed Kiely" userId="768be38e-2fb5-40ce-925d-bd8e9d9e3c31" providerId="ADAL" clId="{C01DD946-2566-4B9E-BB2E-E21213179EA2}" dt="2023-05-16T17:03:04.775" v="2363" actId="12789"/>
          <ac:spMkLst>
            <pc:docMk/>
            <pc:sldMk cId="2591457080" sldId="2146846174"/>
            <ac:spMk id="25" creationId="{7108B968-3A37-27D9-C0FA-A3B25E4A5E85}"/>
          </ac:spMkLst>
        </pc:spChg>
        <pc:spChg chg="mod">
          <ac:chgData name="Reed Kiely" userId="768be38e-2fb5-40ce-925d-bd8e9d9e3c31" providerId="ADAL" clId="{C01DD946-2566-4B9E-BB2E-E21213179EA2}" dt="2023-05-16T17:03:17.399" v="2364" actId="14100"/>
          <ac:spMkLst>
            <pc:docMk/>
            <pc:sldMk cId="2591457080" sldId="2146846174"/>
            <ac:spMk id="26" creationId="{58EC6576-6270-8832-09A2-9BB921B163AD}"/>
          </ac:spMkLst>
        </pc:spChg>
        <pc:spChg chg="mod">
          <ac:chgData name="Reed Kiely" userId="768be38e-2fb5-40ce-925d-bd8e9d9e3c31" providerId="ADAL" clId="{C01DD946-2566-4B9E-BB2E-E21213179EA2}" dt="2023-05-16T17:08:05.598" v="2537" actId="208"/>
          <ac:spMkLst>
            <pc:docMk/>
            <pc:sldMk cId="2591457080" sldId="2146846174"/>
            <ac:spMk id="27" creationId="{A7F56800-2DEE-1EB5-B389-86BC2B599C4F}"/>
          </ac:spMkLst>
        </pc:spChg>
        <pc:spChg chg="mod">
          <ac:chgData name="Reed Kiely" userId="768be38e-2fb5-40ce-925d-bd8e9d9e3c31" providerId="ADAL" clId="{C01DD946-2566-4B9E-BB2E-E21213179EA2}" dt="2023-05-16T17:08:05.598" v="2537" actId="208"/>
          <ac:spMkLst>
            <pc:docMk/>
            <pc:sldMk cId="2591457080" sldId="2146846174"/>
            <ac:spMk id="28" creationId="{492A224B-22EC-EDE5-37BB-491FAB5929D2}"/>
          </ac:spMkLst>
        </pc:spChg>
        <pc:spChg chg="mod">
          <ac:chgData name="Reed Kiely" userId="768be38e-2fb5-40ce-925d-bd8e9d9e3c31" providerId="ADAL" clId="{C01DD946-2566-4B9E-BB2E-E21213179EA2}" dt="2023-05-16T17:08:05.598" v="2537" actId="208"/>
          <ac:spMkLst>
            <pc:docMk/>
            <pc:sldMk cId="2591457080" sldId="2146846174"/>
            <ac:spMk id="29" creationId="{6EE5D868-6E0A-BBA1-9FCD-C1E449A15210}"/>
          </ac:spMkLst>
        </pc:spChg>
        <pc:spChg chg="mod">
          <ac:chgData name="Reed Kiely" userId="768be38e-2fb5-40ce-925d-bd8e9d9e3c31" providerId="ADAL" clId="{C01DD946-2566-4B9E-BB2E-E21213179EA2}" dt="2023-05-16T17:02:49.431" v="2361" actId="12789"/>
          <ac:spMkLst>
            <pc:docMk/>
            <pc:sldMk cId="2591457080" sldId="2146846174"/>
            <ac:spMk id="30" creationId="{2ED98FB8-E373-836A-3C60-5B00AC1C6AF1}"/>
          </ac:spMkLst>
        </pc:spChg>
        <pc:spChg chg="mod">
          <ac:chgData name="Reed Kiely" userId="768be38e-2fb5-40ce-925d-bd8e9d9e3c31" providerId="ADAL" clId="{C01DD946-2566-4B9E-BB2E-E21213179EA2}" dt="2023-05-16T17:02:56.435" v="2362" actId="12789"/>
          <ac:spMkLst>
            <pc:docMk/>
            <pc:sldMk cId="2591457080" sldId="2146846174"/>
            <ac:spMk id="31" creationId="{F699B9CC-1794-8CC4-5E96-8E16F9176F78}"/>
          </ac:spMkLst>
        </pc:spChg>
        <pc:spChg chg="mod">
          <ac:chgData name="Reed Kiely" userId="768be38e-2fb5-40ce-925d-bd8e9d9e3c31" providerId="ADAL" clId="{C01DD946-2566-4B9E-BB2E-E21213179EA2}" dt="2023-05-16T17:03:04.775" v="2363" actId="12789"/>
          <ac:spMkLst>
            <pc:docMk/>
            <pc:sldMk cId="2591457080" sldId="2146846174"/>
            <ac:spMk id="32" creationId="{C0CA9E8A-B879-84CF-EABB-FE2E1B6AB8EC}"/>
          </ac:spMkLst>
        </pc:spChg>
        <pc:spChg chg="mod">
          <ac:chgData name="Reed Kiely" userId="768be38e-2fb5-40ce-925d-bd8e9d9e3c31" providerId="ADAL" clId="{C01DD946-2566-4B9E-BB2E-E21213179EA2}" dt="2023-05-16T17:03:04.775" v="2363" actId="12789"/>
          <ac:spMkLst>
            <pc:docMk/>
            <pc:sldMk cId="2591457080" sldId="2146846174"/>
            <ac:spMk id="33" creationId="{D46947C3-FA97-BC1B-2F6E-557536DB0F7D}"/>
          </ac:spMkLst>
        </pc:spChg>
        <pc:spChg chg="mod">
          <ac:chgData name="Reed Kiely" userId="768be38e-2fb5-40ce-925d-bd8e9d9e3c31" providerId="ADAL" clId="{C01DD946-2566-4B9E-BB2E-E21213179EA2}" dt="2023-05-16T17:03:17.399" v="2364" actId="14100"/>
          <ac:spMkLst>
            <pc:docMk/>
            <pc:sldMk cId="2591457080" sldId="2146846174"/>
            <ac:spMk id="34" creationId="{75B0091B-E199-A402-7619-DE56836F30A8}"/>
          </ac:spMkLst>
        </pc:spChg>
        <pc:spChg chg="mod">
          <ac:chgData name="Reed Kiely" userId="768be38e-2fb5-40ce-925d-bd8e9d9e3c31" providerId="ADAL" clId="{C01DD946-2566-4B9E-BB2E-E21213179EA2}" dt="2023-05-16T17:03:21.553" v="2365" actId="1076"/>
          <ac:spMkLst>
            <pc:docMk/>
            <pc:sldMk cId="2591457080" sldId="2146846174"/>
            <ac:spMk id="35" creationId="{99A25931-FD50-F5B8-87A0-C6252B5A4F26}"/>
          </ac:spMkLst>
        </pc:spChg>
        <pc:spChg chg="mod">
          <ac:chgData name="Reed Kiely" userId="768be38e-2fb5-40ce-925d-bd8e9d9e3c31" providerId="ADAL" clId="{C01DD946-2566-4B9E-BB2E-E21213179EA2}" dt="2023-05-16T17:08:16.430" v="2539" actId="208"/>
          <ac:spMkLst>
            <pc:docMk/>
            <pc:sldMk cId="2591457080" sldId="2146846174"/>
            <ac:spMk id="36" creationId="{8666C86C-1C6F-93BE-CCBC-AAB0D7B84810}"/>
          </ac:spMkLst>
        </pc:spChg>
        <pc:spChg chg="mod">
          <ac:chgData name="Reed Kiely" userId="768be38e-2fb5-40ce-925d-bd8e9d9e3c31" providerId="ADAL" clId="{C01DD946-2566-4B9E-BB2E-E21213179EA2}" dt="2023-05-16T17:04:04.778" v="2372" actId="207"/>
          <ac:spMkLst>
            <pc:docMk/>
            <pc:sldMk cId="2591457080" sldId="2146846174"/>
            <ac:spMk id="37" creationId="{791B0C52-689F-AA9B-C54D-2B59BD026C52}"/>
          </ac:spMkLst>
        </pc:spChg>
        <pc:spChg chg="mod">
          <ac:chgData name="Reed Kiely" userId="768be38e-2fb5-40ce-925d-bd8e9d9e3c31" providerId="ADAL" clId="{C01DD946-2566-4B9E-BB2E-E21213179EA2}" dt="2023-05-16T17:08:16.430" v="2539" actId="208"/>
          <ac:spMkLst>
            <pc:docMk/>
            <pc:sldMk cId="2591457080" sldId="2146846174"/>
            <ac:spMk id="38" creationId="{C2354D5C-84C4-DBEA-1015-6795ADABF437}"/>
          </ac:spMkLst>
        </pc:spChg>
        <pc:spChg chg="mod">
          <ac:chgData name="Reed Kiely" userId="768be38e-2fb5-40ce-925d-bd8e9d9e3c31" providerId="ADAL" clId="{C01DD946-2566-4B9E-BB2E-E21213179EA2}" dt="2023-05-16T17:04:07.497" v="2373" actId="207"/>
          <ac:spMkLst>
            <pc:docMk/>
            <pc:sldMk cId="2591457080" sldId="2146846174"/>
            <ac:spMk id="39" creationId="{9900B13D-8465-3B54-F4DC-892FD00591D6}"/>
          </ac:spMkLst>
        </pc:spChg>
        <pc:spChg chg="mod">
          <ac:chgData name="Reed Kiely" userId="768be38e-2fb5-40ce-925d-bd8e9d9e3c31" providerId="ADAL" clId="{C01DD946-2566-4B9E-BB2E-E21213179EA2}" dt="2023-05-16T17:03:21.553" v="2365" actId="1076"/>
          <ac:spMkLst>
            <pc:docMk/>
            <pc:sldMk cId="2591457080" sldId="2146846174"/>
            <ac:spMk id="40" creationId="{B681BBF9-9392-499B-B3CB-99E4A4FE1D8C}"/>
          </ac:spMkLst>
        </pc:spChg>
        <pc:spChg chg="mod">
          <ac:chgData name="Reed Kiely" userId="768be38e-2fb5-40ce-925d-bd8e9d9e3c31" providerId="ADAL" clId="{C01DD946-2566-4B9E-BB2E-E21213179EA2}" dt="2023-05-16T17:03:21.553" v="2365" actId="1076"/>
          <ac:spMkLst>
            <pc:docMk/>
            <pc:sldMk cId="2591457080" sldId="2146846174"/>
            <ac:spMk id="41" creationId="{125C35F2-2FA1-63BE-4743-1542AB5E4D3E}"/>
          </ac:spMkLst>
        </pc:spChg>
        <pc:spChg chg="mod">
          <ac:chgData name="Reed Kiely" userId="768be38e-2fb5-40ce-925d-bd8e9d9e3c31" providerId="ADAL" clId="{C01DD946-2566-4B9E-BB2E-E21213179EA2}" dt="2023-05-16T17:08:16.430" v="2539" actId="208"/>
          <ac:spMkLst>
            <pc:docMk/>
            <pc:sldMk cId="2591457080" sldId="2146846174"/>
            <ac:spMk id="42" creationId="{9D4C3ED5-C928-0FF9-8FB3-BB277928BC63}"/>
          </ac:spMkLst>
        </pc:spChg>
        <pc:spChg chg="mod">
          <ac:chgData name="Reed Kiely" userId="768be38e-2fb5-40ce-925d-bd8e9d9e3c31" providerId="ADAL" clId="{C01DD946-2566-4B9E-BB2E-E21213179EA2}" dt="2023-05-16T17:03:21.553" v="2365" actId="1076"/>
          <ac:spMkLst>
            <pc:docMk/>
            <pc:sldMk cId="2591457080" sldId="2146846174"/>
            <ac:spMk id="43" creationId="{69DB2396-DA8D-F7D8-BE7F-5CECD5D4645A}"/>
          </ac:spMkLst>
        </pc:spChg>
        <pc:spChg chg="mod">
          <ac:chgData name="Reed Kiely" userId="768be38e-2fb5-40ce-925d-bd8e9d9e3c31" providerId="ADAL" clId="{C01DD946-2566-4B9E-BB2E-E21213179EA2}" dt="2023-05-16T17:04:09.936" v="2374" actId="207"/>
          <ac:spMkLst>
            <pc:docMk/>
            <pc:sldMk cId="2591457080" sldId="2146846174"/>
            <ac:spMk id="44" creationId="{E78C2889-6716-D108-856C-27ABF77DB699}"/>
          </ac:spMkLst>
        </pc:spChg>
        <pc:spChg chg="mod">
          <ac:chgData name="Reed Kiely" userId="768be38e-2fb5-40ce-925d-bd8e9d9e3c31" providerId="ADAL" clId="{C01DD946-2566-4B9E-BB2E-E21213179EA2}" dt="2023-05-16T17:08:32.264" v="2540" actId="404"/>
          <ac:spMkLst>
            <pc:docMk/>
            <pc:sldMk cId="2591457080" sldId="2146846174"/>
            <ac:spMk id="46" creationId="{4C39E935-7A58-DD4B-A824-3D72181C070E}"/>
          </ac:spMkLst>
        </pc:spChg>
        <pc:spChg chg="mod">
          <ac:chgData name="Reed Kiely" userId="768be38e-2fb5-40ce-925d-bd8e9d9e3c31" providerId="ADAL" clId="{C01DD946-2566-4B9E-BB2E-E21213179EA2}" dt="2023-05-16T17:03:58.728" v="2371" actId="207"/>
          <ac:spMkLst>
            <pc:docMk/>
            <pc:sldMk cId="2591457080" sldId="2146846174"/>
            <ac:spMk id="47" creationId="{5F062468-BF6D-1A57-92E3-1883767CA0DE}"/>
          </ac:spMkLst>
        </pc:spChg>
        <pc:spChg chg="mod">
          <ac:chgData name="Reed Kiely" userId="768be38e-2fb5-40ce-925d-bd8e9d9e3c31" providerId="ADAL" clId="{C01DD946-2566-4B9E-BB2E-E21213179EA2}" dt="2023-05-16T17:03:21.553" v="2365" actId="1076"/>
          <ac:spMkLst>
            <pc:docMk/>
            <pc:sldMk cId="2591457080" sldId="2146846174"/>
            <ac:spMk id="48" creationId="{26E73010-0FB9-E7D8-11BB-EA396C336443}"/>
          </ac:spMkLst>
        </pc:spChg>
        <pc:spChg chg="add del mod">
          <ac:chgData name="Reed Kiely" userId="768be38e-2fb5-40ce-925d-bd8e9d9e3c31" providerId="ADAL" clId="{C01DD946-2566-4B9E-BB2E-E21213179EA2}" dt="2023-05-16T17:02:22.564" v="2360" actId="478"/>
          <ac:spMkLst>
            <pc:docMk/>
            <pc:sldMk cId="2591457080" sldId="2146846174"/>
            <ac:spMk id="49" creationId="{CBAC3D64-E355-BF1D-EFA6-C69CAC948C0C}"/>
          </ac:spMkLst>
        </pc:spChg>
        <pc:spChg chg="add del mod">
          <ac:chgData name="Reed Kiely" userId="768be38e-2fb5-40ce-925d-bd8e9d9e3c31" providerId="ADAL" clId="{C01DD946-2566-4B9E-BB2E-E21213179EA2}" dt="2023-05-16T16:58:26.124" v="2021" actId="478"/>
          <ac:spMkLst>
            <pc:docMk/>
            <pc:sldMk cId="2591457080" sldId="2146846174"/>
            <ac:spMk id="50" creationId="{983BA5BF-BF41-B577-7DDC-B01A8EDADF6A}"/>
          </ac:spMkLst>
        </pc:spChg>
        <pc:spChg chg="add del mod">
          <ac:chgData name="Reed Kiely" userId="768be38e-2fb5-40ce-925d-bd8e9d9e3c31" providerId="ADAL" clId="{C01DD946-2566-4B9E-BB2E-E21213179EA2}" dt="2023-05-16T16:58:20.256" v="2014"/>
          <ac:spMkLst>
            <pc:docMk/>
            <pc:sldMk cId="2591457080" sldId="2146846174"/>
            <ac:spMk id="51" creationId="{DE77E135-50B1-64F6-1262-664315C8FF82}"/>
          </ac:spMkLst>
        </pc:spChg>
        <pc:spChg chg="add del mod">
          <ac:chgData name="Reed Kiely" userId="768be38e-2fb5-40ce-925d-bd8e9d9e3c31" providerId="ADAL" clId="{C01DD946-2566-4B9E-BB2E-E21213179EA2}" dt="2023-05-16T16:58:19.512" v="2010"/>
          <ac:spMkLst>
            <pc:docMk/>
            <pc:sldMk cId="2591457080" sldId="2146846174"/>
            <ac:spMk id="52" creationId="{E2697BAB-45C1-D23F-4D7C-BFA94003FC9E}"/>
          </ac:spMkLst>
        </pc:spChg>
        <pc:picChg chg="add del mod">
          <ac:chgData name="Reed Kiely" userId="768be38e-2fb5-40ce-925d-bd8e9d9e3c31" providerId="ADAL" clId="{C01DD946-2566-4B9E-BB2E-E21213179EA2}" dt="2023-05-16T17:04:11.931" v="2375" actId="478"/>
          <ac:picMkLst>
            <pc:docMk/>
            <pc:sldMk cId="2591457080" sldId="2146846174"/>
            <ac:picMk id="53" creationId="{D4609CC2-7251-B570-7701-3CF97E9C8EB7}"/>
          </ac:picMkLst>
        </pc:picChg>
      </pc:sldChg>
      <pc:sldChg chg="addSp delSp modSp mod">
        <pc:chgData name="Reed Kiely" userId="768be38e-2fb5-40ce-925d-bd8e9d9e3c31" providerId="ADAL" clId="{C01DD946-2566-4B9E-BB2E-E21213179EA2}" dt="2023-05-16T17:09:34.604" v="2688" actId="478"/>
        <pc:sldMkLst>
          <pc:docMk/>
          <pc:sldMk cId="218064565" sldId="2146846175"/>
        </pc:sldMkLst>
        <pc:spChg chg="add del mod">
          <ac:chgData name="Reed Kiely" userId="768be38e-2fb5-40ce-925d-bd8e9d9e3c31" providerId="ADAL" clId="{C01DD946-2566-4B9E-BB2E-E21213179EA2}" dt="2023-05-16T15:32:13.748" v="1742"/>
          <ac:spMkLst>
            <pc:docMk/>
            <pc:sldMk cId="218064565" sldId="2146846175"/>
            <ac:spMk id="2" creationId="{4F9F3A95-9D25-8B92-8418-5012E73B1ACE}"/>
          </ac:spMkLst>
        </pc:spChg>
        <pc:spChg chg="add mod">
          <ac:chgData name="Reed Kiely" userId="768be38e-2fb5-40ce-925d-bd8e9d9e3c31" providerId="ADAL" clId="{C01DD946-2566-4B9E-BB2E-E21213179EA2}" dt="2023-05-16T17:09:31.973" v="2687" actId="20577"/>
          <ac:spMkLst>
            <pc:docMk/>
            <pc:sldMk cId="218064565" sldId="2146846175"/>
            <ac:spMk id="3" creationId="{52C3507D-BFA9-AD74-E022-39DF80B2C467}"/>
          </ac:spMkLst>
        </pc:spChg>
        <pc:spChg chg="mod">
          <ac:chgData name="Reed Kiely" userId="768be38e-2fb5-40ce-925d-bd8e9d9e3c31" providerId="ADAL" clId="{C01DD946-2566-4B9E-BB2E-E21213179EA2}" dt="2023-05-16T17:05:45.681" v="2474" actId="12789"/>
          <ac:spMkLst>
            <pc:docMk/>
            <pc:sldMk cId="218064565" sldId="2146846175"/>
            <ac:spMk id="4" creationId="{D92C8A31-DCD8-3A64-CBD7-0E7D18E54B9A}"/>
          </ac:spMkLst>
        </pc:spChg>
        <pc:spChg chg="mod">
          <ac:chgData name="Reed Kiely" userId="768be38e-2fb5-40ce-925d-bd8e9d9e3c31" providerId="ADAL" clId="{C01DD946-2566-4B9E-BB2E-E21213179EA2}" dt="2023-05-16T17:07:32.637" v="2532" actId="12789"/>
          <ac:spMkLst>
            <pc:docMk/>
            <pc:sldMk cId="218064565" sldId="2146846175"/>
            <ac:spMk id="5" creationId="{084ADA3E-B967-81FB-7692-9743C00A4F0C}"/>
          </ac:spMkLst>
        </pc:spChg>
        <pc:spChg chg="mod">
          <ac:chgData name="Reed Kiely" userId="768be38e-2fb5-40ce-925d-bd8e9d9e3c31" providerId="ADAL" clId="{C01DD946-2566-4B9E-BB2E-E21213179EA2}" dt="2023-05-16T17:07:38.914" v="2533" actId="12789"/>
          <ac:spMkLst>
            <pc:docMk/>
            <pc:sldMk cId="218064565" sldId="2146846175"/>
            <ac:spMk id="6" creationId="{BBEEF586-27DF-7B58-EB0A-1B2ED3C3134D}"/>
          </ac:spMkLst>
        </pc:spChg>
        <pc:spChg chg="add del mod">
          <ac:chgData name="Reed Kiely" userId="768be38e-2fb5-40ce-925d-bd8e9d9e3c31" providerId="ADAL" clId="{C01DD946-2566-4B9E-BB2E-E21213179EA2}" dt="2023-05-16T17:09:34.604" v="2688" actId="478"/>
          <ac:spMkLst>
            <pc:docMk/>
            <pc:sldMk cId="218064565" sldId="2146846175"/>
            <ac:spMk id="7" creationId="{B6F9448D-4819-31CB-2F10-9713095903FC}"/>
          </ac:spMkLst>
        </pc:spChg>
        <pc:spChg chg="add del mod">
          <ac:chgData name="Reed Kiely" userId="768be38e-2fb5-40ce-925d-bd8e9d9e3c31" providerId="ADAL" clId="{C01DD946-2566-4B9E-BB2E-E21213179EA2}" dt="2023-05-16T17:05:27.912" v="2469" actId="478"/>
          <ac:spMkLst>
            <pc:docMk/>
            <pc:sldMk cId="218064565" sldId="2146846175"/>
            <ac:spMk id="12" creationId="{0ECBE325-EA09-BED6-AA4C-5DA2914B8F84}"/>
          </ac:spMkLst>
        </pc:spChg>
        <pc:spChg chg="mod">
          <ac:chgData name="Reed Kiely" userId="768be38e-2fb5-40ce-925d-bd8e9d9e3c31" providerId="ADAL" clId="{C01DD946-2566-4B9E-BB2E-E21213179EA2}" dt="2023-05-16T17:07:44.549" v="2534" actId="12789"/>
          <ac:spMkLst>
            <pc:docMk/>
            <pc:sldMk cId="218064565" sldId="2146846175"/>
            <ac:spMk id="13" creationId="{6BF04C57-3AB8-EF4B-47E1-EB88FB9B3D4A}"/>
          </ac:spMkLst>
        </pc:spChg>
        <pc:spChg chg="mod">
          <ac:chgData name="Reed Kiely" userId="768be38e-2fb5-40ce-925d-bd8e9d9e3c31" providerId="ADAL" clId="{C01DD946-2566-4B9E-BB2E-E21213179EA2}" dt="2023-05-16T17:07:32.637" v="2532" actId="12789"/>
          <ac:spMkLst>
            <pc:docMk/>
            <pc:sldMk cId="218064565" sldId="2146846175"/>
            <ac:spMk id="14" creationId="{7BED751E-D7AE-E7F3-AFDB-9E5F46F6F4F8}"/>
          </ac:spMkLst>
        </pc:spChg>
        <pc:spChg chg="mod">
          <ac:chgData name="Reed Kiely" userId="768be38e-2fb5-40ce-925d-bd8e9d9e3c31" providerId="ADAL" clId="{C01DD946-2566-4B9E-BB2E-E21213179EA2}" dt="2023-05-16T17:07:38.914" v="2533" actId="12789"/>
          <ac:spMkLst>
            <pc:docMk/>
            <pc:sldMk cId="218064565" sldId="2146846175"/>
            <ac:spMk id="15" creationId="{3572081C-824B-4BC1-651E-E3C55B982F82}"/>
          </ac:spMkLst>
        </pc:spChg>
        <pc:spChg chg="mod">
          <ac:chgData name="Reed Kiely" userId="768be38e-2fb5-40ce-925d-bd8e9d9e3c31" providerId="ADAL" clId="{C01DD946-2566-4B9E-BB2E-E21213179EA2}" dt="2023-05-16T17:07:44.549" v="2534" actId="12789"/>
          <ac:spMkLst>
            <pc:docMk/>
            <pc:sldMk cId="218064565" sldId="2146846175"/>
            <ac:spMk id="16" creationId="{9F8E3A5B-F651-7891-522D-3AD6416237DA}"/>
          </ac:spMkLst>
        </pc:spChg>
        <pc:spChg chg="mod">
          <ac:chgData name="Reed Kiely" userId="768be38e-2fb5-40ce-925d-bd8e9d9e3c31" providerId="ADAL" clId="{C01DD946-2566-4B9E-BB2E-E21213179EA2}" dt="2023-05-16T17:05:45.681" v="2474" actId="12789"/>
          <ac:spMkLst>
            <pc:docMk/>
            <pc:sldMk cId="218064565" sldId="2146846175"/>
            <ac:spMk id="18" creationId="{8DFDE96E-BE5C-85B2-F1B4-47735E9C2461}"/>
          </ac:spMkLst>
        </pc:spChg>
        <pc:spChg chg="mod">
          <ac:chgData name="Reed Kiely" userId="768be38e-2fb5-40ce-925d-bd8e9d9e3c31" providerId="ADAL" clId="{C01DD946-2566-4B9E-BB2E-E21213179EA2}" dt="2023-05-16T17:07:32.637" v="2532" actId="12789"/>
          <ac:spMkLst>
            <pc:docMk/>
            <pc:sldMk cId="218064565" sldId="2146846175"/>
            <ac:spMk id="19" creationId="{A4E82959-9F21-6078-FBF4-51BE6843726A}"/>
          </ac:spMkLst>
        </pc:spChg>
        <pc:spChg chg="mod">
          <ac:chgData name="Reed Kiely" userId="768be38e-2fb5-40ce-925d-bd8e9d9e3c31" providerId="ADAL" clId="{C01DD946-2566-4B9E-BB2E-E21213179EA2}" dt="2023-05-16T17:07:38.914" v="2533" actId="12789"/>
          <ac:spMkLst>
            <pc:docMk/>
            <pc:sldMk cId="218064565" sldId="2146846175"/>
            <ac:spMk id="20" creationId="{3DA5901A-DA6D-44AD-D4CA-3D6AF21F7FA6}"/>
          </ac:spMkLst>
        </pc:spChg>
        <pc:spChg chg="mod">
          <ac:chgData name="Reed Kiely" userId="768be38e-2fb5-40ce-925d-bd8e9d9e3c31" providerId="ADAL" clId="{C01DD946-2566-4B9E-BB2E-E21213179EA2}" dt="2023-05-16T17:07:44.549" v="2534" actId="12789"/>
          <ac:spMkLst>
            <pc:docMk/>
            <pc:sldMk cId="218064565" sldId="2146846175"/>
            <ac:spMk id="21" creationId="{5E18DD6F-B074-28C7-22CD-06B1B89DBC03}"/>
          </ac:spMkLst>
        </pc:spChg>
        <pc:spChg chg="add mod">
          <ac:chgData name="Reed Kiely" userId="768be38e-2fb5-40ce-925d-bd8e9d9e3c31" providerId="ADAL" clId="{C01DD946-2566-4B9E-BB2E-E21213179EA2}" dt="2023-05-16T17:08:36.109" v="2541" actId="404"/>
          <ac:spMkLst>
            <pc:docMk/>
            <pc:sldMk cId="218064565" sldId="2146846175"/>
            <ac:spMk id="22" creationId="{132D589D-FFBF-17B9-55C8-57018BAD0D07}"/>
          </ac:spMkLst>
        </pc:spChg>
        <pc:spChg chg="mod">
          <ac:chgData name="Reed Kiely" userId="768be38e-2fb5-40ce-925d-bd8e9d9e3c31" providerId="ADAL" clId="{C01DD946-2566-4B9E-BB2E-E21213179EA2}" dt="2023-05-16T17:07:32.637" v="2532" actId="12789"/>
          <ac:spMkLst>
            <pc:docMk/>
            <pc:sldMk cId="218064565" sldId="2146846175"/>
            <ac:spMk id="23" creationId="{A71E3994-0077-CBCF-AAE5-38A95A6354B2}"/>
          </ac:spMkLst>
        </pc:spChg>
        <pc:spChg chg="mod">
          <ac:chgData name="Reed Kiely" userId="768be38e-2fb5-40ce-925d-bd8e9d9e3c31" providerId="ADAL" clId="{C01DD946-2566-4B9E-BB2E-E21213179EA2}" dt="2023-05-16T17:07:38.914" v="2533" actId="12789"/>
          <ac:spMkLst>
            <pc:docMk/>
            <pc:sldMk cId="218064565" sldId="2146846175"/>
            <ac:spMk id="24" creationId="{F4F6504B-B1FA-9D47-E1A5-11805C7392A1}"/>
          </ac:spMkLst>
        </pc:spChg>
        <pc:spChg chg="mod">
          <ac:chgData name="Reed Kiely" userId="768be38e-2fb5-40ce-925d-bd8e9d9e3c31" providerId="ADAL" clId="{C01DD946-2566-4B9E-BB2E-E21213179EA2}" dt="2023-05-16T17:07:44.549" v="2534" actId="12789"/>
          <ac:spMkLst>
            <pc:docMk/>
            <pc:sldMk cId="218064565" sldId="2146846175"/>
            <ac:spMk id="25" creationId="{7108B968-3A37-27D9-C0FA-A3B25E4A5E85}"/>
          </ac:spMkLst>
        </pc:spChg>
        <pc:spChg chg="mod">
          <ac:chgData name="Reed Kiely" userId="768be38e-2fb5-40ce-925d-bd8e9d9e3c31" providerId="ADAL" clId="{C01DD946-2566-4B9E-BB2E-E21213179EA2}" dt="2023-05-16T17:05:45.681" v="2474" actId="12789"/>
          <ac:spMkLst>
            <pc:docMk/>
            <pc:sldMk cId="218064565" sldId="2146846175"/>
            <ac:spMk id="26" creationId="{58EC6576-6270-8832-09A2-9BB921B163AD}"/>
          </ac:spMkLst>
        </pc:spChg>
        <pc:spChg chg="mod">
          <ac:chgData name="Reed Kiely" userId="768be38e-2fb5-40ce-925d-bd8e9d9e3c31" providerId="ADAL" clId="{C01DD946-2566-4B9E-BB2E-E21213179EA2}" dt="2023-05-16T17:07:32.637" v="2532" actId="12789"/>
          <ac:spMkLst>
            <pc:docMk/>
            <pc:sldMk cId="218064565" sldId="2146846175"/>
            <ac:spMk id="27" creationId="{A7F56800-2DEE-1EB5-B389-86BC2B599C4F}"/>
          </ac:spMkLst>
        </pc:spChg>
        <pc:spChg chg="mod">
          <ac:chgData name="Reed Kiely" userId="768be38e-2fb5-40ce-925d-bd8e9d9e3c31" providerId="ADAL" clId="{C01DD946-2566-4B9E-BB2E-E21213179EA2}" dt="2023-05-16T17:07:38.914" v="2533" actId="12789"/>
          <ac:spMkLst>
            <pc:docMk/>
            <pc:sldMk cId="218064565" sldId="2146846175"/>
            <ac:spMk id="28" creationId="{492A224B-22EC-EDE5-37BB-491FAB5929D2}"/>
          </ac:spMkLst>
        </pc:spChg>
        <pc:spChg chg="mod">
          <ac:chgData name="Reed Kiely" userId="768be38e-2fb5-40ce-925d-bd8e9d9e3c31" providerId="ADAL" clId="{C01DD946-2566-4B9E-BB2E-E21213179EA2}" dt="2023-05-16T17:07:44.549" v="2534" actId="12789"/>
          <ac:spMkLst>
            <pc:docMk/>
            <pc:sldMk cId="218064565" sldId="2146846175"/>
            <ac:spMk id="29" creationId="{6EE5D868-6E0A-BBA1-9FCD-C1E449A15210}"/>
          </ac:spMkLst>
        </pc:spChg>
        <pc:spChg chg="mod">
          <ac:chgData name="Reed Kiely" userId="768be38e-2fb5-40ce-925d-bd8e9d9e3c31" providerId="ADAL" clId="{C01DD946-2566-4B9E-BB2E-E21213179EA2}" dt="2023-05-16T17:07:32.637" v="2532" actId="12789"/>
          <ac:spMkLst>
            <pc:docMk/>
            <pc:sldMk cId="218064565" sldId="2146846175"/>
            <ac:spMk id="30" creationId="{2ED98FB8-E373-836A-3C60-5B00AC1C6AF1}"/>
          </ac:spMkLst>
        </pc:spChg>
        <pc:spChg chg="mod">
          <ac:chgData name="Reed Kiely" userId="768be38e-2fb5-40ce-925d-bd8e9d9e3c31" providerId="ADAL" clId="{C01DD946-2566-4B9E-BB2E-E21213179EA2}" dt="2023-05-16T17:07:38.914" v="2533" actId="12789"/>
          <ac:spMkLst>
            <pc:docMk/>
            <pc:sldMk cId="218064565" sldId="2146846175"/>
            <ac:spMk id="31" creationId="{F699B9CC-1794-8CC4-5E96-8E16F9176F78}"/>
          </ac:spMkLst>
        </pc:spChg>
        <pc:spChg chg="mod">
          <ac:chgData name="Reed Kiely" userId="768be38e-2fb5-40ce-925d-bd8e9d9e3c31" providerId="ADAL" clId="{C01DD946-2566-4B9E-BB2E-E21213179EA2}" dt="2023-05-16T17:07:44.549" v="2534" actId="12789"/>
          <ac:spMkLst>
            <pc:docMk/>
            <pc:sldMk cId="218064565" sldId="2146846175"/>
            <ac:spMk id="32" creationId="{C0CA9E8A-B879-84CF-EABB-FE2E1B6AB8EC}"/>
          </ac:spMkLst>
        </pc:spChg>
        <pc:spChg chg="mod">
          <ac:chgData name="Reed Kiely" userId="768be38e-2fb5-40ce-925d-bd8e9d9e3c31" providerId="ADAL" clId="{C01DD946-2566-4B9E-BB2E-E21213179EA2}" dt="2023-05-16T17:05:45.681" v="2474" actId="12789"/>
          <ac:spMkLst>
            <pc:docMk/>
            <pc:sldMk cId="218064565" sldId="2146846175"/>
            <ac:spMk id="40" creationId="{B681BBF9-9392-499B-B3CB-99E4A4FE1D8C}"/>
          </ac:spMkLst>
        </pc:spChg>
        <pc:spChg chg="mod">
          <ac:chgData name="Reed Kiely" userId="768be38e-2fb5-40ce-925d-bd8e9d9e3c31" providerId="ADAL" clId="{C01DD946-2566-4B9E-BB2E-E21213179EA2}" dt="2023-05-16T17:05:45.681" v="2474" actId="12789"/>
          <ac:spMkLst>
            <pc:docMk/>
            <pc:sldMk cId="218064565" sldId="2146846175"/>
            <ac:spMk id="41" creationId="{125C35F2-2FA1-63BE-4743-1542AB5E4D3E}"/>
          </ac:spMkLst>
        </pc:spChg>
        <pc:spChg chg="mod">
          <ac:chgData name="Reed Kiely" userId="768be38e-2fb5-40ce-925d-bd8e9d9e3c31" providerId="ADAL" clId="{C01DD946-2566-4B9E-BB2E-E21213179EA2}" dt="2023-05-16T17:05:45.681" v="2474" actId="12789"/>
          <ac:spMkLst>
            <pc:docMk/>
            <pc:sldMk cId="218064565" sldId="2146846175"/>
            <ac:spMk id="43" creationId="{69DB2396-DA8D-F7D8-BE7F-5CECD5D4645A}"/>
          </ac:spMkLst>
        </pc:spChg>
        <pc:spChg chg="del">
          <ac:chgData name="Reed Kiely" userId="768be38e-2fb5-40ce-925d-bd8e9d9e3c31" providerId="ADAL" clId="{C01DD946-2566-4B9E-BB2E-E21213179EA2}" dt="2023-05-16T17:05:25.374" v="2467" actId="478"/>
          <ac:spMkLst>
            <pc:docMk/>
            <pc:sldMk cId="218064565" sldId="2146846175"/>
            <ac:spMk id="46" creationId="{4C39E935-7A58-DD4B-A824-3D72181C070E}"/>
          </ac:spMkLst>
        </pc:spChg>
        <pc:picChg chg="add del mod">
          <ac:chgData name="Reed Kiely" userId="768be38e-2fb5-40ce-925d-bd8e9d9e3c31" providerId="ADAL" clId="{C01DD946-2566-4B9E-BB2E-E21213179EA2}" dt="2023-05-16T17:03:52.991" v="2369"/>
          <ac:picMkLst>
            <pc:docMk/>
            <pc:sldMk cId="218064565" sldId="2146846175"/>
            <ac:picMk id="17" creationId="{AB06FB28-BC42-5C0F-F829-9FFBA9863853}"/>
          </ac:picMkLst>
        </pc:picChg>
      </pc:sldChg>
      <pc:sldChg chg="addSp delSp modSp mod">
        <pc:chgData name="Reed Kiely" userId="768be38e-2fb5-40ce-925d-bd8e9d9e3c31" providerId="ADAL" clId="{C01DD946-2566-4B9E-BB2E-E21213179EA2}" dt="2023-05-16T19:06:20.549" v="3639" actId="20577"/>
        <pc:sldMkLst>
          <pc:docMk/>
          <pc:sldMk cId="1292912342" sldId="2146846178"/>
        </pc:sldMkLst>
        <pc:spChg chg="mod">
          <ac:chgData name="Reed Kiely" userId="768be38e-2fb5-40ce-925d-bd8e9d9e3c31" providerId="ADAL" clId="{C01DD946-2566-4B9E-BB2E-E21213179EA2}" dt="2023-05-16T18:55:59.361" v="3227" actId="1076"/>
          <ac:spMkLst>
            <pc:docMk/>
            <pc:sldMk cId="1292912342" sldId="2146846178"/>
            <ac:spMk id="2" creationId="{951702AC-DB83-9E40-CF86-6B0EDC983AAE}"/>
          </ac:spMkLst>
        </pc:spChg>
        <pc:spChg chg="mod">
          <ac:chgData name="Reed Kiely" userId="768be38e-2fb5-40ce-925d-bd8e9d9e3c31" providerId="ADAL" clId="{C01DD946-2566-4B9E-BB2E-E21213179EA2}" dt="2023-05-16T19:06:20.549" v="3639" actId="20577"/>
          <ac:spMkLst>
            <pc:docMk/>
            <pc:sldMk cId="1292912342" sldId="2146846178"/>
            <ac:spMk id="4" creationId="{7281C0C2-51C7-A557-C672-5F7DE0CEF369}"/>
          </ac:spMkLst>
        </pc:spChg>
        <pc:spChg chg="del">
          <ac:chgData name="Reed Kiely" userId="768be38e-2fb5-40ce-925d-bd8e9d9e3c31" providerId="ADAL" clId="{C01DD946-2566-4B9E-BB2E-E21213179EA2}" dt="2023-05-15T14:51:48.491" v="53" actId="478"/>
          <ac:spMkLst>
            <pc:docMk/>
            <pc:sldMk cId="1292912342" sldId="2146846178"/>
            <ac:spMk id="12" creationId="{D6987545-B5FF-30FB-5CE7-140F874AD8CA}"/>
          </ac:spMkLst>
        </pc:spChg>
        <pc:spChg chg="add del mod">
          <ac:chgData name="Reed Kiely" userId="768be38e-2fb5-40ce-925d-bd8e9d9e3c31" providerId="ADAL" clId="{C01DD946-2566-4B9E-BB2E-E21213179EA2}" dt="2023-05-15T14:53:30.666" v="94" actId="478"/>
          <ac:spMkLst>
            <pc:docMk/>
            <pc:sldMk cId="1292912342" sldId="2146846178"/>
            <ac:spMk id="14" creationId="{CFFB8C70-B607-BF47-EE60-31AD20AF0ABB}"/>
          </ac:spMkLst>
        </pc:spChg>
        <pc:cxnChg chg="del">
          <ac:chgData name="Reed Kiely" userId="768be38e-2fb5-40ce-925d-bd8e9d9e3c31" providerId="ADAL" clId="{C01DD946-2566-4B9E-BB2E-E21213179EA2}" dt="2023-05-15T14:51:48.491" v="53" actId="478"/>
          <ac:cxnSpMkLst>
            <pc:docMk/>
            <pc:sldMk cId="1292912342" sldId="2146846178"/>
            <ac:cxnSpMk id="6" creationId="{D4B234A0-BC8B-63A9-8D70-6DA59F672377}"/>
          </ac:cxnSpMkLst>
        </pc:cxnChg>
      </pc:sldChg>
      <pc:sldChg chg="addSp delSp modSp mod ord">
        <pc:chgData name="Reed Kiely" userId="768be38e-2fb5-40ce-925d-bd8e9d9e3c31" providerId="ADAL" clId="{C01DD946-2566-4B9E-BB2E-E21213179EA2}" dt="2023-05-16T19:07:56.966" v="3742" actId="20577"/>
        <pc:sldMkLst>
          <pc:docMk/>
          <pc:sldMk cId="1162593607" sldId="2146846180"/>
        </pc:sldMkLst>
        <pc:spChg chg="mod">
          <ac:chgData name="Reed Kiely" userId="768be38e-2fb5-40ce-925d-bd8e9d9e3c31" providerId="ADAL" clId="{C01DD946-2566-4B9E-BB2E-E21213179EA2}" dt="2023-05-16T19:07:56.966" v="3742" actId="20577"/>
          <ac:spMkLst>
            <pc:docMk/>
            <pc:sldMk cId="1162593607" sldId="2146846180"/>
            <ac:spMk id="6" creationId="{D0A2836C-7FA1-6B78-DF41-8F0205C58AF8}"/>
          </ac:spMkLst>
        </pc:spChg>
        <pc:spChg chg="add del mod">
          <ac:chgData name="Reed Kiely" userId="768be38e-2fb5-40ce-925d-bd8e9d9e3c31" providerId="ADAL" clId="{C01DD946-2566-4B9E-BB2E-E21213179EA2}" dt="2023-05-15T14:53:38.347" v="97" actId="478"/>
          <ac:spMkLst>
            <pc:docMk/>
            <pc:sldMk cId="1162593607" sldId="2146846180"/>
            <ac:spMk id="12" creationId="{93E33CF5-03DB-C557-B23B-A406145CBF49}"/>
          </ac:spMkLst>
        </pc:spChg>
        <pc:spChg chg="del">
          <ac:chgData name="Reed Kiely" userId="768be38e-2fb5-40ce-925d-bd8e9d9e3c31" providerId="ADAL" clId="{C01DD946-2566-4B9E-BB2E-E21213179EA2}" dt="2023-05-15T14:51:49.546" v="54" actId="478"/>
          <ac:spMkLst>
            <pc:docMk/>
            <pc:sldMk cId="1162593607" sldId="2146846180"/>
            <ac:spMk id="14" creationId="{F3B4D3F3-1009-61F2-917A-69D7CD603E9A}"/>
          </ac:spMkLst>
        </pc:spChg>
        <pc:cxnChg chg="del">
          <ac:chgData name="Reed Kiely" userId="768be38e-2fb5-40ce-925d-bd8e9d9e3c31" providerId="ADAL" clId="{C01DD946-2566-4B9E-BB2E-E21213179EA2}" dt="2023-05-15T14:51:49.546" v="54" actId="478"/>
          <ac:cxnSpMkLst>
            <pc:docMk/>
            <pc:sldMk cId="1162593607" sldId="2146846180"/>
            <ac:cxnSpMk id="13" creationId="{EFA1D61C-8763-FD12-9EE9-A6143979D37E}"/>
          </ac:cxnSpMkLst>
        </pc:cxnChg>
      </pc:sldChg>
      <pc:sldChg chg="addSp delSp modSp new del mod ord">
        <pc:chgData name="Reed Kiely" userId="768be38e-2fb5-40ce-925d-bd8e9d9e3c31" providerId="ADAL" clId="{C01DD946-2566-4B9E-BB2E-E21213179EA2}" dt="2023-05-15T21:30:04.833" v="1508" actId="2696"/>
        <pc:sldMkLst>
          <pc:docMk/>
          <pc:sldMk cId="3119213155" sldId="2146846181"/>
        </pc:sldMkLst>
        <pc:picChg chg="add mod ord">
          <ac:chgData name="Reed Kiely" userId="768be38e-2fb5-40ce-925d-bd8e9d9e3c31" providerId="ADAL" clId="{C01DD946-2566-4B9E-BB2E-E21213179EA2}" dt="2023-05-15T19:25:51.633" v="853" actId="1076"/>
          <ac:picMkLst>
            <pc:docMk/>
            <pc:sldMk cId="3119213155" sldId="2146846181"/>
            <ac:picMk id="2" creationId="{B22BBFD6-FC5D-719F-4705-2E0A388D3C4B}"/>
          </ac:picMkLst>
        </pc:picChg>
        <pc:picChg chg="add del mod">
          <ac:chgData name="Reed Kiely" userId="768be38e-2fb5-40ce-925d-bd8e9d9e3c31" providerId="ADAL" clId="{C01DD946-2566-4B9E-BB2E-E21213179EA2}" dt="2023-05-15T19:25:30.808" v="847" actId="478"/>
          <ac:picMkLst>
            <pc:docMk/>
            <pc:sldMk cId="3119213155" sldId="2146846181"/>
            <ac:picMk id="3" creationId="{AD10B3E8-8F02-8660-01E8-AE73858ADFAA}"/>
          </ac:picMkLst>
        </pc:picChg>
        <pc:picChg chg="add mod">
          <ac:chgData name="Reed Kiely" userId="768be38e-2fb5-40ce-925d-bd8e9d9e3c31" providerId="ADAL" clId="{C01DD946-2566-4B9E-BB2E-E21213179EA2}" dt="2023-05-15T19:25:33.797" v="848" actId="1076"/>
          <ac:picMkLst>
            <pc:docMk/>
            <pc:sldMk cId="3119213155" sldId="2146846181"/>
            <ac:picMk id="4" creationId="{F9E28D97-4DDD-A435-49BA-6694F9F0EDB6}"/>
          </ac:picMkLst>
        </pc:picChg>
      </pc:sldChg>
      <pc:sldChg chg="addSp delSp modSp add mod">
        <pc:chgData name="Reed Kiely" userId="768be38e-2fb5-40ce-925d-bd8e9d9e3c31" providerId="ADAL" clId="{C01DD946-2566-4B9E-BB2E-E21213179EA2}" dt="2023-05-16T16:32:28.358" v="1861" actId="478"/>
        <pc:sldMkLst>
          <pc:docMk/>
          <pc:sldMk cId="1544353945" sldId="2146846182"/>
        </pc:sldMkLst>
        <pc:spChg chg="add del mod">
          <ac:chgData name="Reed Kiely" userId="768be38e-2fb5-40ce-925d-bd8e9d9e3c31" providerId="ADAL" clId="{C01DD946-2566-4B9E-BB2E-E21213179EA2}" dt="2023-05-16T16:32:28.358" v="1861" actId="478"/>
          <ac:spMkLst>
            <pc:docMk/>
            <pc:sldMk cId="1544353945" sldId="2146846182"/>
            <ac:spMk id="2" creationId="{C6AFF553-9A87-7BF4-3430-BB196ABC3A32}"/>
          </ac:spMkLst>
        </pc:spChg>
        <pc:spChg chg="mod">
          <ac:chgData name="Reed Kiely" userId="768be38e-2fb5-40ce-925d-bd8e9d9e3c31" providerId="ADAL" clId="{C01DD946-2566-4B9E-BB2E-E21213179EA2}" dt="2023-05-15T15:28:20.809" v="180" actId="20577"/>
          <ac:spMkLst>
            <pc:docMk/>
            <pc:sldMk cId="1544353945" sldId="2146846182"/>
            <ac:spMk id="7" creationId="{D1ED556F-26AC-9BB6-A59E-66BBC930C1BE}"/>
          </ac:spMkLst>
        </pc:spChg>
      </pc:sldChg>
      <pc:sldChg chg="addSp delSp modSp add mod">
        <pc:chgData name="Reed Kiely" userId="768be38e-2fb5-40ce-925d-bd8e9d9e3c31" providerId="ADAL" clId="{C01DD946-2566-4B9E-BB2E-E21213179EA2}" dt="2023-05-16T16:32:31.007" v="1862" actId="478"/>
        <pc:sldMkLst>
          <pc:docMk/>
          <pc:sldMk cId="3375115637" sldId="2146846183"/>
        </pc:sldMkLst>
        <pc:spChg chg="add del mod">
          <ac:chgData name="Reed Kiely" userId="768be38e-2fb5-40ce-925d-bd8e9d9e3c31" providerId="ADAL" clId="{C01DD946-2566-4B9E-BB2E-E21213179EA2}" dt="2023-05-16T16:32:31.007" v="1862" actId="478"/>
          <ac:spMkLst>
            <pc:docMk/>
            <pc:sldMk cId="3375115637" sldId="2146846183"/>
            <ac:spMk id="2" creationId="{0D952469-4882-A772-A86B-FF9B4335BFC8}"/>
          </ac:spMkLst>
        </pc:spChg>
        <pc:spChg chg="mod">
          <ac:chgData name="Reed Kiely" userId="768be38e-2fb5-40ce-925d-bd8e9d9e3c31" providerId="ADAL" clId="{C01DD946-2566-4B9E-BB2E-E21213179EA2}" dt="2023-05-15T15:28:42.862" v="226" actId="313"/>
          <ac:spMkLst>
            <pc:docMk/>
            <pc:sldMk cId="3375115637" sldId="2146846183"/>
            <ac:spMk id="7" creationId="{D1ED556F-26AC-9BB6-A59E-66BBC930C1BE}"/>
          </ac:spMkLst>
        </pc:spChg>
      </pc:sldChg>
      <pc:sldChg chg="addSp delSp modSp add mod ord">
        <pc:chgData name="Reed Kiely" userId="768be38e-2fb5-40ce-925d-bd8e9d9e3c31" providerId="ADAL" clId="{C01DD946-2566-4B9E-BB2E-E21213179EA2}" dt="2023-05-16T19:08:45.509" v="3772" actId="20577"/>
        <pc:sldMkLst>
          <pc:docMk/>
          <pc:sldMk cId="4277703894" sldId="2146846184"/>
        </pc:sldMkLst>
        <pc:spChg chg="add del mod">
          <ac:chgData name="Reed Kiely" userId="768be38e-2fb5-40ce-925d-bd8e9d9e3c31" providerId="ADAL" clId="{C01DD946-2566-4B9E-BB2E-E21213179EA2}" dt="2023-05-15T21:24:41.193" v="1345" actId="478"/>
          <ac:spMkLst>
            <pc:docMk/>
            <pc:sldMk cId="4277703894" sldId="2146846184"/>
            <ac:spMk id="2" creationId="{B201A12F-9CC0-BAF5-D96B-ACFB74DC0088}"/>
          </ac:spMkLst>
        </pc:spChg>
        <pc:spChg chg="del">
          <ac:chgData name="Reed Kiely" userId="768be38e-2fb5-40ce-925d-bd8e9d9e3c31" providerId="ADAL" clId="{C01DD946-2566-4B9E-BB2E-E21213179EA2}" dt="2023-05-15T17:27:32.561" v="828" actId="478"/>
          <ac:spMkLst>
            <pc:docMk/>
            <pc:sldMk cId="4277703894" sldId="2146846184"/>
            <ac:spMk id="3" creationId="{28F6658D-5888-10AC-CDBB-53210CDDFEE9}"/>
          </ac:spMkLst>
        </pc:spChg>
        <pc:spChg chg="add mod">
          <ac:chgData name="Reed Kiely" userId="768be38e-2fb5-40ce-925d-bd8e9d9e3c31" providerId="ADAL" clId="{C01DD946-2566-4B9E-BB2E-E21213179EA2}" dt="2023-05-15T17:15:17.523" v="388" actId="20577"/>
          <ac:spMkLst>
            <pc:docMk/>
            <pc:sldMk cId="4277703894" sldId="2146846184"/>
            <ac:spMk id="7" creationId="{8ADA95E8-4558-D1AA-93EA-518B611F3CE1}"/>
          </ac:spMkLst>
        </pc:spChg>
        <pc:spChg chg="del">
          <ac:chgData name="Reed Kiely" userId="768be38e-2fb5-40ce-925d-bd8e9d9e3c31" providerId="ADAL" clId="{C01DD946-2566-4B9E-BB2E-E21213179EA2}" dt="2023-05-15T17:27:26.593" v="826" actId="478"/>
          <ac:spMkLst>
            <pc:docMk/>
            <pc:sldMk cId="4277703894" sldId="2146846184"/>
            <ac:spMk id="12" creationId="{D21447A0-5AFD-08F7-D411-12A252F9A521}"/>
          </ac:spMkLst>
        </pc:spChg>
        <pc:spChg chg="add mod">
          <ac:chgData name="Reed Kiely" userId="768be38e-2fb5-40ce-925d-bd8e9d9e3c31" providerId="ADAL" clId="{C01DD946-2566-4B9E-BB2E-E21213179EA2}" dt="2023-05-15T17:27:07.492" v="822" actId="1035"/>
          <ac:spMkLst>
            <pc:docMk/>
            <pc:sldMk cId="4277703894" sldId="2146846184"/>
            <ac:spMk id="13" creationId="{05B5FCE7-C8EC-B8F9-3846-0287F719576F}"/>
          </ac:spMkLst>
        </pc:spChg>
        <pc:spChg chg="add mod">
          <ac:chgData name="Reed Kiely" userId="768be38e-2fb5-40ce-925d-bd8e9d9e3c31" providerId="ADAL" clId="{C01DD946-2566-4B9E-BB2E-E21213179EA2}" dt="2023-05-15T17:27:07.492" v="822" actId="1035"/>
          <ac:spMkLst>
            <pc:docMk/>
            <pc:sldMk cId="4277703894" sldId="2146846184"/>
            <ac:spMk id="14" creationId="{7DEBBBE7-284C-B767-8041-E4BC511830D4}"/>
          </ac:spMkLst>
        </pc:spChg>
        <pc:spChg chg="add mod">
          <ac:chgData name="Reed Kiely" userId="768be38e-2fb5-40ce-925d-bd8e9d9e3c31" providerId="ADAL" clId="{C01DD946-2566-4B9E-BB2E-E21213179EA2}" dt="2023-05-15T17:27:07.492" v="822" actId="1035"/>
          <ac:spMkLst>
            <pc:docMk/>
            <pc:sldMk cId="4277703894" sldId="2146846184"/>
            <ac:spMk id="15" creationId="{F6DD168D-37D0-3251-920F-020E8B308813}"/>
          </ac:spMkLst>
        </pc:spChg>
        <pc:spChg chg="add mod">
          <ac:chgData name="Reed Kiely" userId="768be38e-2fb5-40ce-925d-bd8e9d9e3c31" providerId="ADAL" clId="{C01DD946-2566-4B9E-BB2E-E21213179EA2}" dt="2023-05-15T17:27:07.492" v="822" actId="1035"/>
          <ac:spMkLst>
            <pc:docMk/>
            <pc:sldMk cId="4277703894" sldId="2146846184"/>
            <ac:spMk id="16" creationId="{98F478CE-2B36-4F8B-176B-496605FEBD3B}"/>
          </ac:spMkLst>
        </pc:spChg>
        <pc:spChg chg="add mod">
          <ac:chgData name="Reed Kiely" userId="768be38e-2fb5-40ce-925d-bd8e9d9e3c31" providerId="ADAL" clId="{C01DD946-2566-4B9E-BB2E-E21213179EA2}" dt="2023-05-15T17:27:07.492" v="822" actId="1035"/>
          <ac:spMkLst>
            <pc:docMk/>
            <pc:sldMk cId="4277703894" sldId="2146846184"/>
            <ac:spMk id="17" creationId="{61D026E3-D24F-1DCB-855B-E3C297B0DAE2}"/>
          </ac:spMkLst>
        </pc:spChg>
        <pc:spChg chg="add mod">
          <ac:chgData name="Reed Kiely" userId="768be38e-2fb5-40ce-925d-bd8e9d9e3c31" providerId="ADAL" clId="{C01DD946-2566-4B9E-BB2E-E21213179EA2}" dt="2023-05-15T17:27:07.492" v="822" actId="1035"/>
          <ac:spMkLst>
            <pc:docMk/>
            <pc:sldMk cId="4277703894" sldId="2146846184"/>
            <ac:spMk id="18" creationId="{B5319121-093A-7DAC-0EE4-2A23FC0EBE7A}"/>
          </ac:spMkLst>
        </pc:spChg>
        <pc:spChg chg="add mod">
          <ac:chgData name="Reed Kiely" userId="768be38e-2fb5-40ce-925d-bd8e9d9e3c31" providerId="ADAL" clId="{C01DD946-2566-4B9E-BB2E-E21213179EA2}" dt="2023-05-15T17:27:07.492" v="822" actId="1035"/>
          <ac:spMkLst>
            <pc:docMk/>
            <pc:sldMk cId="4277703894" sldId="2146846184"/>
            <ac:spMk id="19" creationId="{D4DBE74E-D1AD-7736-95F4-84A4D9D3421E}"/>
          </ac:spMkLst>
        </pc:spChg>
        <pc:spChg chg="add mod">
          <ac:chgData name="Reed Kiely" userId="768be38e-2fb5-40ce-925d-bd8e9d9e3c31" providerId="ADAL" clId="{C01DD946-2566-4B9E-BB2E-E21213179EA2}" dt="2023-05-16T19:08:45.509" v="3772" actId="20577"/>
          <ac:spMkLst>
            <pc:docMk/>
            <pc:sldMk cId="4277703894" sldId="2146846184"/>
            <ac:spMk id="22" creationId="{2FDC85FA-104E-8D61-38EE-9309536EAFBB}"/>
          </ac:spMkLst>
        </pc:spChg>
        <pc:spChg chg="mod">
          <ac:chgData name="Reed Kiely" userId="768be38e-2fb5-40ce-925d-bd8e9d9e3c31" providerId="ADAL" clId="{C01DD946-2566-4B9E-BB2E-E21213179EA2}" dt="2023-05-15T17:26:52.002" v="810" actId="313"/>
          <ac:spMkLst>
            <pc:docMk/>
            <pc:sldMk cId="4277703894" sldId="2146846184"/>
            <ac:spMk id="28" creationId="{F7D44A28-3BE9-4DC4-A9E5-8C1E66A9FB21}"/>
          </ac:spMkLst>
        </pc:spChg>
        <pc:graphicFrameChg chg="mod">
          <ac:chgData name="Reed Kiely" userId="768be38e-2fb5-40ce-925d-bd8e9d9e3c31" providerId="ADAL" clId="{C01DD946-2566-4B9E-BB2E-E21213179EA2}" dt="2023-05-16T17:03:41.240" v="2366" actId="207"/>
          <ac:graphicFrameMkLst>
            <pc:docMk/>
            <pc:sldMk cId="4277703894" sldId="2146846184"/>
            <ac:graphicFrameMk id="4" creationId="{612EDA4E-EF8B-D3F4-DD6D-00FFE46B9F10}"/>
          </ac:graphicFrameMkLst>
        </pc:graphicFrameChg>
        <pc:picChg chg="add del mod">
          <ac:chgData name="Reed Kiely" userId="768be38e-2fb5-40ce-925d-bd8e9d9e3c31" providerId="ADAL" clId="{C01DD946-2566-4B9E-BB2E-E21213179EA2}" dt="2023-05-15T17:27:28.538" v="827" actId="478"/>
          <ac:picMkLst>
            <pc:docMk/>
            <pc:sldMk cId="4277703894" sldId="2146846184"/>
            <ac:picMk id="5" creationId="{380583EE-B055-4695-EACD-E5D58853FBC1}"/>
          </ac:picMkLst>
        </pc:picChg>
        <pc:picChg chg="add del mod">
          <ac:chgData name="Reed Kiely" userId="768be38e-2fb5-40ce-925d-bd8e9d9e3c31" providerId="ADAL" clId="{C01DD946-2566-4B9E-BB2E-E21213179EA2}" dt="2023-05-15T17:14:55.218" v="380" actId="478"/>
          <ac:picMkLst>
            <pc:docMk/>
            <pc:sldMk cId="4277703894" sldId="2146846184"/>
            <ac:picMk id="21" creationId="{30D36CA7-14AA-8A05-C359-9AE410F6F468}"/>
          </ac:picMkLst>
        </pc:picChg>
        <pc:cxnChg chg="del">
          <ac:chgData name="Reed Kiely" userId="768be38e-2fb5-40ce-925d-bd8e9d9e3c31" providerId="ADAL" clId="{C01DD946-2566-4B9E-BB2E-E21213179EA2}" dt="2023-05-15T17:27:32.561" v="828" actId="478"/>
          <ac:cxnSpMkLst>
            <pc:docMk/>
            <pc:sldMk cId="4277703894" sldId="2146846184"/>
            <ac:cxnSpMk id="2" creationId="{CFBBA988-559A-DD15-C8F6-CDAB3213B8F5}"/>
          </ac:cxnSpMkLst>
        </pc:cxnChg>
      </pc:sldChg>
      <pc:sldChg chg="addSp delSp modSp add del mod delCm modCm">
        <pc:chgData name="Reed Kiely" userId="768be38e-2fb5-40ce-925d-bd8e9d9e3c31" providerId="ADAL" clId="{C01DD946-2566-4B9E-BB2E-E21213179EA2}" dt="2023-05-15T21:16:27.251" v="1190" actId="2696"/>
        <pc:sldMkLst>
          <pc:docMk/>
          <pc:sldMk cId="548215910" sldId="2146846185"/>
        </pc:sldMkLst>
        <pc:spChg chg="add mod">
          <ac:chgData name="Reed Kiely" userId="768be38e-2fb5-40ce-925d-bd8e9d9e3c31" providerId="ADAL" clId="{C01DD946-2566-4B9E-BB2E-E21213179EA2}" dt="2023-05-15T19:32:25.534" v="883" actId="1076"/>
          <ac:spMkLst>
            <pc:docMk/>
            <pc:sldMk cId="548215910" sldId="2146846185"/>
            <ac:spMk id="3" creationId="{3CA5C9F6-D3D9-A713-DE41-66D2A755EF9F}"/>
          </ac:spMkLst>
        </pc:spChg>
        <pc:spChg chg="mod">
          <ac:chgData name="Reed Kiely" userId="768be38e-2fb5-40ce-925d-bd8e9d9e3c31" providerId="ADAL" clId="{C01DD946-2566-4B9E-BB2E-E21213179EA2}" dt="2023-05-15T19:31:55.360" v="867" actId="20577"/>
          <ac:spMkLst>
            <pc:docMk/>
            <pc:sldMk cId="548215910" sldId="2146846185"/>
            <ac:spMk id="4" creationId="{1BF894CE-5EB9-4BB3-F6C7-477E37F6A6AA}"/>
          </ac:spMkLst>
        </pc:spChg>
        <pc:spChg chg="add mod">
          <ac:chgData name="Reed Kiely" userId="768be38e-2fb5-40ce-925d-bd8e9d9e3c31" providerId="ADAL" clId="{C01DD946-2566-4B9E-BB2E-E21213179EA2}" dt="2023-05-15T19:37:42.727" v="1137" actId="1036"/>
          <ac:spMkLst>
            <pc:docMk/>
            <pc:sldMk cId="548215910" sldId="2146846185"/>
            <ac:spMk id="13" creationId="{655602E5-197E-A124-1E4B-3486D2CCBDC4}"/>
          </ac:spMkLst>
        </pc:spChg>
        <pc:spChg chg="mod">
          <ac:chgData name="Reed Kiely" userId="768be38e-2fb5-40ce-925d-bd8e9d9e3c31" providerId="ADAL" clId="{C01DD946-2566-4B9E-BB2E-E21213179EA2}" dt="2023-05-15T19:31:52.963" v="866" actId="207"/>
          <ac:spMkLst>
            <pc:docMk/>
            <pc:sldMk cId="548215910" sldId="2146846185"/>
            <ac:spMk id="14" creationId="{7C49F0A6-EB82-A3B9-D4CE-973E12698F88}"/>
          </ac:spMkLst>
        </pc:spChg>
        <pc:spChg chg="mod">
          <ac:chgData name="Reed Kiely" userId="768be38e-2fb5-40ce-925d-bd8e9d9e3c31" providerId="ADAL" clId="{C01DD946-2566-4B9E-BB2E-E21213179EA2}" dt="2023-05-15T19:38:18.456" v="1169" actId="20577"/>
          <ac:spMkLst>
            <pc:docMk/>
            <pc:sldMk cId="548215910" sldId="2146846185"/>
            <ac:spMk id="16" creationId="{4B33F46C-CBCC-F0BA-6D2B-97F34DA5B8EE}"/>
          </ac:spMkLst>
        </pc:spChg>
        <pc:grpChg chg="del">
          <ac:chgData name="Reed Kiely" userId="768be38e-2fb5-40ce-925d-bd8e9d9e3c31" providerId="ADAL" clId="{C01DD946-2566-4B9E-BB2E-E21213179EA2}" dt="2023-05-15T19:31:46.196" v="857" actId="478"/>
          <ac:grpSpMkLst>
            <pc:docMk/>
            <pc:sldMk cId="548215910" sldId="2146846185"/>
            <ac:grpSpMk id="38" creationId="{CDB9462E-AF96-CCA1-D110-8A191D9F3D8C}"/>
          </ac:grpSpMkLst>
        </pc:grpChg>
        <pc:grpChg chg="del">
          <ac:chgData name="Reed Kiely" userId="768be38e-2fb5-40ce-925d-bd8e9d9e3c31" providerId="ADAL" clId="{C01DD946-2566-4B9E-BB2E-E21213179EA2}" dt="2023-05-15T19:31:46.196" v="857" actId="478"/>
          <ac:grpSpMkLst>
            <pc:docMk/>
            <pc:sldMk cId="548215910" sldId="2146846185"/>
            <ac:grpSpMk id="39" creationId="{01884E17-0A86-FC05-92E0-DFC1587ADAFB}"/>
          </ac:grpSpMkLst>
        </pc:grpChg>
        <pc:grpChg chg="del">
          <ac:chgData name="Reed Kiely" userId="768be38e-2fb5-40ce-925d-bd8e9d9e3c31" providerId="ADAL" clId="{C01DD946-2566-4B9E-BB2E-E21213179EA2}" dt="2023-05-15T19:31:46.196" v="857" actId="478"/>
          <ac:grpSpMkLst>
            <pc:docMk/>
            <pc:sldMk cId="548215910" sldId="2146846185"/>
            <ac:grpSpMk id="40" creationId="{2AC5F1A4-B8B2-7803-04DB-D5B320B965DE}"/>
          </ac:grpSpMkLst>
        </pc:grpChg>
        <pc:grpChg chg="del">
          <ac:chgData name="Reed Kiely" userId="768be38e-2fb5-40ce-925d-bd8e9d9e3c31" providerId="ADAL" clId="{C01DD946-2566-4B9E-BB2E-E21213179EA2}" dt="2023-05-15T19:31:46.196" v="857" actId="478"/>
          <ac:grpSpMkLst>
            <pc:docMk/>
            <pc:sldMk cId="548215910" sldId="2146846185"/>
            <ac:grpSpMk id="41" creationId="{5CA6D253-5926-062E-89F4-B4BC9435DFB1}"/>
          </ac:grpSpMkLst>
        </pc:grpChg>
        <pc:grpChg chg="del">
          <ac:chgData name="Reed Kiely" userId="768be38e-2fb5-40ce-925d-bd8e9d9e3c31" providerId="ADAL" clId="{C01DD946-2566-4B9E-BB2E-E21213179EA2}" dt="2023-05-15T19:31:46.196" v="857" actId="478"/>
          <ac:grpSpMkLst>
            <pc:docMk/>
            <pc:sldMk cId="548215910" sldId="2146846185"/>
            <ac:grpSpMk id="42" creationId="{E2C2226A-3EEE-67B1-2919-D77B9F37F79F}"/>
          </ac:grpSpMkLst>
        </pc:grpChg>
        <pc:graphicFrameChg chg="add mod">
          <ac:chgData name="Reed Kiely" userId="768be38e-2fb5-40ce-925d-bd8e9d9e3c31" providerId="ADAL" clId="{C01DD946-2566-4B9E-BB2E-E21213179EA2}" dt="2023-05-15T19:37:37.288" v="1132"/>
          <ac:graphicFrameMkLst>
            <pc:docMk/>
            <pc:sldMk cId="548215910" sldId="2146846185"/>
            <ac:graphicFrameMk id="10" creationId="{A2B9231D-745E-DAC7-E079-B37E2BDE7992}"/>
          </ac:graphicFrameMkLst>
        </pc:graphicFrameChg>
        <pc:picChg chg="add mod">
          <ac:chgData name="Reed Kiely" userId="768be38e-2fb5-40ce-925d-bd8e9d9e3c31" providerId="ADAL" clId="{C01DD946-2566-4B9E-BB2E-E21213179EA2}" dt="2023-05-15T21:12:50.021" v="1189" actId="14100"/>
          <ac:picMkLst>
            <pc:docMk/>
            <pc:sldMk cId="548215910" sldId="2146846185"/>
            <ac:picMk id="2" creationId="{AFCFB984-C899-EB8F-308A-EE1FF172D501}"/>
          </ac:picMkLst>
        </pc:picChg>
        <pc:picChg chg="add mod">
          <ac:chgData name="Reed Kiely" userId="768be38e-2fb5-40ce-925d-bd8e9d9e3c31" providerId="ADAL" clId="{C01DD946-2566-4B9E-BB2E-E21213179EA2}" dt="2023-05-15T19:39:27.916" v="1178" actId="14100"/>
          <ac:picMkLst>
            <pc:docMk/>
            <pc:sldMk cId="548215910" sldId="2146846185"/>
            <ac:picMk id="22" creationId="{940D338C-D704-5A0E-3EB5-D407F1FD7BA2}"/>
          </ac:picMkLst>
        </pc:picChg>
        <pc:cxnChg chg="add mod">
          <ac:chgData name="Reed Kiely" userId="768be38e-2fb5-40ce-925d-bd8e9d9e3c31" providerId="ADAL" clId="{C01DD946-2566-4B9E-BB2E-E21213179EA2}" dt="2023-05-15T19:32:46.299" v="887" actId="693"/>
          <ac:cxnSpMkLst>
            <pc:docMk/>
            <pc:sldMk cId="548215910" sldId="2146846185"/>
            <ac:cxnSpMk id="6" creationId="{980EFB06-EBA3-972B-2441-DD3915C3E1D2}"/>
          </ac:cxnSpMkLst>
        </pc:cxnChg>
        <pc:extLst>
          <p:ext xmlns:p="http://schemas.openxmlformats.org/presentationml/2006/main" uri="{D6D511B9-2390-475A-947B-AFAB55BFBCF1}">
            <pc226:cmChg xmlns:pc226="http://schemas.microsoft.com/office/powerpoint/2022/06/main/command" chg="del mod">
              <pc226:chgData name="Reed Kiely" userId="768be38e-2fb5-40ce-925d-bd8e9d9e3c31" providerId="ADAL" clId="{C01DD946-2566-4B9E-BB2E-E21213179EA2}" dt="2023-05-15T19:31:56.860" v="868"/>
              <pc2:cmMkLst xmlns:pc2="http://schemas.microsoft.com/office/powerpoint/2019/9/main/command">
                <pc:docMk/>
                <pc:sldMk cId="548215910" sldId="2146846185"/>
                <pc2:cmMk id="{EC6A6290-AED6-443E-977E-D4FCCDF7C770}"/>
              </pc2:cmMkLst>
            </pc226:cmChg>
          </p:ext>
        </pc:extLst>
      </pc:sldChg>
      <pc:sldChg chg="add del">
        <pc:chgData name="Reed Kiely" userId="768be38e-2fb5-40ce-925d-bd8e9d9e3c31" providerId="ADAL" clId="{C01DD946-2566-4B9E-BB2E-E21213179EA2}" dt="2023-05-15T21:22:06.563" v="1192" actId="2696"/>
        <pc:sldMkLst>
          <pc:docMk/>
          <pc:sldMk cId="633854824" sldId="2146846185"/>
        </pc:sldMkLst>
      </pc:sldChg>
      <pc:sldChg chg="new del">
        <pc:chgData name="Reed Kiely" userId="768be38e-2fb5-40ce-925d-bd8e9d9e3c31" providerId="ADAL" clId="{C01DD946-2566-4B9E-BB2E-E21213179EA2}" dt="2023-05-15T21:29:28.939" v="1477" actId="680"/>
        <pc:sldMkLst>
          <pc:docMk/>
          <pc:sldMk cId="3604793645" sldId="2146846185"/>
        </pc:sldMkLst>
      </pc:sldChg>
      <pc:sldChg chg="addSp modSp new mod">
        <pc:chgData name="Reed Kiely" userId="768be38e-2fb5-40ce-925d-bd8e9d9e3c31" providerId="ADAL" clId="{C01DD946-2566-4B9E-BB2E-E21213179EA2}" dt="2023-05-15T21:29:57.742" v="1506" actId="207"/>
        <pc:sldMkLst>
          <pc:docMk/>
          <pc:sldMk cId="3707952002" sldId="2146846185"/>
        </pc:sldMkLst>
        <pc:spChg chg="add mod">
          <ac:chgData name="Reed Kiely" userId="768be38e-2fb5-40ce-925d-bd8e9d9e3c31" providerId="ADAL" clId="{C01DD946-2566-4B9E-BB2E-E21213179EA2}" dt="2023-05-15T21:29:46.529" v="1501" actId="207"/>
          <ac:spMkLst>
            <pc:docMk/>
            <pc:sldMk cId="3707952002" sldId="2146846185"/>
            <ac:spMk id="2" creationId="{DA8B4E70-E5D8-D2FC-CB89-3605BB83AC3E}"/>
          </ac:spMkLst>
        </pc:spChg>
        <pc:spChg chg="add mod">
          <ac:chgData name="Reed Kiely" userId="768be38e-2fb5-40ce-925d-bd8e9d9e3c31" providerId="ADAL" clId="{C01DD946-2566-4B9E-BB2E-E21213179EA2}" dt="2023-05-15T21:29:57.742" v="1506" actId="207"/>
          <ac:spMkLst>
            <pc:docMk/>
            <pc:sldMk cId="3707952002" sldId="2146846185"/>
            <ac:spMk id="3" creationId="{3B8041FA-DD57-F4D8-0E96-4C5DBE928021}"/>
          </ac:spMkLst>
        </pc:spChg>
      </pc:sldChg>
      <pc:sldChg chg="addSp modSp add mod">
        <pc:chgData name="Reed Kiely" userId="768be38e-2fb5-40ce-925d-bd8e9d9e3c31" providerId="ADAL" clId="{C01DD946-2566-4B9E-BB2E-E21213179EA2}" dt="2023-05-15T21:29:59.650" v="1507"/>
        <pc:sldMkLst>
          <pc:docMk/>
          <pc:sldMk cId="230719368" sldId="2146846186"/>
        </pc:sldMkLst>
        <pc:spChg chg="mod">
          <ac:chgData name="Reed Kiely" userId="768be38e-2fb5-40ce-925d-bd8e9d9e3c31" providerId="ADAL" clId="{C01DD946-2566-4B9E-BB2E-E21213179EA2}" dt="2023-05-15T21:29:49.666" v="1503" actId="20577"/>
          <ac:spMkLst>
            <pc:docMk/>
            <pc:sldMk cId="230719368" sldId="2146846186"/>
            <ac:spMk id="2" creationId="{DA8B4E70-E5D8-D2FC-CB89-3605BB83AC3E}"/>
          </ac:spMkLst>
        </pc:spChg>
        <pc:spChg chg="add mod">
          <ac:chgData name="Reed Kiely" userId="768be38e-2fb5-40ce-925d-bd8e9d9e3c31" providerId="ADAL" clId="{C01DD946-2566-4B9E-BB2E-E21213179EA2}" dt="2023-05-15T21:29:59.650" v="1507"/>
          <ac:spMkLst>
            <pc:docMk/>
            <pc:sldMk cId="230719368" sldId="2146846186"/>
            <ac:spMk id="3" creationId="{43A38CAD-A67B-E01F-4882-F832F4BC0135}"/>
          </ac:spMkLst>
        </pc:spChg>
      </pc:sldChg>
      <pc:sldChg chg="addSp delSp modSp mod">
        <pc:chgData name="Reed Kiely" userId="768be38e-2fb5-40ce-925d-bd8e9d9e3c31" providerId="ADAL" clId="{C01DD946-2566-4B9E-BB2E-E21213179EA2}" dt="2023-05-16T18:53:13.766" v="3035" actId="20577"/>
        <pc:sldMkLst>
          <pc:docMk/>
          <pc:sldMk cId="3507121432" sldId="2146846188"/>
        </pc:sldMkLst>
        <pc:spChg chg="mod">
          <ac:chgData name="Reed Kiely" userId="768be38e-2fb5-40ce-925d-bd8e9d9e3c31" providerId="ADAL" clId="{C01DD946-2566-4B9E-BB2E-E21213179EA2}" dt="2023-05-16T18:51:21.775" v="3014" actId="20577"/>
          <ac:spMkLst>
            <pc:docMk/>
            <pc:sldMk cId="3507121432" sldId="2146846188"/>
            <ac:spMk id="4" creationId="{D5AEAFF8-3491-8C05-13E8-A4A0DBC5CC93}"/>
          </ac:spMkLst>
        </pc:spChg>
        <pc:spChg chg="add mod">
          <ac:chgData name="Reed Kiely" userId="768be38e-2fb5-40ce-925d-bd8e9d9e3c31" providerId="ADAL" clId="{C01DD946-2566-4B9E-BB2E-E21213179EA2}" dt="2023-05-16T15:38:34.828" v="1752" actId="207"/>
          <ac:spMkLst>
            <pc:docMk/>
            <pc:sldMk cId="3507121432" sldId="2146846188"/>
            <ac:spMk id="5" creationId="{5AA7A0EA-804C-0556-181B-EF7B790DDB66}"/>
          </ac:spMkLst>
        </pc:spChg>
        <pc:spChg chg="mod">
          <ac:chgData name="Reed Kiely" userId="768be38e-2fb5-40ce-925d-bd8e9d9e3c31" providerId="ADAL" clId="{C01DD946-2566-4B9E-BB2E-E21213179EA2}" dt="2023-05-16T18:53:13.766" v="3035" actId="20577"/>
          <ac:spMkLst>
            <pc:docMk/>
            <pc:sldMk cId="3507121432" sldId="2146846188"/>
            <ac:spMk id="7" creationId="{5497A20B-4BAC-51B7-FAF3-C4BCACB8A7AF}"/>
          </ac:spMkLst>
        </pc:spChg>
        <pc:spChg chg="add del mod">
          <ac:chgData name="Reed Kiely" userId="768be38e-2fb5-40ce-925d-bd8e9d9e3c31" providerId="ADAL" clId="{C01DD946-2566-4B9E-BB2E-E21213179EA2}" dt="2023-05-16T18:51:28.290" v="3015" actId="478"/>
          <ac:spMkLst>
            <pc:docMk/>
            <pc:sldMk cId="3507121432" sldId="2146846188"/>
            <ac:spMk id="8" creationId="{BEF406D1-B85A-49E7-4C32-92E4CC9BBD18}"/>
          </ac:spMkLst>
        </pc:spChg>
        <pc:graphicFrameChg chg="mod">
          <ac:chgData name="Reed Kiely" userId="768be38e-2fb5-40ce-925d-bd8e9d9e3c31" providerId="ADAL" clId="{C01DD946-2566-4B9E-BB2E-E21213179EA2}" dt="2023-05-16T17:11:04.755" v="2724"/>
          <ac:graphicFrameMkLst>
            <pc:docMk/>
            <pc:sldMk cId="3507121432" sldId="2146846188"/>
            <ac:graphicFrameMk id="2" creationId="{411AE88E-E0E4-A87E-03C2-351E6B99EF06}"/>
          </ac:graphicFrameMkLst>
        </pc:graphicFrameChg>
        <pc:picChg chg="mod">
          <ac:chgData name="Reed Kiely" userId="768be38e-2fb5-40ce-925d-bd8e9d9e3c31" providerId="ADAL" clId="{C01DD946-2566-4B9E-BB2E-E21213179EA2}" dt="2023-05-16T17:10:46.767" v="2713" actId="14100"/>
          <ac:picMkLst>
            <pc:docMk/>
            <pc:sldMk cId="3507121432" sldId="2146846188"/>
            <ac:picMk id="1026" creationId="{B97F252B-E57D-4980-3705-A73048B42B3C}"/>
          </ac:picMkLst>
        </pc:picChg>
      </pc:sldChg>
      <pc:sldChg chg="addSp modSp new del mod">
        <pc:chgData name="Reed Kiely" userId="768be38e-2fb5-40ce-925d-bd8e9d9e3c31" providerId="ADAL" clId="{C01DD946-2566-4B9E-BB2E-E21213179EA2}" dt="2023-05-16T18:53:26.736" v="3036" actId="47"/>
        <pc:sldMkLst>
          <pc:docMk/>
          <pc:sldMk cId="1310236550" sldId="2146846189"/>
        </pc:sldMkLst>
        <pc:picChg chg="add mod">
          <ac:chgData name="Reed Kiely" userId="768be38e-2fb5-40ce-925d-bd8e9d9e3c31" providerId="ADAL" clId="{C01DD946-2566-4B9E-BB2E-E21213179EA2}" dt="2023-05-16T18:48:11.272" v="2731" actId="1076"/>
          <ac:picMkLst>
            <pc:docMk/>
            <pc:sldMk cId="1310236550" sldId="2146846189"/>
            <ac:picMk id="3" creationId="{94B5FF16-1739-327B-8634-E171F3624D94}"/>
          </ac:picMkLst>
        </pc:picChg>
      </pc:sldChg>
    </pc:docChg>
  </pc:docChgLst>
  <pc:docChgLst>
    <pc:chgData name="Karolina Guillen" userId="c1c08796-a0be-47c6-af52-5d31fd96ec50" providerId="ADAL" clId="{0E35E73E-59A8-4A1F-B224-5A3DC127A9E5}"/>
    <pc:docChg chg="custSel modSld">
      <pc:chgData name="Karolina Guillen" userId="c1c08796-a0be-47c6-af52-5d31fd96ec50" providerId="ADAL" clId="{0E35E73E-59A8-4A1F-B224-5A3DC127A9E5}" dt="2023-06-05T20:23:10.586" v="8" actId="478"/>
      <pc:docMkLst>
        <pc:docMk/>
      </pc:docMkLst>
      <pc:sldChg chg="modSp mod">
        <pc:chgData name="Karolina Guillen" userId="c1c08796-a0be-47c6-af52-5d31fd96ec50" providerId="ADAL" clId="{0E35E73E-59A8-4A1F-B224-5A3DC127A9E5}" dt="2023-05-22T17:57:50.726" v="0" actId="14100"/>
        <pc:sldMkLst>
          <pc:docMk/>
          <pc:sldMk cId="4212683403" sldId="2144327877"/>
        </pc:sldMkLst>
        <pc:spChg chg="mod">
          <ac:chgData name="Karolina Guillen" userId="c1c08796-a0be-47c6-af52-5d31fd96ec50" providerId="ADAL" clId="{0E35E73E-59A8-4A1F-B224-5A3DC127A9E5}" dt="2023-05-22T17:57:50.726" v="0" actId="14100"/>
          <ac:spMkLst>
            <pc:docMk/>
            <pc:sldMk cId="4212683403" sldId="2144327877"/>
            <ac:spMk id="6" creationId="{C0DD6C09-E84E-2695-09E5-09D90D0073DB}"/>
          </ac:spMkLst>
        </pc:spChg>
      </pc:sldChg>
      <pc:sldChg chg="addSp delSp modSp mod">
        <pc:chgData name="Karolina Guillen" userId="c1c08796-a0be-47c6-af52-5d31fd96ec50" providerId="ADAL" clId="{0E35E73E-59A8-4A1F-B224-5A3DC127A9E5}" dt="2023-06-05T20:23:10.586" v="8" actId="478"/>
        <pc:sldMkLst>
          <pc:docMk/>
          <pc:sldMk cId="817185893" sldId="2146846164"/>
        </pc:sldMkLst>
        <pc:spChg chg="mod">
          <ac:chgData name="Karolina Guillen" userId="c1c08796-a0be-47c6-af52-5d31fd96ec50" providerId="ADAL" clId="{0E35E73E-59A8-4A1F-B224-5A3DC127A9E5}" dt="2023-06-05T17:47:08.974" v="6" actId="404"/>
          <ac:spMkLst>
            <pc:docMk/>
            <pc:sldMk cId="817185893" sldId="2146846164"/>
            <ac:spMk id="4" creationId="{54608453-FCAA-A7CE-9E01-61E6C87815FF}"/>
          </ac:spMkLst>
        </pc:spChg>
        <pc:picChg chg="add del">
          <ac:chgData name="Karolina Guillen" userId="c1c08796-a0be-47c6-af52-5d31fd96ec50" providerId="ADAL" clId="{0E35E73E-59A8-4A1F-B224-5A3DC127A9E5}" dt="2023-06-05T20:23:10.586" v="8" actId="478"/>
          <ac:picMkLst>
            <pc:docMk/>
            <pc:sldMk cId="817185893" sldId="2146846164"/>
            <ac:picMk id="5" creationId="{A8677D50-7C2A-DD8F-745F-992DA49C3CED}"/>
          </ac:picMkLst>
        </pc:picChg>
      </pc:sldChg>
    </pc:docChg>
  </pc:docChgLst>
  <pc:docChgLst>
    <pc:chgData name="Jason Wiese" userId="4bff8d5b-7de6-4655-b397-69b0afc81113" providerId="ADAL" clId="{DF814838-67DB-48A6-A288-39F7ECC82E35}"/>
    <pc:docChg chg="">
      <pc:chgData name="Jason Wiese" userId="4bff8d5b-7de6-4655-b397-69b0afc81113" providerId="ADAL" clId="{DF814838-67DB-48A6-A288-39F7ECC82E35}" dt="2023-05-15T04:10:39.225" v="2"/>
      <pc:docMkLst>
        <pc:docMk/>
      </pc:docMkLst>
      <pc:sldChg chg="addCm">
        <pc:chgData name="Jason Wiese" userId="4bff8d5b-7de6-4655-b397-69b0afc81113" providerId="ADAL" clId="{DF814838-67DB-48A6-A288-39F7ECC82E35}" dt="2023-05-15T04:09:30.549" v="1"/>
        <pc:sldMkLst>
          <pc:docMk/>
          <pc:sldMk cId="4129290295" sldId="2146845985"/>
        </pc:sldMkLst>
        <pc:extLst>
          <p:ext xmlns:p="http://schemas.openxmlformats.org/presentationml/2006/main" uri="{D6D511B9-2390-475A-947B-AFAB55BFBCF1}">
            <pc226:cmChg xmlns:pc226="http://schemas.microsoft.com/office/powerpoint/2022/06/main/command" chg="add">
              <pc226:chgData name="Jason Wiese" userId="4bff8d5b-7de6-4655-b397-69b0afc81113" providerId="ADAL" clId="{DF814838-67DB-48A6-A288-39F7ECC82E35}" dt="2023-05-15T04:09:30.549" v="1"/>
              <pc2:cmMkLst xmlns:pc2="http://schemas.microsoft.com/office/powerpoint/2019/9/main/command">
                <pc:docMk/>
                <pc:sldMk cId="4129290295" sldId="2146845985"/>
                <pc2:cmMk id="{33F51DDE-5E75-4A35-AF48-681A6C633246}"/>
              </pc2:cmMkLst>
            </pc226:cmChg>
          </p:ext>
        </pc:extLst>
      </pc:sldChg>
      <pc:sldChg chg="addCm">
        <pc:chgData name="Jason Wiese" userId="4bff8d5b-7de6-4655-b397-69b0afc81113" providerId="ADAL" clId="{DF814838-67DB-48A6-A288-39F7ECC82E35}" dt="2023-05-15T04:07:50.959" v="0"/>
        <pc:sldMkLst>
          <pc:docMk/>
          <pc:sldMk cId="3360496983" sldId="2146846167"/>
        </pc:sldMkLst>
        <pc:extLst>
          <p:ext xmlns:p="http://schemas.openxmlformats.org/presentationml/2006/main" uri="{D6D511B9-2390-475A-947B-AFAB55BFBCF1}">
            <pc226:cmChg xmlns:pc226="http://schemas.microsoft.com/office/powerpoint/2022/06/main/command" chg="add">
              <pc226:chgData name="Jason Wiese" userId="4bff8d5b-7de6-4655-b397-69b0afc81113" providerId="ADAL" clId="{DF814838-67DB-48A6-A288-39F7ECC82E35}" dt="2023-05-15T04:07:50.959" v="0"/>
              <pc2:cmMkLst xmlns:pc2="http://schemas.microsoft.com/office/powerpoint/2019/9/main/command">
                <pc:docMk/>
                <pc:sldMk cId="3360496983" sldId="2146846167"/>
                <pc2:cmMk id="{FAECA72E-2A43-4B98-AF68-51BB436352FF}"/>
              </pc2:cmMkLst>
            </pc226:cmChg>
          </p:ext>
        </pc:extLst>
      </pc:sldChg>
      <pc:sldChg chg="addCm">
        <pc:chgData name="Jason Wiese" userId="4bff8d5b-7de6-4655-b397-69b0afc81113" providerId="ADAL" clId="{DF814838-67DB-48A6-A288-39F7ECC82E35}" dt="2023-05-15T04:10:39.225" v="2"/>
        <pc:sldMkLst>
          <pc:docMk/>
          <pc:sldMk cId="2199883224" sldId="2146846172"/>
        </pc:sldMkLst>
        <pc:extLst>
          <p:ext xmlns:p="http://schemas.openxmlformats.org/presentationml/2006/main" uri="{D6D511B9-2390-475A-947B-AFAB55BFBCF1}">
            <pc226:cmChg xmlns:pc226="http://schemas.microsoft.com/office/powerpoint/2022/06/main/command" chg="add">
              <pc226:chgData name="Jason Wiese" userId="4bff8d5b-7de6-4655-b397-69b0afc81113" providerId="ADAL" clId="{DF814838-67DB-48A6-A288-39F7ECC82E35}" dt="2023-05-15T04:10:39.225" v="2"/>
              <pc2:cmMkLst xmlns:pc2="http://schemas.microsoft.com/office/powerpoint/2019/9/main/command">
                <pc:docMk/>
                <pc:sldMk cId="2199883224" sldId="2146846172"/>
                <pc2:cmMk id="{0553FB30-FACC-408C-B906-ED78FE8FDD9F}"/>
              </pc2:cmMkLst>
            </pc226:cmChg>
          </p:ext>
        </pc:extLst>
      </pc:sldChg>
    </pc:docChg>
  </pc:docChgLst>
  <pc:docChgLst>
    <pc:chgData name="Jason Wiese" userId="4bff8d5b-7de6-4655-b397-69b0afc81113" providerId="ADAL" clId="{ECA44E99-E157-4FEC-A85E-E0FEBD8517E3}"/>
    <pc:docChg chg="undo custSel addSld delSld modSld">
      <pc:chgData name="Jason Wiese" userId="4bff8d5b-7de6-4655-b397-69b0afc81113" providerId="ADAL" clId="{ECA44E99-E157-4FEC-A85E-E0FEBD8517E3}" dt="2023-05-19T19:43:36.753" v="2778" actId="20577"/>
      <pc:docMkLst>
        <pc:docMk/>
      </pc:docMkLst>
      <pc:sldChg chg="addSp delSp modSp mod delCm">
        <pc:chgData name="Jason Wiese" userId="4bff8d5b-7de6-4655-b397-69b0afc81113" providerId="ADAL" clId="{ECA44E99-E157-4FEC-A85E-E0FEBD8517E3}" dt="2023-05-19T19:42:54.675" v="2718" actId="20577"/>
        <pc:sldMkLst>
          <pc:docMk/>
          <pc:sldMk cId="4212683403" sldId="2144327877"/>
        </pc:sldMkLst>
        <pc:spChg chg="mod">
          <ac:chgData name="Jason Wiese" userId="4bff8d5b-7de6-4655-b397-69b0afc81113" providerId="ADAL" clId="{ECA44E99-E157-4FEC-A85E-E0FEBD8517E3}" dt="2023-05-19T19:41:00.329" v="2669" actId="1076"/>
          <ac:spMkLst>
            <pc:docMk/>
            <pc:sldMk cId="4212683403" sldId="2144327877"/>
            <ac:spMk id="3" creationId="{04D51C8E-7DBD-468F-8413-E52C3CC99149}"/>
          </ac:spMkLst>
        </pc:spChg>
        <pc:spChg chg="mod">
          <ac:chgData name="Jason Wiese" userId="4bff8d5b-7de6-4655-b397-69b0afc81113" providerId="ADAL" clId="{ECA44E99-E157-4FEC-A85E-E0FEBD8517E3}" dt="2023-05-19T19:40:54.786" v="2668" actId="1076"/>
          <ac:spMkLst>
            <pc:docMk/>
            <pc:sldMk cId="4212683403" sldId="2144327877"/>
            <ac:spMk id="5" creationId="{20325821-D3C3-47B3-BC5B-D972B60A7668}"/>
          </ac:spMkLst>
        </pc:spChg>
        <pc:spChg chg="mod">
          <ac:chgData name="Jason Wiese" userId="4bff8d5b-7de6-4655-b397-69b0afc81113" providerId="ADAL" clId="{ECA44E99-E157-4FEC-A85E-E0FEBD8517E3}" dt="2023-05-19T19:41:00.329" v="2669" actId="1076"/>
          <ac:spMkLst>
            <pc:docMk/>
            <pc:sldMk cId="4212683403" sldId="2144327877"/>
            <ac:spMk id="7" creationId="{47C2C805-4308-9886-56D3-9EB5BCD97D00}"/>
          </ac:spMkLst>
        </pc:spChg>
        <pc:spChg chg="add mod">
          <ac:chgData name="Jason Wiese" userId="4bff8d5b-7de6-4655-b397-69b0afc81113" providerId="ADAL" clId="{ECA44E99-E157-4FEC-A85E-E0FEBD8517E3}" dt="2023-05-19T19:42:54.675" v="2718" actId="20577"/>
          <ac:spMkLst>
            <pc:docMk/>
            <pc:sldMk cId="4212683403" sldId="2144327877"/>
            <ac:spMk id="8" creationId="{CC4A5512-46DA-91BA-778B-BDEA4A858637}"/>
          </ac:spMkLst>
        </pc:spChg>
        <pc:spChg chg="del">
          <ac:chgData name="Jason Wiese" userId="4bff8d5b-7de6-4655-b397-69b0afc81113" providerId="ADAL" clId="{ECA44E99-E157-4FEC-A85E-E0FEBD8517E3}" dt="2023-05-19T19:40:46.849" v="2667" actId="478"/>
          <ac:spMkLst>
            <pc:docMk/>
            <pc:sldMk cId="4212683403" sldId="2144327877"/>
            <ac:spMk id="9" creationId="{348066F1-5946-304E-2953-6223BEAD0FA4}"/>
          </ac:spMkLst>
        </pc:spChg>
        <pc:spChg chg="mod">
          <ac:chgData name="Jason Wiese" userId="4bff8d5b-7de6-4655-b397-69b0afc81113" providerId="ADAL" clId="{ECA44E99-E157-4FEC-A85E-E0FEBD8517E3}" dt="2023-05-19T19:40:54.786" v="2668" actId="1076"/>
          <ac:spMkLst>
            <pc:docMk/>
            <pc:sldMk cId="4212683403" sldId="2144327877"/>
            <ac:spMk id="19" creationId="{2F88C82D-7CF0-438E-BB5E-A33A77D936B6}"/>
          </ac:spMkLst>
        </pc:spChg>
        <pc:spChg chg="del">
          <ac:chgData name="Jason Wiese" userId="4bff8d5b-7de6-4655-b397-69b0afc81113" providerId="ADAL" clId="{ECA44E99-E157-4FEC-A85E-E0FEBD8517E3}" dt="2023-05-19T19:40:46.849" v="2667" actId="478"/>
          <ac:spMkLst>
            <pc:docMk/>
            <pc:sldMk cId="4212683403" sldId="2144327877"/>
            <ac:spMk id="20" creationId="{B796AA46-05F7-4348-A8B5-A2211DF268D5}"/>
          </ac:spMkLst>
        </pc:spChg>
        <pc:spChg chg="mod">
          <ac:chgData name="Jason Wiese" userId="4bff8d5b-7de6-4655-b397-69b0afc81113" providerId="ADAL" clId="{ECA44E99-E157-4FEC-A85E-E0FEBD8517E3}" dt="2023-05-19T19:41:00.329" v="2669" actId="1076"/>
          <ac:spMkLst>
            <pc:docMk/>
            <pc:sldMk cId="4212683403" sldId="2144327877"/>
            <ac:spMk id="22" creationId="{9FC49F6C-5188-457F-BE6C-625753CA72DF}"/>
          </ac:spMkLst>
        </pc:spChg>
        <pc:spChg chg="mod">
          <ac:chgData name="Jason Wiese" userId="4bff8d5b-7de6-4655-b397-69b0afc81113" providerId="ADAL" clId="{ECA44E99-E157-4FEC-A85E-E0FEBD8517E3}" dt="2023-05-19T19:40:54.786" v="2668" actId="1076"/>
          <ac:spMkLst>
            <pc:docMk/>
            <pc:sldMk cId="4212683403" sldId="2144327877"/>
            <ac:spMk id="23" creationId="{7463450E-C761-4861-8D01-CDB4E291AF7B}"/>
          </ac:spMkLst>
        </pc:spChg>
        <pc:spChg chg="del">
          <ac:chgData name="Jason Wiese" userId="4bff8d5b-7de6-4655-b397-69b0afc81113" providerId="ADAL" clId="{ECA44E99-E157-4FEC-A85E-E0FEBD8517E3}" dt="2023-05-19T19:40:46.849" v="2667" actId="478"/>
          <ac:spMkLst>
            <pc:docMk/>
            <pc:sldMk cId="4212683403" sldId="2144327877"/>
            <ac:spMk id="24" creationId="{0FD4F9FF-9CE9-415E-823F-6DE0CB1EC38F}"/>
          </ac:spMkLst>
        </pc:spChg>
        <pc:extLst>
          <p:ext xmlns:p="http://schemas.openxmlformats.org/presentationml/2006/main" uri="{D6D511B9-2390-475A-947B-AFAB55BFBCF1}">
            <pc226:cmChg xmlns:pc226="http://schemas.microsoft.com/office/powerpoint/2022/06/main/command" chg="del">
              <pc226:chgData name="Jason Wiese" userId="4bff8d5b-7de6-4655-b397-69b0afc81113" providerId="ADAL" clId="{ECA44E99-E157-4FEC-A85E-E0FEBD8517E3}" dt="2023-05-19T17:57:52.142" v="2182"/>
              <pc2:cmMkLst xmlns:pc2="http://schemas.microsoft.com/office/powerpoint/2019/9/main/command">
                <pc:docMk/>
                <pc:sldMk cId="4212683403" sldId="2144327877"/>
                <pc2:cmMk id="{F3646EBE-1456-4404-877D-B587991D3D2D}"/>
              </pc2:cmMkLst>
            </pc226:cmChg>
          </p:ext>
        </pc:extLst>
      </pc:sldChg>
      <pc:sldChg chg="delSp modSp mod">
        <pc:chgData name="Jason Wiese" userId="4bff8d5b-7de6-4655-b397-69b0afc81113" providerId="ADAL" clId="{ECA44E99-E157-4FEC-A85E-E0FEBD8517E3}" dt="2023-05-19T17:56:02.840" v="2122" actId="20577"/>
        <pc:sldMkLst>
          <pc:docMk/>
          <pc:sldMk cId="4129290295" sldId="2146845985"/>
        </pc:sldMkLst>
        <pc:spChg chg="mod">
          <ac:chgData name="Jason Wiese" userId="4bff8d5b-7de6-4655-b397-69b0afc81113" providerId="ADAL" clId="{ECA44E99-E157-4FEC-A85E-E0FEBD8517E3}" dt="2023-05-19T17:56:02.840" v="2122" actId="20577"/>
          <ac:spMkLst>
            <pc:docMk/>
            <pc:sldMk cId="4129290295" sldId="2146845985"/>
            <ac:spMk id="14" creationId="{7C49F0A6-EB82-A3B9-D4CE-973E12698F88}"/>
          </ac:spMkLst>
        </pc:spChg>
        <pc:spChg chg="mod">
          <ac:chgData name="Jason Wiese" userId="4bff8d5b-7de6-4655-b397-69b0afc81113" providerId="ADAL" clId="{ECA44E99-E157-4FEC-A85E-E0FEBD8517E3}" dt="2023-05-19T17:55:52.978" v="2100" actId="115"/>
          <ac:spMkLst>
            <pc:docMk/>
            <pc:sldMk cId="4129290295" sldId="2146845985"/>
            <ac:spMk id="16" creationId="{4B33F46C-CBCC-F0BA-6D2B-97F34DA5B8EE}"/>
          </ac:spMkLst>
        </pc:spChg>
        <pc:grpChg chg="mod">
          <ac:chgData name="Jason Wiese" userId="4bff8d5b-7de6-4655-b397-69b0afc81113" providerId="ADAL" clId="{ECA44E99-E157-4FEC-A85E-E0FEBD8517E3}" dt="2023-05-19T17:55:45.302" v="2099" actId="1076"/>
          <ac:grpSpMkLst>
            <pc:docMk/>
            <pc:sldMk cId="4129290295" sldId="2146845985"/>
            <ac:grpSpMk id="38" creationId="{CDB9462E-AF96-CCA1-D110-8A191D9F3D8C}"/>
          </ac:grpSpMkLst>
        </pc:grpChg>
        <pc:grpChg chg="mod">
          <ac:chgData name="Jason Wiese" userId="4bff8d5b-7de6-4655-b397-69b0afc81113" providerId="ADAL" clId="{ECA44E99-E157-4FEC-A85E-E0FEBD8517E3}" dt="2023-05-19T17:55:45.302" v="2099" actId="1076"/>
          <ac:grpSpMkLst>
            <pc:docMk/>
            <pc:sldMk cId="4129290295" sldId="2146845985"/>
            <ac:grpSpMk id="39" creationId="{01884E17-0A86-FC05-92E0-DFC1587ADAFB}"/>
          </ac:grpSpMkLst>
        </pc:grpChg>
        <pc:grpChg chg="del">
          <ac:chgData name="Jason Wiese" userId="4bff8d5b-7de6-4655-b397-69b0afc81113" providerId="ADAL" clId="{ECA44E99-E157-4FEC-A85E-E0FEBD8517E3}" dt="2023-05-19T17:55:36.823" v="2098" actId="478"/>
          <ac:grpSpMkLst>
            <pc:docMk/>
            <pc:sldMk cId="4129290295" sldId="2146845985"/>
            <ac:grpSpMk id="40" creationId="{2AC5F1A4-B8B2-7803-04DB-D5B320B965DE}"/>
          </ac:grpSpMkLst>
        </pc:grpChg>
      </pc:sldChg>
      <pc:sldChg chg="addSp modSp mod">
        <pc:chgData name="Jason Wiese" userId="4bff8d5b-7de6-4655-b397-69b0afc81113" providerId="ADAL" clId="{ECA44E99-E157-4FEC-A85E-E0FEBD8517E3}" dt="2023-05-19T19:43:36.753" v="2778" actId="20577"/>
        <pc:sldMkLst>
          <pc:docMk/>
          <pc:sldMk cId="600429393" sldId="2146846067"/>
        </pc:sldMkLst>
        <pc:spChg chg="add mod">
          <ac:chgData name="Jason Wiese" userId="4bff8d5b-7de6-4655-b397-69b0afc81113" providerId="ADAL" clId="{ECA44E99-E157-4FEC-A85E-E0FEBD8517E3}" dt="2023-05-19T19:43:36.753" v="2778" actId="20577"/>
          <ac:spMkLst>
            <pc:docMk/>
            <pc:sldMk cId="600429393" sldId="2146846067"/>
            <ac:spMk id="3" creationId="{5A64B0FB-E02B-9F86-2A22-8D879B984712}"/>
          </ac:spMkLst>
        </pc:spChg>
      </pc:sldChg>
      <pc:sldChg chg="delSp modSp mod">
        <pc:chgData name="Jason Wiese" userId="4bff8d5b-7de6-4655-b397-69b0afc81113" providerId="ADAL" clId="{ECA44E99-E157-4FEC-A85E-E0FEBD8517E3}" dt="2023-05-19T19:40:14.889" v="2596" actId="478"/>
        <pc:sldMkLst>
          <pc:docMk/>
          <pc:sldMk cId="1012475926" sldId="2146846104"/>
        </pc:sldMkLst>
        <pc:spChg chg="mod">
          <ac:chgData name="Jason Wiese" userId="4bff8d5b-7de6-4655-b397-69b0afc81113" providerId="ADAL" clId="{ECA44E99-E157-4FEC-A85E-E0FEBD8517E3}" dt="2023-05-19T17:09:47.983" v="2052" actId="207"/>
          <ac:spMkLst>
            <pc:docMk/>
            <pc:sldMk cId="1012475926" sldId="2146846104"/>
            <ac:spMk id="2" creationId="{241F1A4D-8625-1EF0-D667-750934737B0C}"/>
          </ac:spMkLst>
        </pc:spChg>
        <pc:spChg chg="del">
          <ac:chgData name="Jason Wiese" userId="4bff8d5b-7de6-4655-b397-69b0afc81113" providerId="ADAL" clId="{ECA44E99-E157-4FEC-A85E-E0FEBD8517E3}" dt="2023-05-19T19:40:14.889" v="2596" actId="478"/>
          <ac:spMkLst>
            <pc:docMk/>
            <pc:sldMk cId="1012475926" sldId="2146846104"/>
            <ac:spMk id="13" creationId="{0726D94B-E26E-04E4-B9DA-F951C929AB60}"/>
          </ac:spMkLst>
        </pc:spChg>
      </pc:sldChg>
      <pc:sldChg chg="modSp del">
        <pc:chgData name="Jason Wiese" userId="4bff8d5b-7de6-4655-b397-69b0afc81113" providerId="ADAL" clId="{ECA44E99-E157-4FEC-A85E-E0FEBD8517E3}" dt="2023-05-19T19:20:19.569" v="2193" actId="2696"/>
        <pc:sldMkLst>
          <pc:docMk/>
          <pc:sldMk cId="1568093298" sldId="2146846107"/>
        </pc:sldMkLst>
        <pc:graphicFrameChg chg="mod">
          <ac:chgData name="Jason Wiese" userId="4bff8d5b-7de6-4655-b397-69b0afc81113" providerId="ADAL" clId="{ECA44E99-E157-4FEC-A85E-E0FEBD8517E3}" dt="2023-05-19T17:58:22.759" v="2185" actId="207"/>
          <ac:graphicFrameMkLst>
            <pc:docMk/>
            <pc:sldMk cId="1568093298" sldId="2146846107"/>
            <ac:graphicFrameMk id="21" creationId="{370BED19-9F6E-944A-C901-8D6CADC14A46}"/>
          </ac:graphicFrameMkLst>
        </pc:graphicFrameChg>
      </pc:sldChg>
      <pc:sldChg chg="modSp mod">
        <pc:chgData name="Jason Wiese" userId="4bff8d5b-7de6-4655-b397-69b0afc81113" providerId="ADAL" clId="{ECA44E99-E157-4FEC-A85E-E0FEBD8517E3}" dt="2023-05-19T17:59:01.032" v="2192" actId="20577"/>
        <pc:sldMkLst>
          <pc:docMk/>
          <pc:sldMk cId="3276098293" sldId="2146846108"/>
        </pc:sldMkLst>
        <pc:spChg chg="mod">
          <ac:chgData name="Jason Wiese" userId="4bff8d5b-7de6-4655-b397-69b0afc81113" providerId="ADAL" clId="{ECA44E99-E157-4FEC-A85E-E0FEBD8517E3}" dt="2023-05-19T17:59:01.032" v="2192" actId="20577"/>
          <ac:spMkLst>
            <pc:docMk/>
            <pc:sldMk cId="3276098293" sldId="2146846108"/>
            <ac:spMk id="4" creationId="{B7A62C51-E52F-D3BE-6499-002C4EA265D9}"/>
          </ac:spMkLst>
        </pc:spChg>
      </pc:sldChg>
      <pc:sldChg chg="modSp mod">
        <pc:chgData name="Jason Wiese" userId="4bff8d5b-7de6-4655-b397-69b0afc81113" providerId="ADAL" clId="{ECA44E99-E157-4FEC-A85E-E0FEBD8517E3}" dt="2023-05-19T17:03:39.375" v="1932" actId="20577"/>
        <pc:sldMkLst>
          <pc:docMk/>
          <pc:sldMk cId="909290646" sldId="2146846154"/>
        </pc:sldMkLst>
        <pc:spChg chg="mod">
          <ac:chgData name="Jason Wiese" userId="4bff8d5b-7de6-4655-b397-69b0afc81113" providerId="ADAL" clId="{ECA44E99-E157-4FEC-A85E-E0FEBD8517E3}" dt="2023-05-19T17:03:39.375" v="1932" actId="20577"/>
          <ac:spMkLst>
            <pc:docMk/>
            <pc:sldMk cId="909290646" sldId="2146846154"/>
            <ac:spMk id="5" creationId="{18185127-0358-A488-0D67-4499A3A89648}"/>
          </ac:spMkLst>
        </pc:spChg>
      </pc:sldChg>
      <pc:sldChg chg="modSp delCm">
        <pc:chgData name="Jason Wiese" userId="4bff8d5b-7de6-4655-b397-69b0afc81113" providerId="ADAL" clId="{ECA44E99-E157-4FEC-A85E-E0FEBD8517E3}" dt="2023-05-19T19:43:12.149" v="2720" actId="404"/>
        <pc:sldMkLst>
          <pc:docMk/>
          <pc:sldMk cId="1821278828" sldId="2146846161"/>
        </pc:sldMkLst>
        <pc:graphicFrameChg chg="mod">
          <ac:chgData name="Jason Wiese" userId="4bff8d5b-7de6-4655-b397-69b0afc81113" providerId="ADAL" clId="{ECA44E99-E157-4FEC-A85E-E0FEBD8517E3}" dt="2023-05-19T19:43:12.149" v="2720" actId="404"/>
          <ac:graphicFrameMkLst>
            <pc:docMk/>
            <pc:sldMk cId="1821278828" sldId="2146846161"/>
            <ac:graphicFrameMk id="2" creationId="{73F8314F-A451-0739-A3AD-1C5E4391284C}"/>
          </ac:graphicFrameMkLst>
        </pc:graphicFrameChg>
        <pc:extLst>
          <p:ext xmlns:p="http://schemas.openxmlformats.org/presentationml/2006/main" uri="{D6D511B9-2390-475A-947B-AFAB55BFBCF1}">
            <pc226:cmChg xmlns:pc226="http://schemas.microsoft.com/office/powerpoint/2022/06/main/command" chg="del">
              <pc226:chgData name="Jason Wiese" userId="4bff8d5b-7de6-4655-b397-69b0afc81113" providerId="ADAL" clId="{ECA44E99-E157-4FEC-A85E-E0FEBD8517E3}" dt="2023-05-19T17:05:35.253" v="2026"/>
              <pc2:cmMkLst xmlns:pc2="http://schemas.microsoft.com/office/powerpoint/2019/9/main/command">
                <pc:docMk/>
                <pc:sldMk cId="1821278828" sldId="2146846161"/>
                <pc2:cmMk id="{3EC02168-949E-40D0-9B55-14E363589927}"/>
              </pc2:cmMkLst>
            </pc226:cmChg>
          </p:ext>
        </pc:extLst>
      </pc:sldChg>
      <pc:sldChg chg="addSp modSp mod modCm">
        <pc:chgData name="Jason Wiese" userId="4bff8d5b-7de6-4655-b397-69b0afc81113" providerId="ADAL" clId="{ECA44E99-E157-4FEC-A85E-E0FEBD8517E3}" dt="2023-05-19T17:57:41.756" v="2181" actId="1076"/>
        <pc:sldMkLst>
          <pc:docMk/>
          <pc:sldMk cId="817185893" sldId="2146846164"/>
        </pc:sldMkLst>
        <pc:spChg chg="mod">
          <ac:chgData name="Jason Wiese" userId="4bff8d5b-7de6-4655-b397-69b0afc81113" providerId="ADAL" clId="{ECA44E99-E157-4FEC-A85E-E0FEBD8517E3}" dt="2023-05-19T17:57:35.348" v="2180" actId="20577"/>
          <ac:spMkLst>
            <pc:docMk/>
            <pc:sldMk cId="817185893" sldId="2146846164"/>
            <ac:spMk id="4" creationId="{54608453-FCAA-A7CE-9E01-61E6C87815FF}"/>
          </ac:spMkLst>
        </pc:spChg>
        <pc:spChg chg="add mod">
          <ac:chgData name="Jason Wiese" userId="4bff8d5b-7de6-4655-b397-69b0afc81113" providerId="ADAL" clId="{ECA44E99-E157-4FEC-A85E-E0FEBD8517E3}" dt="2023-05-19T17:57:41.756" v="2181" actId="1076"/>
          <ac:spMkLst>
            <pc:docMk/>
            <pc:sldMk cId="817185893" sldId="2146846164"/>
            <ac:spMk id="6" creationId="{B2DC3777-6D8B-D9B6-5787-7F26FB959A66}"/>
          </ac:spMkLst>
        </pc:spChg>
        <pc:extLst>
          <p:ext xmlns:p="http://schemas.openxmlformats.org/presentationml/2006/main" uri="{D6D511B9-2390-475A-947B-AFAB55BFBCF1}">
            <pc226:cmChg xmlns:pc226="http://schemas.microsoft.com/office/powerpoint/2022/06/main/command" chg="mod">
              <pc226:chgData name="Jason Wiese" userId="4bff8d5b-7de6-4655-b397-69b0afc81113" providerId="ADAL" clId="{ECA44E99-E157-4FEC-A85E-E0FEBD8517E3}" dt="2023-05-19T17:57:35.348" v="2180" actId="20577"/>
              <pc2:cmMkLst xmlns:pc2="http://schemas.microsoft.com/office/powerpoint/2019/9/main/command">
                <pc:docMk/>
                <pc:sldMk cId="817185893" sldId="2146846164"/>
                <pc2:cmMk id="{0CEDB539-0318-4075-9407-995C5797248E}"/>
              </pc2:cmMkLst>
            </pc226:cmChg>
          </p:ext>
        </pc:extLst>
      </pc:sldChg>
      <pc:sldChg chg="del">
        <pc:chgData name="Jason Wiese" userId="4bff8d5b-7de6-4655-b397-69b0afc81113" providerId="ADAL" clId="{ECA44E99-E157-4FEC-A85E-E0FEBD8517E3}" dt="2023-05-19T17:49:29.743" v="2065" actId="47"/>
        <pc:sldMkLst>
          <pc:docMk/>
          <pc:sldMk cId="3360496983" sldId="2146846167"/>
        </pc:sldMkLst>
      </pc:sldChg>
      <pc:sldChg chg="delSp modSp mod">
        <pc:chgData name="Jason Wiese" userId="4bff8d5b-7de6-4655-b397-69b0afc81113" providerId="ADAL" clId="{ECA44E99-E157-4FEC-A85E-E0FEBD8517E3}" dt="2023-05-19T17:51:22.823" v="2080" actId="1076"/>
        <pc:sldMkLst>
          <pc:docMk/>
          <pc:sldMk cId="3830422962" sldId="2146846171"/>
        </pc:sldMkLst>
        <pc:spChg chg="del">
          <ac:chgData name="Jason Wiese" userId="4bff8d5b-7de6-4655-b397-69b0afc81113" providerId="ADAL" clId="{ECA44E99-E157-4FEC-A85E-E0FEBD8517E3}" dt="2023-05-19T17:11:06.551" v="2064" actId="478"/>
          <ac:spMkLst>
            <pc:docMk/>
            <pc:sldMk cId="3830422962" sldId="2146846171"/>
            <ac:spMk id="2" creationId="{6B8CA3AB-9F1B-49A7-EBCE-91C1448876F9}"/>
          </ac:spMkLst>
        </pc:spChg>
        <pc:spChg chg="mod">
          <ac:chgData name="Jason Wiese" userId="4bff8d5b-7de6-4655-b397-69b0afc81113" providerId="ADAL" clId="{ECA44E99-E157-4FEC-A85E-E0FEBD8517E3}" dt="2023-05-19T17:51:22.823" v="2080" actId="1076"/>
          <ac:spMkLst>
            <pc:docMk/>
            <pc:sldMk cId="3830422962" sldId="2146846171"/>
            <ac:spMk id="13" creationId="{EF79C68E-00ED-89A0-EF80-48690BFEFB37}"/>
          </ac:spMkLst>
        </pc:spChg>
        <pc:spChg chg="mod">
          <ac:chgData name="Jason Wiese" userId="4bff8d5b-7de6-4655-b397-69b0afc81113" providerId="ADAL" clId="{ECA44E99-E157-4FEC-A85E-E0FEBD8517E3}" dt="2023-05-19T17:50:45.758" v="2070" actId="14100"/>
          <ac:spMkLst>
            <pc:docMk/>
            <pc:sldMk cId="3830422962" sldId="2146846171"/>
            <ac:spMk id="14" creationId="{F97907A8-B501-9387-FF64-18DB3F0C629B}"/>
          </ac:spMkLst>
        </pc:spChg>
        <pc:spChg chg="mod">
          <ac:chgData name="Jason Wiese" userId="4bff8d5b-7de6-4655-b397-69b0afc81113" providerId="ADAL" clId="{ECA44E99-E157-4FEC-A85E-E0FEBD8517E3}" dt="2023-05-19T17:51:06.754" v="2075" actId="1076"/>
          <ac:spMkLst>
            <pc:docMk/>
            <pc:sldMk cId="3830422962" sldId="2146846171"/>
            <ac:spMk id="15" creationId="{8542799F-BCAD-17F2-4FF6-A2BA95868658}"/>
          </ac:spMkLst>
        </pc:spChg>
        <pc:spChg chg="mod">
          <ac:chgData name="Jason Wiese" userId="4bff8d5b-7de6-4655-b397-69b0afc81113" providerId="ADAL" clId="{ECA44E99-E157-4FEC-A85E-E0FEBD8517E3}" dt="2023-05-19T17:51:22.823" v="2080" actId="1076"/>
          <ac:spMkLst>
            <pc:docMk/>
            <pc:sldMk cId="3830422962" sldId="2146846171"/>
            <ac:spMk id="16" creationId="{FED51839-5D0C-3147-C590-984A57C75674}"/>
          </ac:spMkLst>
        </pc:spChg>
        <pc:spChg chg="mod">
          <ac:chgData name="Jason Wiese" userId="4bff8d5b-7de6-4655-b397-69b0afc81113" providerId="ADAL" clId="{ECA44E99-E157-4FEC-A85E-E0FEBD8517E3}" dt="2023-05-19T17:51:22.823" v="2080" actId="1076"/>
          <ac:spMkLst>
            <pc:docMk/>
            <pc:sldMk cId="3830422962" sldId="2146846171"/>
            <ac:spMk id="17" creationId="{D0AF2EE3-EB72-98A6-079B-506795FF164E}"/>
          </ac:spMkLst>
        </pc:spChg>
        <pc:graphicFrameChg chg="mod">
          <ac:chgData name="Jason Wiese" userId="4bff8d5b-7de6-4655-b397-69b0afc81113" providerId="ADAL" clId="{ECA44E99-E157-4FEC-A85E-E0FEBD8517E3}" dt="2023-05-19T17:51:17.129" v="2079"/>
          <ac:graphicFrameMkLst>
            <pc:docMk/>
            <pc:sldMk cId="3830422962" sldId="2146846171"/>
            <ac:graphicFrameMk id="6" creationId="{EE31A856-AC0B-BB0F-9FEF-09535461D8AD}"/>
          </ac:graphicFrameMkLst>
        </pc:graphicFrameChg>
      </pc:sldChg>
      <pc:sldChg chg="delSp del mod">
        <pc:chgData name="Jason Wiese" userId="4bff8d5b-7de6-4655-b397-69b0afc81113" providerId="ADAL" clId="{ECA44E99-E157-4FEC-A85E-E0FEBD8517E3}" dt="2023-05-19T19:38:40.232" v="2592" actId="2696"/>
        <pc:sldMkLst>
          <pc:docMk/>
          <pc:sldMk cId="2199883224" sldId="2146846172"/>
        </pc:sldMkLst>
        <pc:spChg chg="del">
          <ac:chgData name="Jason Wiese" userId="4bff8d5b-7de6-4655-b397-69b0afc81113" providerId="ADAL" clId="{ECA44E99-E157-4FEC-A85E-E0FEBD8517E3}" dt="2023-05-19T19:38:36.316" v="2591" actId="478"/>
          <ac:spMkLst>
            <pc:docMk/>
            <pc:sldMk cId="2199883224" sldId="2146846172"/>
            <ac:spMk id="2" creationId="{7F3CE831-56DA-3FA6-04BC-107187722B2B}"/>
          </ac:spMkLst>
        </pc:spChg>
      </pc:sldChg>
      <pc:sldChg chg="del">
        <pc:chgData name="Jason Wiese" userId="4bff8d5b-7de6-4655-b397-69b0afc81113" providerId="ADAL" clId="{ECA44E99-E157-4FEC-A85E-E0FEBD8517E3}" dt="2023-05-19T17:52:36.910" v="2081" actId="47"/>
        <pc:sldMkLst>
          <pc:docMk/>
          <pc:sldMk cId="2591457080" sldId="2146846174"/>
        </pc:sldMkLst>
      </pc:sldChg>
      <pc:sldChg chg="del">
        <pc:chgData name="Jason Wiese" userId="4bff8d5b-7de6-4655-b397-69b0afc81113" providerId="ADAL" clId="{ECA44E99-E157-4FEC-A85E-E0FEBD8517E3}" dt="2023-05-19T17:52:37.487" v="2082" actId="47"/>
        <pc:sldMkLst>
          <pc:docMk/>
          <pc:sldMk cId="218064565" sldId="2146846175"/>
        </pc:sldMkLst>
      </pc:sldChg>
      <pc:sldChg chg="modSp del mod">
        <pc:chgData name="Jason Wiese" userId="4bff8d5b-7de6-4655-b397-69b0afc81113" providerId="ADAL" clId="{ECA44E99-E157-4FEC-A85E-E0FEBD8517E3}" dt="2023-05-19T17:53:47.125" v="2084" actId="2696"/>
        <pc:sldMkLst>
          <pc:docMk/>
          <pc:sldMk cId="1292912342" sldId="2146846178"/>
        </pc:sldMkLst>
        <pc:spChg chg="mod">
          <ac:chgData name="Jason Wiese" userId="4bff8d5b-7de6-4655-b397-69b0afc81113" providerId="ADAL" clId="{ECA44E99-E157-4FEC-A85E-E0FEBD8517E3}" dt="2023-05-19T17:53:11.712" v="2083" actId="1076"/>
          <ac:spMkLst>
            <pc:docMk/>
            <pc:sldMk cId="1292912342" sldId="2146846178"/>
            <ac:spMk id="6" creationId="{3858D6B9-8941-A91A-A25B-6C5D2727F804}"/>
          </ac:spMkLst>
        </pc:spChg>
      </pc:sldChg>
      <pc:sldChg chg="modSp mod">
        <pc:chgData name="Jason Wiese" userId="4bff8d5b-7de6-4655-b397-69b0afc81113" providerId="ADAL" clId="{ECA44E99-E157-4FEC-A85E-E0FEBD8517E3}" dt="2023-05-19T17:54:49.030" v="2097" actId="404"/>
        <pc:sldMkLst>
          <pc:docMk/>
          <pc:sldMk cId="1162593607" sldId="2146846180"/>
        </pc:sldMkLst>
        <pc:spChg chg="mod">
          <ac:chgData name="Jason Wiese" userId="4bff8d5b-7de6-4655-b397-69b0afc81113" providerId="ADAL" clId="{ECA44E99-E157-4FEC-A85E-E0FEBD8517E3}" dt="2023-05-19T17:54:16.154" v="2085" actId="1076"/>
          <ac:spMkLst>
            <pc:docMk/>
            <pc:sldMk cId="1162593607" sldId="2146846180"/>
            <ac:spMk id="12" creationId="{3D0880A0-63A6-0A77-B3F1-4393DC55C66B}"/>
          </ac:spMkLst>
        </pc:spChg>
        <pc:graphicFrameChg chg="mod">
          <ac:chgData name="Jason Wiese" userId="4bff8d5b-7de6-4655-b397-69b0afc81113" providerId="ADAL" clId="{ECA44E99-E157-4FEC-A85E-E0FEBD8517E3}" dt="2023-05-19T17:54:49.030" v="2097" actId="404"/>
          <ac:graphicFrameMkLst>
            <pc:docMk/>
            <pc:sldMk cId="1162593607" sldId="2146846180"/>
            <ac:graphicFrameMk id="20" creationId="{1774BFAC-014B-AF8E-42EF-9E173AFD037C}"/>
          </ac:graphicFrameMkLst>
        </pc:graphicFrameChg>
      </pc:sldChg>
      <pc:sldChg chg="modSp mod">
        <pc:chgData name="Jason Wiese" userId="4bff8d5b-7de6-4655-b397-69b0afc81113" providerId="ADAL" clId="{ECA44E99-E157-4FEC-A85E-E0FEBD8517E3}" dt="2023-05-19T19:40:30.148" v="2628" actId="20577"/>
        <pc:sldMkLst>
          <pc:docMk/>
          <pc:sldMk cId="1544353945" sldId="2146846182"/>
        </pc:sldMkLst>
        <pc:spChg chg="mod">
          <ac:chgData name="Jason Wiese" userId="4bff8d5b-7de6-4655-b397-69b0afc81113" providerId="ADAL" clId="{ECA44E99-E157-4FEC-A85E-E0FEBD8517E3}" dt="2023-05-19T19:40:30.148" v="2628" actId="20577"/>
          <ac:spMkLst>
            <pc:docMk/>
            <pc:sldMk cId="1544353945" sldId="2146846182"/>
            <ac:spMk id="7" creationId="{D1ED556F-26AC-9BB6-A59E-66BBC930C1BE}"/>
          </ac:spMkLst>
        </pc:spChg>
      </pc:sldChg>
      <pc:sldChg chg="del">
        <pc:chgData name="Jason Wiese" userId="4bff8d5b-7de6-4655-b397-69b0afc81113" providerId="ADAL" clId="{ECA44E99-E157-4FEC-A85E-E0FEBD8517E3}" dt="2023-05-19T19:41:13.070" v="2670" actId="47"/>
        <pc:sldMkLst>
          <pc:docMk/>
          <pc:sldMk cId="3375115637" sldId="2146846183"/>
        </pc:sldMkLst>
      </pc:sldChg>
      <pc:sldChg chg="addSp delSp modSp del mod">
        <pc:chgData name="Jason Wiese" userId="4bff8d5b-7de6-4655-b397-69b0afc81113" providerId="ADAL" clId="{ECA44E99-E157-4FEC-A85E-E0FEBD8517E3}" dt="2023-05-19T19:25:59.741" v="2194" actId="2696"/>
        <pc:sldMkLst>
          <pc:docMk/>
          <pc:sldMk cId="4277703894" sldId="2146846184"/>
        </pc:sldMkLst>
        <pc:spChg chg="add mod">
          <ac:chgData name="Jason Wiese" userId="4bff8d5b-7de6-4655-b397-69b0afc81113" providerId="ADAL" clId="{ECA44E99-E157-4FEC-A85E-E0FEBD8517E3}" dt="2023-05-19T16:29:24.115" v="1033" actId="1076"/>
          <ac:spMkLst>
            <pc:docMk/>
            <pc:sldMk cId="4277703894" sldId="2146846184"/>
            <ac:spMk id="3" creationId="{EDFC2200-F833-1A97-B9C7-FB4E5032B9D8}"/>
          </ac:spMkLst>
        </pc:spChg>
        <pc:spChg chg="add mod">
          <ac:chgData name="Jason Wiese" userId="4bff8d5b-7de6-4655-b397-69b0afc81113" providerId="ADAL" clId="{ECA44E99-E157-4FEC-A85E-E0FEBD8517E3}" dt="2023-05-19T16:29:30.705" v="1035" actId="20577"/>
          <ac:spMkLst>
            <pc:docMk/>
            <pc:sldMk cId="4277703894" sldId="2146846184"/>
            <ac:spMk id="5" creationId="{FC811282-D3EF-75BD-9E9B-06EB21518AD4}"/>
          </ac:spMkLst>
        </pc:spChg>
        <pc:spChg chg="add mod">
          <ac:chgData name="Jason Wiese" userId="4bff8d5b-7de6-4655-b397-69b0afc81113" providerId="ADAL" clId="{ECA44E99-E157-4FEC-A85E-E0FEBD8517E3}" dt="2023-05-19T16:29:45.729" v="1049" actId="20577"/>
          <ac:spMkLst>
            <pc:docMk/>
            <pc:sldMk cId="4277703894" sldId="2146846184"/>
            <ac:spMk id="6" creationId="{E80CA317-0DB1-4F24-1BD6-5B9A3D667719}"/>
          </ac:spMkLst>
        </pc:spChg>
        <pc:spChg chg="add mod">
          <ac:chgData name="Jason Wiese" userId="4bff8d5b-7de6-4655-b397-69b0afc81113" providerId="ADAL" clId="{ECA44E99-E157-4FEC-A85E-E0FEBD8517E3}" dt="2023-05-19T16:29:58.526" v="1055" actId="20577"/>
          <ac:spMkLst>
            <pc:docMk/>
            <pc:sldMk cId="4277703894" sldId="2146846184"/>
            <ac:spMk id="12" creationId="{AEED87F4-FFDB-A0DA-7F92-032F8B503F1D}"/>
          </ac:spMkLst>
        </pc:spChg>
        <pc:spChg chg="add mod">
          <ac:chgData name="Jason Wiese" userId="4bff8d5b-7de6-4655-b397-69b0afc81113" providerId="ADAL" clId="{ECA44E99-E157-4FEC-A85E-E0FEBD8517E3}" dt="2023-05-19T16:30:09.446" v="1059" actId="20577"/>
          <ac:spMkLst>
            <pc:docMk/>
            <pc:sldMk cId="4277703894" sldId="2146846184"/>
            <ac:spMk id="13" creationId="{D815E3FD-CF47-0D80-9EEC-4F07494A1BD3}"/>
          </ac:spMkLst>
        </pc:spChg>
        <pc:spChg chg="add mod">
          <ac:chgData name="Jason Wiese" userId="4bff8d5b-7de6-4655-b397-69b0afc81113" providerId="ADAL" clId="{ECA44E99-E157-4FEC-A85E-E0FEBD8517E3}" dt="2023-05-19T16:30:17.450" v="1063" actId="20577"/>
          <ac:spMkLst>
            <pc:docMk/>
            <pc:sldMk cId="4277703894" sldId="2146846184"/>
            <ac:spMk id="14" creationId="{9773CA74-FEEF-1FA0-A6F2-6BC74EC50BEF}"/>
          </ac:spMkLst>
        </pc:spChg>
        <pc:graphicFrameChg chg="del mod">
          <ac:chgData name="Jason Wiese" userId="4bff8d5b-7de6-4655-b397-69b0afc81113" providerId="ADAL" clId="{ECA44E99-E157-4FEC-A85E-E0FEBD8517E3}" dt="2023-05-19T16:30:22.126" v="1064" actId="478"/>
          <ac:graphicFrameMkLst>
            <pc:docMk/>
            <pc:sldMk cId="4277703894" sldId="2146846184"/>
            <ac:graphicFrameMk id="2" creationId="{7C6CC935-832C-D9AF-FB2F-9EA51A89DD8B}"/>
          </ac:graphicFrameMkLst>
        </pc:graphicFrameChg>
        <pc:graphicFrameChg chg="mod">
          <ac:chgData name="Jason Wiese" userId="4bff8d5b-7de6-4655-b397-69b0afc81113" providerId="ADAL" clId="{ECA44E99-E157-4FEC-A85E-E0FEBD8517E3}" dt="2023-05-19T16:29:21.266" v="1032" actId="14100"/>
          <ac:graphicFrameMkLst>
            <pc:docMk/>
            <pc:sldMk cId="4277703894" sldId="2146846184"/>
            <ac:graphicFrameMk id="4" creationId="{612EDA4E-EF8B-D3F4-DD6D-00FFE46B9F10}"/>
          </ac:graphicFrameMkLst>
        </pc:graphicFrameChg>
      </pc:sldChg>
      <pc:sldChg chg="del mod">
        <pc:chgData name="Jason Wiese" userId="4bff8d5b-7de6-4655-b397-69b0afc81113" providerId="ADAL" clId="{ECA44E99-E157-4FEC-A85E-E0FEBD8517E3}" dt="2023-05-19T15:21:51.008" v="279" actId="47"/>
        <pc:sldMkLst>
          <pc:docMk/>
          <pc:sldMk cId="3507121432" sldId="2146846188"/>
        </pc:sldMkLst>
      </pc:sldChg>
      <pc:sldChg chg="del">
        <pc:chgData name="Jason Wiese" userId="4bff8d5b-7de6-4655-b397-69b0afc81113" providerId="ADAL" clId="{ECA44E99-E157-4FEC-A85E-E0FEBD8517E3}" dt="2023-05-19T19:41:28.879" v="2671" actId="47"/>
        <pc:sldMkLst>
          <pc:docMk/>
          <pc:sldMk cId="1979248781" sldId="2146846189"/>
        </pc:sldMkLst>
      </pc:sldChg>
      <pc:sldChg chg="new del">
        <pc:chgData name="Jason Wiese" userId="4bff8d5b-7de6-4655-b397-69b0afc81113" providerId="ADAL" clId="{ECA44E99-E157-4FEC-A85E-E0FEBD8517E3}" dt="2023-05-19T15:15:05.257" v="226" actId="680"/>
        <pc:sldMkLst>
          <pc:docMk/>
          <pc:sldMk cId="2575876393" sldId="2146846190"/>
        </pc:sldMkLst>
      </pc:sldChg>
      <pc:sldChg chg="addSp delSp modSp mod">
        <pc:chgData name="Jason Wiese" userId="4bff8d5b-7de6-4655-b397-69b0afc81113" providerId="ADAL" clId="{ECA44E99-E157-4FEC-A85E-E0FEBD8517E3}" dt="2023-05-19T19:39:58.597" v="2595" actId="478"/>
        <pc:sldMkLst>
          <pc:docMk/>
          <pc:sldMk cId="3553378558" sldId="2146846190"/>
        </pc:sldMkLst>
        <pc:spChg chg="add del">
          <ac:chgData name="Jason Wiese" userId="4bff8d5b-7de6-4655-b397-69b0afc81113" providerId="ADAL" clId="{ECA44E99-E157-4FEC-A85E-E0FEBD8517E3}" dt="2023-05-19T19:39:58.597" v="2595" actId="478"/>
          <ac:spMkLst>
            <pc:docMk/>
            <pc:sldMk cId="3553378558" sldId="2146846190"/>
            <ac:spMk id="2" creationId="{94D8932B-E0BE-9FAE-5B8C-89902AA75D82}"/>
          </ac:spMkLst>
        </pc:spChg>
        <pc:spChg chg="mod">
          <ac:chgData name="Jason Wiese" userId="4bff8d5b-7de6-4655-b397-69b0afc81113" providerId="ADAL" clId="{ECA44E99-E157-4FEC-A85E-E0FEBD8517E3}" dt="2023-05-19T15:21:29.740" v="275" actId="1076"/>
          <ac:spMkLst>
            <pc:docMk/>
            <pc:sldMk cId="3553378558" sldId="2146846190"/>
            <ac:spMk id="3" creationId="{05B46C07-C3C9-142F-8978-D53698D252F7}"/>
          </ac:spMkLst>
        </pc:spChg>
        <pc:spChg chg="add mod">
          <ac:chgData name="Jason Wiese" userId="4bff8d5b-7de6-4655-b397-69b0afc81113" providerId="ADAL" clId="{ECA44E99-E157-4FEC-A85E-E0FEBD8517E3}" dt="2023-05-19T15:29:36.569" v="999" actId="1037"/>
          <ac:spMkLst>
            <pc:docMk/>
            <pc:sldMk cId="3553378558" sldId="2146846190"/>
            <ac:spMk id="11" creationId="{A5328807-2970-2DBD-83CD-09AB469423A1}"/>
          </ac:spMkLst>
        </pc:spChg>
        <pc:spChg chg="add mod">
          <ac:chgData name="Jason Wiese" userId="4bff8d5b-7de6-4655-b397-69b0afc81113" providerId="ADAL" clId="{ECA44E99-E157-4FEC-A85E-E0FEBD8517E3}" dt="2023-05-19T15:29:36.569" v="999" actId="1037"/>
          <ac:spMkLst>
            <pc:docMk/>
            <pc:sldMk cId="3553378558" sldId="2146846190"/>
            <ac:spMk id="15" creationId="{2696DB7E-80B6-6F21-ECBF-3E219B07657A}"/>
          </ac:spMkLst>
        </pc:spChg>
        <pc:spChg chg="add mod">
          <ac:chgData name="Jason Wiese" userId="4bff8d5b-7de6-4655-b397-69b0afc81113" providerId="ADAL" clId="{ECA44E99-E157-4FEC-A85E-E0FEBD8517E3}" dt="2023-05-19T15:29:36.569" v="999" actId="1037"/>
          <ac:spMkLst>
            <pc:docMk/>
            <pc:sldMk cId="3553378558" sldId="2146846190"/>
            <ac:spMk id="16" creationId="{91717A90-3DA7-4DDA-FD3B-24BCD13E8653}"/>
          </ac:spMkLst>
        </pc:spChg>
        <pc:spChg chg="add mod">
          <ac:chgData name="Jason Wiese" userId="4bff8d5b-7de6-4655-b397-69b0afc81113" providerId="ADAL" clId="{ECA44E99-E157-4FEC-A85E-E0FEBD8517E3}" dt="2023-05-19T15:29:36.569" v="999" actId="1037"/>
          <ac:spMkLst>
            <pc:docMk/>
            <pc:sldMk cId="3553378558" sldId="2146846190"/>
            <ac:spMk id="17" creationId="{12AC81C8-D0BC-AF14-EE22-D4EB66534043}"/>
          </ac:spMkLst>
        </pc:spChg>
        <pc:graphicFrameChg chg="del">
          <ac:chgData name="Jason Wiese" userId="4bff8d5b-7de6-4655-b397-69b0afc81113" providerId="ADAL" clId="{ECA44E99-E157-4FEC-A85E-E0FEBD8517E3}" dt="2023-05-19T15:16:28.737" v="229" actId="478"/>
          <ac:graphicFrameMkLst>
            <pc:docMk/>
            <pc:sldMk cId="3553378558" sldId="2146846190"/>
            <ac:graphicFrameMk id="2" creationId="{411AE88E-E0E4-A87E-03C2-351E6B99EF06}"/>
          </ac:graphicFrameMkLst>
        </pc:graphicFrameChg>
        <pc:graphicFrameChg chg="add mod">
          <ac:chgData name="Jason Wiese" userId="4bff8d5b-7de6-4655-b397-69b0afc81113" providerId="ADAL" clId="{ECA44E99-E157-4FEC-A85E-E0FEBD8517E3}" dt="2023-05-19T15:29:36.569" v="999" actId="1037"/>
          <ac:graphicFrameMkLst>
            <pc:docMk/>
            <pc:sldMk cId="3553378558" sldId="2146846190"/>
            <ac:graphicFrameMk id="9" creationId="{6A03ED71-CDCA-F318-54CD-2F83AB35C016}"/>
          </ac:graphicFrameMkLst>
        </pc:graphicFrameChg>
        <pc:cxnChg chg="add mod">
          <ac:chgData name="Jason Wiese" userId="4bff8d5b-7de6-4655-b397-69b0afc81113" providerId="ADAL" clId="{ECA44E99-E157-4FEC-A85E-E0FEBD8517E3}" dt="2023-05-19T15:29:36.569" v="999" actId="1037"/>
          <ac:cxnSpMkLst>
            <pc:docMk/>
            <pc:sldMk cId="3553378558" sldId="2146846190"/>
            <ac:cxnSpMk id="10" creationId="{B110E148-4EAE-0B12-0EDB-8B43FD6F759C}"/>
          </ac:cxnSpMkLst>
        </pc:cxnChg>
        <pc:cxnChg chg="add del mod">
          <ac:chgData name="Jason Wiese" userId="4bff8d5b-7de6-4655-b397-69b0afc81113" providerId="ADAL" clId="{ECA44E99-E157-4FEC-A85E-E0FEBD8517E3}" dt="2023-05-19T15:29:36.569" v="999" actId="1037"/>
          <ac:cxnSpMkLst>
            <pc:docMk/>
            <pc:sldMk cId="3553378558" sldId="2146846190"/>
            <ac:cxnSpMk id="12" creationId="{33BEC431-1A8D-0D06-194E-9BCC7CF22021}"/>
          </ac:cxnSpMkLst>
        </pc:cxnChg>
        <pc:cxnChg chg="add mod">
          <ac:chgData name="Jason Wiese" userId="4bff8d5b-7de6-4655-b397-69b0afc81113" providerId="ADAL" clId="{ECA44E99-E157-4FEC-A85E-E0FEBD8517E3}" dt="2023-05-19T15:29:36.569" v="999" actId="1037"/>
          <ac:cxnSpMkLst>
            <pc:docMk/>
            <pc:sldMk cId="3553378558" sldId="2146846190"/>
            <ac:cxnSpMk id="14" creationId="{0D7B312F-77ED-5D35-BF4E-0BB247024192}"/>
          </ac:cxnSpMkLst>
        </pc:cxnChg>
        <pc:cxnChg chg="add mod">
          <ac:chgData name="Jason Wiese" userId="4bff8d5b-7de6-4655-b397-69b0afc81113" providerId="ADAL" clId="{ECA44E99-E157-4FEC-A85E-E0FEBD8517E3}" dt="2023-05-19T15:29:36.569" v="999" actId="1037"/>
          <ac:cxnSpMkLst>
            <pc:docMk/>
            <pc:sldMk cId="3553378558" sldId="2146846190"/>
            <ac:cxnSpMk id="18" creationId="{88E96A2E-77C2-AAA2-51BF-C43DDC19D296}"/>
          </ac:cxnSpMkLst>
        </pc:cxnChg>
        <pc:cxnChg chg="add mod">
          <ac:chgData name="Jason Wiese" userId="4bff8d5b-7de6-4655-b397-69b0afc81113" providerId="ADAL" clId="{ECA44E99-E157-4FEC-A85E-E0FEBD8517E3}" dt="2023-05-19T15:29:36.569" v="999" actId="1037"/>
          <ac:cxnSpMkLst>
            <pc:docMk/>
            <pc:sldMk cId="3553378558" sldId="2146846190"/>
            <ac:cxnSpMk id="20" creationId="{6509821B-3593-B7A9-276B-3A1AFAFB27CE}"/>
          </ac:cxnSpMkLst>
        </pc:cxnChg>
        <pc:cxnChg chg="add mod">
          <ac:chgData name="Jason Wiese" userId="4bff8d5b-7de6-4655-b397-69b0afc81113" providerId="ADAL" clId="{ECA44E99-E157-4FEC-A85E-E0FEBD8517E3}" dt="2023-05-19T15:29:36.569" v="999" actId="1037"/>
          <ac:cxnSpMkLst>
            <pc:docMk/>
            <pc:sldMk cId="3553378558" sldId="2146846190"/>
            <ac:cxnSpMk id="24" creationId="{E3AB65D4-4786-0B85-091C-13A60507B0A6}"/>
          </ac:cxnSpMkLst>
        </pc:cxnChg>
        <pc:cxnChg chg="add mod">
          <ac:chgData name="Jason Wiese" userId="4bff8d5b-7de6-4655-b397-69b0afc81113" providerId="ADAL" clId="{ECA44E99-E157-4FEC-A85E-E0FEBD8517E3}" dt="2023-05-19T15:29:36.569" v="999" actId="1037"/>
          <ac:cxnSpMkLst>
            <pc:docMk/>
            <pc:sldMk cId="3553378558" sldId="2146846190"/>
            <ac:cxnSpMk id="28" creationId="{9057AC88-3B53-AF53-C465-345E19299CDE}"/>
          </ac:cxnSpMkLst>
        </pc:cxnChg>
        <pc:cxnChg chg="add mod">
          <ac:chgData name="Jason Wiese" userId="4bff8d5b-7de6-4655-b397-69b0afc81113" providerId="ADAL" clId="{ECA44E99-E157-4FEC-A85E-E0FEBD8517E3}" dt="2023-05-19T15:29:36.569" v="999" actId="1037"/>
          <ac:cxnSpMkLst>
            <pc:docMk/>
            <pc:sldMk cId="3553378558" sldId="2146846190"/>
            <ac:cxnSpMk id="30" creationId="{673E67B8-502E-17D9-2BEF-DE89D6132486}"/>
          </ac:cxnSpMkLst>
        </pc:cxnChg>
        <pc:cxnChg chg="add mod">
          <ac:chgData name="Jason Wiese" userId="4bff8d5b-7de6-4655-b397-69b0afc81113" providerId="ADAL" clId="{ECA44E99-E157-4FEC-A85E-E0FEBD8517E3}" dt="2023-05-19T15:29:36.569" v="999" actId="1037"/>
          <ac:cxnSpMkLst>
            <pc:docMk/>
            <pc:sldMk cId="3553378558" sldId="2146846190"/>
            <ac:cxnSpMk id="32" creationId="{E30B140D-561B-D81A-A434-DDA8314932C1}"/>
          </ac:cxnSpMkLst>
        </pc:cxnChg>
      </pc:sldChg>
      <pc:sldChg chg="addSp delSp modSp mod">
        <pc:chgData name="Jason Wiese" userId="4bff8d5b-7de6-4655-b397-69b0afc81113" providerId="ADAL" clId="{ECA44E99-E157-4FEC-A85E-E0FEBD8517E3}" dt="2023-05-19T17:04:57.222" v="2025" actId="20577"/>
        <pc:sldMkLst>
          <pc:docMk/>
          <pc:sldMk cId="4013073920" sldId="2146846191"/>
        </pc:sldMkLst>
        <pc:spChg chg="del">
          <ac:chgData name="Jason Wiese" userId="4bff8d5b-7de6-4655-b397-69b0afc81113" providerId="ADAL" clId="{ECA44E99-E157-4FEC-A85E-E0FEBD8517E3}" dt="2023-05-19T16:34:53.031" v="1077" actId="478"/>
          <ac:spMkLst>
            <pc:docMk/>
            <pc:sldMk cId="4013073920" sldId="2146846191"/>
            <ac:spMk id="3" creationId="{EDFC2200-F833-1A97-B9C7-FB4E5032B9D8}"/>
          </ac:spMkLst>
        </pc:spChg>
        <pc:spChg chg="del">
          <ac:chgData name="Jason Wiese" userId="4bff8d5b-7de6-4655-b397-69b0afc81113" providerId="ADAL" clId="{ECA44E99-E157-4FEC-A85E-E0FEBD8517E3}" dt="2023-05-19T16:34:53.031" v="1077" actId="478"/>
          <ac:spMkLst>
            <pc:docMk/>
            <pc:sldMk cId="4013073920" sldId="2146846191"/>
            <ac:spMk id="5" creationId="{FC811282-D3EF-75BD-9E9B-06EB21518AD4}"/>
          </ac:spMkLst>
        </pc:spChg>
        <pc:spChg chg="del">
          <ac:chgData name="Jason Wiese" userId="4bff8d5b-7de6-4655-b397-69b0afc81113" providerId="ADAL" clId="{ECA44E99-E157-4FEC-A85E-E0FEBD8517E3}" dt="2023-05-19T16:34:53.031" v="1077" actId="478"/>
          <ac:spMkLst>
            <pc:docMk/>
            <pc:sldMk cId="4013073920" sldId="2146846191"/>
            <ac:spMk id="6" creationId="{E80CA317-0DB1-4F24-1BD6-5B9A3D667719}"/>
          </ac:spMkLst>
        </pc:spChg>
        <pc:spChg chg="mod">
          <ac:chgData name="Jason Wiese" userId="4bff8d5b-7de6-4655-b397-69b0afc81113" providerId="ADAL" clId="{ECA44E99-E157-4FEC-A85E-E0FEBD8517E3}" dt="2023-05-19T16:47:00.926" v="1428" actId="6549"/>
          <ac:spMkLst>
            <pc:docMk/>
            <pc:sldMk cId="4013073920" sldId="2146846191"/>
            <ac:spMk id="7" creationId="{8ADA95E8-4558-D1AA-93EA-518B611F3CE1}"/>
          </ac:spMkLst>
        </pc:spChg>
        <pc:spChg chg="mod">
          <ac:chgData name="Jason Wiese" userId="4bff8d5b-7de6-4655-b397-69b0afc81113" providerId="ADAL" clId="{ECA44E99-E157-4FEC-A85E-E0FEBD8517E3}" dt="2023-05-19T16:51:35.477" v="1496" actId="1037"/>
          <ac:spMkLst>
            <pc:docMk/>
            <pc:sldMk cId="4013073920" sldId="2146846191"/>
            <ac:spMk id="9" creationId="{43C1C384-6A2B-457C-B895-3E6996EE53BA}"/>
          </ac:spMkLst>
        </pc:spChg>
        <pc:spChg chg="del">
          <ac:chgData name="Jason Wiese" userId="4bff8d5b-7de6-4655-b397-69b0afc81113" providerId="ADAL" clId="{ECA44E99-E157-4FEC-A85E-E0FEBD8517E3}" dt="2023-05-19T16:34:53.031" v="1077" actId="478"/>
          <ac:spMkLst>
            <pc:docMk/>
            <pc:sldMk cId="4013073920" sldId="2146846191"/>
            <ac:spMk id="12" creationId="{AEED87F4-FFDB-A0DA-7F92-032F8B503F1D}"/>
          </ac:spMkLst>
        </pc:spChg>
        <pc:spChg chg="del">
          <ac:chgData name="Jason Wiese" userId="4bff8d5b-7de6-4655-b397-69b0afc81113" providerId="ADAL" clId="{ECA44E99-E157-4FEC-A85E-E0FEBD8517E3}" dt="2023-05-19T16:34:53.031" v="1077" actId="478"/>
          <ac:spMkLst>
            <pc:docMk/>
            <pc:sldMk cId="4013073920" sldId="2146846191"/>
            <ac:spMk id="13" creationId="{D815E3FD-CF47-0D80-9EEC-4F07494A1BD3}"/>
          </ac:spMkLst>
        </pc:spChg>
        <pc:spChg chg="del">
          <ac:chgData name="Jason Wiese" userId="4bff8d5b-7de6-4655-b397-69b0afc81113" providerId="ADAL" clId="{ECA44E99-E157-4FEC-A85E-E0FEBD8517E3}" dt="2023-05-19T16:34:53.031" v="1077" actId="478"/>
          <ac:spMkLst>
            <pc:docMk/>
            <pc:sldMk cId="4013073920" sldId="2146846191"/>
            <ac:spMk id="14" creationId="{9773CA74-FEEF-1FA0-A6F2-6BC74EC50BEF}"/>
          </ac:spMkLst>
        </pc:spChg>
        <pc:spChg chg="add mod">
          <ac:chgData name="Jason Wiese" userId="4bff8d5b-7de6-4655-b397-69b0afc81113" providerId="ADAL" clId="{ECA44E99-E157-4FEC-A85E-E0FEBD8517E3}" dt="2023-05-19T16:49:58.765" v="1444" actId="1076"/>
          <ac:spMkLst>
            <pc:docMk/>
            <pc:sldMk cId="4013073920" sldId="2146846191"/>
            <ac:spMk id="16" creationId="{D6574C19-336E-058F-534E-E4B908C80E56}"/>
          </ac:spMkLst>
        </pc:spChg>
        <pc:spChg chg="add mod">
          <ac:chgData name="Jason Wiese" userId="4bff8d5b-7de6-4655-b397-69b0afc81113" providerId="ADAL" clId="{ECA44E99-E157-4FEC-A85E-E0FEBD8517E3}" dt="2023-05-19T16:50:48.854" v="1457" actId="1037"/>
          <ac:spMkLst>
            <pc:docMk/>
            <pc:sldMk cId="4013073920" sldId="2146846191"/>
            <ac:spMk id="17" creationId="{5575666E-30A7-3F94-5D61-7FE61BC7A2FA}"/>
          </ac:spMkLst>
        </pc:spChg>
        <pc:spChg chg="add mod">
          <ac:chgData name="Jason Wiese" userId="4bff8d5b-7de6-4655-b397-69b0afc81113" providerId="ADAL" clId="{ECA44E99-E157-4FEC-A85E-E0FEBD8517E3}" dt="2023-05-19T16:53:02.048" v="1516" actId="1035"/>
          <ac:spMkLst>
            <pc:docMk/>
            <pc:sldMk cId="4013073920" sldId="2146846191"/>
            <ac:spMk id="19" creationId="{024BEDED-18F6-506C-A2D0-8081C34FD423}"/>
          </ac:spMkLst>
        </pc:spChg>
        <pc:spChg chg="add mod">
          <ac:chgData name="Jason Wiese" userId="4bff8d5b-7de6-4655-b397-69b0afc81113" providerId="ADAL" clId="{ECA44E99-E157-4FEC-A85E-E0FEBD8517E3}" dt="2023-05-19T16:53:09.870" v="1521" actId="1076"/>
          <ac:spMkLst>
            <pc:docMk/>
            <pc:sldMk cId="4013073920" sldId="2146846191"/>
            <ac:spMk id="20" creationId="{F218A625-D5DC-31E9-75D6-BF9477AAC918}"/>
          </ac:spMkLst>
        </pc:spChg>
        <pc:spChg chg="add mod">
          <ac:chgData name="Jason Wiese" userId="4bff8d5b-7de6-4655-b397-69b0afc81113" providerId="ADAL" clId="{ECA44E99-E157-4FEC-A85E-E0FEBD8517E3}" dt="2023-05-19T16:53:31.378" v="1527" actId="20577"/>
          <ac:spMkLst>
            <pc:docMk/>
            <pc:sldMk cId="4013073920" sldId="2146846191"/>
            <ac:spMk id="21" creationId="{3DCD6751-9953-187F-4C08-819DFF0761C9}"/>
          </ac:spMkLst>
        </pc:spChg>
        <pc:spChg chg="mod">
          <ac:chgData name="Jason Wiese" userId="4bff8d5b-7de6-4655-b397-69b0afc81113" providerId="ADAL" clId="{ECA44E99-E157-4FEC-A85E-E0FEBD8517E3}" dt="2023-05-19T17:04:57.222" v="2025" actId="20577"/>
          <ac:spMkLst>
            <pc:docMk/>
            <pc:sldMk cId="4013073920" sldId="2146846191"/>
            <ac:spMk id="22" creationId="{2FDC85FA-104E-8D61-38EE-9309536EAFBB}"/>
          </ac:spMkLst>
        </pc:spChg>
        <pc:spChg chg="add mod">
          <ac:chgData name="Jason Wiese" userId="4bff8d5b-7de6-4655-b397-69b0afc81113" providerId="ADAL" clId="{ECA44E99-E157-4FEC-A85E-E0FEBD8517E3}" dt="2023-05-19T16:53:34.558" v="1530" actId="20577"/>
          <ac:spMkLst>
            <pc:docMk/>
            <pc:sldMk cId="4013073920" sldId="2146846191"/>
            <ac:spMk id="23" creationId="{22FF49B6-7452-8263-172E-7996E86C6424}"/>
          </ac:spMkLst>
        </pc:spChg>
        <pc:spChg chg="add mod">
          <ac:chgData name="Jason Wiese" userId="4bff8d5b-7de6-4655-b397-69b0afc81113" providerId="ADAL" clId="{ECA44E99-E157-4FEC-A85E-E0FEBD8517E3}" dt="2023-05-19T16:54:44.554" v="1553" actId="20577"/>
          <ac:spMkLst>
            <pc:docMk/>
            <pc:sldMk cId="4013073920" sldId="2146846191"/>
            <ac:spMk id="24" creationId="{A17B9258-4376-CF17-A510-D2E4079414B2}"/>
          </ac:spMkLst>
        </pc:spChg>
        <pc:spChg chg="add mod">
          <ac:chgData name="Jason Wiese" userId="4bff8d5b-7de6-4655-b397-69b0afc81113" providerId="ADAL" clId="{ECA44E99-E157-4FEC-A85E-E0FEBD8517E3}" dt="2023-05-19T16:53:57.922" v="1542" actId="1037"/>
          <ac:spMkLst>
            <pc:docMk/>
            <pc:sldMk cId="4013073920" sldId="2146846191"/>
            <ac:spMk id="25" creationId="{2CD22D21-EBA0-8355-D968-C39E59693F5D}"/>
          </ac:spMkLst>
        </pc:spChg>
        <pc:spChg chg="add mod">
          <ac:chgData name="Jason Wiese" userId="4bff8d5b-7de6-4655-b397-69b0afc81113" providerId="ADAL" clId="{ECA44E99-E157-4FEC-A85E-E0FEBD8517E3}" dt="2023-05-19T16:54:12.252" v="1547" actId="20577"/>
          <ac:spMkLst>
            <pc:docMk/>
            <pc:sldMk cId="4013073920" sldId="2146846191"/>
            <ac:spMk id="26" creationId="{B6C011CE-C2B8-64CD-CA04-ADF4F34ED0EB}"/>
          </ac:spMkLst>
        </pc:spChg>
        <pc:spChg chg="add mod">
          <ac:chgData name="Jason Wiese" userId="4bff8d5b-7de6-4655-b397-69b0afc81113" providerId="ADAL" clId="{ECA44E99-E157-4FEC-A85E-E0FEBD8517E3}" dt="2023-05-19T16:57:00.286" v="1696" actId="1076"/>
          <ac:spMkLst>
            <pc:docMk/>
            <pc:sldMk cId="4013073920" sldId="2146846191"/>
            <ac:spMk id="27" creationId="{0F80EE87-1E31-78FC-DDE9-DB10A781ED01}"/>
          </ac:spMkLst>
        </pc:spChg>
        <pc:spChg chg="mod">
          <ac:chgData name="Jason Wiese" userId="4bff8d5b-7de6-4655-b397-69b0afc81113" providerId="ADAL" clId="{ECA44E99-E157-4FEC-A85E-E0FEBD8517E3}" dt="2023-05-19T16:51:23.749" v="1490" actId="6549"/>
          <ac:spMkLst>
            <pc:docMk/>
            <pc:sldMk cId="4013073920" sldId="2146846191"/>
            <ac:spMk id="28" creationId="{F7D44A28-3BE9-4DC4-A9E5-8C1E66A9FB21}"/>
          </ac:spMkLst>
        </pc:spChg>
        <pc:spChg chg="add mod">
          <ac:chgData name="Jason Wiese" userId="4bff8d5b-7de6-4655-b397-69b0afc81113" providerId="ADAL" clId="{ECA44E99-E157-4FEC-A85E-E0FEBD8517E3}" dt="2023-05-19T16:56:39.482" v="1695" actId="1076"/>
          <ac:spMkLst>
            <pc:docMk/>
            <pc:sldMk cId="4013073920" sldId="2146846191"/>
            <ac:spMk id="29" creationId="{52E81A6D-AA06-9E55-F7FD-D5343C3080B0}"/>
          </ac:spMkLst>
        </pc:spChg>
        <pc:spChg chg="add mod">
          <ac:chgData name="Jason Wiese" userId="4bff8d5b-7de6-4655-b397-69b0afc81113" providerId="ADAL" clId="{ECA44E99-E157-4FEC-A85E-E0FEBD8517E3}" dt="2023-05-19T16:59:01.054" v="1757" actId="12789"/>
          <ac:spMkLst>
            <pc:docMk/>
            <pc:sldMk cId="4013073920" sldId="2146846191"/>
            <ac:spMk id="30" creationId="{9FEB8F2D-C4F6-73B1-2184-BEA0BFE28A9D}"/>
          </ac:spMkLst>
        </pc:spChg>
        <pc:spChg chg="add mod">
          <ac:chgData name="Jason Wiese" userId="4bff8d5b-7de6-4655-b397-69b0afc81113" providerId="ADAL" clId="{ECA44E99-E157-4FEC-A85E-E0FEBD8517E3}" dt="2023-05-19T16:59:01.054" v="1757" actId="12789"/>
          <ac:spMkLst>
            <pc:docMk/>
            <pc:sldMk cId="4013073920" sldId="2146846191"/>
            <ac:spMk id="31" creationId="{84470F6D-98AB-73B0-020E-E36F248ABC22}"/>
          </ac:spMkLst>
        </pc:spChg>
        <pc:spChg chg="add mod">
          <ac:chgData name="Jason Wiese" userId="4bff8d5b-7de6-4655-b397-69b0afc81113" providerId="ADAL" clId="{ECA44E99-E157-4FEC-A85E-E0FEBD8517E3}" dt="2023-05-19T16:59:01.054" v="1757" actId="12789"/>
          <ac:spMkLst>
            <pc:docMk/>
            <pc:sldMk cId="4013073920" sldId="2146846191"/>
            <ac:spMk id="32" creationId="{5590C317-5C73-7548-B3D6-25E9A85A7F04}"/>
          </ac:spMkLst>
        </pc:spChg>
        <pc:spChg chg="add mod">
          <ac:chgData name="Jason Wiese" userId="4bff8d5b-7de6-4655-b397-69b0afc81113" providerId="ADAL" clId="{ECA44E99-E157-4FEC-A85E-E0FEBD8517E3}" dt="2023-05-19T16:59:01.054" v="1757" actId="12789"/>
          <ac:spMkLst>
            <pc:docMk/>
            <pc:sldMk cId="4013073920" sldId="2146846191"/>
            <ac:spMk id="33" creationId="{17462686-02D1-2BA9-974D-3012873A50A8}"/>
          </ac:spMkLst>
        </pc:spChg>
        <pc:spChg chg="add mod">
          <ac:chgData name="Jason Wiese" userId="4bff8d5b-7de6-4655-b397-69b0afc81113" providerId="ADAL" clId="{ECA44E99-E157-4FEC-A85E-E0FEBD8517E3}" dt="2023-05-19T16:59:01.054" v="1757" actId="12789"/>
          <ac:spMkLst>
            <pc:docMk/>
            <pc:sldMk cId="4013073920" sldId="2146846191"/>
            <ac:spMk id="34" creationId="{BA2DCCC5-728E-F2F1-26BC-CA6D0CDE75AD}"/>
          </ac:spMkLst>
        </pc:spChg>
        <pc:spChg chg="add mod">
          <ac:chgData name="Jason Wiese" userId="4bff8d5b-7de6-4655-b397-69b0afc81113" providerId="ADAL" clId="{ECA44E99-E157-4FEC-A85E-E0FEBD8517E3}" dt="2023-05-19T16:59:01.054" v="1757" actId="12789"/>
          <ac:spMkLst>
            <pc:docMk/>
            <pc:sldMk cId="4013073920" sldId="2146846191"/>
            <ac:spMk id="35" creationId="{686860DD-6783-4187-4AC0-79586D8E1509}"/>
          </ac:spMkLst>
        </pc:spChg>
        <pc:spChg chg="add mod">
          <ac:chgData name="Jason Wiese" userId="4bff8d5b-7de6-4655-b397-69b0afc81113" providerId="ADAL" clId="{ECA44E99-E157-4FEC-A85E-E0FEBD8517E3}" dt="2023-05-19T16:59:01.054" v="1757" actId="12789"/>
          <ac:spMkLst>
            <pc:docMk/>
            <pc:sldMk cId="4013073920" sldId="2146846191"/>
            <ac:spMk id="36" creationId="{655A7312-DFFE-03AC-A7A2-722BBB3FD07F}"/>
          </ac:spMkLst>
        </pc:spChg>
        <pc:spChg chg="add mod">
          <ac:chgData name="Jason Wiese" userId="4bff8d5b-7de6-4655-b397-69b0afc81113" providerId="ADAL" clId="{ECA44E99-E157-4FEC-A85E-E0FEBD8517E3}" dt="2023-05-19T16:59:01.054" v="1757" actId="12789"/>
          <ac:spMkLst>
            <pc:docMk/>
            <pc:sldMk cId="4013073920" sldId="2146846191"/>
            <ac:spMk id="37" creationId="{3098E835-689C-C6C9-45A3-921DB766C9BF}"/>
          </ac:spMkLst>
        </pc:spChg>
        <pc:spChg chg="add mod">
          <ac:chgData name="Jason Wiese" userId="4bff8d5b-7de6-4655-b397-69b0afc81113" providerId="ADAL" clId="{ECA44E99-E157-4FEC-A85E-E0FEBD8517E3}" dt="2023-05-19T16:59:01.054" v="1757" actId="12789"/>
          <ac:spMkLst>
            <pc:docMk/>
            <pc:sldMk cId="4013073920" sldId="2146846191"/>
            <ac:spMk id="38" creationId="{2AD68233-313B-3644-52D4-6C22ECB98AD7}"/>
          </ac:spMkLst>
        </pc:spChg>
        <pc:spChg chg="add mod">
          <ac:chgData name="Jason Wiese" userId="4bff8d5b-7de6-4655-b397-69b0afc81113" providerId="ADAL" clId="{ECA44E99-E157-4FEC-A85E-E0FEBD8517E3}" dt="2023-05-19T16:59:01.054" v="1757" actId="12789"/>
          <ac:spMkLst>
            <pc:docMk/>
            <pc:sldMk cId="4013073920" sldId="2146846191"/>
            <ac:spMk id="39" creationId="{8E319BF6-D4C0-0642-B222-2EC8AE1CC078}"/>
          </ac:spMkLst>
        </pc:spChg>
        <pc:graphicFrameChg chg="add del mod">
          <ac:chgData name="Jason Wiese" userId="4bff8d5b-7de6-4655-b397-69b0afc81113" providerId="ADAL" clId="{ECA44E99-E157-4FEC-A85E-E0FEBD8517E3}" dt="2023-05-19T16:59:08.894" v="1758" actId="478"/>
          <ac:graphicFrameMkLst>
            <pc:docMk/>
            <pc:sldMk cId="4013073920" sldId="2146846191"/>
            <ac:graphicFrameMk id="2" creationId="{BC18F850-7435-619C-DF27-86FFACB4F630}"/>
          </ac:graphicFrameMkLst>
        </pc:graphicFrameChg>
        <pc:graphicFrameChg chg="mod">
          <ac:chgData name="Jason Wiese" userId="4bff8d5b-7de6-4655-b397-69b0afc81113" providerId="ADAL" clId="{ECA44E99-E157-4FEC-A85E-E0FEBD8517E3}" dt="2023-05-19T16:52:33.491" v="1505" actId="20577"/>
          <ac:graphicFrameMkLst>
            <pc:docMk/>
            <pc:sldMk cId="4013073920" sldId="2146846191"/>
            <ac:graphicFrameMk id="4" creationId="{612EDA4E-EF8B-D3F4-DD6D-00FFE46B9F10}"/>
          </ac:graphicFrameMkLst>
        </pc:graphicFrameChg>
        <pc:graphicFrameChg chg="add del mod">
          <ac:chgData name="Jason Wiese" userId="4bff8d5b-7de6-4655-b397-69b0afc81113" providerId="ADAL" clId="{ECA44E99-E157-4FEC-A85E-E0FEBD8517E3}" dt="2023-05-19T16:50:53.816" v="1459" actId="478"/>
          <ac:graphicFrameMkLst>
            <pc:docMk/>
            <pc:sldMk cId="4013073920" sldId="2146846191"/>
            <ac:graphicFrameMk id="15" creationId="{816D71C2-84DB-30DD-1BB2-7B7F967BAED3}"/>
          </ac:graphicFrameMkLst>
        </pc:graphicFrameChg>
        <pc:picChg chg="add del mod">
          <ac:chgData name="Jason Wiese" userId="4bff8d5b-7de6-4655-b397-69b0afc81113" providerId="ADAL" clId="{ECA44E99-E157-4FEC-A85E-E0FEBD8517E3}" dt="2023-05-19T16:51:07.862" v="1463" actId="478"/>
          <ac:picMkLst>
            <pc:docMk/>
            <pc:sldMk cId="4013073920" sldId="2146846191"/>
            <ac:picMk id="18" creationId="{92AC2019-AB5E-A5F6-E452-26C75830B509}"/>
          </ac:picMkLst>
        </pc:picChg>
      </pc:sldChg>
      <pc:sldChg chg="addSp delSp modSp mod">
        <pc:chgData name="Jason Wiese" userId="4bff8d5b-7de6-4655-b397-69b0afc81113" providerId="ADAL" clId="{ECA44E99-E157-4FEC-A85E-E0FEBD8517E3}" dt="2023-05-19T19:36:48.384" v="2589" actId="20577"/>
        <pc:sldMkLst>
          <pc:docMk/>
          <pc:sldMk cId="4007853810" sldId="2146846192"/>
        </pc:sldMkLst>
        <pc:spChg chg="mod">
          <ac:chgData name="Jason Wiese" userId="4bff8d5b-7de6-4655-b397-69b0afc81113" providerId="ADAL" clId="{ECA44E99-E157-4FEC-A85E-E0FEBD8517E3}" dt="2023-05-19T19:36:48.384" v="2589" actId="20577"/>
          <ac:spMkLst>
            <pc:docMk/>
            <pc:sldMk cId="4007853810" sldId="2146846192"/>
            <ac:spMk id="22" creationId="{2FDC85FA-104E-8D61-38EE-9309536EAFBB}"/>
          </ac:spMkLst>
        </pc:spChg>
        <pc:graphicFrameChg chg="add del mod">
          <ac:chgData name="Jason Wiese" userId="4bff8d5b-7de6-4655-b397-69b0afc81113" providerId="ADAL" clId="{ECA44E99-E157-4FEC-A85E-E0FEBD8517E3}" dt="2023-05-19T19:35:39.581" v="2353" actId="478"/>
          <ac:graphicFrameMkLst>
            <pc:docMk/>
            <pc:sldMk cId="4007853810" sldId="2146846192"/>
            <ac:graphicFrameMk id="2" creationId="{1A8D13A9-029D-A198-37ED-8653050538C4}"/>
          </ac:graphicFrameMkLst>
        </pc:graphicFrameChg>
        <pc:graphicFrameChg chg="mod">
          <ac:chgData name="Jason Wiese" userId="4bff8d5b-7de6-4655-b397-69b0afc81113" providerId="ADAL" clId="{ECA44E99-E157-4FEC-A85E-E0FEBD8517E3}" dt="2023-05-19T19:35:32.333" v="2352" actId="404"/>
          <ac:graphicFrameMkLst>
            <pc:docMk/>
            <pc:sldMk cId="4007853810" sldId="2146846192"/>
            <ac:graphicFrameMk id="4" creationId="{612EDA4E-EF8B-D3F4-DD6D-00FFE46B9F10}"/>
          </ac:graphicFrameMkLst>
        </pc:graphicFrameChg>
      </pc:sldChg>
      <pc:sldChg chg="addSp mod">
        <pc:chgData name="Jason Wiese" userId="4bff8d5b-7de6-4655-b397-69b0afc81113" providerId="ADAL" clId="{ECA44E99-E157-4FEC-A85E-E0FEBD8517E3}" dt="2023-05-19T19:37:32.519" v="2590" actId="22"/>
        <pc:sldMkLst>
          <pc:docMk/>
          <pc:sldMk cId="3736785141" sldId="2146846193"/>
        </pc:sldMkLst>
        <pc:picChg chg="add">
          <ac:chgData name="Jason Wiese" userId="4bff8d5b-7de6-4655-b397-69b0afc81113" providerId="ADAL" clId="{ECA44E99-E157-4FEC-A85E-E0FEBD8517E3}" dt="2023-05-19T19:37:32.519" v="2590" actId="22"/>
          <ac:picMkLst>
            <pc:docMk/>
            <pc:sldMk cId="3736785141" sldId="2146846193"/>
            <ac:picMk id="5" creationId="{5F768E28-0D09-782F-1240-2B7CF82C77B4}"/>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113906776833158E-2"/>
          <c:y val="0.11072033787901286"/>
          <c:w val="0.88205122841618233"/>
          <c:h val="0.88927966212098719"/>
        </c:manualLayout>
      </c:layout>
      <c:barChart>
        <c:barDir val="bar"/>
        <c:grouping val="stacked"/>
        <c:varyColors val="0"/>
        <c:ser>
          <c:idx val="0"/>
          <c:order val="0"/>
          <c:tx>
            <c:strRef>
              <c:f>Sheet1!$B$1</c:f>
              <c:strCache>
                <c:ptCount val="1"/>
                <c:pt idx="0">
                  <c:v>CTV Households</c:v>
                </c:pt>
              </c:strCache>
            </c:strRef>
          </c:tx>
          <c:spPr>
            <a:solidFill>
              <a:srgbClr val="1F1A6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Sheet1!$B$2:$B$6</c:f>
              <c:numCache>
                <c:formatCode>0%</c:formatCode>
                <c:ptCount val="5"/>
                <c:pt idx="0">
                  <c:v>0.75</c:v>
                </c:pt>
                <c:pt idx="1">
                  <c:v>0.8</c:v>
                </c:pt>
                <c:pt idx="2">
                  <c:v>0.82</c:v>
                </c:pt>
                <c:pt idx="3">
                  <c:v>0.85</c:v>
                </c:pt>
                <c:pt idx="4">
                  <c:v>0.86</c:v>
                </c:pt>
              </c:numCache>
            </c:numRef>
          </c:val>
          <c:extLst>
            <c:ext xmlns:c16="http://schemas.microsoft.com/office/drawing/2014/chart" uri="{C3380CC4-5D6E-409C-BE32-E72D297353CC}">
              <c16:uniqueId val="{00000000-FF66-4711-B67B-64D086D1EA88}"/>
            </c:ext>
          </c:extLst>
        </c:ser>
        <c:ser>
          <c:idx val="1"/>
          <c:order val="1"/>
          <c:tx>
            <c:strRef>
              <c:f>Sheet1!$C$1</c:f>
              <c:strCache>
                <c:ptCount val="1"/>
                <c:pt idx="0">
                  <c:v>Non-CTV Households</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Sheet1!$C$2:$C$6</c:f>
              <c:numCache>
                <c:formatCode>0%</c:formatCode>
                <c:ptCount val="5"/>
                <c:pt idx="0">
                  <c:v>0.25</c:v>
                </c:pt>
                <c:pt idx="1">
                  <c:v>0.2</c:v>
                </c:pt>
                <c:pt idx="2">
                  <c:v>0.18</c:v>
                </c:pt>
                <c:pt idx="3">
                  <c:v>0.15</c:v>
                </c:pt>
                <c:pt idx="4">
                  <c:v>0.14000000000000001</c:v>
                </c:pt>
              </c:numCache>
            </c:numRef>
          </c:val>
          <c:extLst>
            <c:ext xmlns:c16="http://schemas.microsoft.com/office/drawing/2014/chart" uri="{C3380CC4-5D6E-409C-BE32-E72D297353CC}">
              <c16:uniqueId val="{00000001-FF66-4711-B67B-64D086D1EA88}"/>
            </c:ext>
          </c:extLst>
        </c:ser>
        <c:dLbls>
          <c:showLegendKey val="0"/>
          <c:showVal val="0"/>
          <c:showCatName val="0"/>
          <c:showSerName val="0"/>
          <c:showPercent val="0"/>
          <c:showBubbleSize val="0"/>
        </c:dLbls>
        <c:gapWidth val="75"/>
        <c:overlap val="100"/>
        <c:axId val="936306616"/>
        <c:axId val="936311656"/>
      </c:barChart>
      <c:catAx>
        <c:axId val="936306616"/>
        <c:scaling>
          <c:orientation val="minMax"/>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800" b="0" i="0" u="none" strike="noStrike" kern="1200" baseline="0">
                <a:solidFill>
                  <a:srgbClr val="1F1A62"/>
                </a:solidFill>
                <a:latin typeface="Helvetica" panose="020B0403020202020204" pitchFamily="34" charset="0"/>
                <a:ea typeface="+mn-ea"/>
                <a:cs typeface="+mn-cs"/>
              </a:defRPr>
            </a:pPr>
            <a:endParaRPr lang="en-US"/>
          </a:p>
        </c:txPr>
        <c:crossAx val="936311656"/>
        <c:crosses val="autoZero"/>
        <c:auto val="1"/>
        <c:lblAlgn val="ctr"/>
        <c:lblOffset val="100"/>
        <c:noMultiLvlLbl val="0"/>
      </c:catAx>
      <c:valAx>
        <c:axId val="936311656"/>
        <c:scaling>
          <c:orientation val="minMax"/>
          <c:max val="1"/>
        </c:scaling>
        <c:delete val="1"/>
        <c:axPos val="b"/>
        <c:numFmt formatCode="0%" sourceLinked="1"/>
        <c:majorTickMark val="none"/>
        <c:minorTickMark val="none"/>
        <c:tickLblPos val="nextTo"/>
        <c:crossAx val="936306616"/>
        <c:crosses val="autoZero"/>
        <c:crossBetween val="between"/>
      </c:valAx>
      <c:spPr>
        <a:noFill/>
        <a:ln>
          <a:noFill/>
        </a:ln>
        <a:effectLst/>
      </c:spPr>
    </c:plotArea>
    <c:legend>
      <c:legendPos val="b"/>
      <c:layout>
        <c:manualLayout>
          <c:xMode val="edge"/>
          <c:yMode val="edge"/>
          <c:x val="0.28929217363709619"/>
          <c:y val="1.3854334703302268E-2"/>
          <c:w val="0.42582596771625641"/>
          <c:h val="8.1820713758284258E-2"/>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Helvetica" panose="020B0403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130777965804118"/>
          <c:y val="0.11353485107759602"/>
          <c:w val="0.66150041906906332"/>
          <c:h val="0.82398642970989666"/>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BFF2"/>
              </a:solidFill>
              <a:ln>
                <a:noFill/>
              </a:ln>
              <a:effectLst/>
            </c:spPr>
            <c:extLst>
              <c:ext xmlns:c16="http://schemas.microsoft.com/office/drawing/2014/chart" uri="{C3380CC4-5D6E-409C-BE32-E72D297353CC}">
                <c16:uniqueId val="{00000004-7149-4DA0-B997-CAD55DCE2AD1}"/>
              </c:ext>
            </c:extLst>
          </c:dPt>
          <c:dPt>
            <c:idx val="1"/>
            <c:invertIfNegative val="0"/>
            <c:bubble3D val="0"/>
            <c:spPr>
              <a:solidFill>
                <a:srgbClr val="E84A99"/>
              </a:solidFill>
              <a:ln>
                <a:noFill/>
              </a:ln>
              <a:effectLst/>
            </c:spPr>
            <c:extLst>
              <c:ext xmlns:c16="http://schemas.microsoft.com/office/drawing/2014/chart" uri="{C3380CC4-5D6E-409C-BE32-E72D297353CC}">
                <c16:uniqueId val="{00000003-7149-4DA0-B997-CAD55DCE2AD1}"/>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149-4DA0-B997-CAD55DCE2AD1}"/>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149-4DA0-B997-CAD55DCE2AD1}"/>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1B1464"/>
                    </a:solidFill>
                    <a:latin typeface="Helvetica" panose="020B06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TV Only</c:v>
                </c:pt>
                <c:pt idx="1">
                  <c:v>TV &amp; Streaming</c:v>
                </c:pt>
              </c:strCache>
            </c:strRef>
          </c:cat>
          <c:val>
            <c:numRef>
              <c:f>Sheet1!$B$2:$B$3</c:f>
              <c:numCache>
                <c:formatCode>General</c:formatCode>
                <c:ptCount val="2"/>
                <c:pt idx="0">
                  <c:v>3.4</c:v>
                </c:pt>
                <c:pt idx="1">
                  <c:v>4.0999999999999996</c:v>
                </c:pt>
              </c:numCache>
            </c:numRef>
          </c:val>
          <c:extLst>
            <c:ext xmlns:c16="http://schemas.microsoft.com/office/drawing/2014/chart" uri="{C3380CC4-5D6E-409C-BE32-E72D297353CC}">
              <c16:uniqueId val="{00000000-7149-4DA0-B997-CAD55DCE2AD1}"/>
            </c:ext>
          </c:extLst>
        </c:ser>
        <c:dLbls>
          <c:showLegendKey val="0"/>
          <c:showVal val="0"/>
          <c:showCatName val="0"/>
          <c:showSerName val="0"/>
          <c:showPercent val="0"/>
          <c:showBubbleSize val="0"/>
        </c:dLbls>
        <c:gapWidth val="90"/>
        <c:axId val="234096368"/>
        <c:axId val="234105968"/>
      </c:barChart>
      <c:catAx>
        <c:axId val="234096368"/>
        <c:scaling>
          <c:orientation val="minMax"/>
        </c:scaling>
        <c:delete val="0"/>
        <c:axPos val="l"/>
        <c:numFmt formatCode="General" sourceLinked="1"/>
        <c:majorTickMark val="out"/>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600" b="1" i="0" u="none" strike="noStrike" kern="1200" baseline="0">
                <a:solidFill>
                  <a:srgbClr val="1F1A62"/>
                </a:solidFill>
                <a:latin typeface="Helvetica" panose="020B0604020202020204" pitchFamily="34" charset="0"/>
                <a:ea typeface="+mn-ea"/>
                <a:cs typeface="+mn-cs"/>
              </a:defRPr>
            </a:pPr>
            <a:endParaRPr lang="en-US"/>
          </a:p>
        </c:txPr>
        <c:crossAx val="234105968"/>
        <c:crosses val="autoZero"/>
        <c:auto val="1"/>
        <c:lblAlgn val="ctr"/>
        <c:lblOffset val="100"/>
        <c:noMultiLvlLbl val="0"/>
      </c:catAx>
      <c:valAx>
        <c:axId val="234105968"/>
        <c:scaling>
          <c:orientation val="minMax"/>
        </c:scaling>
        <c:delete val="1"/>
        <c:axPos val="b"/>
        <c:numFmt formatCode="General" sourceLinked="1"/>
        <c:majorTickMark val="out"/>
        <c:minorTickMark val="none"/>
        <c:tickLblPos val="nextTo"/>
        <c:crossAx val="23409636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65198915171175E-2"/>
          <c:y val="6.7925471261114215E-2"/>
          <c:w val="0.97469602169657654"/>
          <c:h val="0.82519822893280514"/>
        </c:manualLayout>
      </c:layout>
      <c:barChart>
        <c:barDir val="col"/>
        <c:grouping val="stacked"/>
        <c:varyColors val="0"/>
        <c:ser>
          <c:idx val="0"/>
          <c:order val="0"/>
          <c:tx>
            <c:strRef>
              <c:f>Sheet1!$B$1</c:f>
              <c:strCache>
                <c:ptCount val="1"/>
                <c:pt idx="0">
                  <c:v>Linear TV</c:v>
                </c:pt>
              </c:strCache>
            </c:strRef>
          </c:tx>
          <c:spPr>
            <a:solidFill>
              <a:srgbClr val="00BFF2"/>
            </a:solidFill>
            <a:ln>
              <a:noFill/>
            </a:ln>
            <a:effectLst/>
          </c:spPr>
          <c:invertIfNegative val="0"/>
          <c:dLbls>
            <c:dLbl>
              <c:idx val="0"/>
              <c:tx>
                <c:rich>
                  <a:bodyPr/>
                  <a:lstStyle/>
                  <a:p>
                    <a:fld id="{45494CBC-58CA-41A8-B85C-CA1F041F9FD0}" type="VALUE">
                      <a:rPr lang="en-US" smtClean="0"/>
                      <a:pPr/>
                      <a:t>[VALUE]</a:t>
                    </a:fld>
                    <a:endParaRPr lang="en-US"/>
                  </a:p>
                  <a:p>
                    <a:r>
                      <a:rPr lang="en-US" sz="1200" b="0"/>
                      <a:t>(79%)</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929-420A-A554-45058E6704BA}"/>
                </c:ext>
              </c:extLst>
            </c:dLbl>
            <c:dLbl>
              <c:idx val="1"/>
              <c:tx>
                <c:rich>
                  <a:bodyPr/>
                  <a:lstStyle/>
                  <a:p>
                    <a:fld id="{D45E5364-2F77-4DA2-982F-719D29D70385}" type="VALUE">
                      <a:rPr lang="en-US" smtClean="0"/>
                      <a:pPr/>
                      <a:t>[VALUE]</a:t>
                    </a:fld>
                    <a:endParaRPr lang="en-US"/>
                  </a:p>
                  <a:p>
                    <a:r>
                      <a:rPr lang="en-US" sz="1200" b="0"/>
                      <a:t>(76%)</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929-420A-A554-45058E6704BA}"/>
                </c:ext>
              </c:extLst>
            </c:dLbl>
            <c:dLbl>
              <c:idx val="2"/>
              <c:tx>
                <c:rich>
                  <a:bodyPr/>
                  <a:lstStyle/>
                  <a:p>
                    <a:fld id="{47F84A86-C705-4649-9970-68F3EF421A3B}" type="VALUE">
                      <a:rPr lang="en-US" smtClean="0"/>
                      <a:pPr/>
                      <a:t>[VALUE]</a:t>
                    </a:fld>
                    <a:endParaRPr lang="en-US"/>
                  </a:p>
                  <a:p>
                    <a:r>
                      <a:rPr lang="en-US" sz="1200" b="0"/>
                      <a:t>(71%)</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929-420A-A554-45058E6704BA}"/>
                </c:ext>
              </c:extLst>
            </c:dLbl>
            <c:dLbl>
              <c:idx val="3"/>
              <c:tx>
                <c:rich>
                  <a:bodyPr/>
                  <a:lstStyle/>
                  <a:p>
                    <a:fld id="{8C8F2C8C-7204-4BFE-8AC7-32F56D97CDEA}" type="VALUE">
                      <a:rPr lang="en-US" smtClean="0"/>
                      <a:pPr/>
                      <a:t>[VALUE]</a:t>
                    </a:fld>
                    <a:endParaRPr lang="en-US"/>
                  </a:p>
                  <a:p>
                    <a:r>
                      <a:rPr lang="en-US" sz="1200" b="0"/>
                      <a:t>(68%)</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6929-420A-A554-45058E6704BA}"/>
                </c:ext>
              </c:extLst>
            </c:dLbl>
            <c:dLbl>
              <c:idx val="4"/>
              <c:tx>
                <c:rich>
                  <a:bodyPr/>
                  <a:lstStyle/>
                  <a:p>
                    <a:fld id="{41640A53-8720-4C44-800E-99DD00A96C84}" type="VALUE">
                      <a:rPr lang="en-US" smtClean="0"/>
                      <a:pPr/>
                      <a:t>[VALUE]</a:t>
                    </a:fld>
                    <a:endParaRPr lang="en-US"/>
                  </a:p>
                  <a:p>
                    <a:r>
                      <a:rPr lang="en-US" sz="1200" b="0"/>
                      <a:t>(64%)</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6929-420A-A554-45058E6704BA}"/>
                </c:ext>
              </c:extLst>
            </c:dLbl>
            <c:dLbl>
              <c:idx val="5"/>
              <c:tx>
                <c:rich>
                  <a:bodyPr/>
                  <a:lstStyle/>
                  <a:p>
                    <a:fld id="{FE92CF0D-838D-4974-8829-F62FDB891C8D}" type="VALUE">
                      <a:rPr lang="en-US" smtClean="0"/>
                      <a:pPr/>
                      <a:t>[VALUE]</a:t>
                    </a:fld>
                    <a:endParaRPr lang="en-US"/>
                  </a:p>
                  <a:p>
                    <a:r>
                      <a:rPr lang="en-US" sz="1200" b="0"/>
                      <a:t>(61%)</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6929-420A-A554-45058E6704BA}"/>
                </c:ext>
              </c:extLst>
            </c:dLbl>
            <c:dLbl>
              <c:idx val="6"/>
              <c:tx>
                <c:rich>
                  <a:bodyPr/>
                  <a:lstStyle/>
                  <a:p>
                    <a:fld id="{619451A8-56FF-404D-B26C-65E8D363AAC8}" type="VALUE">
                      <a:rPr lang="en-US" smtClean="0"/>
                      <a:pPr/>
                      <a:t>[VALUE]</a:t>
                    </a:fld>
                    <a:endParaRPr lang="en-US"/>
                  </a:p>
                  <a:p>
                    <a:r>
                      <a:rPr lang="en-US" sz="1200" b="0"/>
                      <a:t>(58%)</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6929-420A-A554-45058E6704B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Helvetica"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2021</c:v>
                </c:pt>
                <c:pt idx="1">
                  <c:v>2022</c:v>
                </c:pt>
                <c:pt idx="2">
                  <c:v>2023</c:v>
                </c:pt>
                <c:pt idx="3">
                  <c:v>2024</c:v>
                </c:pt>
                <c:pt idx="4">
                  <c:v>2025</c:v>
                </c:pt>
                <c:pt idx="5">
                  <c:v>2026</c:v>
                </c:pt>
                <c:pt idx="6">
                  <c:v>2027</c:v>
                </c:pt>
              </c:numCache>
            </c:numRef>
          </c:cat>
          <c:val>
            <c:numRef>
              <c:f>Sheet1!$B$2:$B$8</c:f>
              <c:numCache>
                <c:formatCode>"$"#,##0.0</c:formatCode>
                <c:ptCount val="7"/>
                <c:pt idx="0">
                  <c:v>65.66</c:v>
                </c:pt>
                <c:pt idx="1">
                  <c:v>66.64</c:v>
                </c:pt>
                <c:pt idx="2">
                  <c:v>61.31</c:v>
                </c:pt>
                <c:pt idx="3">
                  <c:v>61.74</c:v>
                </c:pt>
                <c:pt idx="4">
                  <c:v>58.47</c:v>
                </c:pt>
                <c:pt idx="5">
                  <c:v>58.58</c:v>
                </c:pt>
                <c:pt idx="6">
                  <c:v>56.83</c:v>
                </c:pt>
              </c:numCache>
            </c:numRef>
          </c:val>
          <c:extLst>
            <c:ext xmlns:c16="http://schemas.microsoft.com/office/drawing/2014/chart" uri="{C3380CC4-5D6E-409C-BE32-E72D297353CC}">
              <c16:uniqueId val="{00000000-EA73-4C25-9844-E36FC2E5DECA}"/>
            </c:ext>
          </c:extLst>
        </c:ser>
        <c:ser>
          <c:idx val="1"/>
          <c:order val="1"/>
          <c:tx>
            <c:strRef>
              <c:f>Sheet1!$C$1</c:f>
              <c:strCache>
                <c:ptCount val="1"/>
                <c:pt idx="0">
                  <c:v>CTV</c:v>
                </c:pt>
              </c:strCache>
            </c:strRef>
          </c:tx>
          <c:spPr>
            <a:solidFill>
              <a:srgbClr val="E84A99"/>
            </a:solidFill>
            <a:ln>
              <a:noFill/>
            </a:ln>
            <a:effectLst/>
          </c:spPr>
          <c:invertIfNegative val="0"/>
          <c:dLbls>
            <c:dLbl>
              <c:idx val="0"/>
              <c:tx>
                <c:rich>
                  <a:bodyPr/>
                  <a:lstStyle/>
                  <a:p>
                    <a:fld id="{0AFF7BAE-D1DC-4B5F-A67B-9FAFB835E280}" type="VALUE">
                      <a:rPr lang="en-US" smtClean="0"/>
                      <a:pPr/>
                      <a:t>[VALUE]</a:t>
                    </a:fld>
                    <a:endParaRPr lang="en-US"/>
                  </a:p>
                  <a:p>
                    <a:r>
                      <a:rPr lang="en-US" sz="1100" b="0"/>
                      <a:t>(22%)</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929-420A-A554-45058E6704BA}"/>
                </c:ext>
              </c:extLst>
            </c:dLbl>
            <c:dLbl>
              <c:idx val="1"/>
              <c:tx>
                <c:rich>
                  <a:bodyPr/>
                  <a:lstStyle/>
                  <a:p>
                    <a:fld id="{0B514D3A-4E09-4DE3-8143-D48E3ED18383}" type="VALUE">
                      <a:rPr lang="en-US" smtClean="0"/>
                      <a:pPr/>
                      <a:t>[VALUE]</a:t>
                    </a:fld>
                    <a:endParaRPr lang="en-US"/>
                  </a:p>
                  <a:p>
                    <a:r>
                      <a:rPr lang="en-US" sz="1200" b="0"/>
                      <a:t>(24%)</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929-420A-A554-45058E6704BA}"/>
                </c:ext>
              </c:extLst>
            </c:dLbl>
            <c:dLbl>
              <c:idx val="2"/>
              <c:tx>
                <c:rich>
                  <a:bodyPr/>
                  <a:lstStyle/>
                  <a:p>
                    <a:fld id="{33CDD554-D1A1-4F16-B687-EA9922B2D43C}" type="VALUE">
                      <a:rPr lang="en-US" smtClean="0"/>
                      <a:pPr/>
                      <a:t>[VALUE]</a:t>
                    </a:fld>
                    <a:endParaRPr lang="en-US"/>
                  </a:p>
                  <a:p>
                    <a:r>
                      <a:rPr lang="en-US" sz="1200" b="0"/>
                      <a:t>(29%)</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929-420A-A554-45058E6704BA}"/>
                </c:ext>
              </c:extLst>
            </c:dLbl>
            <c:dLbl>
              <c:idx val="3"/>
              <c:tx>
                <c:rich>
                  <a:bodyPr/>
                  <a:lstStyle/>
                  <a:p>
                    <a:fld id="{F8A0ADEF-0C39-49D8-9FE1-19DB42483471}" type="VALUE">
                      <a:rPr lang="en-US" smtClean="0"/>
                      <a:pPr/>
                      <a:t>[VALUE]</a:t>
                    </a:fld>
                    <a:endParaRPr lang="en-US"/>
                  </a:p>
                  <a:p>
                    <a:r>
                      <a:rPr lang="en-US" sz="1200" b="0"/>
                      <a:t>(32%)</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929-420A-A554-45058E6704BA}"/>
                </c:ext>
              </c:extLst>
            </c:dLbl>
            <c:dLbl>
              <c:idx val="4"/>
              <c:tx>
                <c:rich>
                  <a:bodyPr/>
                  <a:lstStyle/>
                  <a:p>
                    <a:fld id="{A67DF464-FD68-4BC8-AEFD-D50631A3FE6F}" type="VALUE">
                      <a:rPr lang="en-US" smtClean="0"/>
                      <a:pPr/>
                      <a:t>[VALUE]</a:t>
                    </a:fld>
                    <a:endParaRPr lang="en-US"/>
                  </a:p>
                  <a:p>
                    <a:r>
                      <a:rPr lang="en-US" sz="1200" b="0"/>
                      <a:t>(36%)</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929-420A-A554-45058E6704BA}"/>
                </c:ext>
              </c:extLst>
            </c:dLbl>
            <c:dLbl>
              <c:idx val="5"/>
              <c:tx>
                <c:rich>
                  <a:bodyPr/>
                  <a:lstStyle/>
                  <a:p>
                    <a:fld id="{077204B6-19BF-454B-B1A6-74835D9A8D40}" type="VALUE">
                      <a:rPr lang="en-US" smtClean="0"/>
                      <a:pPr/>
                      <a:t>[VALUE]</a:t>
                    </a:fld>
                    <a:endParaRPr lang="en-US"/>
                  </a:p>
                  <a:p>
                    <a:r>
                      <a:rPr lang="en-US" sz="1200" b="0"/>
                      <a:t>(39%)</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6929-420A-A554-45058E6704BA}"/>
                </c:ext>
              </c:extLst>
            </c:dLbl>
            <c:dLbl>
              <c:idx val="6"/>
              <c:tx>
                <c:rich>
                  <a:bodyPr/>
                  <a:lstStyle/>
                  <a:p>
                    <a:fld id="{4568D75E-9E8C-4CFE-A5E2-A594E6ABFBC5}" type="VALUE">
                      <a:rPr lang="en-US" smtClean="0"/>
                      <a:pPr/>
                      <a:t>[VALUE]</a:t>
                    </a:fld>
                    <a:endParaRPr lang="en-US"/>
                  </a:p>
                  <a:p>
                    <a:r>
                      <a:rPr lang="en-US" sz="1200" b="0"/>
                      <a:t>(42%)</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6929-420A-A554-45058E6704B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Helvetica"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2021</c:v>
                </c:pt>
                <c:pt idx="1">
                  <c:v>2022</c:v>
                </c:pt>
                <c:pt idx="2">
                  <c:v>2023</c:v>
                </c:pt>
                <c:pt idx="3">
                  <c:v>2024</c:v>
                </c:pt>
                <c:pt idx="4">
                  <c:v>2025</c:v>
                </c:pt>
                <c:pt idx="5">
                  <c:v>2026</c:v>
                </c:pt>
                <c:pt idx="6">
                  <c:v>2027</c:v>
                </c:pt>
              </c:numCache>
            </c:numRef>
          </c:cat>
          <c:val>
            <c:numRef>
              <c:f>Sheet1!$C$2:$C$8</c:f>
              <c:numCache>
                <c:formatCode>"$"#,##0.0</c:formatCode>
                <c:ptCount val="7"/>
                <c:pt idx="0">
                  <c:v>17.3</c:v>
                </c:pt>
                <c:pt idx="1">
                  <c:v>20.69</c:v>
                </c:pt>
                <c:pt idx="2">
                  <c:v>25.09</c:v>
                </c:pt>
                <c:pt idx="3">
                  <c:v>29.29</c:v>
                </c:pt>
                <c:pt idx="4">
                  <c:v>33.06</c:v>
                </c:pt>
                <c:pt idx="5">
                  <c:v>36.86</c:v>
                </c:pt>
                <c:pt idx="6">
                  <c:v>40.9</c:v>
                </c:pt>
              </c:numCache>
            </c:numRef>
          </c:val>
          <c:extLst>
            <c:ext xmlns:c16="http://schemas.microsoft.com/office/drawing/2014/chart" uri="{C3380CC4-5D6E-409C-BE32-E72D297353CC}">
              <c16:uniqueId val="{00000001-EA73-4C25-9844-E36FC2E5DECA}"/>
            </c:ext>
          </c:extLst>
        </c:ser>
        <c:dLbls>
          <c:showLegendKey val="0"/>
          <c:showVal val="0"/>
          <c:showCatName val="0"/>
          <c:showSerName val="0"/>
          <c:showPercent val="0"/>
          <c:showBubbleSize val="0"/>
        </c:dLbls>
        <c:gapWidth val="88"/>
        <c:overlap val="100"/>
        <c:axId val="2109519168"/>
        <c:axId val="2109518208"/>
      </c:barChart>
      <c:catAx>
        <c:axId val="2109519168"/>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800" b="1" i="0" u="none" strike="noStrike" kern="1200" baseline="0">
                <a:solidFill>
                  <a:srgbClr val="1F1A62"/>
                </a:solidFill>
                <a:latin typeface="Helvetica" panose="020B0604020202020204" pitchFamily="34" charset="0"/>
                <a:ea typeface="+mn-ea"/>
                <a:cs typeface="+mn-cs"/>
              </a:defRPr>
            </a:pPr>
            <a:endParaRPr lang="en-US"/>
          </a:p>
        </c:txPr>
        <c:crossAx val="2109518208"/>
        <c:crosses val="autoZero"/>
        <c:auto val="1"/>
        <c:lblAlgn val="ctr"/>
        <c:lblOffset val="100"/>
        <c:noMultiLvlLbl val="0"/>
      </c:catAx>
      <c:valAx>
        <c:axId val="2109518208"/>
        <c:scaling>
          <c:orientation val="minMax"/>
        </c:scaling>
        <c:delete val="1"/>
        <c:axPos val="l"/>
        <c:numFmt formatCode="&quot;$&quot;#,##0.0" sourceLinked="1"/>
        <c:majorTickMark val="none"/>
        <c:minorTickMark val="none"/>
        <c:tickLblPos val="nextTo"/>
        <c:crossAx val="2109519168"/>
        <c:crosses val="autoZero"/>
        <c:crossBetween val="between"/>
      </c:valAx>
      <c:spPr>
        <a:noFill/>
        <a:ln>
          <a:noFill/>
        </a:ln>
        <a:effectLst/>
      </c:spPr>
    </c:plotArea>
    <c:legend>
      <c:legendPos val="b"/>
      <c:layout>
        <c:manualLayout>
          <c:xMode val="edge"/>
          <c:yMode val="edge"/>
          <c:x val="0.40695281595965566"/>
          <c:y val="1.2631564373928433E-2"/>
          <c:w val="0.18379400641674112"/>
          <c:h val="5.1506779693566158E-2"/>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1F1A62"/>
              </a:solidFill>
              <a:latin typeface="Helvetica" panose="020B06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65198915171175E-2"/>
          <c:y val="9.8451460035961752E-2"/>
          <c:w val="0.97469602169657654"/>
          <c:h val="0.78607154260235368"/>
        </c:manualLayout>
      </c:layout>
      <c:barChart>
        <c:barDir val="col"/>
        <c:grouping val="stacked"/>
        <c:varyColors val="0"/>
        <c:ser>
          <c:idx val="0"/>
          <c:order val="0"/>
          <c:tx>
            <c:strRef>
              <c:f>Sheet1!$B$1</c:f>
              <c:strCache>
                <c:ptCount val="1"/>
                <c:pt idx="0">
                  <c:v>Smart TV</c:v>
                </c:pt>
              </c:strCache>
            </c:strRef>
          </c:tx>
          <c:spPr>
            <a:solidFill>
              <a:srgbClr val="1F1A6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Helvetica" panose="020B06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2017</c:v>
                </c:pt>
                <c:pt idx="1">
                  <c:v>2018</c:v>
                </c:pt>
                <c:pt idx="2">
                  <c:v>2019</c:v>
                </c:pt>
                <c:pt idx="3">
                  <c:v>2020</c:v>
                </c:pt>
                <c:pt idx="4">
                  <c:v>2021</c:v>
                </c:pt>
                <c:pt idx="5">
                  <c:v>2022</c:v>
                </c:pt>
                <c:pt idx="6">
                  <c:v>2023</c:v>
                </c:pt>
                <c:pt idx="7">
                  <c:v>2024</c:v>
                </c:pt>
                <c:pt idx="8">
                  <c:v>2025</c:v>
                </c:pt>
                <c:pt idx="9">
                  <c:v>2026</c:v>
                </c:pt>
              </c:numCache>
            </c:numRef>
          </c:cat>
          <c:val>
            <c:numRef>
              <c:f>Sheet1!$B$2:$B$11</c:f>
              <c:numCache>
                <c:formatCode>#,##0.0</c:formatCode>
                <c:ptCount val="10"/>
                <c:pt idx="0">
                  <c:v>1</c:v>
                </c:pt>
                <c:pt idx="1">
                  <c:v>1.2</c:v>
                </c:pt>
                <c:pt idx="2">
                  <c:v>1.3</c:v>
                </c:pt>
                <c:pt idx="3">
                  <c:v>1.4</c:v>
                </c:pt>
                <c:pt idx="4">
                  <c:v>1.5</c:v>
                </c:pt>
                <c:pt idx="5">
                  <c:v>1.6</c:v>
                </c:pt>
                <c:pt idx="6">
                  <c:v>1.7</c:v>
                </c:pt>
                <c:pt idx="7">
                  <c:v>1.8</c:v>
                </c:pt>
                <c:pt idx="8">
                  <c:v>1.9</c:v>
                </c:pt>
                <c:pt idx="9">
                  <c:v>2</c:v>
                </c:pt>
              </c:numCache>
            </c:numRef>
          </c:val>
          <c:extLst>
            <c:ext xmlns:c16="http://schemas.microsoft.com/office/drawing/2014/chart" uri="{C3380CC4-5D6E-409C-BE32-E72D297353CC}">
              <c16:uniqueId val="{00000000-EA73-4C25-9844-E36FC2E5DECA}"/>
            </c:ext>
          </c:extLst>
        </c:ser>
        <c:ser>
          <c:idx val="1"/>
          <c:order val="1"/>
          <c:tx>
            <c:strRef>
              <c:f>Sheet1!$C$1</c:f>
              <c:strCache>
                <c:ptCount val="1"/>
                <c:pt idx="0">
                  <c:v>Other TV</c:v>
                </c:pt>
              </c:strCache>
            </c:strRef>
          </c:tx>
          <c:spPr>
            <a:solidFill>
              <a:srgbClr val="E84A99"/>
            </a:solidFill>
            <a:ln>
              <a:noFill/>
            </a:ln>
            <a:effectLst/>
          </c:spPr>
          <c:invertIfNegative val="0"/>
          <c:dLbls>
            <c:dLbl>
              <c:idx val="2"/>
              <c:tx>
                <c:rich>
                  <a:bodyPr/>
                  <a:lstStyle/>
                  <a:p>
                    <a:r>
                      <a:rPr lang="en-US"/>
                      <a:t>1.5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75A-4FAD-B82A-C1003DE9235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Helvetica" panose="020B0403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2017</c:v>
                </c:pt>
                <c:pt idx="1">
                  <c:v>2018</c:v>
                </c:pt>
                <c:pt idx="2">
                  <c:v>2019</c:v>
                </c:pt>
                <c:pt idx="3">
                  <c:v>2020</c:v>
                </c:pt>
                <c:pt idx="4">
                  <c:v>2021</c:v>
                </c:pt>
                <c:pt idx="5">
                  <c:v>2022</c:v>
                </c:pt>
                <c:pt idx="6">
                  <c:v>2023</c:v>
                </c:pt>
                <c:pt idx="7">
                  <c:v>2024</c:v>
                </c:pt>
                <c:pt idx="8">
                  <c:v>2025</c:v>
                </c:pt>
                <c:pt idx="9">
                  <c:v>2026</c:v>
                </c:pt>
              </c:numCache>
            </c:numRef>
          </c:cat>
          <c:val>
            <c:numRef>
              <c:f>Sheet1!$C$2:$C$11</c:f>
              <c:numCache>
                <c:formatCode>General</c:formatCode>
                <c:ptCount val="10"/>
                <c:pt idx="0">
                  <c:v>1.9</c:v>
                </c:pt>
                <c:pt idx="1">
                  <c:v>1.7</c:v>
                </c:pt>
                <c:pt idx="2">
                  <c:v>1.5</c:v>
                </c:pt>
                <c:pt idx="3">
                  <c:v>1.4</c:v>
                </c:pt>
                <c:pt idx="4">
                  <c:v>1.3</c:v>
                </c:pt>
                <c:pt idx="5">
                  <c:v>1.2</c:v>
                </c:pt>
                <c:pt idx="6" formatCode="0.0">
                  <c:v>1</c:v>
                </c:pt>
                <c:pt idx="7">
                  <c:v>0.9</c:v>
                </c:pt>
                <c:pt idx="8">
                  <c:v>0.8</c:v>
                </c:pt>
                <c:pt idx="9">
                  <c:v>0.7</c:v>
                </c:pt>
              </c:numCache>
            </c:numRef>
          </c:val>
          <c:extLst>
            <c:ext xmlns:c16="http://schemas.microsoft.com/office/drawing/2014/chart" uri="{C3380CC4-5D6E-409C-BE32-E72D297353CC}">
              <c16:uniqueId val="{00000000-175A-4FAD-B82A-C1003DE92350}"/>
            </c:ext>
          </c:extLst>
        </c:ser>
        <c:dLbls>
          <c:showLegendKey val="0"/>
          <c:showVal val="0"/>
          <c:showCatName val="0"/>
          <c:showSerName val="0"/>
          <c:showPercent val="0"/>
          <c:showBubbleSize val="0"/>
        </c:dLbls>
        <c:gapWidth val="88"/>
        <c:overlap val="100"/>
        <c:axId val="2109519168"/>
        <c:axId val="2109518208"/>
      </c:barChart>
      <c:catAx>
        <c:axId val="2109519168"/>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800" b="1" i="0" u="none" strike="noStrike" kern="1200" baseline="0">
                <a:solidFill>
                  <a:srgbClr val="1F1A62"/>
                </a:solidFill>
                <a:latin typeface="Helvetica" panose="020B0604020202020204" pitchFamily="34" charset="0"/>
                <a:ea typeface="+mn-ea"/>
                <a:cs typeface="+mn-cs"/>
              </a:defRPr>
            </a:pPr>
            <a:endParaRPr lang="en-US"/>
          </a:p>
        </c:txPr>
        <c:crossAx val="2109518208"/>
        <c:crosses val="autoZero"/>
        <c:auto val="1"/>
        <c:lblAlgn val="ctr"/>
        <c:lblOffset val="100"/>
        <c:noMultiLvlLbl val="0"/>
      </c:catAx>
      <c:valAx>
        <c:axId val="2109518208"/>
        <c:scaling>
          <c:orientation val="minMax"/>
        </c:scaling>
        <c:delete val="1"/>
        <c:axPos val="l"/>
        <c:numFmt formatCode="#,##0.0" sourceLinked="1"/>
        <c:majorTickMark val="none"/>
        <c:minorTickMark val="none"/>
        <c:tickLblPos val="nextTo"/>
        <c:crossAx val="21095191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1"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227982686351076E-2"/>
          <c:y val="9.3997455541504502E-2"/>
          <c:w val="0.88205122841618233"/>
          <c:h val="0.78353589207918684"/>
        </c:manualLayout>
      </c:layout>
      <c:barChart>
        <c:barDir val="col"/>
        <c:grouping val="stacked"/>
        <c:varyColors val="0"/>
        <c:ser>
          <c:idx val="0"/>
          <c:order val="0"/>
          <c:tx>
            <c:strRef>
              <c:f>Sheet1!$B$1</c:f>
              <c:strCache>
                <c:ptCount val="1"/>
                <c:pt idx="0">
                  <c:v>Smart TVs</c:v>
                </c:pt>
              </c:strCache>
            </c:strRef>
          </c:tx>
          <c:spPr>
            <a:solidFill>
              <a:srgbClr val="1F1A62"/>
            </a:solidFill>
            <a:ln>
              <a:noFill/>
            </a:ln>
            <a:effectLst/>
          </c:spPr>
          <c:invertIfNegative val="0"/>
          <c:dLbls>
            <c:dLbl>
              <c:idx val="0"/>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prstClr val="white"/>
                        </a:solidFill>
                        <a:latin typeface="Helvetica" panose="020B0403020202020204" pitchFamily="34" charset="0"/>
                        <a:ea typeface="+mn-ea"/>
                        <a:cs typeface="+mn-cs"/>
                      </a:defRPr>
                    </a:pPr>
                    <a:fld id="{A7440391-191E-412D-9800-214ED828EE0F}" type="VALUE">
                      <a:rPr lang="en-US" smtClean="0"/>
                      <a:pPr marL="0" marR="0" lvl="0" indent="0" algn="ctr" defTabSz="914400" rtl="0" eaLnBrk="1" fontAlgn="auto" latinLnBrk="0" hangingPunct="1">
                        <a:lnSpc>
                          <a:spcPct val="100000"/>
                        </a:lnSpc>
                        <a:spcBef>
                          <a:spcPts val="0"/>
                        </a:spcBef>
                        <a:spcAft>
                          <a:spcPts val="0"/>
                        </a:spcAft>
                        <a:buClrTx/>
                        <a:buSzTx/>
                        <a:buFontTx/>
                        <a:buNone/>
                        <a:tabLst/>
                        <a:defRPr sz="2000" b="1">
                          <a:solidFill>
                            <a:prstClr val="white"/>
                          </a:solidFill>
                        </a:defRPr>
                      </a:pPr>
                      <a:t>[VALUE]</a:t>
                    </a:fld>
                    <a:endParaRPr lang="en-US" sz="1600"/>
                  </a:p>
                  <a:p>
                    <a:pPr marL="0" marR="0" lvl="0" indent="0" algn="ctr" defTabSz="914400" rtl="0" eaLnBrk="1" fontAlgn="auto" latinLnBrk="0" hangingPunct="1">
                      <a:lnSpc>
                        <a:spcPct val="100000"/>
                      </a:lnSpc>
                      <a:spcBef>
                        <a:spcPts val="0"/>
                      </a:spcBef>
                      <a:spcAft>
                        <a:spcPts val="0"/>
                      </a:spcAft>
                      <a:buClrTx/>
                      <a:buSzTx/>
                      <a:buFontTx/>
                      <a:buNone/>
                      <a:tabLst/>
                      <a:defRPr sz="2000" b="1">
                        <a:solidFill>
                          <a:prstClr val="white"/>
                        </a:solidFill>
                      </a:defRPr>
                    </a:pPr>
                    <a:r>
                      <a:rPr lang="en-US" sz="1200" b="0" i="1" u="none" strike="noStrike" kern="1200" baseline="0">
                        <a:solidFill>
                          <a:prstClr val="white"/>
                        </a:solidFill>
                        <a:latin typeface="Helvetica" panose="020B0403020202020204" pitchFamily="34" charset="0"/>
                      </a:rPr>
                      <a:t>(63%)</a:t>
                    </a:r>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prstClr val="white"/>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C69-46FE-9F67-A7A68288E861}"/>
                </c:ext>
              </c:extLst>
            </c:dLbl>
            <c:dLbl>
              <c:idx val="1"/>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prstClr val="white"/>
                        </a:solidFill>
                        <a:latin typeface="Helvetica" panose="020B0403020202020204" pitchFamily="34" charset="0"/>
                        <a:ea typeface="+mn-ea"/>
                        <a:cs typeface="+mn-cs"/>
                      </a:defRPr>
                    </a:pPr>
                    <a:fld id="{5BE81715-2E13-4504-98AC-03AEF4D9A6DA}" type="VALUE">
                      <a:rPr lang="en-US" smtClean="0"/>
                      <a:pPr marL="0" marR="0" lvl="0" indent="0" algn="ctr" defTabSz="914400" rtl="0" eaLnBrk="1" fontAlgn="auto" latinLnBrk="0" hangingPunct="1">
                        <a:lnSpc>
                          <a:spcPct val="100000"/>
                        </a:lnSpc>
                        <a:spcBef>
                          <a:spcPts val="0"/>
                        </a:spcBef>
                        <a:spcAft>
                          <a:spcPts val="0"/>
                        </a:spcAft>
                        <a:buClrTx/>
                        <a:buSzTx/>
                        <a:buFontTx/>
                        <a:buNone/>
                        <a:tabLst/>
                        <a:defRPr sz="2000" b="1">
                          <a:solidFill>
                            <a:prstClr val="white"/>
                          </a:solidFill>
                        </a:defRPr>
                      </a:pPr>
                      <a:t>[VALUE]</a:t>
                    </a:fld>
                    <a:endParaRPr lang="en-US"/>
                  </a:p>
                  <a:p>
                    <a:pPr marL="0" marR="0" lvl="0" indent="0" algn="ctr" defTabSz="914400" rtl="0" eaLnBrk="1" fontAlgn="auto" latinLnBrk="0" hangingPunct="1">
                      <a:lnSpc>
                        <a:spcPct val="100000"/>
                      </a:lnSpc>
                      <a:spcBef>
                        <a:spcPts val="0"/>
                      </a:spcBef>
                      <a:spcAft>
                        <a:spcPts val="0"/>
                      </a:spcAft>
                      <a:buClrTx/>
                      <a:buSzTx/>
                      <a:buFontTx/>
                      <a:buNone/>
                      <a:tabLst/>
                      <a:defRPr sz="2000" b="1">
                        <a:solidFill>
                          <a:prstClr val="white"/>
                        </a:solidFill>
                      </a:defRPr>
                    </a:pPr>
                    <a:r>
                      <a:rPr lang="en-US" sz="1200" b="0" i="1" u="none" strike="noStrike" kern="1200" baseline="0">
                        <a:solidFill>
                          <a:prstClr val="white"/>
                        </a:solidFill>
                        <a:latin typeface="Helvetica" panose="020B0403020202020204" pitchFamily="34" charset="0"/>
                      </a:rPr>
                      <a:t>(64%)</a:t>
                    </a:r>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prstClr val="white"/>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C69-46FE-9F67-A7A68288E861}"/>
                </c:ext>
              </c:extLst>
            </c:dLbl>
            <c:dLbl>
              <c:idx val="2"/>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prstClr val="white"/>
                        </a:solidFill>
                        <a:latin typeface="Helvetica" panose="020B0403020202020204" pitchFamily="34" charset="0"/>
                        <a:ea typeface="+mn-ea"/>
                        <a:cs typeface="+mn-cs"/>
                      </a:defRPr>
                    </a:pPr>
                    <a:fld id="{D85A82F7-7866-4EDA-9BD8-981F4D731506}" type="VALUE">
                      <a:rPr lang="en-US" smtClean="0"/>
                      <a:pPr marL="0" marR="0" lvl="0" indent="0" algn="ctr" defTabSz="914400" rtl="0" eaLnBrk="1" fontAlgn="auto" latinLnBrk="0" hangingPunct="1">
                        <a:lnSpc>
                          <a:spcPct val="100000"/>
                        </a:lnSpc>
                        <a:spcBef>
                          <a:spcPts val="0"/>
                        </a:spcBef>
                        <a:spcAft>
                          <a:spcPts val="0"/>
                        </a:spcAft>
                        <a:buClrTx/>
                        <a:buSzTx/>
                        <a:buFontTx/>
                        <a:buNone/>
                        <a:tabLst/>
                        <a:defRPr sz="2000" b="1">
                          <a:solidFill>
                            <a:prstClr val="white"/>
                          </a:solidFill>
                        </a:defRPr>
                      </a:pPr>
                      <a:t>[VALUE]</a:t>
                    </a:fld>
                    <a:endParaRPr lang="en-US"/>
                  </a:p>
                  <a:p>
                    <a:pPr marL="0" marR="0" lvl="0" indent="0" algn="ctr" defTabSz="914400" rtl="0" eaLnBrk="1" fontAlgn="auto" latinLnBrk="0" hangingPunct="1">
                      <a:lnSpc>
                        <a:spcPct val="100000"/>
                      </a:lnSpc>
                      <a:spcBef>
                        <a:spcPts val="0"/>
                      </a:spcBef>
                      <a:spcAft>
                        <a:spcPts val="0"/>
                      </a:spcAft>
                      <a:buClrTx/>
                      <a:buSzTx/>
                      <a:buFontTx/>
                      <a:buNone/>
                      <a:tabLst/>
                      <a:defRPr sz="2000" b="1">
                        <a:solidFill>
                          <a:prstClr val="white"/>
                        </a:solidFill>
                      </a:defRPr>
                    </a:pPr>
                    <a:r>
                      <a:rPr lang="en-US" sz="1200" b="0" i="1" u="none" strike="noStrike" kern="1200" baseline="0">
                        <a:solidFill>
                          <a:prstClr val="white"/>
                        </a:solidFill>
                        <a:latin typeface="Helvetica" panose="020B0403020202020204" pitchFamily="34" charset="0"/>
                      </a:rPr>
                      <a:t>(65%)</a:t>
                    </a:r>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prstClr val="white"/>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C69-46FE-9F67-A7A68288E861}"/>
                </c:ext>
              </c:extLst>
            </c:dLbl>
            <c:dLbl>
              <c:idx val="3"/>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prstClr val="white"/>
                        </a:solidFill>
                        <a:latin typeface="Helvetica" panose="020B0403020202020204" pitchFamily="34" charset="0"/>
                        <a:ea typeface="+mn-ea"/>
                        <a:cs typeface="+mn-cs"/>
                      </a:defRPr>
                    </a:pPr>
                    <a:fld id="{325185B3-33DC-47F2-BD30-6351359CE834}" type="VALUE">
                      <a:rPr lang="en-US" smtClean="0"/>
                      <a:pPr marL="0" marR="0" lvl="0" indent="0" algn="ctr" defTabSz="914400" rtl="0" eaLnBrk="1" fontAlgn="auto" latinLnBrk="0" hangingPunct="1">
                        <a:lnSpc>
                          <a:spcPct val="100000"/>
                        </a:lnSpc>
                        <a:spcBef>
                          <a:spcPts val="0"/>
                        </a:spcBef>
                        <a:spcAft>
                          <a:spcPts val="0"/>
                        </a:spcAft>
                        <a:buClrTx/>
                        <a:buSzTx/>
                        <a:buFontTx/>
                        <a:buNone/>
                        <a:tabLst/>
                        <a:defRPr sz="2000" b="1">
                          <a:solidFill>
                            <a:prstClr val="white"/>
                          </a:solidFill>
                        </a:defRPr>
                      </a:pPr>
                      <a:t>[VALUE]</a:t>
                    </a:fld>
                    <a:endParaRPr lang="en-US"/>
                  </a:p>
                  <a:p>
                    <a:pPr marL="0" marR="0" lvl="0" indent="0" algn="ctr" defTabSz="914400" rtl="0" eaLnBrk="1" fontAlgn="auto" latinLnBrk="0" hangingPunct="1">
                      <a:lnSpc>
                        <a:spcPct val="100000"/>
                      </a:lnSpc>
                      <a:spcBef>
                        <a:spcPts val="0"/>
                      </a:spcBef>
                      <a:spcAft>
                        <a:spcPts val="0"/>
                      </a:spcAft>
                      <a:buClrTx/>
                      <a:buSzTx/>
                      <a:buFontTx/>
                      <a:buNone/>
                      <a:tabLst/>
                      <a:defRPr sz="2000" b="1">
                        <a:solidFill>
                          <a:prstClr val="white"/>
                        </a:solidFill>
                      </a:defRPr>
                    </a:pPr>
                    <a:r>
                      <a:rPr lang="en-US" sz="1200" b="0" i="1" u="none" strike="noStrike" kern="1200" baseline="0">
                        <a:solidFill>
                          <a:prstClr val="white"/>
                        </a:solidFill>
                        <a:latin typeface="Helvetica" panose="020B0403020202020204" pitchFamily="34" charset="0"/>
                      </a:rPr>
                      <a:t>(66%)</a:t>
                    </a:r>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prstClr val="white"/>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4C69-46FE-9F67-A7A68288E861}"/>
                </c:ext>
              </c:extLst>
            </c:dLbl>
            <c:dLbl>
              <c:idx val="4"/>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prstClr val="white"/>
                        </a:solidFill>
                        <a:latin typeface="Helvetica" panose="020B0403020202020204" pitchFamily="34" charset="0"/>
                        <a:ea typeface="+mn-ea"/>
                        <a:cs typeface="+mn-cs"/>
                      </a:defRPr>
                    </a:pPr>
                    <a:fld id="{DCBBA402-82E8-47F6-8051-2D3F3ECF552A}" type="VALUE">
                      <a:rPr lang="en-US" smtClean="0"/>
                      <a:pPr marL="0" marR="0" lvl="0" indent="0" algn="ctr" defTabSz="914400" rtl="0" eaLnBrk="1" fontAlgn="auto" latinLnBrk="0" hangingPunct="1">
                        <a:lnSpc>
                          <a:spcPct val="100000"/>
                        </a:lnSpc>
                        <a:spcBef>
                          <a:spcPts val="0"/>
                        </a:spcBef>
                        <a:spcAft>
                          <a:spcPts val="0"/>
                        </a:spcAft>
                        <a:buClrTx/>
                        <a:buSzTx/>
                        <a:buFontTx/>
                        <a:buNone/>
                        <a:tabLst/>
                        <a:defRPr sz="2000" b="1">
                          <a:solidFill>
                            <a:prstClr val="white"/>
                          </a:solidFill>
                        </a:defRPr>
                      </a:pPr>
                      <a:t>[VALUE]</a:t>
                    </a:fld>
                    <a:endParaRPr lang="en-US"/>
                  </a:p>
                  <a:p>
                    <a:pPr marL="0" marR="0" lvl="0" indent="0" algn="ctr" defTabSz="914400" rtl="0" eaLnBrk="1" fontAlgn="auto" latinLnBrk="0" hangingPunct="1">
                      <a:lnSpc>
                        <a:spcPct val="100000"/>
                      </a:lnSpc>
                      <a:spcBef>
                        <a:spcPts val="0"/>
                      </a:spcBef>
                      <a:spcAft>
                        <a:spcPts val="0"/>
                      </a:spcAft>
                      <a:buClrTx/>
                      <a:buSzTx/>
                      <a:buFontTx/>
                      <a:buNone/>
                      <a:tabLst/>
                      <a:defRPr sz="2000" b="1">
                        <a:solidFill>
                          <a:prstClr val="white"/>
                        </a:solidFill>
                      </a:defRPr>
                    </a:pPr>
                    <a:r>
                      <a:rPr lang="en-US" sz="1200" b="0" i="1" u="none" strike="noStrike" kern="1200" baseline="0">
                        <a:solidFill>
                          <a:prstClr val="white"/>
                        </a:solidFill>
                        <a:latin typeface="Helvetica" panose="020B0403020202020204" pitchFamily="34" charset="0"/>
                      </a:rPr>
                      <a:t>(67%)</a:t>
                    </a:r>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prstClr val="white"/>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4C69-46FE-9F67-A7A68288E861}"/>
                </c:ext>
              </c:extLst>
            </c:dLbl>
            <c:dLbl>
              <c:idx val="5"/>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prstClr val="white"/>
                        </a:solidFill>
                        <a:latin typeface="Helvetica" panose="020B0403020202020204" pitchFamily="34" charset="0"/>
                        <a:ea typeface="+mn-ea"/>
                        <a:cs typeface="+mn-cs"/>
                      </a:defRPr>
                    </a:pPr>
                    <a:fld id="{D31211B2-42DC-4331-97B7-022D9EAD4746}" type="VALUE">
                      <a:rPr lang="en-US" smtClean="0"/>
                      <a:pPr marL="0" marR="0" lvl="0" indent="0" algn="ctr" defTabSz="914400" rtl="0" eaLnBrk="1" fontAlgn="auto" latinLnBrk="0" hangingPunct="1">
                        <a:lnSpc>
                          <a:spcPct val="100000"/>
                        </a:lnSpc>
                        <a:spcBef>
                          <a:spcPts val="0"/>
                        </a:spcBef>
                        <a:spcAft>
                          <a:spcPts val="0"/>
                        </a:spcAft>
                        <a:buClrTx/>
                        <a:buSzTx/>
                        <a:buFontTx/>
                        <a:buNone/>
                        <a:tabLst/>
                        <a:defRPr sz="2000" b="1">
                          <a:solidFill>
                            <a:prstClr val="white"/>
                          </a:solidFill>
                        </a:defRPr>
                      </a:pPr>
                      <a:t>[VALUE]</a:t>
                    </a:fld>
                    <a:endParaRPr lang="en-US"/>
                  </a:p>
                  <a:p>
                    <a:pPr marL="0" marR="0" lvl="0" indent="0" algn="ctr" defTabSz="914400" rtl="0" eaLnBrk="1" fontAlgn="auto" latinLnBrk="0" hangingPunct="1">
                      <a:lnSpc>
                        <a:spcPct val="100000"/>
                      </a:lnSpc>
                      <a:spcBef>
                        <a:spcPts val="0"/>
                      </a:spcBef>
                      <a:spcAft>
                        <a:spcPts val="0"/>
                      </a:spcAft>
                      <a:buClrTx/>
                      <a:buSzTx/>
                      <a:buFontTx/>
                      <a:buNone/>
                      <a:tabLst/>
                      <a:defRPr sz="2000" b="1">
                        <a:solidFill>
                          <a:prstClr val="white"/>
                        </a:solidFill>
                      </a:defRPr>
                    </a:pPr>
                    <a:r>
                      <a:rPr lang="en-US" sz="1200" b="0" i="1" u="none" strike="noStrike" kern="1200" baseline="0">
                        <a:solidFill>
                          <a:prstClr val="white"/>
                        </a:solidFill>
                        <a:latin typeface="Helvetica" panose="020B0403020202020204" pitchFamily="34" charset="0"/>
                      </a:rPr>
                      <a:t>(68%)</a:t>
                    </a:r>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prstClr val="white"/>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4C69-46FE-9F67-A7A68288E861}"/>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2021</c:v>
                </c:pt>
                <c:pt idx="1">
                  <c:v>2022</c:v>
                </c:pt>
                <c:pt idx="2">
                  <c:v>2023</c:v>
                </c:pt>
                <c:pt idx="3">
                  <c:v>2024</c:v>
                </c:pt>
                <c:pt idx="4">
                  <c:v>2025</c:v>
                </c:pt>
                <c:pt idx="5">
                  <c:v>2026</c:v>
                </c:pt>
              </c:numCache>
            </c:numRef>
          </c:cat>
          <c:val>
            <c:numRef>
              <c:f>Sheet1!$B$2:$B$7</c:f>
              <c:numCache>
                <c:formatCode>0</c:formatCode>
                <c:ptCount val="6"/>
                <c:pt idx="0">
                  <c:v>191.8</c:v>
                </c:pt>
                <c:pt idx="1">
                  <c:v>208.5</c:v>
                </c:pt>
                <c:pt idx="2">
                  <c:v>224.8</c:v>
                </c:pt>
                <c:pt idx="3">
                  <c:v>241.2</c:v>
                </c:pt>
                <c:pt idx="4">
                  <c:v>257.3</c:v>
                </c:pt>
                <c:pt idx="5">
                  <c:v>274.2</c:v>
                </c:pt>
              </c:numCache>
            </c:numRef>
          </c:val>
          <c:extLst>
            <c:ext xmlns:c16="http://schemas.microsoft.com/office/drawing/2014/chart" uri="{C3380CC4-5D6E-409C-BE32-E72D297353CC}">
              <c16:uniqueId val="{00000000-4C69-46FE-9F67-A7A68288E861}"/>
            </c:ext>
          </c:extLst>
        </c:ser>
        <c:ser>
          <c:idx val="1"/>
          <c:order val="1"/>
          <c:tx>
            <c:strRef>
              <c:f>Sheet1!$C$1</c:f>
              <c:strCache>
                <c:ptCount val="1"/>
                <c:pt idx="0">
                  <c:v>CTV Devices</c:v>
                </c:pt>
              </c:strCache>
            </c:strRef>
          </c:tx>
          <c:spPr>
            <a:solidFill>
              <a:srgbClr val="E84A99"/>
            </a:solidFill>
            <a:ln>
              <a:noFill/>
            </a:ln>
            <a:effectLst/>
          </c:spPr>
          <c:invertIfNegative val="0"/>
          <c:dLbls>
            <c:dLbl>
              <c:idx val="0"/>
              <c:tx>
                <c:rich>
                  <a:bodyPr/>
                  <a:lstStyle/>
                  <a:p>
                    <a:fld id="{72F0F2FC-BC9D-4097-9913-34EA0154A3F2}" type="VALUE">
                      <a:rPr lang="en-US" smtClean="0"/>
                      <a:pPr/>
                      <a:t>[VALUE]</a:t>
                    </a:fld>
                    <a:endParaRPr lang="en-US"/>
                  </a:p>
                  <a:p>
                    <a:r>
                      <a:rPr lang="en-US" sz="1200" b="0" i="1"/>
                      <a:t>(37%)</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C69-46FE-9F67-A7A68288E861}"/>
                </c:ext>
              </c:extLst>
            </c:dLbl>
            <c:dLbl>
              <c:idx val="1"/>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prstClr val="white"/>
                        </a:solidFill>
                        <a:latin typeface="Helvetica" panose="020B0403020202020204" pitchFamily="34" charset="0"/>
                        <a:ea typeface="+mn-ea"/>
                        <a:cs typeface="+mn-cs"/>
                      </a:defRPr>
                    </a:pPr>
                    <a:fld id="{9C8E6EE4-4A5A-427A-888C-1AD3DC380582}" type="VALUE">
                      <a:rPr lang="en-US" smtClean="0"/>
                      <a:pPr marL="0" marR="0" lvl="0" indent="0" algn="ctr" defTabSz="914400" rtl="0" eaLnBrk="1" fontAlgn="auto" latinLnBrk="0" hangingPunct="1">
                        <a:lnSpc>
                          <a:spcPct val="100000"/>
                        </a:lnSpc>
                        <a:spcBef>
                          <a:spcPts val="0"/>
                        </a:spcBef>
                        <a:spcAft>
                          <a:spcPts val="0"/>
                        </a:spcAft>
                        <a:buClrTx/>
                        <a:buSzTx/>
                        <a:buFontTx/>
                        <a:buNone/>
                        <a:tabLst/>
                        <a:defRPr sz="2000" b="1">
                          <a:solidFill>
                            <a:prstClr val="white"/>
                          </a:solidFill>
                        </a:defRPr>
                      </a:pPr>
                      <a:t>[VALUE]</a:t>
                    </a:fld>
                    <a:endParaRPr lang="en-US"/>
                  </a:p>
                  <a:p>
                    <a:pPr marL="0" marR="0" lvl="0" indent="0" algn="ctr" defTabSz="914400" rtl="0" eaLnBrk="1" fontAlgn="auto" latinLnBrk="0" hangingPunct="1">
                      <a:lnSpc>
                        <a:spcPct val="100000"/>
                      </a:lnSpc>
                      <a:spcBef>
                        <a:spcPts val="0"/>
                      </a:spcBef>
                      <a:spcAft>
                        <a:spcPts val="0"/>
                      </a:spcAft>
                      <a:buClrTx/>
                      <a:buSzTx/>
                      <a:buFontTx/>
                      <a:buNone/>
                      <a:tabLst/>
                      <a:defRPr sz="2000" b="1">
                        <a:solidFill>
                          <a:prstClr val="white"/>
                        </a:solidFill>
                      </a:defRPr>
                    </a:pPr>
                    <a:r>
                      <a:rPr lang="en-US" sz="1200" b="0" i="1" u="none" strike="noStrike" kern="1200" baseline="0">
                        <a:solidFill>
                          <a:prstClr val="white"/>
                        </a:solidFill>
                        <a:latin typeface="Helvetica" panose="020B0403020202020204" pitchFamily="34" charset="0"/>
                      </a:rPr>
                      <a:t>(36%)</a:t>
                    </a:r>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prstClr val="white"/>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C69-46FE-9F67-A7A68288E861}"/>
                </c:ext>
              </c:extLst>
            </c:dLbl>
            <c:dLbl>
              <c:idx val="2"/>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prstClr val="white"/>
                        </a:solidFill>
                        <a:latin typeface="Helvetica" panose="020B0403020202020204" pitchFamily="34" charset="0"/>
                        <a:ea typeface="+mn-ea"/>
                        <a:cs typeface="+mn-cs"/>
                      </a:defRPr>
                    </a:pPr>
                    <a:fld id="{C950D48E-71D3-44D5-A0F4-C27934DFB2DE}" type="VALUE">
                      <a:rPr lang="en-US" smtClean="0"/>
                      <a:pPr marL="0" marR="0" lvl="0" indent="0" algn="ctr" defTabSz="914400" rtl="0" eaLnBrk="1" fontAlgn="auto" latinLnBrk="0" hangingPunct="1">
                        <a:lnSpc>
                          <a:spcPct val="100000"/>
                        </a:lnSpc>
                        <a:spcBef>
                          <a:spcPts val="0"/>
                        </a:spcBef>
                        <a:spcAft>
                          <a:spcPts val="0"/>
                        </a:spcAft>
                        <a:buClrTx/>
                        <a:buSzTx/>
                        <a:buFontTx/>
                        <a:buNone/>
                        <a:tabLst/>
                        <a:defRPr sz="2000" b="1">
                          <a:solidFill>
                            <a:prstClr val="white"/>
                          </a:solidFill>
                        </a:defRPr>
                      </a:pPr>
                      <a:t>[VALUE]</a:t>
                    </a:fld>
                    <a:endParaRPr lang="en-US"/>
                  </a:p>
                  <a:p>
                    <a:pPr marL="0" marR="0" lvl="0" indent="0" algn="ctr" defTabSz="914400" rtl="0" eaLnBrk="1" fontAlgn="auto" latinLnBrk="0" hangingPunct="1">
                      <a:lnSpc>
                        <a:spcPct val="100000"/>
                      </a:lnSpc>
                      <a:spcBef>
                        <a:spcPts val="0"/>
                      </a:spcBef>
                      <a:spcAft>
                        <a:spcPts val="0"/>
                      </a:spcAft>
                      <a:buClrTx/>
                      <a:buSzTx/>
                      <a:buFontTx/>
                      <a:buNone/>
                      <a:tabLst/>
                      <a:defRPr sz="2000" b="1">
                        <a:solidFill>
                          <a:prstClr val="white"/>
                        </a:solidFill>
                      </a:defRPr>
                    </a:pPr>
                    <a:r>
                      <a:rPr lang="en-US" sz="1200" b="0" i="1" u="none" strike="noStrike" kern="1200" baseline="0">
                        <a:solidFill>
                          <a:prstClr val="white"/>
                        </a:solidFill>
                        <a:latin typeface="Helvetica" panose="020B0403020202020204" pitchFamily="34" charset="0"/>
                      </a:rPr>
                      <a:t>(35%)</a:t>
                    </a:r>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prstClr val="white"/>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C69-46FE-9F67-A7A68288E861}"/>
                </c:ext>
              </c:extLst>
            </c:dLbl>
            <c:dLbl>
              <c:idx val="3"/>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prstClr val="white"/>
                        </a:solidFill>
                        <a:latin typeface="Helvetica" panose="020B0403020202020204" pitchFamily="34" charset="0"/>
                        <a:ea typeface="+mn-ea"/>
                        <a:cs typeface="+mn-cs"/>
                      </a:defRPr>
                    </a:pPr>
                    <a:fld id="{AD2E98F9-591B-42D1-9A81-0E5D78389490}" type="VALUE">
                      <a:rPr lang="en-US" smtClean="0"/>
                      <a:pPr marL="0" marR="0" lvl="0" indent="0" algn="ctr" defTabSz="914400" rtl="0" eaLnBrk="1" fontAlgn="auto" latinLnBrk="0" hangingPunct="1">
                        <a:lnSpc>
                          <a:spcPct val="100000"/>
                        </a:lnSpc>
                        <a:spcBef>
                          <a:spcPts val="0"/>
                        </a:spcBef>
                        <a:spcAft>
                          <a:spcPts val="0"/>
                        </a:spcAft>
                        <a:buClrTx/>
                        <a:buSzTx/>
                        <a:buFontTx/>
                        <a:buNone/>
                        <a:tabLst/>
                        <a:defRPr sz="2000" b="1">
                          <a:solidFill>
                            <a:prstClr val="white"/>
                          </a:solidFill>
                        </a:defRPr>
                      </a:pPr>
                      <a:t>[VALUE]</a:t>
                    </a:fld>
                    <a:endParaRPr lang="en-US"/>
                  </a:p>
                  <a:p>
                    <a:pPr marL="0" marR="0" lvl="0" indent="0" algn="ctr" defTabSz="914400" rtl="0" eaLnBrk="1" fontAlgn="auto" latinLnBrk="0" hangingPunct="1">
                      <a:lnSpc>
                        <a:spcPct val="100000"/>
                      </a:lnSpc>
                      <a:spcBef>
                        <a:spcPts val="0"/>
                      </a:spcBef>
                      <a:spcAft>
                        <a:spcPts val="0"/>
                      </a:spcAft>
                      <a:buClrTx/>
                      <a:buSzTx/>
                      <a:buFontTx/>
                      <a:buNone/>
                      <a:tabLst/>
                      <a:defRPr sz="2000" b="1">
                        <a:solidFill>
                          <a:prstClr val="white"/>
                        </a:solidFill>
                      </a:defRPr>
                    </a:pPr>
                    <a:r>
                      <a:rPr lang="en-US" sz="1200" b="0" i="1" u="none" strike="noStrike" kern="1200" baseline="0">
                        <a:solidFill>
                          <a:prstClr val="white"/>
                        </a:solidFill>
                        <a:latin typeface="Helvetica" panose="020B0403020202020204" pitchFamily="34" charset="0"/>
                      </a:rPr>
                      <a:t>(34%)</a:t>
                    </a:r>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prstClr val="white"/>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4C69-46FE-9F67-A7A68288E861}"/>
                </c:ext>
              </c:extLst>
            </c:dLbl>
            <c:dLbl>
              <c:idx val="4"/>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prstClr val="white"/>
                        </a:solidFill>
                        <a:latin typeface="Helvetica" panose="020B0403020202020204" pitchFamily="34" charset="0"/>
                        <a:ea typeface="+mn-ea"/>
                        <a:cs typeface="+mn-cs"/>
                      </a:defRPr>
                    </a:pPr>
                    <a:fld id="{DC089CC3-92A2-45A2-8DE0-33BA46FC8D79}" type="VALUE">
                      <a:rPr lang="en-US" smtClean="0"/>
                      <a:pPr marL="0" marR="0" lvl="0" indent="0" algn="ctr" defTabSz="914400" rtl="0" eaLnBrk="1" fontAlgn="auto" latinLnBrk="0" hangingPunct="1">
                        <a:lnSpc>
                          <a:spcPct val="100000"/>
                        </a:lnSpc>
                        <a:spcBef>
                          <a:spcPts val="0"/>
                        </a:spcBef>
                        <a:spcAft>
                          <a:spcPts val="0"/>
                        </a:spcAft>
                        <a:buClrTx/>
                        <a:buSzTx/>
                        <a:buFontTx/>
                        <a:buNone/>
                        <a:tabLst/>
                        <a:defRPr sz="2000" b="1">
                          <a:solidFill>
                            <a:prstClr val="white"/>
                          </a:solidFill>
                        </a:defRPr>
                      </a:pPr>
                      <a:t>[VALUE]</a:t>
                    </a:fld>
                    <a:endParaRPr lang="en-US"/>
                  </a:p>
                  <a:p>
                    <a:pPr marL="0" marR="0" lvl="0" indent="0" algn="ctr" defTabSz="914400" rtl="0" eaLnBrk="1" fontAlgn="auto" latinLnBrk="0" hangingPunct="1">
                      <a:lnSpc>
                        <a:spcPct val="100000"/>
                      </a:lnSpc>
                      <a:spcBef>
                        <a:spcPts val="0"/>
                      </a:spcBef>
                      <a:spcAft>
                        <a:spcPts val="0"/>
                      </a:spcAft>
                      <a:buClrTx/>
                      <a:buSzTx/>
                      <a:buFontTx/>
                      <a:buNone/>
                      <a:tabLst/>
                      <a:defRPr sz="2000" b="1">
                        <a:solidFill>
                          <a:prstClr val="white"/>
                        </a:solidFill>
                      </a:defRPr>
                    </a:pPr>
                    <a:r>
                      <a:rPr lang="en-US" sz="1200" b="0" i="1" u="none" strike="noStrike" kern="1200" baseline="0">
                        <a:solidFill>
                          <a:prstClr val="white"/>
                        </a:solidFill>
                        <a:latin typeface="Helvetica" panose="020B0403020202020204" pitchFamily="34" charset="0"/>
                      </a:rPr>
                      <a:t>(33%)</a:t>
                    </a:r>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prstClr val="white"/>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4C69-46FE-9F67-A7A68288E861}"/>
                </c:ext>
              </c:extLst>
            </c:dLbl>
            <c:dLbl>
              <c:idx val="5"/>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prstClr val="white"/>
                        </a:solidFill>
                        <a:latin typeface="Helvetica" panose="020B0403020202020204" pitchFamily="34" charset="0"/>
                        <a:ea typeface="+mn-ea"/>
                        <a:cs typeface="+mn-cs"/>
                      </a:defRPr>
                    </a:pPr>
                    <a:fld id="{3517DC1C-2C9D-499B-BBED-CAE73A46ADDA}" type="VALUE">
                      <a:rPr lang="en-US" smtClean="0"/>
                      <a:pPr marL="0" marR="0" lvl="0" indent="0" algn="ctr" defTabSz="914400" rtl="0" eaLnBrk="1" fontAlgn="auto" latinLnBrk="0" hangingPunct="1">
                        <a:lnSpc>
                          <a:spcPct val="100000"/>
                        </a:lnSpc>
                        <a:spcBef>
                          <a:spcPts val="0"/>
                        </a:spcBef>
                        <a:spcAft>
                          <a:spcPts val="0"/>
                        </a:spcAft>
                        <a:buClrTx/>
                        <a:buSzTx/>
                        <a:buFontTx/>
                        <a:buNone/>
                        <a:tabLst/>
                        <a:defRPr sz="2000" b="1">
                          <a:solidFill>
                            <a:prstClr val="white"/>
                          </a:solidFill>
                        </a:defRPr>
                      </a:pPr>
                      <a:t>[VALUE]</a:t>
                    </a:fld>
                    <a:endParaRPr lang="en-US"/>
                  </a:p>
                  <a:p>
                    <a:pPr marL="0" marR="0" lvl="0" indent="0" algn="ctr" defTabSz="914400" rtl="0" eaLnBrk="1" fontAlgn="auto" latinLnBrk="0" hangingPunct="1">
                      <a:lnSpc>
                        <a:spcPct val="100000"/>
                      </a:lnSpc>
                      <a:spcBef>
                        <a:spcPts val="0"/>
                      </a:spcBef>
                      <a:spcAft>
                        <a:spcPts val="0"/>
                      </a:spcAft>
                      <a:buClrTx/>
                      <a:buSzTx/>
                      <a:buFontTx/>
                      <a:buNone/>
                      <a:tabLst/>
                      <a:defRPr sz="2000" b="1">
                        <a:solidFill>
                          <a:prstClr val="white"/>
                        </a:solidFill>
                      </a:defRPr>
                    </a:pPr>
                    <a:r>
                      <a:rPr lang="en-US" sz="1200" b="0" i="1" u="none" strike="noStrike" kern="1200" baseline="0">
                        <a:solidFill>
                          <a:prstClr val="white"/>
                        </a:solidFill>
                        <a:latin typeface="Helvetica" panose="020B0403020202020204" pitchFamily="34" charset="0"/>
                      </a:rPr>
                      <a:t>(32%)</a:t>
                    </a:r>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prstClr val="white"/>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4C69-46FE-9F67-A7A68288E861}"/>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2021</c:v>
                </c:pt>
                <c:pt idx="1">
                  <c:v>2022</c:v>
                </c:pt>
                <c:pt idx="2">
                  <c:v>2023</c:v>
                </c:pt>
                <c:pt idx="3">
                  <c:v>2024</c:v>
                </c:pt>
                <c:pt idx="4">
                  <c:v>2025</c:v>
                </c:pt>
                <c:pt idx="5">
                  <c:v>2026</c:v>
                </c:pt>
              </c:numCache>
            </c:numRef>
          </c:cat>
          <c:val>
            <c:numRef>
              <c:f>Sheet1!$C$2:$C$7</c:f>
              <c:numCache>
                <c:formatCode>0</c:formatCode>
                <c:ptCount val="6"/>
                <c:pt idx="0">
                  <c:v>110.8</c:v>
                </c:pt>
                <c:pt idx="1">
                  <c:v>116</c:v>
                </c:pt>
                <c:pt idx="2">
                  <c:v>119.9</c:v>
                </c:pt>
                <c:pt idx="3">
                  <c:v>123</c:v>
                </c:pt>
                <c:pt idx="4">
                  <c:v>125.6</c:v>
                </c:pt>
                <c:pt idx="5">
                  <c:v>127.5</c:v>
                </c:pt>
              </c:numCache>
            </c:numRef>
          </c:val>
          <c:extLst>
            <c:ext xmlns:c16="http://schemas.microsoft.com/office/drawing/2014/chart" uri="{C3380CC4-5D6E-409C-BE32-E72D297353CC}">
              <c16:uniqueId val="{00000001-4C69-46FE-9F67-A7A68288E861}"/>
            </c:ext>
          </c:extLst>
        </c:ser>
        <c:dLbls>
          <c:showLegendKey val="0"/>
          <c:showVal val="0"/>
          <c:showCatName val="0"/>
          <c:showSerName val="0"/>
          <c:showPercent val="0"/>
          <c:showBubbleSize val="0"/>
        </c:dLbls>
        <c:gapWidth val="75"/>
        <c:overlap val="100"/>
        <c:axId val="936306616"/>
        <c:axId val="936311656"/>
      </c:barChart>
      <c:catAx>
        <c:axId val="936306616"/>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800" b="0" i="0" u="none" strike="noStrike" kern="1200" baseline="0">
                <a:solidFill>
                  <a:srgbClr val="1F1A62"/>
                </a:solidFill>
                <a:latin typeface="Helvetica" panose="020B0403020202020204" pitchFamily="34" charset="0"/>
                <a:ea typeface="+mn-ea"/>
                <a:cs typeface="+mn-cs"/>
              </a:defRPr>
            </a:pPr>
            <a:endParaRPr lang="en-US"/>
          </a:p>
        </c:txPr>
        <c:crossAx val="936311656"/>
        <c:crosses val="autoZero"/>
        <c:auto val="1"/>
        <c:lblAlgn val="ctr"/>
        <c:lblOffset val="100"/>
        <c:noMultiLvlLbl val="0"/>
      </c:catAx>
      <c:valAx>
        <c:axId val="936311656"/>
        <c:scaling>
          <c:orientation val="minMax"/>
        </c:scaling>
        <c:delete val="1"/>
        <c:axPos val="l"/>
        <c:numFmt formatCode="0" sourceLinked="1"/>
        <c:majorTickMark val="out"/>
        <c:minorTickMark val="none"/>
        <c:tickLblPos val="nextTo"/>
        <c:crossAx val="936306616"/>
        <c:crosses val="autoZero"/>
        <c:crossBetween val="between"/>
      </c:valAx>
      <c:spPr>
        <a:noFill/>
        <a:ln>
          <a:noFill/>
        </a:ln>
        <a:effectLst/>
      </c:spPr>
    </c:plotArea>
    <c:legend>
      <c:legendPos val="b"/>
      <c:layout>
        <c:manualLayout>
          <c:xMode val="edge"/>
          <c:yMode val="edge"/>
          <c:x val="0.28929217363709619"/>
          <c:y val="1.3854334703302268E-2"/>
          <c:w val="0.42582596771625641"/>
          <c:h val="8.1820713758284258E-2"/>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Helvetica" panose="020B0403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MVPD Subscriber </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403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2018</c:v>
                </c:pt>
                <c:pt idx="1">
                  <c:v>2019</c:v>
                </c:pt>
                <c:pt idx="2">
                  <c:v>2020</c:v>
                </c:pt>
                <c:pt idx="3">
                  <c:v>2021</c:v>
                </c:pt>
                <c:pt idx="4">
                  <c:v>2022</c:v>
                </c:pt>
              </c:strCache>
            </c:strRef>
          </c:cat>
          <c:val>
            <c:numRef>
              <c:f>Sheet1!$B$2:$B$6</c:f>
              <c:numCache>
                <c:formatCode>0%</c:formatCode>
                <c:ptCount val="5"/>
                <c:pt idx="0">
                  <c:v>0.66</c:v>
                </c:pt>
                <c:pt idx="1">
                  <c:v>0.59299999999999997</c:v>
                </c:pt>
                <c:pt idx="2">
                  <c:v>0.53300000000000003</c:v>
                </c:pt>
                <c:pt idx="3">
                  <c:v>0.47299999999999998</c:v>
                </c:pt>
                <c:pt idx="4">
                  <c:v>0.433</c:v>
                </c:pt>
              </c:numCache>
            </c:numRef>
          </c:val>
          <c:extLst>
            <c:ext xmlns:c16="http://schemas.microsoft.com/office/drawing/2014/chart" uri="{C3380CC4-5D6E-409C-BE32-E72D297353CC}">
              <c16:uniqueId val="{00000000-F638-49AF-B6C6-B519DE681D10}"/>
            </c:ext>
          </c:extLst>
        </c:ser>
        <c:ser>
          <c:idx val="1"/>
          <c:order val="1"/>
          <c:tx>
            <c:strRef>
              <c:f>Sheet1!$C$1</c:f>
              <c:strCache>
                <c:ptCount val="1"/>
                <c:pt idx="0">
                  <c:v>Cord-Cutter</c:v>
                </c:pt>
              </c:strCache>
            </c:strRef>
          </c:tx>
          <c:spPr>
            <a:solidFill>
              <a:srgbClr val="4EBEA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403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2018</c:v>
                </c:pt>
                <c:pt idx="1">
                  <c:v>2019</c:v>
                </c:pt>
                <c:pt idx="2">
                  <c:v>2020</c:v>
                </c:pt>
                <c:pt idx="3">
                  <c:v>2021</c:v>
                </c:pt>
                <c:pt idx="4">
                  <c:v>2022</c:v>
                </c:pt>
              </c:strCache>
            </c:strRef>
          </c:cat>
          <c:val>
            <c:numRef>
              <c:f>Sheet1!$C$2:$C$6</c:f>
              <c:numCache>
                <c:formatCode>0%</c:formatCode>
                <c:ptCount val="5"/>
                <c:pt idx="0">
                  <c:v>0.19</c:v>
                </c:pt>
                <c:pt idx="1">
                  <c:v>0.223</c:v>
                </c:pt>
                <c:pt idx="2">
                  <c:v>0.26300000000000001</c:v>
                </c:pt>
                <c:pt idx="3">
                  <c:v>0.38300000000000001</c:v>
                </c:pt>
                <c:pt idx="4">
                  <c:v>0.433</c:v>
                </c:pt>
              </c:numCache>
            </c:numRef>
          </c:val>
          <c:extLst>
            <c:ext xmlns:c16="http://schemas.microsoft.com/office/drawing/2014/chart" uri="{C3380CC4-5D6E-409C-BE32-E72D297353CC}">
              <c16:uniqueId val="{00000001-F638-49AF-B6C6-B519DE681D10}"/>
            </c:ext>
          </c:extLst>
        </c:ser>
        <c:ser>
          <c:idx val="2"/>
          <c:order val="2"/>
          <c:tx>
            <c:strRef>
              <c:f>Sheet1!$D$1</c:f>
              <c:strCache>
                <c:ptCount val="1"/>
                <c:pt idx="0">
                  <c:v>Cord-Never</c:v>
                </c:pt>
              </c:strCache>
            </c:strRef>
          </c:tx>
          <c:spPr>
            <a:solidFill>
              <a:srgbClr val="E84A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403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2018</c:v>
                </c:pt>
                <c:pt idx="1">
                  <c:v>2019</c:v>
                </c:pt>
                <c:pt idx="2">
                  <c:v>2020</c:v>
                </c:pt>
                <c:pt idx="3">
                  <c:v>2021</c:v>
                </c:pt>
                <c:pt idx="4">
                  <c:v>2022</c:v>
                </c:pt>
              </c:strCache>
            </c:strRef>
          </c:cat>
          <c:val>
            <c:numRef>
              <c:f>Sheet1!$D$2:$D$6</c:f>
              <c:numCache>
                <c:formatCode>0%</c:formatCode>
                <c:ptCount val="5"/>
                <c:pt idx="0">
                  <c:v>0.15</c:v>
                </c:pt>
                <c:pt idx="1">
                  <c:v>0.184</c:v>
                </c:pt>
                <c:pt idx="2">
                  <c:v>0.20399999999999999</c:v>
                </c:pt>
                <c:pt idx="3">
                  <c:v>0.14399999999999999</c:v>
                </c:pt>
                <c:pt idx="4">
                  <c:v>0.13400000000000001</c:v>
                </c:pt>
              </c:numCache>
            </c:numRef>
          </c:val>
          <c:extLst>
            <c:ext xmlns:c16="http://schemas.microsoft.com/office/drawing/2014/chart" uri="{C3380CC4-5D6E-409C-BE32-E72D297353CC}">
              <c16:uniqueId val="{00000002-F638-49AF-B6C6-B519DE681D10}"/>
            </c:ext>
          </c:extLst>
        </c:ser>
        <c:dLbls>
          <c:showLegendKey val="0"/>
          <c:showVal val="0"/>
          <c:showCatName val="0"/>
          <c:showSerName val="0"/>
          <c:showPercent val="0"/>
          <c:showBubbleSize val="0"/>
        </c:dLbls>
        <c:gapWidth val="100"/>
        <c:overlap val="100"/>
        <c:axId val="1756376703"/>
        <c:axId val="1756380063"/>
      </c:barChart>
      <c:catAx>
        <c:axId val="1756376703"/>
        <c:scaling>
          <c:orientation val="minMax"/>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400" b="1" i="0" u="none" strike="noStrike" kern="1200" baseline="0">
                <a:solidFill>
                  <a:srgbClr val="1F1A62"/>
                </a:solidFill>
                <a:latin typeface="Helvetica" panose="020B0403020202020204" pitchFamily="34" charset="0"/>
                <a:ea typeface="+mn-ea"/>
                <a:cs typeface="+mn-cs"/>
              </a:defRPr>
            </a:pPr>
            <a:endParaRPr lang="en-US"/>
          </a:p>
        </c:txPr>
        <c:crossAx val="1756380063"/>
        <c:crosses val="autoZero"/>
        <c:auto val="1"/>
        <c:lblAlgn val="ctr"/>
        <c:lblOffset val="100"/>
        <c:noMultiLvlLbl val="0"/>
      </c:catAx>
      <c:valAx>
        <c:axId val="1756380063"/>
        <c:scaling>
          <c:orientation val="minMax"/>
          <c:max val="1"/>
        </c:scaling>
        <c:delete val="1"/>
        <c:axPos val="b"/>
        <c:numFmt formatCode="0%" sourceLinked="1"/>
        <c:majorTickMark val="none"/>
        <c:minorTickMark val="none"/>
        <c:tickLblPos val="nextTo"/>
        <c:crossAx val="1756376703"/>
        <c:crosses val="autoZero"/>
        <c:crossBetween val="between"/>
      </c:valAx>
      <c:spPr>
        <a:noFill/>
        <a:ln>
          <a:noFill/>
        </a:ln>
        <a:effectLst/>
      </c:spPr>
    </c:plotArea>
    <c:legend>
      <c:legendPos val="t"/>
      <c:layout>
        <c:manualLayout>
          <c:xMode val="edge"/>
          <c:yMode val="edge"/>
          <c:x val="0.22506920844218334"/>
          <c:y val="3.2444241887917662E-3"/>
          <c:w val="0.54986158311563327"/>
          <c:h val="6.9701727566467267E-2"/>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343357753802232E-2"/>
          <c:y val="0.23567470727614553"/>
          <c:w val="0.97531328449239552"/>
          <c:h val="0.69200086745229783"/>
        </c:manualLayout>
      </c:layout>
      <c:barChart>
        <c:barDir val="bar"/>
        <c:grouping val="stacked"/>
        <c:varyColors val="0"/>
        <c:ser>
          <c:idx val="0"/>
          <c:order val="0"/>
          <c:tx>
            <c:strRef>
              <c:f>Sheet1!$A$2</c:f>
              <c:strCache>
                <c:ptCount val="1"/>
                <c:pt idx="0">
                  <c:v>Paid</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Helvetica"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Q4 2022</c:v>
                </c:pt>
                <c:pt idx="1">
                  <c:v>Q4 2021</c:v>
                </c:pt>
              </c:strCache>
            </c:strRef>
          </c:cat>
          <c:val>
            <c:numRef>
              <c:f>Sheet1!$B$2:$C$2</c:f>
              <c:numCache>
                <c:formatCode>General</c:formatCode>
                <c:ptCount val="2"/>
                <c:pt idx="0">
                  <c:v>7.6</c:v>
                </c:pt>
                <c:pt idx="1">
                  <c:v>6.5</c:v>
                </c:pt>
              </c:numCache>
            </c:numRef>
          </c:val>
          <c:extLst>
            <c:ext xmlns:c16="http://schemas.microsoft.com/office/drawing/2014/chart" uri="{C3380CC4-5D6E-409C-BE32-E72D297353CC}">
              <c16:uniqueId val="{00000000-5886-48B8-B7BE-6241EDBCDEBB}"/>
            </c:ext>
          </c:extLst>
        </c:ser>
        <c:ser>
          <c:idx val="1"/>
          <c:order val="1"/>
          <c:tx>
            <c:strRef>
              <c:f>Sheet1!$A$3</c:f>
              <c:strCache>
                <c:ptCount val="1"/>
                <c:pt idx="0">
                  <c:v>Non-Paid</c:v>
                </c:pt>
              </c:strCache>
            </c:strRef>
          </c:tx>
          <c:spPr>
            <a:solidFill>
              <a:srgbClr val="E84A99"/>
            </a:solidFill>
            <a:ln>
              <a:noFill/>
            </a:ln>
            <a:effectLst/>
          </c:spPr>
          <c:invertIfNegative val="0"/>
          <c:dLbls>
            <c:dLbl>
              <c:idx val="0"/>
              <c:tx>
                <c:rich>
                  <a:bodyPr/>
                  <a:lstStyle/>
                  <a:p>
                    <a:fld id="{61F59E5D-F13B-4F60-B968-5B8528FAE234}" type="VALUE">
                      <a:rPr lang="en-US" sz="240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886-48B8-B7BE-6241EDBCDEBB}"/>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Helvetica"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Q4 2022</c:v>
                </c:pt>
                <c:pt idx="1">
                  <c:v>Q4 2021</c:v>
                </c:pt>
              </c:strCache>
            </c:strRef>
          </c:cat>
          <c:val>
            <c:numRef>
              <c:f>Sheet1!$B$3:$C$3</c:f>
              <c:numCache>
                <c:formatCode>General</c:formatCode>
                <c:ptCount val="2"/>
                <c:pt idx="0">
                  <c:v>3.9</c:v>
                </c:pt>
                <c:pt idx="1">
                  <c:v>2.4</c:v>
                </c:pt>
              </c:numCache>
            </c:numRef>
          </c:val>
          <c:extLst>
            <c:ext xmlns:c16="http://schemas.microsoft.com/office/drawing/2014/chart" uri="{C3380CC4-5D6E-409C-BE32-E72D297353CC}">
              <c16:uniqueId val="{00000001-5886-48B8-B7BE-6241EDBCDEBB}"/>
            </c:ext>
          </c:extLst>
        </c:ser>
        <c:dLbls>
          <c:showLegendKey val="0"/>
          <c:showVal val="1"/>
          <c:showCatName val="0"/>
          <c:showSerName val="0"/>
          <c:showPercent val="0"/>
          <c:showBubbleSize val="0"/>
        </c:dLbls>
        <c:gapWidth val="173"/>
        <c:overlap val="100"/>
        <c:axId val="1695117136"/>
        <c:axId val="1695088816"/>
      </c:barChart>
      <c:catAx>
        <c:axId val="1695117136"/>
        <c:scaling>
          <c:orientation val="maxMin"/>
        </c:scaling>
        <c:delete val="0"/>
        <c:axPos val="l"/>
        <c:numFmt formatCode="General" sourceLinked="1"/>
        <c:majorTickMark val="out"/>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2000" b="1" i="0" u="none" strike="noStrike" kern="1200" baseline="0">
                <a:solidFill>
                  <a:srgbClr val="1F1A62"/>
                </a:solidFill>
                <a:latin typeface="Helvetica" panose="020B0604020202020204" pitchFamily="34" charset="0"/>
                <a:ea typeface="+mn-ea"/>
                <a:cs typeface="+mn-cs"/>
              </a:defRPr>
            </a:pPr>
            <a:endParaRPr lang="en-US"/>
          </a:p>
        </c:txPr>
        <c:crossAx val="1695088816"/>
        <c:crosses val="autoZero"/>
        <c:auto val="1"/>
        <c:lblAlgn val="ctr"/>
        <c:lblOffset val="100"/>
        <c:noMultiLvlLbl val="0"/>
      </c:catAx>
      <c:valAx>
        <c:axId val="1695088816"/>
        <c:scaling>
          <c:orientation val="minMax"/>
        </c:scaling>
        <c:delete val="1"/>
        <c:axPos val="t"/>
        <c:numFmt formatCode="General" sourceLinked="1"/>
        <c:majorTickMark val="out"/>
        <c:minorTickMark val="none"/>
        <c:tickLblPos val="nextTo"/>
        <c:crossAx val="1695117136"/>
        <c:crosses val="autoZero"/>
        <c:crossBetween val="between"/>
      </c:valAx>
      <c:spPr>
        <a:noFill/>
        <a:ln>
          <a:solidFill>
            <a:srgbClr val="E2E8F1"/>
          </a:solidFill>
        </a:ln>
        <a:effectLst/>
      </c:spPr>
    </c:plotArea>
    <c:legend>
      <c:legendPos val="b"/>
      <c:layout>
        <c:manualLayout>
          <c:xMode val="edge"/>
          <c:yMode val="edge"/>
          <c:x val="0.38628427645304381"/>
          <c:y val="6.1401382913140222E-3"/>
          <c:w val="0.22565981741372992"/>
          <c:h val="9.5074167836040543E-2"/>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1F1A62"/>
              </a:solidFill>
              <a:latin typeface="Helvetica" panose="020B06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73801050620543"/>
          <c:y val="0"/>
          <c:w val="0.62733255915143515"/>
          <c:h val="0.98085507653824389"/>
        </c:manualLayout>
      </c:layout>
      <c:doughnutChart>
        <c:varyColors val="1"/>
        <c:ser>
          <c:idx val="0"/>
          <c:order val="0"/>
          <c:tx>
            <c:strRef>
              <c:f>Sheet1!$B$1</c:f>
              <c:strCache>
                <c:ptCount val="1"/>
                <c:pt idx="0">
                  <c:v>Sales</c:v>
                </c:pt>
              </c:strCache>
            </c:strRef>
          </c:tx>
          <c:spPr>
            <a:ln>
              <a:noFill/>
            </a:ln>
          </c:spPr>
          <c:dPt>
            <c:idx val="0"/>
            <c:bubble3D val="0"/>
            <c:spPr>
              <a:solidFill>
                <a:srgbClr val="00BFF2"/>
              </a:solidFill>
              <a:ln w="19050">
                <a:noFill/>
              </a:ln>
              <a:effectLst/>
            </c:spPr>
            <c:extLst>
              <c:ext xmlns:c16="http://schemas.microsoft.com/office/drawing/2014/chart" uri="{C3380CC4-5D6E-409C-BE32-E72D297353CC}">
                <c16:uniqueId val="{00000003-AAB3-4EAC-8E1D-FD5D368065CE}"/>
              </c:ext>
            </c:extLst>
          </c:dPt>
          <c:dPt>
            <c:idx val="1"/>
            <c:bubble3D val="0"/>
            <c:spPr>
              <a:solidFill>
                <a:srgbClr val="E84A99"/>
              </a:solidFill>
              <a:ln w="19050">
                <a:noFill/>
              </a:ln>
              <a:effectLst/>
            </c:spPr>
            <c:extLst>
              <c:ext xmlns:c16="http://schemas.microsoft.com/office/drawing/2014/chart" uri="{C3380CC4-5D6E-409C-BE32-E72D297353CC}">
                <c16:uniqueId val="{00000004-AAB3-4EAC-8E1D-FD5D368065CE}"/>
              </c:ext>
            </c:extLst>
          </c:dPt>
          <c:dPt>
            <c:idx val="2"/>
            <c:bubble3D val="0"/>
            <c:spPr>
              <a:solidFill>
                <a:srgbClr val="66C5AD"/>
              </a:solidFill>
              <a:ln w="19050">
                <a:noFill/>
              </a:ln>
              <a:effectLst/>
            </c:spPr>
            <c:extLst>
              <c:ext xmlns:c16="http://schemas.microsoft.com/office/drawing/2014/chart" uri="{C3380CC4-5D6E-409C-BE32-E72D297353CC}">
                <c16:uniqueId val="{00000001-AAB3-4EAC-8E1D-FD5D368065CE}"/>
              </c:ext>
            </c:extLst>
          </c:dPt>
          <c:dPt>
            <c:idx val="3"/>
            <c:bubble3D val="0"/>
            <c:spPr>
              <a:solidFill>
                <a:srgbClr val="FFE900"/>
              </a:solidFill>
              <a:ln w="19050">
                <a:noFill/>
              </a:ln>
              <a:effectLst/>
            </c:spPr>
            <c:extLst>
              <c:ext xmlns:c16="http://schemas.microsoft.com/office/drawing/2014/chart" uri="{C3380CC4-5D6E-409C-BE32-E72D297353CC}">
                <c16:uniqueId val="{00000002-AAB3-4EAC-8E1D-FD5D368065CE}"/>
              </c:ext>
            </c:extLst>
          </c:dPt>
          <c:dLbls>
            <c:dLbl>
              <c:idx val="0"/>
              <c:layout>
                <c:manualLayout>
                  <c:x val="-2.3787363161428453E-2"/>
                  <c:y val="6.0079908305489774E-2"/>
                </c:manualLayout>
              </c:layout>
              <c:tx>
                <c:rich>
                  <a:bodyPr rot="0" spcFirstLastPara="1" vertOverflow="clip" horzOverflow="clip" vert="horz" wrap="square" lIns="38100" tIns="19050" rIns="38100" bIns="19050" anchor="ctr" anchorCtr="1">
                    <a:spAutoFit/>
                  </a:bodyPr>
                  <a:lstStyle/>
                  <a:p>
                    <a:pPr>
                      <a:defRPr sz="1800" b="1" i="0" u="none" strike="noStrike" kern="1200" baseline="0">
                        <a:solidFill>
                          <a:schemeClr val="bg1"/>
                        </a:solidFill>
                        <a:latin typeface="Helvetica" panose="020B0604020202020204" pitchFamily="34" charset="0"/>
                        <a:ea typeface="+mn-ea"/>
                        <a:cs typeface="+mn-cs"/>
                      </a:defRPr>
                    </a:pPr>
                    <a:fld id="{E875BB13-01B0-40B0-9780-C64C46E7D050}" type="CATEGORYNAME">
                      <a:rPr lang="en-US" u="sng">
                        <a:solidFill>
                          <a:schemeClr val="bg1"/>
                        </a:solidFill>
                      </a:rPr>
                      <a:pPr>
                        <a:defRPr sz="1800" b="1">
                          <a:solidFill>
                            <a:schemeClr val="bg1"/>
                          </a:solidFill>
                          <a:latin typeface="Helvetica" panose="020B0604020202020204" pitchFamily="34" charset="0"/>
                        </a:defRPr>
                      </a:pPr>
                      <a:t>[CATEGORY NAME]</a:t>
                    </a:fld>
                    <a:r>
                      <a:rPr lang="en-US" baseline="0">
                        <a:solidFill>
                          <a:schemeClr val="bg1"/>
                        </a:solidFill>
                      </a:rPr>
                      <a:t>
</a:t>
                    </a:r>
                    <a:fld id="{517E4297-6EBF-4ECC-BE09-4D1361883C13}" type="PERCENTAGE">
                      <a:rPr lang="en-US" sz="2400" baseline="0">
                        <a:solidFill>
                          <a:schemeClr val="bg1"/>
                        </a:solidFill>
                      </a:rPr>
                      <a:pPr>
                        <a:defRPr sz="1800" b="1">
                          <a:solidFill>
                            <a:schemeClr val="bg1"/>
                          </a:solidFill>
                          <a:latin typeface="Helvetica" panose="020B0604020202020204" pitchFamily="34" charset="0"/>
                        </a:defRPr>
                      </a:pPr>
                      <a:t>[PERCENTAGE]</a:t>
                    </a:fld>
                    <a:endParaRPr lang="en-US" baseline="0">
                      <a:solidFill>
                        <a:schemeClr val="bg1"/>
                      </a:solidFill>
                    </a:endParaRPr>
                  </a:p>
                </c:rich>
              </c:tx>
              <c:spPr>
                <a:noFill/>
                <a:ln>
                  <a:noFill/>
                </a:ln>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chemeClr val="bg1"/>
                      </a:solidFill>
                      <a:latin typeface="Helvetica" panose="020B0604020202020204" pitchFamily="34" charset="0"/>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3-AAB3-4EAC-8E1D-FD5D368065CE}"/>
                </c:ext>
              </c:extLst>
            </c:dLbl>
            <c:dLbl>
              <c:idx val="1"/>
              <c:layout>
                <c:manualLayout>
                  <c:x val="-2.1957565995164723E-2"/>
                  <c:y val="-8.582844043641397E-3"/>
                </c:manualLayout>
              </c:layout>
              <c:tx>
                <c:rich>
                  <a:bodyPr rot="0" spcFirstLastPara="1" vertOverflow="clip" horzOverflow="clip" vert="horz" wrap="square" lIns="38100" tIns="19050" rIns="38100" bIns="19050" anchor="ctr" anchorCtr="1">
                    <a:spAutoFit/>
                  </a:bodyPr>
                  <a:lstStyle/>
                  <a:p>
                    <a:pPr>
                      <a:defRPr sz="1800" b="1" i="0" u="none" strike="noStrike" kern="1200" baseline="0">
                        <a:solidFill>
                          <a:schemeClr val="bg1"/>
                        </a:solidFill>
                        <a:latin typeface="Helvetica" panose="020B0604020202020204" pitchFamily="34" charset="0"/>
                        <a:ea typeface="+mn-ea"/>
                        <a:cs typeface="+mn-cs"/>
                      </a:defRPr>
                    </a:pPr>
                    <a:fld id="{F98C7818-6E41-4B61-983F-5FCDA716A8B7}" type="CATEGORYNAME">
                      <a:rPr lang="en-US" u="sng">
                        <a:solidFill>
                          <a:schemeClr val="bg1"/>
                        </a:solidFill>
                      </a:rPr>
                      <a:pPr>
                        <a:defRPr sz="1800" b="1">
                          <a:solidFill>
                            <a:schemeClr val="bg1"/>
                          </a:solidFill>
                          <a:latin typeface="Helvetica" panose="020B0604020202020204" pitchFamily="34" charset="0"/>
                        </a:defRPr>
                      </a:pPr>
                      <a:t>[CATEGORY NAME]</a:t>
                    </a:fld>
                    <a:r>
                      <a:rPr lang="en-US" baseline="0">
                        <a:solidFill>
                          <a:schemeClr val="bg1"/>
                        </a:solidFill>
                      </a:rPr>
                      <a:t>
</a:t>
                    </a:r>
                    <a:fld id="{E5CEB685-2BB6-4FB8-AF9D-0415128D0091}" type="PERCENTAGE">
                      <a:rPr lang="en-US" sz="2400" baseline="0">
                        <a:solidFill>
                          <a:schemeClr val="bg1"/>
                        </a:solidFill>
                      </a:rPr>
                      <a:pPr>
                        <a:defRPr sz="1800" b="1">
                          <a:solidFill>
                            <a:schemeClr val="bg1"/>
                          </a:solidFill>
                          <a:latin typeface="Helvetica" panose="020B0604020202020204" pitchFamily="34" charset="0"/>
                        </a:defRPr>
                      </a:pPr>
                      <a:t>[PERCENTAGE]</a:t>
                    </a:fld>
                    <a:endParaRPr lang="en-US" baseline="0">
                      <a:solidFill>
                        <a:schemeClr val="bg1"/>
                      </a:solidFill>
                    </a:endParaRPr>
                  </a:p>
                </c:rich>
              </c:tx>
              <c:spPr>
                <a:noFill/>
                <a:ln>
                  <a:noFill/>
                </a:ln>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chemeClr val="bg1"/>
                      </a:solidFill>
                      <a:latin typeface="Helvetica" panose="020B0604020202020204" pitchFamily="34" charset="0"/>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4-AAB3-4EAC-8E1D-FD5D368065CE}"/>
                </c:ext>
              </c:extLst>
            </c:dLbl>
            <c:dLbl>
              <c:idx val="2"/>
              <c:tx>
                <c:rich>
                  <a:bodyPr rot="0" spcFirstLastPara="1" vertOverflow="clip" horzOverflow="clip" vert="horz" wrap="square" lIns="38100" tIns="19050" rIns="38100" bIns="19050" anchor="ctr" anchorCtr="1">
                    <a:spAutoFit/>
                  </a:bodyPr>
                  <a:lstStyle/>
                  <a:p>
                    <a:pPr>
                      <a:defRPr sz="1800" b="1" i="0" u="none" strike="noStrike" kern="1200" baseline="0">
                        <a:solidFill>
                          <a:schemeClr val="bg1"/>
                        </a:solidFill>
                        <a:latin typeface="Helvetica" panose="020B0604020202020204" pitchFamily="34" charset="0"/>
                        <a:ea typeface="+mn-ea"/>
                        <a:cs typeface="+mn-cs"/>
                      </a:defRPr>
                    </a:pPr>
                    <a:fld id="{8EBC65B3-58F6-4CFE-AC88-DD4DE1F6D388}" type="CATEGORYNAME">
                      <a:rPr lang="en-US" u="sng">
                        <a:solidFill>
                          <a:schemeClr val="bg1"/>
                        </a:solidFill>
                      </a:rPr>
                      <a:pPr>
                        <a:defRPr sz="1800" b="1">
                          <a:solidFill>
                            <a:schemeClr val="bg1"/>
                          </a:solidFill>
                          <a:latin typeface="Helvetica" panose="020B0604020202020204" pitchFamily="34" charset="0"/>
                        </a:defRPr>
                      </a:pPr>
                      <a:t>[CATEGORY NAME]</a:t>
                    </a:fld>
                    <a:r>
                      <a:rPr lang="en-US" baseline="0">
                        <a:solidFill>
                          <a:schemeClr val="bg1"/>
                        </a:solidFill>
                      </a:rPr>
                      <a:t>
</a:t>
                    </a:r>
                    <a:fld id="{16C450F2-D0DB-4AA1-8264-15271F97D8C8}" type="PERCENTAGE">
                      <a:rPr lang="en-US" sz="2400" baseline="0">
                        <a:solidFill>
                          <a:schemeClr val="bg1"/>
                        </a:solidFill>
                      </a:rPr>
                      <a:pPr>
                        <a:defRPr sz="1800" b="1">
                          <a:solidFill>
                            <a:schemeClr val="bg1"/>
                          </a:solidFill>
                          <a:latin typeface="Helvetica" panose="020B0604020202020204" pitchFamily="34" charset="0"/>
                        </a:defRPr>
                      </a:pPr>
                      <a:t>[PERCENTAGE]</a:t>
                    </a:fld>
                    <a:endParaRPr lang="en-US" baseline="0">
                      <a:solidFill>
                        <a:schemeClr val="bg1"/>
                      </a:solidFill>
                    </a:endParaRPr>
                  </a:p>
                </c:rich>
              </c:tx>
              <c:spPr>
                <a:noFill/>
                <a:ln>
                  <a:noFill/>
                </a:ln>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chemeClr val="bg1"/>
                      </a:solidFill>
                      <a:latin typeface="Helvetica" panose="020B0604020202020204" pitchFamily="34" charset="0"/>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1-AAB3-4EAC-8E1D-FD5D368065CE}"/>
                </c:ext>
              </c:extLst>
            </c:dLbl>
            <c:dLbl>
              <c:idx val="3"/>
              <c:layout>
                <c:manualLayout>
                  <c:x val="2.7446957493955839E-2"/>
                  <c:y val="8.2967492421866726E-2"/>
                </c:manualLayout>
              </c:layout>
              <c:tx>
                <c:rich>
                  <a:bodyPr/>
                  <a:lstStyle/>
                  <a:p>
                    <a:fld id="{DC0EA7F6-8A9C-4F59-97FC-FF708F205528}" type="CATEGORYNAME">
                      <a:rPr lang="en-US" sz="1800" u="sng"/>
                      <a:pPr/>
                      <a:t>[CATEGORY NAME]</a:t>
                    </a:fld>
                    <a:r>
                      <a:rPr lang="en-US" sz="1800" baseline="0"/>
                      <a:t>
</a:t>
                    </a:r>
                    <a:fld id="{68743F90-9D24-4046-9EF0-4C9D9E0F7ED6}" type="PERCENTAGE">
                      <a:rPr lang="en-US" sz="2400" baseline="0"/>
                      <a:pPr/>
                      <a:t>[PERCENTAGE]</a:t>
                    </a:fld>
                    <a:endParaRPr lang="en-US" sz="1800" baseline="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AB3-4EAC-8E1D-FD5D368065CE}"/>
                </c:ext>
              </c:extLst>
            </c:dLbl>
            <c:spPr>
              <a:noFill/>
              <a:ln>
                <a:noFill/>
              </a:ln>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rgbClr val="1F1A62"/>
                    </a:solidFill>
                    <a:latin typeface="Helvetica" panose="020B0604020202020204" pitchFamily="34" charset="0"/>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4"/>
                <c:pt idx="0">
                  <c:v>Broadcast</c:v>
                </c:pt>
                <c:pt idx="1">
                  <c:v>Cable</c:v>
                </c:pt>
                <c:pt idx="2">
                  <c:v>Streaming </c:v>
                </c:pt>
                <c:pt idx="3">
                  <c:v>Other</c:v>
                </c:pt>
              </c:strCache>
            </c:strRef>
          </c:cat>
          <c:val>
            <c:numRef>
              <c:f>Sheet1!$B$2:$B$5</c:f>
              <c:numCache>
                <c:formatCode>0.00%</c:formatCode>
                <c:ptCount val="4"/>
                <c:pt idx="0">
                  <c:v>0.23100000000000001</c:v>
                </c:pt>
                <c:pt idx="1">
                  <c:v>0.315</c:v>
                </c:pt>
                <c:pt idx="2">
                  <c:v>0.34</c:v>
                </c:pt>
                <c:pt idx="3">
                  <c:v>0.115</c:v>
                </c:pt>
              </c:numCache>
            </c:numRef>
          </c:val>
          <c:extLst>
            <c:ext xmlns:c16="http://schemas.microsoft.com/office/drawing/2014/chart" uri="{C3380CC4-5D6E-409C-BE32-E72D297353CC}">
              <c16:uniqueId val="{00000000-AAB3-4EAC-8E1D-FD5D368065CE}"/>
            </c:ext>
          </c:extLst>
        </c:ser>
        <c:dLbls>
          <c:showLegendKey val="0"/>
          <c:showVal val="0"/>
          <c:showCatName val="0"/>
          <c:showSerName val="0"/>
          <c:showPercent val="0"/>
          <c:showBubbleSize val="0"/>
          <c:showLeaderLines val="0"/>
        </c:dLbls>
        <c:firstSliceAng val="162"/>
        <c:holeSize val="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777231692455402"/>
          <c:y val="3.7378286453060149E-2"/>
          <c:w val="0.29533906697300055"/>
          <c:h val="0.92524342709387974"/>
        </c:manualLayout>
      </c:layout>
      <c:pieChart>
        <c:varyColors val="1"/>
        <c:ser>
          <c:idx val="0"/>
          <c:order val="0"/>
          <c:tx>
            <c:strRef>
              <c:f>Sheet1!$B$1</c:f>
              <c:strCache>
                <c:ptCount val="1"/>
                <c:pt idx="0">
                  <c:v>Series 1</c:v>
                </c:pt>
              </c:strCache>
            </c:strRef>
          </c:tx>
          <c:spPr>
            <a:solidFill>
              <a:srgbClr val="1B1464"/>
            </a:solidFill>
            <a:ln>
              <a:solidFill>
                <a:schemeClr val="bg1"/>
              </a:solidFill>
            </a:ln>
          </c:spPr>
          <c:dPt>
            <c:idx val="0"/>
            <c:bubble3D val="0"/>
            <c:spPr>
              <a:solidFill>
                <a:srgbClr val="1B1464"/>
              </a:solidFill>
              <a:ln>
                <a:solidFill>
                  <a:schemeClr val="bg1"/>
                </a:solidFill>
              </a:ln>
              <a:effectLst/>
            </c:spPr>
            <c:extLst>
              <c:ext xmlns:c16="http://schemas.microsoft.com/office/drawing/2014/chart" uri="{C3380CC4-5D6E-409C-BE32-E72D297353CC}">
                <c16:uniqueId val="{00000005-D2F2-48F9-884F-0C37782F01B3}"/>
              </c:ext>
            </c:extLst>
          </c:dPt>
          <c:dPt>
            <c:idx val="1"/>
            <c:bubble3D val="0"/>
            <c:spPr>
              <a:solidFill>
                <a:srgbClr val="00BFF2"/>
              </a:solidFill>
              <a:ln>
                <a:solidFill>
                  <a:schemeClr val="bg1"/>
                </a:solidFill>
              </a:ln>
              <a:effectLst/>
            </c:spPr>
            <c:extLst>
              <c:ext xmlns:c16="http://schemas.microsoft.com/office/drawing/2014/chart" uri="{C3380CC4-5D6E-409C-BE32-E72D297353CC}">
                <c16:uniqueId val="{00000004-D2F2-48F9-884F-0C37782F01B3}"/>
              </c:ext>
            </c:extLst>
          </c:dPt>
          <c:dPt>
            <c:idx val="2"/>
            <c:bubble3D val="0"/>
            <c:spPr>
              <a:solidFill>
                <a:srgbClr val="E84A99"/>
              </a:solidFill>
              <a:ln>
                <a:solidFill>
                  <a:schemeClr val="bg1"/>
                </a:solidFill>
              </a:ln>
              <a:effectLst/>
            </c:spPr>
            <c:extLst>
              <c:ext xmlns:c16="http://schemas.microsoft.com/office/drawing/2014/chart" uri="{C3380CC4-5D6E-409C-BE32-E72D297353CC}">
                <c16:uniqueId val="{00000003-D2F2-48F9-884F-0C37782F01B3}"/>
              </c:ext>
            </c:extLst>
          </c:dPt>
          <c:dLbls>
            <c:dLbl>
              <c:idx val="0"/>
              <c:layout>
                <c:manualLayout>
                  <c:x val="4.7729602176240296E-2"/>
                  <c:y val="2.0424276996380372E-2"/>
                </c:manualLayout>
              </c:layout>
              <c:tx>
                <c:rich>
                  <a:bodyPr rot="0" spcFirstLastPara="1" vertOverflow="ellipsis" vert="horz" wrap="square" lIns="38100" tIns="19050" rIns="38100" bIns="19050" anchor="ctr" anchorCtr="1">
                    <a:noAutofit/>
                  </a:bodyPr>
                  <a:lstStyle/>
                  <a:p>
                    <a:pPr>
                      <a:defRPr sz="1800" b="1" i="0" u="none" strike="noStrike" kern="1200" baseline="0">
                        <a:solidFill>
                          <a:srgbClr val="1B1464"/>
                        </a:solidFill>
                        <a:latin typeface="Helvetica" panose="020B0604020202020204" pitchFamily="34" charset="0"/>
                        <a:ea typeface="+mn-ea"/>
                        <a:cs typeface="+mn-cs"/>
                      </a:defRPr>
                    </a:pPr>
                    <a:fld id="{A085C56D-BDB4-4A73-9459-6185A13D7E1E}" type="CATEGORYNAME">
                      <a:rPr lang="en-US" sz="1600" b="1" u="sng"/>
                      <a:pPr>
                        <a:defRPr sz="1800" b="1">
                          <a:solidFill>
                            <a:srgbClr val="1B1464"/>
                          </a:solidFill>
                          <a:latin typeface="Helvetica" panose="020B0604020202020204" pitchFamily="34" charset="0"/>
                        </a:defRPr>
                      </a:pPr>
                      <a:t>[CATEGORY NAME]</a:t>
                    </a:fld>
                    <a:endParaRPr lang="en-US" sz="1600" b="1" u="sng" baseline="0"/>
                  </a:p>
                  <a:p>
                    <a:pPr>
                      <a:defRPr sz="1800" b="1">
                        <a:solidFill>
                          <a:srgbClr val="1B1464"/>
                        </a:solidFill>
                        <a:latin typeface="Helvetica" panose="020B0604020202020204" pitchFamily="34" charset="0"/>
                      </a:defRPr>
                    </a:pPr>
                    <a:fld id="{D9D648FE-3279-4997-BA07-5F5715DCB570}" type="VALUE">
                      <a:rPr lang="en-US" sz="2800"/>
                      <a:pPr>
                        <a:defRPr sz="1800" b="1">
                          <a:solidFill>
                            <a:srgbClr val="1B1464"/>
                          </a:solidFill>
                          <a:latin typeface="Helvetica" panose="020B0604020202020204" pitchFamily="34" charset="0"/>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rgbClr val="1B1464"/>
                      </a:solidFill>
                      <a:latin typeface="Helvetica" panose="020B0604020202020204" pitchFamily="34" charset="0"/>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56681666052147"/>
                      <c:h val="0.30154083089495981"/>
                    </c:manualLayout>
                  </c15:layout>
                  <c15:dlblFieldTable/>
                  <c15:showDataLabelsRange val="0"/>
                </c:ext>
                <c:ext xmlns:c16="http://schemas.microsoft.com/office/drawing/2014/chart" uri="{C3380CC4-5D6E-409C-BE32-E72D297353CC}">
                  <c16:uniqueId val="{00000005-D2F2-48F9-884F-0C37782F01B3}"/>
                </c:ext>
              </c:extLst>
            </c:dLbl>
            <c:dLbl>
              <c:idx val="1"/>
              <c:layout>
                <c:manualLayout>
                  <c:x val="-3.0524654666326537E-2"/>
                  <c:y val="-8.9335709989447384E-2"/>
                </c:manualLayout>
              </c:layout>
              <c:tx>
                <c:rich>
                  <a:bodyPr rot="0" spcFirstLastPara="1" vertOverflow="ellipsis" vert="horz" wrap="square" lIns="38100" tIns="19050" rIns="38100" bIns="19050" anchor="ctr" anchorCtr="1">
                    <a:noAutofit/>
                  </a:bodyPr>
                  <a:lstStyle/>
                  <a:p>
                    <a:pPr>
                      <a:defRPr sz="1800" b="1" i="0" u="none" strike="noStrike" kern="1200" baseline="0">
                        <a:solidFill>
                          <a:srgbClr val="1B1464"/>
                        </a:solidFill>
                        <a:latin typeface="Helvetica" panose="020B0604020202020204" pitchFamily="34" charset="0"/>
                        <a:ea typeface="+mn-ea"/>
                        <a:cs typeface="+mn-cs"/>
                      </a:defRPr>
                    </a:pPr>
                    <a:fld id="{ECFC6170-B466-4BF9-8849-DC9D4053845C}" type="CATEGORYNAME">
                      <a:rPr lang="en-US" sz="1600" b="1" u="sng"/>
                      <a:pPr>
                        <a:defRPr sz="1800" b="1">
                          <a:solidFill>
                            <a:srgbClr val="1B1464"/>
                          </a:solidFill>
                          <a:latin typeface="Helvetica" panose="020B0604020202020204" pitchFamily="34" charset="0"/>
                        </a:defRPr>
                      </a:pPr>
                      <a:t>[CATEGORY NAME]</a:t>
                    </a:fld>
                    <a:endParaRPr lang="en-US" sz="1600" b="1" u="sng" baseline="0"/>
                  </a:p>
                  <a:p>
                    <a:pPr>
                      <a:defRPr sz="1800" b="1">
                        <a:solidFill>
                          <a:srgbClr val="1B1464"/>
                        </a:solidFill>
                        <a:latin typeface="Helvetica" panose="020B0604020202020204" pitchFamily="34" charset="0"/>
                      </a:defRPr>
                    </a:pPr>
                    <a:fld id="{F7A0B5FF-5E72-4C5D-99F5-0957DF70A178}" type="VALUE">
                      <a:rPr lang="en-US" sz="2800">
                        <a:solidFill>
                          <a:srgbClr val="00BFF2"/>
                        </a:solidFill>
                      </a:rPr>
                      <a:pPr>
                        <a:defRPr sz="1800" b="1">
                          <a:solidFill>
                            <a:srgbClr val="1B1464"/>
                          </a:solidFill>
                          <a:latin typeface="Helvetica" panose="020B0604020202020204" pitchFamily="34" charset="0"/>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rgbClr val="1B1464"/>
                      </a:solidFill>
                      <a:latin typeface="Helvetica" panose="020B0604020202020204" pitchFamily="34" charset="0"/>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4002873008483703"/>
                      <c:h val="0.32036589516313735"/>
                    </c:manualLayout>
                  </c15:layout>
                  <c15:dlblFieldTable/>
                  <c15:showDataLabelsRange val="0"/>
                </c:ext>
                <c:ext xmlns:c16="http://schemas.microsoft.com/office/drawing/2014/chart" uri="{C3380CC4-5D6E-409C-BE32-E72D297353CC}">
                  <c16:uniqueId val="{00000004-D2F2-48F9-884F-0C37782F01B3}"/>
                </c:ext>
              </c:extLst>
            </c:dLbl>
            <c:dLbl>
              <c:idx val="2"/>
              <c:layout>
                <c:manualLayout>
                  <c:x val="-0.10484671923341193"/>
                  <c:y val="6.4562494782558447E-2"/>
                </c:manualLayout>
              </c:layout>
              <c:tx>
                <c:rich>
                  <a:bodyPr rot="0" spcFirstLastPara="1" vertOverflow="ellipsis" vert="horz" wrap="square" lIns="38100" tIns="19050" rIns="38100" bIns="19050" anchor="ctr" anchorCtr="1">
                    <a:noAutofit/>
                  </a:bodyPr>
                  <a:lstStyle/>
                  <a:p>
                    <a:pPr>
                      <a:defRPr sz="1800" b="1" i="0" u="none" strike="noStrike" kern="1200" baseline="0">
                        <a:solidFill>
                          <a:srgbClr val="1B1464"/>
                        </a:solidFill>
                        <a:latin typeface="Helvetica" panose="020B0604020202020204" pitchFamily="34" charset="0"/>
                        <a:ea typeface="+mn-ea"/>
                        <a:cs typeface="+mn-cs"/>
                      </a:defRPr>
                    </a:pPr>
                    <a:fld id="{8CEC7770-47AA-458A-95A5-BF178F569C2E}" type="CATEGORYNAME">
                      <a:rPr lang="en-US" sz="1600" b="1" u="sng"/>
                      <a:pPr>
                        <a:defRPr sz="1800" b="1">
                          <a:solidFill>
                            <a:srgbClr val="1B1464"/>
                          </a:solidFill>
                          <a:latin typeface="Helvetica" panose="020B0604020202020204" pitchFamily="34" charset="0"/>
                        </a:defRPr>
                      </a:pPr>
                      <a:t>[CATEGORY NAME]</a:t>
                    </a:fld>
                    <a:endParaRPr lang="en-US" sz="1800" b="1" u="sng" baseline="0"/>
                  </a:p>
                  <a:p>
                    <a:pPr>
                      <a:defRPr sz="1800" b="1">
                        <a:solidFill>
                          <a:srgbClr val="1B1464"/>
                        </a:solidFill>
                        <a:latin typeface="Helvetica" panose="020B0604020202020204" pitchFamily="34" charset="0"/>
                      </a:defRPr>
                    </a:pPr>
                    <a:fld id="{8BBF5A86-F87F-4DC5-B4C3-4C1779F3AFA6}" type="VALUE">
                      <a:rPr lang="en-US" sz="2800">
                        <a:solidFill>
                          <a:srgbClr val="E84A99"/>
                        </a:solidFill>
                      </a:rPr>
                      <a:pPr>
                        <a:defRPr sz="1800" b="1">
                          <a:solidFill>
                            <a:srgbClr val="1B1464"/>
                          </a:solidFill>
                          <a:latin typeface="Helvetica" panose="020B0604020202020204" pitchFamily="34" charset="0"/>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rgbClr val="1B1464"/>
                      </a:solidFill>
                      <a:latin typeface="Helvetica" panose="020B0604020202020204" pitchFamily="34" charset="0"/>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9955999734558464"/>
                      <c:h val="0.30493885693614708"/>
                    </c:manualLayout>
                  </c15:layout>
                  <c15:dlblFieldTable/>
                  <c15:showDataLabelsRange val="0"/>
                </c:ext>
                <c:ext xmlns:c16="http://schemas.microsoft.com/office/drawing/2014/chart" uri="{C3380CC4-5D6E-409C-BE32-E72D297353CC}">
                  <c16:uniqueId val="{00000003-D2F2-48F9-884F-0C37782F01B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B1464"/>
                    </a:solidFill>
                    <a:latin typeface="Helvetica" panose="020B0604020202020204" pitchFamily="34" charset="0"/>
                    <a:ea typeface="+mn-ea"/>
                    <a:cs typeface="+mn-cs"/>
                  </a:defRPr>
                </a:pPr>
                <a:endParaRPr lang="en-US"/>
              </a:p>
            </c:txPr>
            <c:dLblPos val="inEnd"/>
            <c:showLegendKey val="0"/>
            <c:showVal val="1"/>
            <c:showCatName val="1"/>
            <c:showSerName val="0"/>
            <c:showPercent val="0"/>
            <c:showBubbleSize val="0"/>
            <c:separator>
</c:separator>
            <c:showLeaderLines val="1"/>
            <c:leaderLines>
              <c:spPr>
                <a:ln w="9525" cap="flat" cmpd="sng" algn="ctr">
                  <a:solidFill>
                    <a:srgbClr val="1F1A62"/>
                  </a:solidFill>
                  <a:round/>
                </a:ln>
                <a:effectLst/>
              </c:spPr>
            </c:leaderLines>
            <c:extLst>
              <c:ext xmlns:c15="http://schemas.microsoft.com/office/drawing/2012/chart" uri="{CE6537A1-D6FC-4f65-9D91-7224C49458BB}"/>
            </c:extLst>
          </c:dLbls>
          <c:cat>
            <c:strRef>
              <c:f>Sheet1!$A$2:$A$4</c:f>
              <c:strCache>
                <c:ptCount val="3"/>
                <c:pt idx="0">
                  <c:v>Watch only ad-supported content</c:v>
                </c:pt>
                <c:pt idx="1">
                  <c:v>Watch a mix of ad-supported and ad-free</c:v>
                </c:pt>
                <c:pt idx="2">
                  <c:v>Watch only ad-free streaming</c:v>
                </c:pt>
              </c:strCache>
            </c:strRef>
          </c:cat>
          <c:val>
            <c:numRef>
              <c:f>Sheet1!$B$2:$B$4</c:f>
              <c:numCache>
                <c:formatCode>0%</c:formatCode>
                <c:ptCount val="3"/>
                <c:pt idx="0">
                  <c:v>0.47</c:v>
                </c:pt>
                <c:pt idx="1">
                  <c:v>0.39</c:v>
                </c:pt>
                <c:pt idx="2">
                  <c:v>0.14000000000000001</c:v>
                </c:pt>
              </c:numCache>
            </c:numRef>
          </c:val>
          <c:extLst>
            <c:ext xmlns:c16="http://schemas.microsoft.com/office/drawing/2014/chart" uri="{C3380CC4-5D6E-409C-BE32-E72D297353CC}">
              <c16:uniqueId val="{00000000-D2F2-48F9-884F-0C37782F01B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TV Only</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0.78</c:v>
                </c:pt>
              </c:numCache>
            </c:numRef>
          </c:val>
          <c:extLst>
            <c:ext xmlns:c16="http://schemas.microsoft.com/office/drawing/2014/chart" uri="{C3380CC4-5D6E-409C-BE32-E72D297353CC}">
              <c16:uniqueId val="{00000000-5ADB-4D4D-B425-ED251F19F8A1}"/>
            </c:ext>
          </c:extLst>
        </c:ser>
        <c:ser>
          <c:idx val="1"/>
          <c:order val="1"/>
          <c:tx>
            <c:strRef>
              <c:f>Sheet1!$C$1</c:f>
              <c:strCache>
                <c:ptCount val="1"/>
                <c:pt idx="0">
                  <c:v>TV &amp; Streaming </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0.1</c:v>
                </c:pt>
              </c:numCache>
            </c:numRef>
          </c:val>
          <c:extLst>
            <c:ext xmlns:c16="http://schemas.microsoft.com/office/drawing/2014/chart" uri="{C3380CC4-5D6E-409C-BE32-E72D297353CC}">
              <c16:uniqueId val="{00000001-5ADB-4D4D-B425-ED251F19F8A1}"/>
            </c:ext>
          </c:extLst>
        </c:ser>
        <c:ser>
          <c:idx val="2"/>
          <c:order val="2"/>
          <c:tx>
            <c:strRef>
              <c:f>Sheet1!$D$1</c:f>
              <c:strCache>
                <c:ptCount val="1"/>
                <c:pt idx="0">
                  <c:v>Streaming Only</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0.12</c:v>
                </c:pt>
              </c:numCache>
            </c:numRef>
          </c:val>
          <c:extLst>
            <c:ext xmlns:c16="http://schemas.microsoft.com/office/drawing/2014/chart" uri="{C3380CC4-5D6E-409C-BE32-E72D297353CC}">
              <c16:uniqueId val="{00000002-5ADB-4D4D-B425-ED251F19F8A1}"/>
            </c:ext>
          </c:extLst>
        </c:ser>
        <c:dLbls>
          <c:showLegendKey val="0"/>
          <c:showVal val="0"/>
          <c:showCatName val="0"/>
          <c:showSerName val="0"/>
          <c:showPercent val="0"/>
          <c:showBubbleSize val="0"/>
        </c:dLbls>
        <c:gapWidth val="150"/>
        <c:overlap val="100"/>
        <c:axId val="918716848"/>
        <c:axId val="918704368"/>
      </c:barChart>
      <c:catAx>
        <c:axId val="918716848"/>
        <c:scaling>
          <c:orientation val="minMax"/>
        </c:scaling>
        <c:delete val="1"/>
        <c:axPos val="l"/>
        <c:numFmt formatCode="General" sourceLinked="1"/>
        <c:majorTickMark val="none"/>
        <c:minorTickMark val="none"/>
        <c:tickLblPos val="nextTo"/>
        <c:crossAx val="918704368"/>
        <c:crosses val="autoZero"/>
        <c:auto val="1"/>
        <c:lblAlgn val="ctr"/>
        <c:lblOffset val="100"/>
        <c:noMultiLvlLbl val="0"/>
      </c:catAx>
      <c:valAx>
        <c:axId val="918704368"/>
        <c:scaling>
          <c:orientation val="minMax"/>
        </c:scaling>
        <c:delete val="1"/>
        <c:axPos val="b"/>
        <c:numFmt formatCode="0%" sourceLinked="1"/>
        <c:majorTickMark val="none"/>
        <c:minorTickMark val="none"/>
        <c:tickLblPos val="nextTo"/>
        <c:crossAx val="918716848"/>
        <c:crosses val="autoZero"/>
        <c:crossBetween val="between"/>
      </c:valAx>
      <c:spPr>
        <a:noFill/>
        <a:ln>
          <a:noFill/>
        </a:ln>
        <a:effectLst/>
      </c:spPr>
    </c:plotArea>
    <c:legend>
      <c:legendPos val="b"/>
      <c:layout>
        <c:manualLayout>
          <c:xMode val="edge"/>
          <c:yMode val="edge"/>
          <c:x val="4.8305001458335974E-2"/>
          <c:y val="0.70064299752200287"/>
          <c:w val="0.86325401982460614"/>
          <c:h val="0.10333334915706957"/>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133269708601913"/>
          <c:y val="0.15249298457071286"/>
          <c:w val="0.55125235892443736"/>
          <c:h val="0.68426039718485254"/>
        </c:manualLayout>
      </c:layout>
      <c:doughnutChart>
        <c:varyColors val="1"/>
        <c:ser>
          <c:idx val="0"/>
          <c:order val="0"/>
          <c:tx>
            <c:strRef>
              <c:f>Sheet1!$B$1</c:f>
              <c:strCache>
                <c:ptCount val="1"/>
                <c:pt idx="0">
                  <c:v>Share of Reach</c:v>
                </c:pt>
              </c:strCache>
            </c:strRef>
          </c:tx>
          <c:dPt>
            <c:idx val="0"/>
            <c:bubble3D val="0"/>
            <c:spPr>
              <a:solidFill>
                <a:srgbClr val="ED3C8D"/>
              </a:solidFill>
              <a:ln w="19050">
                <a:solidFill>
                  <a:schemeClr val="lt1"/>
                </a:solidFill>
              </a:ln>
              <a:effectLst/>
            </c:spPr>
            <c:extLst>
              <c:ext xmlns:c16="http://schemas.microsoft.com/office/drawing/2014/chart" uri="{C3380CC4-5D6E-409C-BE32-E72D297353CC}">
                <c16:uniqueId val="{00000001-7230-4787-9E43-5EE91E945E00}"/>
              </c:ext>
            </c:extLst>
          </c:dPt>
          <c:dPt>
            <c:idx val="1"/>
            <c:bubble3D val="0"/>
            <c:spPr>
              <a:solidFill>
                <a:srgbClr val="00BFF2"/>
              </a:solidFill>
              <a:ln w="19050">
                <a:solidFill>
                  <a:schemeClr val="lt1"/>
                </a:solidFill>
              </a:ln>
              <a:effectLst/>
            </c:spPr>
            <c:extLst>
              <c:ext xmlns:c16="http://schemas.microsoft.com/office/drawing/2014/chart" uri="{C3380CC4-5D6E-409C-BE32-E72D297353CC}">
                <c16:uniqueId val="{00000003-7230-4787-9E43-5EE91E945E00}"/>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Reached Only 
by Streaming</c:v>
                </c:pt>
                <c:pt idx="1">
                  <c:v>Reached by Streaming and Linear TV</c:v>
                </c:pt>
              </c:strCache>
            </c:strRef>
          </c:cat>
          <c:val>
            <c:numRef>
              <c:f>Sheet1!$B$2:$B$3</c:f>
              <c:numCache>
                <c:formatCode>0%</c:formatCode>
                <c:ptCount val="2"/>
                <c:pt idx="0">
                  <c:v>0.55000000000000004</c:v>
                </c:pt>
                <c:pt idx="1">
                  <c:v>0.45</c:v>
                </c:pt>
              </c:numCache>
            </c:numRef>
          </c:val>
          <c:extLst>
            <c:ext xmlns:c16="http://schemas.microsoft.com/office/drawing/2014/chart" uri="{C3380CC4-5D6E-409C-BE32-E72D297353CC}">
              <c16:uniqueId val="{00000004-7230-4787-9E43-5EE91E945E00}"/>
            </c:ext>
          </c:extLst>
        </c:ser>
        <c:dLbls>
          <c:showLegendKey val="0"/>
          <c:showVal val="0"/>
          <c:showCatName val="0"/>
          <c:showSerName val="0"/>
          <c:showPercent val="0"/>
          <c:showBubbleSize val="0"/>
          <c:showLeaderLines val="1"/>
        </c:dLbls>
        <c:firstSliceAng val="0"/>
        <c:holeSize val="6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0.67187</cdr:x>
      <cdr:y>0.77867</cdr:y>
    </cdr:from>
    <cdr:to>
      <cdr:x>0.98385</cdr:x>
      <cdr:y>0.83738</cdr:y>
    </cdr:to>
    <cdr:sp macro="" textlink="">
      <cdr:nvSpPr>
        <cdr:cNvPr id="2" name="TextBox 1">
          <a:extLst xmlns:a="http://schemas.openxmlformats.org/drawingml/2006/main">
            <a:ext uri="{FF2B5EF4-FFF2-40B4-BE49-F238E27FC236}">
              <a16:creationId xmlns:a16="http://schemas.microsoft.com/office/drawing/2014/main" id="{989415F2-C792-64BE-434B-7DB4F195E83B}"/>
            </a:ext>
          </a:extLst>
        </cdr:cNvPr>
        <cdr:cNvSpPr txBox="1"/>
      </cdr:nvSpPr>
      <cdr:spPr>
        <a:xfrm xmlns:a="http://schemas.openxmlformats.org/drawingml/2006/main">
          <a:off x="5928633" y="3048032"/>
          <a:ext cx="2752927" cy="2298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b="1" dirty="0">
              <a:solidFill>
                <a:srgbClr val="1F1A62"/>
              </a:solidFill>
              <a:latin typeface="Helvetica" panose="020B0403020202020204" pitchFamily="34" charset="0"/>
            </a:rPr>
            <a:t>34%</a:t>
          </a:r>
        </a:p>
      </cdr:txBody>
    </cdr:sp>
  </cdr:relSizeAnchor>
  <cdr:relSizeAnchor xmlns:cdr="http://schemas.openxmlformats.org/drawingml/2006/chartDrawing">
    <cdr:from>
      <cdr:x>0.85487</cdr:x>
      <cdr:y>0.81346</cdr:y>
    </cdr:from>
    <cdr:to>
      <cdr:x>0.97944</cdr:x>
      <cdr:y>0.81346</cdr:y>
    </cdr:to>
    <cdr:cxnSp macro="">
      <cdr:nvCxnSpPr>
        <cdr:cNvPr id="4" name="Straight Arrow Connector 3">
          <a:extLst xmlns:a="http://schemas.openxmlformats.org/drawingml/2006/main">
            <a:ext uri="{FF2B5EF4-FFF2-40B4-BE49-F238E27FC236}">
              <a16:creationId xmlns:a16="http://schemas.microsoft.com/office/drawing/2014/main" id="{96650DE6-7CB7-A040-EA89-7697001C6848}"/>
            </a:ext>
          </a:extLst>
        </cdr:cNvPr>
        <cdr:cNvCxnSpPr/>
      </cdr:nvCxnSpPr>
      <cdr:spPr>
        <a:xfrm xmlns:a="http://schemas.openxmlformats.org/drawingml/2006/main">
          <a:off x="7543425" y="3184220"/>
          <a:ext cx="1099225" cy="0"/>
        </a:xfrm>
        <a:prstGeom xmlns:a="http://schemas.openxmlformats.org/drawingml/2006/main" prst="straightConnector1">
          <a:avLst/>
        </a:prstGeom>
        <a:ln xmlns:a="http://schemas.openxmlformats.org/drawingml/2006/main">
          <a:solidFill>
            <a:srgbClr val="1F1A62"/>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C769033-CC82-0C4F-9180-62F036320BDF}" type="datetimeFigureOut">
              <a:rPr lang="en-US" smtClean="0"/>
              <a:t>6/6/2023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3615BE2-BB6E-D846-B0CB-BE207E4BB8A8}" type="slidenum">
              <a:rPr lang="en-US" smtClean="0"/>
              <a:t>‹#›</a:t>
            </a:fld>
            <a:endParaRPr lang="en-US"/>
          </a:p>
        </p:txBody>
      </p:sp>
    </p:spTree>
    <p:extLst>
      <p:ext uri="{BB962C8B-B14F-4D97-AF65-F5344CB8AC3E}">
        <p14:creationId xmlns:p14="http://schemas.microsoft.com/office/powerpoint/2010/main" val="3273354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4EFE2-3D8F-4FA9-AF11-29E6306303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1903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2353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730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7946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9296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6546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ECAD8B63-C8C7-40AD-826D-2370E81A9CC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3814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Tree>
    <p:extLst>
      <p:ext uri="{BB962C8B-B14F-4D97-AF65-F5344CB8AC3E}">
        <p14:creationId xmlns:p14="http://schemas.microsoft.com/office/powerpoint/2010/main" val="518554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1512" y="567941"/>
            <a:ext cx="7347015" cy="994545"/>
          </a:xfrm>
          <a:prstGeom prst="rect">
            <a:avLst/>
          </a:prstGeom>
        </p:spPr>
        <p:txBody>
          <a:bodyPr/>
          <a:lstStyle>
            <a:lvl1pPr algn="l">
              <a:defRPr spc="-100">
                <a:solidFill>
                  <a:srgbClr val="3775A2"/>
                </a:solidFill>
                <a:latin typeface="Trebuchet MS"/>
                <a:cs typeface="Trebuchet MS"/>
              </a:defRPr>
            </a:lvl1pPr>
          </a:lstStyle>
          <a:p>
            <a:r>
              <a:rPr lang="en-US"/>
              <a:t>Sample Page Layout</a:t>
            </a:r>
          </a:p>
        </p:txBody>
      </p:sp>
      <p:sp>
        <p:nvSpPr>
          <p:cNvPr id="3" name="Subtitle 2"/>
          <p:cNvSpPr>
            <a:spLocks noGrp="1"/>
          </p:cNvSpPr>
          <p:nvPr>
            <p:ph type="subTitle" idx="1" hasCustomPrompt="1"/>
          </p:nvPr>
        </p:nvSpPr>
        <p:spPr>
          <a:xfrm>
            <a:off x="822037" y="368685"/>
            <a:ext cx="7880671" cy="339437"/>
          </a:xfrm>
          <a:prstGeom prst="rect">
            <a:avLst/>
          </a:prstGeom>
        </p:spPr>
        <p:txBody>
          <a:bodyPr/>
          <a:lstStyle>
            <a:lvl1pPr marL="0" indent="0" algn="l">
              <a:buNone/>
              <a:defRPr sz="1800">
                <a:solidFill>
                  <a:srgbClr val="00AF78"/>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Sample Pre-Head</a:t>
            </a:r>
          </a:p>
        </p:txBody>
      </p:sp>
      <p:sp>
        <p:nvSpPr>
          <p:cNvPr id="5" name="Footer Placeholder 4"/>
          <p:cNvSpPr>
            <a:spLocks noGrp="1"/>
          </p:cNvSpPr>
          <p:nvPr>
            <p:ph type="ftr" sz="quarter" idx="11"/>
          </p:nvPr>
        </p:nvSpPr>
        <p:spPr>
          <a:xfrm>
            <a:off x="638752" y="6410230"/>
            <a:ext cx="9285208" cy="365125"/>
          </a:xfrm>
          <a:prstGeom prst="rect">
            <a:avLst/>
          </a:prstGeom>
        </p:spPr>
        <p:txBody>
          <a:bodyPr/>
          <a:lstStyle>
            <a:lvl1pPr>
              <a:defRPr sz="900">
                <a:solidFill>
                  <a:schemeClr val="bg1"/>
                </a:solidFill>
                <a:latin typeface="Trebuchet MS"/>
                <a:cs typeface="Trebuchet MS"/>
              </a:defRPr>
            </a:lvl1pPr>
          </a:lstStyle>
          <a:p>
            <a:pPr defTabSz="914400"/>
            <a:endParaRPr lang="en-US">
              <a:solidFill>
                <a:prstClr val="white"/>
              </a:solidFill>
            </a:endParaRPr>
          </a:p>
        </p:txBody>
      </p:sp>
      <p:sp>
        <p:nvSpPr>
          <p:cNvPr id="9" name="Text Placeholder 8"/>
          <p:cNvSpPr>
            <a:spLocks noGrp="1"/>
          </p:cNvSpPr>
          <p:nvPr>
            <p:ph type="body" sz="quarter" idx="13" hasCustomPrompt="1"/>
          </p:nvPr>
        </p:nvSpPr>
        <p:spPr>
          <a:xfrm>
            <a:off x="802218" y="1809173"/>
            <a:ext cx="6289256" cy="2624283"/>
          </a:xfrm>
          <a:prstGeom prst="rect">
            <a:avLst/>
          </a:prstGeom>
        </p:spPr>
        <p:txBody>
          <a:bodyPr vert="horz"/>
          <a:lstStyle>
            <a:lvl1pPr marL="0" indent="0">
              <a:buFontTx/>
              <a:buNone/>
              <a:defRPr sz="2200">
                <a:latin typeface="Trebuchet MS"/>
                <a:cs typeface="Trebuchet MS"/>
              </a:defRPr>
            </a:lvl1pPr>
          </a:lstStyle>
          <a:p>
            <a:pPr lvl="0"/>
            <a:r>
              <a:rPr lang="en-US"/>
              <a:t>In 2014, the VAB released a study called “What’s Driving Digital?” which looked at the impact of monthly TV spend on the website traffic of 75 “pure-play” Internet brands such as Priceline, </a:t>
            </a:r>
            <a:r>
              <a:rPr lang="en-US" err="1"/>
              <a:t>E*Trade</a:t>
            </a:r>
            <a:r>
              <a:rPr lang="en-US"/>
              <a:t> and </a:t>
            </a:r>
            <a:r>
              <a:rPr lang="en-US" err="1"/>
              <a:t>Match.com</a:t>
            </a:r>
            <a:r>
              <a:rPr lang="en-US"/>
              <a:t> to name just a few.</a:t>
            </a:r>
          </a:p>
          <a:p>
            <a:pPr lvl="0"/>
            <a:r>
              <a:rPr lang="en-US"/>
              <a:t> </a:t>
            </a:r>
          </a:p>
        </p:txBody>
      </p:sp>
      <p:sp>
        <p:nvSpPr>
          <p:cNvPr id="10" name="Text Placeholder 8"/>
          <p:cNvSpPr>
            <a:spLocks noGrp="1"/>
          </p:cNvSpPr>
          <p:nvPr>
            <p:ph type="body" sz="quarter" idx="14" hasCustomPrompt="1"/>
          </p:nvPr>
        </p:nvSpPr>
        <p:spPr>
          <a:xfrm>
            <a:off x="822036" y="4640119"/>
            <a:ext cx="6289256" cy="1363519"/>
          </a:xfrm>
          <a:prstGeom prst="rect">
            <a:avLst/>
          </a:prstGeom>
        </p:spPr>
        <p:txBody>
          <a:bodyPr vert="horz"/>
          <a:lstStyle>
            <a:lvl1pPr marL="0" indent="0">
              <a:buFontTx/>
              <a:buNone/>
              <a:defRPr sz="1800">
                <a:latin typeface="Trebuchet MS"/>
                <a:cs typeface="Trebuchet MS"/>
              </a:defRPr>
            </a:lvl1pPr>
          </a:lstStyle>
          <a:p>
            <a:pPr lvl="0"/>
            <a:r>
              <a:rPr lang="en-US"/>
              <a:t>• </a:t>
            </a:r>
            <a:r>
              <a:rPr lang="en-US" err="1"/>
              <a:t>Lorem</a:t>
            </a:r>
            <a:r>
              <a:rPr lang="en-US"/>
              <a:t> </a:t>
            </a:r>
            <a:r>
              <a:rPr lang="en-US" err="1"/>
              <a:t>ipsum</a:t>
            </a:r>
            <a:r>
              <a:rPr lang="en-US"/>
              <a:t> dolor sit </a:t>
            </a:r>
            <a:r>
              <a:rPr lang="en-US" err="1"/>
              <a:t>amet</a:t>
            </a:r>
            <a:r>
              <a:rPr lang="en-US"/>
              <a:t>, </a:t>
            </a:r>
            <a:r>
              <a:rPr lang="en-US" err="1"/>
              <a:t>consectetur</a:t>
            </a:r>
            <a:r>
              <a:rPr lang="en-US"/>
              <a:t> </a:t>
            </a:r>
          </a:p>
          <a:p>
            <a:pPr lvl="0"/>
            <a:r>
              <a:rPr lang="en-US"/>
              <a:t>• </a:t>
            </a:r>
            <a:r>
              <a:rPr lang="en-US" err="1"/>
              <a:t>Duis</a:t>
            </a:r>
            <a:r>
              <a:rPr lang="en-US"/>
              <a:t> </a:t>
            </a:r>
            <a:r>
              <a:rPr lang="en-US" err="1"/>
              <a:t>aute</a:t>
            </a:r>
            <a:r>
              <a:rPr lang="en-US"/>
              <a:t> </a:t>
            </a:r>
            <a:r>
              <a:rPr lang="en-US" err="1"/>
              <a:t>irure</a:t>
            </a:r>
            <a:r>
              <a:rPr lang="en-US"/>
              <a:t> dolor in </a:t>
            </a:r>
            <a:r>
              <a:rPr lang="en-US" err="1"/>
              <a:t>reprehenderit</a:t>
            </a:r>
            <a:endParaRPr lang="en-US"/>
          </a:p>
          <a:p>
            <a:pPr lvl="0"/>
            <a:r>
              <a:rPr lang="en-US"/>
              <a:t>• </a:t>
            </a:r>
            <a:r>
              <a:rPr lang="en-US" err="1"/>
              <a:t>Excepteur</a:t>
            </a:r>
            <a:r>
              <a:rPr lang="en-US"/>
              <a:t> </a:t>
            </a:r>
            <a:r>
              <a:rPr lang="en-US" err="1"/>
              <a:t>sint</a:t>
            </a:r>
            <a:r>
              <a:rPr lang="en-US"/>
              <a:t> </a:t>
            </a:r>
            <a:r>
              <a:rPr lang="en-US" err="1"/>
              <a:t>occaecat</a:t>
            </a:r>
            <a:r>
              <a:rPr lang="en-US"/>
              <a:t> </a:t>
            </a:r>
            <a:r>
              <a:rPr lang="en-US" err="1"/>
              <a:t>cupidata</a:t>
            </a:r>
            <a:endParaRPr lang="en-US"/>
          </a:p>
        </p:txBody>
      </p:sp>
      <p:sp>
        <p:nvSpPr>
          <p:cNvPr id="8" name="Slide Number Placeholder 5">
            <a:extLst>
              <a:ext uri="{FF2B5EF4-FFF2-40B4-BE49-F238E27FC236}">
                <a16:creationId xmlns:a16="http://schemas.microsoft.com/office/drawing/2014/main" id="{4A4B1CEF-CD72-4131-87CE-CB361728ACAD}"/>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142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3-Col with Picture">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C1714BA-599F-43A0-A8D2-5422D64272E6}"/>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367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1" y="6356351"/>
            <a:ext cx="2844800" cy="365125"/>
          </a:xfrm>
          <a:prstGeom prst="rect">
            <a:avLst/>
          </a:prstGeom>
        </p:spPr>
        <p:txBody>
          <a:bodyPr/>
          <a:lstStyle/>
          <a:p>
            <a:pPr defTabSz="914400"/>
            <a:fld id="{43108744-0294-425C-AA76-6D3A486FCFFB}" type="datetime1">
              <a:rPr lang="en-US" smtClean="0">
                <a:solidFill>
                  <a:prstClr val="black"/>
                </a:solidFill>
              </a:rPr>
              <a:t>6/6/2023</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914400"/>
            <a:endParaRPr lang="en-US">
              <a:solidFill>
                <a:prstClr val="black"/>
              </a:solidFill>
            </a:endParaRPr>
          </a:p>
        </p:txBody>
      </p:sp>
      <p:sp>
        <p:nvSpPr>
          <p:cNvPr id="7" name="Slide Number Placeholder 5">
            <a:extLst>
              <a:ext uri="{FF2B5EF4-FFF2-40B4-BE49-F238E27FC236}">
                <a16:creationId xmlns:a16="http://schemas.microsoft.com/office/drawing/2014/main" id="{FF5CB122-3EFA-4C50-9CBB-573C569EC29A}"/>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01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1512" y="567941"/>
            <a:ext cx="7347015" cy="994545"/>
          </a:xfrm>
          <a:prstGeom prst="rect">
            <a:avLst/>
          </a:prstGeom>
        </p:spPr>
        <p:txBody>
          <a:bodyPr/>
          <a:lstStyle>
            <a:lvl1pPr algn="l">
              <a:defRPr spc="-100">
                <a:solidFill>
                  <a:srgbClr val="3775A2"/>
                </a:solidFill>
                <a:latin typeface="Trebuchet MS"/>
                <a:cs typeface="Trebuchet MS"/>
              </a:defRPr>
            </a:lvl1pPr>
          </a:lstStyle>
          <a:p>
            <a:r>
              <a:rPr lang="en-US"/>
              <a:t>Sample Page Layout</a:t>
            </a:r>
          </a:p>
        </p:txBody>
      </p:sp>
      <p:sp>
        <p:nvSpPr>
          <p:cNvPr id="3" name="Subtitle 2"/>
          <p:cNvSpPr>
            <a:spLocks noGrp="1"/>
          </p:cNvSpPr>
          <p:nvPr>
            <p:ph type="subTitle" idx="1" hasCustomPrompt="1"/>
          </p:nvPr>
        </p:nvSpPr>
        <p:spPr>
          <a:xfrm>
            <a:off x="822037" y="368685"/>
            <a:ext cx="7880671" cy="339437"/>
          </a:xfrm>
          <a:prstGeom prst="rect">
            <a:avLst/>
          </a:prstGeom>
        </p:spPr>
        <p:txBody>
          <a:bodyPr/>
          <a:lstStyle>
            <a:lvl1pPr marL="0" indent="0" algn="l">
              <a:buNone/>
              <a:defRPr sz="1800">
                <a:solidFill>
                  <a:srgbClr val="00AF78"/>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Sample Pre-Head</a:t>
            </a:r>
          </a:p>
        </p:txBody>
      </p:sp>
      <p:sp>
        <p:nvSpPr>
          <p:cNvPr id="5" name="Footer Placeholder 4"/>
          <p:cNvSpPr>
            <a:spLocks noGrp="1"/>
          </p:cNvSpPr>
          <p:nvPr>
            <p:ph type="ftr" sz="quarter" idx="11"/>
          </p:nvPr>
        </p:nvSpPr>
        <p:spPr>
          <a:xfrm>
            <a:off x="638752" y="6410230"/>
            <a:ext cx="9285208" cy="365125"/>
          </a:xfrm>
          <a:prstGeom prst="rect">
            <a:avLst/>
          </a:prstGeom>
        </p:spPr>
        <p:txBody>
          <a:bodyPr/>
          <a:lstStyle>
            <a:lvl1pPr>
              <a:defRPr sz="900">
                <a:solidFill>
                  <a:schemeClr val="bg1"/>
                </a:solidFill>
                <a:latin typeface="Trebuchet MS"/>
                <a:cs typeface="Trebuchet MS"/>
              </a:defRPr>
            </a:lvl1pPr>
          </a:lstStyle>
          <a:p>
            <a:endParaRPr lang="en-US"/>
          </a:p>
        </p:txBody>
      </p:sp>
      <p:sp>
        <p:nvSpPr>
          <p:cNvPr id="9" name="Text Placeholder 8"/>
          <p:cNvSpPr>
            <a:spLocks noGrp="1"/>
          </p:cNvSpPr>
          <p:nvPr>
            <p:ph type="body" sz="quarter" idx="13" hasCustomPrompt="1"/>
          </p:nvPr>
        </p:nvSpPr>
        <p:spPr>
          <a:xfrm>
            <a:off x="802218" y="1809173"/>
            <a:ext cx="6289256" cy="2624283"/>
          </a:xfrm>
          <a:prstGeom prst="rect">
            <a:avLst/>
          </a:prstGeom>
        </p:spPr>
        <p:txBody>
          <a:bodyPr vert="horz"/>
          <a:lstStyle>
            <a:lvl1pPr marL="0" indent="0">
              <a:buFontTx/>
              <a:buNone/>
              <a:defRPr sz="2200">
                <a:latin typeface="Trebuchet MS"/>
                <a:cs typeface="Trebuchet MS"/>
              </a:defRPr>
            </a:lvl1pPr>
          </a:lstStyle>
          <a:p>
            <a:pPr lvl="0"/>
            <a:r>
              <a:rPr lang="en-US"/>
              <a:t>In 2014, the VAB released a study called “What’s Driving Digital?” which looked at the impact of monthly TV spend on the website traffic of 75 “pure-play” Internet brands such as Priceline, </a:t>
            </a:r>
            <a:r>
              <a:rPr lang="en-US" err="1"/>
              <a:t>E*Trade</a:t>
            </a:r>
            <a:r>
              <a:rPr lang="en-US"/>
              <a:t> and </a:t>
            </a:r>
            <a:r>
              <a:rPr lang="en-US" err="1"/>
              <a:t>Match.com</a:t>
            </a:r>
            <a:r>
              <a:rPr lang="en-US"/>
              <a:t> to name just a few.</a:t>
            </a:r>
          </a:p>
          <a:p>
            <a:pPr lvl="0"/>
            <a:r>
              <a:rPr lang="en-US"/>
              <a:t> </a:t>
            </a:r>
          </a:p>
        </p:txBody>
      </p:sp>
      <p:sp>
        <p:nvSpPr>
          <p:cNvPr id="10" name="Text Placeholder 8"/>
          <p:cNvSpPr>
            <a:spLocks noGrp="1"/>
          </p:cNvSpPr>
          <p:nvPr>
            <p:ph type="body" sz="quarter" idx="14" hasCustomPrompt="1"/>
          </p:nvPr>
        </p:nvSpPr>
        <p:spPr>
          <a:xfrm>
            <a:off x="822036" y="4640119"/>
            <a:ext cx="6289256" cy="1363519"/>
          </a:xfrm>
          <a:prstGeom prst="rect">
            <a:avLst/>
          </a:prstGeom>
        </p:spPr>
        <p:txBody>
          <a:bodyPr vert="horz"/>
          <a:lstStyle>
            <a:lvl1pPr marL="0" indent="0">
              <a:buFontTx/>
              <a:buNone/>
              <a:defRPr sz="1800">
                <a:latin typeface="Trebuchet MS"/>
                <a:cs typeface="Trebuchet MS"/>
              </a:defRPr>
            </a:lvl1pPr>
          </a:lstStyle>
          <a:p>
            <a:pPr lvl="0"/>
            <a:r>
              <a:rPr lang="en-US"/>
              <a:t>• </a:t>
            </a:r>
            <a:r>
              <a:rPr lang="en-US" err="1"/>
              <a:t>Lorem</a:t>
            </a:r>
            <a:r>
              <a:rPr lang="en-US"/>
              <a:t> </a:t>
            </a:r>
            <a:r>
              <a:rPr lang="en-US" err="1"/>
              <a:t>ipsum</a:t>
            </a:r>
            <a:r>
              <a:rPr lang="en-US"/>
              <a:t> dolor sit </a:t>
            </a:r>
            <a:r>
              <a:rPr lang="en-US" err="1"/>
              <a:t>amet</a:t>
            </a:r>
            <a:r>
              <a:rPr lang="en-US"/>
              <a:t>, </a:t>
            </a:r>
            <a:r>
              <a:rPr lang="en-US" err="1"/>
              <a:t>consectetur</a:t>
            </a:r>
            <a:r>
              <a:rPr lang="en-US"/>
              <a:t> </a:t>
            </a:r>
          </a:p>
          <a:p>
            <a:pPr lvl="0"/>
            <a:r>
              <a:rPr lang="en-US"/>
              <a:t>• </a:t>
            </a:r>
            <a:r>
              <a:rPr lang="en-US" err="1"/>
              <a:t>Duis</a:t>
            </a:r>
            <a:r>
              <a:rPr lang="en-US"/>
              <a:t> </a:t>
            </a:r>
            <a:r>
              <a:rPr lang="en-US" err="1"/>
              <a:t>aute</a:t>
            </a:r>
            <a:r>
              <a:rPr lang="en-US"/>
              <a:t> </a:t>
            </a:r>
            <a:r>
              <a:rPr lang="en-US" err="1"/>
              <a:t>irure</a:t>
            </a:r>
            <a:r>
              <a:rPr lang="en-US"/>
              <a:t> dolor in </a:t>
            </a:r>
            <a:r>
              <a:rPr lang="en-US" err="1"/>
              <a:t>reprehenderit</a:t>
            </a:r>
            <a:endParaRPr lang="en-US"/>
          </a:p>
          <a:p>
            <a:pPr lvl="0"/>
            <a:r>
              <a:rPr lang="en-US"/>
              <a:t>• </a:t>
            </a:r>
            <a:r>
              <a:rPr lang="en-US" err="1"/>
              <a:t>Excepteur</a:t>
            </a:r>
            <a:r>
              <a:rPr lang="en-US"/>
              <a:t> </a:t>
            </a:r>
            <a:r>
              <a:rPr lang="en-US" err="1"/>
              <a:t>sint</a:t>
            </a:r>
            <a:r>
              <a:rPr lang="en-US"/>
              <a:t> </a:t>
            </a:r>
            <a:r>
              <a:rPr lang="en-US" err="1"/>
              <a:t>occaecat</a:t>
            </a:r>
            <a:r>
              <a:rPr lang="en-US"/>
              <a:t> </a:t>
            </a:r>
            <a:r>
              <a:rPr lang="en-US" err="1"/>
              <a:t>cupidata</a:t>
            </a:r>
            <a:endParaRPr lang="en-US"/>
          </a:p>
        </p:txBody>
      </p:sp>
      <p:sp>
        <p:nvSpPr>
          <p:cNvPr id="8" name="Slide Number Placeholder 5">
            <a:extLst>
              <a:ext uri="{FF2B5EF4-FFF2-40B4-BE49-F238E27FC236}">
                <a16:creationId xmlns:a16="http://schemas.microsoft.com/office/drawing/2014/main" id="{4A4B1CEF-CD72-4131-87CE-CB361728ACAD}"/>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3774235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6998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3-Col with Picture">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C1714BA-599F-43A0-A8D2-5422D64272E6}"/>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2244623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1" y="6356351"/>
            <a:ext cx="2844800" cy="365125"/>
          </a:xfrm>
          <a:prstGeom prst="rect">
            <a:avLst/>
          </a:prstGeom>
        </p:spPr>
        <p:txBody>
          <a:bodyPr/>
          <a:lstStyle/>
          <a:p>
            <a:fld id="{9886D020-9E2A-4967-849E-505AD280B565}" type="datetime1">
              <a:rPr lang="en-US" smtClean="0">
                <a:solidFill>
                  <a:prstClr val="black"/>
                </a:solidFill>
              </a:rPr>
              <a:t>6/6/2023</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5">
            <a:extLst>
              <a:ext uri="{FF2B5EF4-FFF2-40B4-BE49-F238E27FC236}">
                <a16:creationId xmlns:a16="http://schemas.microsoft.com/office/drawing/2014/main" id="{FF5CB122-3EFA-4C50-9CBB-573C569EC29A}"/>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1755735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529323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Tree>
    <p:extLst>
      <p:ext uri="{BB962C8B-B14F-4D97-AF65-F5344CB8AC3E}">
        <p14:creationId xmlns:p14="http://schemas.microsoft.com/office/powerpoint/2010/main" val="2584235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0C5B514B-DA56-42A1-8710-41ED4FABE842}" type="datetime1">
              <a:rPr lang="en-US" smtClean="0"/>
              <a:t>6/6/2023</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577269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1076232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F527261-22C8-452C-AEE8-C50F669C15AE}" type="datetime1">
              <a:rPr lang="en-US" smtClean="0"/>
              <a:t>6/6/2023</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286756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832C527E-4173-4FAC-8A7F-42C6E68FD0A9}" type="datetime1">
              <a:rPr lang="en-US" smtClean="0"/>
              <a:t>6/6/2023</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032230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D6C292AF-5184-426E-82C8-799E42B843F1}" type="datetime1">
              <a:rPr lang="en-US" smtClean="0"/>
              <a:t>6/6/2023</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179301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EBC0C8CD-DFCD-49AC-9A63-541DF66F2CC6}" type="datetime1">
              <a:rPr lang="en-US" smtClean="0"/>
              <a:t>6/6/2023</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3913494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A32EDF6-B0AC-435B-A222-8D5942E2E43F}" type="datetime1">
              <a:rPr lang="en-US" smtClean="0"/>
              <a:t>6/6/2023</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4923758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22822AB3-F6D7-4545-82AA-56A1B85B6803}" type="datetime1">
              <a:rPr lang="en-US" smtClean="0"/>
              <a:t>6/6/2023</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2205362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36FE930D-6837-45FC-8C9B-7435FBDB3C4D}" type="datetime1">
              <a:rPr lang="en-US" smtClean="0"/>
              <a:t>6/6/2023</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118752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E998A49B-E2D0-4C81-A500-CCE670D932C7}" type="datetime1">
              <a:rPr lang="en-US" smtClean="0"/>
              <a:t>6/6/2023</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054360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F6D50880-88B5-4AE8-BC55-52D35CEF6F40}" type="datetime1">
              <a:rPr lang="en-US" smtClean="0"/>
              <a:t>6/6/2023</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9295645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C3E9E94E-CDA9-495B-9F9E-7F23CC901E50}" type="datetime1">
              <a:rPr lang="en-US" smtClean="0"/>
              <a:t>6/6/2023</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769869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FEA5EC-AF0C-494D-AE60-629E819860F2}"/>
              </a:ext>
            </a:extLst>
          </p:cNvPr>
          <p:cNvSpPr>
            <a:spLocks noGrp="1"/>
          </p:cNvSpPr>
          <p:nvPr>
            <p:ph type="dt" sz="half" idx="10"/>
          </p:nvPr>
        </p:nvSpPr>
        <p:spPr/>
        <p:txBody>
          <a:bodyPr/>
          <a:lstStyle/>
          <a:p>
            <a:fld id="{057451A4-BDE8-4453-B5DD-B1BC25EF3885}" type="datetime1">
              <a:rPr lang="en-US" smtClean="0"/>
              <a:t>6/6/2023</a:t>
            </a:fld>
            <a:endParaRPr lang="en-US"/>
          </a:p>
        </p:txBody>
      </p:sp>
      <p:sp>
        <p:nvSpPr>
          <p:cNvPr id="3" name="Footer Placeholder 2">
            <a:extLst>
              <a:ext uri="{FF2B5EF4-FFF2-40B4-BE49-F238E27FC236}">
                <a16:creationId xmlns:a16="http://schemas.microsoft.com/office/drawing/2014/main" id="{E566BDBD-DB55-CD48-A260-77AF4981A3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6D73C-B8F4-FA40-B1C2-BCC55C1885F7}"/>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27647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spTree>
    <p:extLst>
      <p:ext uri="{BB962C8B-B14F-4D97-AF65-F5344CB8AC3E}">
        <p14:creationId xmlns:p14="http://schemas.microsoft.com/office/powerpoint/2010/main" val="39102229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50C3853C-0ABA-4CA4-8950-F4B459562918}" type="datetimeFigureOut">
              <a:rPr lang="en-US" smtClean="0"/>
              <a:t>6/6/2023</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7759627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0C3853C-0ABA-4CA4-8950-F4B459562918}" type="datetimeFigureOut">
              <a:rPr lang="en-US" smtClean="0"/>
              <a:t>6/6/2023</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4376584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50C3853C-0ABA-4CA4-8950-F4B459562918}" type="datetimeFigureOut">
              <a:rPr lang="en-US" smtClean="0"/>
              <a:t>6/6/2023</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6441411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50C3853C-0ABA-4CA4-8950-F4B459562918}" type="datetimeFigureOut">
              <a:rPr lang="en-US" smtClean="0"/>
              <a:t>6/6/2023</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3416625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50C3853C-0ABA-4CA4-8950-F4B459562918}" type="datetimeFigureOut">
              <a:rPr lang="en-US" smtClean="0"/>
              <a:t>6/6/2023</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6629833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0C3853C-0ABA-4CA4-8950-F4B459562918}" type="datetimeFigureOut">
              <a:rPr lang="en-US" smtClean="0"/>
              <a:t>6/6/2023</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6338857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6/6/2023</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7504128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50C3853C-0ABA-4CA4-8950-F4B459562918}" type="datetimeFigureOut">
              <a:rPr lang="en-US" smtClean="0"/>
              <a:t>6/6/2023</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2336724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50C3853C-0ABA-4CA4-8950-F4B459562918}" type="datetimeFigureOut">
              <a:rPr lang="en-US" smtClean="0"/>
              <a:t>6/6/2023</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021566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1512" y="567941"/>
            <a:ext cx="7347015" cy="994545"/>
          </a:xfrm>
          <a:prstGeom prst="rect">
            <a:avLst/>
          </a:prstGeom>
        </p:spPr>
        <p:txBody>
          <a:bodyPr/>
          <a:lstStyle>
            <a:lvl1pPr algn="l">
              <a:defRPr spc="-100">
                <a:solidFill>
                  <a:srgbClr val="3775A2"/>
                </a:solidFill>
                <a:latin typeface="Trebuchet MS"/>
                <a:cs typeface="Trebuchet MS"/>
              </a:defRPr>
            </a:lvl1pPr>
          </a:lstStyle>
          <a:p>
            <a:r>
              <a:rPr lang="en-US"/>
              <a:t>Sample Page Layout</a:t>
            </a:r>
          </a:p>
        </p:txBody>
      </p:sp>
      <p:sp>
        <p:nvSpPr>
          <p:cNvPr id="3" name="Subtitle 2"/>
          <p:cNvSpPr>
            <a:spLocks noGrp="1"/>
          </p:cNvSpPr>
          <p:nvPr>
            <p:ph type="subTitle" idx="1" hasCustomPrompt="1"/>
          </p:nvPr>
        </p:nvSpPr>
        <p:spPr>
          <a:xfrm>
            <a:off x="822037" y="368685"/>
            <a:ext cx="7880671" cy="339437"/>
          </a:xfrm>
          <a:prstGeom prst="rect">
            <a:avLst/>
          </a:prstGeom>
        </p:spPr>
        <p:txBody>
          <a:bodyPr/>
          <a:lstStyle>
            <a:lvl1pPr marL="0" indent="0" algn="l">
              <a:buNone/>
              <a:defRPr sz="1800">
                <a:solidFill>
                  <a:srgbClr val="00AF78"/>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Sample Pre-Head</a:t>
            </a:r>
          </a:p>
        </p:txBody>
      </p:sp>
      <p:sp>
        <p:nvSpPr>
          <p:cNvPr id="5" name="Footer Placeholder 4"/>
          <p:cNvSpPr>
            <a:spLocks noGrp="1"/>
          </p:cNvSpPr>
          <p:nvPr>
            <p:ph type="ftr" sz="quarter" idx="11"/>
          </p:nvPr>
        </p:nvSpPr>
        <p:spPr>
          <a:xfrm>
            <a:off x="638752" y="6410230"/>
            <a:ext cx="9285208" cy="365125"/>
          </a:xfrm>
          <a:prstGeom prst="rect">
            <a:avLst/>
          </a:prstGeom>
        </p:spPr>
        <p:txBody>
          <a:bodyPr/>
          <a:lstStyle>
            <a:lvl1pPr>
              <a:defRPr sz="900">
                <a:solidFill>
                  <a:schemeClr val="bg1"/>
                </a:solidFill>
                <a:latin typeface="Trebuchet MS"/>
                <a:cs typeface="Trebuchet MS"/>
              </a:defRPr>
            </a:lvl1pPr>
          </a:lstStyle>
          <a:p>
            <a:endParaRPr lang="en-US"/>
          </a:p>
        </p:txBody>
      </p:sp>
      <p:sp>
        <p:nvSpPr>
          <p:cNvPr id="9" name="Text Placeholder 8"/>
          <p:cNvSpPr>
            <a:spLocks noGrp="1"/>
          </p:cNvSpPr>
          <p:nvPr>
            <p:ph type="body" sz="quarter" idx="13" hasCustomPrompt="1"/>
          </p:nvPr>
        </p:nvSpPr>
        <p:spPr>
          <a:xfrm>
            <a:off x="802218" y="1809173"/>
            <a:ext cx="6289256" cy="2624283"/>
          </a:xfrm>
          <a:prstGeom prst="rect">
            <a:avLst/>
          </a:prstGeom>
        </p:spPr>
        <p:txBody>
          <a:bodyPr vert="horz"/>
          <a:lstStyle>
            <a:lvl1pPr marL="0" indent="0">
              <a:buFontTx/>
              <a:buNone/>
              <a:defRPr sz="2200">
                <a:latin typeface="Trebuchet MS"/>
                <a:cs typeface="Trebuchet MS"/>
              </a:defRPr>
            </a:lvl1pPr>
          </a:lstStyle>
          <a:p>
            <a:pPr lvl="0"/>
            <a:r>
              <a:rPr lang="en-US"/>
              <a:t>In 2014, the VAB released a study called “What’s Driving Digital?” which looked at the impact of monthly TV spend on the website traffic of 75 “pure-play” Internet brands such as Priceline, </a:t>
            </a:r>
            <a:r>
              <a:rPr lang="en-US" err="1"/>
              <a:t>E*Trade</a:t>
            </a:r>
            <a:r>
              <a:rPr lang="en-US"/>
              <a:t> and </a:t>
            </a:r>
            <a:r>
              <a:rPr lang="en-US" err="1"/>
              <a:t>Match.com</a:t>
            </a:r>
            <a:r>
              <a:rPr lang="en-US"/>
              <a:t> to name just a few.</a:t>
            </a:r>
          </a:p>
          <a:p>
            <a:pPr lvl="0"/>
            <a:r>
              <a:rPr lang="en-US"/>
              <a:t> </a:t>
            </a:r>
          </a:p>
        </p:txBody>
      </p:sp>
      <p:sp>
        <p:nvSpPr>
          <p:cNvPr id="10" name="Text Placeholder 8"/>
          <p:cNvSpPr>
            <a:spLocks noGrp="1"/>
          </p:cNvSpPr>
          <p:nvPr>
            <p:ph type="body" sz="quarter" idx="14" hasCustomPrompt="1"/>
          </p:nvPr>
        </p:nvSpPr>
        <p:spPr>
          <a:xfrm>
            <a:off x="822036" y="4640119"/>
            <a:ext cx="6289256" cy="1363519"/>
          </a:xfrm>
          <a:prstGeom prst="rect">
            <a:avLst/>
          </a:prstGeom>
        </p:spPr>
        <p:txBody>
          <a:bodyPr vert="horz"/>
          <a:lstStyle>
            <a:lvl1pPr marL="0" indent="0">
              <a:buFontTx/>
              <a:buNone/>
              <a:defRPr sz="1800">
                <a:latin typeface="Trebuchet MS"/>
                <a:cs typeface="Trebuchet MS"/>
              </a:defRPr>
            </a:lvl1pPr>
          </a:lstStyle>
          <a:p>
            <a:pPr lvl="0"/>
            <a:r>
              <a:rPr lang="en-US"/>
              <a:t>• </a:t>
            </a:r>
            <a:r>
              <a:rPr lang="en-US" err="1"/>
              <a:t>Lorem</a:t>
            </a:r>
            <a:r>
              <a:rPr lang="en-US"/>
              <a:t> </a:t>
            </a:r>
            <a:r>
              <a:rPr lang="en-US" err="1"/>
              <a:t>ipsum</a:t>
            </a:r>
            <a:r>
              <a:rPr lang="en-US"/>
              <a:t> dolor sit </a:t>
            </a:r>
            <a:r>
              <a:rPr lang="en-US" err="1"/>
              <a:t>amet</a:t>
            </a:r>
            <a:r>
              <a:rPr lang="en-US"/>
              <a:t>, </a:t>
            </a:r>
            <a:r>
              <a:rPr lang="en-US" err="1"/>
              <a:t>consectetur</a:t>
            </a:r>
            <a:r>
              <a:rPr lang="en-US"/>
              <a:t> </a:t>
            </a:r>
          </a:p>
          <a:p>
            <a:pPr lvl="0"/>
            <a:r>
              <a:rPr lang="en-US"/>
              <a:t>• </a:t>
            </a:r>
            <a:r>
              <a:rPr lang="en-US" err="1"/>
              <a:t>Duis</a:t>
            </a:r>
            <a:r>
              <a:rPr lang="en-US"/>
              <a:t> </a:t>
            </a:r>
            <a:r>
              <a:rPr lang="en-US" err="1"/>
              <a:t>aute</a:t>
            </a:r>
            <a:r>
              <a:rPr lang="en-US"/>
              <a:t> </a:t>
            </a:r>
            <a:r>
              <a:rPr lang="en-US" err="1"/>
              <a:t>irure</a:t>
            </a:r>
            <a:r>
              <a:rPr lang="en-US"/>
              <a:t> dolor in </a:t>
            </a:r>
            <a:r>
              <a:rPr lang="en-US" err="1"/>
              <a:t>reprehenderit</a:t>
            </a:r>
            <a:endParaRPr lang="en-US"/>
          </a:p>
          <a:p>
            <a:pPr lvl="0"/>
            <a:r>
              <a:rPr lang="en-US"/>
              <a:t>• </a:t>
            </a:r>
            <a:r>
              <a:rPr lang="en-US" err="1"/>
              <a:t>Excepteur</a:t>
            </a:r>
            <a:r>
              <a:rPr lang="en-US"/>
              <a:t> </a:t>
            </a:r>
            <a:r>
              <a:rPr lang="en-US" err="1"/>
              <a:t>sint</a:t>
            </a:r>
            <a:r>
              <a:rPr lang="en-US"/>
              <a:t> </a:t>
            </a:r>
            <a:r>
              <a:rPr lang="en-US" err="1"/>
              <a:t>occaecat</a:t>
            </a:r>
            <a:r>
              <a:rPr lang="en-US"/>
              <a:t> </a:t>
            </a:r>
            <a:r>
              <a:rPr lang="en-US" err="1"/>
              <a:t>cupidata</a:t>
            </a:r>
            <a:endParaRPr lang="en-US"/>
          </a:p>
        </p:txBody>
      </p:sp>
      <p:sp>
        <p:nvSpPr>
          <p:cNvPr id="8" name="Slide Number Placeholder 5">
            <a:extLst>
              <a:ext uri="{FF2B5EF4-FFF2-40B4-BE49-F238E27FC236}">
                <a16:creationId xmlns:a16="http://schemas.microsoft.com/office/drawing/2014/main" id="{4A4B1CEF-CD72-4131-87CE-CB361728ACAD}"/>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13725811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50C3853C-0ABA-4CA4-8950-F4B459562918}" type="datetimeFigureOut">
              <a:rPr lang="en-US" smtClean="0"/>
              <a:t>6/6/2023</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8590177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50C3853C-0ABA-4CA4-8950-F4B459562918}" type="datetimeFigureOut">
              <a:rPr lang="en-US" smtClean="0"/>
              <a:t>6/6/2023</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270945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3-Col with Picture">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C1714BA-599F-43A0-A8D2-5422D64272E6}"/>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1890595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1" y="6356351"/>
            <a:ext cx="2844800" cy="365125"/>
          </a:xfrm>
          <a:prstGeom prst="rect">
            <a:avLst/>
          </a:prstGeom>
        </p:spPr>
        <p:txBody>
          <a:bodyPr/>
          <a:lstStyle/>
          <a:p>
            <a:fld id="{2640F4F0-4B6B-43D7-B385-B1B9A08A3FAE}" type="datetime1">
              <a:rPr lang="en-US" smtClean="0">
                <a:solidFill>
                  <a:prstClr val="black"/>
                </a:solidFill>
              </a:rPr>
              <a:t>6/6/2023</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5">
            <a:extLst>
              <a:ext uri="{FF2B5EF4-FFF2-40B4-BE49-F238E27FC236}">
                <a16:creationId xmlns:a16="http://schemas.microsoft.com/office/drawing/2014/main" id="{FF5CB122-3EFA-4C50-9CBB-573C569EC29A}"/>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2740705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Tree>
    <p:extLst>
      <p:ext uri="{BB962C8B-B14F-4D97-AF65-F5344CB8AC3E}">
        <p14:creationId xmlns:p14="http://schemas.microsoft.com/office/powerpoint/2010/main" val="956726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
        <p:nvSpPr>
          <p:cNvPr id="8" name="Rectangle 7">
            <a:extLst>
              <a:ext uri="{FF2B5EF4-FFF2-40B4-BE49-F238E27FC236}">
                <a16:creationId xmlns:a16="http://schemas.microsoft.com/office/drawing/2014/main" id="{9338EB84-D79E-41BC-A82D-D5921B9E922A}"/>
              </a:ext>
            </a:extLst>
          </p:cNvPr>
          <p:cNvSpPr/>
          <p:nvPr userDrawn="1"/>
        </p:nvSpPr>
        <p:spPr>
          <a:xfrm>
            <a:off x="9888279" y="6071192"/>
            <a:ext cx="2039026" cy="591767"/>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9D45F95-BF6A-457B-AFED-C24CDCF33AF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08452" y="6104052"/>
            <a:ext cx="1029127" cy="590437"/>
          </a:xfrm>
          <a:prstGeom prst="rect">
            <a:avLst/>
          </a:prstGeom>
        </p:spPr>
      </p:pic>
    </p:spTree>
    <p:extLst>
      <p:ext uri="{BB962C8B-B14F-4D97-AF65-F5344CB8AC3E}">
        <p14:creationId xmlns:p14="http://schemas.microsoft.com/office/powerpoint/2010/main" val="1712320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6212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FF9373-5B95-4E54-BA9A-04A79311AD27}"/>
              </a:ext>
            </a:extLst>
          </p:cNvPr>
          <p:cNvSpPr/>
          <p:nvPr userDrawn="1"/>
        </p:nvSpPr>
        <p:spPr>
          <a:xfrm>
            <a:off x="9942786" y="6064469"/>
            <a:ext cx="2013174" cy="590437"/>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5147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07" r:id="rId3"/>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DEA0EAB4-316D-420A-9350-9DAF36DD08C2}"/>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2943159637"/>
      </p:ext>
    </p:extLst>
  </p:cSld>
  <p:clrMap bg1="lt1" tx1="dk1" bg2="lt2" tx2="dk2" accent1="accent1" accent2="accent2" accent3="accent3" accent4="accent4" accent5="accent5" accent6="accent6" hlink="hlink" folHlink="folHlink"/>
  <p:sldLayoutIdLst>
    <p:sldLayoutId id="2147483664" r:id="rId1"/>
    <p:sldLayoutId id="2147483666" r:id="rId2"/>
    <p:sldLayoutId id="2147483667" r:id="rId3"/>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11216024" y="6620933"/>
            <a:ext cx="739936"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latin typeface="Trebuchet MS"/>
                <a:cs typeface="Trebuchet MS"/>
              </a:rPr>
              <a:pPr algn="r"/>
              <a:t>‹#›</a:t>
            </a:fld>
            <a:endParaRPr lang="en-US" sz="1000">
              <a:solidFill>
                <a:srgbClr val="508ABA"/>
              </a:solidFill>
              <a:latin typeface="Trebuchet MS"/>
              <a:cs typeface="Trebuchet MS"/>
            </a:endParaRPr>
          </a:p>
        </p:txBody>
      </p:sp>
      <p:sp>
        <p:nvSpPr>
          <p:cNvPr id="5" name="Rectangle 4">
            <a:extLst>
              <a:ext uri="{FF2B5EF4-FFF2-40B4-BE49-F238E27FC236}">
                <a16:creationId xmlns:a16="http://schemas.microsoft.com/office/drawing/2014/main" id="{04FF9373-5B95-4E54-BA9A-04A79311AD27}"/>
              </a:ext>
            </a:extLst>
          </p:cNvPr>
          <p:cNvSpPr/>
          <p:nvPr userDrawn="1"/>
        </p:nvSpPr>
        <p:spPr>
          <a:xfrm>
            <a:off x="9942786" y="6064469"/>
            <a:ext cx="2013174" cy="590437"/>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791AE3A-BB40-4674-A00A-54FED8FFCDC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434809" y="6095999"/>
            <a:ext cx="1029127" cy="590437"/>
          </a:xfrm>
          <a:prstGeom prst="rect">
            <a:avLst/>
          </a:prstGeom>
        </p:spPr>
      </p:pic>
    </p:spTree>
    <p:extLst>
      <p:ext uri="{BB962C8B-B14F-4D97-AF65-F5344CB8AC3E}">
        <p14:creationId xmlns:p14="http://schemas.microsoft.com/office/powerpoint/2010/main" val="36610970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DEA0EAB4-316D-420A-9350-9DAF36DD08C2}"/>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pPr defTabSz="914400"/>
            <a:fld id="{FC623D9C-B141-0E44-9A0E-426DA6A043B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999006993"/>
      </p:ext>
    </p:extLst>
  </p:cSld>
  <p:clrMap bg1="lt1" tx1="dk1" bg2="lt2" tx2="dk2" accent1="accent1" accent2="accent2" accent3="accent3" accent4="accent4" accent5="accent5" accent6="accent6" hlink="hlink" folHlink="folHlink"/>
  <p:sldLayoutIdLst>
    <p:sldLayoutId id="2147483700" r:id="rId1"/>
    <p:sldLayoutId id="2147483702" r:id="rId2"/>
    <p:sldLayoutId id="2147483703" r:id="rId3"/>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DEA0EAB4-316D-420A-9350-9DAF36DD08C2}"/>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94092584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FE195D-6B42-41DA-B23E-9C2644B64656}" type="datetime1">
              <a:rPr lang="en-US" smtClean="0"/>
              <a:t>6/6/2023</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270084148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3853C-0ABA-4CA4-8950-F4B459562918}" type="datetimeFigureOut">
              <a:rPr lang="en-US" smtClean="0"/>
              <a:t>6/6/2023</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44345551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9.png"/><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chart" Target="../charts/chart6.xml"/><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25.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9.png"/><Relationship Id="rId1" Type="http://schemas.openxmlformats.org/officeDocument/2006/relationships/slideLayout" Target="../slideLayouts/slideLayout25.xml"/><Relationship Id="rId4" Type="http://schemas.openxmlformats.org/officeDocument/2006/relationships/chart" Target="../charts/chart9.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9.png"/><Relationship Id="rId1" Type="http://schemas.openxmlformats.org/officeDocument/2006/relationships/slideLayout" Target="../slideLayouts/slideLayout25.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chart" Target="../charts/char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5.xml"/><Relationship Id="rId5" Type="http://schemas.openxmlformats.org/officeDocument/2006/relationships/image" Target="../media/image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hyperlink" Target="https://thevab.com/" TargetMode="External"/><Relationship Id="rId13" Type="http://schemas.openxmlformats.org/officeDocument/2006/relationships/hyperlink" Target="https://thevab.com/insight/what-is-tv" TargetMode="External"/><Relationship Id="rId18" Type="http://schemas.openxmlformats.org/officeDocument/2006/relationships/image" Target="../media/image35.png"/><Relationship Id="rId3" Type="http://schemas.openxmlformats.org/officeDocument/2006/relationships/image" Target="../media/image29.png"/><Relationship Id="rId7" Type="http://schemas.openxmlformats.org/officeDocument/2006/relationships/image" Target="../media/image32.png"/><Relationship Id="rId12" Type="http://schemas.openxmlformats.org/officeDocument/2006/relationships/hyperlink" Target="https://thevab.com/team-board" TargetMode="External"/><Relationship Id="rId17" Type="http://schemas.openxmlformats.org/officeDocument/2006/relationships/hyperlink" Target="https://thevab.com/insight/streaming-content-discovery" TargetMode="External"/><Relationship Id="rId2" Type="http://schemas.openxmlformats.org/officeDocument/2006/relationships/hyperlink" Target="https://thevab.com/insight/ltyod-june-2023" TargetMode="External"/><Relationship Id="rId16" Type="http://schemas.openxmlformats.org/officeDocument/2006/relationships/image" Target="../media/image34.png"/><Relationship Id="rId1" Type="http://schemas.openxmlformats.org/officeDocument/2006/relationships/slideLayout" Target="../slideLayouts/slideLayout25.xml"/><Relationship Id="rId6" Type="http://schemas.openxmlformats.org/officeDocument/2006/relationships/image" Target="../media/image31.jpeg"/><Relationship Id="rId11" Type="http://schemas.openxmlformats.org/officeDocument/2006/relationships/hyperlink" Target="https://thevab.com/insight/streaming-churn" TargetMode="External"/><Relationship Id="rId5" Type="http://schemas.openxmlformats.org/officeDocument/2006/relationships/image" Target="../media/image30.png"/><Relationship Id="rId15" Type="http://schemas.openxmlformats.org/officeDocument/2006/relationships/hyperlink" Target="https://thevab.com/insight/setting-stage-2023" TargetMode="External"/><Relationship Id="rId10" Type="http://schemas.openxmlformats.org/officeDocument/2006/relationships/hyperlink" Target="https://thevab.com/vab-happenings/upfront-planning-resources" TargetMode="External"/><Relationship Id="rId19" Type="http://schemas.openxmlformats.org/officeDocument/2006/relationships/image" Target="../media/image36.png"/><Relationship Id="rId4" Type="http://schemas.openxmlformats.org/officeDocument/2006/relationships/hyperlink" Target="https://thevab.com/insight/fast-streaming" TargetMode="External"/><Relationship Id="rId9" Type="http://schemas.openxmlformats.org/officeDocument/2006/relationships/image" Target="../media/image9.png"/><Relationship Id="rId1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hyperlink" Target="https://thevab.com/vab-happenings/vab-brand-video" TargetMode="External"/><Relationship Id="rId2" Type="http://schemas.openxmlformats.org/officeDocument/2006/relationships/image" Target="../media/image37.png"/><Relationship Id="rId1" Type="http://schemas.openxmlformats.org/officeDocument/2006/relationships/slideLayout" Target="../slideLayouts/slideLayout25.xml"/><Relationship Id="rId5" Type="http://schemas.openxmlformats.org/officeDocument/2006/relationships/image" Target="../media/image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7.xml"/><Relationship Id="rId6" Type="http://schemas.openxmlformats.org/officeDocument/2006/relationships/image" Target="../media/image10.png"/><Relationship Id="rId5" Type="http://schemas.openxmlformats.org/officeDocument/2006/relationships/slide" Target="slide3.xml"/><Relationship Id="rId4" Type="http://schemas.openxmlformats.org/officeDocument/2006/relationships/slide" Target="slide8.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9.png"/><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water, outdoor, wind wave, body of water&#10;&#10;Description automatically generated">
            <a:extLst>
              <a:ext uri="{FF2B5EF4-FFF2-40B4-BE49-F238E27FC236}">
                <a16:creationId xmlns:a16="http://schemas.microsoft.com/office/drawing/2014/main" id="{C7E27242-CB80-2769-8E45-5C57E1D87A9C}"/>
              </a:ext>
            </a:extLst>
          </p:cNvPr>
          <p:cNvPicPr>
            <a:picLocks noChangeAspect="1"/>
          </p:cNvPicPr>
          <p:nvPr/>
        </p:nvPicPr>
        <p:blipFill rotWithShape="1">
          <a:blip r:embed="rId3"/>
          <a:srcRect r="33076"/>
          <a:stretch/>
        </p:blipFill>
        <p:spPr>
          <a:xfrm flipH="1">
            <a:off x="5299790" y="0"/>
            <a:ext cx="6892210" cy="6857999"/>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ED3BBF61-42BD-8436-EC0D-92748E3CDAF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7346" y="5650724"/>
            <a:ext cx="2523582" cy="879183"/>
          </a:xfrm>
          <a:prstGeom prst="rect">
            <a:avLst/>
          </a:prstGeom>
        </p:spPr>
      </p:pic>
      <p:pic>
        <p:nvPicPr>
          <p:cNvPr id="12" name="Graphic 11">
            <a:extLst>
              <a:ext uri="{FF2B5EF4-FFF2-40B4-BE49-F238E27FC236}">
                <a16:creationId xmlns:a16="http://schemas.microsoft.com/office/drawing/2014/main" id="{4C3BDC65-8D60-4B6A-A6E4-F284D2B2831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r="39630" b="36230"/>
          <a:stretch>
            <a:fillRect/>
          </a:stretch>
        </p:blipFill>
        <p:spPr>
          <a:xfrm>
            <a:off x="5299790" y="2662414"/>
            <a:ext cx="6892210" cy="4191122"/>
          </a:xfrm>
          <a:custGeom>
            <a:avLst/>
            <a:gdLst>
              <a:gd name="connsiteX0" fmla="*/ 0 w 7084331"/>
              <a:gd name="connsiteY0" fmla="*/ 0 h 4191122"/>
              <a:gd name="connsiteX1" fmla="*/ 7084331 w 7084331"/>
              <a:gd name="connsiteY1" fmla="*/ 0 h 4191122"/>
              <a:gd name="connsiteX2" fmla="*/ 7084331 w 7084331"/>
              <a:gd name="connsiteY2" fmla="*/ 4191122 h 4191122"/>
              <a:gd name="connsiteX3" fmla="*/ 0 w 7084331"/>
              <a:gd name="connsiteY3" fmla="*/ 4191122 h 4191122"/>
            </a:gdLst>
            <a:ahLst/>
            <a:cxnLst>
              <a:cxn ang="0">
                <a:pos x="connsiteX0" y="connsiteY0"/>
              </a:cxn>
              <a:cxn ang="0">
                <a:pos x="connsiteX1" y="connsiteY1"/>
              </a:cxn>
              <a:cxn ang="0">
                <a:pos x="connsiteX2" y="connsiteY2"/>
              </a:cxn>
              <a:cxn ang="0">
                <a:pos x="connsiteX3" y="connsiteY3"/>
              </a:cxn>
            </a:cxnLst>
            <a:rect l="l" t="t" r="r" b="b"/>
            <a:pathLst>
              <a:path w="7084331" h="4191122">
                <a:moveTo>
                  <a:pt x="0" y="0"/>
                </a:moveTo>
                <a:lnTo>
                  <a:pt x="7084331" y="0"/>
                </a:lnTo>
                <a:lnTo>
                  <a:pt x="7084331" y="4191122"/>
                </a:lnTo>
                <a:lnTo>
                  <a:pt x="0" y="4191122"/>
                </a:lnTo>
                <a:close/>
              </a:path>
            </a:pathLst>
          </a:custGeom>
        </p:spPr>
      </p:pic>
      <p:grpSp>
        <p:nvGrpSpPr>
          <p:cNvPr id="7" name="Group 6">
            <a:extLst>
              <a:ext uri="{FF2B5EF4-FFF2-40B4-BE49-F238E27FC236}">
                <a16:creationId xmlns:a16="http://schemas.microsoft.com/office/drawing/2014/main" id="{BD3F90D8-EC4F-44E3-8868-8951815070FB}"/>
              </a:ext>
            </a:extLst>
          </p:cNvPr>
          <p:cNvGrpSpPr/>
          <p:nvPr/>
        </p:nvGrpSpPr>
        <p:grpSpPr>
          <a:xfrm>
            <a:off x="1836427" y="0"/>
            <a:ext cx="3500699" cy="2672574"/>
            <a:chOff x="-15240" y="-13657"/>
            <a:chExt cx="4721216" cy="2686231"/>
          </a:xfrm>
        </p:grpSpPr>
        <p:sp>
          <p:nvSpPr>
            <p:cNvPr id="8" name="Freeform: Shape 7">
              <a:extLst>
                <a:ext uri="{FF2B5EF4-FFF2-40B4-BE49-F238E27FC236}">
                  <a16:creationId xmlns:a16="http://schemas.microsoft.com/office/drawing/2014/main" id="{8BF951BE-118C-48F7-BE62-B39D2B4FC56A}"/>
                </a:ext>
              </a:extLst>
            </p:cNvPr>
            <p:cNvSpPr/>
            <p:nvPr userDrawn="1"/>
          </p:nvSpPr>
          <p:spPr>
            <a:xfrm>
              <a:off x="-15240" y="-13657"/>
              <a:ext cx="4721216" cy="2686231"/>
            </a:xfrm>
            <a:custGeom>
              <a:avLst/>
              <a:gdLst>
                <a:gd name="connsiteX0" fmla="*/ 0 w 4721216"/>
                <a:gd name="connsiteY0" fmla="*/ 0 h 2686231"/>
                <a:gd name="connsiteX1" fmla="*/ 4721216 w 4721216"/>
                <a:gd name="connsiteY1" fmla="*/ 0 h 2686231"/>
                <a:gd name="connsiteX2" fmla="*/ 4721216 w 4721216"/>
                <a:gd name="connsiteY2" fmla="*/ 2686231 h 2686231"/>
                <a:gd name="connsiteX3" fmla="*/ 1395884 w 4721216"/>
                <a:gd name="connsiteY3" fmla="*/ 1201749 h 2686231"/>
                <a:gd name="connsiteX4" fmla="*/ 78852 w 4721216"/>
                <a:gd name="connsiteY4" fmla="*/ 612473 h 2686231"/>
                <a:gd name="connsiteX5" fmla="*/ 0 w 4721216"/>
                <a:gd name="connsiteY5" fmla="*/ 576331 h 26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1216" h="2686231">
                  <a:moveTo>
                    <a:pt x="0" y="0"/>
                  </a:moveTo>
                  <a:lnTo>
                    <a:pt x="4721216" y="0"/>
                  </a:lnTo>
                  <a:lnTo>
                    <a:pt x="4721216" y="2686231"/>
                  </a:lnTo>
                  <a:lnTo>
                    <a:pt x="1395884" y="1201749"/>
                  </a:lnTo>
                  <a:cubicBezTo>
                    <a:pt x="1088473" y="1072268"/>
                    <a:pt x="486065" y="798907"/>
                    <a:pt x="78852" y="612473"/>
                  </a:cubicBezTo>
                  <a:lnTo>
                    <a:pt x="0" y="576331"/>
                  </a:lnTo>
                  <a:close/>
                </a:path>
              </a:pathLst>
            </a:custGeom>
            <a:solidFill>
              <a:srgbClr val="130F4A"/>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3" name="Freeform: Shape 12">
              <a:extLst>
                <a:ext uri="{FF2B5EF4-FFF2-40B4-BE49-F238E27FC236}">
                  <a16:creationId xmlns:a16="http://schemas.microsoft.com/office/drawing/2014/main" id="{5AE5D4B1-D529-4069-92AA-16E1B391A6BF}"/>
                </a:ext>
              </a:extLst>
            </p:cNvPr>
            <p:cNvSpPr/>
            <p:nvPr/>
          </p:nvSpPr>
          <p:spPr>
            <a:xfrm>
              <a:off x="34005" y="23167"/>
              <a:ext cx="1331681" cy="1155444"/>
            </a:xfrm>
            <a:custGeom>
              <a:avLst/>
              <a:gdLst>
                <a:gd name="connsiteX0" fmla="*/ 0 w 1421708"/>
                <a:gd name="connsiteY0" fmla="*/ 591848 h 1222125"/>
                <a:gd name="connsiteX1" fmla="*/ 1421708 w 1421708"/>
                <a:gd name="connsiteY1" fmla="*/ 1222125 h 1222125"/>
                <a:gd name="connsiteX2" fmla="*/ 1421708 w 1421708"/>
                <a:gd name="connsiteY2" fmla="*/ 0 h 1222125"/>
              </a:gdLst>
              <a:ahLst/>
              <a:cxnLst>
                <a:cxn ang="0">
                  <a:pos x="connsiteX0" y="connsiteY0"/>
                </a:cxn>
                <a:cxn ang="0">
                  <a:pos x="connsiteX1" y="connsiteY1"/>
                </a:cxn>
                <a:cxn ang="0">
                  <a:pos x="connsiteX2" y="connsiteY2"/>
                </a:cxn>
              </a:cxnLst>
              <a:rect l="l" t="t" r="r" b="b"/>
              <a:pathLst>
                <a:path w="1421708" h="1222125">
                  <a:moveTo>
                    <a:pt x="0" y="591848"/>
                  </a:moveTo>
                  <a:lnTo>
                    <a:pt x="1421708" y="1222125"/>
                  </a:lnTo>
                  <a:lnTo>
                    <a:pt x="1421708" y="0"/>
                  </a:lnTo>
                  <a:close/>
                </a:path>
              </a:pathLst>
            </a:custGeom>
            <a:solidFill>
              <a:srgbClr val="00BFF2"/>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4" name="Freeform: Shape 13">
              <a:extLst>
                <a:ext uri="{FF2B5EF4-FFF2-40B4-BE49-F238E27FC236}">
                  <a16:creationId xmlns:a16="http://schemas.microsoft.com/office/drawing/2014/main" id="{630020BB-B5A9-48CC-9939-C1F42A09A502}"/>
                </a:ext>
              </a:extLst>
            </p:cNvPr>
            <p:cNvSpPr/>
            <p:nvPr/>
          </p:nvSpPr>
          <p:spPr>
            <a:xfrm>
              <a:off x="1365686" y="616973"/>
              <a:ext cx="1331731" cy="1155444"/>
            </a:xfrm>
            <a:custGeom>
              <a:avLst/>
              <a:gdLst>
                <a:gd name="connsiteX0" fmla="*/ 0 w 1421761"/>
                <a:gd name="connsiteY0" fmla="*/ 591794 h 1222125"/>
                <a:gd name="connsiteX1" fmla="*/ 1421761 w 1421761"/>
                <a:gd name="connsiteY1" fmla="*/ 1222125 h 1222125"/>
                <a:gd name="connsiteX2" fmla="*/ 1421761 w 1421761"/>
                <a:gd name="connsiteY2" fmla="*/ 0 h 1222125"/>
              </a:gdLst>
              <a:ahLst/>
              <a:cxnLst>
                <a:cxn ang="0">
                  <a:pos x="connsiteX0" y="connsiteY0"/>
                </a:cxn>
                <a:cxn ang="0">
                  <a:pos x="connsiteX1" y="connsiteY1"/>
                </a:cxn>
                <a:cxn ang="0">
                  <a:pos x="connsiteX2" y="connsiteY2"/>
                </a:cxn>
              </a:cxnLst>
              <a:rect l="l" t="t" r="r" b="b"/>
              <a:pathLst>
                <a:path w="1421761" h="1222125">
                  <a:moveTo>
                    <a:pt x="0" y="591794"/>
                  </a:moveTo>
                  <a:lnTo>
                    <a:pt x="1421761" y="1222125"/>
                  </a:lnTo>
                  <a:lnTo>
                    <a:pt x="1421761" y="0"/>
                  </a:lnTo>
                  <a:close/>
                </a:path>
              </a:pathLst>
            </a:custGeom>
            <a:solidFill>
              <a:srgbClr val="ED3C8D"/>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5" name="Freeform: Shape 14">
              <a:extLst>
                <a:ext uri="{FF2B5EF4-FFF2-40B4-BE49-F238E27FC236}">
                  <a16:creationId xmlns:a16="http://schemas.microsoft.com/office/drawing/2014/main" id="{2BA9919E-8757-47EA-AF29-47E3FDC08853}"/>
                </a:ext>
              </a:extLst>
            </p:cNvPr>
            <p:cNvSpPr/>
            <p:nvPr/>
          </p:nvSpPr>
          <p:spPr>
            <a:xfrm>
              <a:off x="1365686" y="23167"/>
              <a:ext cx="1331731" cy="1155444"/>
            </a:xfrm>
            <a:custGeom>
              <a:avLst/>
              <a:gdLst>
                <a:gd name="connsiteX0" fmla="*/ 1421761 w 1421761"/>
                <a:gd name="connsiteY0" fmla="*/ 630278 h 1222125"/>
                <a:gd name="connsiteX1" fmla="*/ 0 w 1421761"/>
                <a:gd name="connsiteY1" fmla="*/ 0 h 1222125"/>
                <a:gd name="connsiteX2" fmla="*/ 0 w 1421761"/>
                <a:gd name="connsiteY2" fmla="*/ 1222125 h 1222125"/>
              </a:gdLst>
              <a:ahLst/>
              <a:cxnLst>
                <a:cxn ang="0">
                  <a:pos x="connsiteX0" y="connsiteY0"/>
                </a:cxn>
                <a:cxn ang="0">
                  <a:pos x="connsiteX1" y="connsiteY1"/>
                </a:cxn>
                <a:cxn ang="0">
                  <a:pos x="connsiteX2" y="connsiteY2"/>
                </a:cxn>
              </a:cxnLst>
              <a:rect l="l" t="t" r="r" b="b"/>
              <a:pathLst>
                <a:path w="1421761" h="1222125">
                  <a:moveTo>
                    <a:pt x="1421761" y="630278"/>
                  </a:moveTo>
                  <a:lnTo>
                    <a:pt x="0" y="0"/>
                  </a:lnTo>
                  <a:lnTo>
                    <a:pt x="0" y="1222125"/>
                  </a:lnTo>
                  <a:close/>
                </a:path>
              </a:pathLst>
            </a:custGeom>
            <a:solidFill>
              <a:schemeClr val="bg1"/>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6" name="Freeform: Shape 15">
              <a:extLst>
                <a:ext uri="{FF2B5EF4-FFF2-40B4-BE49-F238E27FC236}">
                  <a16:creationId xmlns:a16="http://schemas.microsoft.com/office/drawing/2014/main" id="{49362404-B0D3-4845-81C6-4BB463DC0FB9}"/>
                </a:ext>
              </a:extLst>
            </p:cNvPr>
            <p:cNvSpPr/>
            <p:nvPr/>
          </p:nvSpPr>
          <p:spPr>
            <a:xfrm>
              <a:off x="2704627" y="-13656"/>
              <a:ext cx="1495109" cy="633867"/>
            </a:xfrm>
            <a:custGeom>
              <a:avLst/>
              <a:gdLst>
                <a:gd name="connsiteX0" fmla="*/ 0 w 1495109"/>
                <a:gd name="connsiteY0" fmla="*/ 0 h 633867"/>
                <a:gd name="connsiteX1" fmla="*/ 1482463 w 1495109"/>
                <a:gd name="connsiteY1" fmla="*/ 0 h 633867"/>
                <a:gd name="connsiteX2" fmla="*/ 1495109 w 1495109"/>
                <a:gd name="connsiteY2" fmla="*/ 5659 h 633867"/>
                <a:gd name="connsiteX3" fmla="*/ 0 w 1495109"/>
                <a:gd name="connsiteY3" fmla="*/ 633867 h 633867"/>
              </a:gdLst>
              <a:ahLst/>
              <a:cxnLst>
                <a:cxn ang="0">
                  <a:pos x="connsiteX0" y="connsiteY0"/>
                </a:cxn>
                <a:cxn ang="0">
                  <a:pos x="connsiteX1" y="connsiteY1"/>
                </a:cxn>
                <a:cxn ang="0">
                  <a:pos x="connsiteX2" y="connsiteY2"/>
                </a:cxn>
                <a:cxn ang="0">
                  <a:pos x="connsiteX3" y="connsiteY3"/>
                </a:cxn>
              </a:cxnLst>
              <a:rect l="l" t="t" r="r" b="b"/>
              <a:pathLst>
                <a:path w="1495109" h="633867">
                  <a:moveTo>
                    <a:pt x="0" y="0"/>
                  </a:moveTo>
                  <a:lnTo>
                    <a:pt x="1482463" y="0"/>
                  </a:lnTo>
                  <a:lnTo>
                    <a:pt x="1495109" y="5659"/>
                  </a:lnTo>
                  <a:lnTo>
                    <a:pt x="0" y="633867"/>
                  </a:lnTo>
                  <a:close/>
                </a:path>
              </a:pathLst>
            </a:custGeom>
            <a:solidFill>
              <a:schemeClr val="bg1"/>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grpSp>
      <p:pic>
        <p:nvPicPr>
          <p:cNvPr id="2" name="Picture 1" descr="A picture containing text&#10;&#10;Description automatically generated">
            <a:extLst>
              <a:ext uri="{FF2B5EF4-FFF2-40B4-BE49-F238E27FC236}">
                <a16:creationId xmlns:a16="http://schemas.microsoft.com/office/drawing/2014/main" id="{C7C2F9A2-D661-DCAF-BBF2-5BCD00516DF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38300" y="1746558"/>
            <a:ext cx="3210535" cy="1394388"/>
          </a:xfrm>
          <a:prstGeom prst="rect">
            <a:avLst/>
          </a:prstGeom>
        </p:spPr>
      </p:pic>
      <p:pic>
        <p:nvPicPr>
          <p:cNvPr id="3" name="Picture 2">
            <a:extLst>
              <a:ext uri="{FF2B5EF4-FFF2-40B4-BE49-F238E27FC236}">
                <a16:creationId xmlns:a16="http://schemas.microsoft.com/office/drawing/2014/main" id="{83F11477-BD4A-32F0-09F5-CAF185E4ADA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039" y="36637"/>
            <a:ext cx="1712662" cy="597361"/>
          </a:xfrm>
          <a:prstGeom prst="rect">
            <a:avLst/>
          </a:prstGeom>
          <a:ln>
            <a:solidFill>
              <a:srgbClr val="00BFF2"/>
            </a:solidFill>
          </a:ln>
        </p:spPr>
      </p:pic>
      <p:sp>
        <p:nvSpPr>
          <p:cNvPr id="4" name="Title 9">
            <a:extLst>
              <a:ext uri="{FF2B5EF4-FFF2-40B4-BE49-F238E27FC236}">
                <a16:creationId xmlns:a16="http://schemas.microsoft.com/office/drawing/2014/main" id="{54608453-FCAA-A7CE-9E01-61E6C87815FF}"/>
              </a:ext>
            </a:extLst>
          </p:cNvPr>
          <p:cNvSpPr txBox="1">
            <a:spLocks/>
          </p:cNvSpPr>
          <p:nvPr/>
        </p:nvSpPr>
        <p:spPr>
          <a:xfrm>
            <a:off x="55986" y="3423303"/>
            <a:ext cx="5243804" cy="1983197"/>
          </a:xfrm>
          <a:prstGeom prst="rect">
            <a:avLst/>
          </a:prstGeom>
        </p:spPr>
        <p:txBody>
          <a:bodyPr vert="horz" lIns="91440" tIns="45720" rIns="91440" bIns="45720" rtlCol="0" anchor="t">
            <a:noAutofit/>
          </a:bodyPr>
          <a:lstStyle>
            <a:lvl1pPr algn="l" defTabSz="944056" rtl="0" eaLnBrk="1" latinLnBrk="0" hangingPunct="1">
              <a:lnSpc>
                <a:spcPct val="100000"/>
              </a:lnSpc>
              <a:spcBef>
                <a:spcPct val="0"/>
              </a:spcBef>
              <a:buNone/>
              <a:defRPr sz="375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srgbClr val="ED3C8D"/>
                </a:solidFill>
                <a:latin typeface="Helvetica" pitchFamily="2" charset="0"/>
              </a:rPr>
              <a:t>Staying Current on Streaming</a:t>
            </a:r>
            <a:endParaRPr kumimoji="0" lang="en-US" sz="3200" b="1" i="0" u="none" strike="noStrike" kern="1200" cap="none" spc="0" normalizeH="0" baseline="0" noProof="0">
              <a:ln>
                <a:noFill/>
              </a:ln>
              <a:solidFill>
                <a:srgbClr val="ED3C8D"/>
              </a:solidFill>
              <a:effectLst/>
              <a:uLnTx/>
              <a:uFillTx/>
              <a:latin typeface="Helvetica" pitchFamily="2" charset="0"/>
              <a:ea typeface="+mj-ea"/>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itchFamily="2" charset="0"/>
                <a:ea typeface="+mj-ea"/>
                <a:cs typeface="+mj-cs"/>
              </a:rPr>
              <a:t>The Latest on Connected TV Consumer Behaviors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a:ln>
                <a:noFill/>
              </a:ln>
              <a:solidFill>
                <a:srgbClr val="1B1464"/>
              </a:solidFill>
              <a:effectLst/>
              <a:uLnTx/>
              <a:uFillTx/>
              <a:latin typeface="Helvetica" pitchFamily="2" charset="0"/>
              <a:ea typeface="+mj-ea"/>
              <a:cs typeface="+mj-cs"/>
            </a:endParaRPr>
          </a:p>
          <a:p>
            <a:pPr defTabSz="914400">
              <a:spcBef>
                <a:spcPts val="0"/>
              </a:spcBef>
              <a:defRPr/>
            </a:pPr>
            <a:r>
              <a:rPr kumimoji="0" lang="en-US" sz="1600" b="1" i="0" u="none" strike="noStrike" kern="1200" cap="none" spc="0" normalizeH="0" baseline="0" noProof="0">
                <a:ln>
                  <a:noFill/>
                </a:ln>
                <a:solidFill>
                  <a:srgbClr val="4EBEA4"/>
                </a:solidFill>
                <a:effectLst/>
                <a:uLnTx/>
                <a:uFillTx/>
                <a:latin typeface="Helvetica" pitchFamily="2" charset="0"/>
                <a:ea typeface="+mn-ea"/>
                <a:cs typeface="+mn-cs"/>
              </a:rPr>
              <a:t>June 2023</a:t>
            </a:r>
          </a:p>
        </p:txBody>
      </p:sp>
    </p:spTree>
    <p:extLst>
      <p:ext uri="{BB962C8B-B14F-4D97-AF65-F5344CB8AC3E}">
        <p14:creationId xmlns:p14="http://schemas.microsoft.com/office/powerpoint/2010/main" val="817185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C1C384-6A2B-457C-B895-3E6996EE53BA}"/>
              </a:ext>
            </a:extLst>
          </p:cNvPr>
          <p:cNvSpPr/>
          <p:nvPr/>
        </p:nvSpPr>
        <p:spPr>
          <a:xfrm>
            <a:off x="-5699" y="1685013"/>
            <a:ext cx="12192001"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 Placeholder 24">
            <a:extLst>
              <a:ext uri="{FF2B5EF4-FFF2-40B4-BE49-F238E27FC236}">
                <a16:creationId xmlns:a16="http://schemas.microsoft.com/office/drawing/2014/main" id="{F7D44A28-3BE9-4DC4-A9E5-8C1E66A9FB21}"/>
              </a:ext>
            </a:extLst>
          </p:cNvPr>
          <p:cNvSpPr txBox="1">
            <a:spLocks/>
          </p:cNvSpPr>
          <p:nvPr/>
        </p:nvSpPr>
        <p:spPr>
          <a:xfrm>
            <a:off x="426723" y="6324224"/>
            <a:ext cx="11720886" cy="224947"/>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a:t>
            </a:r>
            <a:r>
              <a:rPr lang="pt-BR" sz="800" err="1">
                <a:solidFill>
                  <a:srgbClr val="002060"/>
                </a:solidFill>
                <a:latin typeface="Helvetica" panose="020B0604020202020204" pitchFamily="34" charset="0"/>
                <a:cs typeface="Helvetica" panose="020B0604020202020204" pitchFamily="34" charset="0"/>
              </a:rPr>
              <a:t>TiVo</a:t>
            </a:r>
            <a:r>
              <a:rPr lang="pt-BR" sz="800">
                <a:solidFill>
                  <a:srgbClr val="002060"/>
                </a:solidFill>
                <a:latin typeface="Helvetica" panose="020B0604020202020204" pitchFamily="34" charset="0"/>
                <a:cs typeface="Helvetica" panose="020B0604020202020204" pitchFamily="34" charset="0"/>
              </a:rPr>
              <a:t>, </a:t>
            </a:r>
            <a:r>
              <a:rPr lang="pt-BR" sz="800" i="1">
                <a:solidFill>
                  <a:srgbClr val="002060"/>
                </a:solidFill>
                <a:latin typeface="Helvetica" panose="020B0604020202020204" pitchFamily="34" charset="0"/>
                <a:cs typeface="Helvetica" panose="020B0604020202020204" pitchFamily="34" charset="0"/>
              </a:rPr>
              <a:t>Video </a:t>
            </a:r>
            <a:r>
              <a:rPr lang="pt-BR" sz="800" i="1" err="1">
                <a:solidFill>
                  <a:srgbClr val="002060"/>
                </a:solidFill>
                <a:latin typeface="Helvetica" panose="020B0604020202020204" pitchFamily="34" charset="0"/>
                <a:cs typeface="Helvetica" panose="020B0604020202020204" pitchFamily="34" charset="0"/>
              </a:rPr>
              <a:t>Trends</a:t>
            </a:r>
            <a:r>
              <a:rPr lang="pt-BR" sz="800" i="1">
                <a:solidFill>
                  <a:srgbClr val="002060"/>
                </a:solidFill>
                <a:latin typeface="Helvetica" panose="020B0604020202020204" pitchFamily="34" charset="0"/>
                <a:cs typeface="Helvetica" panose="020B0604020202020204" pitchFamily="34" charset="0"/>
              </a:rPr>
              <a:t> Report</a:t>
            </a:r>
            <a:r>
              <a:rPr lang="pt-BR" sz="800">
                <a:solidFill>
                  <a:srgbClr val="002060"/>
                </a:solidFill>
                <a:latin typeface="Helvetica" panose="020B0604020202020204" pitchFamily="34" charset="0"/>
                <a:cs typeface="Helvetica" panose="020B0604020202020204" pitchFamily="34" charset="0"/>
              </a:rPr>
              <a:t>, Q4 ’22.</a:t>
            </a:r>
            <a:endPar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12724B1A-42D7-C477-1723-B711167FDACF}"/>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0" name="Slide Number Placeholder 5">
            <a:extLst>
              <a:ext uri="{FF2B5EF4-FFF2-40B4-BE49-F238E27FC236}">
                <a16:creationId xmlns:a16="http://schemas.microsoft.com/office/drawing/2014/main" id="{8692BF06-6947-D58B-58BC-C826FEDB5686}"/>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C1B6AF3C-F5A9-A59C-7E12-5FE8C7950223}"/>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aphicFrame>
        <p:nvGraphicFramePr>
          <p:cNvPr id="6" name="Chart 5">
            <a:extLst>
              <a:ext uri="{FF2B5EF4-FFF2-40B4-BE49-F238E27FC236}">
                <a16:creationId xmlns:a16="http://schemas.microsoft.com/office/drawing/2014/main" id="{EE31A856-AC0B-BB0F-9FEF-09535461D8AD}"/>
              </a:ext>
            </a:extLst>
          </p:cNvPr>
          <p:cNvGraphicFramePr/>
          <p:nvPr>
            <p:extLst>
              <p:ext uri="{D42A27DB-BD31-4B8C-83A1-F6EECF244321}">
                <p14:modId xmlns:p14="http://schemas.microsoft.com/office/powerpoint/2010/main" val="1217130579"/>
              </p:ext>
            </p:extLst>
          </p:nvPr>
        </p:nvGraphicFramePr>
        <p:xfrm>
          <a:off x="388030" y="2222948"/>
          <a:ext cx="11317828" cy="423769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AE14427F-3AB8-590A-98B5-6FC5FBA7B618}"/>
              </a:ext>
            </a:extLst>
          </p:cNvPr>
          <p:cNvSpPr txBox="1"/>
          <p:nvPr/>
        </p:nvSpPr>
        <p:spPr>
          <a:xfrm>
            <a:off x="21519" y="1723542"/>
            <a:ext cx="12192000" cy="369332"/>
          </a:xfrm>
          <a:prstGeom prst="rect">
            <a:avLst/>
          </a:prstGeom>
          <a:noFill/>
        </p:spPr>
        <p:txBody>
          <a:bodyPr wrap="square" rtlCol="0">
            <a:spAutoFit/>
          </a:bodyPr>
          <a:lstStyle/>
          <a:p>
            <a:pPr algn="ctr"/>
            <a:r>
              <a:rPr lang="en-US" b="1" u="sng">
                <a:solidFill>
                  <a:srgbClr val="1F1A62"/>
                </a:solidFill>
                <a:latin typeface="Helvetica" panose="020B0604020202020204" pitchFamily="34" charset="0"/>
                <a:cs typeface="Helvetica" panose="020B0604020202020204" pitchFamily="34" charset="0"/>
              </a:rPr>
              <a:t>Average Number of Paid &amp; Non-Paid Video Services Used</a:t>
            </a:r>
          </a:p>
        </p:txBody>
      </p:sp>
      <p:sp>
        <p:nvSpPr>
          <p:cNvPr id="16" name="Rectangle: Rounded Corners 15">
            <a:extLst>
              <a:ext uri="{FF2B5EF4-FFF2-40B4-BE49-F238E27FC236}">
                <a16:creationId xmlns:a16="http://schemas.microsoft.com/office/drawing/2014/main" id="{FED51839-5D0C-3147-C590-984A57C75674}"/>
              </a:ext>
            </a:extLst>
          </p:cNvPr>
          <p:cNvSpPr/>
          <p:nvPr/>
        </p:nvSpPr>
        <p:spPr>
          <a:xfrm>
            <a:off x="3848350" y="2822022"/>
            <a:ext cx="1200698" cy="582163"/>
          </a:xfrm>
          <a:prstGeom prst="roundRect">
            <a:avLst/>
          </a:prstGeom>
          <a:solidFill>
            <a:schemeClr val="bg1"/>
          </a:solidFill>
          <a:ln w="19050">
            <a:solidFill>
              <a:srgbClr val="00BFF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BFF2"/>
                </a:solidFill>
                <a:latin typeface="Helvetica" panose="020B0403020202020204" pitchFamily="34" charset="0"/>
              </a:rPr>
              <a:t>+16%</a:t>
            </a:r>
          </a:p>
          <a:p>
            <a:pPr algn="ctr"/>
            <a:r>
              <a:rPr lang="en-US" sz="1200">
                <a:solidFill>
                  <a:srgbClr val="1F1A62"/>
                </a:solidFill>
                <a:latin typeface="Helvetica" panose="020B0403020202020204" pitchFamily="34" charset="0"/>
              </a:rPr>
              <a:t>vs Q4 ‘21</a:t>
            </a:r>
          </a:p>
        </p:txBody>
      </p:sp>
      <p:sp>
        <p:nvSpPr>
          <p:cNvPr id="4" name="Rectangle 3">
            <a:extLst>
              <a:ext uri="{FF2B5EF4-FFF2-40B4-BE49-F238E27FC236}">
                <a16:creationId xmlns:a16="http://schemas.microsoft.com/office/drawing/2014/main" id="{6AAB8A40-5933-33E9-7DDC-6862DB13CF7F}"/>
              </a:ext>
            </a:extLst>
          </p:cNvPr>
          <p:cNvSpPr/>
          <p:nvPr/>
        </p:nvSpPr>
        <p:spPr>
          <a:xfrm>
            <a:off x="21518" y="223367"/>
            <a:ext cx="1216478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Video viewing continues to fragment across linear TV and streaming while consumers increasingly turn to free </a:t>
            </a:r>
            <a:r>
              <a:rPr lang="en-US" sz="2600" b="1">
                <a:solidFill>
                  <a:srgbClr val="1F1A62"/>
                </a:solidFill>
                <a:latin typeface="Helvetica" pitchFamily="2" charset="0"/>
              </a:rPr>
              <a:t>ad-supported </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services for more content</a:t>
            </a:r>
          </a:p>
        </p:txBody>
      </p:sp>
      <p:sp>
        <p:nvSpPr>
          <p:cNvPr id="13" name="Rectangle: Rounded Corners 12">
            <a:extLst>
              <a:ext uri="{FF2B5EF4-FFF2-40B4-BE49-F238E27FC236}">
                <a16:creationId xmlns:a16="http://schemas.microsoft.com/office/drawing/2014/main" id="{EF79C68E-00ED-89A0-EF80-48690BFEFB37}"/>
              </a:ext>
            </a:extLst>
          </p:cNvPr>
          <p:cNvSpPr/>
          <p:nvPr/>
        </p:nvSpPr>
        <p:spPr>
          <a:xfrm>
            <a:off x="7940646" y="2810763"/>
            <a:ext cx="1200698" cy="582163"/>
          </a:xfrm>
          <a:prstGeom prst="roundRect">
            <a:avLst/>
          </a:prstGeom>
          <a:solidFill>
            <a:schemeClr val="bg1"/>
          </a:solidFill>
          <a:ln w="19050">
            <a:solidFill>
              <a:srgbClr val="E84A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E84A99"/>
                </a:solidFill>
                <a:latin typeface="Helvetica" panose="020B0403020202020204" pitchFamily="34" charset="0"/>
              </a:rPr>
              <a:t>+69%</a:t>
            </a:r>
          </a:p>
          <a:p>
            <a:pPr algn="ctr"/>
            <a:r>
              <a:rPr lang="en-US" sz="1200">
                <a:solidFill>
                  <a:srgbClr val="1F1A62"/>
                </a:solidFill>
                <a:latin typeface="Helvetica" panose="020B0403020202020204" pitchFamily="34" charset="0"/>
              </a:rPr>
              <a:t>vs Q4 ‘21</a:t>
            </a:r>
          </a:p>
        </p:txBody>
      </p:sp>
      <p:sp>
        <p:nvSpPr>
          <p:cNvPr id="14" name="TextBox 13">
            <a:extLst>
              <a:ext uri="{FF2B5EF4-FFF2-40B4-BE49-F238E27FC236}">
                <a16:creationId xmlns:a16="http://schemas.microsoft.com/office/drawing/2014/main" id="{F97907A8-B501-9387-FF64-18DB3F0C629B}"/>
              </a:ext>
            </a:extLst>
          </p:cNvPr>
          <p:cNvSpPr txBox="1"/>
          <p:nvPr/>
        </p:nvSpPr>
        <p:spPr>
          <a:xfrm>
            <a:off x="9918420" y="3661165"/>
            <a:ext cx="1200698" cy="584775"/>
          </a:xfrm>
          <a:prstGeom prst="rect">
            <a:avLst/>
          </a:prstGeom>
          <a:noFill/>
        </p:spPr>
        <p:txBody>
          <a:bodyPr wrap="square" rtlCol="0">
            <a:spAutoFit/>
          </a:bodyPr>
          <a:lstStyle/>
          <a:p>
            <a:pPr algn="ctr"/>
            <a:r>
              <a:rPr lang="en-US" sz="3200" b="1">
                <a:solidFill>
                  <a:srgbClr val="1B1464"/>
                </a:solidFill>
                <a:latin typeface="Helvetica" panose="020B0403020202020204" pitchFamily="34" charset="0"/>
              </a:rPr>
              <a:t>11.6</a:t>
            </a:r>
            <a:endParaRPr lang="en-US" b="1">
              <a:solidFill>
                <a:srgbClr val="1B1464"/>
              </a:solidFill>
              <a:latin typeface="Helvetica" panose="020B0403020202020204" pitchFamily="34" charset="0"/>
            </a:endParaRPr>
          </a:p>
        </p:txBody>
      </p:sp>
      <p:sp>
        <p:nvSpPr>
          <p:cNvPr id="15" name="TextBox 14">
            <a:extLst>
              <a:ext uri="{FF2B5EF4-FFF2-40B4-BE49-F238E27FC236}">
                <a16:creationId xmlns:a16="http://schemas.microsoft.com/office/drawing/2014/main" id="{8542799F-BCAD-17F2-4FF6-A2BA95868658}"/>
              </a:ext>
            </a:extLst>
          </p:cNvPr>
          <p:cNvSpPr txBox="1"/>
          <p:nvPr/>
        </p:nvSpPr>
        <p:spPr>
          <a:xfrm>
            <a:off x="7940646" y="5129804"/>
            <a:ext cx="1232818" cy="584775"/>
          </a:xfrm>
          <a:prstGeom prst="rect">
            <a:avLst/>
          </a:prstGeom>
          <a:noFill/>
        </p:spPr>
        <p:txBody>
          <a:bodyPr wrap="square" rtlCol="0">
            <a:spAutoFit/>
          </a:bodyPr>
          <a:lstStyle/>
          <a:p>
            <a:pPr algn="ctr"/>
            <a:r>
              <a:rPr lang="en-US" sz="3200" b="1">
                <a:solidFill>
                  <a:srgbClr val="1B1464"/>
                </a:solidFill>
                <a:latin typeface="Helvetica" panose="020B0403020202020204" pitchFamily="34" charset="0"/>
              </a:rPr>
              <a:t>8.9</a:t>
            </a:r>
            <a:endParaRPr lang="en-US" b="1">
              <a:solidFill>
                <a:srgbClr val="1B1464"/>
              </a:solidFill>
              <a:latin typeface="Helvetica" panose="020B0403020202020204" pitchFamily="34" charset="0"/>
            </a:endParaRPr>
          </a:p>
        </p:txBody>
      </p:sp>
      <p:sp>
        <p:nvSpPr>
          <p:cNvPr id="17" name="Rectangle: Rounded Corners 16">
            <a:extLst>
              <a:ext uri="{FF2B5EF4-FFF2-40B4-BE49-F238E27FC236}">
                <a16:creationId xmlns:a16="http://schemas.microsoft.com/office/drawing/2014/main" id="{D0AF2EE3-EB72-98A6-079B-506795FF164E}"/>
              </a:ext>
            </a:extLst>
          </p:cNvPr>
          <p:cNvSpPr/>
          <p:nvPr/>
        </p:nvSpPr>
        <p:spPr>
          <a:xfrm>
            <a:off x="9907660" y="2792613"/>
            <a:ext cx="1200698" cy="582163"/>
          </a:xfrm>
          <a:prstGeom prst="roundRect">
            <a:avLst/>
          </a:prstGeom>
          <a:solidFill>
            <a:schemeClr val="bg1"/>
          </a:solidFill>
          <a:ln w="19050">
            <a:solidFill>
              <a:srgbClr val="1B146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1B1464"/>
                </a:solidFill>
                <a:latin typeface="Helvetica" panose="020B0403020202020204" pitchFamily="34" charset="0"/>
              </a:rPr>
              <a:t>+29%</a:t>
            </a:r>
          </a:p>
          <a:p>
            <a:pPr algn="ctr"/>
            <a:r>
              <a:rPr lang="en-US" sz="1200">
                <a:solidFill>
                  <a:srgbClr val="1F1A62"/>
                </a:solidFill>
                <a:latin typeface="Helvetica" panose="020B0403020202020204" pitchFamily="34" charset="0"/>
              </a:rPr>
              <a:t>vs Q4 ‘21</a:t>
            </a:r>
          </a:p>
        </p:txBody>
      </p:sp>
      <p:sp>
        <p:nvSpPr>
          <p:cNvPr id="12" name="TextBox 11">
            <a:extLst>
              <a:ext uri="{FF2B5EF4-FFF2-40B4-BE49-F238E27FC236}">
                <a16:creationId xmlns:a16="http://schemas.microsoft.com/office/drawing/2014/main" id="{62D1C576-4FD8-B22E-BE7A-F0BA03590462}"/>
              </a:ext>
            </a:extLst>
          </p:cNvPr>
          <p:cNvSpPr txBox="1"/>
          <p:nvPr/>
        </p:nvSpPr>
        <p:spPr>
          <a:xfrm>
            <a:off x="223498" y="1234069"/>
            <a:ext cx="11788041" cy="276999"/>
          </a:xfrm>
          <a:prstGeom prst="rect">
            <a:avLst/>
          </a:prstGeom>
          <a:noFill/>
        </p:spPr>
        <p:txBody>
          <a:bodyPr wrap="square" rtlCol="0" anchor="t">
            <a:spAutoFit/>
          </a:bodyPr>
          <a:lstStyle>
            <a:defPPr>
              <a:defRPr lang="en-US"/>
            </a:defPPr>
            <a:lvl1pPr marL="285750" indent="-285750">
              <a:buBlip>
                <a:blip r:embed="rId4"/>
              </a:buBlip>
              <a:defRPr sz="1400">
                <a:solidFill>
                  <a:srgbClr val="1F1A62"/>
                </a:solidFill>
                <a:latin typeface="Helvetica"/>
                <a:cs typeface="Helvetica"/>
              </a:defRPr>
            </a:lvl1p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i="0" u="none" strike="noStrike" kern="1200" cap="none" spc="0" normalizeH="0" baseline="0" noProof="0">
                <a:ln>
                  <a:noFill/>
                </a:ln>
                <a:effectLst/>
                <a:uLnTx/>
                <a:uFillTx/>
                <a:latin typeface="Helvetica"/>
                <a:ea typeface="+mn-ea"/>
              </a:rPr>
              <a:t>Pay-TV subscribers utilize many more video services (12.7) compared to broadband only ‘cord cutters’ and ‘cord nevers’ (8.3)</a:t>
            </a:r>
            <a:endParaRPr kumimoji="0" lang="en-US" sz="1200" i="0" u="none" strike="noStrike" kern="1200" cap="none" spc="0" normalizeH="0" baseline="0" noProof="0">
              <a:ln>
                <a:noFill/>
              </a:ln>
              <a:solidFill>
                <a:srgbClr val="1B1464"/>
              </a:solidFill>
              <a:effectLst/>
              <a:uLnTx/>
              <a:uFillTx/>
              <a:latin typeface="Helvetica"/>
              <a:ea typeface="+mn-ea"/>
            </a:endParaRPr>
          </a:p>
        </p:txBody>
      </p:sp>
    </p:spTree>
    <p:extLst>
      <p:ext uri="{BB962C8B-B14F-4D97-AF65-F5344CB8AC3E}">
        <p14:creationId xmlns:p14="http://schemas.microsoft.com/office/powerpoint/2010/main" val="3830422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1F1A4D-8625-1EF0-D667-750934737B0C}"/>
              </a:ext>
            </a:extLst>
          </p:cNvPr>
          <p:cNvSpPr/>
          <p:nvPr/>
        </p:nvSpPr>
        <p:spPr>
          <a:xfrm>
            <a:off x="116733" y="335602"/>
            <a:ext cx="12075268"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With people splitting their time across premium video sources, streaming has become an important platform for convergent TV campaigns </a:t>
            </a:r>
          </a:p>
        </p:txBody>
      </p:sp>
      <p:sp>
        <p:nvSpPr>
          <p:cNvPr id="9" name="Rectangle 8">
            <a:extLst>
              <a:ext uri="{FF2B5EF4-FFF2-40B4-BE49-F238E27FC236}">
                <a16:creationId xmlns:a16="http://schemas.microsoft.com/office/drawing/2014/main" id="{43C1C384-6A2B-457C-B895-3E6996EE53BA}"/>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 Placeholder 24">
            <a:extLst>
              <a:ext uri="{FF2B5EF4-FFF2-40B4-BE49-F238E27FC236}">
                <a16:creationId xmlns:a16="http://schemas.microsoft.com/office/drawing/2014/main" id="{F7D44A28-3BE9-4DC4-A9E5-8C1E66A9FB21}"/>
              </a:ext>
            </a:extLst>
          </p:cNvPr>
          <p:cNvSpPr txBox="1">
            <a:spLocks/>
          </p:cNvSpPr>
          <p:nvPr/>
        </p:nvSpPr>
        <p:spPr>
          <a:xfrm>
            <a:off x="449595" y="6193116"/>
            <a:ext cx="11720886" cy="307771"/>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Source: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Nielsen,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The Gauge</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April</a:t>
            </a:r>
            <a:r>
              <a:rPr lang="en-US" sz="800">
                <a:solidFill>
                  <a:srgbClr val="1B1464"/>
                </a:solidFill>
                <a:latin typeface="Helvetica" panose="020B0604020202020204" pitchFamily="34" charset="0"/>
                <a:cs typeface="Helvetica" panose="020B0604020202020204" pitchFamily="34" charset="0"/>
              </a:rPr>
              <a:t> 2023</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Total Day, P2+, ‘Other</a:t>
            </a:r>
            <a:r>
              <a:rPr lang="en-US" sz="800">
                <a:solidFill>
                  <a:srgbClr val="1B1464"/>
                </a:solidFill>
                <a:latin typeface="Helvetica" panose="020B0604020202020204" pitchFamily="34" charset="0"/>
                <a:cs typeface="Helvetica" panose="020B0604020202020204" pitchFamily="34" charset="0"/>
              </a:rPr>
              <a:t>’</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includes all other TV including all other tuning (unmeasured sources), unmeasured video on demand (VOD), streaming through a cable set top box, gaming and other device (DVD playback) use.</a:t>
            </a:r>
            <a:endPar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12724B1A-42D7-C477-1723-B711167FDACF}"/>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0" name="Slide Number Placeholder 5">
            <a:extLst>
              <a:ext uri="{FF2B5EF4-FFF2-40B4-BE49-F238E27FC236}">
                <a16:creationId xmlns:a16="http://schemas.microsoft.com/office/drawing/2014/main" id="{8692BF06-6947-D58B-58BC-C826FEDB5686}"/>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C1B6AF3C-F5A9-A59C-7E12-5FE8C7950223}"/>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aphicFrame>
        <p:nvGraphicFramePr>
          <p:cNvPr id="14" name="Chart 13">
            <a:extLst>
              <a:ext uri="{FF2B5EF4-FFF2-40B4-BE49-F238E27FC236}">
                <a16:creationId xmlns:a16="http://schemas.microsoft.com/office/drawing/2014/main" id="{4F573D93-4C58-85E6-C3DF-D92FDB154734}"/>
              </a:ext>
            </a:extLst>
          </p:cNvPr>
          <p:cNvGraphicFramePr/>
          <p:nvPr>
            <p:extLst>
              <p:ext uri="{D42A27DB-BD31-4B8C-83A1-F6EECF244321}">
                <p14:modId xmlns:p14="http://schemas.microsoft.com/office/powerpoint/2010/main" val="3177333377"/>
              </p:ext>
            </p:extLst>
          </p:nvPr>
        </p:nvGraphicFramePr>
        <p:xfrm>
          <a:off x="2700365" y="2362298"/>
          <a:ext cx="6940660" cy="3858202"/>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B22D92D1-8771-34E1-181D-12901AFD85EB}"/>
              </a:ext>
            </a:extLst>
          </p:cNvPr>
          <p:cNvSpPr txBox="1"/>
          <p:nvPr/>
        </p:nvSpPr>
        <p:spPr>
          <a:xfrm>
            <a:off x="0" y="1725794"/>
            <a:ext cx="12192000" cy="584775"/>
          </a:xfrm>
          <a:prstGeom prst="rect">
            <a:avLst/>
          </a:prstGeom>
          <a:noFill/>
        </p:spPr>
        <p:txBody>
          <a:bodyPr wrap="square" rtlCol="0">
            <a:spAutoFit/>
          </a:bodyPr>
          <a:lstStyle/>
          <a:p>
            <a:pPr algn="ctr"/>
            <a:r>
              <a:rPr lang="en-US" b="1" u="sng">
                <a:solidFill>
                  <a:srgbClr val="1B1464"/>
                </a:solidFill>
                <a:latin typeface="Helvetica" panose="020B0604020202020204" pitchFamily="34" charset="0"/>
                <a:cs typeface="Helvetica" panose="020B0604020202020204" pitchFamily="34" charset="0"/>
              </a:rPr>
              <a:t>% Share of TV Usage by Platform</a:t>
            </a:r>
          </a:p>
          <a:p>
            <a:pPr algn="ctr"/>
            <a:r>
              <a:rPr lang="en-US" sz="1400">
                <a:solidFill>
                  <a:srgbClr val="1B1464"/>
                </a:solidFill>
                <a:latin typeface="Helvetica" panose="020B0604020202020204" pitchFamily="34" charset="0"/>
                <a:cs typeface="Helvetica" panose="020B0604020202020204" pitchFamily="34" charset="0"/>
              </a:rPr>
              <a:t>April 2023</a:t>
            </a:r>
          </a:p>
        </p:txBody>
      </p:sp>
      <p:sp>
        <p:nvSpPr>
          <p:cNvPr id="3" name="Left Brace 2">
            <a:extLst>
              <a:ext uri="{FF2B5EF4-FFF2-40B4-BE49-F238E27FC236}">
                <a16:creationId xmlns:a16="http://schemas.microsoft.com/office/drawing/2014/main" id="{380D3F48-FE51-4136-FA31-BE23B3684DD0}"/>
              </a:ext>
            </a:extLst>
          </p:cNvPr>
          <p:cNvSpPr/>
          <p:nvPr/>
        </p:nvSpPr>
        <p:spPr>
          <a:xfrm>
            <a:off x="8162445" y="2319972"/>
            <a:ext cx="808599" cy="3751208"/>
          </a:xfrm>
          <a:prstGeom prst="leftBrace">
            <a:avLst>
              <a:gd name="adj1" fmla="val 153926"/>
              <a:gd name="adj2" fmla="val 50317"/>
            </a:avLst>
          </a:prstGeom>
          <a:ln w="38100">
            <a:solidFill>
              <a:srgbClr val="66C5A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B3C141C0-3B56-BE46-8EEC-41118C0A4C57}"/>
              </a:ext>
            </a:extLst>
          </p:cNvPr>
          <p:cNvSpPr/>
          <p:nvPr/>
        </p:nvSpPr>
        <p:spPr>
          <a:xfrm>
            <a:off x="8800278" y="2284001"/>
            <a:ext cx="2475817" cy="3813816"/>
          </a:xfrm>
          <a:prstGeom prst="roundRect">
            <a:avLst>
              <a:gd name="adj" fmla="val 13296"/>
            </a:avLst>
          </a:prstGeom>
          <a:solidFill>
            <a:schemeClr val="bg1"/>
          </a:solidFill>
          <a:ln w="28575">
            <a:solidFill>
              <a:srgbClr val="66C5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F2BD47A-FEBB-5A03-8F19-5D5E0224ECBE}"/>
              </a:ext>
            </a:extLst>
          </p:cNvPr>
          <p:cNvSpPr txBox="1"/>
          <p:nvPr/>
        </p:nvSpPr>
        <p:spPr>
          <a:xfrm>
            <a:off x="8971045" y="2362298"/>
            <a:ext cx="762000" cy="3693319"/>
          </a:xfrm>
          <a:prstGeom prst="rect">
            <a:avLst/>
          </a:prstGeom>
          <a:noFill/>
        </p:spPr>
        <p:txBody>
          <a:bodyPr wrap="square" rtlCol="0">
            <a:spAutoFit/>
          </a:bodyPr>
          <a:lstStyle/>
          <a:p>
            <a:r>
              <a:rPr lang="en-US" b="1">
                <a:solidFill>
                  <a:srgbClr val="1F1A62"/>
                </a:solidFill>
                <a:latin typeface="Helvetica" panose="020B0403020202020204" pitchFamily="34" charset="0"/>
              </a:rPr>
              <a:t>6.9%</a:t>
            </a:r>
            <a:br>
              <a:rPr lang="en-US" b="1">
                <a:solidFill>
                  <a:srgbClr val="1F1A62"/>
                </a:solidFill>
                <a:latin typeface="Helvetica" panose="020B0403020202020204" pitchFamily="34" charset="0"/>
              </a:rPr>
            </a:br>
            <a:endParaRPr lang="en-US" sz="600" b="1">
              <a:solidFill>
                <a:srgbClr val="1F1A62"/>
              </a:solidFill>
              <a:latin typeface="Helvetica" panose="020B0403020202020204" pitchFamily="34" charset="0"/>
            </a:endParaRPr>
          </a:p>
          <a:p>
            <a:r>
              <a:rPr lang="en-US" b="1">
                <a:solidFill>
                  <a:srgbClr val="1F1A62"/>
                </a:solidFill>
                <a:latin typeface="Helvetica" panose="020B0403020202020204" pitchFamily="34" charset="0"/>
              </a:rPr>
              <a:t>8.1%</a:t>
            </a:r>
          </a:p>
          <a:p>
            <a:endParaRPr lang="en-US" sz="600" b="1">
              <a:solidFill>
                <a:srgbClr val="1F1A62"/>
              </a:solidFill>
              <a:latin typeface="Helvetica" panose="020B0403020202020204" pitchFamily="34" charset="0"/>
            </a:endParaRPr>
          </a:p>
          <a:p>
            <a:r>
              <a:rPr lang="en-US" b="1">
                <a:solidFill>
                  <a:srgbClr val="1F1A62"/>
                </a:solidFill>
                <a:latin typeface="Helvetica" panose="020B0403020202020204" pitchFamily="34" charset="0"/>
              </a:rPr>
              <a:t>6.9%</a:t>
            </a:r>
          </a:p>
          <a:p>
            <a:endParaRPr lang="en-US" sz="600" b="1">
              <a:solidFill>
                <a:srgbClr val="1F1A62"/>
              </a:solidFill>
              <a:latin typeface="Helvetica" panose="020B0403020202020204" pitchFamily="34" charset="0"/>
            </a:endParaRPr>
          </a:p>
          <a:p>
            <a:r>
              <a:rPr lang="en-US" b="1">
                <a:solidFill>
                  <a:srgbClr val="1F1A62"/>
                </a:solidFill>
                <a:latin typeface="Helvetica" panose="020B0403020202020204" pitchFamily="34" charset="0"/>
              </a:rPr>
              <a:t>3.3%</a:t>
            </a:r>
          </a:p>
          <a:p>
            <a:endParaRPr lang="en-US" sz="600" b="1">
              <a:solidFill>
                <a:srgbClr val="1F1A62"/>
              </a:solidFill>
              <a:latin typeface="Helvetica" panose="020B0403020202020204" pitchFamily="34" charset="0"/>
            </a:endParaRPr>
          </a:p>
          <a:p>
            <a:r>
              <a:rPr lang="en-US" b="1">
                <a:solidFill>
                  <a:srgbClr val="1F1A62"/>
                </a:solidFill>
                <a:latin typeface="Helvetica" panose="020B0403020202020204" pitchFamily="34" charset="0"/>
              </a:rPr>
              <a:t>2.8%</a:t>
            </a:r>
          </a:p>
          <a:p>
            <a:endParaRPr lang="en-US" sz="600" b="1">
              <a:solidFill>
                <a:srgbClr val="1F1A62"/>
              </a:solidFill>
              <a:latin typeface="Helvetica" panose="020B0403020202020204" pitchFamily="34" charset="0"/>
            </a:endParaRPr>
          </a:p>
          <a:p>
            <a:r>
              <a:rPr lang="en-US" b="1">
                <a:solidFill>
                  <a:srgbClr val="1F1A62"/>
                </a:solidFill>
                <a:latin typeface="Helvetica" panose="020B0403020202020204" pitchFamily="34" charset="0"/>
              </a:rPr>
              <a:t>1.8%</a:t>
            </a:r>
          </a:p>
          <a:p>
            <a:endParaRPr lang="en-US" sz="600" b="1">
              <a:solidFill>
                <a:srgbClr val="1F1A62"/>
              </a:solidFill>
              <a:latin typeface="Helvetica" panose="020B0403020202020204" pitchFamily="34" charset="0"/>
            </a:endParaRPr>
          </a:p>
          <a:p>
            <a:r>
              <a:rPr lang="en-US" b="1">
                <a:solidFill>
                  <a:srgbClr val="1F1A62"/>
                </a:solidFill>
                <a:latin typeface="Helvetica" panose="020B0403020202020204" pitchFamily="34" charset="0"/>
              </a:rPr>
              <a:t>1.2%</a:t>
            </a:r>
          </a:p>
          <a:p>
            <a:endParaRPr lang="en-US" sz="600" b="1">
              <a:solidFill>
                <a:srgbClr val="1F1A62"/>
              </a:solidFill>
              <a:latin typeface="Helvetica" panose="020B0403020202020204" pitchFamily="34" charset="0"/>
            </a:endParaRPr>
          </a:p>
          <a:p>
            <a:r>
              <a:rPr lang="en-US" b="1">
                <a:solidFill>
                  <a:srgbClr val="1F1A62"/>
                </a:solidFill>
                <a:latin typeface="Helvetica" panose="020B0403020202020204" pitchFamily="34" charset="0"/>
              </a:rPr>
              <a:t>1.1%</a:t>
            </a:r>
          </a:p>
          <a:p>
            <a:endParaRPr lang="en-US" sz="600" b="1">
              <a:solidFill>
                <a:srgbClr val="1F1A62"/>
              </a:solidFill>
              <a:latin typeface="Helvetica" panose="020B0403020202020204" pitchFamily="34" charset="0"/>
            </a:endParaRPr>
          </a:p>
          <a:p>
            <a:r>
              <a:rPr lang="en-US" b="1">
                <a:solidFill>
                  <a:srgbClr val="1F1A62"/>
                </a:solidFill>
                <a:latin typeface="Helvetica" panose="020B0403020202020204" pitchFamily="34" charset="0"/>
              </a:rPr>
              <a:t>1.1%</a:t>
            </a:r>
          </a:p>
          <a:p>
            <a:endParaRPr lang="en-US" sz="600" b="1">
              <a:solidFill>
                <a:srgbClr val="1F1A62"/>
              </a:solidFill>
              <a:latin typeface="Helvetica" panose="020B0403020202020204" pitchFamily="34" charset="0"/>
            </a:endParaRPr>
          </a:p>
          <a:p>
            <a:r>
              <a:rPr lang="en-US" b="1">
                <a:solidFill>
                  <a:srgbClr val="1F1A62"/>
                </a:solidFill>
                <a:latin typeface="Helvetica" panose="020B0403020202020204" pitchFamily="34" charset="0"/>
              </a:rPr>
              <a:t>0.8%</a:t>
            </a:r>
          </a:p>
        </p:txBody>
      </p:sp>
      <p:sp>
        <p:nvSpPr>
          <p:cNvPr id="7" name="TextBox 6">
            <a:extLst>
              <a:ext uri="{FF2B5EF4-FFF2-40B4-BE49-F238E27FC236}">
                <a16:creationId xmlns:a16="http://schemas.microsoft.com/office/drawing/2014/main" id="{5D6DC2A5-D097-F174-F034-F03CA080A0AC}"/>
              </a:ext>
            </a:extLst>
          </p:cNvPr>
          <p:cNvSpPr txBox="1"/>
          <p:nvPr/>
        </p:nvSpPr>
        <p:spPr>
          <a:xfrm>
            <a:off x="9604539" y="2400398"/>
            <a:ext cx="1642980" cy="307777"/>
          </a:xfrm>
          <a:prstGeom prst="rect">
            <a:avLst/>
          </a:prstGeom>
          <a:noFill/>
        </p:spPr>
        <p:txBody>
          <a:bodyPr wrap="square" rtlCol="0">
            <a:spAutoFit/>
          </a:bodyPr>
          <a:lstStyle/>
          <a:p>
            <a:r>
              <a:rPr lang="en-US" sz="1400" b="1">
                <a:solidFill>
                  <a:srgbClr val="66C5AD"/>
                </a:solidFill>
                <a:latin typeface="Helvetica" panose="020B0403020202020204" pitchFamily="34" charset="0"/>
              </a:rPr>
              <a:t>Other Streaming</a:t>
            </a:r>
          </a:p>
        </p:txBody>
      </p:sp>
      <p:pic>
        <p:nvPicPr>
          <p:cNvPr id="12" name="Picture 2" descr="YouTube Brand Resources and Guidelines - How YouTube Works">
            <a:extLst>
              <a:ext uri="{FF2B5EF4-FFF2-40B4-BE49-F238E27FC236}">
                <a16:creationId xmlns:a16="http://schemas.microsoft.com/office/drawing/2014/main" id="{8D5676AC-28D9-DA9F-4B8A-67624723E983}"/>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9839982" y="2789838"/>
            <a:ext cx="1172094" cy="2615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18A73F9-155C-3A4B-957E-F09566C1DF94}"/>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9870897" y="3121411"/>
            <a:ext cx="1110264" cy="3381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925918C6-6E16-1628-5F14-073CD8BFFE17}"/>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10019212" y="3527465"/>
            <a:ext cx="813635" cy="26697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AC0D896-2FDB-8785-F837-271C59B4F6DB}"/>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9973462" y="3883646"/>
            <a:ext cx="905135" cy="27861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ownload Disney+ Logo in SVG Vector or PNG File Format - Logo.wine">
            <a:extLst>
              <a:ext uri="{FF2B5EF4-FFF2-40B4-BE49-F238E27FC236}">
                <a16:creationId xmlns:a16="http://schemas.microsoft.com/office/drawing/2014/main" id="{5B26C9E7-0F16-B6AE-655D-6D1844583C88}"/>
              </a:ext>
            </a:extLst>
          </p:cNvPr>
          <p:cNvPicPr>
            <a:picLocks noChangeAspect="1" noChangeArrowheads="1"/>
          </p:cNvPicPr>
          <p:nvPr/>
        </p:nvPicPr>
        <p:blipFill>
          <a:blip r:embed="rId8" cstate="hqprint">
            <a:extLst>
              <a:ext uri="{28A0092B-C50C-407E-A947-70E740481C1C}">
                <a14:useLocalDpi xmlns:a14="http://schemas.microsoft.com/office/drawing/2010/main"/>
              </a:ext>
            </a:extLst>
          </a:blip>
          <a:srcRect/>
          <a:stretch>
            <a:fillRect/>
          </a:stretch>
        </p:blipFill>
        <p:spPr bwMode="auto">
          <a:xfrm>
            <a:off x="9973462" y="4100285"/>
            <a:ext cx="905135" cy="60342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Download HBO Max Logo in SVG Vector or PNG File Format - Logo.wine">
            <a:extLst>
              <a:ext uri="{FF2B5EF4-FFF2-40B4-BE49-F238E27FC236}">
                <a16:creationId xmlns:a16="http://schemas.microsoft.com/office/drawing/2014/main" id="{0DB38402-5EC3-84F2-2546-BBB253B25312}"/>
              </a:ext>
            </a:extLst>
          </p:cNvPr>
          <p:cNvPicPr>
            <a:picLocks noChangeAspect="1" noChangeArrowheads="1"/>
          </p:cNvPicPr>
          <p:nvPr/>
        </p:nvPicPr>
        <p:blipFill rotWithShape="1">
          <a:blip r:embed="rId9" cstate="hqprint">
            <a:extLst>
              <a:ext uri="{28A0092B-C50C-407E-A947-70E740481C1C}">
                <a14:useLocalDpi xmlns:a14="http://schemas.microsoft.com/office/drawing/2010/main"/>
              </a:ext>
            </a:extLst>
          </a:blip>
          <a:srcRect l="10352" t="39264" r="10776" b="38486"/>
          <a:stretch/>
        </p:blipFill>
        <p:spPr bwMode="auto">
          <a:xfrm>
            <a:off x="9831856" y="4648360"/>
            <a:ext cx="1188347" cy="22349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1497387F-38B9-6D15-ECD4-170D7199EBFA}"/>
              </a:ext>
            </a:extLst>
          </p:cNvPr>
          <p:cNvPicPr>
            <a:picLocks noChangeAspect="1" noChangeArrowheads="1"/>
          </p:cNvPicPr>
          <p:nvPr/>
        </p:nvPicPr>
        <p:blipFill>
          <a:blip r:embed="rId10" cstate="hqprint">
            <a:extLst>
              <a:ext uri="{28A0092B-C50C-407E-A947-70E740481C1C}">
                <a14:useLocalDpi xmlns:a14="http://schemas.microsoft.com/office/drawing/2010/main"/>
              </a:ext>
            </a:extLst>
          </a:blip>
          <a:srcRect/>
          <a:stretch>
            <a:fillRect/>
          </a:stretch>
        </p:blipFill>
        <p:spPr bwMode="auto">
          <a:xfrm>
            <a:off x="9865363" y="4961694"/>
            <a:ext cx="1104323" cy="33992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Download Tubi Logo in SVG Vector or PNG File Format - Logo.wine">
            <a:extLst>
              <a:ext uri="{FF2B5EF4-FFF2-40B4-BE49-F238E27FC236}">
                <a16:creationId xmlns:a16="http://schemas.microsoft.com/office/drawing/2014/main" id="{179DCE99-A39C-F994-3BA8-70BE49CFFFD9}"/>
              </a:ext>
            </a:extLst>
          </p:cNvPr>
          <p:cNvPicPr>
            <a:picLocks noChangeAspect="1" noChangeArrowheads="1"/>
          </p:cNvPicPr>
          <p:nvPr/>
        </p:nvPicPr>
        <p:blipFill>
          <a:blip r:embed="rId11" cstate="hqprint">
            <a:extLst>
              <a:ext uri="{28A0092B-C50C-407E-A947-70E740481C1C}">
                <a14:useLocalDpi xmlns:a14="http://schemas.microsoft.com/office/drawing/2010/main"/>
              </a:ext>
            </a:extLst>
          </a:blip>
          <a:srcRect/>
          <a:stretch>
            <a:fillRect/>
          </a:stretch>
        </p:blipFill>
        <p:spPr bwMode="auto">
          <a:xfrm>
            <a:off x="10031814" y="5225440"/>
            <a:ext cx="788431" cy="52562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11676B28-19EA-333B-E1B7-19414719CF33}"/>
              </a:ext>
            </a:extLst>
          </p:cNvPr>
          <p:cNvPicPr>
            <a:picLocks noChangeAspect="1" noChangeArrowheads="1"/>
          </p:cNvPicPr>
          <p:nvPr/>
        </p:nvPicPr>
        <p:blipFill>
          <a:blip r:embed="rId12" cstate="hqprint">
            <a:extLst>
              <a:ext uri="{28A0092B-C50C-407E-A947-70E740481C1C}">
                <a14:useLocalDpi xmlns:a14="http://schemas.microsoft.com/office/drawing/2010/main"/>
              </a:ext>
            </a:extLst>
          </a:blip>
          <a:srcRect/>
          <a:stretch>
            <a:fillRect/>
          </a:stretch>
        </p:blipFill>
        <p:spPr bwMode="auto">
          <a:xfrm>
            <a:off x="9882373" y="5730148"/>
            <a:ext cx="1087313" cy="26775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CDE66581-A19B-1A89-5635-E64D3B755F6E}"/>
              </a:ext>
            </a:extLst>
          </p:cNvPr>
          <p:cNvSpPr/>
          <p:nvPr/>
        </p:nvSpPr>
        <p:spPr>
          <a:xfrm>
            <a:off x="681408" y="3459550"/>
            <a:ext cx="2266543" cy="10603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u="sng">
                <a:solidFill>
                  <a:srgbClr val="1B1464"/>
                </a:solidFill>
                <a:latin typeface="Helvetica" panose="020B0403020202020204" pitchFamily="34" charset="0"/>
              </a:rPr>
              <a:t>Cable + Broadcast</a:t>
            </a:r>
          </a:p>
          <a:p>
            <a:pPr algn="ctr"/>
            <a:r>
              <a:rPr lang="en-US" sz="4800" b="1">
                <a:solidFill>
                  <a:srgbClr val="1B1464"/>
                </a:solidFill>
                <a:latin typeface="Helvetica" panose="020B0403020202020204" pitchFamily="34" charset="0"/>
              </a:rPr>
              <a:t>54%</a:t>
            </a:r>
          </a:p>
        </p:txBody>
      </p:sp>
    </p:spTree>
    <p:extLst>
      <p:ext uri="{BB962C8B-B14F-4D97-AF65-F5344CB8AC3E}">
        <p14:creationId xmlns:p14="http://schemas.microsoft.com/office/powerpoint/2010/main" val="1012475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C1C384-6A2B-457C-B895-3E6996EE53BA}"/>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 Placeholder 24">
            <a:extLst>
              <a:ext uri="{FF2B5EF4-FFF2-40B4-BE49-F238E27FC236}">
                <a16:creationId xmlns:a16="http://schemas.microsoft.com/office/drawing/2014/main" id="{F7D44A28-3BE9-4DC4-A9E5-8C1E66A9FB21}"/>
              </a:ext>
            </a:extLst>
          </p:cNvPr>
          <p:cNvSpPr txBox="1">
            <a:spLocks/>
          </p:cNvSpPr>
          <p:nvPr/>
        </p:nvSpPr>
        <p:spPr>
          <a:xfrm>
            <a:off x="503714" y="6302950"/>
            <a:ext cx="11688286" cy="246221"/>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Source: </a:t>
            </a:r>
            <a:r>
              <a:rPr kumimoji="0" lang="en-US" sz="800" b="0" i="0" u="none" strike="noStrike" kern="1200" cap="none" spc="0" normalizeH="0" baseline="0" noProof="0" err="1">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Magnite</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 Research, </a:t>
            </a:r>
            <a:r>
              <a:rPr lang="en-US" sz="800" i="1">
                <a:solidFill>
                  <a:srgbClr val="1F1A62"/>
                </a:solidFill>
                <a:latin typeface="Helvetica" panose="020B0604020202020204" pitchFamily="34" charset="0"/>
                <a:cs typeface="Helvetica" panose="020B0604020202020204" pitchFamily="34" charset="0"/>
              </a:rPr>
              <a:t>Streaming Continues To Surge- An In-Depth Look at How Ads Are Powering Streaming Growth, </a:t>
            </a:r>
            <a:r>
              <a:rPr lang="en-US" sz="800">
                <a:solidFill>
                  <a:srgbClr val="1F1A62"/>
                </a:solidFill>
                <a:latin typeface="Helvetica" panose="020B0604020202020204" pitchFamily="34" charset="0"/>
                <a:cs typeface="Helvetica" panose="020B0604020202020204" pitchFamily="34" charset="0"/>
              </a:rPr>
              <a:t>2023.</a:t>
            </a:r>
            <a:endParaRPr kumimoji="0" lang="en-US" sz="800" b="0" i="1" u="none"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endParaRPr>
          </a:p>
        </p:txBody>
      </p:sp>
      <p:pic>
        <p:nvPicPr>
          <p:cNvPr id="8" name="Picture 7">
            <a:extLst>
              <a:ext uri="{FF2B5EF4-FFF2-40B4-BE49-F238E27FC236}">
                <a16:creationId xmlns:a16="http://schemas.microsoft.com/office/drawing/2014/main" id="{12724B1A-42D7-C477-1723-B711167FDACF}"/>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0" name="Slide Number Placeholder 5">
            <a:extLst>
              <a:ext uri="{FF2B5EF4-FFF2-40B4-BE49-F238E27FC236}">
                <a16:creationId xmlns:a16="http://schemas.microsoft.com/office/drawing/2014/main" id="{8692BF06-6947-D58B-58BC-C826FEDB5686}"/>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C1B6AF3C-F5A9-A59C-7E12-5FE8C7950223}"/>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aphicFrame>
        <p:nvGraphicFramePr>
          <p:cNvPr id="6" name="Chart 5">
            <a:extLst>
              <a:ext uri="{FF2B5EF4-FFF2-40B4-BE49-F238E27FC236}">
                <a16:creationId xmlns:a16="http://schemas.microsoft.com/office/drawing/2014/main" id="{2C18B5FD-7DE3-158B-8AED-034557748E44}"/>
              </a:ext>
            </a:extLst>
          </p:cNvPr>
          <p:cNvGraphicFramePr/>
          <p:nvPr>
            <p:extLst>
              <p:ext uri="{D42A27DB-BD31-4B8C-83A1-F6EECF244321}">
                <p14:modId xmlns:p14="http://schemas.microsoft.com/office/powerpoint/2010/main" val="1225298990"/>
              </p:ext>
            </p:extLst>
          </p:nvPr>
        </p:nvGraphicFramePr>
        <p:xfrm>
          <a:off x="220084" y="2246161"/>
          <a:ext cx="12022937" cy="3737464"/>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365110E7-D17E-D454-F3D0-7715BB3E9635}"/>
              </a:ext>
            </a:extLst>
          </p:cNvPr>
          <p:cNvSpPr/>
          <p:nvPr/>
        </p:nvSpPr>
        <p:spPr>
          <a:xfrm>
            <a:off x="264694" y="388738"/>
            <a:ext cx="1168087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F1A62"/>
                </a:solidFill>
                <a:latin typeface="Helvetica" pitchFamily="2" charset="0"/>
              </a:rPr>
              <a:t>Nine</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 out of ten streamers watch content with ads, with almost half of all streamers watching only ad-supported programming </a:t>
            </a:r>
          </a:p>
        </p:txBody>
      </p:sp>
      <p:sp>
        <p:nvSpPr>
          <p:cNvPr id="3" name="TextBox 2">
            <a:extLst>
              <a:ext uri="{FF2B5EF4-FFF2-40B4-BE49-F238E27FC236}">
                <a16:creationId xmlns:a16="http://schemas.microsoft.com/office/drawing/2014/main" id="{A4D629C0-4B9E-61D1-3D52-9666588BAB07}"/>
              </a:ext>
            </a:extLst>
          </p:cNvPr>
          <p:cNvSpPr txBox="1"/>
          <p:nvPr/>
        </p:nvSpPr>
        <p:spPr>
          <a:xfrm>
            <a:off x="51023" y="1816925"/>
            <a:ext cx="12191998" cy="369332"/>
          </a:xfrm>
          <a:prstGeom prst="rect">
            <a:avLst/>
          </a:prstGeom>
          <a:noFill/>
        </p:spPr>
        <p:txBody>
          <a:bodyPr wrap="square" rtlCol="0">
            <a:spAutoFit/>
          </a:bodyPr>
          <a:lstStyle/>
          <a:p>
            <a:pPr algn="ctr"/>
            <a:r>
              <a:rPr lang="en-US" b="1" u="sng">
                <a:solidFill>
                  <a:srgbClr val="1B1464"/>
                </a:solidFill>
                <a:latin typeface="Helvetica" panose="020B0403020202020204" pitchFamily="34" charset="0"/>
              </a:rPr>
              <a:t>What Are Streamers Watching?</a:t>
            </a:r>
            <a:endParaRPr lang="en-US" sz="1600">
              <a:solidFill>
                <a:srgbClr val="1B1464"/>
              </a:solidFill>
              <a:latin typeface="Helvetica" panose="020B0403020202020204" pitchFamily="34" charset="0"/>
            </a:endParaRPr>
          </a:p>
        </p:txBody>
      </p:sp>
      <p:sp>
        <p:nvSpPr>
          <p:cNvPr id="2" name="TextBox 1">
            <a:extLst>
              <a:ext uri="{FF2B5EF4-FFF2-40B4-BE49-F238E27FC236}">
                <a16:creationId xmlns:a16="http://schemas.microsoft.com/office/drawing/2014/main" id="{00B5798C-D12B-3D63-9238-F2C4F868A1C0}"/>
              </a:ext>
            </a:extLst>
          </p:cNvPr>
          <p:cNvSpPr txBox="1"/>
          <p:nvPr/>
        </p:nvSpPr>
        <p:spPr>
          <a:xfrm>
            <a:off x="8046718" y="5230982"/>
            <a:ext cx="3730753" cy="646331"/>
          </a:xfrm>
          <a:prstGeom prst="rect">
            <a:avLst/>
          </a:prstGeom>
          <a:solidFill>
            <a:schemeClr val="bg1"/>
          </a:solidFill>
          <a:ln w="38100">
            <a:solidFill>
              <a:schemeClr val="tx1"/>
            </a:solidFill>
          </a:ln>
        </p:spPr>
        <p:txBody>
          <a:bodyPr wrap="square" rtlCol="0">
            <a:spAutoFit/>
          </a:bodyPr>
          <a:lstStyle/>
          <a:p>
            <a:pPr algn="ctr"/>
            <a:r>
              <a:rPr lang="en-US" b="1" u="sng">
                <a:solidFill>
                  <a:srgbClr val="1F1A62"/>
                </a:solidFill>
                <a:latin typeface="Helvetica" panose="020B0500000000000000" pitchFamily="34" charset="0"/>
              </a:rPr>
              <a:t>86%</a:t>
            </a:r>
            <a:r>
              <a:rPr lang="en-US" b="1">
                <a:solidFill>
                  <a:srgbClr val="1F1A62"/>
                </a:solidFill>
                <a:latin typeface="Helvetica" panose="020B0500000000000000" pitchFamily="34" charset="0"/>
              </a:rPr>
              <a:t> of streamers watch </a:t>
            </a:r>
            <a:br>
              <a:rPr lang="en-US" b="1">
                <a:solidFill>
                  <a:srgbClr val="1F1A62"/>
                </a:solidFill>
                <a:latin typeface="Helvetica" panose="020B0500000000000000" pitchFamily="34" charset="0"/>
              </a:rPr>
            </a:br>
            <a:r>
              <a:rPr lang="en-US" b="1">
                <a:solidFill>
                  <a:srgbClr val="1F1A62"/>
                </a:solidFill>
                <a:latin typeface="Helvetica" panose="020B0500000000000000" pitchFamily="34" charset="0"/>
              </a:rPr>
              <a:t>ad-supported streaming content</a:t>
            </a:r>
          </a:p>
        </p:txBody>
      </p:sp>
    </p:spTree>
    <p:extLst>
      <p:ext uri="{BB962C8B-B14F-4D97-AF65-F5344CB8AC3E}">
        <p14:creationId xmlns:p14="http://schemas.microsoft.com/office/powerpoint/2010/main" val="2493013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F8D94AA-186B-39C2-3E77-E44CD153F943}"/>
              </a:ext>
            </a:extLst>
          </p:cNvPr>
          <p:cNvSpPr/>
          <p:nvPr/>
        </p:nvSpPr>
        <p:spPr>
          <a:xfrm>
            <a:off x="6096000" y="1686330"/>
            <a:ext cx="6096001" cy="3985213"/>
          </a:xfrm>
          <a:prstGeom prst="rect">
            <a:avLst/>
          </a:prstGeom>
          <a:solidFill>
            <a:srgbClr val="1B1464"/>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6094A9E-5AE0-1854-AB47-DC8B7AF4DF5B}"/>
              </a:ext>
            </a:extLst>
          </p:cNvPr>
          <p:cNvSpPr/>
          <p:nvPr/>
        </p:nvSpPr>
        <p:spPr>
          <a:xfrm>
            <a:off x="-15269" y="1686330"/>
            <a:ext cx="6095999" cy="3985213"/>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2724B1A-42D7-C477-1723-B711167FDACF}"/>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0" name="Slide Number Placeholder 5">
            <a:extLst>
              <a:ext uri="{FF2B5EF4-FFF2-40B4-BE49-F238E27FC236}">
                <a16:creationId xmlns:a16="http://schemas.microsoft.com/office/drawing/2014/main" id="{8692BF06-6947-D58B-58BC-C826FEDB5686}"/>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C1B6AF3C-F5A9-A59C-7E12-5FE8C7950223}"/>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6" name="Text Placeholder 24">
            <a:extLst>
              <a:ext uri="{FF2B5EF4-FFF2-40B4-BE49-F238E27FC236}">
                <a16:creationId xmlns:a16="http://schemas.microsoft.com/office/drawing/2014/main" id="{975AA4D8-517D-ACED-97DB-2996B688F34F}"/>
              </a:ext>
            </a:extLst>
          </p:cNvPr>
          <p:cNvSpPr txBox="1">
            <a:spLocks/>
          </p:cNvSpPr>
          <p:nvPr/>
        </p:nvSpPr>
        <p:spPr>
          <a:xfrm>
            <a:off x="503714" y="6319853"/>
            <a:ext cx="11643894" cy="185369"/>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Source: Effectv, </a:t>
            </a:r>
            <a:r>
              <a:rPr kumimoji="0" lang="en-US" sz="800" b="0" i="1"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The TV Viewership Report- Multiscreen Audience Insights for Campaign Success, </a:t>
            </a: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2H 2022. Comcast Aggregated Viewership Data combined with Ad Exposure Data from TV + Effectv Streaming campaigns (2H ‘22). </a:t>
            </a:r>
          </a:p>
        </p:txBody>
      </p:sp>
      <p:sp>
        <p:nvSpPr>
          <p:cNvPr id="14" name="TextBox 13">
            <a:extLst>
              <a:ext uri="{FF2B5EF4-FFF2-40B4-BE49-F238E27FC236}">
                <a16:creationId xmlns:a16="http://schemas.microsoft.com/office/drawing/2014/main" id="{1B24E3D7-EA34-E915-A36B-8B593AE26EC2}"/>
              </a:ext>
            </a:extLst>
          </p:cNvPr>
          <p:cNvSpPr txBox="1"/>
          <p:nvPr/>
        </p:nvSpPr>
        <p:spPr>
          <a:xfrm>
            <a:off x="-15269" y="1958007"/>
            <a:ext cx="6126480" cy="523220"/>
          </a:xfrm>
          <a:prstGeom prst="rect">
            <a:avLst/>
          </a:prstGeom>
          <a:noFill/>
        </p:spPr>
        <p:txBody>
          <a:bodyPr wrap="square">
            <a:spAutoFit/>
          </a:bodyPr>
          <a:lstStyle/>
          <a:p>
            <a:pPr algn="ctr"/>
            <a:r>
              <a:rPr lang="en-US" sz="1600" b="1" i="0" u="none" strike="noStrike" baseline="0">
                <a:solidFill>
                  <a:srgbClr val="1B1464"/>
                </a:solidFill>
                <a:latin typeface="Helvetica" panose="020B0403020202020204" pitchFamily="34" charset="0"/>
              </a:rPr>
              <a:t>Linear TV drives majority of multiscreen campaign reach</a:t>
            </a:r>
          </a:p>
          <a:p>
            <a:pPr algn="ctr"/>
            <a:r>
              <a:rPr lang="en-US" sz="1200">
                <a:solidFill>
                  <a:srgbClr val="1B1464"/>
                </a:solidFill>
                <a:latin typeface="Helvetica" panose="020B0403020202020204" pitchFamily="34" charset="0"/>
              </a:rPr>
              <a:t>Multiscreen Campaign Average Reach % Share by Platform</a:t>
            </a:r>
          </a:p>
        </p:txBody>
      </p:sp>
      <p:graphicFrame>
        <p:nvGraphicFramePr>
          <p:cNvPr id="15" name="Chart 14">
            <a:extLst>
              <a:ext uri="{FF2B5EF4-FFF2-40B4-BE49-F238E27FC236}">
                <a16:creationId xmlns:a16="http://schemas.microsoft.com/office/drawing/2014/main" id="{0A01944C-1D2C-BBA9-1C8D-19F720CCABAF}"/>
              </a:ext>
            </a:extLst>
          </p:cNvPr>
          <p:cNvGraphicFramePr/>
          <p:nvPr>
            <p:extLst>
              <p:ext uri="{D42A27DB-BD31-4B8C-83A1-F6EECF244321}">
                <p14:modId xmlns:p14="http://schemas.microsoft.com/office/powerpoint/2010/main" val="3449814753"/>
              </p:ext>
            </p:extLst>
          </p:nvPr>
        </p:nvGraphicFramePr>
        <p:xfrm>
          <a:off x="219365" y="2595499"/>
          <a:ext cx="5657212" cy="2527848"/>
        </p:xfrm>
        <a:graphic>
          <a:graphicData uri="http://schemas.openxmlformats.org/drawingml/2006/chart">
            <c:chart xmlns:c="http://schemas.openxmlformats.org/drawingml/2006/chart" xmlns:r="http://schemas.openxmlformats.org/officeDocument/2006/relationships" r:id="rId3"/>
          </a:graphicData>
        </a:graphic>
      </p:graphicFrame>
      <p:sp>
        <p:nvSpPr>
          <p:cNvPr id="18" name="Right Brace 17">
            <a:extLst>
              <a:ext uri="{FF2B5EF4-FFF2-40B4-BE49-F238E27FC236}">
                <a16:creationId xmlns:a16="http://schemas.microsoft.com/office/drawing/2014/main" id="{F13FA16B-0F48-AA1D-4E16-86F288D4194F}"/>
              </a:ext>
            </a:extLst>
          </p:cNvPr>
          <p:cNvSpPr/>
          <p:nvPr/>
        </p:nvSpPr>
        <p:spPr>
          <a:xfrm rot="16200000">
            <a:off x="5083853" y="2641614"/>
            <a:ext cx="77808" cy="114042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ectangle 18">
            <a:extLst>
              <a:ext uri="{FF2B5EF4-FFF2-40B4-BE49-F238E27FC236}">
                <a16:creationId xmlns:a16="http://schemas.microsoft.com/office/drawing/2014/main" id="{AD3DA85D-DEE9-0991-54DD-3020593A8151}"/>
              </a:ext>
            </a:extLst>
          </p:cNvPr>
          <p:cNvSpPr/>
          <p:nvPr/>
        </p:nvSpPr>
        <p:spPr>
          <a:xfrm>
            <a:off x="4924836" y="2731309"/>
            <a:ext cx="667775" cy="383610"/>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Helvetica" panose="020B0403020202020204" pitchFamily="34" charset="0"/>
              </a:rPr>
              <a:t>22%</a:t>
            </a:r>
          </a:p>
        </p:txBody>
      </p:sp>
      <p:graphicFrame>
        <p:nvGraphicFramePr>
          <p:cNvPr id="21" name="Chart 20">
            <a:extLst>
              <a:ext uri="{FF2B5EF4-FFF2-40B4-BE49-F238E27FC236}">
                <a16:creationId xmlns:a16="http://schemas.microsoft.com/office/drawing/2014/main" id="{042EC8A5-641A-B23D-23CC-8C32D412B736}"/>
              </a:ext>
            </a:extLst>
          </p:cNvPr>
          <p:cNvGraphicFramePr/>
          <p:nvPr>
            <p:extLst>
              <p:ext uri="{D42A27DB-BD31-4B8C-83A1-F6EECF244321}">
                <p14:modId xmlns:p14="http://schemas.microsoft.com/office/powerpoint/2010/main" val="4258858367"/>
              </p:ext>
            </p:extLst>
          </p:nvPr>
        </p:nvGraphicFramePr>
        <p:xfrm>
          <a:off x="6945170" y="2351553"/>
          <a:ext cx="4397661" cy="3220758"/>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a:extLst>
              <a:ext uri="{FF2B5EF4-FFF2-40B4-BE49-F238E27FC236}">
                <a16:creationId xmlns:a16="http://schemas.microsoft.com/office/drawing/2014/main" id="{90DFB2D0-4799-139B-4EC0-C0C656F7A5FF}"/>
              </a:ext>
            </a:extLst>
          </p:cNvPr>
          <p:cNvSpPr txBox="1"/>
          <p:nvPr/>
        </p:nvSpPr>
        <p:spPr>
          <a:xfrm>
            <a:off x="6108985" y="1786693"/>
            <a:ext cx="6070030" cy="738664"/>
          </a:xfrm>
          <a:prstGeom prst="rect">
            <a:avLst/>
          </a:prstGeom>
          <a:noFill/>
        </p:spPr>
        <p:txBody>
          <a:bodyPr wrap="square">
            <a:spAutoFit/>
          </a:bodyPr>
          <a:lstStyle/>
          <a:p>
            <a:pPr marL="0" marR="0" algn="ctr">
              <a:spcBef>
                <a:spcPts val="0"/>
              </a:spcBef>
              <a:spcAft>
                <a:spcPts val="800"/>
              </a:spcAft>
            </a:pPr>
            <a:r>
              <a:rPr lang="en-US" sz="1400">
                <a:solidFill>
                  <a:schemeClr val="bg1"/>
                </a:solidFill>
                <a:effectLst/>
                <a:latin typeface="Helvetica" panose="020B0403020202020204" pitchFamily="34" charset="0"/>
                <a:ea typeface="Calibri" panose="020F0502020204030204" pitchFamily="34" charset="0"/>
              </a:rPr>
              <a:t>Among HHs reached only through streaming or a combination of streaming plus linear TV (</a:t>
            </a:r>
            <a:r>
              <a:rPr lang="en-US" sz="1400" b="1">
                <a:solidFill>
                  <a:srgbClr val="4EBEA4"/>
                </a:solidFill>
                <a:latin typeface="Helvetica" panose="020B0403020202020204" pitchFamily="34" charset="0"/>
                <a:ea typeface="Calibri" panose="020F0502020204030204" pitchFamily="34" charset="0"/>
              </a:rPr>
              <a:t>22</a:t>
            </a:r>
            <a:r>
              <a:rPr lang="en-US" sz="1400" b="1">
                <a:solidFill>
                  <a:srgbClr val="4EBEA4"/>
                </a:solidFill>
                <a:effectLst/>
                <a:latin typeface="Helvetica" panose="020B0403020202020204" pitchFamily="34" charset="0"/>
                <a:ea typeface="Calibri" panose="020F0502020204030204" pitchFamily="34" charset="0"/>
              </a:rPr>
              <a:t>%</a:t>
            </a:r>
            <a:r>
              <a:rPr lang="en-US" sz="1400">
                <a:solidFill>
                  <a:schemeClr val="bg1"/>
                </a:solidFill>
                <a:effectLst/>
                <a:latin typeface="Helvetica" panose="020B0403020202020204" pitchFamily="34" charset="0"/>
                <a:ea typeface="Calibri" panose="020F0502020204030204" pitchFamily="34" charset="0"/>
              </a:rPr>
              <a:t> as indicated in lefthand chart), </a:t>
            </a:r>
            <a:br>
              <a:rPr lang="en-US" sz="1400">
                <a:solidFill>
                  <a:schemeClr val="bg1"/>
                </a:solidFill>
                <a:effectLst/>
                <a:latin typeface="Helvetica" panose="020B0403020202020204" pitchFamily="34" charset="0"/>
                <a:ea typeface="Calibri" panose="020F0502020204030204" pitchFamily="34" charset="0"/>
              </a:rPr>
            </a:br>
            <a:r>
              <a:rPr lang="en-US" sz="1400" b="1">
                <a:solidFill>
                  <a:srgbClr val="ED3C8D"/>
                </a:solidFill>
                <a:effectLst/>
                <a:latin typeface="Helvetica" panose="020B0403020202020204" pitchFamily="34" charset="0"/>
                <a:ea typeface="Calibri" panose="020F0502020204030204" pitchFamily="34" charset="0"/>
              </a:rPr>
              <a:t>55% </a:t>
            </a:r>
            <a:r>
              <a:rPr lang="en-US" sz="1400">
                <a:solidFill>
                  <a:schemeClr val="bg1"/>
                </a:solidFill>
                <a:effectLst/>
                <a:latin typeface="Helvetica" panose="020B0403020202020204" pitchFamily="34" charset="0"/>
                <a:ea typeface="Calibri" panose="020F0502020204030204" pitchFamily="34" charset="0"/>
              </a:rPr>
              <a:t>of streaming reach is incremental</a:t>
            </a:r>
            <a:endParaRPr lang="en-US">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CEE151E1-4922-E5C2-BA04-1C78FD2C17B9}"/>
              </a:ext>
            </a:extLst>
          </p:cNvPr>
          <p:cNvSpPr/>
          <p:nvPr/>
        </p:nvSpPr>
        <p:spPr>
          <a:xfrm>
            <a:off x="10534821" y="2857817"/>
            <a:ext cx="1304922" cy="554969"/>
          </a:xfrm>
          <a:prstGeom prst="rect">
            <a:avLst/>
          </a:prstGeom>
          <a:solidFill>
            <a:srgbClr val="ED3C8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Helvetica" panose="020B0403020202020204" pitchFamily="34" charset="0"/>
              </a:rPr>
              <a:t>Reached Only </a:t>
            </a:r>
          </a:p>
          <a:p>
            <a:pPr algn="ctr"/>
            <a:r>
              <a:rPr lang="en-US" sz="1200" b="1">
                <a:latin typeface="Helvetica" panose="020B0403020202020204" pitchFamily="34" charset="0"/>
              </a:rPr>
              <a:t>by Streaming</a:t>
            </a:r>
          </a:p>
        </p:txBody>
      </p:sp>
      <p:sp>
        <p:nvSpPr>
          <p:cNvPr id="24" name="Rectangle 23">
            <a:extLst>
              <a:ext uri="{FF2B5EF4-FFF2-40B4-BE49-F238E27FC236}">
                <a16:creationId xmlns:a16="http://schemas.microsoft.com/office/drawing/2014/main" id="{8F084174-BDED-814B-91AB-1F8CB114B96D}"/>
              </a:ext>
            </a:extLst>
          </p:cNvPr>
          <p:cNvSpPr/>
          <p:nvPr/>
        </p:nvSpPr>
        <p:spPr>
          <a:xfrm>
            <a:off x="6559530" y="4512881"/>
            <a:ext cx="1435414" cy="610466"/>
          </a:xfrm>
          <a:prstGeom prst="rect">
            <a:avLst/>
          </a:prstGeom>
          <a:solidFill>
            <a:srgbClr val="00BFF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Helvetica" panose="020B0403020202020204" pitchFamily="34" charset="0"/>
              </a:rPr>
              <a:t>Reached by Streaming and Linear TV</a:t>
            </a:r>
          </a:p>
        </p:txBody>
      </p:sp>
      <p:sp>
        <p:nvSpPr>
          <p:cNvPr id="2" name="Rectangle 1">
            <a:extLst>
              <a:ext uri="{FF2B5EF4-FFF2-40B4-BE49-F238E27FC236}">
                <a16:creationId xmlns:a16="http://schemas.microsoft.com/office/drawing/2014/main" id="{21D2A183-A935-636F-5D10-C8101EC3769E}"/>
              </a:ext>
            </a:extLst>
          </p:cNvPr>
          <p:cNvSpPr/>
          <p:nvPr/>
        </p:nvSpPr>
        <p:spPr>
          <a:xfrm>
            <a:off x="180481" y="335789"/>
            <a:ext cx="12011519" cy="892552"/>
          </a:xfrm>
          <a:prstGeom prst="rect">
            <a:avLst/>
          </a:prstGeom>
        </p:spPr>
        <p:txBody>
          <a:bodyPr wrap="square">
            <a:spAutoFit/>
          </a:bodyPr>
          <a:lstStyle/>
          <a:p>
            <a:pPr>
              <a:defRPr/>
            </a:pPr>
            <a:r>
              <a:rPr lang="en-US" sz="2600" b="1">
                <a:solidFill>
                  <a:srgbClr val="1B1464"/>
                </a:solidFill>
                <a:latin typeface="Helvetica" pitchFamily="2" charset="0"/>
              </a:rPr>
              <a:t>Integrating premium streaming platforms into video campaigns drives significant incremental reach for brands looking to optimize their exposure</a:t>
            </a:r>
            <a:endParaRPr lang="en-US" sz="2600" b="1">
              <a:solidFill>
                <a:srgbClr val="FF0000"/>
              </a:solidFill>
              <a:latin typeface="Helvetica" pitchFamily="2" charset="0"/>
            </a:endParaRPr>
          </a:p>
        </p:txBody>
      </p:sp>
    </p:spTree>
    <p:extLst>
      <p:ext uri="{BB962C8B-B14F-4D97-AF65-F5344CB8AC3E}">
        <p14:creationId xmlns:p14="http://schemas.microsoft.com/office/powerpoint/2010/main" val="3736785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C1C384-6A2B-457C-B895-3E6996EE53BA}"/>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9DE4A013-FF3E-DBA8-0ABA-FC8475249A33}"/>
              </a:ext>
            </a:extLst>
          </p:cNvPr>
          <p:cNvSpPr/>
          <p:nvPr/>
        </p:nvSpPr>
        <p:spPr>
          <a:xfrm>
            <a:off x="-21519" y="1685013"/>
            <a:ext cx="6095999" cy="5158729"/>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2724B1A-42D7-C477-1723-B711167FDACF}"/>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0" name="Slide Number Placeholder 5">
            <a:extLst>
              <a:ext uri="{FF2B5EF4-FFF2-40B4-BE49-F238E27FC236}">
                <a16:creationId xmlns:a16="http://schemas.microsoft.com/office/drawing/2014/main" id="{8692BF06-6947-D58B-58BC-C826FEDB5686}"/>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C1B6AF3C-F5A9-A59C-7E12-5FE8C7950223}"/>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aphicFrame>
        <p:nvGraphicFramePr>
          <p:cNvPr id="15" name="Chart 14">
            <a:extLst>
              <a:ext uri="{FF2B5EF4-FFF2-40B4-BE49-F238E27FC236}">
                <a16:creationId xmlns:a16="http://schemas.microsoft.com/office/drawing/2014/main" id="{4E77A1A6-7B02-84EE-0AE8-8492CA7DE7BD}"/>
              </a:ext>
            </a:extLst>
          </p:cNvPr>
          <p:cNvGraphicFramePr/>
          <p:nvPr>
            <p:extLst>
              <p:ext uri="{D42A27DB-BD31-4B8C-83A1-F6EECF244321}">
                <p14:modId xmlns:p14="http://schemas.microsoft.com/office/powerpoint/2010/main" val="3173476045"/>
              </p:ext>
            </p:extLst>
          </p:nvPr>
        </p:nvGraphicFramePr>
        <p:xfrm>
          <a:off x="6191249" y="2166919"/>
          <a:ext cx="5876925" cy="3885547"/>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Placeholder 24">
            <a:extLst>
              <a:ext uri="{FF2B5EF4-FFF2-40B4-BE49-F238E27FC236}">
                <a16:creationId xmlns:a16="http://schemas.microsoft.com/office/drawing/2014/main" id="{975AA4D8-517D-ACED-97DB-2996B688F34F}"/>
              </a:ext>
            </a:extLst>
          </p:cNvPr>
          <p:cNvSpPr txBox="1">
            <a:spLocks/>
          </p:cNvSpPr>
          <p:nvPr/>
        </p:nvSpPr>
        <p:spPr>
          <a:xfrm>
            <a:off x="6074480" y="6168460"/>
            <a:ext cx="6073128" cy="357561"/>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Source: Effectv, </a:t>
            </a:r>
            <a:r>
              <a:rPr kumimoji="0" lang="en-US" sz="800" b="0" i="1"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The TV Viewership Report- Multiscreen Audience Insights for Campaign Success, </a:t>
            </a:r>
            <a:r>
              <a:rPr kumimoji="0" lang="en-US" sz="800" b="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2H 2022. Comcast Aggregated Viewership Data combined with Ad Exposure Data from TV + Effectv Streaming campaigns (2H ‘22).</a:t>
            </a:r>
            <a:endPar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EFD41466-7022-8DDB-11E5-2A178CE8F824}"/>
              </a:ext>
            </a:extLst>
          </p:cNvPr>
          <p:cNvSpPr txBox="1"/>
          <p:nvPr/>
        </p:nvSpPr>
        <p:spPr>
          <a:xfrm>
            <a:off x="6074480" y="1900584"/>
            <a:ext cx="6117519" cy="338554"/>
          </a:xfrm>
          <a:prstGeom prst="rect">
            <a:avLst/>
          </a:prstGeom>
          <a:noFill/>
        </p:spPr>
        <p:txBody>
          <a:bodyPr wrap="square" rtlCol="0">
            <a:spAutoFit/>
          </a:bodyPr>
          <a:lstStyle/>
          <a:p>
            <a:pPr algn="ctr"/>
            <a:r>
              <a:rPr lang="en-US" sz="1600" b="1" u="sng">
                <a:solidFill>
                  <a:srgbClr val="1B1464"/>
                </a:solidFill>
                <a:latin typeface="Helvetica" panose="020B0403020202020204" pitchFamily="34" charset="0"/>
              </a:rPr>
              <a:t>Average Frequency Before &amp; After Adding Streaming</a:t>
            </a:r>
          </a:p>
        </p:txBody>
      </p:sp>
      <p:sp>
        <p:nvSpPr>
          <p:cNvPr id="21" name="Rectangle: Rounded Corners 20">
            <a:extLst>
              <a:ext uri="{FF2B5EF4-FFF2-40B4-BE49-F238E27FC236}">
                <a16:creationId xmlns:a16="http://schemas.microsoft.com/office/drawing/2014/main" id="{7A679B9C-02D4-10F0-4D6D-99D51C482720}"/>
              </a:ext>
            </a:extLst>
          </p:cNvPr>
          <p:cNvSpPr/>
          <p:nvPr/>
        </p:nvSpPr>
        <p:spPr>
          <a:xfrm>
            <a:off x="865161" y="2263763"/>
            <a:ext cx="3904422" cy="3482037"/>
          </a:xfrm>
          <a:prstGeom prst="roundRect">
            <a:avLst/>
          </a:prstGeom>
          <a:solidFill>
            <a:schemeClr val="bg1"/>
          </a:solidFill>
          <a:ln w="28575">
            <a:solidFill>
              <a:srgbClr val="E84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B50B533-5FF5-B556-6C6B-296C617A0219}"/>
              </a:ext>
            </a:extLst>
          </p:cNvPr>
          <p:cNvSpPr txBox="1"/>
          <p:nvPr/>
        </p:nvSpPr>
        <p:spPr>
          <a:xfrm>
            <a:off x="865161" y="4477080"/>
            <a:ext cx="3904422"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E84A99"/>
                </a:solidFill>
                <a:effectLst/>
                <a:uLnTx/>
                <a:uFillTx/>
                <a:latin typeface="Helvetica" panose="020B0403020202020204" pitchFamily="34" charset="0"/>
                <a:ea typeface="+mn-ea"/>
                <a:cs typeface="+mn-cs"/>
              </a:rPr>
              <a:t>The increase in frequency between those </a:t>
            </a:r>
            <a:r>
              <a:rPr kumimoji="0" lang="en-US"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reached by </a:t>
            </a:r>
            <a:br>
              <a:rPr kumimoji="0" lang="en-US"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TV &amp; streaming</a:t>
            </a:r>
            <a:r>
              <a:rPr kumimoji="0" lang="en-US" b="1" i="0" u="none" strike="noStrike" kern="1200" cap="none" spc="0" normalizeH="0" baseline="0" noProof="0">
                <a:ln>
                  <a:noFill/>
                </a:ln>
                <a:solidFill>
                  <a:srgbClr val="E84A99"/>
                </a:solidFill>
                <a:effectLst/>
                <a:uLnTx/>
                <a:uFillTx/>
                <a:latin typeface="Helvetica" panose="020B0403020202020204" pitchFamily="34" charset="0"/>
                <a:ea typeface="+mn-ea"/>
                <a:cs typeface="+mn-cs"/>
              </a:rPr>
              <a:t> than TV alone</a:t>
            </a:r>
          </a:p>
        </p:txBody>
      </p:sp>
      <p:sp>
        <p:nvSpPr>
          <p:cNvPr id="20" name="TextBox 19">
            <a:extLst>
              <a:ext uri="{FF2B5EF4-FFF2-40B4-BE49-F238E27FC236}">
                <a16:creationId xmlns:a16="http://schemas.microsoft.com/office/drawing/2014/main" id="{5307D305-1224-AF51-C3B3-FD63B087F814}"/>
              </a:ext>
            </a:extLst>
          </p:cNvPr>
          <p:cNvSpPr txBox="1"/>
          <p:nvPr/>
        </p:nvSpPr>
        <p:spPr>
          <a:xfrm>
            <a:off x="1850824" y="3741323"/>
            <a:ext cx="1935924"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a:ln w="13462">
                  <a:solidFill>
                    <a:prstClr val="black"/>
                  </a:solidFill>
                  <a:prstDash val="solid"/>
                </a:ln>
                <a:solidFill>
                  <a:srgbClr val="E84A99"/>
                </a:solidFill>
                <a:latin typeface="Helvetica" panose="020B0604020202020204" pitchFamily="34" charset="0"/>
                <a:cs typeface="Helvetica" panose="020B0604020202020204" pitchFamily="34" charset="0"/>
              </a:rPr>
              <a:t>+20</a:t>
            </a:r>
            <a:r>
              <a:rPr kumimoji="0" lang="en-US" sz="4800" b="1" i="0" u="none" strike="noStrike" kern="1200" cap="none" spc="0" normalizeH="0" baseline="0" noProof="0">
                <a:ln w="13462">
                  <a:solidFill>
                    <a:prstClr val="black"/>
                  </a:solidFill>
                  <a:prstDash val="solid"/>
                </a:ln>
                <a:solidFill>
                  <a:srgbClr val="E84A99"/>
                </a:solidFill>
                <a:effectLst/>
                <a:uLnTx/>
                <a:uFillTx/>
                <a:latin typeface="Helvetica" panose="020B0604020202020204" pitchFamily="34" charset="0"/>
                <a:ea typeface="+mn-ea"/>
                <a:cs typeface="Helvetica" panose="020B0604020202020204" pitchFamily="34" charset="0"/>
              </a:rPr>
              <a:t>%</a:t>
            </a:r>
            <a:endParaRPr kumimoji="0" lang="en-US" sz="4800" b="0" i="0" u="none" strike="noStrike" kern="1200" cap="none" spc="0" normalizeH="0" baseline="0" noProof="0">
              <a:ln>
                <a:noFill/>
              </a:ln>
              <a:solidFill>
                <a:srgbClr val="E84A99"/>
              </a:solidFill>
              <a:effectLst/>
              <a:uLnTx/>
              <a:uFillTx/>
              <a:latin typeface="Calibri" panose="020F0502020204030204"/>
              <a:ea typeface="+mn-ea"/>
              <a:cs typeface="+mn-cs"/>
            </a:endParaRPr>
          </a:p>
        </p:txBody>
      </p:sp>
      <p:pic>
        <p:nvPicPr>
          <p:cNvPr id="22" name="Picture 21" descr="A television with a remote control&#10;&#10;Description automatically generated with low confidence">
            <a:extLst>
              <a:ext uri="{FF2B5EF4-FFF2-40B4-BE49-F238E27FC236}">
                <a16:creationId xmlns:a16="http://schemas.microsoft.com/office/drawing/2014/main" id="{89C4EA22-4BDE-1216-5989-CC6B40EE8055}"/>
              </a:ext>
            </a:extLst>
          </p:cNvPr>
          <p:cNvPicPr>
            <a:picLocks noChangeAspect="1"/>
          </p:cNvPicPr>
          <p:nvPr/>
        </p:nvPicPr>
        <p:blipFill>
          <a:blip r:embed="rId4"/>
          <a:stretch>
            <a:fillRect/>
          </a:stretch>
        </p:blipFill>
        <p:spPr>
          <a:xfrm>
            <a:off x="2038628" y="2263763"/>
            <a:ext cx="1557488" cy="1557488"/>
          </a:xfrm>
          <a:prstGeom prst="rect">
            <a:avLst/>
          </a:prstGeom>
        </p:spPr>
      </p:pic>
      <p:sp>
        <p:nvSpPr>
          <p:cNvPr id="2" name="Rectangle 1">
            <a:extLst>
              <a:ext uri="{FF2B5EF4-FFF2-40B4-BE49-F238E27FC236}">
                <a16:creationId xmlns:a16="http://schemas.microsoft.com/office/drawing/2014/main" id="{84E1772A-6053-B856-49A0-D73CFDD16E39}"/>
              </a:ext>
            </a:extLst>
          </p:cNvPr>
          <p:cNvSpPr/>
          <p:nvPr/>
        </p:nvSpPr>
        <p:spPr>
          <a:xfrm>
            <a:off x="180481" y="335789"/>
            <a:ext cx="12011519" cy="892552"/>
          </a:xfrm>
          <a:prstGeom prst="rect">
            <a:avLst/>
          </a:prstGeom>
        </p:spPr>
        <p:txBody>
          <a:bodyPr wrap="square">
            <a:spAutoFit/>
          </a:bodyPr>
          <a:lstStyle/>
          <a:p>
            <a:pPr>
              <a:defRPr/>
            </a:pPr>
            <a:r>
              <a:rPr lang="en-US" sz="2600" b="1">
                <a:solidFill>
                  <a:srgbClr val="1B1464"/>
                </a:solidFill>
                <a:latin typeface="Helvetica" pitchFamily="2" charset="0"/>
              </a:rPr>
              <a:t>Adding streaming into a video campaign also increases frequency which aids in growing top-of-mind awareness and engagement with consumers</a:t>
            </a:r>
            <a:endParaRPr lang="en-US" sz="2600" b="1">
              <a:solidFill>
                <a:srgbClr val="FF0000"/>
              </a:solidFill>
              <a:latin typeface="Helvetica" pitchFamily="2" charset="0"/>
            </a:endParaRPr>
          </a:p>
        </p:txBody>
      </p:sp>
    </p:spTree>
    <p:extLst>
      <p:ext uri="{BB962C8B-B14F-4D97-AF65-F5344CB8AC3E}">
        <p14:creationId xmlns:p14="http://schemas.microsoft.com/office/powerpoint/2010/main" val="3276098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C1C384-6A2B-457C-B895-3E6996EE53BA}"/>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 Placeholder 24">
            <a:extLst>
              <a:ext uri="{FF2B5EF4-FFF2-40B4-BE49-F238E27FC236}">
                <a16:creationId xmlns:a16="http://schemas.microsoft.com/office/drawing/2014/main" id="{F7D44A28-3BE9-4DC4-A9E5-8C1E66A9FB21}"/>
              </a:ext>
            </a:extLst>
          </p:cNvPr>
          <p:cNvSpPr txBox="1">
            <a:spLocks/>
          </p:cNvSpPr>
          <p:nvPr/>
        </p:nvSpPr>
        <p:spPr>
          <a:xfrm>
            <a:off x="483206" y="6039996"/>
            <a:ext cx="11708794" cy="455519"/>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Source: </a:t>
            </a:r>
            <a:r>
              <a:rPr kumimoji="0" lang="en-US" sz="900" b="0" i="0"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Helvetica" panose="020B0604020202020204" pitchFamily="34" charset="0"/>
              </a:rPr>
              <a:t>eMarketer, </a:t>
            </a:r>
            <a:r>
              <a:rPr kumimoji="0" lang="en-US" sz="900" b="0" i="1"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Helvetica" panose="020B0604020202020204" pitchFamily="34" charset="0"/>
              </a:rPr>
              <a:t>US TV and Connected TV (CTV) Ad Spending, 2021-2027, </a:t>
            </a:r>
            <a:r>
              <a:rPr kumimoji="0" lang="en-US" sz="900" b="0" i="0"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Helvetica" panose="020B0604020202020204" pitchFamily="34" charset="0"/>
              </a:rPr>
              <a:t>April 2023. Note: TV includes broadcast TV (network, syndication and spot) and cable TV, excludes digital. CTV includes digital advertising that appears on CTV devices, includes display ads that appear on home screens and in-stream video ads that appear on CTVs from platforms like Hulu, Roku and YouTube, excludes network-sold inventory from linear and addressable TV.</a:t>
            </a:r>
            <a:endParaRPr kumimoji="0" lang="en-US" sz="900" b="0" i="0" u="none"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endParaRPr>
          </a:p>
        </p:txBody>
      </p:sp>
      <p:pic>
        <p:nvPicPr>
          <p:cNvPr id="8" name="Picture 7">
            <a:extLst>
              <a:ext uri="{FF2B5EF4-FFF2-40B4-BE49-F238E27FC236}">
                <a16:creationId xmlns:a16="http://schemas.microsoft.com/office/drawing/2014/main" id="{12724B1A-42D7-C477-1723-B711167FDAC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0" name="Slide Number Placeholder 5">
            <a:extLst>
              <a:ext uri="{FF2B5EF4-FFF2-40B4-BE49-F238E27FC236}">
                <a16:creationId xmlns:a16="http://schemas.microsoft.com/office/drawing/2014/main" id="{8692BF06-6947-D58B-58BC-C826FEDB5686}"/>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C1B6AF3C-F5A9-A59C-7E12-5FE8C7950223}"/>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aphicFrame>
        <p:nvGraphicFramePr>
          <p:cNvPr id="4" name="Chart 3">
            <a:extLst>
              <a:ext uri="{FF2B5EF4-FFF2-40B4-BE49-F238E27FC236}">
                <a16:creationId xmlns:a16="http://schemas.microsoft.com/office/drawing/2014/main" id="{612EDA4E-EF8B-D3F4-DD6D-00FFE46B9F10}"/>
              </a:ext>
            </a:extLst>
          </p:cNvPr>
          <p:cNvGraphicFramePr/>
          <p:nvPr>
            <p:extLst>
              <p:ext uri="{D42A27DB-BD31-4B8C-83A1-F6EECF244321}">
                <p14:modId xmlns:p14="http://schemas.microsoft.com/office/powerpoint/2010/main" val="2488410989"/>
              </p:ext>
            </p:extLst>
          </p:nvPr>
        </p:nvGraphicFramePr>
        <p:xfrm>
          <a:off x="575129" y="2361110"/>
          <a:ext cx="11041742" cy="357046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8ADA95E8-4558-D1AA-93EA-518B611F3CE1}"/>
              </a:ext>
            </a:extLst>
          </p:cNvPr>
          <p:cNvSpPr txBox="1"/>
          <p:nvPr/>
        </p:nvSpPr>
        <p:spPr>
          <a:xfrm>
            <a:off x="0" y="1696386"/>
            <a:ext cx="1219200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U.S. TV and Connected TV (CTV) Ad Spending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in Billions</a:t>
            </a:r>
          </a:p>
        </p:txBody>
      </p:sp>
      <p:sp>
        <p:nvSpPr>
          <p:cNvPr id="13" name="TextBox 12">
            <a:extLst>
              <a:ext uri="{FF2B5EF4-FFF2-40B4-BE49-F238E27FC236}">
                <a16:creationId xmlns:a16="http://schemas.microsoft.com/office/drawing/2014/main" id="{05B5FCE7-C8EC-B8F9-3846-0287F719576F}"/>
              </a:ext>
            </a:extLst>
          </p:cNvPr>
          <p:cNvSpPr txBox="1"/>
          <p:nvPr/>
        </p:nvSpPr>
        <p:spPr>
          <a:xfrm>
            <a:off x="1045699" y="3078377"/>
            <a:ext cx="85295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$83.0</a:t>
            </a:r>
          </a:p>
        </p:txBody>
      </p:sp>
      <p:sp>
        <p:nvSpPr>
          <p:cNvPr id="14" name="TextBox 13">
            <a:extLst>
              <a:ext uri="{FF2B5EF4-FFF2-40B4-BE49-F238E27FC236}">
                <a16:creationId xmlns:a16="http://schemas.microsoft.com/office/drawing/2014/main" id="{7DEBBBE7-284C-B767-8041-E4BC511830D4}"/>
              </a:ext>
            </a:extLst>
          </p:cNvPr>
          <p:cNvSpPr txBox="1"/>
          <p:nvPr/>
        </p:nvSpPr>
        <p:spPr>
          <a:xfrm>
            <a:off x="2588749" y="2957538"/>
            <a:ext cx="85295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$87.3</a:t>
            </a:r>
          </a:p>
        </p:txBody>
      </p:sp>
      <p:sp>
        <p:nvSpPr>
          <p:cNvPr id="15" name="TextBox 14">
            <a:extLst>
              <a:ext uri="{FF2B5EF4-FFF2-40B4-BE49-F238E27FC236}">
                <a16:creationId xmlns:a16="http://schemas.microsoft.com/office/drawing/2014/main" id="{F6DD168D-37D0-3251-920F-020E8B308813}"/>
              </a:ext>
            </a:extLst>
          </p:cNvPr>
          <p:cNvSpPr txBox="1"/>
          <p:nvPr/>
        </p:nvSpPr>
        <p:spPr>
          <a:xfrm>
            <a:off x="4144499" y="2976121"/>
            <a:ext cx="85295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$86.4</a:t>
            </a:r>
          </a:p>
        </p:txBody>
      </p:sp>
      <p:sp>
        <p:nvSpPr>
          <p:cNvPr id="16" name="TextBox 15">
            <a:extLst>
              <a:ext uri="{FF2B5EF4-FFF2-40B4-BE49-F238E27FC236}">
                <a16:creationId xmlns:a16="http://schemas.microsoft.com/office/drawing/2014/main" id="{98F478CE-2B36-4F8B-176B-496605FEBD3B}"/>
              </a:ext>
            </a:extLst>
          </p:cNvPr>
          <p:cNvSpPr txBox="1"/>
          <p:nvPr/>
        </p:nvSpPr>
        <p:spPr>
          <a:xfrm>
            <a:off x="5669524" y="2863690"/>
            <a:ext cx="85295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$91.0</a:t>
            </a:r>
          </a:p>
        </p:txBody>
      </p:sp>
      <p:sp>
        <p:nvSpPr>
          <p:cNvPr id="17" name="TextBox 16">
            <a:extLst>
              <a:ext uri="{FF2B5EF4-FFF2-40B4-BE49-F238E27FC236}">
                <a16:creationId xmlns:a16="http://schemas.microsoft.com/office/drawing/2014/main" id="{61D026E3-D24F-1DCB-855B-E3C297B0DAE2}"/>
              </a:ext>
            </a:extLst>
          </p:cNvPr>
          <p:cNvSpPr txBox="1"/>
          <p:nvPr/>
        </p:nvSpPr>
        <p:spPr>
          <a:xfrm>
            <a:off x="7207868" y="2842909"/>
            <a:ext cx="85295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$91.5</a:t>
            </a:r>
          </a:p>
        </p:txBody>
      </p:sp>
      <p:sp>
        <p:nvSpPr>
          <p:cNvPr id="18" name="TextBox 17">
            <a:extLst>
              <a:ext uri="{FF2B5EF4-FFF2-40B4-BE49-F238E27FC236}">
                <a16:creationId xmlns:a16="http://schemas.microsoft.com/office/drawing/2014/main" id="{B5319121-093A-7DAC-0EE4-2A23FC0EBE7A}"/>
              </a:ext>
            </a:extLst>
          </p:cNvPr>
          <p:cNvSpPr txBox="1"/>
          <p:nvPr/>
        </p:nvSpPr>
        <p:spPr>
          <a:xfrm>
            <a:off x="8751943" y="2744992"/>
            <a:ext cx="85295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$95.4</a:t>
            </a:r>
          </a:p>
        </p:txBody>
      </p:sp>
      <p:sp>
        <p:nvSpPr>
          <p:cNvPr id="19" name="TextBox 18">
            <a:extLst>
              <a:ext uri="{FF2B5EF4-FFF2-40B4-BE49-F238E27FC236}">
                <a16:creationId xmlns:a16="http://schemas.microsoft.com/office/drawing/2014/main" id="{D4DBE74E-D1AD-7736-95F4-84A4D9D3421E}"/>
              </a:ext>
            </a:extLst>
          </p:cNvPr>
          <p:cNvSpPr txBox="1"/>
          <p:nvPr/>
        </p:nvSpPr>
        <p:spPr>
          <a:xfrm>
            <a:off x="10293362" y="2686396"/>
            <a:ext cx="85295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$97.7</a:t>
            </a:r>
          </a:p>
        </p:txBody>
      </p:sp>
      <p:sp>
        <p:nvSpPr>
          <p:cNvPr id="22" name="Rectangle 21">
            <a:extLst>
              <a:ext uri="{FF2B5EF4-FFF2-40B4-BE49-F238E27FC236}">
                <a16:creationId xmlns:a16="http://schemas.microsoft.com/office/drawing/2014/main" id="{2FDC85FA-104E-8D61-38EE-9309536EAFBB}"/>
              </a:ext>
            </a:extLst>
          </p:cNvPr>
          <p:cNvSpPr/>
          <p:nvPr/>
        </p:nvSpPr>
        <p:spPr>
          <a:xfrm>
            <a:off x="264695" y="374511"/>
            <a:ext cx="1192730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Convergent TV collectively represents nearly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a $90 billion advertising opportunity with dollars continuing to shift to Connected TV</a:t>
            </a:r>
          </a:p>
        </p:txBody>
      </p:sp>
    </p:spTree>
    <p:extLst>
      <p:ext uri="{BB962C8B-B14F-4D97-AF65-F5344CB8AC3E}">
        <p14:creationId xmlns:p14="http://schemas.microsoft.com/office/powerpoint/2010/main" val="4007853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BDD49C-DAA9-A39D-0369-101FD1932EB3}"/>
              </a:ext>
            </a:extLst>
          </p:cNvPr>
          <p:cNvSpPr/>
          <p:nvPr/>
        </p:nvSpPr>
        <p:spPr>
          <a:xfrm>
            <a:off x="2898" y="-4807"/>
            <a:ext cx="6096000" cy="6869150"/>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53B0A9E-6A44-B8FB-96A9-7C3824E585F7}"/>
              </a:ext>
            </a:extLst>
          </p:cNvPr>
          <p:cNvSpPr/>
          <p:nvPr/>
        </p:nvSpPr>
        <p:spPr>
          <a:xfrm>
            <a:off x="379965" y="2851550"/>
            <a:ext cx="530646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Helvetica" pitchFamily="2" charset="0"/>
                <a:ea typeface="+mn-ea"/>
                <a:cs typeface="+mn-cs"/>
              </a:rPr>
              <a:t>Key Marketer Takeaways</a:t>
            </a:r>
          </a:p>
        </p:txBody>
      </p:sp>
      <p:sp>
        <p:nvSpPr>
          <p:cNvPr id="4" name="Rectangle 3">
            <a:extLst>
              <a:ext uri="{FF2B5EF4-FFF2-40B4-BE49-F238E27FC236}">
                <a16:creationId xmlns:a16="http://schemas.microsoft.com/office/drawing/2014/main" id="{6779246E-2255-345D-41C3-B8C5ACADAC03}"/>
              </a:ext>
            </a:extLst>
          </p:cNvPr>
          <p:cNvSpPr>
            <a:spLocks/>
          </p:cNvSpPr>
          <p:nvPr/>
        </p:nvSpPr>
        <p:spPr>
          <a:xfrm>
            <a:off x="6337603" y="1604939"/>
            <a:ext cx="5345316" cy="3293209"/>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Blip>
                <a:blip r:embed="rId3"/>
              </a:buBlip>
              <a:tabLst/>
              <a:defRPr/>
            </a:pPr>
            <a:r>
              <a:rPr kumimoji="0" lang="en-US" sz="1600" b="0" i="0" u="none" strike="noStrike" kern="1200" cap="none" spc="0" normalizeH="0" baseline="0" noProof="0" dirty="0">
                <a:ln>
                  <a:noFill/>
                </a:ln>
                <a:solidFill>
                  <a:srgbClr val="1B1464"/>
                </a:solidFill>
                <a:effectLst/>
                <a:uLnTx/>
                <a:uFillTx/>
                <a:latin typeface="Helvetica" panose="020B0604020202020204" pitchFamily="2" charset="0"/>
                <a:ea typeface="+mn-ea"/>
                <a:cs typeface="Helvetica" panose="020B0604020202020204" pitchFamily="34" charset="0"/>
              </a:rPr>
              <a:t>Although CTV has nearly reach full household penetration there continues to be growth opportunities for the platform as </a:t>
            </a:r>
            <a: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mn-ea"/>
                <a:cs typeface="Helvetica" panose="020B0604020202020204" pitchFamily="34" charset="0"/>
              </a:rPr>
              <a:t>consumers </a:t>
            </a:r>
            <a:b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mn-ea"/>
                <a:cs typeface="Helvetica" panose="020B0604020202020204" pitchFamily="34" charset="0"/>
              </a:rPr>
            </a:br>
            <a: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mn-ea"/>
                <a:cs typeface="Helvetica" panose="020B0604020202020204" pitchFamily="34" charset="0"/>
              </a:rPr>
              <a:t>replace </a:t>
            </a:r>
            <a:r>
              <a:rPr kumimoji="0" lang="en-US" sz="1600" b="0" i="0" u="none" strike="noStrike" kern="1200" cap="none" spc="0" normalizeH="0" baseline="0" noProof="0" dirty="0">
                <a:ln>
                  <a:noFill/>
                </a:ln>
                <a:solidFill>
                  <a:srgbClr val="1B1464"/>
                </a:solidFill>
                <a:effectLst/>
                <a:uLnTx/>
                <a:uFillTx/>
                <a:latin typeface="Helvetica" panose="020B0604020202020204" pitchFamily="2" charset="0"/>
                <a:ea typeface="+mn-ea"/>
                <a:cs typeface="Helvetica" panose="020B0604020202020204" pitchFamily="34" charset="0"/>
              </a:rPr>
              <a:t>older TV sets in </a:t>
            </a:r>
            <a: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mn-ea"/>
                <a:cs typeface="Helvetica" panose="020B0604020202020204" pitchFamily="34" charset="0"/>
              </a:rPr>
              <a:t>their home with </a:t>
            </a:r>
            <a:r>
              <a:rPr kumimoji="0" lang="en-US" sz="1600" b="0" i="0" u="none" strike="noStrike" kern="1200" cap="none" spc="0" normalizeH="0" baseline="0" noProof="0" dirty="0">
                <a:ln>
                  <a:noFill/>
                </a:ln>
                <a:solidFill>
                  <a:srgbClr val="1B1464"/>
                </a:solidFill>
                <a:effectLst/>
                <a:uLnTx/>
                <a:uFillTx/>
                <a:latin typeface="Helvetica" panose="020B0604020202020204" pitchFamily="2" charset="0"/>
                <a:ea typeface="+mn-ea"/>
                <a:cs typeface="Helvetica" panose="020B0604020202020204" pitchFamily="34" charset="0"/>
              </a:rPr>
              <a:t>the latest technologically-advanced smart TVs</a:t>
            </a:r>
          </a:p>
          <a:p>
            <a:pPr marL="342900" marR="0" lvl="0" indent="-342900" algn="l" defTabSz="914400" rtl="0" eaLnBrk="1" fontAlgn="auto" latinLnBrk="0" hangingPunct="1">
              <a:lnSpc>
                <a:spcPct val="100000"/>
              </a:lnSpc>
              <a:spcBef>
                <a:spcPts val="0"/>
              </a:spcBef>
              <a:spcAft>
                <a:spcPts val="0"/>
              </a:spcAft>
              <a:buClrTx/>
              <a:buSzTx/>
              <a:buBlip>
                <a:blip r:embed="rId3"/>
              </a:buBlip>
              <a:tabLst/>
              <a:defRPr/>
            </a:pPr>
            <a:endParaRPr kumimoji="0" lang="en-US" sz="3200" b="0" i="0" u="none" strike="noStrike" kern="1200" cap="none" spc="0" normalizeH="0" baseline="0" noProof="0" dirty="0">
              <a:ln>
                <a:noFill/>
              </a:ln>
              <a:solidFill>
                <a:srgbClr val="1B1464"/>
              </a:solidFill>
              <a:effectLst/>
              <a:uLnTx/>
              <a:uFillTx/>
              <a:latin typeface="Helvetica" panose="020B0604020202020204" pitchFamily="2" charset="0"/>
              <a:ea typeface="+mn-ea"/>
              <a:cs typeface="Helvetica"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Blip>
                <a:blip r:embed="rId3"/>
              </a:buBlip>
              <a:tabLst/>
              <a:defRPr/>
            </a:pPr>
            <a:r>
              <a:rPr kumimoji="0" lang="en-US" sz="1600" b="0" i="0" u="none" strike="noStrike" kern="1200" cap="none" spc="0" normalizeH="0" baseline="0" noProof="0" dirty="0">
                <a:ln>
                  <a:noFill/>
                </a:ln>
                <a:solidFill>
                  <a:srgbClr val="1B1464"/>
                </a:solidFill>
                <a:effectLst/>
                <a:uLnTx/>
                <a:uFillTx/>
                <a:latin typeface="Helvetica" panose="020B0604020202020204" pitchFamily="2" charset="0"/>
                <a:ea typeface="+mn-ea"/>
                <a:cs typeface="Helvetica" panose="020B0604020202020204" pitchFamily="34" charset="0"/>
              </a:rPr>
              <a:t>With streaming achieving a significant amount of viewing and ad-supported services proliferating, holistic cross-platform TV plans that include both linear and ad-supported streaming can optimize reach and frequency against target audiences to drive business KPIs</a:t>
            </a:r>
          </a:p>
        </p:txBody>
      </p:sp>
      <p:pic>
        <p:nvPicPr>
          <p:cNvPr id="2" name="Picture 1">
            <a:extLst>
              <a:ext uri="{FF2B5EF4-FFF2-40B4-BE49-F238E27FC236}">
                <a16:creationId xmlns:a16="http://schemas.microsoft.com/office/drawing/2014/main" id="{48FA27CB-9D73-32D6-F735-7ECF21C3CD9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pic>
        <p:nvPicPr>
          <p:cNvPr id="9" name="Picture 8">
            <a:extLst>
              <a:ext uri="{FF2B5EF4-FFF2-40B4-BE49-F238E27FC236}">
                <a16:creationId xmlns:a16="http://schemas.microsoft.com/office/drawing/2014/main" id="{34C30742-045A-CA50-FA4C-6B90AA4BBD78}"/>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0" name="Slide Number Placeholder 5">
            <a:extLst>
              <a:ext uri="{FF2B5EF4-FFF2-40B4-BE49-F238E27FC236}">
                <a16:creationId xmlns:a16="http://schemas.microsoft.com/office/drawing/2014/main" id="{C1BEFD38-07B7-407B-1091-E93A2DE5FA6C}"/>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CA217930-7A50-3296-ABEF-9B484DB441A7}"/>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600429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hlinkClick r:id="rId2"/>
            <a:extLst>
              <a:ext uri="{FF2B5EF4-FFF2-40B4-BE49-F238E27FC236}">
                <a16:creationId xmlns:a16="http://schemas.microsoft.com/office/drawing/2014/main" id="{4842C532-38E9-D708-0E6D-6BD0EFDB0FA5}"/>
              </a:ext>
            </a:extLst>
          </p:cNvPr>
          <p:cNvPicPr>
            <a:picLocks noChangeAspect="1"/>
          </p:cNvPicPr>
          <p:nvPr/>
        </p:nvPicPr>
        <p:blipFill>
          <a:blip r:embed="rId3"/>
          <a:stretch>
            <a:fillRect/>
          </a:stretch>
        </p:blipFill>
        <p:spPr>
          <a:xfrm>
            <a:off x="6673101" y="695646"/>
            <a:ext cx="2030308" cy="1142049"/>
          </a:xfrm>
          <a:prstGeom prst="rect">
            <a:avLst/>
          </a:prstGeom>
          <a:ln>
            <a:solidFill>
              <a:srgbClr val="1F1A62"/>
            </a:solidFill>
          </a:ln>
        </p:spPr>
      </p:pic>
      <p:pic>
        <p:nvPicPr>
          <p:cNvPr id="15" name="Picture 14">
            <a:hlinkClick r:id="rId4"/>
            <a:extLst>
              <a:ext uri="{FF2B5EF4-FFF2-40B4-BE49-F238E27FC236}">
                <a16:creationId xmlns:a16="http://schemas.microsoft.com/office/drawing/2014/main" id="{35A9FAF2-B194-584A-9878-B891F75B598D}"/>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554424" y="2498147"/>
            <a:ext cx="2031209" cy="1142555"/>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w="12700">
            <a:solidFill>
              <a:srgbClr val="1B1464"/>
            </a:solidFill>
          </a:ln>
        </p:spPr>
      </p:pic>
      <p:sp>
        <p:nvSpPr>
          <p:cNvPr id="3" name="Rectangle 2">
            <a:extLst>
              <a:ext uri="{FF2B5EF4-FFF2-40B4-BE49-F238E27FC236}">
                <a16:creationId xmlns:a16="http://schemas.microsoft.com/office/drawing/2014/main" id="{EC4EBCD3-B624-9474-C391-1155F83C6142}"/>
              </a:ext>
            </a:extLst>
          </p:cNvPr>
          <p:cNvSpPr/>
          <p:nvPr/>
        </p:nvSpPr>
        <p:spPr>
          <a:xfrm>
            <a:off x="-14514" y="0"/>
            <a:ext cx="6096000" cy="6869150"/>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69E4FB1F-CFCC-42D2-9A77-4D418120F0F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798629" y="523"/>
            <a:ext cx="1393370" cy="811357"/>
          </a:xfrm>
          <a:prstGeom prst="rect">
            <a:avLst/>
          </a:prstGeom>
        </p:spPr>
      </p:pic>
      <p:sp>
        <p:nvSpPr>
          <p:cNvPr id="30" name="Rectangle 29">
            <a:extLst>
              <a:ext uri="{FF2B5EF4-FFF2-40B4-BE49-F238E27FC236}">
                <a16:creationId xmlns:a16="http://schemas.microsoft.com/office/drawing/2014/main" id="{270E214D-E292-45CE-8EFE-BEC233FDFD71}"/>
              </a:ext>
            </a:extLst>
          </p:cNvPr>
          <p:cNvSpPr/>
          <p:nvPr/>
        </p:nvSpPr>
        <p:spPr>
          <a:xfrm>
            <a:off x="289383" y="220694"/>
            <a:ext cx="495399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Creators</a:t>
            </a:r>
          </a:p>
        </p:txBody>
      </p:sp>
      <p:sp>
        <p:nvSpPr>
          <p:cNvPr id="13" name="Rectangle 12">
            <a:extLst>
              <a:ext uri="{FF2B5EF4-FFF2-40B4-BE49-F238E27FC236}">
                <a16:creationId xmlns:a16="http://schemas.microsoft.com/office/drawing/2014/main" id="{7CA38D30-4B10-C2D2-A361-4A0EB0FBF7C7}"/>
              </a:ext>
            </a:extLst>
          </p:cNvPr>
          <p:cNvSpPr/>
          <p:nvPr/>
        </p:nvSpPr>
        <p:spPr>
          <a:xfrm>
            <a:off x="236588" y="2615218"/>
            <a:ext cx="563795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1B1464"/>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B1464"/>
                </a:solidFill>
                <a:effectLst/>
                <a:uLnTx/>
                <a:uFillTx/>
                <a:latin typeface="Helvetica" pitchFamily="2" charset="0"/>
                <a:ea typeface="+mn-ea"/>
                <a:cs typeface="+mn-cs"/>
              </a:rPr>
              <a:t>Looking for more data, insights and takeaways? Check out this related VAB content</a:t>
            </a:r>
          </a:p>
        </p:txBody>
      </p:sp>
      <p:sp>
        <p:nvSpPr>
          <p:cNvPr id="23" name="Rectangle 22">
            <a:extLst>
              <a:ext uri="{FF2B5EF4-FFF2-40B4-BE49-F238E27FC236}">
                <a16:creationId xmlns:a16="http://schemas.microsoft.com/office/drawing/2014/main" id="{C26394A7-3D6B-1B95-4A69-F78A74EDC1A8}"/>
              </a:ext>
            </a:extLst>
          </p:cNvPr>
          <p:cNvSpPr/>
          <p:nvPr/>
        </p:nvSpPr>
        <p:spPr>
          <a:xfrm>
            <a:off x="6327142" y="6057144"/>
            <a:ext cx="5651801"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002060"/>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hlinkClick r:id="rId8"/>
              </a:rPr>
              <a:t>theVAB.com</a:t>
            </a:r>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60505B1-1A4C-7E8D-8A6E-B64C025A73E3}"/>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9" name="Slide Number Placeholder 5">
            <a:extLst>
              <a:ext uri="{FF2B5EF4-FFF2-40B4-BE49-F238E27FC236}">
                <a16:creationId xmlns:a16="http://schemas.microsoft.com/office/drawing/2014/main" id="{64466F9D-825B-002B-1C1F-766B6F96709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49C2DD39-D24A-50A1-3F63-B8021221A11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60" name="TextBox 59">
            <a:extLst>
              <a:ext uri="{FF2B5EF4-FFF2-40B4-BE49-F238E27FC236}">
                <a16:creationId xmlns:a16="http://schemas.microsoft.com/office/drawing/2014/main" id="{4E4EE4A2-4057-9705-26F3-2FACA3C59946}"/>
              </a:ext>
            </a:extLst>
          </p:cNvPr>
          <p:cNvSpPr txBox="1"/>
          <p:nvPr/>
        </p:nvSpPr>
        <p:spPr>
          <a:xfrm>
            <a:off x="155150" y="4056596"/>
            <a:ext cx="5608008" cy="24622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itchFamily="2" charset="0"/>
                <a:ea typeface="+mn-ea"/>
                <a:cs typeface="+mn-cs"/>
              </a:rPr>
              <a:t>Through Upfront season, marketers are making important decisions about their video investment strategy. </a:t>
            </a:r>
            <a:br>
              <a:rPr kumimoji="0" lang="en-US" sz="1800" b="1" i="0" u="none" strike="noStrike" kern="1200" cap="none" spc="0" normalizeH="0" baseline="0" noProof="0">
                <a:ln>
                  <a:noFill/>
                </a:ln>
                <a:solidFill>
                  <a:srgbClr val="1B1464"/>
                </a:solidFill>
                <a:effectLst/>
                <a:uLnTx/>
                <a:uFillTx/>
                <a:latin typeface="Helvetica" pitchFamily="2" charset="0"/>
                <a:ea typeface="+mn-ea"/>
                <a:cs typeface="+mn-cs"/>
              </a:rPr>
            </a:br>
            <a:endParaRPr kumimoji="0" lang="en-US" sz="500" b="1" i="0" u="none" strike="noStrike" kern="1200" cap="none" spc="0" normalizeH="0" baseline="0" noProof="0">
              <a:ln>
                <a:noFill/>
              </a:ln>
              <a:solidFill>
                <a:srgbClr val="1B1464"/>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E600"/>
                </a:solidFill>
                <a:effectLst/>
                <a:uLnTx/>
                <a:uFillTx/>
                <a:latin typeface="Helvetica" pitchFamily="2" charset="0"/>
                <a:ea typeface="+mn-ea"/>
                <a:cs typeface="+mn-cs"/>
              </a:rPr>
              <a:t>We’re here to help.</a:t>
            </a:r>
            <a:br>
              <a:rPr kumimoji="0" lang="en-US" sz="1800" b="1" i="0" u="none" strike="noStrike" kern="1200" cap="none" spc="0" normalizeH="0" baseline="0" noProof="0">
                <a:ln>
                  <a:noFill/>
                </a:ln>
                <a:solidFill>
                  <a:srgbClr val="FFE600"/>
                </a:solidFill>
                <a:effectLst/>
                <a:uLnTx/>
                <a:uFillTx/>
                <a:latin typeface="Helvetica" pitchFamily="2" charset="0"/>
                <a:ea typeface="+mn-ea"/>
                <a:cs typeface="+mn-cs"/>
              </a:rPr>
            </a:br>
            <a:br>
              <a:rPr kumimoji="0" lang="en-US" sz="500" b="1"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1800" b="0" i="0" u="none" strike="noStrike" kern="1200" cap="none" spc="0" normalizeH="0" baseline="0" noProof="0">
                <a:ln>
                  <a:noFill/>
                </a:ln>
                <a:solidFill>
                  <a:prstClr val="white"/>
                </a:solidFill>
                <a:effectLst/>
                <a:uLnTx/>
                <a:uFillTx/>
                <a:latin typeface="Helvetica" pitchFamily="2" charset="0"/>
                <a:ea typeface="+mn-ea"/>
                <a:cs typeface="+mn-cs"/>
              </a:rPr>
              <a:t>Visit our </a:t>
            </a:r>
            <a:r>
              <a:rPr kumimoji="0" lang="en-US" sz="1800" b="1" i="0" u="none" strike="noStrike" kern="1200" cap="none" spc="0" normalizeH="0" baseline="0" noProof="0">
                <a:ln>
                  <a:noFill/>
                </a:ln>
                <a:solidFill>
                  <a:srgbClr val="ED3C8D"/>
                </a:solidFill>
                <a:effectLst/>
                <a:uLnTx/>
                <a:uFillTx/>
                <a:latin typeface="Helvetica" pitchFamily="2" charset="0"/>
                <a:ea typeface="+mn-ea"/>
                <a:cs typeface="+mn-cs"/>
                <a:hlinkClick r:id="rId10">
                  <a:extLst>
                    <a:ext uri="{A12FA001-AC4F-418D-AE19-62706E023703}">
                      <ahyp:hlinkClr xmlns:ahyp="http://schemas.microsoft.com/office/drawing/2018/hyperlinkcolor" val="tx"/>
                    </a:ext>
                  </a:extLst>
                </a:hlinkClick>
              </a:rPr>
              <a:t>Upfront Planning Resource Center</a:t>
            </a:r>
            <a:br>
              <a:rPr kumimoji="0" lang="en-US" sz="1800" b="1" i="0" u="none" strike="noStrike" kern="1200" cap="none" spc="0" normalizeH="0" baseline="0" noProof="0">
                <a:ln>
                  <a:noFill/>
                </a:ln>
                <a:solidFill>
                  <a:srgbClr val="ED3C8D"/>
                </a:solidFill>
                <a:effectLst/>
                <a:uLnTx/>
                <a:uFillTx/>
                <a:latin typeface="Helvetica" pitchFamily="2" charset="0"/>
                <a:ea typeface="+mn-ea"/>
                <a:cs typeface="+mn-cs"/>
              </a:rPr>
            </a:br>
            <a:r>
              <a:rPr kumimoji="0" lang="en-US" sz="1800" b="0" i="0" u="none" strike="noStrike" kern="1200" cap="none" spc="0" normalizeH="0" baseline="0" noProof="0">
                <a:ln>
                  <a:noFill/>
                </a:ln>
                <a:solidFill>
                  <a:prstClr val="white"/>
                </a:solidFill>
                <a:effectLst/>
                <a:uLnTx/>
                <a:uFillTx/>
                <a:latin typeface="Helvetica" pitchFamily="2" charset="0"/>
                <a:ea typeface="+mn-ea"/>
                <a:cs typeface="+mn-cs"/>
              </a:rPr>
              <a:t>for a curated a list of resources filled with the data, analysis and insights needed to make informed investment decisions.</a:t>
            </a:r>
            <a:endParaRPr kumimoji="0" lang="en-US" sz="18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9" name="TextBox 48">
            <a:hlinkClick r:id="rId11"/>
            <a:extLst>
              <a:ext uri="{FF2B5EF4-FFF2-40B4-BE49-F238E27FC236}">
                <a16:creationId xmlns:a16="http://schemas.microsoft.com/office/drawing/2014/main" id="{C2485C83-3100-3342-FB36-CA2C2BAF2C71}"/>
              </a:ext>
            </a:extLst>
          </p:cNvPr>
          <p:cNvSpPr txBox="1"/>
          <p:nvPr/>
        </p:nvSpPr>
        <p:spPr>
          <a:xfrm>
            <a:off x="9487736" y="5466429"/>
            <a:ext cx="2164585"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E84A99"/>
                </a:solidFill>
                <a:effectLst/>
                <a:uLnTx/>
                <a:uFillTx/>
                <a:latin typeface="Helvetica" panose="020B0403020202020204" pitchFamily="34" charset="0"/>
                <a:ea typeface="+mn-ea"/>
                <a:cs typeface="+mn-cs"/>
              </a:rPr>
              <a:t>Staying Ahead  of the Churn</a:t>
            </a:r>
            <a:br>
              <a:rPr kumimoji="0" lang="en-US" sz="10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br>
            <a:r>
              <a:rPr kumimoji="0" lang="en-US" sz="900" i="0" u="none" strike="noStrike" kern="1200" cap="none" spc="0" normalizeH="0" baseline="0" noProof="0">
                <a:ln>
                  <a:noFill/>
                </a:ln>
                <a:solidFill>
                  <a:srgbClr val="1F1A62"/>
                </a:solidFill>
                <a:effectLst/>
                <a:uLnTx/>
                <a:uFillTx/>
                <a:latin typeface="Helvetica" panose="020B0403020202020204" pitchFamily="34" charset="0"/>
                <a:ea typeface="+mn-ea"/>
                <a:cs typeface="+mn-cs"/>
              </a:rPr>
              <a:t>Why migrating audiences means new ad opportunities for brands</a:t>
            </a:r>
            <a:endParaRPr kumimoji="0" lang="en-US" sz="100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52" name="TextBox 51">
            <a:hlinkClick r:id="rId4"/>
            <a:extLst>
              <a:ext uri="{FF2B5EF4-FFF2-40B4-BE49-F238E27FC236}">
                <a16:creationId xmlns:a16="http://schemas.microsoft.com/office/drawing/2014/main" id="{B36068D6-D7E1-40C8-B18A-3CE9D33658BD}"/>
              </a:ext>
            </a:extLst>
          </p:cNvPr>
          <p:cNvSpPr txBox="1"/>
          <p:nvPr/>
        </p:nvSpPr>
        <p:spPr>
          <a:xfrm>
            <a:off x="9319240" y="3663038"/>
            <a:ext cx="2501576" cy="5309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E84A99"/>
                </a:solidFill>
                <a:effectLst/>
                <a:uLnTx/>
                <a:uFillTx/>
                <a:latin typeface="Helvetica" panose="020B0403020202020204" pitchFamily="34" charset="0"/>
                <a:ea typeface="+mn-ea"/>
                <a:cs typeface="+mn-cs"/>
              </a:rPr>
              <a:t>The FAST and the Curious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a:solidFill>
                  <a:srgbClr val="1B1464"/>
                </a:solidFill>
                <a:latin typeface="Helvetica" panose="020B0403020202020204" pitchFamily="34" charset="0"/>
              </a:rPr>
              <a:t>4-part series answering common questions about Free Ad-Supported Streaming TV</a:t>
            </a:r>
            <a:endParaRPr kumimoji="0" lang="en-US" sz="90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54" name="TextBox 53">
            <a:hlinkClick r:id="rId2"/>
            <a:extLst>
              <a:ext uri="{FF2B5EF4-FFF2-40B4-BE49-F238E27FC236}">
                <a16:creationId xmlns:a16="http://schemas.microsoft.com/office/drawing/2014/main" id="{60DD0CFA-4EFB-F977-17AC-309EFB3B3B21}"/>
              </a:ext>
            </a:extLst>
          </p:cNvPr>
          <p:cNvSpPr txBox="1"/>
          <p:nvPr/>
        </p:nvSpPr>
        <p:spPr>
          <a:xfrm>
            <a:off x="6471786" y="1844091"/>
            <a:ext cx="2448887"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84A99"/>
                </a:solidFill>
                <a:effectLst/>
                <a:uLnTx/>
                <a:uFillTx/>
                <a:latin typeface="Helvetica" panose="020B0403020202020204" pitchFamily="34" charset="0"/>
                <a:ea typeface="+mn-ea"/>
                <a:cs typeface="+mn-cs"/>
              </a:rPr>
              <a:t>Left to Your Own Devices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a:solidFill>
                  <a:srgbClr val="1B1464"/>
                </a:solidFill>
                <a:latin typeface="Helvetica" panose="020B0403020202020204" pitchFamily="34" charset="0"/>
              </a:rPr>
              <a:t>The Latest on Multiplatform Media Consumption</a:t>
            </a:r>
          </a:p>
        </p:txBody>
      </p:sp>
      <p:grpSp>
        <p:nvGrpSpPr>
          <p:cNvPr id="2" name="Group 1">
            <a:extLst>
              <a:ext uri="{FF2B5EF4-FFF2-40B4-BE49-F238E27FC236}">
                <a16:creationId xmlns:a16="http://schemas.microsoft.com/office/drawing/2014/main" id="{4FBCB89C-786C-2A08-E6EC-ACFF5FB49F99}"/>
              </a:ext>
            </a:extLst>
          </p:cNvPr>
          <p:cNvGrpSpPr/>
          <p:nvPr/>
        </p:nvGrpSpPr>
        <p:grpSpPr>
          <a:xfrm>
            <a:off x="174051" y="1627116"/>
            <a:ext cx="1880099" cy="744993"/>
            <a:chOff x="198561" y="542425"/>
            <a:chExt cx="1453627" cy="744993"/>
          </a:xfrm>
        </p:grpSpPr>
        <p:sp>
          <p:nvSpPr>
            <p:cNvPr id="5" name="TextBox 4">
              <a:extLst>
                <a:ext uri="{FF2B5EF4-FFF2-40B4-BE49-F238E27FC236}">
                  <a16:creationId xmlns:a16="http://schemas.microsoft.com/office/drawing/2014/main" id="{FD713960-FC93-6466-AA9D-515C1F0AFA52}"/>
                </a:ext>
              </a:extLst>
            </p:cNvPr>
            <p:cNvSpPr txBox="1"/>
            <p:nvPr/>
          </p:nvSpPr>
          <p:spPr>
            <a:xfrm>
              <a:off x="198561" y="542425"/>
              <a:ext cx="118250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itchFamily="2" charset="0"/>
                  <a:ea typeface="+mn-ea"/>
                  <a:cs typeface="+mn-cs"/>
                  <a:hlinkClick r:id="rId12">
                    <a:extLst>
                      <a:ext uri="{A12FA001-AC4F-418D-AE19-62706E023703}">
                        <ahyp:hlinkClr xmlns:ahyp="http://schemas.microsoft.com/office/drawing/2018/hyperlinkcolor" val="tx"/>
                      </a:ext>
                    </a:extLst>
                  </a:hlinkClick>
                </a:rPr>
                <a:t>Reed Kiely</a:t>
              </a:r>
              <a:endParaRPr kumimoji="0" lang="en-US" sz="11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6" name="TextBox 5">
              <a:extLst>
                <a:ext uri="{FF2B5EF4-FFF2-40B4-BE49-F238E27FC236}">
                  <a16:creationId xmlns:a16="http://schemas.microsoft.com/office/drawing/2014/main" id="{E3D859F3-0CB1-DB99-611B-39AEB2ED8B22}"/>
                </a:ext>
              </a:extLst>
            </p:cNvPr>
            <p:cNvSpPr txBox="1"/>
            <p:nvPr/>
          </p:nvSpPr>
          <p:spPr>
            <a:xfrm>
              <a:off x="198562" y="856531"/>
              <a:ext cx="145362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Associate Insights Director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reedk@thevab.com</a:t>
              </a:r>
            </a:p>
          </p:txBody>
        </p:sp>
      </p:grpSp>
      <p:grpSp>
        <p:nvGrpSpPr>
          <p:cNvPr id="32" name="Group 31">
            <a:extLst>
              <a:ext uri="{FF2B5EF4-FFF2-40B4-BE49-F238E27FC236}">
                <a16:creationId xmlns:a16="http://schemas.microsoft.com/office/drawing/2014/main" id="{3E71C734-8A73-D2D6-D16B-C996631BBCED}"/>
              </a:ext>
            </a:extLst>
          </p:cNvPr>
          <p:cNvGrpSpPr/>
          <p:nvPr/>
        </p:nvGrpSpPr>
        <p:grpSpPr>
          <a:xfrm>
            <a:off x="2412623" y="720633"/>
            <a:ext cx="1951735" cy="744993"/>
            <a:chOff x="2412623" y="720633"/>
            <a:chExt cx="1951735" cy="744993"/>
          </a:xfrm>
        </p:grpSpPr>
        <p:sp>
          <p:nvSpPr>
            <p:cNvPr id="8" name="TextBox 7">
              <a:extLst>
                <a:ext uri="{FF2B5EF4-FFF2-40B4-BE49-F238E27FC236}">
                  <a16:creationId xmlns:a16="http://schemas.microsoft.com/office/drawing/2014/main" id="{8F39F864-0824-A3E9-30F2-FCC0B6C75F72}"/>
                </a:ext>
              </a:extLst>
            </p:cNvPr>
            <p:cNvSpPr txBox="1"/>
            <p:nvPr/>
          </p:nvSpPr>
          <p:spPr>
            <a:xfrm>
              <a:off x="2412623" y="720633"/>
              <a:ext cx="195173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itchFamily="2" charset="0"/>
                  <a:ea typeface="+mn-ea"/>
                  <a:cs typeface="+mn-cs"/>
                  <a:hlinkClick r:id="rId12">
                    <a:extLst>
                      <a:ext uri="{A12FA001-AC4F-418D-AE19-62706E023703}">
                        <ahyp:hlinkClr xmlns:ahyp="http://schemas.microsoft.com/office/drawing/2018/hyperlinkcolor" val="tx"/>
                      </a:ext>
                    </a:extLst>
                  </a:hlinkClick>
                </a:rPr>
                <a:t>Leah Montner-Dixon</a:t>
              </a:r>
              <a:endParaRPr kumimoji="0" lang="en-US" sz="11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10" name="TextBox 9">
              <a:extLst>
                <a:ext uri="{FF2B5EF4-FFF2-40B4-BE49-F238E27FC236}">
                  <a16:creationId xmlns:a16="http://schemas.microsoft.com/office/drawing/2014/main" id="{3D427D16-68DC-BCAD-CFCA-235F79288931}"/>
                </a:ext>
              </a:extLst>
            </p:cNvPr>
            <p:cNvSpPr txBox="1"/>
            <p:nvPr/>
          </p:nvSpPr>
          <p:spPr>
            <a:xfrm>
              <a:off x="2412623" y="1034739"/>
              <a:ext cx="19517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Associate Insights Director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leahm@thevab.com</a:t>
              </a:r>
            </a:p>
          </p:txBody>
        </p:sp>
      </p:grpSp>
      <p:grpSp>
        <p:nvGrpSpPr>
          <p:cNvPr id="31" name="Group 30">
            <a:extLst>
              <a:ext uri="{FF2B5EF4-FFF2-40B4-BE49-F238E27FC236}">
                <a16:creationId xmlns:a16="http://schemas.microsoft.com/office/drawing/2014/main" id="{44773A18-009C-253F-B846-49135DD70DBA}"/>
              </a:ext>
            </a:extLst>
          </p:cNvPr>
          <p:cNvGrpSpPr/>
          <p:nvPr/>
        </p:nvGrpSpPr>
        <p:grpSpPr>
          <a:xfrm>
            <a:off x="2412623" y="1627116"/>
            <a:ext cx="1714453" cy="744993"/>
            <a:chOff x="4275869" y="720633"/>
            <a:chExt cx="1714453" cy="744993"/>
          </a:xfrm>
        </p:grpSpPr>
        <p:sp>
          <p:nvSpPr>
            <p:cNvPr id="14" name="TextBox 13">
              <a:hlinkClick r:id="rId12"/>
              <a:extLst>
                <a:ext uri="{FF2B5EF4-FFF2-40B4-BE49-F238E27FC236}">
                  <a16:creationId xmlns:a16="http://schemas.microsoft.com/office/drawing/2014/main" id="{D936C1B7-00FE-0023-D076-DCA0F55D050E}"/>
                </a:ext>
              </a:extLst>
            </p:cNvPr>
            <p:cNvSpPr txBox="1"/>
            <p:nvPr/>
          </p:nvSpPr>
          <p:spPr>
            <a:xfrm>
              <a:off x="4275869" y="720633"/>
              <a:ext cx="135341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hlinkClick r:id="rId12">
                    <a:extLst>
                      <a:ext uri="{A12FA001-AC4F-418D-AE19-62706E023703}">
                        <ahyp:hlinkClr xmlns:ahyp="http://schemas.microsoft.com/office/drawing/2018/hyperlinkcolor" val="tx"/>
                      </a:ext>
                    </a:extLst>
                  </a:hlinkClick>
                </a:rPr>
                <a:t>Karolina</a:t>
              </a:r>
              <a:r>
                <a:rPr kumimoji="0" lang="en-US" sz="900" b="1" i="0" u="none" strike="noStrike" kern="1200" cap="none" spc="0" normalizeH="0" baseline="0" noProof="0">
                  <a:ln>
                    <a:noFill/>
                  </a:ln>
                  <a:solidFill>
                    <a:srgbClr val="1F1A62"/>
                  </a:solidFill>
                  <a:effectLst/>
                  <a:uLnTx/>
                  <a:uFillTx/>
                  <a:latin typeface="Helvetica" panose="020B0403020202020204" pitchFamily="34" charset="0"/>
                  <a:ea typeface="+mn-ea"/>
                  <a:cs typeface="+mn-cs"/>
                  <a:hlinkClick r:id="rId12">
                    <a:extLst>
                      <a:ext uri="{A12FA001-AC4F-418D-AE19-62706E023703}">
                        <ahyp:hlinkClr xmlns:ahyp="http://schemas.microsoft.com/office/drawing/2018/hyperlinkcolor" val="tx"/>
                      </a:ext>
                    </a:extLst>
                  </a:hlinkClick>
                </a:rPr>
                <a:t> </a:t>
              </a:r>
              <a:r>
                <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hlinkClick r:id="rId12">
                    <a:extLst>
                      <a:ext uri="{A12FA001-AC4F-418D-AE19-62706E023703}">
                        <ahyp:hlinkClr xmlns:ahyp="http://schemas.microsoft.com/office/drawing/2018/hyperlinkcolor" val="tx"/>
                      </a:ext>
                    </a:extLst>
                  </a:hlinkClick>
                </a:rPr>
                <a:t>Guillen</a:t>
              </a:r>
              <a:endPar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16" name="TextBox 15">
              <a:extLst>
                <a:ext uri="{FF2B5EF4-FFF2-40B4-BE49-F238E27FC236}">
                  <a16:creationId xmlns:a16="http://schemas.microsoft.com/office/drawing/2014/main" id="{DE1759E3-AD98-2886-3451-E7CC0EE0BDDD}"/>
                </a:ext>
              </a:extLst>
            </p:cNvPr>
            <p:cNvSpPr txBox="1"/>
            <p:nvPr/>
          </p:nvSpPr>
          <p:spPr>
            <a:xfrm>
              <a:off x="4275869" y="1034739"/>
              <a:ext cx="171445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a:ea typeface="+mn-ea"/>
                  <a:cs typeface="+mn-cs"/>
                </a:rPr>
                <a:t>Insights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a:ea typeface="+mn-ea"/>
                  <a:cs typeface="+mn-cs"/>
                </a:rPr>
                <a:t>karolinag@thevab.com</a:t>
              </a:r>
            </a:p>
          </p:txBody>
        </p:sp>
      </p:grpSp>
      <p:grpSp>
        <p:nvGrpSpPr>
          <p:cNvPr id="33" name="Group 32">
            <a:extLst>
              <a:ext uri="{FF2B5EF4-FFF2-40B4-BE49-F238E27FC236}">
                <a16:creationId xmlns:a16="http://schemas.microsoft.com/office/drawing/2014/main" id="{827CE2B2-03DF-C0FD-6A3D-267DF2A49880}"/>
              </a:ext>
            </a:extLst>
          </p:cNvPr>
          <p:cNvGrpSpPr/>
          <p:nvPr/>
        </p:nvGrpSpPr>
        <p:grpSpPr>
          <a:xfrm>
            <a:off x="174051" y="720633"/>
            <a:ext cx="2433585" cy="744993"/>
            <a:chOff x="174051" y="720633"/>
            <a:chExt cx="2433585" cy="744993"/>
          </a:xfrm>
        </p:grpSpPr>
        <p:sp>
          <p:nvSpPr>
            <p:cNvPr id="20" name="TextBox 19">
              <a:hlinkClick r:id="rId12"/>
              <a:extLst>
                <a:ext uri="{FF2B5EF4-FFF2-40B4-BE49-F238E27FC236}">
                  <a16:creationId xmlns:a16="http://schemas.microsoft.com/office/drawing/2014/main" id="{EA9BB445-CDD6-8932-2CE4-FB65CB6AE32A}"/>
                </a:ext>
              </a:extLst>
            </p:cNvPr>
            <p:cNvSpPr txBox="1"/>
            <p:nvPr/>
          </p:nvSpPr>
          <p:spPr>
            <a:xfrm>
              <a:off x="174052" y="720633"/>
              <a:ext cx="195173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1F1A62"/>
                  </a:solidFill>
                  <a:effectLst/>
                  <a:uLnTx/>
                  <a:uFillTx/>
                  <a:latin typeface="Helvetica" pitchFamily="2" charset="0"/>
                  <a:ea typeface="+mn-ea"/>
                  <a:cs typeface="+mn-cs"/>
                </a:rPr>
                <a:t>Jason Wiese</a:t>
              </a:r>
            </a:p>
          </p:txBody>
        </p:sp>
        <p:sp>
          <p:nvSpPr>
            <p:cNvPr id="21" name="TextBox 20">
              <a:extLst>
                <a:ext uri="{FF2B5EF4-FFF2-40B4-BE49-F238E27FC236}">
                  <a16:creationId xmlns:a16="http://schemas.microsoft.com/office/drawing/2014/main" id="{AE1FCC08-D43E-3867-3250-B22E543EC9B8}"/>
                </a:ext>
              </a:extLst>
            </p:cNvPr>
            <p:cNvSpPr txBox="1"/>
            <p:nvPr/>
          </p:nvSpPr>
          <p:spPr>
            <a:xfrm>
              <a:off x="174051" y="1034739"/>
              <a:ext cx="243358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SVP, Director of Strategic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jasonw@thevab.com</a:t>
              </a:r>
            </a:p>
          </p:txBody>
        </p:sp>
      </p:grpSp>
      <p:pic>
        <p:nvPicPr>
          <p:cNvPr id="22" name="Picture 21">
            <a:hlinkClick r:id="rId13"/>
            <a:extLst>
              <a:ext uri="{FF2B5EF4-FFF2-40B4-BE49-F238E27FC236}">
                <a16:creationId xmlns:a16="http://schemas.microsoft.com/office/drawing/2014/main" id="{EC0C01B3-7E7E-D712-4865-E424F6310A73}"/>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6689050" y="2499671"/>
            <a:ext cx="2014359" cy="1143241"/>
          </a:xfrm>
          <a:prstGeom prst="rect">
            <a:avLst/>
          </a:prstGeom>
          <a:ln>
            <a:solidFill>
              <a:srgbClr val="1B1464"/>
            </a:solidFill>
          </a:ln>
        </p:spPr>
      </p:pic>
      <p:sp>
        <p:nvSpPr>
          <p:cNvPr id="25" name="TextBox 24">
            <a:hlinkClick r:id="rId13"/>
            <a:extLst>
              <a:ext uri="{FF2B5EF4-FFF2-40B4-BE49-F238E27FC236}">
                <a16:creationId xmlns:a16="http://schemas.microsoft.com/office/drawing/2014/main" id="{F81E064D-7D6F-9C81-F06D-231C4814F61A}"/>
              </a:ext>
            </a:extLst>
          </p:cNvPr>
          <p:cNvSpPr txBox="1"/>
          <p:nvPr/>
        </p:nvSpPr>
        <p:spPr>
          <a:xfrm>
            <a:off x="6422074" y="3663038"/>
            <a:ext cx="254831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E84A99"/>
                </a:solidFill>
                <a:latin typeface="Helvetica" panose="020B0403020202020204" pitchFamily="34" charset="0"/>
              </a:rPr>
              <a:t>What is TV?</a:t>
            </a:r>
            <a:endParaRPr kumimoji="0" lang="en-US" sz="1100" b="1" i="0" u="none" strike="noStrike" kern="1200" cap="none" spc="0" normalizeH="0" baseline="0" noProof="0">
              <a:ln>
                <a:noFill/>
              </a:ln>
              <a:solidFill>
                <a:srgbClr val="E84A99"/>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 Modern Look At How Consumers Define TV</a:t>
            </a:r>
          </a:p>
        </p:txBody>
      </p:sp>
      <p:pic>
        <p:nvPicPr>
          <p:cNvPr id="26" name="Picture 25">
            <a:hlinkClick r:id="rId15"/>
            <a:extLst>
              <a:ext uri="{FF2B5EF4-FFF2-40B4-BE49-F238E27FC236}">
                <a16:creationId xmlns:a16="http://schemas.microsoft.com/office/drawing/2014/main" id="{BA521DA7-0ED6-7626-C5C3-414422087F5C}"/>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9517247" y="683978"/>
            <a:ext cx="2105563" cy="1181090"/>
          </a:xfrm>
          <a:prstGeom prst="rect">
            <a:avLst/>
          </a:prstGeom>
          <a:ln>
            <a:solidFill>
              <a:srgbClr val="1F1A62"/>
            </a:solidFill>
          </a:ln>
        </p:spPr>
      </p:pic>
      <p:sp>
        <p:nvSpPr>
          <p:cNvPr id="27" name="TextBox 26">
            <a:hlinkClick r:id="rId15"/>
            <a:extLst>
              <a:ext uri="{FF2B5EF4-FFF2-40B4-BE49-F238E27FC236}">
                <a16:creationId xmlns:a16="http://schemas.microsoft.com/office/drawing/2014/main" id="{34EDA2AD-5A9C-F7F1-3EF9-4363D0666F97}"/>
              </a:ext>
            </a:extLst>
          </p:cNvPr>
          <p:cNvSpPr txBox="1"/>
          <p:nvPr/>
        </p:nvSpPr>
        <p:spPr>
          <a:xfrm>
            <a:off x="9284958" y="1865302"/>
            <a:ext cx="2570141"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84A99"/>
                </a:solidFill>
                <a:effectLst/>
                <a:uLnTx/>
                <a:uFillTx/>
                <a:latin typeface="Helvetica" panose="020B0403020202020204" pitchFamily="34" charset="0"/>
                <a:ea typeface="+mn-ea"/>
                <a:cs typeface="+mn-cs"/>
              </a:rPr>
              <a:t>Setting the Stage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15 Streaming Trends That Will Impact Marketing Plans in 2023</a:t>
            </a:r>
          </a:p>
        </p:txBody>
      </p:sp>
      <p:pic>
        <p:nvPicPr>
          <p:cNvPr id="28" name="Picture 27">
            <a:hlinkClick r:id="rId17"/>
            <a:extLst>
              <a:ext uri="{FF2B5EF4-FFF2-40B4-BE49-F238E27FC236}">
                <a16:creationId xmlns:a16="http://schemas.microsoft.com/office/drawing/2014/main" id="{3CDDDA9B-8A15-145E-718F-59250DFA30BF}"/>
              </a:ext>
            </a:extLst>
          </p:cNvPr>
          <p:cNvPicPr>
            <a:picLocks noChangeAspect="1"/>
          </p:cNvPicPr>
          <p:nvPr/>
        </p:nvPicPr>
        <p:blipFill>
          <a:blip r:embed="rId18" cstate="hqprint">
            <a:extLst>
              <a:ext uri="{28A0092B-C50C-407E-A947-70E740481C1C}">
                <a14:useLocalDpi xmlns:a14="http://schemas.microsoft.com/office/drawing/2010/main"/>
              </a:ext>
            </a:extLst>
          </a:blip>
          <a:stretch>
            <a:fillRect/>
          </a:stretch>
        </p:blipFill>
        <p:spPr>
          <a:xfrm>
            <a:off x="6666316" y="4290636"/>
            <a:ext cx="2059826" cy="1158652"/>
          </a:xfrm>
          <a:prstGeom prst="rect">
            <a:avLst/>
          </a:prstGeom>
          <a:ln>
            <a:solidFill>
              <a:srgbClr val="1B1464"/>
            </a:solidFill>
          </a:ln>
        </p:spPr>
      </p:pic>
      <p:sp>
        <p:nvSpPr>
          <p:cNvPr id="29" name="TextBox 28">
            <a:hlinkClick r:id="rId17"/>
            <a:extLst>
              <a:ext uri="{FF2B5EF4-FFF2-40B4-BE49-F238E27FC236}">
                <a16:creationId xmlns:a16="http://schemas.microsoft.com/office/drawing/2014/main" id="{FBECE430-6366-7500-08A7-215011EA87CE}"/>
              </a:ext>
            </a:extLst>
          </p:cNvPr>
          <p:cNvSpPr txBox="1"/>
          <p:nvPr/>
        </p:nvSpPr>
        <p:spPr>
          <a:xfrm>
            <a:off x="6362898" y="5466429"/>
            <a:ext cx="2666663"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84A99"/>
                </a:solidFill>
                <a:effectLst/>
                <a:uLnTx/>
                <a:uFillTx/>
                <a:latin typeface="Helvetica" panose="020B0403020202020204" pitchFamily="34" charset="0"/>
                <a:ea typeface="+mn-ea"/>
                <a:cs typeface="+mn-cs"/>
              </a:rPr>
              <a:t>The Odyssey of Content Discovery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How TV Advertising Builds Streaming Audiences and Creates Engagement Opportunities</a:t>
            </a:r>
          </a:p>
        </p:txBody>
      </p:sp>
      <p:pic>
        <p:nvPicPr>
          <p:cNvPr id="35" name="Picture 34">
            <a:hlinkClick r:id="rId11"/>
            <a:extLst>
              <a:ext uri="{FF2B5EF4-FFF2-40B4-BE49-F238E27FC236}">
                <a16:creationId xmlns:a16="http://schemas.microsoft.com/office/drawing/2014/main" id="{AF35BF19-DC2D-3639-A42E-75D4AA451D4F}"/>
              </a:ext>
            </a:extLst>
          </p:cNvPr>
          <p:cNvPicPr>
            <a:picLocks noChangeAspect="1"/>
          </p:cNvPicPr>
          <p:nvPr/>
        </p:nvPicPr>
        <p:blipFill>
          <a:blip r:embed="rId19" cstate="hqprint">
            <a:extLst>
              <a:ext uri="{28A0092B-C50C-407E-A947-70E740481C1C}">
                <a14:useLocalDpi xmlns:a14="http://schemas.microsoft.com/office/drawing/2010/main"/>
              </a:ext>
            </a:extLst>
          </a:blip>
          <a:stretch>
            <a:fillRect/>
          </a:stretch>
        </p:blipFill>
        <p:spPr>
          <a:xfrm>
            <a:off x="9522759" y="4290636"/>
            <a:ext cx="2094538" cy="1175559"/>
          </a:xfrm>
          <a:prstGeom prst="rect">
            <a:avLst/>
          </a:prstGeom>
          <a:ln>
            <a:solidFill>
              <a:srgbClr val="1B1464"/>
            </a:solidFill>
          </a:ln>
        </p:spPr>
      </p:pic>
    </p:spTree>
    <p:extLst>
      <p:ext uri="{BB962C8B-B14F-4D97-AF65-F5344CB8AC3E}">
        <p14:creationId xmlns:p14="http://schemas.microsoft.com/office/powerpoint/2010/main" val="3110856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699760"/>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Drawing on our marketing expertise, we </a:t>
            </a:r>
            <a:r>
              <a:rPr kumimoji="0" lang="en-US" sz="1800" b="1" i="0" u="none" strike="noStrike" kern="1200" cap="none" spc="0" normalizeH="0" baseline="0" noProof="0">
                <a:ln>
                  <a:noFill/>
                </a:ln>
                <a:solidFill>
                  <a:srgbClr val="66C5AD"/>
                </a:solidFill>
                <a:effectLst/>
                <a:uLnTx/>
                <a:uFillTx/>
                <a:latin typeface="Helvetica" panose="020B0604020202020204" pitchFamily="2" charset="0"/>
                <a:ea typeface="+mn-ea"/>
                <a:cs typeface="+mn-cs"/>
              </a:rPr>
              <a:t>simplify</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604020202020204" pitchFamily="2" charset="0"/>
                <a:ea typeface="+mn-ea"/>
                <a:cs typeface="+mn-cs"/>
              </a:rPr>
              <a:t>discover </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new insights that </a:t>
            </a:r>
            <a:r>
              <a:rPr kumimoji="0" lang="en-US" sz="20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transform</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 the way marketers look at their media strategy.  </a:t>
            </a: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285640"/>
            <a:ext cx="950773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We are committed to your business growth and proud to offer VAB members, brand marketers and agencies </a:t>
            </a:r>
            <a:r>
              <a:rPr kumimoji="0" lang="en-US" sz="1800" b="1" i="1" u="none" strike="noStrike" kern="1200" cap="none" spc="0" normalizeH="0" baseline="0" noProof="0">
                <a:ln>
                  <a:noFill/>
                </a:ln>
                <a:solidFill>
                  <a:srgbClr val="1F1A62"/>
                </a:solidFill>
                <a:effectLst/>
                <a:uLnTx/>
                <a:uFillTx/>
                <a:latin typeface="Helvetica" panose="020B0604020202020204" pitchFamily="2" charset="0"/>
                <a:ea typeface="+mn-ea"/>
                <a:cs typeface="+mn-cs"/>
              </a:rPr>
              <a:t>complimentary access </a:t>
            </a: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to our continuously-growing Insights library.  </a:t>
            </a:r>
            <a:r>
              <a:rPr kumimoji="0" lang="en-US" sz="1800" b="1" i="0" u="none" strike="noStrike" kern="1200" cap="none" spc="0" normalizeH="0" baseline="0" noProof="0">
                <a:ln>
                  <a:noFill/>
                </a:ln>
                <a:solidFill>
                  <a:srgbClr val="1B1464"/>
                </a:solidFill>
                <a:effectLst/>
                <a:uLnTx/>
                <a:uFillTx/>
                <a:latin typeface="Helvetica" panose="020B0604020202020204" pitchFamily="2" charset="0"/>
                <a:ea typeface="+mn-ea"/>
                <a:cs typeface="+mn-cs"/>
              </a:rPr>
              <a:t>Get immediate access at theVAB.com.</a:t>
            </a: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sp>
        <p:nvSpPr>
          <p:cNvPr id="17" name="TextBox 15">
            <a:extLst>
              <a:ext uri="{FF2B5EF4-FFF2-40B4-BE49-F238E27FC236}">
                <a16:creationId xmlns:a16="http://schemas.microsoft.com/office/drawing/2014/main" id="{403F38AA-AAD1-410D-BCAB-2DE98701921E}"/>
              </a:ext>
            </a:extLst>
          </p:cNvPr>
          <p:cNvSpPr txBox="1"/>
          <p:nvPr/>
        </p:nvSpPr>
        <p:spPr>
          <a:xfrm>
            <a:off x="589946" y="5519837"/>
            <a:ext cx="11012107"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Curious to learn more about VAB? </a:t>
            </a:r>
            <a:r>
              <a:rPr kumimoji="0" lang="en-US" sz="1800" b="0" i="0"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Check out this </a:t>
            </a:r>
            <a:r>
              <a:rPr kumimoji="0" lang="en-US" sz="1800" b="1" i="0" u="none" strike="noStrike" kern="1200" cap="none" spc="0" normalizeH="0" baseline="0" noProof="0">
                <a:ln>
                  <a:noFill/>
                </a:ln>
                <a:solidFill>
                  <a:srgbClr val="00BFF2"/>
                </a:solidFill>
                <a:effectLst/>
                <a:uLnTx/>
                <a:uFillTx/>
                <a:latin typeface="Helvetica" panose="020B060402020202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quick video</a:t>
            </a:r>
            <a:r>
              <a:rPr kumimoji="0" lang="en-US" sz="1800" b="1" i="0" u="none" strike="noStrike" kern="1200" cap="none" spc="0" normalizeH="0" baseline="0" noProof="0">
                <a:ln>
                  <a:noFill/>
                </a:ln>
                <a:solidFill>
                  <a:srgbClr val="00BFF2"/>
                </a:solidFill>
                <a:effectLst/>
                <a:uLnTx/>
                <a:uFillTx/>
                <a:latin typeface="Helvetica" panose="020B0604020202020204" pitchFamily="34" charset="0"/>
                <a:ea typeface="Calibri" panose="020F0502020204030204" pitchFamily="34" charset="0"/>
                <a:cs typeface="+mn-cs"/>
              </a:rPr>
              <a:t> </a:t>
            </a:r>
            <a:r>
              <a:rPr kumimoji="0" lang="en-US" sz="1800" b="0" i="0"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to see what we do and how we can help you develop business-driving marketing strategies.</a:t>
            </a: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pic>
        <p:nvPicPr>
          <p:cNvPr id="16" name="Picture 15">
            <a:extLst>
              <a:ext uri="{FF2B5EF4-FFF2-40B4-BE49-F238E27FC236}">
                <a16:creationId xmlns:a16="http://schemas.microsoft.com/office/drawing/2014/main" id="{79B3113B-7CF4-4E9A-AD57-5EA33416DAB4}"/>
              </a:ext>
            </a:extLst>
          </p:cNvPr>
          <p:cNvPicPr>
            <a:picLocks noChangeAspect="1"/>
          </p:cNvPicPr>
          <p:nvPr/>
        </p:nvPicPr>
        <p:blipFill rotWithShape="1">
          <a:blip r:embed="rId4" cstate="screen">
            <a:clrChange>
              <a:clrFrom>
                <a:srgbClr val="00BFF2"/>
              </a:clrFrom>
              <a:clrTo>
                <a:srgbClr val="00BFF2">
                  <a:alpha val="0"/>
                </a:srgbClr>
              </a:clrTo>
            </a:clrChange>
            <a:extLst>
              <a:ext uri="{28A0092B-C50C-407E-A947-70E740481C1C}">
                <a14:useLocalDpi xmlns:a14="http://schemas.microsoft.com/office/drawing/2010/main"/>
              </a:ext>
            </a:extLst>
          </a:blip>
          <a:srcRect/>
          <a:stretch/>
        </p:blipFill>
        <p:spPr>
          <a:xfrm>
            <a:off x="7038878" y="0"/>
            <a:ext cx="5153121" cy="3021922"/>
          </a:xfrm>
          <a:prstGeom prst="rect">
            <a:avLst/>
          </a:prstGeom>
        </p:spPr>
      </p:pic>
      <p:pic>
        <p:nvPicPr>
          <p:cNvPr id="4" name="Picture 3">
            <a:extLst>
              <a:ext uri="{FF2B5EF4-FFF2-40B4-BE49-F238E27FC236}">
                <a16:creationId xmlns:a16="http://schemas.microsoft.com/office/drawing/2014/main" id="{4662E777-149F-BE45-43D6-6BDD1814DDD1}"/>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5" name="Slide Number Placeholder 5">
            <a:extLst>
              <a:ext uri="{FF2B5EF4-FFF2-40B4-BE49-F238E27FC236}">
                <a16:creationId xmlns:a16="http://schemas.microsoft.com/office/drawing/2014/main" id="{DD787083-A83E-478B-9B20-2F4E3FF1D398}"/>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A248FC8B-0100-9C8E-565F-58F0666E14EC}"/>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1885916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3F4C0A-D18E-FF59-03A0-05F9C2A2947E}"/>
              </a:ext>
            </a:extLst>
          </p:cNvPr>
          <p:cNvSpPr/>
          <p:nvPr/>
        </p:nvSpPr>
        <p:spPr>
          <a:xfrm>
            <a:off x="3237" y="1303507"/>
            <a:ext cx="12192000" cy="5554494"/>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0DD6C09-E84E-2695-09E5-09D90D0073DB}"/>
              </a:ext>
            </a:extLst>
          </p:cNvPr>
          <p:cNvSpPr txBox="1"/>
          <p:nvPr/>
        </p:nvSpPr>
        <p:spPr>
          <a:xfrm>
            <a:off x="282627" y="1474260"/>
            <a:ext cx="11489163"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84A99"/>
                </a:solidFill>
                <a:effectLst/>
                <a:uLnTx/>
                <a:uFillTx/>
                <a:latin typeface="Helvetica" panose="020B0403020202020204" pitchFamily="34" charset="0"/>
                <a:ea typeface="+mn-ea"/>
                <a:cs typeface="Calibri" panose="020F0502020204030204" pitchFamily="34" charset="0"/>
              </a:rPr>
              <a:t>As connected TV and ad-supported streaming continue to grow, it’s important for marketers to stay current on </a:t>
            </a:r>
            <a:r>
              <a:rPr lang="en-US" sz="2000" b="1">
                <a:solidFill>
                  <a:srgbClr val="E84A99"/>
                </a:solidFill>
                <a:latin typeface="Helvetica" panose="020B0403020202020204" pitchFamily="34" charset="0"/>
                <a:cs typeface="Calibri" panose="020F0502020204030204" pitchFamily="34" charset="0"/>
              </a:rPr>
              <a:t>the latest trends in consumer behaviors</a:t>
            </a:r>
            <a:r>
              <a:rPr kumimoji="0" lang="en-US" sz="2000" b="1" i="0" u="none" strike="noStrike" kern="1200" cap="none" spc="0" normalizeH="0" baseline="0" noProof="0">
                <a:ln>
                  <a:noFill/>
                </a:ln>
                <a:solidFill>
                  <a:srgbClr val="E84A99"/>
                </a:solidFill>
                <a:effectLst/>
                <a:uLnTx/>
                <a:uFillTx/>
                <a:latin typeface="Helvetica" panose="020B0403020202020204" pitchFamily="34" charset="0"/>
                <a:ea typeface="+mn-ea"/>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This report provides the latest updates on:</a:t>
            </a:r>
            <a:endParaRPr kumimoji="0" lang="en-US" b="1" i="0" u="none" strike="noStrike" kern="1200" cap="none" spc="0" normalizeH="0" baseline="0" noProof="0">
              <a:ln>
                <a:noFill/>
              </a:ln>
              <a:solidFill>
                <a:srgbClr val="1B1464"/>
              </a:solidFill>
              <a:effectLst/>
              <a:uLnTx/>
              <a:uFillTx/>
              <a:latin typeface="Helvetica" panose="020B0403020202020204" pitchFamily="34" charset="0"/>
              <a:ea typeface="+mn-ea"/>
              <a:cs typeface="Calibri" panose="020F0502020204030204" pitchFamily="34" charset="0"/>
            </a:endParaRPr>
          </a:p>
        </p:txBody>
      </p:sp>
      <p:sp>
        <p:nvSpPr>
          <p:cNvPr id="12" name="Rectangle 11">
            <a:extLst>
              <a:ext uri="{FF2B5EF4-FFF2-40B4-BE49-F238E27FC236}">
                <a16:creationId xmlns:a16="http://schemas.microsoft.com/office/drawing/2014/main" id="{FCBDB492-9443-3D4A-8E9D-B3CECB95DCD7}"/>
              </a:ext>
            </a:extLst>
          </p:cNvPr>
          <p:cNvSpPr/>
          <p:nvPr/>
        </p:nvSpPr>
        <p:spPr>
          <a:xfrm>
            <a:off x="163453" y="383963"/>
            <a:ext cx="11846937"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1F1A62"/>
                </a:solidFill>
                <a:effectLst/>
                <a:uLnTx/>
                <a:uFillTx/>
                <a:latin typeface="Helvetica" pitchFamily="2" charset="0"/>
                <a:ea typeface="+mn-ea"/>
                <a:cs typeface="+mn-cs"/>
              </a:rPr>
              <a:t>What You’ll Learn</a:t>
            </a:r>
            <a:endParaRPr kumimoji="0" lang="en-US" sz="3600" b="1" i="0" u="none" strike="noStrike" kern="1200" cap="none" spc="0" normalizeH="0" baseline="0" noProof="0">
              <a:ln>
                <a:noFill/>
              </a:ln>
              <a:solidFill>
                <a:srgbClr val="1B1464"/>
              </a:solidFill>
              <a:effectLst/>
              <a:uLnTx/>
              <a:uFillTx/>
              <a:latin typeface="Helvetica" pitchFamily="2" charset="0"/>
              <a:ea typeface="+mn-ea"/>
              <a:cs typeface="+mn-cs"/>
            </a:endParaRPr>
          </a:p>
        </p:txBody>
      </p:sp>
      <p:sp>
        <p:nvSpPr>
          <p:cNvPr id="18" name="Rectangle 17">
            <a:hlinkClick r:id="" action="ppaction://noaction"/>
            <a:extLst>
              <a:ext uri="{FF2B5EF4-FFF2-40B4-BE49-F238E27FC236}">
                <a16:creationId xmlns:a16="http://schemas.microsoft.com/office/drawing/2014/main" id="{325A1EAC-F3C6-427C-9635-5839A9D4A2EF}"/>
              </a:ext>
            </a:extLst>
          </p:cNvPr>
          <p:cNvSpPr/>
          <p:nvPr/>
        </p:nvSpPr>
        <p:spPr>
          <a:xfrm>
            <a:off x="526244" y="6161564"/>
            <a:ext cx="7574981" cy="323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B1090EA5-9E24-420F-B356-BFA5C7B32400}"/>
              </a:ext>
            </a:extLst>
          </p:cNvPr>
          <p:cNvSpPr txBox="1"/>
          <p:nvPr/>
        </p:nvSpPr>
        <p:spPr>
          <a:xfrm>
            <a:off x="811426" y="6219644"/>
            <a:ext cx="10554769"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Click through a box above to be brought directly to the appropriate section</a:t>
            </a:r>
          </a:p>
        </p:txBody>
      </p:sp>
      <p:pic>
        <p:nvPicPr>
          <p:cNvPr id="2" name="Picture 1">
            <a:extLst>
              <a:ext uri="{FF2B5EF4-FFF2-40B4-BE49-F238E27FC236}">
                <a16:creationId xmlns:a16="http://schemas.microsoft.com/office/drawing/2014/main" id="{B020A2B2-91B8-638D-D32B-64C2C195B66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0" name="Slide Number Placeholder 5">
            <a:extLst>
              <a:ext uri="{FF2B5EF4-FFF2-40B4-BE49-F238E27FC236}">
                <a16:creationId xmlns:a16="http://schemas.microsoft.com/office/drawing/2014/main" id="{7EB61641-413A-A2CC-6819-30F26FE05039}"/>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D2A36C5F-2C2A-6A25-03E9-8F2922BE0112}"/>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1" name="Rectangle: Rounded Corners 10">
            <a:extLst>
              <a:ext uri="{FF2B5EF4-FFF2-40B4-BE49-F238E27FC236}">
                <a16:creationId xmlns:a16="http://schemas.microsoft.com/office/drawing/2014/main" id="{A3C1BDB1-1546-76D6-F367-E396DD9D2EB8}"/>
              </a:ext>
            </a:extLst>
          </p:cNvPr>
          <p:cNvSpPr/>
          <p:nvPr/>
        </p:nvSpPr>
        <p:spPr>
          <a:xfrm>
            <a:off x="1613248" y="3158232"/>
            <a:ext cx="4043871" cy="2039484"/>
          </a:xfrm>
          <a:prstGeom prst="roundRect">
            <a:avLst>
              <a:gd name="adj" fmla="val 0"/>
            </a:avLst>
          </a:prstGeom>
          <a:solidFill>
            <a:schemeClr val="bg1"/>
          </a:solidFill>
          <a:ln w="38100">
            <a:solidFill>
              <a:srgbClr val="E84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233F4350-91F9-B5E4-2759-B2678590F5BE}"/>
              </a:ext>
            </a:extLst>
          </p:cNvPr>
          <p:cNvSpPr/>
          <p:nvPr/>
        </p:nvSpPr>
        <p:spPr>
          <a:xfrm>
            <a:off x="6665011" y="3158232"/>
            <a:ext cx="4043871" cy="2039484"/>
          </a:xfrm>
          <a:prstGeom prst="roundRect">
            <a:avLst>
              <a:gd name="adj" fmla="val 0"/>
            </a:avLst>
          </a:prstGeom>
          <a:solidFill>
            <a:schemeClr val="bg1"/>
          </a:solidFill>
          <a:ln w="38100">
            <a:solidFill>
              <a:srgbClr val="E84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463450E-C761-4861-8D01-CDB4E291AF7B}"/>
              </a:ext>
            </a:extLst>
          </p:cNvPr>
          <p:cNvSpPr txBox="1"/>
          <p:nvPr/>
        </p:nvSpPr>
        <p:spPr>
          <a:xfrm>
            <a:off x="7167836" y="3337889"/>
            <a:ext cx="63777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E84A99"/>
                </a:solidFill>
                <a:effectLst/>
                <a:uLnTx/>
                <a:uFillTx/>
                <a:latin typeface="Helvetica" pitchFamily="2" charset="0"/>
                <a:ea typeface="+mn-ea"/>
                <a:cs typeface="+mn-cs"/>
              </a:rPr>
              <a:t>2</a:t>
            </a:r>
          </a:p>
        </p:txBody>
      </p:sp>
      <p:sp>
        <p:nvSpPr>
          <p:cNvPr id="5" name="TextBox 4">
            <a:hlinkClick r:id="rId4" action="ppaction://hlinksldjump"/>
            <a:extLst>
              <a:ext uri="{FF2B5EF4-FFF2-40B4-BE49-F238E27FC236}">
                <a16:creationId xmlns:a16="http://schemas.microsoft.com/office/drawing/2014/main" id="{20325821-D3C3-47B3-BC5B-D972B60A7668}"/>
              </a:ext>
            </a:extLst>
          </p:cNvPr>
          <p:cNvSpPr txBox="1"/>
          <p:nvPr/>
        </p:nvSpPr>
        <p:spPr>
          <a:xfrm>
            <a:off x="7167836" y="3752952"/>
            <a:ext cx="303822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Convergent TV Trends</a:t>
            </a:r>
          </a:p>
        </p:txBody>
      </p:sp>
      <p:sp>
        <p:nvSpPr>
          <p:cNvPr id="22" name="TextBox 21">
            <a:extLst>
              <a:ext uri="{FF2B5EF4-FFF2-40B4-BE49-F238E27FC236}">
                <a16:creationId xmlns:a16="http://schemas.microsoft.com/office/drawing/2014/main" id="{9FC49F6C-5188-457F-BE6C-625753CA72DF}"/>
              </a:ext>
            </a:extLst>
          </p:cNvPr>
          <p:cNvSpPr txBox="1"/>
          <p:nvPr/>
        </p:nvSpPr>
        <p:spPr>
          <a:xfrm>
            <a:off x="2116072" y="3337889"/>
            <a:ext cx="63777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E84A99"/>
                </a:solidFill>
                <a:effectLst/>
                <a:uLnTx/>
                <a:uFillTx/>
                <a:latin typeface="Helvetica" pitchFamily="2" charset="0"/>
                <a:ea typeface="+mn-ea"/>
                <a:cs typeface="+mn-cs"/>
              </a:rPr>
              <a:t>1</a:t>
            </a:r>
          </a:p>
        </p:txBody>
      </p:sp>
      <p:sp>
        <p:nvSpPr>
          <p:cNvPr id="7" name="TextBox 6">
            <a:hlinkClick r:id="rId5" action="ppaction://hlinksldjump"/>
            <a:extLst>
              <a:ext uri="{FF2B5EF4-FFF2-40B4-BE49-F238E27FC236}">
                <a16:creationId xmlns:a16="http://schemas.microsoft.com/office/drawing/2014/main" id="{47C2C805-4308-9886-56D3-9EB5BCD97D00}"/>
              </a:ext>
            </a:extLst>
          </p:cNvPr>
          <p:cNvSpPr txBox="1"/>
          <p:nvPr/>
        </p:nvSpPr>
        <p:spPr>
          <a:xfrm>
            <a:off x="2283080" y="3752952"/>
            <a:ext cx="2714289"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Connected TV</a:t>
            </a:r>
            <a:br>
              <a:rPr kumimoji="0" lang="en-US" sz="2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2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Trends</a:t>
            </a:r>
          </a:p>
        </p:txBody>
      </p:sp>
      <p:pic>
        <p:nvPicPr>
          <p:cNvPr id="14" name="Picture 13" descr="A picture containing screenshot, colorfulness, purple, design&#10;&#10;Description automatically generated">
            <a:extLst>
              <a:ext uri="{FF2B5EF4-FFF2-40B4-BE49-F238E27FC236}">
                <a16:creationId xmlns:a16="http://schemas.microsoft.com/office/drawing/2014/main" id="{3BDE82AA-2B5C-F3F0-1F18-6CEB29D6874C}"/>
              </a:ext>
            </a:extLst>
          </p:cNvPr>
          <p:cNvPicPr>
            <a:picLocks noChangeAspect="1"/>
          </p:cNvPicPr>
          <p:nvPr/>
        </p:nvPicPr>
        <p:blipFill>
          <a:blip r:embed="rId6"/>
          <a:stretch>
            <a:fillRect/>
          </a:stretch>
        </p:blipFill>
        <p:spPr>
          <a:xfrm>
            <a:off x="2952164" y="4606068"/>
            <a:ext cx="1366038" cy="1366038"/>
          </a:xfrm>
          <a:prstGeom prst="rect">
            <a:avLst/>
          </a:prstGeom>
        </p:spPr>
      </p:pic>
      <p:pic>
        <p:nvPicPr>
          <p:cNvPr id="21" name="Picture 20" descr="A picture containing screenshot, colorfulness, purple, rectangle&#10;&#10;Description automatically generated">
            <a:extLst>
              <a:ext uri="{FF2B5EF4-FFF2-40B4-BE49-F238E27FC236}">
                <a16:creationId xmlns:a16="http://schemas.microsoft.com/office/drawing/2014/main" id="{E8146E65-3C69-3692-31E1-783990DAF59D}"/>
              </a:ext>
            </a:extLst>
          </p:cNvPr>
          <p:cNvPicPr>
            <a:picLocks noChangeAspect="1"/>
          </p:cNvPicPr>
          <p:nvPr/>
        </p:nvPicPr>
        <p:blipFill>
          <a:blip r:embed="rId7"/>
          <a:stretch>
            <a:fillRect/>
          </a:stretch>
        </p:blipFill>
        <p:spPr>
          <a:xfrm>
            <a:off x="8035849" y="4710192"/>
            <a:ext cx="1302193" cy="1321047"/>
          </a:xfrm>
          <a:prstGeom prst="rect">
            <a:avLst/>
          </a:prstGeom>
        </p:spPr>
      </p:pic>
    </p:spTree>
    <p:extLst>
      <p:ext uri="{BB962C8B-B14F-4D97-AF65-F5344CB8AC3E}">
        <p14:creationId xmlns:p14="http://schemas.microsoft.com/office/powerpoint/2010/main" val="4212683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0153"/>
            <a:ext cx="12192000" cy="7098307"/>
          </a:xfrm>
          <a:prstGeom prst="rect">
            <a:avLst/>
          </a:prstGeom>
        </p:spPr>
      </p:pic>
      <p:cxnSp>
        <p:nvCxnSpPr>
          <p:cNvPr id="6" name="Straight Connector 5">
            <a:extLst>
              <a:ext uri="{FF2B5EF4-FFF2-40B4-BE49-F238E27FC236}">
                <a16:creationId xmlns:a16="http://schemas.microsoft.com/office/drawing/2014/main" id="{C878BD66-BBC4-3726-EE1F-17089D1C89C0}"/>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D1ED556F-26AC-9BB6-A59E-66BBC930C1BE}"/>
              </a:ext>
            </a:extLst>
          </p:cNvPr>
          <p:cNvSpPr txBox="1"/>
          <p:nvPr/>
        </p:nvSpPr>
        <p:spPr>
          <a:xfrm>
            <a:off x="382082" y="3434080"/>
            <a:ext cx="699910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Helvetica" pitchFamily="2" charset="0"/>
                <a:ea typeface="+mn-ea"/>
                <a:cs typeface="+mn-cs"/>
              </a:rPr>
              <a:t>Connected TV Trends</a:t>
            </a:r>
          </a:p>
        </p:txBody>
      </p:sp>
      <p:sp>
        <p:nvSpPr>
          <p:cNvPr id="2" name="TextBox 1">
            <a:extLst>
              <a:ext uri="{FF2B5EF4-FFF2-40B4-BE49-F238E27FC236}">
                <a16:creationId xmlns:a16="http://schemas.microsoft.com/office/drawing/2014/main" id="{7A3F4645-438D-6EC9-B53D-C5E2D5270472}"/>
              </a:ext>
            </a:extLst>
          </p:cNvPr>
          <p:cNvSpPr txBox="1"/>
          <p:nvPr/>
        </p:nvSpPr>
        <p:spPr>
          <a:xfrm>
            <a:off x="484318" y="2297456"/>
            <a:ext cx="55586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E84A99"/>
                </a:solidFill>
                <a:effectLst/>
                <a:uLnTx/>
                <a:uFillTx/>
                <a:latin typeface="Helvetica" pitchFamily="2" charset="0"/>
                <a:ea typeface="+mn-ea"/>
                <a:cs typeface="+mn-cs"/>
              </a:rPr>
              <a:t>1</a:t>
            </a:r>
          </a:p>
        </p:txBody>
      </p:sp>
    </p:spTree>
    <p:extLst>
      <p:ext uri="{BB962C8B-B14F-4D97-AF65-F5344CB8AC3E}">
        <p14:creationId xmlns:p14="http://schemas.microsoft.com/office/powerpoint/2010/main" val="584106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C1C384-6A2B-457C-B895-3E6996EE53BA}"/>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 Placeholder 24">
            <a:extLst>
              <a:ext uri="{FF2B5EF4-FFF2-40B4-BE49-F238E27FC236}">
                <a16:creationId xmlns:a16="http://schemas.microsoft.com/office/drawing/2014/main" id="{F7D44A28-3BE9-4DC4-A9E5-8C1E66A9FB21}"/>
              </a:ext>
            </a:extLst>
          </p:cNvPr>
          <p:cNvSpPr txBox="1">
            <a:spLocks/>
          </p:cNvSpPr>
          <p:nvPr/>
        </p:nvSpPr>
        <p:spPr>
          <a:xfrm>
            <a:off x="426723" y="6324224"/>
            <a:ext cx="11720886" cy="193650"/>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Source: Variety Intelligence Platform, </a:t>
            </a:r>
            <a:r>
              <a:rPr kumimoji="0" lang="en-US" b="0" i="1"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2023 Media &amp; Tech Trend Tracker, </a:t>
            </a:r>
            <a:r>
              <a:rPr kumimoji="0" lang="en-US" b="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First Edition</a:t>
            </a:r>
            <a:r>
              <a:rPr lang="en-US">
                <a:solidFill>
                  <a:srgbClr val="1F1A62"/>
                </a:solidFill>
                <a:latin typeface="Helvetica" panose="020B0403020202020204" pitchFamily="34" charset="0"/>
                <a:ea typeface="Open Sans" panose="020B0606030504020204" pitchFamily="34" charset="0"/>
                <a:cs typeface="Open Sans" panose="020B0606030504020204" pitchFamily="34" charset="0"/>
              </a:rPr>
              <a:t>, March 2023.</a:t>
            </a:r>
            <a:endParaRPr kumimoji="0" lang="en-US"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12724B1A-42D7-C477-1723-B711167FDACF}"/>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0" name="Slide Number Placeholder 5">
            <a:extLst>
              <a:ext uri="{FF2B5EF4-FFF2-40B4-BE49-F238E27FC236}">
                <a16:creationId xmlns:a16="http://schemas.microsoft.com/office/drawing/2014/main" id="{8692BF06-6947-D58B-58BC-C826FEDB5686}"/>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C1B6AF3C-F5A9-A59C-7E12-5FE8C7950223}"/>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6" name="TextBox 15">
            <a:extLst>
              <a:ext uri="{FF2B5EF4-FFF2-40B4-BE49-F238E27FC236}">
                <a16:creationId xmlns:a16="http://schemas.microsoft.com/office/drawing/2014/main" id="{8BC3EF5F-B656-E36F-9768-C1CAF5E44A75}"/>
              </a:ext>
            </a:extLst>
          </p:cNvPr>
          <p:cNvSpPr txBox="1"/>
          <p:nvPr/>
        </p:nvSpPr>
        <p:spPr>
          <a:xfrm>
            <a:off x="-21519" y="1758634"/>
            <a:ext cx="12213519" cy="369332"/>
          </a:xfrm>
          <a:prstGeom prst="rect">
            <a:avLst/>
          </a:prstGeom>
          <a:noFill/>
        </p:spPr>
        <p:txBody>
          <a:bodyPr wrap="square" rtlCol="0">
            <a:spAutoFit/>
          </a:bodyPr>
          <a:lstStyle/>
          <a:p>
            <a:pPr algn="ctr"/>
            <a:r>
              <a:rPr lang="en-US" b="1" u="sng">
                <a:solidFill>
                  <a:srgbClr val="1F1A62"/>
                </a:solidFill>
                <a:latin typeface="Helvetica" panose="020B0604020202020204" pitchFamily="34" charset="0"/>
                <a:cs typeface="Helvetica" panose="020B0604020202020204" pitchFamily="34" charset="0"/>
              </a:rPr>
              <a:t>U.S. Share of Connected TV (CTV) Households</a:t>
            </a:r>
          </a:p>
        </p:txBody>
      </p:sp>
      <p:graphicFrame>
        <p:nvGraphicFramePr>
          <p:cNvPr id="13" name="Chart 12">
            <a:extLst>
              <a:ext uri="{FF2B5EF4-FFF2-40B4-BE49-F238E27FC236}">
                <a16:creationId xmlns:a16="http://schemas.microsoft.com/office/drawing/2014/main" id="{3E37DE3C-84B7-CEF0-2C16-3D2F541F9CD3}"/>
              </a:ext>
            </a:extLst>
          </p:cNvPr>
          <p:cNvGraphicFramePr/>
          <p:nvPr>
            <p:extLst>
              <p:ext uri="{D42A27DB-BD31-4B8C-83A1-F6EECF244321}">
                <p14:modId xmlns:p14="http://schemas.microsoft.com/office/powerpoint/2010/main" val="3916538587"/>
              </p:ext>
            </p:extLst>
          </p:nvPr>
        </p:nvGraphicFramePr>
        <p:xfrm>
          <a:off x="525218" y="2156549"/>
          <a:ext cx="11098527" cy="3953131"/>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18185127-0358-A488-0D67-4499A3A89648}"/>
              </a:ext>
            </a:extLst>
          </p:cNvPr>
          <p:cNvSpPr/>
          <p:nvPr/>
        </p:nvSpPr>
        <p:spPr>
          <a:xfrm>
            <a:off x="264695" y="452335"/>
            <a:ext cx="1175966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F1A62"/>
                </a:solidFill>
                <a:latin typeface="Helvetica" pitchFamily="2" charset="0"/>
              </a:rPr>
              <a:t>Streaming household penetration has almost reached saturation as </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nearly nine in ten U.S. homes now own at least one Connected TV</a:t>
            </a:r>
          </a:p>
        </p:txBody>
      </p:sp>
    </p:spTree>
    <p:extLst>
      <p:ext uri="{BB962C8B-B14F-4D97-AF65-F5344CB8AC3E}">
        <p14:creationId xmlns:p14="http://schemas.microsoft.com/office/powerpoint/2010/main" val="909290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C1C384-6A2B-457C-B895-3E6996EE53BA}"/>
              </a:ext>
            </a:extLst>
          </p:cNvPr>
          <p:cNvSpPr/>
          <p:nvPr/>
        </p:nvSpPr>
        <p:spPr>
          <a:xfrm>
            <a:off x="3237"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 Placeholder 24">
            <a:extLst>
              <a:ext uri="{FF2B5EF4-FFF2-40B4-BE49-F238E27FC236}">
                <a16:creationId xmlns:a16="http://schemas.microsoft.com/office/drawing/2014/main" id="{F7D44A28-3BE9-4DC4-A9E5-8C1E66A9FB21}"/>
              </a:ext>
            </a:extLst>
          </p:cNvPr>
          <p:cNvSpPr txBox="1">
            <a:spLocks/>
          </p:cNvSpPr>
          <p:nvPr/>
        </p:nvSpPr>
        <p:spPr>
          <a:xfrm>
            <a:off x="461687" y="6295629"/>
            <a:ext cx="11708794" cy="246221"/>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Source: </a:t>
            </a:r>
            <a:r>
              <a:rPr kumimoji="0" lang="en-US" sz="900" b="0" i="0"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Helvetica" panose="020B0604020202020204" pitchFamily="34" charset="0"/>
              </a:rPr>
              <a:t>Kagan, a media research group within the TMT offering of S&amp;P Global Market Intelligence; industry data, Kagan estimates; smart TV set projections, 2017-2026. Data compiled June 2022. Based on total TV HHs.</a:t>
            </a:r>
            <a:endParaRPr kumimoji="0" lang="en-US" sz="900" b="0" i="0" u="none"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endParaRPr>
          </a:p>
        </p:txBody>
      </p:sp>
      <p:pic>
        <p:nvPicPr>
          <p:cNvPr id="8" name="Picture 7">
            <a:extLst>
              <a:ext uri="{FF2B5EF4-FFF2-40B4-BE49-F238E27FC236}">
                <a16:creationId xmlns:a16="http://schemas.microsoft.com/office/drawing/2014/main" id="{12724B1A-42D7-C477-1723-B711167FDAC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0" name="Slide Number Placeholder 5">
            <a:extLst>
              <a:ext uri="{FF2B5EF4-FFF2-40B4-BE49-F238E27FC236}">
                <a16:creationId xmlns:a16="http://schemas.microsoft.com/office/drawing/2014/main" id="{8692BF06-6947-D58B-58BC-C826FEDB5686}"/>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C1B6AF3C-F5A9-A59C-7E12-5FE8C7950223}"/>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aphicFrame>
        <p:nvGraphicFramePr>
          <p:cNvPr id="4" name="Chart 3">
            <a:extLst>
              <a:ext uri="{FF2B5EF4-FFF2-40B4-BE49-F238E27FC236}">
                <a16:creationId xmlns:a16="http://schemas.microsoft.com/office/drawing/2014/main" id="{612EDA4E-EF8B-D3F4-DD6D-00FFE46B9F10}"/>
              </a:ext>
            </a:extLst>
          </p:cNvPr>
          <p:cNvGraphicFramePr/>
          <p:nvPr>
            <p:extLst>
              <p:ext uri="{D42A27DB-BD31-4B8C-83A1-F6EECF244321}">
                <p14:modId xmlns:p14="http://schemas.microsoft.com/office/powerpoint/2010/main" val="899606627"/>
              </p:ext>
            </p:extLst>
          </p:nvPr>
        </p:nvGraphicFramePr>
        <p:xfrm>
          <a:off x="700389" y="2225945"/>
          <a:ext cx="10914433" cy="3616451"/>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8ADA95E8-4558-D1AA-93EA-518B611F3CE1}"/>
              </a:ext>
            </a:extLst>
          </p:cNvPr>
          <p:cNvSpPr txBox="1"/>
          <p:nvPr/>
        </p:nvSpPr>
        <p:spPr>
          <a:xfrm>
            <a:off x="0" y="1696386"/>
            <a:ext cx="1219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 of TV Sets by TV Households</a:t>
            </a:r>
          </a:p>
        </p:txBody>
      </p:sp>
      <p:sp>
        <p:nvSpPr>
          <p:cNvPr id="22" name="Rectangle 21">
            <a:extLst>
              <a:ext uri="{FF2B5EF4-FFF2-40B4-BE49-F238E27FC236}">
                <a16:creationId xmlns:a16="http://schemas.microsoft.com/office/drawing/2014/main" id="{2FDC85FA-104E-8D61-38EE-9309536EAFBB}"/>
              </a:ext>
            </a:extLst>
          </p:cNvPr>
          <p:cNvSpPr/>
          <p:nvPr/>
        </p:nvSpPr>
        <p:spPr>
          <a:xfrm>
            <a:off x="264695" y="452335"/>
            <a:ext cx="1192730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As Connected TV </a:t>
            </a:r>
            <a:r>
              <a:rPr lang="en-US" sz="2600" b="1">
                <a:solidFill>
                  <a:srgbClr val="1B1464"/>
                </a:solidFill>
                <a:latin typeface="Helvetica" pitchFamily="2" charset="0"/>
              </a:rPr>
              <a:t>HH penetration levels off, the</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share of smart TVs within the home continues to steadily increase as consumers upgrade their TVs</a:t>
            </a:r>
          </a:p>
        </p:txBody>
      </p:sp>
      <p:sp>
        <p:nvSpPr>
          <p:cNvPr id="16" name="TextBox 15">
            <a:extLst>
              <a:ext uri="{FF2B5EF4-FFF2-40B4-BE49-F238E27FC236}">
                <a16:creationId xmlns:a16="http://schemas.microsoft.com/office/drawing/2014/main" id="{D6574C19-336E-058F-534E-E4B908C80E56}"/>
              </a:ext>
            </a:extLst>
          </p:cNvPr>
          <p:cNvSpPr txBox="1"/>
          <p:nvPr/>
        </p:nvSpPr>
        <p:spPr>
          <a:xfrm>
            <a:off x="1069671" y="2706904"/>
            <a:ext cx="607686" cy="369332"/>
          </a:xfrm>
          <a:prstGeom prst="rect">
            <a:avLst/>
          </a:prstGeom>
          <a:noFill/>
        </p:spPr>
        <p:txBody>
          <a:bodyPr wrap="square" rtlCol="0">
            <a:spAutoFit/>
          </a:bodyPr>
          <a:lstStyle/>
          <a:p>
            <a:pPr algn="ctr"/>
            <a:r>
              <a:rPr lang="en-US" b="1">
                <a:solidFill>
                  <a:srgbClr val="1F1A62"/>
                </a:solidFill>
                <a:latin typeface="Helvetica" panose="020B0500000000000000" pitchFamily="34" charset="0"/>
              </a:rPr>
              <a:t>2.9</a:t>
            </a:r>
          </a:p>
        </p:txBody>
      </p:sp>
      <p:sp>
        <p:nvSpPr>
          <p:cNvPr id="17" name="TextBox 16">
            <a:extLst>
              <a:ext uri="{FF2B5EF4-FFF2-40B4-BE49-F238E27FC236}">
                <a16:creationId xmlns:a16="http://schemas.microsoft.com/office/drawing/2014/main" id="{5575666E-30A7-3F94-5D61-7FE61BC7A2FA}"/>
              </a:ext>
            </a:extLst>
          </p:cNvPr>
          <p:cNvSpPr txBox="1"/>
          <p:nvPr/>
        </p:nvSpPr>
        <p:spPr>
          <a:xfrm>
            <a:off x="2134555" y="2706904"/>
            <a:ext cx="607686" cy="369332"/>
          </a:xfrm>
          <a:prstGeom prst="rect">
            <a:avLst/>
          </a:prstGeom>
          <a:noFill/>
        </p:spPr>
        <p:txBody>
          <a:bodyPr wrap="square" rtlCol="0">
            <a:spAutoFit/>
          </a:bodyPr>
          <a:lstStyle/>
          <a:p>
            <a:pPr algn="ctr"/>
            <a:r>
              <a:rPr lang="en-US" b="1">
                <a:solidFill>
                  <a:srgbClr val="1F1A62"/>
                </a:solidFill>
                <a:latin typeface="Helvetica" panose="020B0500000000000000" pitchFamily="34" charset="0"/>
              </a:rPr>
              <a:t>2.9</a:t>
            </a:r>
          </a:p>
        </p:txBody>
      </p:sp>
      <p:sp>
        <p:nvSpPr>
          <p:cNvPr id="19" name="TextBox 18">
            <a:extLst>
              <a:ext uri="{FF2B5EF4-FFF2-40B4-BE49-F238E27FC236}">
                <a16:creationId xmlns:a16="http://schemas.microsoft.com/office/drawing/2014/main" id="{024BEDED-18F6-506C-A2D0-8081C34FD423}"/>
              </a:ext>
            </a:extLst>
          </p:cNvPr>
          <p:cNvSpPr txBox="1"/>
          <p:nvPr/>
        </p:nvSpPr>
        <p:spPr>
          <a:xfrm>
            <a:off x="3188752" y="2779962"/>
            <a:ext cx="607686" cy="369332"/>
          </a:xfrm>
          <a:prstGeom prst="rect">
            <a:avLst/>
          </a:prstGeom>
          <a:noFill/>
        </p:spPr>
        <p:txBody>
          <a:bodyPr wrap="square" rtlCol="0">
            <a:spAutoFit/>
          </a:bodyPr>
          <a:lstStyle/>
          <a:p>
            <a:pPr algn="ctr"/>
            <a:r>
              <a:rPr lang="en-US" b="1">
                <a:solidFill>
                  <a:srgbClr val="1F1A62"/>
                </a:solidFill>
                <a:latin typeface="Helvetica" panose="020B0500000000000000" pitchFamily="34" charset="0"/>
              </a:rPr>
              <a:t>2.8</a:t>
            </a:r>
          </a:p>
        </p:txBody>
      </p:sp>
      <p:sp>
        <p:nvSpPr>
          <p:cNvPr id="20" name="TextBox 19">
            <a:extLst>
              <a:ext uri="{FF2B5EF4-FFF2-40B4-BE49-F238E27FC236}">
                <a16:creationId xmlns:a16="http://schemas.microsoft.com/office/drawing/2014/main" id="{F218A625-D5DC-31E9-75D6-BF9477AAC918}"/>
              </a:ext>
            </a:extLst>
          </p:cNvPr>
          <p:cNvSpPr txBox="1"/>
          <p:nvPr/>
        </p:nvSpPr>
        <p:spPr>
          <a:xfrm>
            <a:off x="4253636" y="2779962"/>
            <a:ext cx="607686" cy="369332"/>
          </a:xfrm>
          <a:prstGeom prst="rect">
            <a:avLst/>
          </a:prstGeom>
          <a:noFill/>
        </p:spPr>
        <p:txBody>
          <a:bodyPr wrap="square" rtlCol="0">
            <a:spAutoFit/>
          </a:bodyPr>
          <a:lstStyle/>
          <a:p>
            <a:pPr algn="ctr"/>
            <a:r>
              <a:rPr lang="en-US" b="1">
                <a:solidFill>
                  <a:srgbClr val="1F1A62"/>
                </a:solidFill>
                <a:latin typeface="Helvetica" panose="020B0500000000000000" pitchFamily="34" charset="0"/>
              </a:rPr>
              <a:t>2.8</a:t>
            </a:r>
          </a:p>
        </p:txBody>
      </p:sp>
      <p:sp>
        <p:nvSpPr>
          <p:cNvPr id="21" name="TextBox 20">
            <a:extLst>
              <a:ext uri="{FF2B5EF4-FFF2-40B4-BE49-F238E27FC236}">
                <a16:creationId xmlns:a16="http://schemas.microsoft.com/office/drawing/2014/main" id="{3DCD6751-9953-187F-4C08-819DFF0761C9}"/>
              </a:ext>
            </a:extLst>
          </p:cNvPr>
          <p:cNvSpPr txBox="1"/>
          <p:nvPr/>
        </p:nvSpPr>
        <p:spPr>
          <a:xfrm>
            <a:off x="5318520" y="2779962"/>
            <a:ext cx="607686" cy="369332"/>
          </a:xfrm>
          <a:prstGeom prst="rect">
            <a:avLst/>
          </a:prstGeom>
          <a:noFill/>
        </p:spPr>
        <p:txBody>
          <a:bodyPr wrap="square" rtlCol="0">
            <a:spAutoFit/>
          </a:bodyPr>
          <a:lstStyle/>
          <a:p>
            <a:pPr algn="ctr"/>
            <a:r>
              <a:rPr lang="en-US" b="1">
                <a:solidFill>
                  <a:srgbClr val="1F1A62"/>
                </a:solidFill>
                <a:latin typeface="Helvetica" panose="020B0500000000000000" pitchFamily="34" charset="0"/>
              </a:rPr>
              <a:t>2.8</a:t>
            </a:r>
          </a:p>
        </p:txBody>
      </p:sp>
      <p:sp>
        <p:nvSpPr>
          <p:cNvPr id="23" name="TextBox 22">
            <a:extLst>
              <a:ext uri="{FF2B5EF4-FFF2-40B4-BE49-F238E27FC236}">
                <a16:creationId xmlns:a16="http://schemas.microsoft.com/office/drawing/2014/main" id="{22FF49B6-7452-8263-172E-7996E86C6424}"/>
              </a:ext>
            </a:extLst>
          </p:cNvPr>
          <p:cNvSpPr txBox="1"/>
          <p:nvPr/>
        </p:nvSpPr>
        <p:spPr>
          <a:xfrm>
            <a:off x="6383404" y="2779962"/>
            <a:ext cx="607686" cy="369332"/>
          </a:xfrm>
          <a:prstGeom prst="rect">
            <a:avLst/>
          </a:prstGeom>
          <a:noFill/>
        </p:spPr>
        <p:txBody>
          <a:bodyPr wrap="square" rtlCol="0">
            <a:spAutoFit/>
          </a:bodyPr>
          <a:lstStyle/>
          <a:p>
            <a:pPr algn="ctr"/>
            <a:r>
              <a:rPr lang="en-US" b="1">
                <a:solidFill>
                  <a:srgbClr val="1F1A62"/>
                </a:solidFill>
                <a:latin typeface="Helvetica" panose="020B0500000000000000" pitchFamily="34" charset="0"/>
              </a:rPr>
              <a:t>2.8</a:t>
            </a:r>
          </a:p>
        </p:txBody>
      </p:sp>
      <p:sp>
        <p:nvSpPr>
          <p:cNvPr id="24" name="TextBox 23">
            <a:extLst>
              <a:ext uri="{FF2B5EF4-FFF2-40B4-BE49-F238E27FC236}">
                <a16:creationId xmlns:a16="http://schemas.microsoft.com/office/drawing/2014/main" id="{A17B9258-4376-CF17-A510-D2E4079414B2}"/>
              </a:ext>
            </a:extLst>
          </p:cNvPr>
          <p:cNvSpPr txBox="1"/>
          <p:nvPr/>
        </p:nvSpPr>
        <p:spPr>
          <a:xfrm>
            <a:off x="7448288" y="2862386"/>
            <a:ext cx="607686" cy="369332"/>
          </a:xfrm>
          <a:prstGeom prst="rect">
            <a:avLst/>
          </a:prstGeom>
          <a:noFill/>
        </p:spPr>
        <p:txBody>
          <a:bodyPr wrap="square" rtlCol="0">
            <a:spAutoFit/>
          </a:bodyPr>
          <a:lstStyle/>
          <a:p>
            <a:pPr algn="ctr"/>
            <a:r>
              <a:rPr lang="en-US" b="1">
                <a:solidFill>
                  <a:srgbClr val="1F1A62"/>
                </a:solidFill>
                <a:latin typeface="Helvetica" panose="020B0500000000000000" pitchFamily="34" charset="0"/>
              </a:rPr>
              <a:t>2.7</a:t>
            </a:r>
          </a:p>
        </p:txBody>
      </p:sp>
      <p:sp>
        <p:nvSpPr>
          <p:cNvPr id="25" name="TextBox 24">
            <a:extLst>
              <a:ext uri="{FF2B5EF4-FFF2-40B4-BE49-F238E27FC236}">
                <a16:creationId xmlns:a16="http://schemas.microsoft.com/office/drawing/2014/main" id="{2CD22D21-EBA0-8355-D968-C39E59693F5D}"/>
              </a:ext>
            </a:extLst>
          </p:cNvPr>
          <p:cNvSpPr txBox="1"/>
          <p:nvPr/>
        </p:nvSpPr>
        <p:spPr>
          <a:xfrm>
            <a:off x="8503444" y="2862386"/>
            <a:ext cx="607686" cy="369332"/>
          </a:xfrm>
          <a:prstGeom prst="rect">
            <a:avLst/>
          </a:prstGeom>
          <a:noFill/>
        </p:spPr>
        <p:txBody>
          <a:bodyPr wrap="square" rtlCol="0">
            <a:spAutoFit/>
          </a:bodyPr>
          <a:lstStyle/>
          <a:p>
            <a:pPr algn="ctr"/>
            <a:r>
              <a:rPr lang="en-US" b="1">
                <a:solidFill>
                  <a:srgbClr val="1F1A62"/>
                </a:solidFill>
                <a:latin typeface="Helvetica" panose="020B0500000000000000" pitchFamily="34" charset="0"/>
              </a:rPr>
              <a:t>2.7</a:t>
            </a:r>
          </a:p>
        </p:txBody>
      </p:sp>
      <p:sp>
        <p:nvSpPr>
          <p:cNvPr id="26" name="TextBox 25">
            <a:extLst>
              <a:ext uri="{FF2B5EF4-FFF2-40B4-BE49-F238E27FC236}">
                <a16:creationId xmlns:a16="http://schemas.microsoft.com/office/drawing/2014/main" id="{B6C011CE-C2B8-64CD-CA04-ADF4F34ED0EB}"/>
              </a:ext>
            </a:extLst>
          </p:cNvPr>
          <p:cNvSpPr txBox="1"/>
          <p:nvPr/>
        </p:nvSpPr>
        <p:spPr>
          <a:xfrm>
            <a:off x="9544228" y="2854793"/>
            <a:ext cx="607686" cy="369332"/>
          </a:xfrm>
          <a:prstGeom prst="rect">
            <a:avLst/>
          </a:prstGeom>
          <a:noFill/>
        </p:spPr>
        <p:txBody>
          <a:bodyPr wrap="square" rtlCol="0">
            <a:spAutoFit/>
          </a:bodyPr>
          <a:lstStyle/>
          <a:p>
            <a:pPr algn="ctr"/>
            <a:r>
              <a:rPr lang="en-US" b="1">
                <a:solidFill>
                  <a:srgbClr val="1F1A62"/>
                </a:solidFill>
                <a:latin typeface="Helvetica" panose="020B0500000000000000" pitchFamily="34" charset="0"/>
              </a:rPr>
              <a:t>2.7</a:t>
            </a:r>
          </a:p>
        </p:txBody>
      </p:sp>
      <p:sp>
        <p:nvSpPr>
          <p:cNvPr id="27" name="TextBox 26">
            <a:extLst>
              <a:ext uri="{FF2B5EF4-FFF2-40B4-BE49-F238E27FC236}">
                <a16:creationId xmlns:a16="http://schemas.microsoft.com/office/drawing/2014/main" id="{0F80EE87-1E31-78FC-DDE9-DB10A781ED01}"/>
              </a:ext>
            </a:extLst>
          </p:cNvPr>
          <p:cNvSpPr txBox="1"/>
          <p:nvPr/>
        </p:nvSpPr>
        <p:spPr>
          <a:xfrm>
            <a:off x="10642940" y="2864840"/>
            <a:ext cx="607686" cy="369332"/>
          </a:xfrm>
          <a:prstGeom prst="rect">
            <a:avLst/>
          </a:prstGeom>
          <a:noFill/>
        </p:spPr>
        <p:txBody>
          <a:bodyPr wrap="square" rtlCol="0">
            <a:spAutoFit/>
          </a:bodyPr>
          <a:lstStyle/>
          <a:p>
            <a:pPr algn="ctr"/>
            <a:r>
              <a:rPr lang="en-US" b="1">
                <a:solidFill>
                  <a:srgbClr val="1F1A62"/>
                </a:solidFill>
                <a:latin typeface="Helvetica" panose="020B0500000000000000" pitchFamily="34" charset="0"/>
              </a:rPr>
              <a:t>2.7</a:t>
            </a:r>
          </a:p>
        </p:txBody>
      </p:sp>
      <p:sp>
        <p:nvSpPr>
          <p:cNvPr id="29" name="TextBox 28">
            <a:extLst>
              <a:ext uri="{FF2B5EF4-FFF2-40B4-BE49-F238E27FC236}">
                <a16:creationId xmlns:a16="http://schemas.microsoft.com/office/drawing/2014/main" id="{52E81A6D-AA06-9E55-F7FD-D5343C3080B0}"/>
              </a:ext>
            </a:extLst>
          </p:cNvPr>
          <p:cNvSpPr txBox="1"/>
          <p:nvPr/>
        </p:nvSpPr>
        <p:spPr>
          <a:xfrm>
            <a:off x="14215" y="5741631"/>
            <a:ext cx="1055456" cy="553998"/>
          </a:xfrm>
          <a:prstGeom prst="rect">
            <a:avLst/>
          </a:prstGeom>
          <a:noFill/>
        </p:spPr>
        <p:txBody>
          <a:bodyPr wrap="square" rtlCol="0">
            <a:spAutoFit/>
          </a:bodyPr>
          <a:lstStyle/>
          <a:p>
            <a:r>
              <a:rPr lang="en-US" sz="1000" b="1">
                <a:solidFill>
                  <a:srgbClr val="1F1A62"/>
                </a:solidFill>
                <a:latin typeface="Helvetica" panose="020B0403020202020204" pitchFamily="34" charset="0"/>
              </a:rPr>
              <a:t>Avg Smart TV % of TVs per TV HH</a:t>
            </a:r>
          </a:p>
        </p:txBody>
      </p:sp>
      <p:sp>
        <p:nvSpPr>
          <p:cNvPr id="30" name="TextBox 29">
            <a:extLst>
              <a:ext uri="{FF2B5EF4-FFF2-40B4-BE49-F238E27FC236}">
                <a16:creationId xmlns:a16="http://schemas.microsoft.com/office/drawing/2014/main" id="{9FEB8F2D-C4F6-73B1-2184-BEA0BFE28A9D}"/>
              </a:ext>
            </a:extLst>
          </p:cNvPr>
          <p:cNvSpPr txBox="1"/>
          <p:nvPr/>
        </p:nvSpPr>
        <p:spPr>
          <a:xfrm>
            <a:off x="1081894" y="5949545"/>
            <a:ext cx="590008" cy="276999"/>
          </a:xfrm>
          <a:prstGeom prst="rect">
            <a:avLst/>
          </a:prstGeom>
          <a:solidFill>
            <a:schemeClr val="bg1"/>
          </a:solidFill>
          <a:ln>
            <a:solidFill>
              <a:srgbClr val="1F1A62"/>
            </a:solidFill>
          </a:ln>
        </p:spPr>
        <p:txBody>
          <a:bodyPr wrap="square" rtlCol="0">
            <a:spAutoFit/>
          </a:bodyPr>
          <a:lstStyle/>
          <a:p>
            <a:pPr algn="ctr"/>
            <a:r>
              <a:rPr lang="en-US" sz="1200" b="1">
                <a:solidFill>
                  <a:srgbClr val="1F1A62"/>
                </a:solidFill>
                <a:latin typeface="Helvetica" panose="020B0500000000000000" pitchFamily="34" charset="0"/>
              </a:rPr>
              <a:t>35%</a:t>
            </a:r>
          </a:p>
        </p:txBody>
      </p:sp>
      <p:sp>
        <p:nvSpPr>
          <p:cNvPr id="31" name="TextBox 30">
            <a:extLst>
              <a:ext uri="{FF2B5EF4-FFF2-40B4-BE49-F238E27FC236}">
                <a16:creationId xmlns:a16="http://schemas.microsoft.com/office/drawing/2014/main" id="{84470F6D-98AB-73B0-020E-E36F248ABC22}"/>
              </a:ext>
            </a:extLst>
          </p:cNvPr>
          <p:cNvSpPr txBox="1"/>
          <p:nvPr/>
        </p:nvSpPr>
        <p:spPr>
          <a:xfrm>
            <a:off x="2146778" y="5949545"/>
            <a:ext cx="590008" cy="276999"/>
          </a:xfrm>
          <a:prstGeom prst="rect">
            <a:avLst/>
          </a:prstGeom>
          <a:solidFill>
            <a:schemeClr val="bg1"/>
          </a:solidFill>
          <a:ln>
            <a:solidFill>
              <a:srgbClr val="1F1A62"/>
            </a:solidFill>
          </a:ln>
        </p:spPr>
        <p:txBody>
          <a:bodyPr wrap="square" rtlCol="0">
            <a:spAutoFit/>
          </a:bodyPr>
          <a:lstStyle/>
          <a:p>
            <a:pPr algn="ctr"/>
            <a:r>
              <a:rPr lang="en-US" sz="1200" b="1">
                <a:solidFill>
                  <a:srgbClr val="1F1A62"/>
                </a:solidFill>
                <a:latin typeface="Helvetica" panose="020B0500000000000000" pitchFamily="34" charset="0"/>
              </a:rPr>
              <a:t>40%</a:t>
            </a:r>
          </a:p>
        </p:txBody>
      </p:sp>
      <p:sp>
        <p:nvSpPr>
          <p:cNvPr id="32" name="TextBox 31">
            <a:extLst>
              <a:ext uri="{FF2B5EF4-FFF2-40B4-BE49-F238E27FC236}">
                <a16:creationId xmlns:a16="http://schemas.microsoft.com/office/drawing/2014/main" id="{5590C317-5C73-7548-B3D6-25E9A85A7F04}"/>
              </a:ext>
            </a:extLst>
          </p:cNvPr>
          <p:cNvSpPr txBox="1"/>
          <p:nvPr/>
        </p:nvSpPr>
        <p:spPr>
          <a:xfrm>
            <a:off x="3200975" y="5949545"/>
            <a:ext cx="590008" cy="276999"/>
          </a:xfrm>
          <a:prstGeom prst="rect">
            <a:avLst/>
          </a:prstGeom>
          <a:solidFill>
            <a:schemeClr val="bg1"/>
          </a:solidFill>
          <a:ln>
            <a:solidFill>
              <a:srgbClr val="1F1A62"/>
            </a:solidFill>
          </a:ln>
        </p:spPr>
        <p:txBody>
          <a:bodyPr wrap="square" rtlCol="0">
            <a:spAutoFit/>
          </a:bodyPr>
          <a:lstStyle/>
          <a:p>
            <a:pPr algn="ctr"/>
            <a:r>
              <a:rPr lang="en-US" sz="1200" b="1">
                <a:solidFill>
                  <a:srgbClr val="1F1A62"/>
                </a:solidFill>
                <a:latin typeface="Helvetica" panose="020B0500000000000000" pitchFamily="34" charset="0"/>
              </a:rPr>
              <a:t>44%</a:t>
            </a:r>
          </a:p>
        </p:txBody>
      </p:sp>
      <p:sp>
        <p:nvSpPr>
          <p:cNvPr id="33" name="TextBox 32">
            <a:extLst>
              <a:ext uri="{FF2B5EF4-FFF2-40B4-BE49-F238E27FC236}">
                <a16:creationId xmlns:a16="http://schemas.microsoft.com/office/drawing/2014/main" id="{17462686-02D1-2BA9-974D-3012873A50A8}"/>
              </a:ext>
            </a:extLst>
          </p:cNvPr>
          <p:cNvSpPr txBox="1"/>
          <p:nvPr/>
        </p:nvSpPr>
        <p:spPr>
          <a:xfrm>
            <a:off x="4265859" y="5949545"/>
            <a:ext cx="590008" cy="276999"/>
          </a:xfrm>
          <a:prstGeom prst="rect">
            <a:avLst/>
          </a:prstGeom>
          <a:solidFill>
            <a:schemeClr val="bg1"/>
          </a:solidFill>
          <a:ln>
            <a:solidFill>
              <a:srgbClr val="1F1A62"/>
            </a:solidFill>
          </a:ln>
        </p:spPr>
        <p:txBody>
          <a:bodyPr wrap="square" rtlCol="0">
            <a:spAutoFit/>
          </a:bodyPr>
          <a:lstStyle/>
          <a:p>
            <a:pPr algn="ctr"/>
            <a:r>
              <a:rPr lang="en-US" sz="1200" b="1">
                <a:solidFill>
                  <a:srgbClr val="1F1A62"/>
                </a:solidFill>
                <a:latin typeface="Helvetica" panose="020B0500000000000000" pitchFamily="34" charset="0"/>
              </a:rPr>
              <a:t>50%</a:t>
            </a:r>
          </a:p>
        </p:txBody>
      </p:sp>
      <p:sp>
        <p:nvSpPr>
          <p:cNvPr id="34" name="TextBox 33">
            <a:extLst>
              <a:ext uri="{FF2B5EF4-FFF2-40B4-BE49-F238E27FC236}">
                <a16:creationId xmlns:a16="http://schemas.microsoft.com/office/drawing/2014/main" id="{BA2DCCC5-728E-F2F1-26BC-CA6D0CDE75AD}"/>
              </a:ext>
            </a:extLst>
          </p:cNvPr>
          <p:cNvSpPr txBox="1"/>
          <p:nvPr/>
        </p:nvSpPr>
        <p:spPr>
          <a:xfrm>
            <a:off x="5330743" y="5949545"/>
            <a:ext cx="590008" cy="276999"/>
          </a:xfrm>
          <a:prstGeom prst="rect">
            <a:avLst/>
          </a:prstGeom>
          <a:solidFill>
            <a:schemeClr val="bg1"/>
          </a:solidFill>
          <a:ln>
            <a:solidFill>
              <a:srgbClr val="1F1A62"/>
            </a:solidFill>
          </a:ln>
        </p:spPr>
        <p:txBody>
          <a:bodyPr wrap="square" rtlCol="0">
            <a:spAutoFit/>
          </a:bodyPr>
          <a:lstStyle/>
          <a:p>
            <a:pPr algn="ctr"/>
            <a:r>
              <a:rPr lang="en-US" sz="1200" b="1">
                <a:solidFill>
                  <a:srgbClr val="1F1A62"/>
                </a:solidFill>
                <a:latin typeface="Helvetica" panose="020B0500000000000000" pitchFamily="34" charset="0"/>
              </a:rPr>
              <a:t>53%</a:t>
            </a:r>
          </a:p>
        </p:txBody>
      </p:sp>
      <p:sp>
        <p:nvSpPr>
          <p:cNvPr id="35" name="TextBox 34">
            <a:extLst>
              <a:ext uri="{FF2B5EF4-FFF2-40B4-BE49-F238E27FC236}">
                <a16:creationId xmlns:a16="http://schemas.microsoft.com/office/drawing/2014/main" id="{686860DD-6783-4187-4AC0-79586D8E1509}"/>
              </a:ext>
            </a:extLst>
          </p:cNvPr>
          <p:cNvSpPr txBox="1"/>
          <p:nvPr/>
        </p:nvSpPr>
        <p:spPr>
          <a:xfrm>
            <a:off x="6395627" y="5949545"/>
            <a:ext cx="590008" cy="276999"/>
          </a:xfrm>
          <a:prstGeom prst="rect">
            <a:avLst/>
          </a:prstGeom>
          <a:solidFill>
            <a:schemeClr val="bg1"/>
          </a:solidFill>
          <a:ln>
            <a:solidFill>
              <a:srgbClr val="1F1A62"/>
            </a:solidFill>
          </a:ln>
        </p:spPr>
        <p:txBody>
          <a:bodyPr wrap="square" rtlCol="0">
            <a:spAutoFit/>
          </a:bodyPr>
          <a:lstStyle/>
          <a:p>
            <a:pPr algn="ctr"/>
            <a:r>
              <a:rPr lang="en-US" sz="1200" b="1">
                <a:solidFill>
                  <a:srgbClr val="1F1A62"/>
                </a:solidFill>
                <a:latin typeface="Helvetica" panose="020B0500000000000000" pitchFamily="34" charset="0"/>
              </a:rPr>
              <a:t>58%</a:t>
            </a:r>
          </a:p>
        </p:txBody>
      </p:sp>
      <p:sp>
        <p:nvSpPr>
          <p:cNvPr id="36" name="TextBox 35">
            <a:extLst>
              <a:ext uri="{FF2B5EF4-FFF2-40B4-BE49-F238E27FC236}">
                <a16:creationId xmlns:a16="http://schemas.microsoft.com/office/drawing/2014/main" id="{655A7312-DFFE-03AC-A7A2-722BBB3FD07F}"/>
              </a:ext>
            </a:extLst>
          </p:cNvPr>
          <p:cNvSpPr txBox="1"/>
          <p:nvPr/>
        </p:nvSpPr>
        <p:spPr>
          <a:xfrm>
            <a:off x="7460511" y="5949545"/>
            <a:ext cx="590008" cy="276999"/>
          </a:xfrm>
          <a:prstGeom prst="rect">
            <a:avLst/>
          </a:prstGeom>
          <a:solidFill>
            <a:schemeClr val="bg1"/>
          </a:solidFill>
          <a:ln>
            <a:solidFill>
              <a:srgbClr val="1F1A62"/>
            </a:solidFill>
          </a:ln>
        </p:spPr>
        <p:txBody>
          <a:bodyPr wrap="square" rtlCol="0">
            <a:spAutoFit/>
          </a:bodyPr>
          <a:lstStyle/>
          <a:p>
            <a:pPr algn="ctr"/>
            <a:r>
              <a:rPr lang="en-US" sz="1200" b="1">
                <a:solidFill>
                  <a:srgbClr val="1F1A62"/>
                </a:solidFill>
                <a:latin typeface="Helvetica" panose="020B0500000000000000" pitchFamily="34" charset="0"/>
              </a:rPr>
              <a:t>62%</a:t>
            </a:r>
          </a:p>
        </p:txBody>
      </p:sp>
      <p:sp>
        <p:nvSpPr>
          <p:cNvPr id="37" name="TextBox 36">
            <a:extLst>
              <a:ext uri="{FF2B5EF4-FFF2-40B4-BE49-F238E27FC236}">
                <a16:creationId xmlns:a16="http://schemas.microsoft.com/office/drawing/2014/main" id="{3098E835-689C-C6C9-45A3-921DB766C9BF}"/>
              </a:ext>
            </a:extLst>
          </p:cNvPr>
          <p:cNvSpPr txBox="1"/>
          <p:nvPr/>
        </p:nvSpPr>
        <p:spPr>
          <a:xfrm>
            <a:off x="8515667" y="5949545"/>
            <a:ext cx="590008" cy="276999"/>
          </a:xfrm>
          <a:prstGeom prst="rect">
            <a:avLst/>
          </a:prstGeom>
          <a:solidFill>
            <a:schemeClr val="bg1"/>
          </a:solidFill>
          <a:ln>
            <a:solidFill>
              <a:srgbClr val="1F1A62"/>
            </a:solidFill>
          </a:ln>
        </p:spPr>
        <p:txBody>
          <a:bodyPr wrap="square" rtlCol="0">
            <a:spAutoFit/>
          </a:bodyPr>
          <a:lstStyle/>
          <a:p>
            <a:pPr algn="ctr"/>
            <a:r>
              <a:rPr lang="en-US" sz="1200" b="1">
                <a:solidFill>
                  <a:srgbClr val="1F1A62"/>
                </a:solidFill>
                <a:latin typeface="Helvetica" panose="020B0500000000000000" pitchFamily="34" charset="0"/>
              </a:rPr>
              <a:t>66%</a:t>
            </a:r>
          </a:p>
        </p:txBody>
      </p:sp>
      <p:sp>
        <p:nvSpPr>
          <p:cNvPr id="38" name="TextBox 37">
            <a:extLst>
              <a:ext uri="{FF2B5EF4-FFF2-40B4-BE49-F238E27FC236}">
                <a16:creationId xmlns:a16="http://schemas.microsoft.com/office/drawing/2014/main" id="{2AD68233-313B-3644-52D4-6C22ECB98AD7}"/>
              </a:ext>
            </a:extLst>
          </p:cNvPr>
          <p:cNvSpPr txBox="1"/>
          <p:nvPr/>
        </p:nvSpPr>
        <p:spPr>
          <a:xfrm>
            <a:off x="9556451" y="5949545"/>
            <a:ext cx="590008" cy="276999"/>
          </a:xfrm>
          <a:prstGeom prst="rect">
            <a:avLst/>
          </a:prstGeom>
          <a:solidFill>
            <a:schemeClr val="bg1"/>
          </a:solidFill>
          <a:ln>
            <a:solidFill>
              <a:srgbClr val="1F1A62"/>
            </a:solidFill>
          </a:ln>
        </p:spPr>
        <p:txBody>
          <a:bodyPr wrap="square" rtlCol="0">
            <a:spAutoFit/>
          </a:bodyPr>
          <a:lstStyle/>
          <a:p>
            <a:pPr algn="ctr"/>
            <a:r>
              <a:rPr lang="en-US" sz="1200" b="1">
                <a:solidFill>
                  <a:srgbClr val="1F1A62"/>
                </a:solidFill>
                <a:latin typeface="Helvetica" panose="020B0500000000000000" pitchFamily="34" charset="0"/>
              </a:rPr>
              <a:t>71%</a:t>
            </a:r>
          </a:p>
        </p:txBody>
      </p:sp>
      <p:sp>
        <p:nvSpPr>
          <p:cNvPr id="39" name="TextBox 38">
            <a:extLst>
              <a:ext uri="{FF2B5EF4-FFF2-40B4-BE49-F238E27FC236}">
                <a16:creationId xmlns:a16="http://schemas.microsoft.com/office/drawing/2014/main" id="{8E319BF6-D4C0-0642-B222-2EC8AE1CC078}"/>
              </a:ext>
            </a:extLst>
          </p:cNvPr>
          <p:cNvSpPr txBox="1"/>
          <p:nvPr/>
        </p:nvSpPr>
        <p:spPr>
          <a:xfrm>
            <a:off x="10655163" y="5949545"/>
            <a:ext cx="590008" cy="276999"/>
          </a:xfrm>
          <a:prstGeom prst="rect">
            <a:avLst/>
          </a:prstGeom>
          <a:solidFill>
            <a:schemeClr val="bg1"/>
          </a:solidFill>
          <a:ln>
            <a:solidFill>
              <a:srgbClr val="1F1A62"/>
            </a:solidFill>
          </a:ln>
        </p:spPr>
        <p:txBody>
          <a:bodyPr wrap="square" rtlCol="0">
            <a:spAutoFit/>
          </a:bodyPr>
          <a:lstStyle/>
          <a:p>
            <a:pPr algn="ctr"/>
            <a:r>
              <a:rPr lang="en-US" sz="1200" b="1">
                <a:solidFill>
                  <a:srgbClr val="1F1A62"/>
                </a:solidFill>
                <a:latin typeface="Helvetica" panose="020B0500000000000000" pitchFamily="34" charset="0"/>
              </a:rPr>
              <a:t>75%</a:t>
            </a:r>
          </a:p>
        </p:txBody>
      </p:sp>
    </p:spTree>
    <p:extLst>
      <p:ext uri="{BB962C8B-B14F-4D97-AF65-F5344CB8AC3E}">
        <p14:creationId xmlns:p14="http://schemas.microsoft.com/office/powerpoint/2010/main" val="4013073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AACEA5A-9217-7894-FE1D-77AB0BF162C3}"/>
              </a:ext>
            </a:extLst>
          </p:cNvPr>
          <p:cNvSpPr/>
          <p:nvPr/>
        </p:nvSpPr>
        <p:spPr>
          <a:xfrm>
            <a:off x="264694" y="212210"/>
            <a:ext cx="11927306"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F1A62"/>
                </a:solidFill>
                <a:latin typeface="Helvetica" pitchFamily="2" charset="0"/>
              </a:rPr>
              <a:t>With fairly low price points now, consumers prefer buying </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a new Smart TV over other connected TV devices, like streaming sticks and boxes</a:t>
            </a:r>
          </a:p>
        </p:txBody>
      </p:sp>
      <p:sp>
        <p:nvSpPr>
          <p:cNvPr id="9" name="Rectangle 8">
            <a:extLst>
              <a:ext uri="{FF2B5EF4-FFF2-40B4-BE49-F238E27FC236}">
                <a16:creationId xmlns:a16="http://schemas.microsoft.com/office/drawing/2014/main" id="{43C1C384-6A2B-457C-B895-3E6996EE53BA}"/>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 Placeholder 24">
            <a:extLst>
              <a:ext uri="{FF2B5EF4-FFF2-40B4-BE49-F238E27FC236}">
                <a16:creationId xmlns:a16="http://schemas.microsoft.com/office/drawing/2014/main" id="{F7D44A28-3BE9-4DC4-A9E5-8C1E66A9FB21}"/>
              </a:ext>
            </a:extLst>
          </p:cNvPr>
          <p:cNvSpPr txBox="1">
            <a:spLocks/>
          </p:cNvSpPr>
          <p:nvPr/>
        </p:nvSpPr>
        <p:spPr>
          <a:xfrm>
            <a:off x="426723" y="6311810"/>
            <a:ext cx="11720886" cy="307771"/>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Variety VIP+, </a:t>
            </a:r>
            <a:r>
              <a:rPr kumimoji="0" lang="en-US" sz="800" b="0" i="1"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Smart TV: Increasing Competition Tunes in a Booming Market</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April 18, 2023, CTV devices include streaming sticks and set-top boxes. *</a:t>
            </a:r>
            <a:r>
              <a:rPr lang="pt-BR" sz="800" err="1">
                <a:solidFill>
                  <a:srgbClr val="002060"/>
                </a:solidFill>
                <a:latin typeface="Helvetica" panose="020B0604020202020204" pitchFamily="34" charset="0"/>
                <a:cs typeface="Helvetica" panose="020B0604020202020204" pitchFamily="34" charset="0"/>
              </a:rPr>
              <a:t>TiVo</a:t>
            </a:r>
            <a:r>
              <a:rPr lang="pt-BR" sz="800">
                <a:solidFill>
                  <a:srgbClr val="002060"/>
                </a:solidFill>
                <a:latin typeface="Helvetica" panose="020B0604020202020204" pitchFamily="34" charset="0"/>
                <a:cs typeface="Helvetica" panose="020B0604020202020204" pitchFamily="34" charset="0"/>
              </a:rPr>
              <a:t>, </a:t>
            </a:r>
            <a:r>
              <a:rPr lang="pt-BR" sz="800" i="1">
                <a:solidFill>
                  <a:srgbClr val="002060"/>
                </a:solidFill>
                <a:latin typeface="Helvetica" panose="020B0604020202020204" pitchFamily="34" charset="0"/>
                <a:cs typeface="Helvetica" panose="020B0604020202020204" pitchFamily="34" charset="0"/>
              </a:rPr>
              <a:t>Video </a:t>
            </a:r>
            <a:r>
              <a:rPr lang="pt-BR" sz="800" i="1" err="1">
                <a:solidFill>
                  <a:srgbClr val="002060"/>
                </a:solidFill>
                <a:latin typeface="Helvetica" panose="020B0604020202020204" pitchFamily="34" charset="0"/>
                <a:cs typeface="Helvetica" panose="020B0604020202020204" pitchFamily="34" charset="0"/>
              </a:rPr>
              <a:t>Trends</a:t>
            </a:r>
            <a:r>
              <a:rPr lang="pt-BR" sz="800" i="1">
                <a:solidFill>
                  <a:srgbClr val="002060"/>
                </a:solidFill>
                <a:latin typeface="Helvetica" panose="020B0604020202020204" pitchFamily="34" charset="0"/>
                <a:cs typeface="Helvetica" panose="020B0604020202020204" pitchFamily="34" charset="0"/>
              </a:rPr>
              <a:t> Report,</a:t>
            </a:r>
            <a:r>
              <a:rPr lang="pt-BR" sz="800">
                <a:solidFill>
                  <a:srgbClr val="002060"/>
                </a:solidFill>
                <a:latin typeface="Helvetica" panose="020B0604020202020204" pitchFamily="34" charset="0"/>
                <a:cs typeface="Helvetica" panose="020B0604020202020204" pitchFamily="34" charset="0"/>
              </a:rPr>
              <a:t> Q4 2022.</a:t>
            </a:r>
            <a:endPar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pic>
        <p:nvPicPr>
          <p:cNvPr id="8" name="Picture 7">
            <a:extLst>
              <a:ext uri="{FF2B5EF4-FFF2-40B4-BE49-F238E27FC236}">
                <a16:creationId xmlns:a16="http://schemas.microsoft.com/office/drawing/2014/main" id="{12724B1A-42D7-C477-1723-B711167FDACF}"/>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0" name="Slide Number Placeholder 5">
            <a:extLst>
              <a:ext uri="{FF2B5EF4-FFF2-40B4-BE49-F238E27FC236}">
                <a16:creationId xmlns:a16="http://schemas.microsoft.com/office/drawing/2014/main" id="{8692BF06-6947-D58B-58BC-C826FEDB5686}"/>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C1B6AF3C-F5A9-A59C-7E12-5FE8C7950223}"/>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aphicFrame>
        <p:nvGraphicFramePr>
          <p:cNvPr id="2" name="Chart 1">
            <a:extLst>
              <a:ext uri="{FF2B5EF4-FFF2-40B4-BE49-F238E27FC236}">
                <a16:creationId xmlns:a16="http://schemas.microsoft.com/office/drawing/2014/main" id="{73F8314F-A451-0739-A3AD-1C5E4391284C}"/>
              </a:ext>
            </a:extLst>
          </p:cNvPr>
          <p:cNvGraphicFramePr/>
          <p:nvPr>
            <p:extLst>
              <p:ext uri="{D42A27DB-BD31-4B8C-83A1-F6EECF244321}">
                <p14:modId xmlns:p14="http://schemas.microsoft.com/office/powerpoint/2010/main" val="3007948518"/>
              </p:ext>
            </p:extLst>
          </p:nvPr>
        </p:nvGraphicFramePr>
        <p:xfrm>
          <a:off x="525218" y="2374187"/>
          <a:ext cx="11098527" cy="3735494"/>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8E760046-FE5B-CE6A-F099-F760FAA873CB}"/>
              </a:ext>
            </a:extLst>
          </p:cNvPr>
          <p:cNvSpPr txBox="1"/>
          <p:nvPr/>
        </p:nvSpPr>
        <p:spPr>
          <a:xfrm>
            <a:off x="-21519" y="1758634"/>
            <a:ext cx="12213519" cy="615553"/>
          </a:xfrm>
          <a:prstGeom prst="rect">
            <a:avLst/>
          </a:prstGeom>
          <a:noFill/>
        </p:spPr>
        <p:txBody>
          <a:bodyPr wrap="square" rtlCol="0">
            <a:spAutoFit/>
          </a:bodyPr>
          <a:lstStyle/>
          <a:p>
            <a:pPr algn="ctr"/>
            <a:r>
              <a:rPr lang="en-US" b="1" u="sng">
                <a:solidFill>
                  <a:srgbClr val="1F1A62"/>
                </a:solidFill>
                <a:latin typeface="Helvetica" panose="020B0604020202020204" pitchFamily="34" charset="0"/>
                <a:cs typeface="Helvetica" panose="020B0604020202020204" pitchFamily="34" charset="0"/>
              </a:rPr>
              <a:t>U.S. Installed TV Streaming Devices</a:t>
            </a:r>
          </a:p>
          <a:p>
            <a:pPr algn="ctr"/>
            <a:r>
              <a:rPr lang="en-US" sz="1600">
                <a:solidFill>
                  <a:srgbClr val="1F1A62"/>
                </a:solidFill>
                <a:latin typeface="Helvetica" panose="020B0604020202020204" pitchFamily="34" charset="0"/>
                <a:cs typeface="Helvetica" panose="020B0604020202020204" pitchFamily="34" charset="0"/>
              </a:rPr>
              <a:t>Devices in Millions, </a:t>
            </a:r>
            <a:r>
              <a:rPr lang="en-US" sz="1600" i="1">
                <a:solidFill>
                  <a:srgbClr val="1F1A62"/>
                </a:solidFill>
                <a:latin typeface="Helvetica" panose="020B0604020202020204" pitchFamily="34" charset="0"/>
                <a:cs typeface="Helvetica" panose="020B0604020202020204" pitchFamily="34" charset="0"/>
              </a:rPr>
              <a:t>(% share of devices)</a:t>
            </a:r>
          </a:p>
        </p:txBody>
      </p:sp>
      <p:sp>
        <p:nvSpPr>
          <p:cNvPr id="3" name="TextBox 2">
            <a:extLst>
              <a:ext uri="{FF2B5EF4-FFF2-40B4-BE49-F238E27FC236}">
                <a16:creationId xmlns:a16="http://schemas.microsoft.com/office/drawing/2014/main" id="{F57F94EE-C127-B3A2-58A2-414564F64322}"/>
              </a:ext>
            </a:extLst>
          </p:cNvPr>
          <p:cNvSpPr txBox="1"/>
          <p:nvPr/>
        </p:nvSpPr>
        <p:spPr>
          <a:xfrm>
            <a:off x="252061" y="1117140"/>
            <a:ext cx="11788041" cy="461665"/>
          </a:xfrm>
          <a:prstGeom prst="rect">
            <a:avLst/>
          </a:prstGeom>
          <a:noFill/>
        </p:spPr>
        <p:txBody>
          <a:bodyPr wrap="square" rtlCol="0" anchor="t">
            <a:spAutoFit/>
          </a:bodyPr>
          <a:lstStyle>
            <a:defPPr>
              <a:defRPr lang="en-US"/>
            </a:defPPr>
            <a:lvl1pPr marL="285750" indent="-285750">
              <a:buBlip>
                <a:blip r:embed="rId4"/>
              </a:buBlip>
              <a:defRPr sz="1400">
                <a:solidFill>
                  <a:srgbClr val="1F1A62"/>
                </a:solidFill>
                <a:latin typeface="Helvetica"/>
                <a:cs typeface="Helvetica"/>
              </a:defRPr>
            </a:lvl1p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i="0" u="none" strike="noStrike" kern="1200" cap="none" spc="0" normalizeH="0" baseline="0" noProof="0">
                <a:ln>
                  <a:noFill/>
                </a:ln>
                <a:effectLst/>
                <a:uLnTx/>
                <a:uFillTx/>
                <a:latin typeface="Helvetica"/>
                <a:ea typeface="+mn-ea"/>
              </a:rPr>
              <a:t>26% of consumers are planning to purchase a Smart TV in the </a:t>
            </a:r>
            <a:r>
              <a:rPr kumimoji="0" lang="en-US" sz="1200" i="0" u="none" strike="noStrike" kern="1200" cap="none" spc="0" normalizeH="0" baseline="0" noProof="0">
                <a:ln>
                  <a:noFill/>
                </a:ln>
                <a:solidFill>
                  <a:srgbClr val="1B1464"/>
                </a:solidFill>
                <a:effectLst/>
                <a:uLnTx/>
                <a:uFillTx/>
                <a:latin typeface="Helvetica"/>
                <a:ea typeface="+mn-ea"/>
              </a:rPr>
              <a:t>next 6 months because they want a bigger screen and higher-definition video quality; almost half of this percentage is planning to replace a non-smart TV</a:t>
            </a:r>
          </a:p>
        </p:txBody>
      </p:sp>
      <p:sp>
        <p:nvSpPr>
          <p:cNvPr id="4" name="TextBox 3">
            <a:extLst>
              <a:ext uri="{FF2B5EF4-FFF2-40B4-BE49-F238E27FC236}">
                <a16:creationId xmlns:a16="http://schemas.microsoft.com/office/drawing/2014/main" id="{BB39804E-73F7-884E-85A3-B61DD5F7723E}"/>
              </a:ext>
            </a:extLst>
          </p:cNvPr>
          <p:cNvSpPr txBox="1"/>
          <p:nvPr/>
        </p:nvSpPr>
        <p:spPr>
          <a:xfrm>
            <a:off x="480826" y="6104660"/>
            <a:ext cx="8480293" cy="246221"/>
          </a:xfrm>
          <a:prstGeom prst="rect">
            <a:avLst/>
          </a:prstGeom>
          <a:noFill/>
        </p:spPr>
        <p:txBody>
          <a:bodyPr wrap="square" rtlCol="0">
            <a:spAutoFit/>
          </a:bodyPr>
          <a:lstStyle/>
          <a:p>
            <a:r>
              <a:rPr lang="en-US" sz="1000" b="1">
                <a:solidFill>
                  <a:srgbClr val="E84A99"/>
                </a:solidFill>
                <a:latin typeface="Helvetica" panose="020B0403020202020204" pitchFamily="34" charset="0"/>
              </a:rPr>
              <a:t>How to read</a:t>
            </a:r>
            <a:r>
              <a:rPr lang="en-US" sz="1000" b="1">
                <a:solidFill>
                  <a:srgbClr val="1B1464"/>
                </a:solidFill>
                <a:latin typeface="Helvetica" panose="020B0403020202020204" pitchFamily="34" charset="0"/>
              </a:rPr>
              <a:t>:</a:t>
            </a:r>
            <a:r>
              <a:rPr lang="en-US" sz="1000">
                <a:solidFill>
                  <a:srgbClr val="1B1464"/>
                </a:solidFill>
                <a:latin typeface="Helvetica" panose="020B0403020202020204" pitchFamily="34" charset="0"/>
              </a:rPr>
              <a:t> In 2021, there were 111 million installed CTV devices which accounted for 37% of the installed TV streaming devices.</a:t>
            </a:r>
            <a:endParaRPr lang="en-US" sz="1000" b="1">
              <a:solidFill>
                <a:srgbClr val="1B1464"/>
              </a:solidFill>
              <a:latin typeface="Helvetica" panose="020B0403020202020204" pitchFamily="34" charset="0"/>
            </a:endParaRPr>
          </a:p>
        </p:txBody>
      </p:sp>
      <p:sp>
        <p:nvSpPr>
          <p:cNvPr id="5" name="TextBox 4">
            <a:extLst>
              <a:ext uri="{FF2B5EF4-FFF2-40B4-BE49-F238E27FC236}">
                <a16:creationId xmlns:a16="http://schemas.microsoft.com/office/drawing/2014/main" id="{1FAA3A41-62AC-C866-AA53-8F6AA726A4EC}"/>
              </a:ext>
            </a:extLst>
          </p:cNvPr>
          <p:cNvSpPr txBox="1"/>
          <p:nvPr/>
        </p:nvSpPr>
        <p:spPr>
          <a:xfrm>
            <a:off x="1609344" y="3273552"/>
            <a:ext cx="923544" cy="400110"/>
          </a:xfrm>
          <a:prstGeom prst="rect">
            <a:avLst/>
          </a:prstGeom>
          <a:noFill/>
        </p:spPr>
        <p:txBody>
          <a:bodyPr wrap="square" rtlCol="0">
            <a:spAutoFit/>
          </a:bodyPr>
          <a:lstStyle/>
          <a:p>
            <a:pPr algn="ctr"/>
            <a:r>
              <a:rPr lang="en-US" sz="2000" b="1">
                <a:solidFill>
                  <a:srgbClr val="1F1A62"/>
                </a:solidFill>
                <a:latin typeface="Helvetica" panose="020B0500000000000000" pitchFamily="34" charset="0"/>
              </a:rPr>
              <a:t>303</a:t>
            </a:r>
          </a:p>
        </p:txBody>
      </p:sp>
      <p:sp>
        <p:nvSpPr>
          <p:cNvPr id="7" name="TextBox 6">
            <a:extLst>
              <a:ext uri="{FF2B5EF4-FFF2-40B4-BE49-F238E27FC236}">
                <a16:creationId xmlns:a16="http://schemas.microsoft.com/office/drawing/2014/main" id="{2E1D3749-22FB-DB78-790B-B620475656FA}"/>
              </a:ext>
            </a:extLst>
          </p:cNvPr>
          <p:cNvSpPr txBox="1"/>
          <p:nvPr/>
        </p:nvSpPr>
        <p:spPr>
          <a:xfrm>
            <a:off x="3226308" y="3141746"/>
            <a:ext cx="923544" cy="400110"/>
          </a:xfrm>
          <a:prstGeom prst="rect">
            <a:avLst/>
          </a:prstGeom>
          <a:noFill/>
        </p:spPr>
        <p:txBody>
          <a:bodyPr wrap="square" rtlCol="0">
            <a:spAutoFit/>
          </a:bodyPr>
          <a:lstStyle/>
          <a:p>
            <a:pPr algn="ctr"/>
            <a:r>
              <a:rPr lang="en-US" sz="2000" b="1">
                <a:solidFill>
                  <a:srgbClr val="1F1A62"/>
                </a:solidFill>
                <a:latin typeface="Helvetica" panose="020B0500000000000000" pitchFamily="34" charset="0"/>
              </a:rPr>
              <a:t>325</a:t>
            </a:r>
          </a:p>
        </p:txBody>
      </p:sp>
      <p:sp>
        <p:nvSpPr>
          <p:cNvPr id="13" name="TextBox 12">
            <a:extLst>
              <a:ext uri="{FF2B5EF4-FFF2-40B4-BE49-F238E27FC236}">
                <a16:creationId xmlns:a16="http://schemas.microsoft.com/office/drawing/2014/main" id="{9B3F5DEE-E793-427E-4371-219AF65987BF}"/>
              </a:ext>
            </a:extLst>
          </p:cNvPr>
          <p:cNvSpPr txBox="1"/>
          <p:nvPr/>
        </p:nvSpPr>
        <p:spPr>
          <a:xfrm>
            <a:off x="4839364" y="3001458"/>
            <a:ext cx="923544" cy="400110"/>
          </a:xfrm>
          <a:prstGeom prst="rect">
            <a:avLst/>
          </a:prstGeom>
          <a:noFill/>
        </p:spPr>
        <p:txBody>
          <a:bodyPr wrap="square" rtlCol="0">
            <a:spAutoFit/>
          </a:bodyPr>
          <a:lstStyle/>
          <a:p>
            <a:pPr algn="ctr"/>
            <a:r>
              <a:rPr lang="en-US" sz="2000" b="1">
                <a:solidFill>
                  <a:srgbClr val="1F1A62"/>
                </a:solidFill>
                <a:latin typeface="Helvetica" panose="020B0500000000000000" pitchFamily="34" charset="0"/>
              </a:rPr>
              <a:t>345</a:t>
            </a:r>
          </a:p>
        </p:txBody>
      </p:sp>
      <p:sp>
        <p:nvSpPr>
          <p:cNvPr id="14" name="TextBox 13">
            <a:extLst>
              <a:ext uri="{FF2B5EF4-FFF2-40B4-BE49-F238E27FC236}">
                <a16:creationId xmlns:a16="http://schemas.microsoft.com/office/drawing/2014/main" id="{C214D194-80AC-F185-1FFE-BE38CE45FC33}"/>
              </a:ext>
            </a:extLst>
          </p:cNvPr>
          <p:cNvSpPr txBox="1"/>
          <p:nvPr/>
        </p:nvSpPr>
        <p:spPr>
          <a:xfrm>
            <a:off x="6497953" y="2873442"/>
            <a:ext cx="923544" cy="400110"/>
          </a:xfrm>
          <a:prstGeom prst="rect">
            <a:avLst/>
          </a:prstGeom>
          <a:noFill/>
        </p:spPr>
        <p:txBody>
          <a:bodyPr wrap="square" rtlCol="0">
            <a:spAutoFit/>
          </a:bodyPr>
          <a:lstStyle/>
          <a:p>
            <a:pPr algn="ctr"/>
            <a:r>
              <a:rPr lang="en-US" sz="2000" b="1">
                <a:solidFill>
                  <a:srgbClr val="1F1A62"/>
                </a:solidFill>
                <a:latin typeface="Helvetica" panose="020B0500000000000000" pitchFamily="34" charset="0"/>
              </a:rPr>
              <a:t>364</a:t>
            </a:r>
          </a:p>
        </p:txBody>
      </p:sp>
      <p:sp>
        <p:nvSpPr>
          <p:cNvPr id="15" name="TextBox 14">
            <a:extLst>
              <a:ext uri="{FF2B5EF4-FFF2-40B4-BE49-F238E27FC236}">
                <a16:creationId xmlns:a16="http://schemas.microsoft.com/office/drawing/2014/main" id="{0EA1A63C-4734-6AF5-5308-A9251F410323}"/>
              </a:ext>
            </a:extLst>
          </p:cNvPr>
          <p:cNvSpPr txBox="1"/>
          <p:nvPr/>
        </p:nvSpPr>
        <p:spPr>
          <a:xfrm>
            <a:off x="8098732" y="2750780"/>
            <a:ext cx="923544" cy="400110"/>
          </a:xfrm>
          <a:prstGeom prst="rect">
            <a:avLst/>
          </a:prstGeom>
          <a:noFill/>
        </p:spPr>
        <p:txBody>
          <a:bodyPr wrap="square" rtlCol="0">
            <a:spAutoFit/>
          </a:bodyPr>
          <a:lstStyle/>
          <a:p>
            <a:pPr algn="ctr"/>
            <a:r>
              <a:rPr lang="en-US" sz="2000" b="1">
                <a:solidFill>
                  <a:srgbClr val="1F1A62"/>
                </a:solidFill>
                <a:latin typeface="Helvetica" panose="020B0500000000000000" pitchFamily="34" charset="0"/>
              </a:rPr>
              <a:t>383</a:t>
            </a:r>
          </a:p>
        </p:txBody>
      </p:sp>
      <p:sp>
        <p:nvSpPr>
          <p:cNvPr id="17" name="TextBox 16">
            <a:extLst>
              <a:ext uri="{FF2B5EF4-FFF2-40B4-BE49-F238E27FC236}">
                <a16:creationId xmlns:a16="http://schemas.microsoft.com/office/drawing/2014/main" id="{7394C680-1D08-CDD8-2EC7-CCF7A9D6B28F}"/>
              </a:ext>
            </a:extLst>
          </p:cNvPr>
          <p:cNvSpPr txBox="1"/>
          <p:nvPr/>
        </p:nvSpPr>
        <p:spPr>
          <a:xfrm>
            <a:off x="9745231" y="2623814"/>
            <a:ext cx="923544" cy="400110"/>
          </a:xfrm>
          <a:prstGeom prst="rect">
            <a:avLst/>
          </a:prstGeom>
          <a:noFill/>
        </p:spPr>
        <p:txBody>
          <a:bodyPr wrap="square" rtlCol="0">
            <a:spAutoFit/>
          </a:bodyPr>
          <a:lstStyle/>
          <a:p>
            <a:pPr algn="ctr"/>
            <a:r>
              <a:rPr lang="en-US" sz="2000" b="1">
                <a:solidFill>
                  <a:srgbClr val="1F1A62"/>
                </a:solidFill>
                <a:latin typeface="Helvetica" panose="020B0500000000000000" pitchFamily="34" charset="0"/>
              </a:rPr>
              <a:t>402</a:t>
            </a:r>
          </a:p>
        </p:txBody>
      </p:sp>
      <p:sp>
        <p:nvSpPr>
          <p:cNvPr id="18" name="TextBox 17">
            <a:extLst>
              <a:ext uri="{FF2B5EF4-FFF2-40B4-BE49-F238E27FC236}">
                <a16:creationId xmlns:a16="http://schemas.microsoft.com/office/drawing/2014/main" id="{C31DB844-A552-F6B3-16D8-CC12E9985B1F}"/>
              </a:ext>
            </a:extLst>
          </p:cNvPr>
          <p:cNvSpPr txBox="1"/>
          <p:nvPr/>
        </p:nvSpPr>
        <p:spPr>
          <a:xfrm>
            <a:off x="4149852" y="3688991"/>
            <a:ext cx="688658" cy="253916"/>
          </a:xfrm>
          <a:prstGeom prst="rect">
            <a:avLst/>
          </a:prstGeom>
          <a:noFill/>
        </p:spPr>
        <p:txBody>
          <a:bodyPr wrap="square" rtlCol="0">
            <a:spAutoFit/>
          </a:bodyPr>
          <a:lstStyle/>
          <a:p>
            <a:r>
              <a:rPr lang="en-US" sz="1050">
                <a:solidFill>
                  <a:srgbClr val="1F1A62"/>
                </a:solidFill>
                <a:latin typeface="Helvetica" panose="020B0403020202020204" pitchFamily="34" charset="0"/>
              </a:rPr>
              <a:t>+5 MM</a:t>
            </a:r>
          </a:p>
        </p:txBody>
      </p:sp>
      <p:sp>
        <p:nvSpPr>
          <p:cNvPr id="19" name="TextBox 18">
            <a:extLst>
              <a:ext uri="{FF2B5EF4-FFF2-40B4-BE49-F238E27FC236}">
                <a16:creationId xmlns:a16="http://schemas.microsoft.com/office/drawing/2014/main" id="{841EC6FF-C4A2-A344-8549-8885388C3AE2}"/>
              </a:ext>
            </a:extLst>
          </p:cNvPr>
          <p:cNvSpPr txBox="1"/>
          <p:nvPr/>
        </p:nvSpPr>
        <p:spPr>
          <a:xfrm>
            <a:off x="5751671" y="3576186"/>
            <a:ext cx="688658" cy="253916"/>
          </a:xfrm>
          <a:prstGeom prst="rect">
            <a:avLst/>
          </a:prstGeom>
          <a:noFill/>
        </p:spPr>
        <p:txBody>
          <a:bodyPr wrap="square" rtlCol="0">
            <a:spAutoFit/>
          </a:bodyPr>
          <a:lstStyle/>
          <a:p>
            <a:r>
              <a:rPr lang="en-US" sz="1050">
                <a:solidFill>
                  <a:srgbClr val="1F1A62"/>
                </a:solidFill>
                <a:latin typeface="Helvetica" panose="020B0403020202020204" pitchFamily="34" charset="0"/>
              </a:rPr>
              <a:t>+4 MM</a:t>
            </a:r>
          </a:p>
        </p:txBody>
      </p:sp>
      <p:sp>
        <p:nvSpPr>
          <p:cNvPr id="20" name="TextBox 19">
            <a:extLst>
              <a:ext uri="{FF2B5EF4-FFF2-40B4-BE49-F238E27FC236}">
                <a16:creationId xmlns:a16="http://schemas.microsoft.com/office/drawing/2014/main" id="{AD63E704-892D-B7F0-5DF6-2DBB80A9CF4E}"/>
              </a:ext>
            </a:extLst>
          </p:cNvPr>
          <p:cNvSpPr txBox="1"/>
          <p:nvPr/>
        </p:nvSpPr>
        <p:spPr>
          <a:xfrm>
            <a:off x="7370663" y="3463381"/>
            <a:ext cx="688658" cy="253916"/>
          </a:xfrm>
          <a:prstGeom prst="rect">
            <a:avLst/>
          </a:prstGeom>
          <a:noFill/>
        </p:spPr>
        <p:txBody>
          <a:bodyPr wrap="square" rtlCol="0">
            <a:spAutoFit/>
          </a:bodyPr>
          <a:lstStyle/>
          <a:p>
            <a:r>
              <a:rPr lang="en-US" sz="1050">
                <a:solidFill>
                  <a:srgbClr val="1F1A62"/>
                </a:solidFill>
                <a:latin typeface="Helvetica" panose="020B0403020202020204" pitchFamily="34" charset="0"/>
              </a:rPr>
              <a:t>+3 MM</a:t>
            </a:r>
          </a:p>
        </p:txBody>
      </p:sp>
      <p:sp>
        <p:nvSpPr>
          <p:cNvPr id="21" name="TextBox 20">
            <a:extLst>
              <a:ext uri="{FF2B5EF4-FFF2-40B4-BE49-F238E27FC236}">
                <a16:creationId xmlns:a16="http://schemas.microsoft.com/office/drawing/2014/main" id="{74E5281D-AE5B-4809-2C3A-FBAB72F34527}"/>
              </a:ext>
            </a:extLst>
          </p:cNvPr>
          <p:cNvSpPr txBox="1"/>
          <p:nvPr/>
        </p:nvSpPr>
        <p:spPr>
          <a:xfrm>
            <a:off x="9031976" y="3309453"/>
            <a:ext cx="688658" cy="253916"/>
          </a:xfrm>
          <a:prstGeom prst="rect">
            <a:avLst/>
          </a:prstGeom>
          <a:noFill/>
        </p:spPr>
        <p:txBody>
          <a:bodyPr wrap="square" rtlCol="0">
            <a:spAutoFit/>
          </a:bodyPr>
          <a:lstStyle/>
          <a:p>
            <a:r>
              <a:rPr lang="en-US" sz="1050">
                <a:solidFill>
                  <a:srgbClr val="1F1A62"/>
                </a:solidFill>
                <a:latin typeface="Helvetica" panose="020B0403020202020204" pitchFamily="34" charset="0"/>
              </a:rPr>
              <a:t>+3 MM</a:t>
            </a:r>
          </a:p>
        </p:txBody>
      </p:sp>
      <p:sp>
        <p:nvSpPr>
          <p:cNvPr id="22" name="TextBox 21">
            <a:extLst>
              <a:ext uri="{FF2B5EF4-FFF2-40B4-BE49-F238E27FC236}">
                <a16:creationId xmlns:a16="http://schemas.microsoft.com/office/drawing/2014/main" id="{3B5DC400-AA43-7078-19A6-477F4D4D9502}"/>
              </a:ext>
            </a:extLst>
          </p:cNvPr>
          <p:cNvSpPr txBox="1"/>
          <p:nvPr/>
        </p:nvSpPr>
        <p:spPr>
          <a:xfrm>
            <a:off x="10712048" y="3209465"/>
            <a:ext cx="688658" cy="253916"/>
          </a:xfrm>
          <a:prstGeom prst="rect">
            <a:avLst/>
          </a:prstGeom>
          <a:noFill/>
        </p:spPr>
        <p:txBody>
          <a:bodyPr wrap="square" rtlCol="0">
            <a:spAutoFit/>
          </a:bodyPr>
          <a:lstStyle/>
          <a:p>
            <a:r>
              <a:rPr lang="en-US" sz="1050">
                <a:solidFill>
                  <a:srgbClr val="1F1A62"/>
                </a:solidFill>
                <a:latin typeface="Helvetica" panose="020B0403020202020204" pitchFamily="34" charset="0"/>
              </a:rPr>
              <a:t>+2 MM</a:t>
            </a:r>
          </a:p>
        </p:txBody>
      </p:sp>
      <p:sp>
        <p:nvSpPr>
          <p:cNvPr id="23" name="TextBox 22">
            <a:extLst>
              <a:ext uri="{FF2B5EF4-FFF2-40B4-BE49-F238E27FC236}">
                <a16:creationId xmlns:a16="http://schemas.microsoft.com/office/drawing/2014/main" id="{89FA1F9F-8290-B473-831F-71FBD3313A75}"/>
              </a:ext>
            </a:extLst>
          </p:cNvPr>
          <p:cNvSpPr txBox="1"/>
          <p:nvPr/>
        </p:nvSpPr>
        <p:spPr>
          <a:xfrm>
            <a:off x="4149852" y="4774003"/>
            <a:ext cx="688658" cy="253916"/>
          </a:xfrm>
          <a:prstGeom prst="rect">
            <a:avLst/>
          </a:prstGeom>
          <a:noFill/>
        </p:spPr>
        <p:txBody>
          <a:bodyPr wrap="square" rtlCol="0">
            <a:spAutoFit/>
          </a:bodyPr>
          <a:lstStyle/>
          <a:p>
            <a:r>
              <a:rPr lang="en-US" sz="1050">
                <a:solidFill>
                  <a:srgbClr val="1F1A62"/>
                </a:solidFill>
                <a:latin typeface="Helvetica" panose="020B0403020202020204" pitchFamily="34" charset="0"/>
              </a:rPr>
              <a:t>+17 MM</a:t>
            </a:r>
          </a:p>
        </p:txBody>
      </p:sp>
      <p:sp>
        <p:nvSpPr>
          <p:cNvPr id="24" name="TextBox 23">
            <a:extLst>
              <a:ext uri="{FF2B5EF4-FFF2-40B4-BE49-F238E27FC236}">
                <a16:creationId xmlns:a16="http://schemas.microsoft.com/office/drawing/2014/main" id="{3FF931F9-71C9-64B2-69A4-73CC4288B66A}"/>
              </a:ext>
            </a:extLst>
          </p:cNvPr>
          <p:cNvSpPr txBox="1"/>
          <p:nvPr/>
        </p:nvSpPr>
        <p:spPr>
          <a:xfrm>
            <a:off x="5751671" y="4661198"/>
            <a:ext cx="688658" cy="253916"/>
          </a:xfrm>
          <a:prstGeom prst="rect">
            <a:avLst/>
          </a:prstGeom>
          <a:noFill/>
        </p:spPr>
        <p:txBody>
          <a:bodyPr wrap="square" rtlCol="0">
            <a:spAutoFit/>
          </a:bodyPr>
          <a:lstStyle/>
          <a:p>
            <a:r>
              <a:rPr lang="en-US" sz="1050">
                <a:solidFill>
                  <a:srgbClr val="1F1A62"/>
                </a:solidFill>
                <a:latin typeface="Helvetica" panose="020B0403020202020204" pitchFamily="34" charset="0"/>
              </a:rPr>
              <a:t>+16 MM</a:t>
            </a:r>
          </a:p>
        </p:txBody>
      </p:sp>
      <p:sp>
        <p:nvSpPr>
          <p:cNvPr id="25" name="TextBox 24">
            <a:extLst>
              <a:ext uri="{FF2B5EF4-FFF2-40B4-BE49-F238E27FC236}">
                <a16:creationId xmlns:a16="http://schemas.microsoft.com/office/drawing/2014/main" id="{BE171398-6DF0-0A5F-4B5F-9FF4D5E8197D}"/>
              </a:ext>
            </a:extLst>
          </p:cNvPr>
          <p:cNvSpPr txBox="1"/>
          <p:nvPr/>
        </p:nvSpPr>
        <p:spPr>
          <a:xfrm>
            <a:off x="7380339" y="4621153"/>
            <a:ext cx="688658" cy="253916"/>
          </a:xfrm>
          <a:prstGeom prst="rect">
            <a:avLst/>
          </a:prstGeom>
          <a:noFill/>
        </p:spPr>
        <p:txBody>
          <a:bodyPr wrap="square" rtlCol="0">
            <a:spAutoFit/>
          </a:bodyPr>
          <a:lstStyle/>
          <a:p>
            <a:r>
              <a:rPr lang="en-US" sz="1050">
                <a:solidFill>
                  <a:srgbClr val="1F1A62"/>
                </a:solidFill>
                <a:latin typeface="Helvetica" panose="020B0403020202020204" pitchFamily="34" charset="0"/>
              </a:rPr>
              <a:t>+16 MM</a:t>
            </a:r>
          </a:p>
        </p:txBody>
      </p:sp>
      <p:sp>
        <p:nvSpPr>
          <p:cNvPr id="26" name="TextBox 25">
            <a:extLst>
              <a:ext uri="{FF2B5EF4-FFF2-40B4-BE49-F238E27FC236}">
                <a16:creationId xmlns:a16="http://schemas.microsoft.com/office/drawing/2014/main" id="{A3F773A0-8891-05DB-D4C5-3CB402759DE4}"/>
              </a:ext>
            </a:extLst>
          </p:cNvPr>
          <p:cNvSpPr txBox="1"/>
          <p:nvPr/>
        </p:nvSpPr>
        <p:spPr>
          <a:xfrm>
            <a:off x="9031976" y="4582609"/>
            <a:ext cx="688658" cy="253916"/>
          </a:xfrm>
          <a:prstGeom prst="rect">
            <a:avLst/>
          </a:prstGeom>
          <a:noFill/>
        </p:spPr>
        <p:txBody>
          <a:bodyPr wrap="square" rtlCol="0">
            <a:spAutoFit/>
          </a:bodyPr>
          <a:lstStyle/>
          <a:p>
            <a:r>
              <a:rPr lang="en-US" sz="1050">
                <a:solidFill>
                  <a:srgbClr val="1F1A62"/>
                </a:solidFill>
                <a:latin typeface="Helvetica" panose="020B0403020202020204" pitchFamily="34" charset="0"/>
              </a:rPr>
              <a:t>+16 MM</a:t>
            </a:r>
          </a:p>
        </p:txBody>
      </p:sp>
      <p:sp>
        <p:nvSpPr>
          <p:cNvPr id="27" name="TextBox 26">
            <a:extLst>
              <a:ext uri="{FF2B5EF4-FFF2-40B4-BE49-F238E27FC236}">
                <a16:creationId xmlns:a16="http://schemas.microsoft.com/office/drawing/2014/main" id="{3A7884A4-BF54-DB21-A773-6284BF52673F}"/>
              </a:ext>
            </a:extLst>
          </p:cNvPr>
          <p:cNvSpPr txBox="1"/>
          <p:nvPr/>
        </p:nvSpPr>
        <p:spPr>
          <a:xfrm>
            <a:off x="10712048" y="4555400"/>
            <a:ext cx="688658" cy="253916"/>
          </a:xfrm>
          <a:prstGeom prst="rect">
            <a:avLst/>
          </a:prstGeom>
          <a:noFill/>
        </p:spPr>
        <p:txBody>
          <a:bodyPr wrap="square" rtlCol="0">
            <a:spAutoFit/>
          </a:bodyPr>
          <a:lstStyle/>
          <a:p>
            <a:r>
              <a:rPr lang="en-US" sz="1050">
                <a:solidFill>
                  <a:srgbClr val="1F1A62"/>
                </a:solidFill>
                <a:latin typeface="Helvetica" panose="020B0403020202020204" pitchFamily="34" charset="0"/>
              </a:rPr>
              <a:t>+17 MM</a:t>
            </a:r>
          </a:p>
        </p:txBody>
      </p:sp>
    </p:spTree>
    <p:extLst>
      <p:ext uri="{BB962C8B-B14F-4D97-AF65-F5344CB8AC3E}">
        <p14:creationId xmlns:p14="http://schemas.microsoft.com/office/powerpoint/2010/main" val="1821278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B46C07-C3C9-142F-8978-D53698D252F7}"/>
              </a:ext>
            </a:extLst>
          </p:cNvPr>
          <p:cNvSpPr/>
          <p:nvPr/>
        </p:nvSpPr>
        <p:spPr>
          <a:xfrm>
            <a:off x="0" y="1754080"/>
            <a:ext cx="12191567"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1AC66B8-0DE7-D7F0-144E-0005D9B7A7A6}"/>
              </a:ext>
            </a:extLst>
          </p:cNvPr>
          <p:cNvSpPr txBox="1"/>
          <p:nvPr/>
        </p:nvSpPr>
        <p:spPr>
          <a:xfrm>
            <a:off x="503714" y="6319230"/>
            <a:ext cx="1160145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Comscore,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Year in Review,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2022. Comscore CTV Intelligence, December 2018 – December 2022, U.S. About 1% or less of CTV households are “cordless unknown”. Data based on December of each year.  </a:t>
            </a:r>
            <a:endParaRPr kumimoji="0" lang="fr-FR"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pic>
        <p:nvPicPr>
          <p:cNvPr id="23" name="Picture 22">
            <a:extLst>
              <a:ext uri="{FF2B5EF4-FFF2-40B4-BE49-F238E27FC236}">
                <a16:creationId xmlns:a16="http://schemas.microsoft.com/office/drawing/2014/main" id="{FBB479E1-3071-A26D-3770-8C9ECDB7E4D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6" name="Slide Number Placeholder 5">
            <a:extLst>
              <a:ext uri="{FF2B5EF4-FFF2-40B4-BE49-F238E27FC236}">
                <a16:creationId xmlns:a16="http://schemas.microsoft.com/office/drawing/2014/main" id="{61738421-0CC5-FC22-61C0-ADE21A915B76}"/>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7" name="Rectangle 26">
            <a:extLst>
              <a:ext uri="{FF2B5EF4-FFF2-40B4-BE49-F238E27FC236}">
                <a16:creationId xmlns:a16="http://schemas.microsoft.com/office/drawing/2014/main" id="{C05241C5-CB80-BFBC-E80F-1A326351776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7" name="TextBox 6">
            <a:extLst>
              <a:ext uri="{FF2B5EF4-FFF2-40B4-BE49-F238E27FC236}">
                <a16:creationId xmlns:a16="http://schemas.microsoft.com/office/drawing/2014/main" id="{5497A20B-4BAC-51B7-FAF3-C4BCACB8A7AF}"/>
              </a:ext>
            </a:extLst>
          </p:cNvPr>
          <p:cNvSpPr txBox="1"/>
          <p:nvPr/>
        </p:nvSpPr>
        <p:spPr>
          <a:xfrm>
            <a:off x="10760" y="1810855"/>
            <a:ext cx="1217048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Cord Status of CTV Households</a:t>
            </a:r>
            <a:endPar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4" name="Title 1">
            <a:extLst>
              <a:ext uri="{FF2B5EF4-FFF2-40B4-BE49-F238E27FC236}">
                <a16:creationId xmlns:a16="http://schemas.microsoft.com/office/drawing/2014/main" id="{D5AEAFF8-3491-8C05-13E8-A4A0DBC5CC93}"/>
              </a:ext>
            </a:extLst>
          </p:cNvPr>
          <p:cNvSpPr txBox="1">
            <a:spLocks/>
          </p:cNvSpPr>
          <p:nvPr/>
        </p:nvSpPr>
        <p:spPr>
          <a:xfrm>
            <a:off x="169382" y="445885"/>
            <a:ext cx="11852801" cy="89255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403020202020204" pitchFamily="34" charset="0"/>
                <a:ea typeface="+mj-ea"/>
                <a:cs typeface="+mj-cs"/>
              </a:rPr>
              <a:t>Nearly 60% of Connected TV households are cordless, which illustrates the growing importance of streaming as an incremental reach opportunity</a:t>
            </a:r>
            <a:endParaRPr kumimoji="0" lang="en-US" sz="2600" b="1" i="0" u="none" strike="noStrike" kern="1200" cap="none" spc="0" normalizeH="0" baseline="0" noProof="0">
              <a:ln>
                <a:noFill/>
              </a:ln>
              <a:solidFill>
                <a:srgbClr val="FF0000"/>
              </a:solidFill>
              <a:effectLst/>
              <a:uLnTx/>
              <a:uFillTx/>
              <a:latin typeface="Helvetica" panose="020B0403020202020204" pitchFamily="34" charset="0"/>
              <a:ea typeface="+mj-ea"/>
              <a:cs typeface="+mj-cs"/>
            </a:endParaRPr>
          </a:p>
        </p:txBody>
      </p:sp>
      <p:graphicFrame>
        <p:nvGraphicFramePr>
          <p:cNvPr id="9" name="Chart 8">
            <a:extLst>
              <a:ext uri="{FF2B5EF4-FFF2-40B4-BE49-F238E27FC236}">
                <a16:creationId xmlns:a16="http://schemas.microsoft.com/office/drawing/2014/main" id="{6A03ED71-CDCA-F318-54CD-2F83AB35C016}"/>
              </a:ext>
            </a:extLst>
          </p:cNvPr>
          <p:cNvGraphicFramePr/>
          <p:nvPr>
            <p:extLst>
              <p:ext uri="{D42A27DB-BD31-4B8C-83A1-F6EECF244321}">
                <p14:modId xmlns:p14="http://schemas.microsoft.com/office/powerpoint/2010/main" val="1500632092"/>
              </p:ext>
            </p:extLst>
          </p:nvPr>
        </p:nvGraphicFramePr>
        <p:xfrm>
          <a:off x="1746488" y="2380001"/>
          <a:ext cx="8824068" cy="3914408"/>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Arrow Connector 9">
            <a:extLst>
              <a:ext uri="{FF2B5EF4-FFF2-40B4-BE49-F238E27FC236}">
                <a16:creationId xmlns:a16="http://schemas.microsoft.com/office/drawing/2014/main" id="{B110E148-4EAE-0B12-0EDB-8B43FD6F759C}"/>
              </a:ext>
            </a:extLst>
          </p:cNvPr>
          <p:cNvCxnSpPr>
            <a:cxnSpLocks/>
          </p:cNvCxnSpPr>
          <p:nvPr/>
        </p:nvCxnSpPr>
        <p:spPr>
          <a:xfrm flipH="1">
            <a:off x="7715272" y="5562633"/>
            <a:ext cx="1099225" cy="0"/>
          </a:xfrm>
          <a:prstGeom prst="straightConnector1">
            <a:avLst/>
          </a:prstGeom>
          <a:ln>
            <a:solidFill>
              <a:srgbClr val="1F1A62"/>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
            <a:extLst>
              <a:ext uri="{FF2B5EF4-FFF2-40B4-BE49-F238E27FC236}">
                <a16:creationId xmlns:a16="http://schemas.microsoft.com/office/drawing/2014/main" id="{A5328807-2970-2DBD-83CD-09AB469423A1}"/>
              </a:ext>
            </a:extLst>
          </p:cNvPr>
          <p:cNvSpPr txBox="1"/>
          <p:nvPr/>
        </p:nvSpPr>
        <p:spPr>
          <a:xfrm>
            <a:off x="7159555" y="4733578"/>
            <a:ext cx="3258766" cy="26643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a:solidFill>
                  <a:srgbClr val="1F1A62"/>
                </a:solidFill>
                <a:latin typeface="Helvetica" panose="020B0403020202020204" pitchFamily="34" charset="0"/>
              </a:rPr>
              <a:t>40%</a:t>
            </a:r>
          </a:p>
        </p:txBody>
      </p:sp>
      <p:cxnSp>
        <p:nvCxnSpPr>
          <p:cNvPr id="12" name="Straight Arrow Connector 11">
            <a:extLst>
              <a:ext uri="{FF2B5EF4-FFF2-40B4-BE49-F238E27FC236}">
                <a16:creationId xmlns:a16="http://schemas.microsoft.com/office/drawing/2014/main" id="{33BEC431-1A8D-0D06-194E-9BCC7CF22021}"/>
              </a:ext>
            </a:extLst>
          </p:cNvPr>
          <p:cNvCxnSpPr>
            <a:cxnSpLocks/>
          </p:cNvCxnSpPr>
          <p:nvPr/>
        </p:nvCxnSpPr>
        <p:spPr>
          <a:xfrm>
            <a:off x="9018784" y="4862241"/>
            <a:ext cx="1399537" cy="0"/>
          </a:xfrm>
          <a:prstGeom prst="straightConnector1">
            <a:avLst/>
          </a:prstGeom>
          <a:ln>
            <a:solidFill>
              <a:srgbClr val="1F1A6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D7B312F-77ED-5D35-BF4E-0BB247024192}"/>
              </a:ext>
            </a:extLst>
          </p:cNvPr>
          <p:cNvCxnSpPr>
            <a:cxnSpLocks/>
          </p:cNvCxnSpPr>
          <p:nvPr/>
        </p:nvCxnSpPr>
        <p:spPr>
          <a:xfrm flipH="1">
            <a:off x="7159555" y="4862241"/>
            <a:ext cx="1399537" cy="0"/>
          </a:xfrm>
          <a:prstGeom prst="straightConnector1">
            <a:avLst/>
          </a:prstGeom>
          <a:ln>
            <a:solidFill>
              <a:srgbClr val="1F1A62"/>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
            <a:extLst>
              <a:ext uri="{FF2B5EF4-FFF2-40B4-BE49-F238E27FC236}">
                <a16:creationId xmlns:a16="http://schemas.microsoft.com/office/drawing/2014/main" id="{2696DB7E-80B6-6F21-ECBF-3E219B07657A}"/>
              </a:ext>
            </a:extLst>
          </p:cNvPr>
          <p:cNvSpPr txBox="1"/>
          <p:nvPr/>
        </p:nvSpPr>
        <p:spPr>
          <a:xfrm>
            <a:off x="6692627" y="4078577"/>
            <a:ext cx="3732177" cy="26641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a:solidFill>
                  <a:srgbClr val="1F1A62"/>
                </a:solidFill>
                <a:latin typeface="Helvetica" panose="020B0403020202020204" pitchFamily="34" charset="0"/>
              </a:rPr>
              <a:t>46%</a:t>
            </a:r>
          </a:p>
        </p:txBody>
      </p:sp>
      <p:sp>
        <p:nvSpPr>
          <p:cNvPr id="16" name="TextBox 1">
            <a:extLst>
              <a:ext uri="{FF2B5EF4-FFF2-40B4-BE49-F238E27FC236}">
                <a16:creationId xmlns:a16="http://schemas.microsoft.com/office/drawing/2014/main" id="{91717A90-3DA7-4DDA-FD3B-24BCD13E8653}"/>
              </a:ext>
            </a:extLst>
          </p:cNvPr>
          <p:cNvSpPr txBox="1"/>
          <p:nvPr/>
        </p:nvSpPr>
        <p:spPr>
          <a:xfrm>
            <a:off x="6161644" y="3407370"/>
            <a:ext cx="4263160" cy="21131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a:solidFill>
                  <a:srgbClr val="1F1A62"/>
                </a:solidFill>
                <a:latin typeface="Helvetica" panose="020B0403020202020204" pitchFamily="34" charset="0"/>
              </a:rPr>
              <a:t>52%</a:t>
            </a:r>
          </a:p>
        </p:txBody>
      </p:sp>
      <p:sp>
        <p:nvSpPr>
          <p:cNvPr id="17" name="TextBox 1">
            <a:extLst>
              <a:ext uri="{FF2B5EF4-FFF2-40B4-BE49-F238E27FC236}">
                <a16:creationId xmlns:a16="http://schemas.microsoft.com/office/drawing/2014/main" id="{12AC81C8-D0BC-AF14-EE22-D4EB66534043}"/>
              </a:ext>
            </a:extLst>
          </p:cNvPr>
          <p:cNvSpPr txBox="1"/>
          <p:nvPr/>
        </p:nvSpPr>
        <p:spPr>
          <a:xfrm>
            <a:off x="5846321" y="2765340"/>
            <a:ext cx="4568756" cy="2664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a:solidFill>
                  <a:srgbClr val="1F1A62"/>
                </a:solidFill>
                <a:latin typeface="Helvetica" panose="020B0403020202020204" pitchFamily="34" charset="0"/>
              </a:rPr>
              <a:t>56%</a:t>
            </a:r>
          </a:p>
        </p:txBody>
      </p:sp>
      <p:cxnSp>
        <p:nvCxnSpPr>
          <p:cNvPr id="18" name="Straight Arrow Connector 17">
            <a:extLst>
              <a:ext uri="{FF2B5EF4-FFF2-40B4-BE49-F238E27FC236}">
                <a16:creationId xmlns:a16="http://schemas.microsoft.com/office/drawing/2014/main" id="{88E96A2E-77C2-AAA2-51BF-C43DDC19D296}"/>
              </a:ext>
            </a:extLst>
          </p:cNvPr>
          <p:cNvCxnSpPr>
            <a:cxnSpLocks/>
          </p:cNvCxnSpPr>
          <p:nvPr/>
        </p:nvCxnSpPr>
        <p:spPr>
          <a:xfrm>
            <a:off x="8814497" y="4197515"/>
            <a:ext cx="1610306" cy="0"/>
          </a:xfrm>
          <a:prstGeom prst="straightConnector1">
            <a:avLst/>
          </a:prstGeom>
          <a:ln>
            <a:solidFill>
              <a:srgbClr val="1F1A6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509821B-3593-B7A9-276B-3A1AFAFB27CE}"/>
              </a:ext>
            </a:extLst>
          </p:cNvPr>
          <p:cNvCxnSpPr>
            <a:cxnSpLocks/>
          </p:cNvCxnSpPr>
          <p:nvPr/>
        </p:nvCxnSpPr>
        <p:spPr>
          <a:xfrm flipH="1">
            <a:off x="6692628" y="4203999"/>
            <a:ext cx="1608292" cy="0"/>
          </a:xfrm>
          <a:prstGeom prst="straightConnector1">
            <a:avLst/>
          </a:prstGeom>
          <a:ln>
            <a:solidFill>
              <a:srgbClr val="1F1A6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3AB65D4-4786-0B85-091C-13A60507B0A6}"/>
              </a:ext>
            </a:extLst>
          </p:cNvPr>
          <p:cNvCxnSpPr>
            <a:cxnSpLocks/>
          </p:cNvCxnSpPr>
          <p:nvPr/>
        </p:nvCxnSpPr>
        <p:spPr>
          <a:xfrm>
            <a:off x="8529149" y="3532788"/>
            <a:ext cx="1885928" cy="0"/>
          </a:xfrm>
          <a:prstGeom prst="straightConnector1">
            <a:avLst/>
          </a:prstGeom>
          <a:ln>
            <a:solidFill>
              <a:srgbClr val="1F1A6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057AC88-3B53-AF53-C465-345E19299CDE}"/>
              </a:ext>
            </a:extLst>
          </p:cNvPr>
          <p:cNvCxnSpPr>
            <a:cxnSpLocks/>
          </p:cNvCxnSpPr>
          <p:nvPr/>
        </p:nvCxnSpPr>
        <p:spPr>
          <a:xfrm flipH="1">
            <a:off x="6161644" y="3529545"/>
            <a:ext cx="1886360" cy="0"/>
          </a:xfrm>
          <a:prstGeom prst="straightConnector1">
            <a:avLst/>
          </a:prstGeom>
          <a:ln>
            <a:solidFill>
              <a:srgbClr val="1F1A6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73E67B8-502E-17D9-2BEF-DE89D6132486}"/>
              </a:ext>
            </a:extLst>
          </p:cNvPr>
          <p:cNvCxnSpPr>
            <a:cxnSpLocks/>
          </p:cNvCxnSpPr>
          <p:nvPr/>
        </p:nvCxnSpPr>
        <p:spPr>
          <a:xfrm>
            <a:off x="8331352" y="2887518"/>
            <a:ext cx="2083725" cy="0"/>
          </a:xfrm>
          <a:prstGeom prst="straightConnector1">
            <a:avLst/>
          </a:prstGeom>
          <a:ln>
            <a:solidFill>
              <a:srgbClr val="1F1A6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30B140D-561B-D81A-A434-DDA8314932C1}"/>
              </a:ext>
            </a:extLst>
          </p:cNvPr>
          <p:cNvCxnSpPr>
            <a:cxnSpLocks/>
          </p:cNvCxnSpPr>
          <p:nvPr/>
        </p:nvCxnSpPr>
        <p:spPr>
          <a:xfrm flipH="1">
            <a:off x="5846321" y="2884275"/>
            <a:ext cx="2026587" cy="0"/>
          </a:xfrm>
          <a:prstGeom prst="straightConnector1">
            <a:avLst/>
          </a:prstGeom>
          <a:ln>
            <a:solidFill>
              <a:srgbClr val="1F1A6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3378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0153"/>
            <a:ext cx="12192000" cy="7098307"/>
          </a:xfrm>
          <a:prstGeom prst="rect">
            <a:avLst/>
          </a:prstGeom>
        </p:spPr>
      </p:pic>
      <p:cxnSp>
        <p:nvCxnSpPr>
          <p:cNvPr id="6" name="Straight Connector 5">
            <a:extLst>
              <a:ext uri="{FF2B5EF4-FFF2-40B4-BE49-F238E27FC236}">
                <a16:creationId xmlns:a16="http://schemas.microsoft.com/office/drawing/2014/main" id="{C878BD66-BBC4-3726-EE1F-17089D1C89C0}"/>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D1ED556F-26AC-9BB6-A59E-66BBC930C1BE}"/>
              </a:ext>
            </a:extLst>
          </p:cNvPr>
          <p:cNvSpPr txBox="1"/>
          <p:nvPr/>
        </p:nvSpPr>
        <p:spPr>
          <a:xfrm>
            <a:off x="382082" y="3434080"/>
            <a:ext cx="699910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Helvetica" pitchFamily="2" charset="0"/>
                <a:ea typeface="+mn-ea"/>
                <a:cs typeface="+mn-cs"/>
              </a:rPr>
              <a:t>Convergent TV Trends</a:t>
            </a:r>
          </a:p>
        </p:txBody>
      </p:sp>
      <p:sp>
        <p:nvSpPr>
          <p:cNvPr id="2" name="TextBox 1">
            <a:extLst>
              <a:ext uri="{FF2B5EF4-FFF2-40B4-BE49-F238E27FC236}">
                <a16:creationId xmlns:a16="http://schemas.microsoft.com/office/drawing/2014/main" id="{02AC6721-11D7-C614-7C42-F75E317B79AB}"/>
              </a:ext>
            </a:extLst>
          </p:cNvPr>
          <p:cNvSpPr txBox="1"/>
          <p:nvPr/>
        </p:nvSpPr>
        <p:spPr>
          <a:xfrm>
            <a:off x="484318" y="2297456"/>
            <a:ext cx="55586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E84A99"/>
                </a:solidFill>
                <a:effectLst/>
                <a:uLnTx/>
                <a:uFillTx/>
                <a:latin typeface="Helvetica" pitchFamily="2" charset="0"/>
                <a:ea typeface="+mn-ea"/>
                <a:cs typeface="+mn-cs"/>
              </a:rPr>
              <a:t>2</a:t>
            </a:r>
          </a:p>
        </p:txBody>
      </p:sp>
    </p:spTree>
    <p:extLst>
      <p:ext uri="{BB962C8B-B14F-4D97-AF65-F5344CB8AC3E}">
        <p14:creationId xmlns:p14="http://schemas.microsoft.com/office/powerpoint/2010/main" val="1544353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9C9684A-0C83-4351-9306-AE02C2A00D23}"/>
              </a:ext>
            </a:extLst>
          </p:cNvPr>
          <p:cNvSpPr/>
          <p:nvPr/>
        </p:nvSpPr>
        <p:spPr>
          <a:xfrm>
            <a:off x="6102099" y="1518998"/>
            <a:ext cx="6097878" cy="3928244"/>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4B8E523-FDEF-45CE-9F45-B8AFF655E9A1}"/>
              </a:ext>
            </a:extLst>
          </p:cNvPr>
          <p:cNvSpPr/>
          <p:nvPr/>
        </p:nvSpPr>
        <p:spPr>
          <a:xfrm>
            <a:off x="-1877" y="1518998"/>
            <a:ext cx="6103976" cy="3928244"/>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F5544B4-64B7-4E00-A1B6-76422658B8ED}"/>
              </a:ext>
            </a:extLst>
          </p:cNvPr>
          <p:cNvSpPr/>
          <p:nvPr/>
        </p:nvSpPr>
        <p:spPr>
          <a:xfrm>
            <a:off x="136089" y="506819"/>
            <a:ext cx="12034392"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What is ‘convergent TV’?</a:t>
            </a:r>
            <a:endParaRPr kumimoji="0" lang="en-US" sz="2600" b="1" i="0" u="none" strike="noStrike" kern="1200" cap="none" spc="0" normalizeH="0" baseline="0" noProof="0">
              <a:ln>
                <a:noFill/>
              </a:ln>
              <a:solidFill>
                <a:srgbClr val="FF0000"/>
              </a:solidFill>
              <a:effectLst/>
              <a:uLnTx/>
              <a:uFillTx/>
              <a:latin typeface="Helvetica" pitchFamily="2" charset="0"/>
              <a:ea typeface="+mn-ea"/>
              <a:cs typeface="+mn-cs"/>
            </a:endParaRPr>
          </a:p>
        </p:txBody>
      </p:sp>
      <p:pic>
        <p:nvPicPr>
          <p:cNvPr id="53" name="Picture 52">
            <a:extLst>
              <a:ext uri="{FF2B5EF4-FFF2-40B4-BE49-F238E27FC236}">
                <a16:creationId xmlns:a16="http://schemas.microsoft.com/office/drawing/2014/main" id="{6E776F20-0C0A-40F1-8A82-AFA21D769A2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7" name="Slide Number Placeholder 5">
            <a:extLst>
              <a:ext uri="{FF2B5EF4-FFF2-40B4-BE49-F238E27FC236}">
                <a16:creationId xmlns:a16="http://schemas.microsoft.com/office/drawing/2014/main" id="{F4924CEC-B93E-4AC0-8A04-78491176ACE7}"/>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8" name="Rectangle 57">
            <a:extLst>
              <a:ext uri="{FF2B5EF4-FFF2-40B4-BE49-F238E27FC236}">
                <a16:creationId xmlns:a16="http://schemas.microsoft.com/office/drawing/2014/main" id="{A3070042-DC19-4E31-BE5C-838860ED3E0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1" name="TextBox 10">
            <a:extLst>
              <a:ext uri="{FF2B5EF4-FFF2-40B4-BE49-F238E27FC236}">
                <a16:creationId xmlns:a16="http://schemas.microsoft.com/office/drawing/2014/main" id="{A82842D9-519A-4741-A97E-BF5AF948C2B3}"/>
              </a:ext>
            </a:extLst>
          </p:cNvPr>
          <p:cNvSpPr txBox="1"/>
          <p:nvPr/>
        </p:nvSpPr>
        <p:spPr>
          <a:xfrm>
            <a:off x="893803" y="3700209"/>
            <a:ext cx="426186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From the viewer’s perspective: </a:t>
            </a:r>
            <a:b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The idea that people seamlessly watch linear TV and various forms of digital / streaming TV.</a:t>
            </a:r>
          </a:p>
        </p:txBody>
      </p:sp>
      <p:sp>
        <p:nvSpPr>
          <p:cNvPr id="14" name="TextBox 13">
            <a:extLst>
              <a:ext uri="{FF2B5EF4-FFF2-40B4-BE49-F238E27FC236}">
                <a16:creationId xmlns:a16="http://schemas.microsoft.com/office/drawing/2014/main" id="{5FDD52F7-5C5E-465B-879D-419D5510B821}"/>
              </a:ext>
            </a:extLst>
          </p:cNvPr>
          <p:cNvSpPr txBox="1"/>
          <p:nvPr/>
        </p:nvSpPr>
        <p:spPr>
          <a:xfrm>
            <a:off x="6785986" y="3700209"/>
            <a:ext cx="4731569"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From the marketplace perspective: </a:t>
            </a:r>
            <a:br>
              <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br>
            <a:r>
              <a:rPr kumimoji="0" lang="en-US" sz="20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The idea of selling and buying video holistically through an interoperable* way of executing and measuring </a:t>
            </a:r>
            <a:br>
              <a:rPr kumimoji="0" lang="en-US" sz="20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br>
            <a:r>
              <a:rPr kumimoji="0" lang="en-US" sz="20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linear + digital buys.</a:t>
            </a:r>
          </a:p>
        </p:txBody>
      </p:sp>
      <p:pic>
        <p:nvPicPr>
          <p:cNvPr id="4" name="Picture 3" descr="Icon&#10;&#10;Description automatically generated">
            <a:extLst>
              <a:ext uri="{FF2B5EF4-FFF2-40B4-BE49-F238E27FC236}">
                <a16:creationId xmlns:a16="http://schemas.microsoft.com/office/drawing/2014/main" id="{A8777558-B9ED-4C3B-8A58-FFEBCC446D1B}"/>
              </a:ext>
            </a:extLst>
          </p:cNvPr>
          <p:cNvPicPr>
            <a:picLocks noChangeAspect="1"/>
          </p:cNvPicPr>
          <p:nvPr/>
        </p:nvPicPr>
        <p:blipFill>
          <a:blip r:embed="rId4"/>
          <a:stretch>
            <a:fillRect/>
          </a:stretch>
        </p:blipFill>
        <p:spPr>
          <a:xfrm>
            <a:off x="2062090" y="1604022"/>
            <a:ext cx="1969943" cy="1969943"/>
          </a:xfrm>
          <a:prstGeom prst="rect">
            <a:avLst/>
          </a:prstGeom>
        </p:spPr>
      </p:pic>
      <p:pic>
        <p:nvPicPr>
          <p:cNvPr id="15" name="Picture 14" descr="Icon&#10;&#10;Description automatically generated">
            <a:extLst>
              <a:ext uri="{FF2B5EF4-FFF2-40B4-BE49-F238E27FC236}">
                <a16:creationId xmlns:a16="http://schemas.microsoft.com/office/drawing/2014/main" id="{CDBF9F5E-A57E-4BF3-B32D-E684391727B9}"/>
              </a:ext>
            </a:extLst>
          </p:cNvPr>
          <p:cNvPicPr>
            <a:picLocks noChangeAspect="1"/>
          </p:cNvPicPr>
          <p:nvPr/>
        </p:nvPicPr>
        <p:blipFill>
          <a:blip r:embed="rId5"/>
          <a:stretch>
            <a:fillRect/>
          </a:stretch>
        </p:blipFill>
        <p:spPr>
          <a:xfrm>
            <a:off x="8255610" y="1693564"/>
            <a:ext cx="1790857" cy="1790857"/>
          </a:xfrm>
          <a:prstGeom prst="rect">
            <a:avLst/>
          </a:prstGeom>
        </p:spPr>
      </p:pic>
      <p:sp>
        <p:nvSpPr>
          <p:cNvPr id="3" name="TextBox 2">
            <a:extLst>
              <a:ext uri="{FF2B5EF4-FFF2-40B4-BE49-F238E27FC236}">
                <a16:creationId xmlns:a16="http://schemas.microsoft.com/office/drawing/2014/main" id="{6EA7E60E-B7C7-4CCB-9456-E22942434B37}"/>
              </a:ext>
            </a:extLst>
          </p:cNvPr>
          <p:cNvSpPr txBox="1"/>
          <p:nvPr/>
        </p:nvSpPr>
        <p:spPr>
          <a:xfrm>
            <a:off x="1185467" y="5547213"/>
            <a:ext cx="10304272" cy="7540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1B1464"/>
                </a:solidFill>
                <a:effectLst/>
                <a:uLnTx/>
                <a:uFillTx/>
                <a:latin typeface="Helvetica" panose="020B0403020202020204" pitchFamily="34" charset="0"/>
                <a:ea typeface="+mn-ea"/>
                <a:cs typeface="+mn-cs"/>
              </a:rPr>
              <a:t>‘Convergent TV’ is not to be confused with ‘Connected TV,’ which refers specifically to a device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1"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Connected TV (CTV):</a:t>
            </a: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 television set that has built-in Internet capabilities (e.g., Smart TV) or is connected to the Internet via a streaming device such as a streaming box/stick, gaming console or Blu-ray player; all of which can access a variety of long-form and short-form content.</a:t>
            </a:r>
            <a:endPar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9" name="TextBox 28">
            <a:extLst>
              <a:ext uri="{FF2B5EF4-FFF2-40B4-BE49-F238E27FC236}">
                <a16:creationId xmlns:a16="http://schemas.microsoft.com/office/drawing/2014/main" id="{7907BAF8-F480-4CF7-B835-64942AA5679B}"/>
              </a:ext>
            </a:extLst>
          </p:cNvPr>
          <p:cNvSpPr txBox="1"/>
          <p:nvPr/>
        </p:nvSpPr>
        <p:spPr>
          <a:xfrm>
            <a:off x="256096" y="1014531"/>
            <a:ext cx="11697092" cy="33855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6"/>
              </a:buBlip>
              <a:tabLst/>
              <a:defRPr/>
            </a:pP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‘Convergent TV’ = Linear TV + Streaming</a:t>
            </a:r>
            <a:endParaRPr kumimoji="0" lang="en-US" sz="1600" b="0" i="0" u="none" strike="noStrike" kern="1200" cap="none" spc="0" normalizeH="0" baseline="0" noProof="0">
              <a:ln>
                <a:noFill/>
              </a:ln>
              <a:solidFill>
                <a:srgbClr val="E84A99"/>
              </a:solidFill>
              <a:effectLst/>
              <a:uLnTx/>
              <a:uFillTx/>
              <a:latin typeface="Helvetica" pitchFamily="2" charset="0"/>
              <a:ea typeface="+mn-ea"/>
              <a:cs typeface="+mn-cs"/>
            </a:endParaRPr>
          </a:p>
        </p:txBody>
      </p:sp>
      <p:sp>
        <p:nvSpPr>
          <p:cNvPr id="2" name="TextBox 1">
            <a:extLst>
              <a:ext uri="{FF2B5EF4-FFF2-40B4-BE49-F238E27FC236}">
                <a16:creationId xmlns:a16="http://schemas.microsoft.com/office/drawing/2014/main" id="{A6592E64-E824-477B-B70F-8B588BED48FC}"/>
              </a:ext>
            </a:extLst>
          </p:cNvPr>
          <p:cNvSpPr txBox="1"/>
          <p:nvPr/>
        </p:nvSpPr>
        <p:spPr>
          <a:xfrm>
            <a:off x="474873" y="6334917"/>
            <a:ext cx="1121341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Note: ‘Interoperable’ refers to the ways in which the technologies (and datasets) for different platforms function in conjunction with one another for planning, buying and measuring a media campaign across linear TV and streaming video.</a:t>
            </a:r>
          </a:p>
        </p:txBody>
      </p:sp>
    </p:spTree>
    <p:extLst>
      <p:ext uri="{BB962C8B-B14F-4D97-AF65-F5344CB8AC3E}">
        <p14:creationId xmlns:p14="http://schemas.microsoft.com/office/powerpoint/2010/main" val="2089898149"/>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5" ma:contentTypeDescription="Create a new document." ma:contentTypeScope="" ma:versionID="a466b9157af1ce0310746701f63ffce1">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baee444f3b59eaeedc5a740e00a18818"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696b49f-56d7-4f85-8b04-e2e66f1bdb7c}" ma:internalName="TaxCatchAll" ma:showField="CatchAllData" ma:web="9f6166fe-9f5b-43aa-b8a9-b4d7ad530b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f6166fe-9f5b-43aa-b8a9-b4d7ad530bda" xsi:nil="true"/>
    <lcf76f155ced4ddcb4097134ff3c332f xmlns="a86b28e8-29a6-4ab8-af18-2a7f61acfad2">
      <Terms xmlns="http://schemas.microsoft.com/office/infopath/2007/PartnerControls"/>
    </lcf76f155ced4ddcb4097134ff3c332f>
    <SharedWithUsers xmlns="9f6166fe-9f5b-43aa-b8a9-b4d7ad530bda">
      <UserInfo>
        <DisplayName>Jason Wiese</DisplayName>
        <AccountId>13</AccountId>
        <AccountType/>
      </UserInfo>
      <UserInfo>
        <DisplayName>Karolina Guillen</DisplayName>
        <AccountId>14</AccountId>
        <AccountType/>
      </UserInfo>
      <UserInfo>
        <DisplayName>Leah Montner Dixon</DisplayName>
        <AccountId>10</AccountId>
        <AccountType/>
      </UserInfo>
      <UserInfo>
        <DisplayName>Reed Kiely</DisplayName>
        <AccountId>39</AccountId>
        <AccountType/>
      </UserInfo>
      <UserInfo>
        <DisplayName>Kaileen Cain</DisplayName>
        <AccountId>143</AccountId>
        <AccountType/>
      </UserInfo>
    </SharedWithUsers>
  </documentManagement>
</p:properties>
</file>

<file path=customXml/itemProps1.xml><?xml version="1.0" encoding="utf-8"?>
<ds:datastoreItem xmlns:ds="http://schemas.openxmlformats.org/officeDocument/2006/customXml" ds:itemID="{07A76E5A-7365-423D-AF75-4188EAE71068}">
  <ds:schemaRefs>
    <ds:schemaRef ds:uri="9f6166fe-9f5b-43aa-b8a9-b4d7ad530bda"/>
    <ds:schemaRef ds:uri="a86b28e8-29a6-4ab8-af18-2a7f61acfa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2D0582F-E546-4FAA-9542-4DCA9B87B91D}">
  <ds:schemaRefs>
    <ds:schemaRef ds:uri="http://schemas.microsoft.com/sharepoint/v3/contenttype/forms"/>
  </ds:schemaRefs>
</ds:datastoreItem>
</file>

<file path=customXml/itemProps3.xml><?xml version="1.0" encoding="utf-8"?>
<ds:datastoreItem xmlns:ds="http://schemas.openxmlformats.org/officeDocument/2006/customXml" ds:itemID="{04B3A686-109E-4D35-8D80-BBBDF1C6F2B5}">
  <ds:schemaRefs>
    <ds:schemaRef ds:uri="9f6166fe-9f5b-43aa-b8a9-b4d7ad530bda"/>
    <ds:schemaRef ds:uri="a86b28e8-29a6-4ab8-af18-2a7f61acfa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TotalTime>
  <Words>2105</Words>
  <Application>Microsoft Office PowerPoint</Application>
  <PresentationFormat>Widescreen</PresentationFormat>
  <Paragraphs>288</Paragraphs>
  <Slides>18</Slides>
  <Notes>7</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18</vt:i4>
      </vt:variant>
    </vt:vector>
  </HeadingPairs>
  <TitlesOfParts>
    <vt:vector size="32" baseType="lpstr">
      <vt:lpstr>Arial</vt:lpstr>
      <vt:lpstr>Calibri</vt:lpstr>
      <vt:lpstr>Calibri Light</vt:lpstr>
      <vt:lpstr>Helvetica</vt:lpstr>
      <vt:lpstr>Helvetica Light</vt:lpstr>
      <vt:lpstr>Helvetica-Light</vt:lpstr>
      <vt:lpstr>Trebuchet MS</vt:lpstr>
      <vt:lpstr>1_Custom Design</vt:lpstr>
      <vt:lpstr>2_Custom Design</vt:lpstr>
      <vt:lpstr>7_Custom Design</vt:lpstr>
      <vt:lpstr>6_Custom Design</vt:lpstr>
      <vt:lpstr>3_Custom Design</vt:lpstr>
      <vt:lpstr>3_Office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Jason Wiese</cp:lastModifiedBy>
  <cp:revision>1</cp:revision>
  <cp:lastPrinted>2020-02-11T14:46:11Z</cp:lastPrinted>
  <dcterms:created xsi:type="dcterms:W3CDTF">2019-11-08T17:29:39Z</dcterms:created>
  <dcterms:modified xsi:type="dcterms:W3CDTF">2023-06-06T13:57:46Z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2044800</vt:r8>
  </property>
  <property fmtid="{D5CDD505-2E9C-101B-9397-08002B2CF9AE}" pid="3" name="ContentTypeId">
    <vt:lpwstr>0x010100AD0AAE1E4240B941A4C52734E19288AB</vt:lpwstr>
  </property>
  <property fmtid="{D5CDD505-2E9C-101B-9397-08002B2CF9AE}" pid="4" name="MediaServiceImageTags">
    <vt:lpwstr/>
  </property>
</Properties>
</file>